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6.xml" ContentType="application/vnd.openxmlformats-officedocument.theme+xml"/>
  <Override PartName="/ppt/slideLayouts/slideLayout14.xml" ContentType="application/vnd.openxmlformats-officedocument.presentationml.slideLayout+xml"/>
  <Override PartName="/ppt/theme/theme7.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8.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9.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0.xml" ContentType="application/vnd.openxmlformats-officedocument.theme+xml"/>
  <Override PartName="/ppt/slideLayouts/slideLayout25.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5197" r:id="rId4"/>
    <p:sldMasterId id="2147485308" r:id="rId5"/>
    <p:sldMasterId id="2147485265" r:id="rId6"/>
    <p:sldMasterId id="2147485268" r:id="rId7"/>
    <p:sldMasterId id="2147485273" r:id="rId8"/>
    <p:sldMasterId id="2147485303" r:id="rId9"/>
    <p:sldMasterId id="2147485297" r:id="rId10"/>
    <p:sldMasterId id="2147485288" r:id="rId11"/>
    <p:sldMasterId id="2147485281" r:id="rId12"/>
    <p:sldMasterId id="2147485206" r:id="rId13"/>
    <p:sldMasterId id="2147485242" r:id="rId14"/>
  </p:sldMasterIdLst>
  <p:notesMasterIdLst>
    <p:notesMasterId r:id="rId39"/>
  </p:notesMasterIdLst>
  <p:handoutMasterIdLst>
    <p:handoutMasterId r:id="rId40"/>
  </p:handoutMasterIdLst>
  <p:sldIdLst>
    <p:sldId id="256" r:id="rId15"/>
    <p:sldId id="276" r:id="rId16"/>
    <p:sldId id="277" r:id="rId17"/>
    <p:sldId id="279" r:id="rId18"/>
    <p:sldId id="284" r:id="rId19"/>
    <p:sldId id="285" r:id="rId20"/>
    <p:sldId id="313" r:id="rId21"/>
    <p:sldId id="286" r:id="rId22"/>
    <p:sldId id="288" r:id="rId23"/>
    <p:sldId id="314" r:id="rId24"/>
    <p:sldId id="315" r:id="rId25"/>
    <p:sldId id="317" r:id="rId26"/>
    <p:sldId id="318" r:id="rId27"/>
    <p:sldId id="320" r:id="rId28"/>
    <p:sldId id="321" r:id="rId29"/>
    <p:sldId id="302" r:id="rId30"/>
    <p:sldId id="326" r:id="rId31"/>
    <p:sldId id="338" r:id="rId32"/>
    <p:sldId id="327" r:id="rId33"/>
    <p:sldId id="330" r:id="rId34"/>
    <p:sldId id="333" r:id="rId35"/>
    <p:sldId id="334" r:id="rId36"/>
    <p:sldId id="337" r:id="rId37"/>
    <p:sldId id="287" r:id="rId38"/>
  </p:sldIdLst>
  <p:sldSz cx="9144000" cy="6858000" type="screen4x3"/>
  <p:notesSz cx="7010400" cy="9296400"/>
  <p:defaultTextStyle>
    <a:defPPr>
      <a:defRPr lang="en-US"/>
    </a:defPPr>
    <a:lvl1pPr algn="l" rtl="0" fontAlgn="base">
      <a:spcBef>
        <a:spcPct val="0"/>
      </a:spcBef>
      <a:spcAft>
        <a:spcPct val="0"/>
      </a:spcAft>
      <a:defRPr sz="1600" b="1" kern="1200">
        <a:solidFill>
          <a:schemeClr val="tx1"/>
        </a:solidFill>
        <a:latin typeface="Trebuchet MS" panose="020B0603020202020204" pitchFamily="34" charset="0"/>
        <a:ea typeface="MS PGothic" panose="020B0600070205080204" pitchFamily="34" charset="-128"/>
        <a:cs typeface="Arial" panose="020B0604020202020204" pitchFamily="34" charset="0"/>
      </a:defRPr>
    </a:lvl1pPr>
    <a:lvl2pPr marL="457200" algn="l" rtl="0" fontAlgn="base">
      <a:spcBef>
        <a:spcPct val="0"/>
      </a:spcBef>
      <a:spcAft>
        <a:spcPct val="0"/>
      </a:spcAft>
      <a:defRPr sz="1600" b="1" kern="1200">
        <a:solidFill>
          <a:schemeClr val="tx1"/>
        </a:solidFill>
        <a:latin typeface="Trebuchet MS" panose="020B0603020202020204" pitchFamily="34" charset="0"/>
        <a:ea typeface="MS PGothic" panose="020B0600070205080204" pitchFamily="34" charset="-128"/>
        <a:cs typeface="Arial" panose="020B0604020202020204" pitchFamily="34" charset="0"/>
      </a:defRPr>
    </a:lvl2pPr>
    <a:lvl3pPr marL="914400" algn="l" rtl="0" fontAlgn="base">
      <a:spcBef>
        <a:spcPct val="0"/>
      </a:spcBef>
      <a:spcAft>
        <a:spcPct val="0"/>
      </a:spcAft>
      <a:defRPr sz="1600" b="1" kern="1200">
        <a:solidFill>
          <a:schemeClr val="tx1"/>
        </a:solidFill>
        <a:latin typeface="Trebuchet MS" panose="020B0603020202020204" pitchFamily="34" charset="0"/>
        <a:ea typeface="MS PGothic" panose="020B0600070205080204" pitchFamily="34" charset="-128"/>
        <a:cs typeface="Arial" panose="020B0604020202020204" pitchFamily="34" charset="0"/>
      </a:defRPr>
    </a:lvl3pPr>
    <a:lvl4pPr marL="1371600" algn="l" rtl="0" fontAlgn="base">
      <a:spcBef>
        <a:spcPct val="0"/>
      </a:spcBef>
      <a:spcAft>
        <a:spcPct val="0"/>
      </a:spcAft>
      <a:defRPr sz="1600" b="1" kern="1200">
        <a:solidFill>
          <a:schemeClr val="tx1"/>
        </a:solidFill>
        <a:latin typeface="Trebuchet MS" panose="020B0603020202020204" pitchFamily="34" charset="0"/>
        <a:ea typeface="MS PGothic" panose="020B0600070205080204" pitchFamily="34" charset="-128"/>
        <a:cs typeface="Arial" panose="020B0604020202020204" pitchFamily="34" charset="0"/>
      </a:defRPr>
    </a:lvl4pPr>
    <a:lvl5pPr marL="1828800" algn="l" rtl="0" fontAlgn="base">
      <a:spcBef>
        <a:spcPct val="0"/>
      </a:spcBef>
      <a:spcAft>
        <a:spcPct val="0"/>
      </a:spcAft>
      <a:defRPr sz="1600" b="1" kern="1200">
        <a:solidFill>
          <a:schemeClr val="tx1"/>
        </a:solidFill>
        <a:latin typeface="Trebuchet MS" panose="020B0603020202020204" pitchFamily="34" charset="0"/>
        <a:ea typeface="MS PGothic" panose="020B0600070205080204" pitchFamily="34" charset="-128"/>
        <a:cs typeface="Arial" panose="020B0604020202020204" pitchFamily="34" charset="0"/>
      </a:defRPr>
    </a:lvl5pPr>
    <a:lvl6pPr marL="2286000" algn="l" defTabSz="914400" rtl="0" eaLnBrk="1" latinLnBrk="0" hangingPunct="1">
      <a:defRPr sz="1600" b="1" kern="1200">
        <a:solidFill>
          <a:schemeClr val="tx1"/>
        </a:solidFill>
        <a:latin typeface="Trebuchet MS" panose="020B0603020202020204" pitchFamily="34" charset="0"/>
        <a:ea typeface="MS PGothic" panose="020B0600070205080204" pitchFamily="34" charset="-128"/>
        <a:cs typeface="Arial" panose="020B0604020202020204" pitchFamily="34" charset="0"/>
      </a:defRPr>
    </a:lvl6pPr>
    <a:lvl7pPr marL="2743200" algn="l" defTabSz="914400" rtl="0" eaLnBrk="1" latinLnBrk="0" hangingPunct="1">
      <a:defRPr sz="1600" b="1" kern="1200">
        <a:solidFill>
          <a:schemeClr val="tx1"/>
        </a:solidFill>
        <a:latin typeface="Trebuchet MS" panose="020B0603020202020204" pitchFamily="34" charset="0"/>
        <a:ea typeface="MS PGothic" panose="020B0600070205080204" pitchFamily="34" charset="-128"/>
        <a:cs typeface="Arial" panose="020B0604020202020204" pitchFamily="34" charset="0"/>
      </a:defRPr>
    </a:lvl7pPr>
    <a:lvl8pPr marL="3200400" algn="l" defTabSz="914400" rtl="0" eaLnBrk="1" latinLnBrk="0" hangingPunct="1">
      <a:defRPr sz="1600" b="1" kern="1200">
        <a:solidFill>
          <a:schemeClr val="tx1"/>
        </a:solidFill>
        <a:latin typeface="Trebuchet MS" panose="020B0603020202020204" pitchFamily="34" charset="0"/>
        <a:ea typeface="MS PGothic" panose="020B0600070205080204" pitchFamily="34" charset="-128"/>
        <a:cs typeface="Arial" panose="020B0604020202020204" pitchFamily="34" charset="0"/>
      </a:defRPr>
    </a:lvl8pPr>
    <a:lvl9pPr marL="3657600" algn="l" defTabSz="914400" rtl="0" eaLnBrk="1" latinLnBrk="0" hangingPunct="1">
      <a:defRPr sz="1600" b="1" kern="1200">
        <a:solidFill>
          <a:schemeClr val="tx1"/>
        </a:solidFill>
        <a:latin typeface="Trebuchet MS" panose="020B0603020202020204" pitchFamily="34" charset="0"/>
        <a:ea typeface="MS PGothic" panose="020B0600070205080204" pitchFamily="34" charset="-128"/>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1EA497-9E14-418C-B981-C1105E37FA36}" v="12" dt="2021-05-07T14:18:30.9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68978" autoAdjust="0"/>
  </p:normalViewPr>
  <p:slideViewPr>
    <p:cSldViewPr snapToGrid="0" snapToObjects="1">
      <p:cViewPr varScale="1">
        <p:scale>
          <a:sx n="101" d="100"/>
          <a:sy n="101" d="100"/>
        </p:scale>
        <p:origin x="130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handoutMaster" Target="handoutMasters/handoutMaster1.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10" Type="http://schemas.openxmlformats.org/officeDocument/2006/relationships/slideMaster" Target="slideMasters/slideMaster7.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3B073C-10E1-47A6-86ED-9DE2E6C8BC76}"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n-US"/>
        </a:p>
      </dgm:t>
    </dgm:pt>
    <dgm:pt modelId="{187AD894-F988-4CA1-93E1-71DA22EB6E18}">
      <dgm:prSet phldrT="[Text]" custT="1"/>
      <dgm:spPr>
        <a:xfrm>
          <a:off x="2643667" y="856083"/>
          <a:ext cx="1317441" cy="658563"/>
        </a:xfrm>
        <a:prstGeom prst="rect">
          <a:avLst/>
        </a:prstGeom>
        <a:noFill/>
        <a:ln>
          <a:noFill/>
        </a:ln>
        <a:effectLst/>
      </dgm:spPr>
      <dgm:t>
        <a:bodyPr/>
        <a:lstStyle/>
        <a:p>
          <a:pPr>
            <a:buNone/>
          </a:pPr>
          <a:r>
            <a:rPr lang="es-ES" sz="2000" dirty="0" err="1">
              <a:solidFill>
                <a:sysClr val="windowText" lastClr="000000">
                  <a:hueOff val="0"/>
                  <a:satOff val="0"/>
                  <a:lumOff val="0"/>
                  <a:alphaOff val="0"/>
                </a:sysClr>
              </a:solidFill>
              <a:latin typeface="Calibri" panose="020F0502020204030204"/>
              <a:ea typeface="+mn-ea"/>
              <a:cs typeface="+mn-cs"/>
            </a:rPr>
            <a:t>Growing</a:t>
          </a:r>
          <a:r>
            <a:rPr lang="es-ES" sz="2000" dirty="0">
              <a:solidFill>
                <a:sysClr val="windowText" lastClr="000000">
                  <a:hueOff val="0"/>
                  <a:satOff val="0"/>
                  <a:lumOff val="0"/>
                  <a:alphaOff val="0"/>
                </a:sysClr>
              </a:solidFill>
              <a:latin typeface="Calibri" panose="020F0502020204030204"/>
              <a:ea typeface="+mn-ea"/>
              <a:cs typeface="+mn-cs"/>
            </a:rPr>
            <a:t> </a:t>
          </a:r>
          <a:r>
            <a:rPr lang="es-ES" sz="2000" dirty="0" err="1">
              <a:solidFill>
                <a:sysClr val="windowText" lastClr="000000">
                  <a:hueOff val="0"/>
                  <a:satOff val="0"/>
                  <a:lumOff val="0"/>
                  <a:alphaOff val="0"/>
                </a:sysClr>
              </a:solidFill>
              <a:latin typeface="Calibri" panose="020F0502020204030204"/>
              <a:ea typeface="+mn-ea"/>
              <a:cs typeface="+mn-cs"/>
            </a:rPr>
            <a:t>inequality</a:t>
          </a:r>
          <a:endParaRPr lang="en-US" sz="2000" dirty="0">
            <a:solidFill>
              <a:sysClr val="windowText" lastClr="000000">
                <a:hueOff val="0"/>
                <a:satOff val="0"/>
                <a:lumOff val="0"/>
                <a:alphaOff val="0"/>
              </a:sysClr>
            </a:solidFill>
            <a:latin typeface="Calibri" panose="020F0502020204030204"/>
            <a:ea typeface="+mn-ea"/>
            <a:cs typeface="+mn-cs"/>
          </a:endParaRPr>
        </a:p>
      </dgm:t>
    </dgm:pt>
    <dgm:pt modelId="{81C1D4A3-BFAC-4D0A-80E8-B329C987047C}" type="parTrans" cxnId="{A4BEFB21-4686-438B-9A7D-E79F09181A0E}">
      <dgm:prSet/>
      <dgm:spPr/>
      <dgm:t>
        <a:bodyPr/>
        <a:lstStyle/>
        <a:p>
          <a:endParaRPr lang="en-US"/>
        </a:p>
      </dgm:t>
    </dgm:pt>
    <dgm:pt modelId="{12430F9A-00B0-49B5-944D-25C4D87A3833}" type="sibTrans" cxnId="{A4BEFB21-4686-438B-9A7D-E79F09181A0E}">
      <dgm:prSet/>
      <dgm:spPr/>
      <dgm:t>
        <a:bodyPr/>
        <a:lstStyle/>
        <a:p>
          <a:endParaRPr lang="en-US"/>
        </a:p>
      </dgm:t>
    </dgm:pt>
    <dgm:pt modelId="{F9508ADE-5711-4406-88D3-8F39B4F1FCEB}">
      <dgm:prSet phldrT="[Text]" custT="1"/>
      <dgm:spPr>
        <a:xfrm>
          <a:off x="1987840" y="2226406"/>
          <a:ext cx="1317441" cy="658563"/>
        </a:xfrm>
        <a:prstGeom prst="rect">
          <a:avLst/>
        </a:prstGeom>
        <a:noFill/>
        <a:ln>
          <a:noFill/>
        </a:ln>
        <a:effectLst/>
      </dgm:spPr>
      <dgm:t>
        <a:bodyPr/>
        <a:lstStyle/>
        <a:p>
          <a:pPr>
            <a:buNone/>
          </a:pPr>
          <a:r>
            <a:rPr lang="es-ES" sz="2000" dirty="0" err="1">
              <a:solidFill>
                <a:sysClr val="windowText" lastClr="000000">
                  <a:hueOff val="0"/>
                  <a:satOff val="0"/>
                  <a:lumOff val="0"/>
                  <a:alphaOff val="0"/>
                </a:sysClr>
              </a:solidFill>
              <a:latin typeface="Calibri" panose="020F0502020204030204"/>
              <a:ea typeface="+mn-ea"/>
              <a:cs typeface="+mn-cs"/>
            </a:rPr>
            <a:t>Economic</a:t>
          </a:r>
          <a:r>
            <a:rPr lang="es-ES" sz="2000" dirty="0">
              <a:solidFill>
                <a:sysClr val="windowText" lastClr="000000">
                  <a:hueOff val="0"/>
                  <a:satOff val="0"/>
                  <a:lumOff val="0"/>
                  <a:alphaOff val="0"/>
                </a:sysClr>
              </a:solidFill>
              <a:latin typeface="Calibri" panose="020F0502020204030204"/>
              <a:ea typeface="+mn-ea"/>
              <a:cs typeface="+mn-cs"/>
            </a:rPr>
            <a:t> crisis</a:t>
          </a:r>
          <a:endParaRPr lang="en-US" sz="2000" dirty="0">
            <a:solidFill>
              <a:sysClr val="windowText" lastClr="000000">
                <a:hueOff val="0"/>
                <a:satOff val="0"/>
                <a:lumOff val="0"/>
                <a:alphaOff val="0"/>
              </a:sysClr>
            </a:solidFill>
            <a:latin typeface="Calibri" panose="020F0502020204030204"/>
            <a:ea typeface="+mn-ea"/>
            <a:cs typeface="+mn-cs"/>
          </a:endParaRPr>
        </a:p>
      </dgm:t>
    </dgm:pt>
    <dgm:pt modelId="{3A9F901C-2806-4219-B771-747E963C6094}" type="parTrans" cxnId="{72E0BF1A-FCD5-4CD9-A980-8BED3AC486DF}">
      <dgm:prSet/>
      <dgm:spPr/>
      <dgm:t>
        <a:bodyPr/>
        <a:lstStyle/>
        <a:p>
          <a:endParaRPr lang="en-US"/>
        </a:p>
      </dgm:t>
    </dgm:pt>
    <dgm:pt modelId="{801362BA-C5EE-418A-9C6F-42CA7D5C52A1}" type="sibTrans" cxnId="{72E0BF1A-FCD5-4CD9-A980-8BED3AC486DF}">
      <dgm:prSet/>
      <dgm:spPr/>
      <dgm:t>
        <a:bodyPr/>
        <a:lstStyle/>
        <a:p>
          <a:endParaRPr lang="en-US"/>
        </a:p>
      </dgm:t>
    </dgm:pt>
    <dgm:pt modelId="{869BF0A9-0391-4C7F-B9A5-36166AB74F34}">
      <dgm:prSet phldrT="[Text]" custT="1"/>
      <dgm:spPr>
        <a:xfrm>
          <a:off x="2646783" y="3598701"/>
          <a:ext cx="1317441" cy="658563"/>
        </a:xfrm>
        <a:prstGeom prst="rect">
          <a:avLst/>
        </a:prstGeom>
        <a:noFill/>
        <a:ln>
          <a:noFill/>
        </a:ln>
        <a:effectLst/>
      </dgm:spPr>
      <dgm:t>
        <a:bodyPr/>
        <a:lstStyle/>
        <a:p>
          <a:pPr>
            <a:buNone/>
          </a:pPr>
          <a:r>
            <a:rPr lang="es-ES" sz="2000" dirty="0" err="1">
              <a:solidFill>
                <a:sysClr val="windowText" lastClr="000000">
                  <a:hueOff val="0"/>
                  <a:satOff val="0"/>
                  <a:lumOff val="0"/>
                  <a:alphaOff val="0"/>
                </a:sysClr>
              </a:solidFill>
              <a:latin typeface="Calibri" panose="020F0502020204030204"/>
              <a:ea typeface="+mn-ea"/>
              <a:cs typeface="+mn-cs"/>
            </a:rPr>
            <a:t>Economic</a:t>
          </a:r>
          <a:r>
            <a:rPr lang="es-ES" sz="2000" dirty="0">
              <a:solidFill>
                <a:sysClr val="windowText" lastClr="000000">
                  <a:hueOff val="0"/>
                  <a:satOff val="0"/>
                  <a:lumOff val="0"/>
                  <a:alphaOff val="0"/>
                </a:sysClr>
              </a:solidFill>
              <a:latin typeface="Calibri" panose="020F0502020204030204"/>
              <a:ea typeface="+mn-ea"/>
              <a:cs typeface="+mn-cs"/>
            </a:rPr>
            <a:t> </a:t>
          </a:r>
          <a:r>
            <a:rPr lang="es-ES" sz="2000" dirty="0" err="1">
              <a:solidFill>
                <a:sysClr val="windowText" lastClr="000000">
                  <a:hueOff val="0"/>
                  <a:satOff val="0"/>
                  <a:lumOff val="0"/>
                  <a:alphaOff val="0"/>
                </a:sysClr>
              </a:solidFill>
              <a:latin typeface="Calibri" panose="020F0502020204030204"/>
              <a:ea typeface="+mn-ea"/>
              <a:cs typeface="+mn-cs"/>
            </a:rPr>
            <a:t>policies</a:t>
          </a:r>
          <a:r>
            <a:rPr lang="es-ES" sz="2000" dirty="0">
              <a:solidFill>
                <a:sysClr val="windowText" lastClr="000000">
                  <a:hueOff val="0"/>
                  <a:satOff val="0"/>
                  <a:lumOff val="0"/>
                  <a:alphaOff val="0"/>
                </a:sysClr>
              </a:solidFill>
              <a:latin typeface="Calibri" panose="020F0502020204030204"/>
              <a:ea typeface="+mn-ea"/>
              <a:cs typeface="+mn-cs"/>
            </a:rPr>
            <a:t> </a:t>
          </a:r>
          <a:r>
            <a:rPr lang="es-ES" sz="2000" dirty="0" err="1">
              <a:solidFill>
                <a:sysClr val="windowText" lastClr="000000">
                  <a:hueOff val="0"/>
                  <a:satOff val="0"/>
                  <a:lumOff val="0"/>
                  <a:alphaOff val="0"/>
                </a:sysClr>
              </a:solidFill>
              <a:latin typeface="Calibri" panose="020F0502020204030204"/>
              <a:ea typeface="+mn-ea"/>
              <a:cs typeface="+mn-cs"/>
            </a:rPr>
            <a:t>increase</a:t>
          </a:r>
          <a:r>
            <a:rPr lang="es-ES" sz="2000" dirty="0">
              <a:solidFill>
                <a:sysClr val="windowText" lastClr="000000">
                  <a:hueOff val="0"/>
                  <a:satOff val="0"/>
                  <a:lumOff val="0"/>
                  <a:alphaOff val="0"/>
                </a:sysClr>
              </a:solidFill>
              <a:latin typeface="Calibri" panose="020F0502020204030204"/>
              <a:ea typeface="+mn-ea"/>
              <a:cs typeface="+mn-cs"/>
            </a:rPr>
            <a:t> </a:t>
          </a:r>
          <a:r>
            <a:rPr lang="es-ES" sz="2000" dirty="0" err="1">
              <a:solidFill>
                <a:sysClr val="windowText" lastClr="000000">
                  <a:hueOff val="0"/>
                  <a:satOff val="0"/>
                  <a:lumOff val="0"/>
                  <a:alphaOff val="0"/>
                </a:sysClr>
              </a:solidFill>
              <a:latin typeface="Calibri" panose="020F0502020204030204"/>
              <a:ea typeface="+mn-ea"/>
              <a:cs typeface="+mn-cs"/>
            </a:rPr>
            <a:t>inequality</a:t>
          </a:r>
          <a:endParaRPr lang="en-US" sz="2000" dirty="0">
            <a:solidFill>
              <a:sysClr val="windowText" lastClr="000000">
                <a:hueOff val="0"/>
                <a:satOff val="0"/>
                <a:lumOff val="0"/>
                <a:alphaOff val="0"/>
              </a:sysClr>
            </a:solidFill>
            <a:latin typeface="Calibri" panose="020F0502020204030204"/>
            <a:ea typeface="+mn-ea"/>
            <a:cs typeface="+mn-cs"/>
          </a:endParaRPr>
        </a:p>
      </dgm:t>
    </dgm:pt>
    <dgm:pt modelId="{26463E43-9418-4D48-BC48-55E8706BD29E}" type="parTrans" cxnId="{7B8489C4-E3D4-4990-BBBF-068784AA8E3C}">
      <dgm:prSet/>
      <dgm:spPr/>
      <dgm:t>
        <a:bodyPr/>
        <a:lstStyle/>
        <a:p>
          <a:endParaRPr lang="en-US"/>
        </a:p>
      </dgm:t>
    </dgm:pt>
    <dgm:pt modelId="{6DF260CC-29A6-46A2-A725-2FEC394EBFBC}" type="sibTrans" cxnId="{7B8489C4-E3D4-4990-BBBF-068784AA8E3C}">
      <dgm:prSet/>
      <dgm:spPr/>
      <dgm:t>
        <a:bodyPr/>
        <a:lstStyle/>
        <a:p>
          <a:endParaRPr lang="en-US"/>
        </a:p>
      </dgm:t>
    </dgm:pt>
    <dgm:pt modelId="{AA2170D2-D3E1-45C6-8893-F907ABC057B5}" type="pres">
      <dgm:prSet presAssocID="{F23B073C-10E1-47A6-86ED-9DE2E6C8BC76}" presName="Name0" presStyleCnt="0">
        <dgm:presLayoutVars>
          <dgm:chMax val="7"/>
          <dgm:chPref val="7"/>
          <dgm:dir/>
          <dgm:animLvl val="lvl"/>
        </dgm:presLayoutVars>
      </dgm:prSet>
      <dgm:spPr/>
    </dgm:pt>
    <dgm:pt modelId="{399F51A8-D105-431F-9559-8912A8285AA2}" type="pres">
      <dgm:prSet presAssocID="{187AD894-F988-4CA1-93E1-71DA22EB6E18}" presName="Accent1" presStyleCnt="0"/>
      <dgm:spPr/>
    </dgm:pt>
    <dgm:pt modelId="{67078CA0-3278-4633-AA81-C14408E3F1E4}" type="pres">
      <dgm:prSet presAssocID="{187AD894-F988-4CA1-93E1-71DA22EB6E18}" presName="Accent" presStyleLbl="node1" presStyleIdx="0" presStyleCnt="3" custScaleX="98028"/>
      <dgm:spPr>
        <a:xfrm>
          <a:off x="1893733" y="0"/>
          <a:ext cx="2822652" cy="2371221"/>
        </a:xfrm>
        <a:prstGeom prst="circularArrow">
          <a:avLst>
            <a:gd name="adj1" fmla="val 10980"/>
            <a:gd name="adj2" fmla="val 1142322"/>
            <a:gd name="adj3" fmla="val 4500000"/>
            <a:gd name="adj4" fmla="val 10800000"/>
            <a:gd name="adj5" fmla="val 125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BD7249D2-78C8-4A72-AD2E-565D9283CD5E}" type="pres">
      <dgm:prSet presAssocID="{187AD894-F988-4CA1-93E1-71DA22EB6E18}" presName="Parent1" presStyleLbl="revTx" presStyleIdx="0" presStyleCnt="3">
        <dgm:presLayoutVars>
          <dgm:chMax val="1"/>
          <dgm:chPref val="1"/>
          <dgm:bulletEnabled val="1"/>
        </dgm:presLayoutVars>
      </dgm:prSet>
      <dgm:spPr/>
    </dgm:pt>
    <dgm:pt modelId="{85FF5092-D5EF-44D1-BD9D-B3327F6923CD}" type="pres">
      <dgm:prSet presAssocID="{F9508ADE-5711-4406-88D3-8F39B4F1FCEB}" presName="Accent2" presStyleCnt="0"/>
      <dgm:spPr/>
    </dgm:pt>
    <dgm:pt modelId="{B1A6715E-3D98-41CD-9A9D-661478F66C81}" type="pres">
      <dgm:prSet presAssocID="{F9508ADE-5711-4406-88D3-8F39B4F1FCEB}" presName="Accent" presStyleLbl="node1" presStyleIdx="1" presStyleCnt="3" custScaleX="98028"/>
      <dgm:spPr>
        <a:xfrm>
          <a:off x="1235235" y="1362442"/>
          <a:ext cx="2822652" cy="2371221"/>
        </a:xfrm>
        <a:prstGeom prst="leftCircularArrow">
          <a:avLst>
            <a:gd name="adj1" fmla="val 10980"/>
            <a:gd name="adj2" fmla="val 1142322"/>
            <a:gd name="adj3" fmla="val 6300000"/>
            <a:gd name="adj4" fmla="val 18900000"/>
            <a:gd name="adj5" fmla="val 125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3001FDE5-745E-446A-A40E-27AF2B39CB1E}" type="pres">
      <dgm:prSet presAssocID="{F9508ADE-5711-4406-88D3-8F39B4F1FCEB}" presName="Parent2" presStyleLbl="revTx" presStyleIdx="1" presStyleCnt="3">
        <dgm:presLayoutVars>
          <dgm:chMax val="1"/>
          <dgm:chPref val="1"/>
          <dgm:bulletEnabled val="1"/>
        </dgm:presLayoutVars>
      </dgm:prSet>
      <dgm:spPr/>
    </dgm:pt>
    <dgm:pt modelId="{9BB9093A-86A2-429C-95E5-829A81530A07}" type="pres">
      <dgm:prSet presAssocID="{869BF0A9-0391-4C7F-B9A5-36166AB74F34}" presName="Accent3" presStyleCnt="0"/>
      <dgm:spPr/>
    </dgm:pt>
    <dgm:pt modelId="{8C1F7186-3DDE-4DBC-81E0-3AB56D29CFCE}" type="pres">
      <dgm:prSet presAssocID="{869BF0A9-0391-4C7F-B9A5-36166AB74F34}" presName="Accent" presStyleLbl="node1" presStyleIdx="2" presStyleCnt="3" custScaleX="98028"/>
      <dgm:spPr>
        <a:xfrm>
          <a:off x="2094292" y="2887925"/>
          <a:ext cx="2425095" cy="2037753"/>
        </a:xfrm>
        <a:prstGeom prst="blockArc">
          <a:avLst>
            <a:gd name="adj1" fmla="val 13500000"/>
            <a:gd name="adj2" fmla="val 10800000"/>
            <a:gd name="adj3" fmla="val 1274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8A40768C-44BC-44B5-9A3E-010742A53770}" type="pres">
      <dgm:prSet presAssocID="{869BF0A9-0391-4C7F-B9A5-36166AB74F34}" presName="Parent3" presStyleLbl="revTx" presStyleIdx="2" presStyleCnt="3" custScaleX="110552">
        <dgm:presLayoutVars>
          <dgm:chMax val="1"/>
          <dgm:chPref val="1"/>
          <dgm:bulletEnabled val="1"/>
        </dgm:presLayoutVars>
      </dgm:prSet>
      <dgm:spPr/>
    </dgm:pt>
  </dgm:ptLst>
  <dgm:cxnLst>
    <dgm:cxn modelId="{72E0BF1A-FCD5-4CD9-A980-8BED3AC486DF}" srcId="{F23B073C-10E1-47A6-86ED-9DE2E6C8BC76}" destId="{F9508ADE-5711-4406-88D3-8F39B4F1FCEB}" srcOrd="1" destOrd="0" parTransId="{3A9F901C-2806-4219-B771-747E963C6094}" sibTransId="{801362BA-C5EE-418A-9C6F-42CA7D5C52A1}"/>
    <dgm:cxn modelId="{A4BEFB21-4686-438B-9A7D-E79F09181A0E}" srcId="{F23B073C-10E1-47A6-86ED-9DE2E6C8BC76}" destId="{187AD894-F988-4CA1-93E1-71DA22EB6E18}" srcOrd="0" destOrd="0" parTransId="{81C1D4A3-BFAC-4D0A-80E8-B329C987047C}" sibTransId="{12430F9A-00B0-49B5-944D-25C4D87A3833}"/>
    <dgm:cxn modelId="{14ECF163-62E6-496E-8B86-66612A3ACC2C}" type="presOf" srcId="{F23B073C-10E1-47A6-86ED-9DE2E6C8BC76}" destId="{AA2170D2-D3E1-45C6-8893-F907ABC057B5}" srcOrd="0" destOrd="0" presId="urn:microsoft.com/office/officeart/2009/layout/CircleArrowProcess"/>
    <dgm:cxn modelId="{D03C3D84-D044-4867-97A2-B4BACFD5A13A}" type="presOf" srcId="{187AD894-F988-4CA1-93E1-71DA22EB6E18}" destId="{BD7249D2-78C8-4A72-AD2E-565D9283CD5E}" srcOrd="0" destOrd="0" presId="urn:microsoft.com/office/officeart/2009/layout/CircleArrowProcess"/>
    <dgm:cxn modelId="{0BD7A3BD-93DE-4C11-83D7-2C3ECC4119DB}" type="presOf" srcId="{869BF0A9-0391-4C7F-B9A5-36166AB74F34}" destId="{8A40768C-44BC-44B5-9A3E-010742A53770}" srcOrd="0" destOrd="0" presId="urn:microsoft.com/office/officeart/2009/layout/CircleArrowProcess"/>
    <dgm:cxn modelId="{7B8489C4-E3D4-4990-BBBF-068784AA8E3C}" srcId="{F23B073C-10E1-47A6-86ED-9DE2E6C8BC76}" destId="{869BF0A9-0391-4C7F-B9A5-36166AB74F34}" srcOrd="2" destOrd="0" parTransId="{26463E43-9418-4D48-BC48-55E8706BD29E}" sibTransId="{6DF260CC-29A6-46A2-A725-2FEC394EBFBC}"/>
    <dgm:cxn modelId="{EDCACBF2-33F3-43F6-847D-1E72D993875D}" type="presOf" srcId="{F9508ADE-5711-4406-88D3-8F39B4F1FCEB}" destId="{3001FDE5-745E-446A-A40E-27AF2B39CB1E}" srcOrd="0" destOrd="0" presId="urn:microsoft.com/office/officeart/2009/layout/CircleArrowProcess"/>
    <dgm:cxn modelId="{0F76ED65-E7DD-4453-8C51-B041D381BFC3}" type="presParOf" srcId="{AA2170D2-D3E1-45C6-8893-F907ABC057B5}" destId="{399F51A8-D105-431F-9559-8912A8285AA2}" srcOrd="0" destOrd="0" presId="urn:microsoft.com/office/officeart/2009/layout/CircleArrowProcess"/>
    <dgm:cxn modelId="{654F36A8-5C14-440B-9C67-A648C1803EA3}" type="presParOf" srcId="{399F51A8-D105-431F-9559-8912A8285AA2}" destId="{67078CA0-3278-4633-AA81-C14408E3F1E4}" srcOrd="0" destOrd="0" presId="urn:microsoft.com/office/officeart/2009/layout/CircleArrowProcess"/>
    <dgm:cxn modelId="{6C12BB2C-26ED-4041-B883-100CD614BE2B}" type="presParOf" srcId="{AA2170D2-D3E1-45C6-8893-F907ABC057B5}" destId="{BD7249D2-78C8-4A72-AD2E-565D9283CD5E}" srcOrd="1" destOrd="0" presId="urn:microsoft.com/office/officeart/2009/layout/CircleArrowProcess"/>
    <dgm:cxn modelId="{BA41B1C8-06E9-4372-B76D-15D4C3D71B14}" type="presParOf" srcId="{AA2170D2-D3E1-45C6-8893-F907ABC057B5}" destId="{85FF5092-D5EF-44D1-BD9D-B3327F6923CD}" srcOrd="2" destOrd="0" presId="urn:microsoft.com/office/officeart/2009/layout/CircleArrowProcess"/>
    <dgm:cxn modelId="{05E4E0C2-79F9-4901-9339-0A893BE43EDE}" type="presParOf" srcId="{85FF5092-D5EF-44D1-BD9D-B3327F6923CD}" destId="{B1A6715E-3D98-41CD-9A9D-661478F66C81}" srcOrd="0" destOrd="0" presId="urn:microsoft.com/office/officeart/2009/layout/CircleArrowProcess"/>
    <dgm:cxn modelId="{D757B573-FAF3-4095-A287-F2F623C4E9B2}" type="presParOf" srcId="{AA2170D2-D3E1-45C6-8893-F907ABC057B5}" destId="{3001FDE5-745E-446A-A40E-27AF2B39CB1E}" srcOrd="3" destOrd="0" presId="urn:microsoft.com/office/officeart/2009/layout/CircleArrowProcess"/>
    <dgm:cxn modelId="{038F4C19-5406-47A2-B128-46DDA20B37DA}" type="presParOf" srcId="{AA2170D2-D3E1-45C6-8893-F907ABC057B5}" destId="{9BB9093A-86A2-429C-95E5-829A81530A07}" srcOrd="4" destOrd="0" presId="urn:microsoft.com/office/officeart/2009/layout/CircleArrowProcess"/>
    <dgm:cxn modelId="{B36855F8-712E-4ADD-BB8B-95023AEBAE0A}" type="presParOf" srcId="{9BB9093A-86A2-429C-95E5-829A81530A07}" destId="{8C1F7186-3DDE-4DBC-81E0-3AB56D29CFCE}" srcOrd="0" destOrd="0" presId="urn:microsoft.com/office/officeart/2009/layout/CircleArrowProcess"/>
    <dgm:cxn modelId="{19A3AC81-90FE-4375-B664-4D27A8676DDC}" type="presParOf" srcId="{AA2170D2-D3E1-45C6-8893-F907ABC057B5}" destId="{8A40768C-44BC-44B5-9A3E-010742A53770}"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F2A8D0-02D4-46DF-9E4C-B7CD8E6F4B11}"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7B5BB79A-882E-4A4B-AAA2-B8E8A7F97E0A}">
      <dgm:prSet phldrT="[Text]"/>
      <dgm:spPr>
        <a:xfrm>
          <a:off x="3881" y="2658"/>
          <a:ext cx="10507836" cy="1639518"/>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s-ES" dirty="0" err="1">
              <a:solidFill>
                <a:sysClr val="window" lastClr="FFFFFF"/>
              </a:solidFill>
              <a:latin typeface="Calibri" panose="020F0502020204030204"/>
              <a:ea typeface="+mn-ea"/>
              <a:cs typeface="+mn-cs"/>
            </a:rPr>
            <a:t>World</a:t>
          </a:r>
          <a:r>
            <a:rPr lang="es-ES" dirty="0">
              <a:solidFill>
                <a:sysClr val="window" lastClr="FFFFFF"/>
              </a:solidFill>
              <a:latin typeface="Calibri" panose="020F0502020204030204"/>
              <a:ea typeface="+mn-ea"/>
              <a:cs typeface="+mn-cs"/>
            </a:rPr>
            <a:t> Bank </a:t>
          </a:r>
          <a:r>
            <a:rPr lang="es-ES" dirty="0" err="1">
              <a:solidFill>
                <a:sysClr val="window" lastClr="FFFFFF"/>
              </a:solidFill>
              <a:latin typeface="Calibri" panose="020F0502020204030204"/>
              <a:ea typeface="+mn-ea"/>
              <a:cs typeface="+mn-cs"/>
            </a:rPr>
            <a:t>Poverty</a:t>
          </a:r>
          <a:r>
            <a:rPr lang="es-ES" dirty="0">
              <a:solidFill>
                <a:sysClr val="window" lastClr="FFFFFF"/>
              </a:solidFill>
              <a:latin typeface="Calibri" panose="020F0502020204030204"/>
              <a:ea typeface="+mn-ea"/>
              <a:cs typeface="+mn-cs"/>
            </a:rPr>
            <a:t> </a:t>
          </a:r>
          <a:r>
            <a:rPr lang="es-ES" dirty="0" err="1">
              <a:solidFill>
                <a:sysClr val="window" lastClr="FFFFFF"/>
              </a:solidFill>
              <a:latin typeface="Calibri" panose="020F0502020204030204"/>
              <a:ea typeface="+mn-ea"/>
              <a:cs typeface="+mn-cs"/>
            </a:rPr>
            <a:t>Commission</a:t>
          </a:r>
          <a:endParaRPr lang="en-US" dirty="0">
            <a:solidFill>
              <a:sysClr val="window" lastClr="FFFFFF"/>
            </a:solidFill>
            <a:latin typeface="Calibri" panose="020F0502020204030204"/>
            <a:ea typeface="+mn-ea"/>
            <a:cs typeface="+mn-cs"/>
          </a:endParaRPr>
        </a:p>
      </dgm:t>
    </dgm:pt>
    <dgm:pt modelId="{297C295D-38D2-4164-AE41-23AA1B0AFD64}" type="parTrans" cxnId="{60659468-7CF6-4126-BC28-1350602AF3C3}">
      <dgm:prSet/>
      <dgm:spPr/>
      <dgm:t>
        <a:bodyPr/>
        <a:lstStyle/>
        <a:p>
          <a:endParaRPr lang="en-US"/>
        </a:p>
      </dgm:t>
    </dgm:pt>
    <dgm:pt modelId="{2C1B78CE-4042-4843-921E-AE0B238E1CB6}" type="sibTrans" cxnId="{60659468-7CF6-4126-BC28-1350602AF3C3}">
      <dgm:prSet/>
      <dgm:spPr/>
      <dgm:t>
        <a:bodyPr/>
        <a:lstStyle/>
        <a:p>
          <a:endParaRPr lang="en-US"/>
        </a:p>
      </dgm:t>
    </dgm:pt>
    <dgm:pt modelId="{5CB5845C-7714-43F3-82A9-94673992EC14}">
      <dgm:prSet phldrT="[Text]"/>
      <dgm:spPr>
        <a:xfrm>
          <a:off x="3881" y="1964792"/>
          <a:ext cx="5042148" cy="2383887"/>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s-ES" b="1" u="sng" dirty="0" err="1">
              <a:solidFill>
                <a:sysClr val="window" lastClr="FFFFFF"/>
              </a:solidFill>
              <a:latin typeface="Calibri" panose="020F0502020204030204"/>
              <a:ea typeface="+mn-ea"/>
              <a:cs typeface="+mn-cs"/>
            </a:rPr>
            <a:t>Recommendation</a:t>
          </a:r>
          <a:r>
            <a:rPr lang="es-ES" b="1" u="sng" dirty="0">
              <a:solidFill>
                <a:sysClr val="window" lastClr="FFFFFF"/>
              </a:solidFill>
              <a:latin typeface="Calibri" panose="020F0502020204030204"/>
              <a:ea typeface="+mn-ea"/>
              <a:cs typeface="+mn-cs"/>
            </a:rPr>
            <a:t> 4</a:t>
          </a:r>
        </a:p>
        <a:p>
          <a:pPr>
            <a:buNone/>
          </a:pPr>
          <a:r>
            <a:rPr lang="en-US" i="1" dirty="0">
              <a:solidFill>
                <a:sysClr val="window" lastClr="FFFFFF"/>
              </a:solidFill>
              <a:latin typeface="Calibri" panose="020F0502020204030204"/>
              <a:ea typeface="+mn-ea"/>
              <a:cs typeface="+mn-cs"/>
            </a:rPr>
            <a:t>The World Bank should take the lead in a Joint Statistical Working Group for Household Consumption Statistics, mandated to establish guidelines for the measurement of household consumption, examine the relationship between consumption and income, and investigate the relationship between the household survey, national accounts and other data sources</a:t>
          </a:r>
        </a:p>
      </dgm:t>
    </dgm:pt>
    <dgm:pt modelId="{DAA64EE7-0CB0-47B4-9885-7744F75ECDEB}" type="parTrans" cxnId="{96544A1C-0DAA-41AE-9D2A-F20219D7BBD8}">
      <dgm:prSet/>
      <dgm:spPr/>
      <dgm:t>
        <a:bodyPr/>
        <a:lstStyle/>
        <a:p>
          <a:endParaRPr lang="en-US"/>
        </a:p>
      </dgm:t>
    </dgm:pt>
    <dgm:pt modelId="{0CBC795F-26D4-4E90-9511-00D781020812}" type="sibTrans" cxnId="{96544A1C-0DAA-41AE-9D2A-F20219D7BBD8}">
      <dgm:prSet/>
      <dgm:spPr/>
      <dgm:t>
        <a:bodyPr/>
        <a:lstStyle/>
        <a:p>
          <a:endParaRPr lang="en-US"/>
        </a:p>
      </dgm:t>
    </dgm:pt>
    <dgm:pt modelId="{668F8563-BAEF-4FFC-AB32-FEFA562A7B8E}">
      <dgm:prSet phldrT="[Text]"/>
      <dgm:spPr>
        <a:xfrm>
          <a:off x="5469570" y="1964792"/>
          <a:ext cx="5042148" cy="2383887"/>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s-ES" b="1" u="sng" dirty="0" err="1">
              <a:solidFill>
                <a:sysClr val="window" lastClr="FFFFFF"/>
              </a:solidFill>
              <a:latin typeface="Calibri" panose="020F0502020204030204"/>
              <a:ea typeface="+mn-ea"/>
              <a:cs typeface="+mn-cs"/>
            </a:rPr>
            <a:t>Recommendation</a:t>
          </a:r>
          <a:r>
            <a:rPr lang="es-ES" b="1" u="sng" dirty="0">
              <a:solidFill>
                <a:sysClr val="window" lastClr="FFFFFF"/>
              </a:solidFill>
              <a:latin typeface="Calibri" panose="020F0502020204030204"/>
              <a:ea typeface="+mn-ea"/>
              <a:cs typeface="+mn-cs"/>
            </a:rPr>
            <a:t> 7</a:t>
          </a:r>
        </a:p>
        <a:p>
          <a:pPr>
            <a:buNone/>
          </a:pPr>
          <a:r>
            <a:rPr lang="en-US" i="1" dirty="0">
              <a:solidFill>
                <a:sysClr val="window" lastClr="FFFFFF"/>
              </a:solidFill>
              <a:latin typeface="Calibri" panose="020F0502020204030204"/>
              <a:ea typeface="+mn-ea"/>
              <a:cs typeface="+mn-cs"/>
            </a:rPr>
            <a:t>The World Bank, together with national statistical institutes and other statistical agencies, should explore the construction of an annual indicator of the standard of living of households based on national accounts measured by consumption, defined in a way that matches the measure as possible with household surveys</a:t>
          </a:r>
        </a:p>
      </dgm:t>
    </dgm:pt>
    <dgm:pt modelId="{5E3E5390-EB68-4EB3-ABE8-25BD9DC31036}" type="parTrans" cxnId="{088260E7-2783-409E-87B7-93B292A32917}">
      <dgm:prSet/>
      <dgm:spPr/>
      <dgm:t>
        <a:bodyPr/>
        <a:lstStyle/>
        <a:p>
          <a:endParaRPr lang="en-US"/>
        </a:p>
      </dgm:t>
    </dgm:pt>
    <dgm:pt modelId="{A1C22605-2899-4EF3-B825-6C54AD4D250B}" type="sibTrans" cxnId="{088260E7-2783-409E-87B7-93B292A32917}">
      <dgm:prSet/>
      <dgm:spPr/>
      <dgm:t>
        <a:bodyPr/>
        <a:lstStyle/>
        <a:p>
          <a:endParaRPr lang="en-US"/>
        </a:p>
      </dgm:t>
    </dgm:pt>
    <dgm:pt modelId="{49A19F8C-EAD2-4EFE-9F90-FC4B660BAE33}" type="pres">
      <dgm:prSet presAssocID="{56F2A8D0-02D4-46DF-9E4C-B7CD8E6F4B11}" presName="Name0" presStyleCnt="0">
        <dgm:presLayoutVars>
          <dgm:chPref val="1"/>
          <dgm:dir/>
          <dgm:animOne val="branch"/>
          <dgm:animLvl val="lvl"/>
          <dgm:resizeHandles/>
        </dgm:presLayoutVars>
      </dgm:prSet>
      <dgm:spPr/>
    </dgm:pt>
    <dgm:pt modelId="{83194E82-F346-4733-8833-6B1632F0560B}" type="pres">
      <dgm:prSet presAssocID="{7B5BB79A-882E-4A4B-AAA2-B8E8A7F97E0A}" presName="vertOne" presStyleCnt="0"/>
      <dgm:spPr/>
    </dgm:pt>
    <dgm:pt modelId="{2DB3DB05-D3CF-41BB-AEB3-546B35BA5674}" type="pres">
      <dgm:prSet presAssocID="{7B5BB79A-882E-4A4B-AAA2-B8E8A7F97E0A}" presName="txOne" presStyleLbl="node0" presStyleIdx="0" presStyleCnt="1" custScaleY="68775">
        <dgm:presLayoutVars>
          <dgm:chPref val="3"/>
        </dgm:presLayoutVars>
      </dgm:prSet>
      <dgm:spPr/>
    </dgm:pt>
    <dgm:pt modelId="{10803FA7-DF1B-4E9E-AF2C-FD88E973627F}" type="pres">
      <dgm:prSet presAssocID="{7B5BB79A-882E-4A4B-AAA2-B8E8A7F97E0A}" presName="parTransOne" presStyleCnt="0"/>
      <dgm:spPr/>
    </dgm:pt>
    <dgm:pt modelId="{EA7093E0-714E-43AC-82B2-CCD9FDFDE0E6}" type="pres">
      <dgm:prSet presAssocID="{7B5BB79A-882E-4A4B-AAA2-B8E8A7F97E0A}" presName="horzOne" presStyleCnt="0"/>
      <dgm:spPr/>
    </dgm:pt>
    <dgm:pt modelId="{72231955-768E-41E5-A2AF-01F8A1CB2D88}" type="pres">
      <dgm:prSet presAssocID="{5CB5845C-7714-43F3-82A9-94673992EC14}" presName="vertTwo" presStyleCnt="0"/>
      <dgm:spPr/>
    </dgm:pt>
    <dgm:pt modelId="{3B02BFEC-DB03-4B01-AEAE-AED9F7FA8FDE}" type="pres">
      <dgm:prSet presAssocID="{5CB5845C-7714-43F3-82A9-94673992EC14}" presName="txTwo" presStyleLbl="node2" presStyleIdx="0" presStyleCnt="2">
        <dgm:presLayoutVars>
          <dgm:chPref val="3"/>
        </dgm:presLayoutVars>
      </dgm:prSet>
      <dgm:spPr/>
    </dgm:pt>
    <dgm:pt modelId="{4074365A-1832-47EB-B864-3B2CC7991DAC}" type="pres">
      <dgm:prSet presAssocID="{5CB5845C-7714-43F3-82A9-94673992EC14}" presName="horzTwo" presStyleCnt="0"/>
      <dgm:spPr/>
    </dgm:pt>
    <dgm:pt modelId="{929D7ADA-12C0-4CC3-98AD-C197B6F7B1CB}" type="pres">
      <dgm:prSet presAssocID="{0CBC795F-26D4-4E90-9511-00D781020812}" presName="sibSpaceTwo" presStyleCnt="0"/>
      <dgm:spPr/>
    </dgm:pt>
    <dgm:pt modelId="{39FCA358-A696-452D-9BFC-79CBB5A6016D}" type="pres">
      <dgm:prSet presAssocID="{668F8563-BAEF-4FFC-AB32-FEFA562A7B8E}" presName="vertTwo" presStyleCnt="0"/>
      <dgm:spPr/>
    </dgm:pt>
    <dgm:pt modelId="{3C62D690-0CFD-4296-B69E-E91F89410956}" type="pres">
      <dgm:prSet presAssocID="{668F8563-BAEF-4FFC-AB32-FEFA562A7B8E}" presName="txTwo" presStyleLbl="node2" presStyleIdx="1" presStyleCnt="2">
        <dgm:presLayoutVars>
          <dgm:chPref val="3"/>
        </dgm:presLayoutVars>
      </dgm:prSet>
      <dgm:spPr/>
    </dgm:pt>
    <dgm:pt modelId="{A096A009-49C9-4143-9E9E-3B7C65142BF1}" type="pres">
      <dgm:prSet presAssocID="{668F8563-BAEF-4FFC-AB32-FEFA562A7B8E}" presName="horzTwo" presStyleCnt="0"/>
      <dgm:spPr/>
    </dgm:pt>
  </dgm:ptLst>
  <dgm:cxnLst>
    <dgm:cxn modelId="{96544A1C-0DAA-41AE-9D2A-F20219D7BBD8}" srcId="{7B5BB79A-882E-4A4B-AAA2-B8E8A7F97E0A}" destId="{5CB5845C-7714-43F3-82A9-94673992EC14}" srcOrd="0" destOrd="0" parTransId="{DAA64EE7-0CB0-47B4-9885-7744F75ECDEB}" sibTransId="{0CBC795F-26D4-4E90-9511-00D781020812}"/>
    <dgm:cxn modelId="{C3302E5D-9FF0-4A58-A969-097EABB5AAA4}" type="presOf" srcId="{56F2A8D0-02D4-46DF-9E4C-B7CD8E6F4B11}" destId="{49A19F8C-EAD2-4EFE-9F90-FC4B660BAE33}" srcOrd="0" destOrd="0" presId="urn:microsoft.com/office/officeart/2005/8/layout/hierarchy4"/>
    <dgm:cxn modelId="{60659468-7CF6-4126-BC28-1350602AF3C3}" srcId="{56F2A8D0-02D4-46DF-9E4C-B7CD8E6F4B11}" destId="{7B5BB79A-882E-4A4B-AAA2-B8E8A7F97E0A}" srcOrd="0" destOrd="0" parTransId="{297C295D-38D2-4164-AE41-23AA1B0AFD64}" sibTransId="{2C1B78CE-4042-4843-921E-AE0B238E1CB6}"/>
    <dgm:cxn modelId="{32D2D06E-4ECB-4F85-9B57-EC2EEF2DAB29}" type="presOf" srcId="{5CB5845C-7714-43F3-82A9-94673992EC14}" destId="{3B02BFEC-DB03-4B01-AEAE-AED9F7FA8FDE}" srcOrd="0" destOrd="0" presId="urn:microsoft.com/office/officeart/2005/8/layout/hierarchy4"/>
    <dgm:cxn modelId="{741CF99B-B1E7-4098-A54E-AF9BF723E38A}" type="presOf" srcId="{7B5BB79A-882E-4A4B-AAA2-B8E8A7F97E0A}" destId="{2DB3DB05-D3CF-41BB-AEB3-546B35BA5674}" srcOrd="0" destOrd="0" presId="urn:microsoft.com/office/officeart/2005/8/layout/hierarchy4"/>
    <dgm:cxn modelId="{DC2474A5-AF6C-4BAB-9D34-F1198EE41531}" type="presOf" srcId="{668F8563-BAEF-4FFC-AB32-FEFA562A7B8E}" destId="{3C62D690-0CFD-4296-B69E-E91F89410956}" srcOrd="0" destOrd="0" presId="urn:microsoft.com/office/officeart/2005/8/layout/hierarchy4"/>
    <dgm:cxn modelId="{088260E7-2783-409E-87B7-93B292A32917}" srcId="{7B5BB79A-882E-4A4B-AAA2-B8E8A7F97E0A}" destId="{668F8563-BAEF-4FFC-AB32-FEFA562A7B8E}" srcOrd="1" destOrd="0" parTransId="{5E3E5390-EB68-4EB3-ABE8-25BD9DC31036}" sibTransId="{A1C22605-2899-4EF3-B825-6C54AD4D250B}"/>
    <dgm:cxn modelId="{142DFBE9-C8CA-4E7C-809C-C023B17714AA}" type="presParOf" srcId="{49A19F8C-EAD2-4EFE-9F90-FC4B660BAE33}" destId="{83194E82-F346-4733-8833-6B1632F0560B}" srcOrd="0" destOrd="0" presId="urn:microsoft.com/office/officeart/2005/8/layout/hierarchy4"/>
    <dgm:cxn modelId="{2A634689-3EAF-47CF-BAC2-F71A33A4D70A}" type="presParOf" srcId="{83194E82-F346-4733-8833-6B1632F0560B}" destId="{2DB3DB05-D3CF-41BB-AEB3-546B35BA5674}" srcOrd="0" destOrd="0" presId="urn:microsoft.com/office/officeart/2005/8/layout/hierarchy4"/>
    <dgm:cxn modelId="{D0254D90-141F-4BBA-91D2-99746458BF23}" type="presParOf" srcId="{83194E82-F346-4733-8833-6B1632F0560B}" destId="{10803FA7-DF1B-4E9E-AF2C-FD88E973627F}" srcOrd="1" destOrd="0" presId="urn:microsoft.com/office/officeart/2005/8/layout/hierarchy4"/>
    <dgm:cxn modelId="{7B97F438-CDE0-44D1-8402-EFFC9F8E0E59}" type="presParOf" srcId="{83194E82-F346-4733-8833-6B1632F0560B}" destId="{EA7093E0-714E-43AC-82B2-CCD9FDFDE0E6}" srcOrd="2" destOrd="0" presId="urn:microsoft.com/office/officeart/2005/8/layout/hierarchy4"/>
    <dgm:cxn modelId="{7B3B813F-D705-496C-8B24-E831CF48C383}" type="presParOf" srcId="{EA7093E0-714E-43AC-82B2-CCD9FDFDE0E6}" destId="{72231955-768E-41E5-A2AF-01F8A1CB2D88}" srcOrd="0" destOrd="0" presId="urn:microsoft.com/office/officeart/2005/8/layout/hierarchy4"/>
    <dgm:cxn modelId="{003CB69F-4328-41EB-ACDA-CAFF4E028A15}" type="presParOf" srcId="{72231955-768E-41E5-A2AF-01F8A1CB2D88}" destId="{3B02BFEC-DB03-4B01-AEAE-AED9F7FA8FDE}" srcOrd="0" destOrd="0" presId="urn:microsoft.com/office/officeart/2005/8/layout/hierarchy4"/>
    <dgm:cxn modelId="{2A93BCAE-1322-46C6-B75E-6BD91B171205}" type="presParOf" srcId="{72231955-768E-41E5-A2AF-01F8A1CB2D88}" destId="{4074365A-1832-47EB-B864-3B2CC7991DAC}" srcOrd="1" destOrd="0" presId="urn:microsoft.com/office/officeart/2005/8/layout/hierarchy4"/>
    <dgm:cxn modelId="{B4A98372-BF71-4C90-997A-42F6B59C34BA}" type="presParOf" srcId="{EA7093E0-714E-43AC-82B2-CCD9FDFDE0E6}" destId="{929D7ADA-12C0-4CC3-98AD-C197B6F7B1CB}" srcOrd="1" destOrd="0" presId="urn:microsoft.com/office/officeart/2005/8/layout/hierarchy4"/>
    <dgm:cxn modelId="{6A249BFB-F0DA-4307-9F7F-F2710FB09F85}" type="presParOf" srcId="{EA7093E0-714E-43AC-82B2-CCD9FDFDE0E6}" destId="{39FCA358-A696-452D-9BFC-79CBB5A6016D}" srcOrd="2" destOrd="0" presId="urn:microsoft.com/office/officeart/2005/8/layout/hierarchy4"/>
    <dgm:cxn modelId="{D5DF0117-D341-4AB5-8E4B-F6F91B326EF5}" type="presParOf" srcId="{39FCA358-A696-452D-9BFC-79CBB5A6016D}" destId="{3C62D690-0CFD-4296-B69E-E91F89410956}" srcOrd="0" destOrd="0" presId="urn:microsoft.com/office/officeart/2005/8/layout/hierarchy4"/>
    <dgm:cxn modelId="{D85F1943-B550-4704-816C-A0D6D70984DE}" type="presParOf" srcId="{39FCA358-A696-452D-9BFC-79CBB5A6016D}" destId="{A096A009-49C9-4143-9E9E-3B7C65142BF1}"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A7BA61-87D8-47E3-A565-E6BA4BB84162}"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3DD5C68D-3E76-4B0C-8A5F-F251BDD69837}">
      <dgm:prSet phldrT="[Text]"/>
      <dgm:spPr>
        <a:xfrm>
          <a:off x="0" y="734852"/>
          <a:ext cx="8128000" cy="1183746"/>
        </a:xfrm>
        <a:prstGeom prst="rightArrow">
          <a:avLst>
            <a:gd name="adj1" fmla="val 50000"/>
            <a:gd name="adj2" fmla="val 5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dirty="0">
              <a:solidFill>
                <a:sysClr val="window" lastClr="FFFFFF"/>
              </a:solidFill>
              <a:latin typeface="Calibri" panose="020F0502020204030204"/>
              <a:ea typeface="+mn-ea"/>
              <a:cs typeface="+mn-cs"/>
            </a:rPr>
            <a:t>Develop distributive measures of national accounts</a:t>
          </a:r>
        </a:p>
      </dgm:t>
    </dgm:pt>
    <dgm:pt modelId="{A7033E9F-A459-4662-B1DD-5B4BB8E56303}" type="parTrans" cxnId="{E4660B1D-0A95-4EC4-985E-D7D8E2090F5C}">
      <dgm:prSet/>
      <dgm:spPr/>
      <dgm:t>
        <a:bodyPr/>
        <a:lstStyle/>
        <a:p>
          <a:endParaRPr lang="en-US"/>
        </a:p>
      </dgm:t>
    </dgm:pt>
    <dgm:pt modelId="{557B80C1-0691-4745-B426-97D0721B85EE}" type="sibTrans" cxnId="{E4660B1D-0A95-4EC4-985E-D7D8E2090F5C}">
      <dgm:prSet/>
      <dgm:spPr/>
      <dgm:t>
        <a:bodyPr/>
        <a:lstStyle/>
        <a:p>
          <a:endParaRPr lang="en-US"/>
        </a:p>
      </dgm:t>
    </dgm:pt>
    <dgm:pt modelId="{9F29DB21-9672-4253-87A0-C3751DAE16D4}">
      <dgm:prSet phldrT="[Text]"/>
      <dgm:spPr>
        <a:xfrm>
          <a:off x="0" y="1647691"/>
          <a:ext cx="2503424" cy="2280331"/>
        </a:xfrm>
        <a:prstGeom prst="rect">
          <a:avLst/>
        </a:prstGeom>
        <a:solidFill>
          <a:sysClr val="window" lastClr="FFFFFF">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Estimates of household income and consumption distribution consistent with national accounts</a:t>
          </a:r>
        </a:p>
      </dgm:t>
    </dgm:pt>
    <dgm:pt modelId="{94EA45B4-FF88-4C09-86E7-53AD239D9EC4}" type="parTrans" cxnId="{BCFD4450-A397-4023-87F9-EDE9053E1DD0}">
      <dgm:prSet/>
      <dgm:spPr/>
      <dgm:t>
        <a:bodyPr/>
        <a:lstStyle/>
        <a:p>
          <a:endParaRPr lang="en-US"/>
        </a:p>
      </dgm:t>
    </dgm:pt>
    <dgm:pt modelId="{0F2C67B3-2516-4837-8EE9-74EA2EB1B6DD}" type="sibTrans" cxnId="{BCFD4450-A397-4023-87F9-EDE9053E1DD0}">
      <dgm:prSet/>
      <dgm:spPr/>
      <dgm:t>
        <a:bodyPr/>
        <a:lstStyle/>
        <a:p>
          <a:endParaRPr lang="en-US"/>
        </a:p>
      </dgm:t>
    </dgm:pt>
    <dgm:pt modelId="{2C2CF9F2-F494-4F8A-B26D-4F05CACD910A}">
      <dgm:prSet phldrT="[Text]"/>
      <dgm:spPr>
        <a:xfrm>
          <a:off x="2503423" y="1129434"/>
          <a:ext cx="5624576" cy="1183746"/>
        </a:xfrm>
        <a:prstGeom prst="rightArrow">
          <a:avLst>
            <a:gd name="adj1" fmla="val 50000"/>
            <a:gd name="adj2" fmla="val 5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dirty="0">
              <a:solidFill>
                <a:sysClr val="window" lastClr="FFFFFF"/>
              </a:solidFill>
              <a:latin typeface="Calibri" panose="020F0502020204030204"/>
              <a:ea typeface="+mn-ea"/>
              <a:cs typeface="+mn-cs"/>
            </a:rPr>
            <a:t>Understand the differences between NA and survey</a:t>
          </a:r>
        </a:p>
      </dgm:t>
    </dgm:pt>
    <dgm:pt modelId="{AD0B9643-9847-48BD-87F6-640B93E9EF42}" type="parTrans" cxnId="{15FB596C-E931-47EE-AA51-3C76CABED563}">
      <dgm:prSet/>
      <dgm:spPr/>
      <dgm:t>
        <a:bodyPr/>
        <a:lstStyle/>
        <a:p>
          <a:endParaRPr lang="en-US"/>
        </a:p>
      </dgm:t>
    </dgm:pt>
    <dgm:pt modelId="{094C8C95-9B93-4E81-8F23-1E8738D002E4}" type="sibTrans" cxnId="{15FB596C-E931-47EE-AA51-3C76CABED563}">
      <dgm:prSet/>
      <dgm:spPr/>
      <dgm:t>
        <a:bodyPr/>
        <a:lstStyle/>
        <a:p>
          <a:endParaRPr lang="en-US"/>
        </a:p>
      </dgm:t>
    </dgm:pt>
    <dgm:pt modelId="{D9FBBA28-438F-4010-B912-28C17438A3D5}">
      <dgm:prSet phldrT="[Text]"/>
      <dgm:spPr>
        <a:xfrm>
          <a:off x="2503423" y="2042273"/>
          <a:ext cx="2503424" cy="2280331"/>
        </a:xfrm>
        <a:prstGeom prst="rect">
          <a:avLst/>
        </a:prstGeom>
        <a:solidFill>
          <a:sysClr val="window" lastClr="FFFFFF">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Provide a better understanding of national accounts and household surveys to help reconcile macro and micro sources</a:t>
          </a:r>
        </a:p>
      </dgm:t>
    </dgm:pt>
    <dgm:pt modelId="{85558ED8-C696-4E22-9971-ED1D85498F52}" type="parTrans" cxnId="{5609B9BC-04E0-432C-B363-66202B3D493E}">
      <dgm:prSet/>
      <dgm:spPr/>
      <dgm:t>
        <a:bodyPr/>
        <a:lstStyle/>
        <a:p>
          <a:endParaRPr lang="en-US"/>
        </a:p>
      </dgm:t>
    </dgm:pt>
    <dgm:pt modelId="{7CA11843-2939-4886-B6BE-9A890A8DFDFF}" type="sibTrans" cxnId="{5609B9BC-04E0-432C-B363-66202B3D493E}">
      <dgm:prSet/>
      <dgm:spPr/>
      <dgm:t>
        <a:bodyPr/>
        <a:lstStyle/>
        <a:p>
          <a:endParaRPr lang="en-US"/>
        </a:p>
      </dgm:t>
    </dgm:pt>
    <dgm:pt modelId="{AD224ABF-F828-4106-8556-8C900032896E}">
      <dgm:prSet phldrT="[Text]"/>
      <dgm:spPr>
        <a:xfrm>
          <a:off x="5006848" y="1524016"/>
          <a:ext cx="3121152" cy="1183746"/>
        </a:xfrm>
        <a:prstGeom prst="rightArrow">
          <a:avLst>
            <a:gd name="adj1" fmla="val 50000"/>
            <a:gd name="adj2" fmla="val 5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dirty="0">
              <a:solidFill>
                <a:sysClr val="window" lastClr="FFFFFF"/>
              </a:solidFill>
              <a:latin typeface="Calibri" panose="020F0502020204030204"/>
              <a:ea typeface="+mn-ea"/>
              <a:cs typeface="+mn-cs"/>
            </a:rPr>
            <a:t>Improve quality</a:t>
          </a:r>
        </a:p>
      </dgm:t>
    </dgm:pt>
    <dgm:pt modelId="{700AB924-D3DC-4475-BC32-26987CAE50E6}" type="parTrans" cxnId="{F201BEBF-4A7D-441B-99F0-F5BF939EF366}">
      <dgm:prSet/>
      <dgm:spPr/>
      <dgm:t>
        <a:bodyPr/>
        <a:lstStyle/>
        <a:p>
          <a:endParaRPr lang="en-US"/>
        </a:p>
      </dgm:t>
    </dgm:pt>
    <dgm:pt modelId="{3BC9C30B-7401-426A-93CA-86A820268F8F}" type="sibTrans" cxnId="{F201BEBF-4A7D-441B-99F0-F5BF939EF366}">
      <dgm:prSet/>
      <dgm:spPr/>
      <dgm:t>
        <a:bodyPr/>
        <a:lstStyle/>
        <a:p>
          <a:endParaRPr lang="en-US"/>
        </a:p>
      </dgm:t>
    </dgm:pt>
    <dgm:pt modelId="{07C24E14-8AE7-4836-AE6E-B2AE28DDA3D8}">
      <dgm:prSet phldrT="[Text]"/>
      <dgm:spPr>
        <a:xfrm>
          <a:off x="5006848" y="2436855"/>
          <a:ext cx="2503424" cy="2246958"/>
        </a:xfrm>
        <a:prstGeom prst="rect">
          <a:avLst/>
        </a:prstGeom>
        <a:solidFill>
          <a:sysClr val="window" lastClr="FFFFFF">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National accounts and household surveys will be improved as a result of estimating distributional measures</a:t>
          </a:r>
        </a:p>
      </dgm:t>
    </dgm:pt>
    <dgm:pt modelId="{AB15C2AE-5463-4305-8781-0A7635751059}" type="parTrans" cxnId="{6B7EF78B-B9DB-4E27-A73B-965DEBDF3A4C}">
      <dgm:prSet/>
      <dgm:spPr/>
      <dgm:t>
        <a:bodyPr/>
        <a:lstStyle/>
        <a:p>
          <a:endParaRPr lang="en-US"/>
        </a:p>
      </dgm:t>
    </dgm:pt>
    <dgm:pt modelId="{AA4A9E0E-877B-4879-B1E6-62D59D79BF7A}" type="sibTrans" cxnId="{6B7EF78B-B9DB-4E27-A73B-965DEBDF3A4C}">
      <dgm:prSet/>
      <dgm:spPr/>
      <dgm:t>
        <a:bodyPr/>
        <a:lstStyle/>
        <a:p>
          <a:endParaRPr lang="en-US"/>
        </a:p>
      </dgm:t>
    </dgm:pt>
    <dgm:pt modelId="{769D7CDD-C324-4B99-84D7-2B0DBF73F7CE}" type="pres">
      <dgm:prSet presAssocID="{3FA7BA61-87D8-47E3-A565-E6BA4BB84162}" presName="Name0" presStyleCnt="0">
        <dgm:presLayoutVars>
          <dgm:chMax val="5"/>
          <dgm:chPref val="5"/>
          <dgm:dir/>
          <dgm:animLvl val="lvl"/>
        </dgm:presLayoutVars>
      </dgm:prSet>
      <dgm:spPr/>
    </dgm:pt>
    <dgm:pt modelId="{E5BE56E6-1F98-42A7-98EB-7DD6EBAEEE1B}" type="pres">
      <dgm:prSet presAssocID="{3DD5C68D-3E76-4B0C-8A5F-F251BDD69837}" presName="parentText1" presStyleLbl="node1" presStyleIdx="0" presStyleCnt="3">
        <dgm:presLayoutVars>
          <dgm:chMax/>
          <dgm:chPref val="3"/>
          <dgm:bulletEnabled val="1"/>
        </dgm:presLayoutVars>
      </dgm:prSet>
      <dgm:spPr/>
    </dgm:pt>
    <dgm:pt modelId="{E0D6532F-4C79-478B-8581-56ABB752417F}" type="pres">
      <dgm:prSet presAssocID="{3DD5C68D-3E76-4B0C-8A5F-F251BDD69837}" presName="childText1" presStyleLbl="solidAlignAcc1" presStyleIdx="0" presStyleCnt="3">
        <dgm:presLayoutVars>
          <dgm:chMax val="0"/>
          <dgm:chPref val="0"/>
          <dgm:bulletEnabled val="1"/>
        </dgm:presLayoutVars>
      </dgm:prSet>
      <dgm:spPr/>
    </dgm:pt>
    <dgm:pt modelId="{342CAAF8-6C5D-4324-A3B7-1D97E6C946D7}" type="pres">
      <dgm:prSet presAssocID="{2C2CF9F2-F494-4F8A-B26D-4F05CACD910A}" presName="parentText2" presStyleLbl="node1" presStyleIdx="1" presStyleCnt="3">
        <dgm:presLayoutVars>
          <dgm:chMax/>
          <dgm:chPref val="3"/>
          <dgm:bulletEnabled val="1"/>
        </dgm:presLayoutVars>
      </dgm:prSet>
      <dgm:spPr/>
    </dgm:pt>
    <dgm:pt modelId="{8539AED3-C8AE-4749-9BA8-3093C529FED4}" type="pres">
      <dgm:prSet presAssocID="{2C2CF9F2-F494-4F8A-B26D-4F05CACD910A}" presName="childText2" presStyleLbl="solidAlignAcc1" presStyleIdx="1" presStyleCnt="3">
        <dgm:presLayoutVars>
          <dgm:chMax val="0"/>
          <dgm:chPref val="0"/>
          <dgm:bulletEnabled val="1"/>
        </dgm:presLayoutVars>
      </dgm:prSet>
      <dgm:spPr/>
    </dgm:pt>
    <dgm:pt modelId="{6B9788B0-F6A7-4C73-9338-44E761E6FDF2}" type="pres">
      <dgm:prSet presAssocID="{AD224ABF-F828-4106-8556-8C900032896E}" presName="parentText3" presStyleLbl="node1" presStyleIdx="2" presStyleCnt="3">
        <dgm:presLayoutVars>
          <dgm:chMax/>
          <dgm:chPref val="3"/>
          <dgm:bulletEnabled val="1"/>
        </dgm:presLayoutVars>
      </dgm:prSet>
      <dgm:spPr/>
    </dgm:pt>
    <dgm:pt modelId="{7422DB8A-0313-4BFB-ADA4-3E1F61762186}" type="pres">
      <dgm:prSet presAssocID="{AD224ABF-F828-4106-8556-8C900032896E}" presName="childText3" presStyleLbl="solidAlignAcc1" presStyleIdx="2" presStyleCnt="3">
        <dgm:presLayoutVars>
          <dgm:chMax val="0"/>
          <dgm:chPref val="0"/>
          <dgm:bulletEnabled val="1"/>
        </dgm:presLayoutVars>
      </dgm:prSet>
      <dgm:spPr/>
    </dgm:pt>
  </dgm:ptLst>
  <dgm:cxnLst>
    <dgm:cxn modelId="{E4660B1D-0A95-4EC4-985E-D7D8E2090F5C}" srcId="{3FA7BA61-87D8-47E3-A565-E6BA4BB84162}" destId="{3DD5C68D-3E76-4B0C-8A5F-F251BDD69837}" srcOrd="0" destOrd="0" parTransId="{A7033E9F-A459-4662-B1DD-5B4BB8E56303}" sibTransId="{557B80C1-0691-4745-B426-97D0721B85EE}"/>
    <dgm:cxn modelId="{1B18662A-9402-4D57-AD1A-27722C8AF5CA}" type="presOf" srcId="{2C2CF9F2-F494-4F8A-B26D-4F05CACD910A}" destId="{342CAAF8-6C5D-4324-A3B7-1D97E6C946D7}" srcOrd="0" destOrd="0" presId="urn:microsoft.com/office/officeart/2009/3/layout/IncreasingArrowsProcess"/>
    <dgm:cxn modelId="{6068BD41-C3F2-44FE-B6B3-E29941FD894D}" type="presOf" srcId="{D9FBBA28-438F-4010-B912-28C17438A3D5}" destId="{8539AED3-C8AE-4749-9BA8-3093C529FED4}" srcOrd="0" destOrd="0" presId="urn:microsoft.com/office/officeart/2009/3/layout/IncreasingArrowsProcess"/>
    <dgm:cxn modelId="{15FB596C-E931-47EE-AA51-3C76CABED563}" srcId="{3FA7BA61-87D8-47E3-A565-E6BA4BB84162}" destId="{2C2CF9F2-F494-4F8A-B26D-4F05CACD910A}" srcOrd="1" destOrd="0" parTransId="{AD0B9643-9847-48BD-87F6-640B93E9EF42}" sibTransId="{094C8C95-9B93-4E81-8F23-1E8738D002E4}"/>
    <dgm:cxn modelId="{BCFD4450-A397-4023-87F9-EDE9053E1DD0}" srcId="{3DD5C68D-3E76-4B0C-8A5F-F251BDD69837}" destId="{9F29DB21-9672-4253-87A0-C3751DAE16D4}" srcOrd="0" destOrd="0" parTransId="{94EA45B4-FF88-4C09-86E7-53AD239D9EC4}" sibTransId="{0F2C67B3-2516-4837-8EE9-74EA2EB1B6DD}"/>
    <dgm:cxn modelId="{2A18F550-9D06-412C-A7EE-5D6C75F62FD4}" type="presOf" srcId="{3FA7BA61-87D8-47E3-A565-E6BA4BB84162}" destId="{769D7CDD-C324-4B99-84D7-2B0DBF73F7CE}" srcOrd="0" destOrd="0" presId="urn:microsoft.com/office/officeart/2009/3/layout/IncreasingArrowsProcess"/>
    <dgm:cxn modelId="{39EFE859-84EB-4D8A-B4C8-89CFD00F8F29}" type="presOf" srcId="{9F29DB21-9672-4253-87A0-C3751DAE16D4}" destId="{E0D6532F-4C79-478B-8581-56ABB752417F}" srcOrd="0" destOrd="0" presId="urn:microsoft.com/office/officeart/2009/3/layout/IncreasingArrowsProcess"/>
    <dgm:cxn modelId="{6B7EF78B-B9DB-4E27-A73B-965DEBDF3A4C}" srcId="{AD224ABF-F828-4106-8556-8C900032896E}" destId="{07C24E14-8AE7-4836-AE6E-B2AE28DDA3D8}" srcOrd="0" destOrd="0" parTransId="{AB15C2AE-5463-4305-8781-0A7635751059}" sibTransId="{AA4A9E0E-877B-4879-B1E6-62D59D79BF7A}"/>
    <dgm:cxn modelId="{5609B9BC-04E0-432C-B363-66202B3D493E}" srcId="{2C2CF9F2-F494-4F8A-B26D-4F05CACD910A}" destId="{D9FBBA28-438F-4010-B912-28C17438A3D5}" srcOrd="0" destOrd="0" parTransId="{85558ED8-C696-4E22-9971-ED1D85498F52}" sibTransId="{7CA11843-2939-4886-B6BE-9A890A8DFDFF}"/>
    <dgm:cxn modelId="{F201BEBF-4A7D-441B-99F0-F5BF939EF366}" srcId="{3FA7BA61-87D8-47E3-A565-E6BA4BB84162}" destId="{AD224ABF-F828-4106-8556-8C900032896E}" srcOrd="2" destOrd="0" parTransId="{700AB924-D3DC-4475-BC32-26987CAE50E6}" sibTransId="{3BC9C30B-7401-426A-93CA-86A820268F8F}"/>
    <dgm:cxn modelId="{2312E9D3-1015-4AFD-BCBD-68E818C3571A}" type="presOf" srcId="{AD224ABF-F828-4106-8556-8C900032896E}" destId="{6B9788B0-F6A7-4C73-9338-44E761E6FDF2}" srcOrd="0" destOrd="0" presId="urn:microsoft.com/office/officeart/2009/3/layout/IncreasingArrowsProcess"/>
    <dgm:cxn modelId="{3AAAA8D4-13E8-4E43-9F2A-961A80BF0F65}" type="presOf" srcId="{3DD5C68D-3E76-4B0C-8A5F-F251BDD69837}" destId="{E5BE56E6-1F98-42A7-98EB-7DD6EBAEEE1B}" srcOrd="0" destOrd="0" presId="urn:microsoft.com/office/officeart/2009/3/layout/IncreasingArrowsProcess"/>
    <dgm:cxn modelId="{69D6E7E9-E61E-49AF-A07B-05F678D6930B}" type="presOf" srcId="{07C24E14-8AE7-4836-AE6E-B2AE28DDA3D8}" destId="{7422DB8A-0313-4BFB-ADA4-3E1F61762186}" srcOrd="0" destOrd="0" presId="urn:microsoft.com/office/officeart/2009/3/layout/IncreasingArrowsProcess"/>
    <dgm:cxn modelId="{5078ADB1-5E1C-4991-B38D-43F30C57DC45}" type="presParOf" srcId="{769D7CDD-C324-4B99-84D7-2B0DBF73F7CE}" destId="{E5BE56E6-1F98-42A7-98EB-7DD6EBAEEE1B}" srcOrd="0" destOrd="0" presId="urn:microsoft.com/office/officeart/2009/3/layout/IncreasingArrowsProcess"/>
    <dgm:cxn modelId="{7E765619-14C4-436A-906F-54548BCF569F}" type="presParOf" srcId="{769D7CDD-C324-4B99-84D7-2B0DBF73F7CE}" destId="{E0D6532F-4C79-478B-8581-56ABB752417F}" srcOrd="1" destOrd="0" presId="urn:microsoft.com/office/officeart/2009/3/layout/IncreasingArrowsProcess"/>
    <dgm:cxn modelId="{D5AD89DB-A5E3-4DC6-8342-CF91C27735E7}" type="presParOf" srcId="{769D7CDD-C324-4B99-84D7-2B0DBF73F7CE}" destId="{342CAAF8-6C5D-4324-A3B7-1D97E6C946D7}" srcOrd="2" destOrd="0" presId="urn:microsoft.com/office/officeart/2009/3/layout/IncreasingArrowsProcess"/>
    <dgm:cxn modelId="{B667C1BD-2162-4E0F-8DEF-3732A33C1A20}" type="presParOf" srcId="{769D7CDD-C324-4B99-84D7-2B0DBF73F7CE}" destId="{8539AED3-C8AE-4749-9BA8-3093C529FED4}" srcOrd="3" destOrd="0" presId="urn:microsoft.com/office/officeart/2009/3/layout/IncreasingArrowsProcess"/>
    <dgm:cxn modelId="{F0C34600-88A0-47B8-9823-A133000974ED}" type="presParOf" srcId="{769D7CDD-C324-4B99-84D7-2B0DBF73F7CE}" destId="{6B9788B0-F6A7-4C73-9338-44E761E6FDF2}" srcOrd="4" destOrd="0" presId="urn:microsoft.com/office/officeart/2009/3/layout/IncreasingArrowsProcess"/>
    <dgm:cxn modelId="{69D15AAF-E6D8-479A-ABEE-97E231744CAD}" type="presParOf" srcId="{769D7CDD-C324-4B99-84D7-2B0DBF73F7CE}" destId="{7422DB8A-0313-4BFB-ADA4-3E1F61762186}"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5018FD-ACF9-4895-8064-81ABD7DF9084}" type="doc">
      <dgm:prSet loTypeId="urn:microsoft.com/office/officeart/2005/8/layout/arrow2" loCatId="process" qsTypeId="urn:microsoft.com/office/officeart/2005/8/quickstyle/simple1" qsCatId="simple" csTypeId="urn:microsoft.com/office/officeart/2005/8/colors/accent1_2" csCatId="accent1" phldr="1"/>
      <dgm:spPr/>
    </dgm:pt>
    <dgm:pt modelId="{06ECD5C9-E4BA-406D-A999-D922703AE790}">
      <dgm:prSet phldrT="[Text]"/>
      <dgm:spPr>
        <a:xfrm>
          <a:off x="2542565" y="3315719"/>
          <a:ext cx="912040" cy="1035618"/>
        </a:xfrm>
        <a:prstGeom prst="rect">
          <a:avLst/>
        </a:prstGeom>
        <a:noFill/>
        <a:ln>
          <a:noFill/>
        </a:ln>
        <a:effectLst/>
      </dgm:spPr>
      <dgm:t>
        <a:bodyPr/>
        <a:lstStyle/>
        <a:p>
          <a:pPr>
            <a:buNone/>
          </a:pPr>
          <a:r>
            <a:rPr lang="es-ES" b="0" dirty="0" err="1">
              <a:solidFill>
                <a:sysClr val="windowText" lastClr="000000">
                  <a:hueOff val="0"/>
                  <a:satOff val="0"/>
                  <a:lumOff val="0"/>
                  <a:alphaOff val="0"/>
                </a:sysClr>
              </a:solidFill>
              <a:latin typeface="Calibri" panose="020F0502020204030204"/>
              <a:ea typeface="+mn-ea"/>
              <a:cs typeface="+mn-cs"/>
            </a:rPr>
            <a:t>Initial</a:t>
          </a:r>
          <a:r>
            <a:rPr lang="es-ES" b="0" dirty="0">
              <a:solidFill>
                <a:sysClr val="windowText" lastClr="000000">
                  <a:hueOff val="0"/>
                  <a:satOff val="0"/>
                  <a:lumOff val="0"/>
                  <a:alphaOff val="0"/>
                </a:sysClr>
              </a:solidFill>
              <a:latin typeface="Calibri" panose="020F0502020204030204"/>
              <a:ea typeface="+mn-ea"/>
              <a:cs typeface="+mn-cs"/>
            </a:rPr>
            <a:t> </a:t>
          </a:r>
          <a:r>
            <a:rPr lang="es-ES" b="0" dirty="0" err="1">
              <a:solidFill>
                <a:sysClr val="windowText" lastClr="000000">
                  <a:hueOff val="0"/>
                  <a:satOff val="0"/>
                  <a:lumOff val="0"/>
                  <a:alphaOff val="0"/>
                </a:sysClr>
              </a:solidFill>
              <a:latin typeface="Calibri" panose="020F0502020204030204"/>
              <a:ea typeface="+mn-ea"/>
              <a:cs typeface="+mn-cs"/>
            </a:rPr>
            <a:t>assessment</a:t>
          </a:r>
          <a:r>
            <a:rPr lang="es-ES" b="0" dirty="0">
              <a:solidFill>
                <a:sysClr val="windowText" lastClr="000000">
                  <a:hueOff val="0"/>
                  <a:satOff val="0"/>
                  <a:lumOff val="0"/>
                  <a:alphaOff val="0"/>
                </a:sysClr>
              </a:solidFill>
              <a:latin typeface="Calibri" panose="020F0502020204030204"/>
              <a:ea typeface="+mn-ea"/>
              <a:cs typeface="+mn-cs"/>
            </a:rPr>
            <a:t> of NA and HH and </a:t>
          </a:r>
          <a:r>
            <a:rPr lang="es-ES" b="0" dirty="0" err="1">
              <a:solidFill>
                <a:sysClr val="windowText" lastClr="000000">
                  <a:hueOff val="0"/>
                  <a:satOff val="0"/>
                  <a:lumOff val="0"/>
                  <a:alphaOff val="0"/>
                </a:sysClr>
              </a:solidFill>
              <a:latin typeface="Calibri" panose="020F0502020204030204"/>
              <a:ea typeface="+mn-ea"/>
              <a:cs typeface="+mn-cs"/>
            </a:rPr>
            <a:t>adjustments</a:t>
          </a:r>
          <a:r>
            <a:rPr lang="es-ES" b="0" dirty="0">
              <a:solidFill>
                <a:sysClr val="windowText" lastClr="000000">
                  <a:hueOff val="0"/>
                  <a:satOff val="0"/>
                  <a:lumOff val="0"/>
                  <a:alphaOff val="0"/>
                </a:sysClr>
              </a:solidFill>
              <a:latin typeface="Calibri" panose="020F0502020204030204"/>
              <a:ea typeface="+mn-ea"/>
              <a:cs typeface="+mn-cs"/>
            </a:rPr>
            <a:t> </a:t>
          </a:r>
          <a:r>
            <a:rPr lang="es-ES" b="0" dirty="0" err="1">
              <a:solidFill>
                <a:sysClr val="windowText" lastClr="000000">
                  <a:hueOff val="0"/>
                  <a:satOff val="0"/>
                  <a:lumOff val="0"/>
                  <a:alphaOff val="0"/>
                </a:sysClr>
              </a:solidFill>
              <a:latin typeface="Calibri" panose="020F0502020204030204"/>
              <a:ea typeface="+mn-ea"/>
              <a:cs typeface="+mn-cs"/>
            </a:rPr>
            <a:t>to</a:t>
          </a:r>
          <a:r>
            <a:rPr lang="es-ES" b="0" dirty="0">
              <a:solidFill>
                <a:sysClr val="windowText" lastClr="000000">
                  <a:hueOff val="0"/>
                  <a:satOff val="0"/>
                  <a:lumOff val="0"/>
                  <a:alphaOff val="0"/>
                </a:sysClr>
              </a:solidFill>
              <a:latin typeface="Calibri" panose="020F0502020204030204"/>
              <a:ea typeface="+mn-ea"/>
              <a:cs typeface="+mn-cs"/>
            </a:rPr>
            <a:t> NA </a:t>
          </a:r>
          <a:r>
            <a:rPr lang="es-ES" b="0" dirty="0" err="1">
              <a:solidFill>
                <a:sysClr val="windowText" lastClr="000000">
                  <a:hueOff val="0"/>
                  <a:satOff val="0"/>
                  <a:lumOff val="0"/>
                  <a:alphaOff val="0"/>
                </a:sysClr>
              </a:solidFill>
              <a:latin typeface="Calibri" panose="020F0502020204030204"/>
              <a:ea typeface="+mn-ea"/>
              <a:cs typeface="+mn-cs"/>
            </a:rPr>
            <a:t>totals</a:t>
          </a:r>
          <a:endParaRPr lang="en-US" b="0" dirty="0">
            <a:solidFill>
              <a:sysClr val="windowText" lastClr="000000">
                <a:hueOff val="0"/>
                <a:satOff val="0"/>
                <a:lumOff val="0"/>
                <a:alphaOff val="0"/>
              </a:sysClr>
            </a:solidFill>
            <a:latin typeface="Calibri" panose="020F0502020204030204"/>
            <a:ea typeface="+mn-ea"/>
            <a:cs typeface="+mn-cs"/>
          </a:endParaRPr>
        </a:p>
      </dgm:t>
    </dgm:pt>
    <dgm:pt modelId="{D64FD659-27CD-4C6D-B7CD-920F8366DBDF}" type="parTrans" cxnId="{39C43584-EFBD-4401-9B14-6A7D66BD4C80}">
      <dgm:prSet/>
      <dgm:spPr/>
      <dgm:t>
        <a:bodyPr/>
        <a:lstStyle/>
        <a:p>
          <a:endParaRPr lang="en-US"/>
        </a:p>
      </dgm:t>
    </dgm:pt>
    <dgm:pt modelId="{074CB78B-E081-4341-9DA9-8E7647AC09B8}" type="sibTrans" cxnId="{39C43584-EFBD-4401-9B14-6A7D66BD4C80}">
      <dgm:prSet/>
      <dgm:spPr/>
      <dgm:t>
        <a:bodyPr/>
        <a:lstStyle/>
        <a:p>
          <a:endParaRPr lang="en-US"/>
        </a:p>
      </dgm:t>
    </dgm:pt>
    <dgm:pt modelId="{CFE1273D-E5AB-489D-B5F2-96ECD6111236}">
      <dgm:prSet phldrT="[Text]"/>
      <dgm:spPr>
        <a:xfrm>
          <a:off x="3454605" y="2528127"/>
          <a:ext cx="1155715" cy="1823210"/>
        </a:xfrm>
        <a:prstGeom prst="rect">
          <a:avLst/>
        </a:prstGeom>
        <a:noFill/>
        <a:ln>
          <a:noFill/>
        </a:ln>
        <a:effectLst/>
      </dgm:spPr>
      <dgm:t>
        <a:bodyPr/>
        <a:lstStyle/>
        <a:p>
          <a:pPr>
            <a:buNone/>
          </a:pPr>
          <a:r>
            <a:rPr lang="es-ES" b="0" dirty="0" err="1">
              <a:solidFill>
                <a:sysClr val="windowText" lastClr="000000">
                  <a:hueOff val="0"/>
                  <a:satOff val="0"/>
                  <a:lumOff val="0"/>
                  <a:alphaOff val="0"/>
                </a:sysClr>
              </a:solidFill>
              <a:latin typeface="Calibri" panose="020F0502020204030204"/>
              <a:ea typeface="+mn-ea"/>
              <a:cs typeface="+mn-cs"/>
            </a:rPr>
            <a:t>Micro-macro</a:t>
          </a:r>
          <a:r>
            <a:rPr lang="es-ES" b="0" dirty="0">
              <a:solidFill>
                <a:sysClr val="windowText" lastClr="000000">
                  <a:hueOff val="0"/>
                  <a:satOff val="0"/>
                  <a:lumOff val="0"/>
                  <a:alphaOff val="0"/>
                </a:sysClr>
              </a:solidFill>
              <a:latin typeface="Calibri" panose="020F0502020204030204"/>
              <a:ea typeface="+mn-ea"/>
              <a:cs typeface="+mn-cs"/>
            </a:rPr>
            <a:t> </a:t>
          </a:r>
          <a:r>
            <a:rPr lang="es-ES" b="0" dirty="0" err="1">
              <a:solidFill>
                <a:sysClr val="windowText" lastClr="000000">
                  <a:hueOff val="0"/>
                  <a:satOff val="0"/>
                  <a:lumOff val="0"/>
                  <a:alphaOff val="0"/>
                </a:sysClr>
              </a:solidFill>
              <a:latin typeface="Calibri" panose="020F0502020204030204"/>
              <a:ea typeface="+mn-ea"/>
              <a:cs typeface="+mn-cs"/>
            </a:rPr>
            <a:t>linkage</a:t>
          </a:r>
          <a:endParaRPr lang="en-US" b="0" dirty="0">
            <a:solidFill>
              <a:sysClr val="windowText" lastClr="000000">
                <a:hueOff val="0"/>
                <a:satOff val="0"/>
                <a:lumOff val="0"/>
                <a:alphaOff val="0"/>
              </a:sysClr>
            </a:solidFill>
            <a:latin typeface="Calibri" panose="020F0502020204030204"/>
            <a:ea typeface="+mn-ea"/>
            <a:cs typeface="+mn-cs"/>
          </a:endParaRPr>
        </a:p>
      </dgm:t>
    </dgm:pt>
    <dgm:pt modelId="{AF296DEA-FAAD-4541-9BA8-7E4EC29A36AE}" type="parTrans" cxnId="{9C5AEB4A-CDB8-4410-8AA7-60C8284DFB5E}">
      <dgm:prSet/>
      <dgm:spPr/>
      <dgm:t>
        <a:bodyPr/>
        <a:lstStyle/>
        <a:p>
          <a:endParaRPr lang="en-US"/>
        </a:p>
      </dgm:t>
    </dgm:pt>
    <dgm:pt modelId="{97343491-80BA-4306-A446-56B1D9E4678F}" type="sibTrans" cxnId="{9C5AEB4A-CDB8-4410-8AA7-60C8284DFB5E}">
      <dgm:prSet/>
      <dgm:spPr/>
      <dgm:t>
        <a:bodyPr/>
        <a:lstStyle/>
        <a:p>
          <a:endParaRPr lang="en-US"/>
        </a:p>
      </dgm:t>
    </dgm:pt>
    <dgm:pt modelId="{E1E1068E-C69E-4435-A72B-108223E5E09C}">
      <dgm:prSet phldrT="[Text]"/>
      <dgm:spPr>
        <a:xfrm>
          <a:off x="4610320" y="1905886"/>
          <a:ext cx="1343693" cy="2445451"/>
        </a:xfrm>
        <a:prstGeom prst="rect">
          <a:avLst/>
        </a:prstGeom>
        <a:noFill/>
        <a:ln>
          <a:noFill/>
        </a:ln>
        <a:effectLst/>
      </dgm:spPr>
      <dgm:t>
        <a:bodyPr/>
        <a:lstStyle/>
        <a:p>
          <a:pPr>
            <a:buNone/>
          </a:pPr>
          <a:r>
            <a:rPr lang="en-US" b="0" dirty="0">
              <a:solidFill>
                <a:sysClr val="windowText" lastClr="000000">
                  <a:hueOff val="0"/>
                  <a:satOff val="0"/>
                  <a:lumOff val="0"/>
                  <a:alphaOff val="0"/>
                </a:sysClr>
              </a:solidFill>
              <a:latin typeface="Calibri" panose="020F0502020204030204"/>
              <a:ea typeface="+mn-ea"/>
              <a:cs typeface="+mn-cs"/>
            </a:rPr>
            <a:t>Imputation and </a:t>
          </a:r>
          <a:r>
            <a:rPr lang="en-US" b="0" dirty="0" err="1">
              <a:solidFill>
                <a:sysClr val="windowText" lastClr="000000">
                  <a:hueOff val="0"/>
                  <a:satOff val="0"/>
                  <a:lumOff val="0"/>
                  <a:alphaOff val="0"/>
                </a:sysClr>
              </a:solidFill>
              <a:latin typeface="Calibri" panose="020F0502020204030204"/>
              <a:ea typeface="+mn-ea"/>
              <a:cs typeface="+mn-cs"/>
            </a:rPr>
            <a:t>aligment</a:t>
          </a:r>
          <a:endParaRPr lang="en-US" b="0" dirty="0">
            <a:solidFill>
              <a:sysClr val="windowText" lastClr="000000">
                <a:hueOff val="0"/>
                <a:satOff val="0"/>
                <a:lumOff val="0"/>
                <a:alphaOff val="0"/>
              </a:sysClr>
            </a:solidFill>
            <a:latin typeface="Calibri" panose="020F0502020204030204"/>
            <a:ea typeface="+mn-ea"/>
            <a:cs typeface="+mn-cs"/>
          </a:endParaRPr>
        </a:p>
      </dgm:t>
    </dgm:pt>
    <dgm:pt modelId="{8EA3BAE7-816D-4098-80B5-D834CD118360}" type="parTrans" cxnId="{89FD2BB5-3412-4F27-B176-D95EFD01F4BA}">
      <dgm:prSet/>
      <dgm:spPr/>
      <dgm:t>
        <a:bodyPr/>
        <a:lstStyle/>
        <a:p>
          <a:endParaRPr lang="en-US"/>
        </a:p>
      </dgm:t>
    </dgm:pt>
    <dgm:pt modelId="{F1DDD59F-478F-4280-9C2E-C06162BD7BDF}" type="sibTrans" cxnId="{89FD2BB5-3412-4F27-B176-D95EFD01F4BA}">
      <dgm:prSet/>
      <dgm:spPr/>
      <dgm:t>
        <a:bodyPr/>
        <a:lstStyle/>
        <a:p>
          <a:endParaRPr lang="en-US"/>
        </a:p>
      </dgm:t>
    </dgm:pt>
    <dgm:pt modelId="{15E716D9-71D6-47C6-93B8-BF07D4BCD2CD}">
      <dgm:prSet phldrT="[Text]"/>
      <dgm:spPr>
        <a:xfrm>
          <a:off x="5954014" y="1435941"/>
          <a:ext cx="1392428" cy="2915396"/>
        </a:xfrm>
        <a:prstGeom prst="rect">
          <a:avLst/>
        </a:prstGeom>
        <a:noFill/>
        <a:ln>
          <a:noFill/>
        </a:ln>
        <a:effectLst/>
      </dgm:spPr>
      <dgm:t>
        <a:bodyPr/>
        <a:lstStyle/>
        <a:p>
          <a:pPr>
            <a:buNone/>
          </a:pPr>
          <a:r>
            <a:rPr lang="es-ES" b="0" dirty="0" err="1">
              <a:solidFill>
                <a:sysClr val="windowText" lastClr="000000">
                  <a:hueOff val="0"/>
                  <a:satOff val="0"/>
                  <a:lumOff val="0"/>
                  <a:alphaOff val="0"/>
                </a:sysClr>
              </a:solidFill>
              <a:latin typeface="Calibri" panose="020F0502020204030204"/>
              <a:ea typeface="+mn-ea"/>
              <a:cs typeface="+mn-cs"/>
            </a:rPr>
            <a:t>Cluster</a:t>
          </a:r>
          <a:r>
            <a:rPr lang="es-ES" b="0" dirty="0">
              <a:solidFill>
                <a:sysClr val="windowText" lastClr="000000">
                  <a:hueOff val="0"/>
                  <a:satOff val="0"/>
                  <a:lumOff val="0"/>
                  <a:alphaOff val="0"/>
                </a:sysClr>
              </a:solidFill>
              <a:latin typeface="Calibri" panose="020F0502020204030204"/>
              <a:ea typeface="+mn-ea"/>
              <a:cs typeface="+mn-cs"/>
            </a:rPr>
            <a:t> </a:t>
          </a:r>
          <a:r>
            <a:rPr lang="es-ES" b="0" dirty="0" err="1">
              <a:solidFill>
                <a:sysClr val="windowText" lastClr="000000">
                  <a:hueOff val="0"/>
                  <a:satOff val="0"/>
                  <a:lumOff val="0"/>
                  <a:alphaOff val="0"/>
                </a:sysClr>
              </a:solidFill>
              <a:latin typeface="Calibri" panose="020F0502020204030204"/>
              <a:ea typeface="+mn-ea"/>
              <a:cs typeface="+mn-cs"/>
            </a:rPr>
            <a:t>households</a:t>
          </a:r>
          <a:endParaRPr lang="en-US" b="0" dirty="0">
            <a:solidFill>
              <a:sysClr val="windowText" lastClr="000000">
                <a:hueOff val="0"/>
                <a:satOff val="0"/>
                <a:lumOff val="0"/>
                <a:alphaOff val="0"/>
              </a:sysClr>
            </a:solidFill>
            <a:latin typeface="Calibri" panose="020F0502020204030204"/>
            <a:ea typeface="+mn-ea"/>
            <a:cs typeface="+mn-cs"/>
          </a:endParaRPr>
        </a:p>
      </dgm:t>
    </dgm:pt>
    <dgm:pt modelId="{9B10D13E-CE9D-4225-A746-B90E4358F727}" type="parTrans" cxnId="{60ED4934-35F4-4651-8538-646B90770C7F}">
      <dgm:prSet/>
      <dgm:spPr/>
      <dgm:t>
        <a:bodyPr/>
        <a:lstStyle/>
        <a:p>
          <a:endParaRPr lang="en-US"/>
        </a:p>
      </dgm:t>
    </dgm:pt>
    <dgm:pt modelId="{AA0A7BEC-949C-4A2C-88D9-85F9A4C23266}" type="sibTrans" cxnId="{60ED4934-35F4-4651-8538-646B90770C7F}">
      <dgm:prSet/>
      <dgm:spPr/>
      <dgm:t>
        <a:bodyPr/>
        <a:lstStyle/>
        <a:p>
          <a:endParaRPr lang="en-US"/>
        </a:p>
      </dgm:t>
    </dgm:pt>
    <dgm:pt modelId="{802D4EC9-62A3-484E-B422-B31CB12F6E3F}">
      <dgm:prSet phldrT="[Text]"/>
      <dgm:spPr>
        <a:xfrm>
          <a:off x="7346442" y="1148753"/>
          <a:ext cx="1392428" cy="3202584"/>
        </a:xfrm>
        <a:prstGeom prst="rect">
          <a:avLst/>
        </a:prstGeom>
        <a:noFill/>
        <a:ln>
          <a:noFill/>
        </a:ln>
        <a:effectLst/>
      </dgm:spPr>
      <dgm:t>
        <a:bodyPr/>
        <a:lstStyle/>
        <a:p>
          <a:pPr>
            <a:buNone/>
          </a:pPr>
          <a:r>
            <a:rPr lang="es-ES" b="0" dirty="0" err="1">
              <a:solidFill>
                <a:sysClr val="windowText" lastClr="000000">
                  <a:hueOff val="0"/>
                  <a:satOff val="0"/>
                  <a:lumOff val="0"/>
                  <a:alphaOff val="0"/>
                </a:sysClr>
              </a:solidFill>
              <a:latin typeface="Calibri" panose="020F0502020204030204"/>
              <a:ea typeface="+mn-ea"/>
              <a:cs typeface="+mn-cs"/>
            </a:rPr>
            <a:t>Elaborate</a:t>
          </a:r>
          <a:r>
            <a:rPr lang="es-ES" b="0" dirty="0">
              <a:solidFill>
                <a:sysClr val="windowText" lastClr="000000">
                  <a:hueOff val="0"/>
                  <a:satOff val="0"/>
                  <a:lumOff val="0"/>
                  <a:alphaOff val="0"/>
                </a:sysClr>
              </a:solidFill>
              <a:latin typeface="Calibri" panose="020F0502020204030204"/>
              <a:ea typeface="+mn-ea"/>
              <a:cs typeface="+mn-cs"/>
            </a:rPr>
            <a:t> </a:t>
          </a:r>
          <a:r>
            <a:rPr lang="es-ES" b="0" dirty="0" err="1">
              <a:solidFill>
                <a:sysClr val="windowText" lastClr="000000">
                  <a:hueOff val="0"/>
                  <a:satOff val="0"/>
                  <a:lumOff val="0"/>
                  <a:alphaOff val="0"/>
                </a:sysClr>
              </a:solidFill>
              <a:latin typeface="Calibri" panose="020F0502020204030204"/>
              <a:ea typeface="+mn-ea"/>
              <a:cs typeface="+mn-cs"/>
            </a:rPr>
            <a:t>inequality</a:t>
          </a:r>
          <a:r>
            <a:rPr lang="es-ES" b="0" dirty="0">
              <a:solidFill>
                <a:sysClr val="windowText" lastClr="000000">
                  <a:hueOff val="0"/>
                  <a:satOff val="0"/>
                  <a:lumOff val="0"/>
                  <a:alphaOff val="0"/>
                </a:sysClr>
              </a:solidFill>
              <a:latin typeface="Calibri" panose="020F0502020204030204"/>
              <a:ea typeface="+mn-ea"/>
              <a:cs typeface="+mn-cs"/>
            </a:rPr>
            <a:t> </a:t>
          </a:r>
          <a:r>
            <a:rPr lang="es-ES" b="0" dirty="0" err="1">
              <a:solidFill>
                <a:sysClr val="windowText" lastClr="000000">
                  <a:hueOff val="0"/>
                  <a:satOff val="0"/>
                  <a:lumOff val="0"/>
                  <a:alphaOff val="0"/>
                </a:sysClr>
              </a:solidFill>
              <a:latin typeface="Calibri" panose="020F0502020204030204"/>
              <a:ea typeface="+mn-ea"/>
              <a:cs typeface="+mn-cs"/>
            </a:rPr>
            <a:t>indicators</a:t>
          </a:r>
          <a:endParaRPr lang="en-US" b="0" dirty="0">
            <a:solidFill>
              <a:sysClr val="windowText" lastClr="000000">
                <a:hueOff val="0"/>
                <a:satOff val="0"/>
                <a:lumOff val="0"/>
                <a:alphaOff val="0"/>
              </a:sysClr>
            </a:solidFill>
            <a:latin typeface="Calibri" panose="020F0502020204030204"/>
            <a:ea typeface="+mn-ea"/>
            <a:cs typeface="+mn-cs"/>
          </a:endParaRPr>
        </a:p>
      </dgm:t>
    </dgm:pt>
    <dgm:pt modelId="{25A0D43D-9D49-4BA3-BC6E-B312E521A1B2}" type="parTrans" cxnId="{B5F46808-3682-45FD-8603-DD1E53EC26C4}">
      <dgm:prSet/>
      <dgm:spPr/>
      <dgm:t>
        <a:bodyPr/>
        <a:lstStyle/>
        <a:p>
          <a:endParaRPr lang="en-US"/>
        </a:p>
      </dgm:t>
    </dgm:pt>
    <dgm:pt modelId="{0007DDB9-AB51-40F4-939B-EEAB913E4EFA}" type="sibTrans" cxnId="{B5F46808-3682-45FD-8603-DD1E53EC26C4}">
      <dgm:prSet/>
      <dgm:spPr/>
      <dgm:t>
        <a:bodyPr/>
        <a:lstStyle/>
        <a:p>
          <a:endParaRPr lang="en-US"/>
        </a:p>
      </dgm:t>
    </dgm:pt>
    <dgm:pt modelId="{09AD1CD4-E5D3-4B71-B559-77BE151EE5EA}">
      <dgm:prSet phldrT="[Text]"/>
      <dgm:spPr/>
      <dgm:t>
        <a:bodyPr/>
        <a:lstStyle/>
        <a:p>
          <a:endParaRPr lang="en-US" b="0" dirty="0"/>
        </a:p>
      </dgm:t>
    </dgm:pt>
    <dgm:pt modelId="{054CC62A-E91E-48E2-9632-38716C2063F4}" type="parTrans" cxnId="{22BC9FA4-BC32-4CD0-9052-9E9F86F2A41B}">
      <dgm:prSet/>
      <dgm:spPr/>
      <dgm:t>
        <a:bodyPr/>
        <a:lstStyle/>
        <a:p>
          <a:endParaRPr lang="en-US"/>
        </a:p>
      </dgm:t>
    </dgm:pt>
    <dgm:pt modelId="{AFFF3D27-15D9-4AE0-A2BA-70448C82753F}" type="sibTrans" cxnId="{22BC9FA4-BC32-4CD0-9052-9E9F86F2A41B}">
      <dgm:prSet/>
      <dgm:spPr/>
      <dgm:t>
        <a:bodyPr/>
        <a:lstStyle/>
        <a:p>
          <a:endParaRPr lang="en-US"/>
        </a:p>
      </dgm:t>
    </dgm:pt>
    <dgm:pt modelId="{769612F0-CA19-434A-95C8-7DDAFB8CA860}" type="pres">
      <dgm:prSet presAssocID="{5F5018FD-ACF9-4895-8064-81ABD7DF9084}" presName="arrowDiagram" presStyleCnt="0">
        <dgm:presLayoutVars>
          <dgm:chMax val="5"/>
          <dgm:dir/>
          <dgm:resizeHandles val="exact"/>
        </dgm:presLayoutVars>
      </dgm:prSet>
      <dgm:spPr/>
    </dgm:pt>
    <dgm:pt modelId="{65F058E9-1365-4840-80C6-796353D92F5E}" type="pres">
      <dgm:prSet presAssocID="{5F5018FD-ACF9-4895-8064-81ABD7DF9084}" presName="arrow" presStyleLbl="bgShp" presStyleIdx="0" presStyleCnt="1"/>
      <dgm:spPr>
        <a:xfrm>
          <a:off x="1776729" y="0"/>
          <a:ext cx="6962140" cy="4351338"/>
        </a:xfrm>
        <a:prstGeom prst="swooshArrow">
          <a:avLst>
            <a:gd name="adj1" fmla="val 25000"/>
            <a:gd name="adj2" fmla="val 25000"/>
          </a:avLst>
        </a:prstGeom>
        <a:solidFill>
          <a:srgbClr val="4472C4">
            <a:tint val="40000"/>
            <a:hueOff val="0"/>
            <a:satOff val="0"/>
            <a:lumOff val="0"/>
            <a:alphaOff val="0"/>
          </a:srgbClr>
        </a:solidFill>
        <a:ln>
          <a:noFill/>
        </a:ln>
        <a:effectLst/>
      </dgm:spPr>
    </dgm:pt>
    <dgm:pt modelId="{0E20A2FC-0AA0-4065-8B40-BE5B065B51AD}" type="pres">
      <dgm:prSet presAssocID="{5F5018FD-ACF9-4895-8064-81ABD7DF9084}" presName="arrowDiagram5" presStyleCnt="0"/>
      <dgm:spPr/>
    </dgm:pt>
    <dgm:pt modelId="{A0F64F6B-D109-47B0-87DF-B7FB23EA8AF9}" type="pres">
      <dgm:prSet presAssocID="{06ECD5C9-E4BA-406D-A999-D922703AE790}" presName="bullet5a" presStyleLbl="node1" presStyleIdx="0" presStyleCnt="5"/>
      <dgm:spPr>
        <a:xfrm>
          <a:off x="2462500" y="3235654"/>
          <a:ext cx="160129" cy="160129"/>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DDF4D55B-9BD1-4759-A433-F8F6FD661791}" type="pres">
      <dgm:prSet presAssocID="{06ECD5C9-E4BA-406D-A999-D922703AE790}" presName="textBox5a" presStyleLbl="revTx" presStyleIdx="0" presStyleCnt="5">
        <dgm:presLayoutVars>
          <dgm:bulletEnabled val="1"/>
        </dgm:presLayoutVars>
      </dgm:prSet>
      <dgm:spPr/>
    </dgm:pt>
    <dgm:pt modelId="{E344011A-2587-444E-B9F6-3421594F2EB6}" type="pres">
      <dgm:prSet presAssocID="{CFE1273D-E5AB-489D-B5F2-96ECD6111236}" presName="bullet5b" presStyleLbl="node1" presStyleIdx="1" presStyleCnt="5"/>
      <dgm:spPr>
        <a:xfrm>
          <a:off x="3329286" y="2402808"/>
          <a:ext cx="250637" cy="250637"/>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7528D010-B298-4A01-A002-2C8908FE2C2F}" type="pres">
      <dgm:prSet presAssocID="{CFE1273D-E5AB-489D-B5F2-96ECD6111236}" presName="textBox5b" presStyleLbl="revTx" presStyleIdx="1" presStyleCnt="5">
        <dgm:presLayoutVars>
          <dgm:bulletEnabled val="1"/>
        </dgm:presLayoutVars>
      </dgm:prSet>
      <dgm:spPr/>
    </dgm:pt>
    <dgm:pt modelId="{93EE1240-21D5-4948-B8AF-787D679FF2E3}" type="pres">
      <dgm:prSet presAssocID="{E1E1068E-C69E-4435-A72B-108223E5E09C}" presName="bullet5c" presStyleLbl="node1" presStyleIdx="2" presStyleCnt="5"/>
      <dgm:spPr>
        <a:xfrm>
          <a:off x="4443229" y="1738794"/>
          <a:ext cx="334182" cy="334182"/>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6834B014-A350-479D-A7A4-9927F094B236}" type="pres">
      <dgm:prSet presAssocID="{E1E1068E-C69E-4435-A72B-108223E5E09C}" presName="textBox5c" presStyleLbl="revTx" presStyleIdx="2" presStyleCnt="5">
        <dgm:presLayoutVars>
          <dgm:bulletEnabled val="1"/>
        </dgm:presLayoutVars>
      </dgm:prSet>
      <dgm:spPr/>
    </dgm:pt>
    <dgm:pt modelId="{4C270ADC-F64A-4921-B8E4-29729BC9E803}" type="pres">
      <dgm:prSet presAssocID="{15E716D9-71D6-47C6-93B8-BF07D4BCD2CD}" presName="bullet5d" presStyleLbl="node1" presStyleIdx="3" presStyleCnt="5"/>
      <dgm:spPr>
        <a:xfrm>
          <a:off x="5738187" y="1220115"/>
          <a:ext cx="431652" cy="431652"/>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A2A54B1F-2554-4299-BB16-0A7F5BD4A543}" type="pres">
      <dgm:prSet presAssocID="{15E716D9-71D6-47C6-93B8-BF07D4BCD2CD}" presName="textBox5d" presStyleLbl="revTx" presStyleIdx="3" presStyleCnt="5">
        <dgm:presLayoutVars>
          <dgm:bulletEnabled val="1"/>
        </dgm:presLayoutVars>
      </dgm:prSet>
      <dgm:spPr/>
    </dgm:pt>
    <dgm:pt modelId="{2C419EFC-2530-415F-BA68-EC4616F32019}" type="pres">
      <dgm:prSet presAssocID="{802D4EC9-62A3-484E-B422-B31CB12F6E3F}" presName="bullet5e" presStyleLbl="node1" presStyleIdx="4" presStyleCnt="5"/>
      <dgm:spPr>
        <a:xfrm>
          <a:off x="7071437" y="873748"/>
          <a:ext cx="550009" cy="550009"/>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BF109C16-B3B6-4F1A-B371-2F3A51CE5202}" type="pres">
      <dgm:prSet presAssocID="{802D4EC9-62A3-484E-B422-B31CB12F6E3F}" presName="textBox5e" presStyleLbl="revTx" presStyleIdx="4" presStyleCnt="5">
        <dgm:presLayoutVars>
          <dgm:bulletEnabled val="1"/>
        </dgm:presLayoutVars>
      </dgm:prSet>
      <dgm:spPr/>
    </dgm:pt>
  </dgm:ptLst>
  <dgm:cxnLst>
    <dgm:cxn modelId="{CD3A4F05-13BE-4472-BB4F-B76E6EDF41F5}" type="presOf" srcId="{E1E1068E-C69E-4435-A72B-108223E5E09C}" destId="{6834B014-A350-479D-A7A4-9927F094B236}" srcOrd="0" destOrd="0" presId="urn:microsoft.com/office/officeart/2005/8/layout/arrow2"/>
    <dgm:cxn modelId="{B5F46808-3682-45FD-8603-DD1E53EC26C4}" srcId="{5F5018FD-ACF9-4895-8064-81ABD7DF9084}" destId="{802D4EC9-62A3-484E-B422-B31CB12F6E3F}" srcOrd="4" destOrd="0" parTransId="{25A0D43D-9D49-4BA3-BC6E-B312E521A1B2}" sibTransId="{0007DDB9-AB51-40F4-939B-EEAB913E4EFA}"/>
    <dgm:cxn modelId="{60ED4934-35F4-4651-8538-646B90770C7F}" srcId="{5F5018FD-ACF9-4895-8064-81ABD7DF9084}" destId="{15E716D9-71D6-47C6-93B8-BF07D4BCD2CD}" srcOrd="3" destOrd="0" parTransId="{9B10D13E-CE9D-4225-A746-B90E4358F727}" sibTransId="{AA0A7BEC-949C-4A2C-88D9-85F9A4C23266}"/>
    <dgm:cxn modelId="{9C5AEB4A-CDB8-4410-8AA7-60C8284DFB5E}" srcId="{5F5018FD-ACF9-4895-8064-81ABD7DF9084}" destId="{CFE1273D-E5AB-489D-B5F2-96ECD6111236}" srcOrd="1" destOrd="0" parTransId="{AF296DEA-FAAD-4541-9BA8-7E4EC29A36AE}" sibTransId="{97343491-80BA-4306-A446-56B1D9E4678F}"/>
    <dgm:cxn modelId="{39C43584-EFBD-4401-9B14-6A7D66BD4C80}" srcId="{5F5018FD-ACF9-4895-8064-81ABD7DF9084}" destId="{06ECD5C9-E4BA-406D-A999-D922703AE790}" srcOrd="0" destOrd="0" parTransId="{D64FD659-27CD-4C6D-B7CD-920F8366DBDF}" sibTransId="{074CB78B-E081-4341-9DA9-8E7647AC09B8}"/>
    <dgm:cxn modelId="{B0BD6B95-4807-4A6A-85C1-6C272060D600}" type="presOf" srcId="{06ECD5C9-E4BA-406D-A999-D922703AE790}" destId="{DDF4D55B-9BD1-4759-A433-F8F6FD661791}" srcOrd="0" destOrd="0" presId="urn:microsoft.com/office/officeart/2005/8/layout/arrow2"/>
    <dgm:cxn modelId="{22BC9FA4-BC32-4CD0-9052-9E9F86F2A41B}" srcId="{5F5018FD-ACF9-4895-8064-81ABD7DF9084}" destId="{09AD1CD4-E5D3-4B71-B559-77BE151EE5EA}" srcOrd="5" destOrd="0" parTransId="{054CC62A-E91E-48E2-9632-38716C2063F4}" sibTransId="{AFFF3D27-15D9-4AE0-A2BA-70448C82753F}"/>
    <dgm:cxn modelId="{03DA29B1-C9B2-41C0-92BB-A92D29220EE1}" type="presOf" srcId="{802D4EC9-62A3-484E-B422-B31CB12F6E3F}" destId="{BF109C16-B3B6-4F1A-B371-2F3A51CE5202}" srcOrd="0" destOrd="0" presId="urn:microsoft.com/office/officeart/2005/8/layout/arrow2"/>
    <dgm:cxn modelId="{89FD2BB5-3412-4F27-B176-D95EFD01F4BA}" srcId="{5F5018FD-ACF9-4895-8064-81ABD7DF9084}" destId="{E1E1068E-C69E-4435-A72B-108223E5E09C}" srcOrd="2" destOrd="0" parTransId="{8EA3BAE7-816D-4098-80B5-D834CD118360}" sibTransId="{F1DDD59F-478F-4280-9C2E-C06162BD7BDF}"/>
    <dgm:cxn modelId="{4F22FBCD-F6E0-4CD8-B08C-0FC23FC96A24}" type="presOf" srcId="{15E716D9-71D6-47C6-93B8-BF07D4BCD2CD}" destId="{A2A54B1F-2554-4299-BB16-0A7F5BD4A543}" srcOrd="0" destOrd="0" presId="urn:microsoft.com/office/officeart/2005/8/layout/arrow2"/>
    <dgm:cxn modelId="{327ADDEA-2124-40CD-A86C-1FE375D1CE74}" type="presOf" srcId="{5F5018FD-ACF9-4895-8064-81ABD7DF9084}" destId="{769612F0-CA19-434A-95C8-7DDAFB8CA860}" srcOrd="0" destOrd="0" presId="urn:microsoft.com/office/officeart/2005/8/layout/arrow2"/>
    <dgm:cxn modelId="{0A458AF2-5E15-4709-BF31-F409099F6A2A}" type="presOf" srcId="{CFE1273D-E5AB-489D-B5F2-96ECD6111236}" destId="{7528D010-B298-4A01-A002-2C8908FE2C2F}" srcOrd="0" destOrd="0" presId="urn:microsoft.com/office/officeart/2005/8/layout/arrow2"/>
    <dgm:cxn modelId="{2D91733E-5F81-4290-88B7-F2651EE343B9}" type="presParOf" srcId="{769612F0-CA19-434A-95C8-7DDAFB8CA860}" destId="{65F058E9-1365-4840-80C6-796353D92F5E}" srcOrd="0" destOrd="0" presId="urn:microsoft.com/office/officeart/2005/8/layout/arrow2"/>
    <dgm:cxn modelId="{F1C2A965-8F5E-4DDB-B6D8-38D1CF82363A}" type="presParOf" srcId="{769612F0-CA19-434A-95C8-7DDAFB8CA860}" destId="{0E20A2FC-0AA0-4065-8B40-BE5B065B51AD}" srcOrd="1" destOrd="0" presId="urn:microsoft.com/office/officeart/2005/8/layout/arrow2"/>
    <dgm:cxn modelId="{E301643E-A5D5-4E54-B9FD-566C86248427}" type="presParOf" srcId="{0E20A2FC-0AA0-4065-8B40-BE5B065B51AD}" destId="{A0F64F6B-D109-47B0-87DF-B7FB23EA8AF9}" srcOrd="0" destOrd="0" presId="urn:microsoft.com/office/officeart/2005/8/layout/arrow2"/>
    <dgm:cxn modelId="{873DD791-2603-4E11-A80B-497713C66796}" type="presParOf" srcId="{0E20A2FC-0AA0-4065-8B40-BE5B065B51AD}" destId="{DDF4D55B-9BD1-4759-A433-F8F6FD661791}" srcOrd="1" destOrd="0" presId="urn:microsoft.com/office/officeart/2005/8/layout/arrow2"/>
    <dgm:cxn modelId="{8547FF65-7DBE-4B31-BB93-CFEE20D41EE2}" type="presParOf" srcId="{0E20A2FC-0AA0-4065-8B40-BE5B065B51AD}" destId="{E344011A-2587-444E-B9F6-3421594F2EB6}" srcOrd="2" destOrd="0" presId="urn:microsoft.com/office/officeart/2005/8/layout/arrow2"/>
    <dgm:cxn modelId="{D9D90488-8B29-4A76-B5FF-AA34302648EC}" type="presParOf" srcId="{0E20A2FC-0AA0-4065-8B40-BE5B065B51AD}" destId="{7528D010-B298-4A01-A002-2C8908FE2C2F}" srcOrd="3" destOrd="0" presId="urn:microsoft.com/office/officeart/2005/8/layout/arrow2"/>
    <dgm:cxn modelId="{6B30CA46-53FF-4B74-BDC4-17BBAFBD81C8}" type="presParOf" srcId="{0E20A2FC-0AA0-4065-8B40-BE5B065B51AD}" destId="{93EE1240-21D5-4948-B8AF-787D679FF2E3}" srcOrd="4" destOrd="0" presId="urn:microsoft.com/office/officeart/2005/8/layout/arrow2"/>
    <dgm:cxn modelId="{76477221-2C56-469F-89B5-59F940BFF551}" type="presParOf" srcId="{0E20A2FC-0AA0-4065-8B40-BE5B065B51AD}" destId="{6834B014-A350-479D-A7A4-9927F094B236}" srcOrd="5" destOrd="0" presId="urn:microsoft.com/office/officeart/2005/8/layout/arrow2"/>
    <dgm:cxn modelId="{D87E1518-36F8-4AA2-BCF4-862F5EF62B40}" type="presParOf" srcId="{0E20A2FC-0AA0-4065-8B40-BE5B065B51AD}" destId="{4C270ADC-F64A-4921-B8E4-29729BC9E803}" srcOrd="6" destOrd="0" presId="urn:microsoft.com/office/officeart/2005/8/layout/arrow2"/>
    <dgm:cxn modelId="{729C1553-474A-40FE-87C0-3DE64269E90A}" type="presParOf" srcId="{0E20A2FC-0AA0-4065-8B40-BE5B065B51AD}" destId="{A2A54B1F-2554-4299-BB16-0A7F5BD4A543}" srcOrd="7" destOrd="0" presId="urn:microsoft.com/office/officeart/2005/8/layout/arrow2"/>
    <dgm:cxn modelId="{4E0662CA-7AB1-4693-B371-9FFD387DDE18}" type="presParOf" srcId="{0E20A2FC-0AA0-4065-8B40-BE5B065B51AD}" destId="{2C419EFC-2530-415F-BA68-EC4616F32019}" srcOrd="8" destOrd="0" presId="urn:microsoft.com/office/officeart/2005/8/layout/arrow2"/>
    <dgm:cxn modelId="{FEB67E90-1301-4EF5-9F22-E707439274AD}" type="presParOf" srcId="{0E20A2FC-0AA0-4065-8B40-BE5B065B51AD}" destId="{BF109C16-B3B6-4F1A-B371-2F3A51CE5202}"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78CA0-3278-4633-AA81-C14408E3F1E4}">
      <dsp:nvSpPr>
        <dsp:cNvPr id="0" name=""/>
        <dsp:cNvSpPr/>
      </dsp:nvSpPr>
      <dsp:spPr>
        <a:xfrm>
          <a:off x="1774211" y="0"/>
          <a:ext cx="2253484" cy="2299167"/>
        </a:xfrm>
        <a:prstGeom prst="circularArrow">
          <a:avLst>
            <a:gd name="adj1" fmla="val 10980"/>
            <a:gd name="adj2" fmla="val 1142322"/>
            <a:gd name="adj3" fmla="val 4500000"/>
            <a:gd name="adj4" fmla="val 10800000"/>
            <a:gd name="adj5" fmla="val 125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7249D2-78C8-4A72-AD2E-565D9283CD5E}">
      <dsp:nvSpPr>
        <dsp:cNvPr id="0" name=""/>
        <dsp:cNvSpPr/>
      </dsp:nvSpPr>
      <dsp:spPr>
        <a:xfrm>
          <a:off x="2259659" y="830069"/>
          <a:ext cx="1277408" cy="6385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err="1">
              <a:solidFill>
                <a:sysClr val="windowText" lastClr="000000">
                  <a:hueOff val="0"/>
                  <a:satOff val="0"/>
                  <a:lumOff val="0"/>
                  <a:alphaOff val="0"/>
                </a:sysClr>
              </a:solidFill>
              <a:latin typeface="Calibri" panose="020F0502020204030204"/>
              <a:ea typeface="+mn-ea"/>
              <a:cs typeface="+mn-cs"/>
            </a:rPr>
            <a:t>Growing</a:t>
          </a:r>
          <a:r>
            <a:rPr lang="es-ES" sz="2000" kern="1200" dirty="0">
              <a:solidFill>
                <a:sysClr val="windowText" lastClr="000000">
                  <a:hueOff val="0"/>
                  <a:satOff val="0"/>
                  <a:lumOff val="0"/>
                  <a:alphaOff val="0"/>
                </a:sysClr>
              </a:solidFill>
              <a:latin typeface="Calibri" panose="020F0502020204030204"/>
              <a:ea typeface="+mn-ea"/>
              <a:cs typeface="+mn-cs"/>
            </a:rPr>
            <a:t> </a:t>
          </a:r>
          <a:r>
            <a:rPr lang="es-ES" sz="2000" kern="1200" dirty="0" err="1">
              <a:solidFill>
                <a:sysClr val="windowText" lastClr="000000">
                  <a:hueOff val="0"/>
                  <a:satOff val="0"/>
                  <a:lumOff val="0"/>
                  <a:alphaOff val="0"/>
                </a:sysClr>
              </a:solidFill>
              <a:latin typeface="Calibri" panose="020F0502020204030204"/>
              <a:ea typeface="+mn-ea"/>
              <a:cs typeface="+mn-cs"/>
            </a:rPr>
            <a:t>inequality</a:t>
          </a:r>
          <a:endParaRPr lang="en-US" sz="2000" kern="1200" dirty="0">
            <a:solidFill>
              <a:sysClr val="windowText" lastClr="000000">
                <a:hueOff val="0"/>
                <a:satOff val="0"/>
                <a:lumOff val="0"/>
                <a:alphaOff val="0"/>
              </a:sysClr>
            </a:solidFill>
            <a:latin typeface="Calibri" panose="020F0502020204030204"/>
            <a:ea typeface="+mn-ea"/>
            <a:cs typeface="+mn-cs"/>
          </a:endParaRPr>
        </a:p>
      </dsp:txBody>
      <dsp:txXfrm>
        <a:off x="2259659" y="830069"/>
        <a:ext cx="1277408" cy="638551"/>
      </dsp:txXfrm>
    </dsp:sp>
    <dsp:sp modelId="{B1A6715E-3D98-41CD-9A9D-661478F66C81}">
      <dsp:nvSpPr>
        <dsp:cNvPr id="0" name=""/>
        <dsp:cNvSpPr/>
      </dsp:nvSpPr>
      <dsp:spPr>
        <a:xfrm>
          <a:off x="1135722" y="1321042"/>
          <a:ext cx="2253484" cy="2299167"/>
        </a:xfrm>
        <a:prstGeom prst="leftCircularArrow">
          <a:avLst>
            <a:gd name="adj1" fmla="val 10980"/>
            <a:gd name="adj2" fmla="val 1142322"/>
            <a:gd name="adj3" fmla="val 6300000"/>
            <a:gd name="adj4" fmla="val 18900000"/>
            <a:gd name="adj5" fmla="val 125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01FDE5-745E-446A-A40E-27AF2B39CB1E}">
      <dsp:nvSpPr>
        <dsp:cNvPr id="0" name=""/>
        <dsp:cNvSpPr/>
      </dsp:nvSpPr>
      <dsp:spPr>
        <a:xfrm>
          <a:off x="1623760" y="2158752"/>
          <a:ext cx="1277408" cy="6385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err="1">
              <a:solidFill>
                <a:sysClr val="windowText" lastClr="000000">
                  <a:hueOff val="0"/>
                  <a:satOff val="0"/>
                  <a:lumOff val="0"/>
                  <a:alphaOff val="0"/>
                </a:sysClr>
              </a:solidFill>
              <a:latin typeface="Calibri" panose="020F0502020204030204"/>
              <a:ea typeface="+mn-ea"/>
              <a:cs typeface="+mn-cs"/>
            </a:rPr>
            <a:t>Economic</a:t>
          </a:r>
          <a:r>
            <a:rPr lang="es-ES" sz="2000" kern="1200" dirty="0">
              <a:solidFill>
                <a:sysClr val="windowText" lastClr="000000">
                  <a:hueOff val="0"/>
                  <a:satOff val="0"/>
                  <a:lumOff val="0"/>
                  <a:alphaOff val="0"/>
                </a:sysClr>
              </a:solidFill>
              <a:latin typeface="Calibri" panose="020F0502020204030204"/>
              <a:ea typeface="+mn-ea"/>
              <a:cs typeface="+mn-cs"/>
            </a:rPr>
            <a:t> crisis</a:t>
          </a:r>
          <a:endParaRPr lang="en-US" sz="2000" kern="1200" dirty="0">
            <a:solidFill>
              <a:sysClr val="windowText" lastClr="000000">
                <a:hueOff val="0"/>
                <a:satOff val="0"/>
                <a:lumOff val="0"/>
                <a:alphaOff val="0"/>
              </a:sysClr>
            </a:solidFill>
            <a:latin typeface="Calibri" panose="020F0502020204030204"/>
            <a:ea typeface="+mn-ea"/>
            <a:cs typeface="+mn-cs"/>
          </a:endParaRPr>
        </a:p>
      </dsp:txBody>
      <dsp:txXfrm>
        <a:off x="1623760" y="2158752"/>
        <a:ext cx="1277408" cy="638551"/>
      </dsp:txXfrm>
    </dsp:sp>
    <dsp:sp modelId="{8C1F7186-3DDE-4DBC-81E0-3AB56D29CFCE}">
      <dsp:nvSpPr>
        <dsp:cNvPr id="0" name=""/>
        <dsp:cNvSpPr/>
      </dsp:nvSpPr>
      <dsp:spPr>
        <a:xfrm>
          <a:off x="1934634" y="2800169"/>
          <a:ext cx="1936092" cy="1975832"/>
        </a:xfrm>
        <a:prstGeom prst="blockArc">
          <a:avLst>
            <a:gd name="adj1" fmla="val 13500000"/>
            <a:gd name="adj2" fmla="val 10800000"/>
            <a:gd name="adj3" fmla="val 1274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40768C-44BC-44B5-9A3E-010742A53770}">
      <dsp:nvSpPr>
        <dsp:cNvPr id="0" name=""/>
        <dsp:cNvSpPr/>
      </dsp:nvSpPr>
      <dsp:spPr>
        <a:xfrm>
          <a:off x="2195285" y="3489347"/>
          <a:ext cx="1412200" cy="6385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err="1">
              <a:solidFill>
                <a:sysClr val="windowText" lastClr="000000">
                  <a:hueOff val="0"/>
                  <a:satOff val="0"/>
                  <a:lumOff val="0"/>
                  <a:alphaOff val="0"/>
                </a:sysClr>
              </a:solidFill>
              <a:latin typeface="Calibri" panose="020F0502020204030204"/>
              <a:ea typeface="+mn-ea"/>
              <a:cs typeface="+mn-cs"/>
            </a:rPr>
            <a:t>Economic</a:t>
          </a:r>
          <a:r>
            <a:rPr lang="es-ES" sz="2000" kern="1200" dirty="0">
              <a:solidFill>
                <a:sysClr val="windowText" lastClr="000000">
                  <a:hueOff val="0"/>
                  <a:satOff val="0"/>
                  <a:lumOff val="0"/>
                  <a:alphaOff val="0"/>
                </a:sysClr>
              </a:solidFill>
              <a:latin typeface="Calibri" panose="020F0502020204030204"/>
              <a:ea typeface="+mn-ea"/>
              <a:cs typeface="+mn-cs"/>
            </a:rPr>
            <a:t> </a:t>
          </a:r>
          <a:r>
            <a:rPr lang="es-ES" sz="2000" kern="1200" dirty="0" err="1">
              <a:solidFill>
                <a:sysClr val="windowText" lastClr="000000">
                  <a:hueOff val="0"/>
                  <a:satOff val="0"/>
                  <a:lumOff val="0"/>
                  <a:alphaOff val="0"/>
                </a:sysClr>
              </a:solidFill>
              <a:latin typeface="Calibri" panose="020F0502020204030204"/>
              <a:ea typeface="+mn-ea"/>
              <a:cs typeface="+mn-cs"/>
            </a:rPr>
            <a:t>policies</a:t>
          </a:r>
          <a:r>
            <a:rPr lang="es-ES" sz="2000" kern="1200" dirty="0">
              <a:solidFill>
                <a:sysClr val="windowText" lastClr="000000">
                  <a:hueOff val="0"/>
                  <a:satOff val="0"/>
                  <a:lumOff val="0"/>
                  <a:alphaOff val="0"/>
                </a:sysClr>
              </a:solidFill>
              <a:latin typeface="Calibri" panose="020F0502020204030204"/>
              <a:ea typeface="+mn-ea"/>
              <a:cs typeface="+mn-cs"/>
            </a:rPr>
            <a:t> </a:t>
          </a:r>
          <a:r>
            <a:rPr lang="es-ES" sz="2000" kern="1200" dirty="0" err="1">
              <a:solidFill>
                <a:sysClr val="windowText" lastClr="000000">
                  <a:hueOff val="0"/>
                  <a:satOff val="0"/>
                  <a:lumOff val="0"/>
                  <a:alphaOff val="0"/>
                </a:sysClr>
              </a:solidFill>
              <a:latin typeface="Calibri" panose="020F0502020204030204"/>
              <a:ea typeface="+mn-ea"/>
              <a:cs typeface="+mn-cs"/>
            </a:rPr>
            <a:t>increase</a:t>
          </a:r>
          <a:r>
            <a:rPr lang="es-ES" sz="2000" kern="1200" dirty="0">
              <a:solidFill>
                <a:sysClr val="windowText" lastClr="000000">
                  <a:hueOff val="0"/>
                  <a:satOff val="0"/>
                  <a:lumOff val="0"/>
                  <a:alphaOff val="0"/>
                </a:sysClr>
              </a:solidFill>
              <a:latin typeface="Calibri" panose="020F0502020204030204"/>
              <a:ea typeface="+mn-ea"/>
              <a:cs typeface="+mn-cs"/>
            </a:rPr>
            <a:t> </a:t>
          </a:r>
          <a:r>
            <a:rPr lang="es-ES" sz="2000" kern="1200" dirty="0" err="1">
              <a:solidFill>
                <a:sysClr val="windowText" lastClr="000000">
                  <a:hueOff val="0"/>
                  <a:satOff val="0"/>
                  <a:lumOff val="0"/>
                  <a:alphaOff val="0"/>
                </a:sysClr>
              </a:solidFill>
              <a:latin typeface="Calibri" panose="020F0502020204030204"/>
              <a:ea typeface="+mn-ea"/>
              <a:cs typeface="+mn-cs"/>
            </a:rPr>
            <a:t>inequality</a:t>
          </a:r>
          <a:endParaRPr lang="en-US" sz="2000" kern="1200" dirty="0">
            <a:solidFill>
              <a:sysClr val="windowText" lastClr="000000">
                <a:hueOff val="0"/>
                <a:satOff val="0"/>
                <a:lumOff val="0"/>
                <a:alphaOff val="0"/>
              </a:sysClr>
            </a:solidFill>
            <a:latin typeface="Calibri" panose="020F0502020204030204"/>
            <a:ea typeface="+mn-ea"/>
            <a:cs typeface="+mn-cs"/>
          </a:endParaRPr>
        </a:p>
      </dsp:txBody>
      <dsp:txXfrm>
        <a:off x="2195285" y="3489347"/>
        <a:ext cx="1412200" cy="6385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3DB05-D3CF-41BB-AEB3-546B35BA5674}">
      <dsp:nvSpPr>
        <dsp:cNvPr id="0" name=""/>
        <dsp:cNvSpPr/>
      </dsp:nvSpPr>
      <dsp:spPr>
        <a:xfrm>
          <a:off x="2678" y="1286"/>
          <a:ext cx="7251818" cy="1323794"/>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ES" sz="4000" kern="1200" dirty="0" err="1">
              <a:solidFill>
                <a:sysClr val="window" lastClr="FFFFFF"/>
              </a:solidFill>
              <a:latin typeface="Calibri" panose="020F0502020204030204"/>
              <a:ea typeface="+mn-ea"/>
              <a:cs typeface="+mn-cs"/>
            </a:rPr>
            <a:t>World</a:t>
          </a:r>
          <a:r>
            <a:rPr lang="es-ES" sz="4000" kern="1200" dirty="0">
              <a:solidFill>
                <a:sysClr val="window" lastClr="FFFFFF"/>
              </a:solidFill>
              <a:latin typeface="Calibri" panose="020F0502020204030204"/>
              <a:ea typeface="+mn-ea"/>
              <a:cs typeface="+mn-cs"/>
            </a:rPr>
            <a:t> Bank </a:t>
          </a:r>
          <a:r>
            <a:rPr lang="es-ES" sz="4000" kern="1200" dirty="0" err="1">
              <a:solidFill>
                <a:sysClr val="window" lastClr="FFFFFF"/>
              </a:solidFill>
              <a:latin typeface="Calibri" panose="020F0502020204030204"/>
              <a:ea typeface="+mn-ea"/>
              <a:cs typeface="+mn-cs"/>
            </a:rPr>
            <a:t>Poverty</a:t>
          </a:r>
          <a:r>
            <a:rPr lang="es-ES" sz="4000" kern="1200" dirty="0">
              <a:solidFill>
                <a:sysClr val="window" lastClr="FFFFFF"/>
              </a:solidFill>
              <a:latin typeface="Calibri" panose="020F0502020204030204"/>
              <a:ea typeface="+mn-ea"/>
              <a:cs typeface="+mn-cs"/>
            </a:rPr>
            <a:t> </a:t>
          </a:r>
          <a:r>
            <a:rPr lang="es-ES" sz="4000" kern="1200" dirty="0" err="1">
              <a:solidFill>
                <a:sysClr val="window" lastClr="FFFFFF"/>
              </a:solidFill>
              <a:latin typeface="Calibri" panose="020F0502020204030204"/>
              <a:ea typeface="+mn-ea"/>
              <a:cs typeface="+mn-cs"/>
            </a:rPr>
            <a:t>Commission</a:t>
          </a:r>
          <a:endParaRPr lang="en-US" sz="4000" kern="1200" dirty="0">
            <a:solidFill>
              <a:sysClr val="window" lastClr="FFFFFF"/>
            </a:solidFill>
            <a:latin typeface="Calibri" panose="020F0502020204030204"/>
            <a:ea typeface="+mn-ea"/>
            <a:cs typeface="+mn-cs"/>
          </a:endParaRPr>
        </a:p>
      </dsp:txBody>
      <dsp:txXfrm>
        <a:off x="41451" y="40059"/>
        <a:ext cx="7174272" cy="1246248"/>
      </dsp:txXfrm>
    </dsp:sp>
    <dsp:sp modelId="{3B02BFEC-DB03-4B01-AEAE-AED9F7FA8FDE}">
      <dsp:nvSpPr>
        <dsp:cNvPr id="0" name=""/>
        <dsp:cNvSpPr/>
      </dsp:nvSpPr>
      <dsp:spPr>
        <a:xfrm>
          <a:off x="2678" y="1550110"/>
          <a:ext cx="3479759" cy="1924819"/>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ES" sz="1300" b="1" u="sng" kern="1200" dirty="0" err="1">
              <a:solidFill>
                <a:sysClr val="window" lastClr="FFFFFF"/>
              </a:solidFill>
              <a:latin typeface="Calibri" panose="020F0502020204030204"/>
              <a:ea typeface="+mn-ea"/>
              <a:cs typeface="+mn-cs"/>
            </a:rPr>
            <a:t>Recommendation</a:t>
          </a:r>
          <a:r>
            <a:rPr lang="es-ES" sz="1300" b="1" u="sng" kern="1200" dirty="0">
              <a:solidFill>
                <a:sysClr val="window" lastClr="FFFFFF"/>
              </a:solidFill>
              <a:latin typeface="Calibri" panose="020F0502020204030204"/>
              <a:ea typeface="+mn-ea"/>
              <a:cs typeface="+mn-cs"/>
            </a:rPr>
            <a:t> 4</a:t>
          </a:r>
        </a:p>
        <a:p>
          <a:pPr marL="0" lvl="0" indent="0" algn="ctr" defTabSz="577850">
            <a:lnSpc>
              <a:spcPct val="90000"/>
            </a:lnSpc>
            <a:spcBef>
              <a:spcPct val="0"/>
            </a:spcBef>
            <a:spcAft>
              <a:spcPct val="35000"/>
            </a:spcAft>
            <a:buNone/>
          </a:pPr>
          <a:r>
            <a:rPr lang="en-US" sz="1300" i="1" kern="1200" dirty="0">
              <a:solidFill>
                <a:sysClr val="window" lastClr="FFFFFF"/>
              </a:solidFill>
              <a:latin typeface="Calibri" panose="020F0502020204030204"/>
              <a:ea typeface="+mn-ea"/>
              <a:cs typeface="+mn-cs"/>
            </a:rPr>
            <a:t>The World Bank should take the lead in a Joint Statistical Working Group for Household Consumption Statistics, mandated to establish guidelines for the measurement of household consumption, examine the relationship between consumption and income, and investigate the relationship between the household survey, national accounts and other data sources</a:t>
          </a:r>
        </a:p>
      </dsp:txBody>
      <dsp:txXfrm>
        <a:off x="59054" y="1606486"/>
        <a:ext cx="3367007" cy="1812067"/>
      </dsp:txXfrm>
    </dsp:sp>
    <dsp:sp modelId="{3C62D690-0CFD-4296-B69E-E91F89410956}">
      <dsp:nvSpPr>
        <dsp:cNvPr id="0" name=""/>
        <dsp:cNvSpPr/>
      </dsp:nvSpPr>
      <dsp:spPr>
        <a:xfrm>
          <a:off x="3774737" y="1550110"/>
          <a:ext cx="3479759" cy="1924819"/>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ES" sz="1300" b="1" u="sng" kern="1200" dirty="0" err="1">
              <a:solidFill>
                <a:sysClr val="window" lastClr="FFFFFF"/>
              </a:solidFill>
              <a:latin typeface="Calibri" panose="020F0502020204030204"/>
              <a:ea typeface="+mn-ea"/>
              <a:cs typeface="+mn-cs"/>
            </a:rPr>
            <a:t>Recommendation</a:t>
          </a:r>
          <a:r>
            <a:rPr lang="es-ES" sz="1300" b="1" u="sng" kern="1200" dirty="0">
              <a:solidFill>
                <a:sysClr val="window" lastClr="FFFFFF"/>
              </a:solidFill>
              <a:latin typeface="Calibri" panose="020F0502020204030204"/>
              <a:ea typeface="+mn-ea"/>
              <a:cs typeface="+mn-cs"/>
            </a:rPr>
            <a:t> 7</a:t>
          </a:r>
        </a:p>
        <a:p>
          <a:pPr marL="0" lvl="0" indent="0" algn="ctr" defTabSz="577850">
            <a:lnSpc>
              <a:spcPct val="90000"/>
            </a:lnSpc>
            <a:spcBef>
              <a:spcPct val="0"/>
            </a:spcBef>
            <a:spcAft>
              <a:spcPct val="35000"/>
            </a:spcAft>
            <a:buNone/>
          </a:pPr>
          <a:r>
            <a:rPr lang="en-US" sz="1300" i="1" kern="1200" dirty="0">
              <a:solidFill>
                <a:sysClr val="window" lastClr="FFFFFF"/>
              </a:solidFill>
              <a:latin typeface="Calibri" panose="020F0502020204030204"/>
              <a:ea typeface="+mn-ea"/>
              <a:cs typeface="+mn-cs"/>
            </a:rPr>
            <a:t>The World Bank, together with national statistical institutes and other statistical agencies, should explore the construction of an annual indicator of the standard of living of households based on national accounts measured by consumption, defined in a way that matches the measure as possible with household surveys</a:t>
          </a:r>
        </a:p>
      </dsp:txBody>
      <dsp:txXfrm>
        <a:off x="3831113" y="1606486"/>
        <a:ext cx="3367007" cy="18120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BE56E6-1F98-42A7-98EB-7DD6EBAEEE1B}">
      <dsp:nvSpPr>
        <dsp:cNvPr id="0" name=""/>
        <dsp:cNvSpPr/>
      </dsp:nvSpPr>
      <dsp:spPr>
        <a:xfrm>
          <a:off x="0" y="734852"/>
          <a:ext cx="8128000" cy="1183746"/>
        </a:xfrm>
        <a:prstGeom prst="rightArrow">
          <a:avLst>
            <a:gd name="adj1" fmla="val 50000"/>
            <a:gd name="adj2" fmla="val 5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7920" numCol="1" spcCol="1270" anchor="ctr" anchorCtr="0">
          <a:noAutofit/>
        </a:bodyPr>
        <a:lstStyle/>
        <a:p>
          <a:pPr marL="0" lvl="0" indent="0" algn="l" defTabSz="800100">
            <a:lnSpc>
              <a:spcPct val="90000"/>
            </a:lnSpc>
            <a:spcBef>
              <a:spcPct val="0"/>
            </a:spcBef>
            <a:spcAft>
              <a:spcPct val="35000"/>
            </a:spcAft>
            <a:buNone/>
          </a:pPr>
          <a:r>
            <a:rPr lang="en-US" sz="1800" kern="1200" dirty="0">
              <a:solidFill>
                <a:sysClr val="window" lastClr="FFFFFF"/>
              </a:solidFill>
              <a:latin typeface="Calibri" panose="020F0502020204030204"/>
              <a:ea typeface="+mn-ea"/>
              <a:cs typeface="+mn-cs"/>
            </a:rPr>
            <a:t>Develop distributive measures of national accounts</a:t>
          </a:r>
        </a:p>
      </dsp:txBody>
      <dsp:txXfrm>
        <a:off x="0" y="1030789"/>
        <a:ext cx="7832064" cy="591873"/>
      </dsp:txXfrm>
    </dsp:sp>
    <dsp:sp modelId="{E0D6532F-4C79-478B-8581-56ABB752417F}">
      <dsp:nvSpPr>
        <dsp:cNvPr id="0" name=""/>
        <dsp:cNvSpPr/>
      </dsp:nvSpPr>
      <dsp:spPr>
        <a:xfrm>
          <a:off x="0" y="1647691"/>
          <a:ext cx="2503424" cy="2280331"/>
        </a:xfrm>
        <a:prstGeom prst="rect">
          <a:avLst/>
        </a:prstGeom>
        <a:solidFill>
          <a:sysClr val="window" lastClr="FFFFFF">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ysClr val="windowText" lastClr="000000">
                  <a:hueOff val="0"/>
                  <a:satOff val="0"/>
                  <a:lumOff val="0"/>
                  <a:alphaOff val="0"/>
                </a:sysClr>
              </a:solidFill>
              <a:latin typeface="Calibri" panose="020F0502020204030204"/>
              <a:ea typeface="+mn-ea"/>
              <a:cs typeface="+mn-cs"/>
            </a:rPr>
            <a:t>Estimates of household income and consumption distribution consistent with national accounts</a:t>
          </a:r>
        </a:p>
      </dsp:txBody>
      <dsp:txXfrm>
        <a:off x="0" y="1647691"/>
        <a:ext cx="2503424" cy="2280331"/>
      </dsp:txXfrm>
    </dsp:sp>
    <dsp:sp modelId="{342CAAF8-6C5D-4324-A3B7-1D97E6C946D7}">
      <dsp:nvSpPr>
        <dsp:cNvPr id="0" name=""/>
        <dsp:cNvSpPr/>
      </dsp:nvSpPr>
      <dsp:spPr>
        <a:xfrm>
          <a:off x="2503423" y="1129434"/>
          <a:ext cx="5624576" cy="1183746"/>
        </a:xfrm>
        <a:prstGeom prst="rightArrow">
          <a:avLst>
            <a:gd name="adj1" fmla="val 50000"/>
            <a:gd name="adj2" fmla="val 5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7920" numCol="1" spcCol="1270" anchor="ctr" anchorCtr="0">
          <a:noAutofit/>
        </a:bodyPr>
        <a:lstStyle/>
        <a:p>
          <a:pPr marL="0" lvl="0" indent="0" algn="l" defTabSz="800100">
            <a:lnSpc>
              <a:spcPct val="90000"/>
            </a:lnSpc>
            <a:spcBef>
              <a:spcPct val="0"/>
            </a:spcBef>
            <a:spcAft>
              <a:spcPct val="35000"/>
            </a:spcAft>
            <a:buNone/>
          </a:pPr>
          <a:r>
            <a:rPr lang="en-US" sz="1800" kern="1200" dirty="0">
              <a:solidFill>
                <a:sysClr val="window" lastClr="FFFFFF"/>
              </a:solidFill>
              <a:latin typeface="Calibri" panose="020F0502020204030204"/>
              <a:ea typeface="+mn-ea"/>
              <a:cs typeface="+mn-cs"/>
            </a:rPr>
            <a:t>Understand the differences between NA and survey</a:t>
          </a:r>
        </a:p>
      </dsp:txBody>
      <dsp:txXfrm>
        <a:off x="2503423" y="1425371"/>
        <a:ext cx="5328640" cy="591873"/>
      </dsp:txXfrm>
    </dsp:sp>
    <dsp:sp modelId="{8539AED3-C8AE-4749-9BA8-3093C529FED4}">
      <dsp:nvSpPr>
        <dsp:cNvPr id="0" name=""/>
        <dsp:cNvSpPr/>
      </dsp:nvSpPr>
      <dsp:spPr>
        <a:xfrm>
          <a:off x="2503423" y="2042273"/>
          <a:ext cx="2503424" cy="2280331"/>
        </a:xfrm>
        <a:prstGeom prst="rect">
          <a:avLst/>
        </a:prstGeom>
        <a:solidFill>
          <a:sysClr val="window" lastClr="FFFFFF">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ysClr val="windowText" lastClr="000000">
                  <a:hueOff val="0"/>
                  <a:satOff val="0"/>
                  <a:lumOff val="0"/>
                  <a:alphaOff val="0"/>
                </a:sysClr>
              </a:solidFill>
              <a:latin typeface="Calibri" panose="020F0502020204030204"/>
              <a:ea typeface="+mn-ea"/>
              <a:cs typeface="+mn-cs"/>
            </a:rPr>
            <a:t>Provide a better understanding of national accounts and household surveys to help reconcile macro and micro sources</a:t>
          </a:r>
        </a:p>
      </dsp:txBody>
      <dsp:txXfrm>
        <a:off x="2503423" y="2042273"/>
        <a:ext cx="2503424" cy="2280331"/>
      </dsp:txXfrm>
    </dsp:sp>
    <dsp:sp modelId="{6B9788B0-F6A7-4C73-9338-44E761E6FDF2}">
      <dsp:nvSpPr>
        <dsp:cNvPr id="0" name=""/>
        <dsp:cNvSpPr/>
      </dsp:nvSpPr>
      <dsp:spPr>
        <a:xfrm>
          <a:off x="5006848" y="1524016"/>
          <a:ext cx="3121152" cy="1183746"/>
        </a:xfrm>
        <a:prstGeom prst="rightArrow">
          <a:avLst>
            <a:gd name="adj1" fmla="val 50000"/>
            <a:gd name="adj2" fmla="val 5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7920" numCol="1" spcCol="1270" anchor="ctr" anchorCtr="0">
          <a:noAutofit/>
        </a:bodyPr>
        <a:lstStyle/>
        <a:p>
          <a:pPr marL="0" lvl="0" indent="0" algn="l" defTabSz="800100">
            <a:lnSpc>
              <a:spcPct val="90000"/>
            </a:lnSpc>
            <a:spcBef>
              <a:spcPct val="0"/>
            </a:spcBef>
            <a:spcAft>
              <a:spcPct val="35000"/>
            </a:spcAft>
            <a:buNone/>
          </a:pPr>
          <a:r>
            <a:rPr lang="en-US" sz="1800" kern="1200" dirty="0">
              <a:solidFill>
                <a:sysClr val="window" lastClr="FFFFFF"/>
              </a:solidFill>
              <a:latin typeface="Calibri" panose="020F0502020204030204"/>
              <a:ea typeface="+mn-ea"/>
              <a:cs typeface="+mn-cs"/>
            </a:rPr>
            <a:t>Improve quality</a:t>
          </a:r>
        </a:p>
      </dsp:txBody>
      <dsp:txXfrm>
        <a:off x="5006848" y="1819953"/>
        <a:ext cx="2825216" cy="591873"/>
      </dsp:txXfrm>
    </dsp:sp>
    <dsp:sp modelId="{7422DB8A-0313-4BFB-ADA4-3E1F61762186}">
      <dsp:nvSpPr>
        <dsp:cNvPr id="0" name=""/>
        <dsp:cNvSpPr/>
      </dsp:nvSpPr>
      <dsp:spPr>
        <a:xfrm>
          <a:off x="5006848" y="2436855"/>
          <a:ext cx="2503424" cy="2246958"/>
        </a:xfrm>
        <a:prstGeom prst="rect">
          <a:avLst/>
        </a:prstGeom>
        <a:solidFill>
          <a:sysClr val="window" lastClr="FFFFFF">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ysClr val="windowText" lastClr="000000">
                  <a:hueOff val="0"/>
                  <a:satOff val="0"/>
                  <a:lumOff val="0"/>
                  <a:alphaOff val="0"/>
                </a:sysClr>
              </a:solidFill>
              <a:latin typeface="Calibri" panose="020F0502020204030204"/>
              <a:ea typeface="+mn-ea"/>
              <a:cs typeface="+mn-cs"/>
            </a:rPr>
            <a:t>National accounts and household surveys will be improved as a result of estimating distributional measures</a:t>
          </a:r>
        </a:p>
      </dsp:txBody>
      <dsp:txXfrm>
        <a:off x="5006848" y="2436855"/>
        <a:ext cx="2503424" cy="22469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F058E9-1365-4840-80C6-796353D92F5E}">
      <dsp:nvSpPr>
        <dsp:cNvPr id="0" name=""/>
        <dsp:cNvSpPr/>
      </dsp:nvSpPr>
      <dsp:spPr>
        <a:xfrm>
          <a:off x="1776729" y="0"/>
          <a:ext cx="6962140" cy="4351338"/>
        </a:xfrm>
        <a:prstGeom prst="swooshArrow">
          <a:avLst>
            <a:gd name="adj1" fmla="val 25000"/>
            <a:gd name="adj2" fmla="val 25000"/>
          </a:avLst>
        </a:prstGeom>
        <a:solidFill>
          <a:srgbClr val="4472C4">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A0F64F6B-D109-47B0-87DF-B7FB23EA8AF9}">
      <dsp:nvSpPr>
        <dsp:cNvPr id="0" name=""/>
        <dsp:cNvSpPr/>
      </dsp:nvSpPr>
      <dsp:spPr>
        <a:xfrm>
          <a:off x="2462500" y="3235654"/>
          <a:ext cx="160129" cy="160129"/>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DF4D55B-9BD1-4759-A433-F8F6FD661791}">
      <dsp:nvSpPr>
        <dsp:cNvPr id="0" name=""/>
        <dsp:cNvSpPr/>
      </dsp:nvSpPr>
      <dsp:spPr>
        <a:xfrm>
          <a:off x="2542565" y="3315719"/>
          <a:ext cx="912040" cy="10356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849" tIns="0" rIns="0" bIns="0" numCol="1" spcCol="1270" anchor="t" anchorCtr="0">
          <a:noAutofit/>
        </a:bodyPr>
        <a:lstStyle/>
        <a:p>
          <a:pPr marL="0" lvl="0" indent="0" algn="l" defTabSz="533400">
            <a:lnSpc>
              <a:spcPct val="90000"/>
            </a:lnSpc>
            <a:spcBef>
              <a:spcPct val="0"/>
            </a:spcBef>
            <a:spcAft>
              <a:spcPct val="35000"/>
            </a:spcAft>
            <a:buNone/>
          </a:pPr>
          <a:r>
            <a:rPr lang="es-ES" sz="1200" b="0" kern="1200" dirty="0" err="1">
              <a:solidFill>
                <a:sysClr val="windowText" lastClr="000000">
                  <a:hueOff val="0"/>
                  <a:satOff val="0"/>
                  <a:lumOff val="0"/>
                  <a:alphaOff val="0"/>
                </a:sysClr>
              </a:solidFill>
              <a:latin typeface="Calibri" panose="020F0502020204030204"/>
              <a:ea typeface="+mn-ea"/>
              <a:cs typeface="+mn-cs"/>
            </a:rPr>
            <a:t>Initial</a:t>
          </a:r>
          <a:r>
            <a:rPr lang="es-ES" sz="1200" b="0" kern="1200" dirty="0">
              <a:solidFill>
                <a:sysClr val="windowText" lastClr="000000">
                  <a:hueOff val="0"/>
                  <a:satOff val="0"/>
                  <a:lumOff val="0"/>
                  <a:alphaOff val="0"/>
                </a:sysClr>
              </a:solidFill>
              <a:latin typeface="Calibri" panose="020F0502020204030204"/>
              <a:ea typeface="+mn-ea"/>
              <a:cs typeface="+mn-cs"/>
            </a:rPr>
            <a:t> </a:t>
          </a:r>
          <a:r>
            <a:rPr lang="es-ES" sz="1200" b="0" kern="1200" dirty="0" err="1">
              <a:solidFill>
                <a:sysClr val="windowText" lastClr="000000">
                  <a:hueOff val="0"/>
                  <a:satOff val="0"/>
                  <a:lumOff val="0"/>
                  <a:alphaOff val="0"/>
                </a:sysClr>
              </a:solidFill>
              <a:latin typeface="Calibri" panose="020F0502020204030204"/>
              <a:ea typeface="+mn-ea"/>
              <a:cs typeface="+mn-cs"/>
            </a:rPr>
            <a:t>assessment</a:t>
          </a:r>
          <a:r>
            <a:rPr lang="es-ES" sz="1200" b="0" kern="1200" dirty="0">
              <a:solidFill>
                <a:sysClr val="windowText" lastClr="000000">
                  <a:hueOff val="0"/>
                  <a:satOff val="0"/>
                  <a:lumOff val="0"/>
                  <a:alphaOff val="0"/>
                </a:sysClr>
              </a:solidFill>
              <a:latin typeface="Calibri" panose="020F0502020204030204"/>
              <a:ea typeface="+mn-ea"/>
              <a:cs typeface="+mn-cs"/>
            </a:rPr>
            <a:t> of NA and HH and </a:t>
          </a:r>
          <a:r>
            <a:rPr lang="es-ES" sz="1200" b="0" kern="1200" dirty="0" err="1">
              <a:solidFill>
                <a:sysClr val="windowText" lastClr="000000">
                  <a:hueOff val="0"/>
                  <a:satOff val="0"/>
                  <a:lumOff val="0"/>
                  <a:alphaOff val="0"/>
                </a:sysClr>
              </a:solidFill>
              <a:latin typeface="Calibri" panose="020F0502020204030204"/>
              <a:ea typeface="+mn-ea"/>
              <a:cs typeface="+mn-cs"/>
            </a:rPr>
            <a:t>adjustments</a:t>
          </a:r>
          <a:r>
            <a:rPr lang="es-ES" sz="1200" b="0" kern="1200" dirty="0">
              <a:solidFill>
                <a:sysClr val="windowText" lastClr="000000">
                  <a:hueOff val="0"/>
                  <a:satOff val="0"/>
                  <a:lumOff val="0"/>
                  <a:alphaOff val="0"/>
                </a:sysClr>
              </a:solidFill>
              <a:latin typeface="Calibri" panose="020F0502020204030204"/>
              <a:ea typeface="+mn-ea"/>
              <a:cs typeface="+mn-cs"/>
            </a:rPr>
            <a:t> </a:t>
          </a:r>
          <a:r>
            <a:rPr lang="es-ES" sz="1200" b="0" kern="1200" dirty="0" err="1">
              <a:solidFill>
                <a:sysClr val="windowText" lastClr="000000">
                  <a:hueOff val="0"/>
                  <a:satOff val="0"/>
                  <a:lumOff val="0"/>
                  <a:alphaOff val="0"/>
                </a:sysClr>
              </a:solidFill>
              <a:latin typeface="Calibri" panose="020F0502020204030204"/>
              <a:ea typeface="+mn-ea"/>
              <a:cs typeface="+mn-cs"/>
            </a:rPr>
            <a:t>to</a:t>
          </a:r>
          <a:r>
            <a:rPr lang="es-ES" sz="1200" b="0" kern="1200" dirty="0">
              <a:solidFill>
                <a:sysClr val="windowText" lastClr="000000">
                  <a:hueOff val="0"/>
                  <a:satOff val="0"/>
                  <a:lumOff val="0"/>
                  <a:alphaOff val="0"/>
                </a:sysClr>
              </a:solidFill>
              <a:latin typeface="Calibri" panose="020F0502020204030204"/>
              <a:ea typeface="+mn-ea"/>
              <a:cs typeface="+mn-cs"/>
            </a:rPr>
            <a:t> NA </a:t>
          </a:r>
          <a:r>
            <a:rPr lang="es-ES" sz="1200" b="0" kern="1200" dirty="0" err="1">
              <a:solidFill>
                <a:sysClr val="windowText" lastClr="000000">
                  <a:hueOff val="0"/>
                  <a:satOff val="0"/>
                  <a:lumOff val="0"/>
                  <a:alphaOff val="0"/>
                </a:sysClr>
              </a:solidFill>
              <a:latin typeface="Calibri" panose="020F0502020204030204"/>
              <a:ea typeface="+mn-ea"/>
              <a:cs typeface="+mn-cs"/>
            </a:rPr>
            <a:t>totals</a:t>
          </a:r>
          <a:endParaRPr lang="en-US" sz="1200" b="0" kern="1200" dirty="0">
            <a:solidFill>
              <a:sysClr val="windowText" lastClr="000000">
                <a:hueOff val="0"/>
                <a:satOff val="0"/>
                <a:lumOff val="0"/>
                <a:alphaOff val="0"/>
              </a:sysClr>
            </a:solidFill>
            <a:latin typeface="Calibri" panose="020F0502020204030204"/>
            <a:ea typeface="+mn-ea"/>
            <a:cs typeface="+mn-cs"/>
          </a:endParaRPr>
        </a:p>
      </dsp:txBody>
      <dsp:txXfrm>
        <a:off x="2542565" y="3315719"/>
        <a:ext cx="912040" cy="1035618"/>
      </dsp:txXfrm>
    </dsp:sp>
    <dsp:sp modelId="{E344011A-2587-444E-B9F6-3421594F2EB6}">
      <dsp:nvSpPr>
        <dsp:cNvPr id="0" name=""/>
        <dsp:cNvSpPr/>
      </dsp:nvSpPr>
      <dsp:spPr>
        <a:xfrm>
          <a:off x="3329286" y="2402808"/>
          <a:ext cx="250637" cy="250637"/>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28D010-B298-4A01-A002-2C8908FE2C2F}">
      <dsp:nvSpPr>
        <dsp:cNvPr id="0" name=""/>
        <dsp:cNvSpPr/>
      </dsp:nvSpPr>
      <dsp:spPr>
        <a:xfrm>
          <a:off x="3454605" y="2528127"/>
          <a:ext cx="1155715" cy="1823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807" tIns="0" rIns="0" bIns="0" numCol="1" spcCol="1270" anchor="t" anchorCtr="0">
          <a:noAutofit/>
        </a:bodyPr>
        <a:lstStyle/>
        <a:p>
          <a:pPr marL="0" lvl="0" indent="0" algn="l" defTabSz="533400">
            <a:lnSpc>
              <a:spcPct val="90000"/>
            </a:lnSpc>
            <a:spcBef>
              <a:spcPct val="0"/>
            </a:spcBef>
            <a:spcAft>
              <a:spcPct val="35000"/>
            </a:spcAft>
            <a:buNone/>
          </a:pPr>
          <a:r>
            <a:rPr lang="es-ES" sz="1200" b="0" kern="1200" dirty="0" err="1">
              <a:solidFill>
                <a:sysClr val="windowText" lastClr="000000">
                  <a:hueOff val="0"/>
                  <a:satOff val="0"/>
                  <a:lumOff val="0"/>
                  <a:alphaOff val="0"/>
                </a:sysClr>
              </a:solidFill>
              <a:latin typeface="Calibri" panose="020F0502020204030204"/>
              <a:ea typeface="+mn-ea"/>
              <a:cs typeface="+mn-cs"/>
            </a:rPr>
            <a:t>Micro-macro</a:t>
          </a:r>
          <a:r>
            <a:rPr lang="es-ES" sz="1200" b="0" kern="1200" dirty="0">
              <a:solidFill>
                <a:sysClr val="windowText" lastClr="000000">
                  <a:hueOff val="0"/>
                  <a:satOff val="0"/>
                  <a:lumOff val="0"/>
                  <a:alphaOff val="0"/>
                </a:sysClr>
              </a:solidFill>
              <a:latin typeface="Calibri" panose="020F0502020204030204"/>
              <a:ea typeface="+mn-ea"/>
              <a:cs typeface="+mn-cs"/>
            </a:rPr>
            <a:t> </a:t>
          </a:r>
          <a:r>
            <a:rPr lang="es-ES" sz="1200" b="0" kern="1200" dirty="0" err="1">
              <a:solidFill>
                <a:sysClr val="windowText" lastClr="000000">
                  <a:hueOff val="0"/>
                  <a:satOff val="0"/>
                  <a:lumOff val="0"/>
                  <a:alphaOff val="0"/>
                </a:sysClr>
              </a:solidFill>
              <a:latin typeface="Calibri" panose="020F0502020204030204"/>
              <a:ea typeface="+mn-ea"/>
              <a:cs typeface="+mn-cs"/>
            </a:rPr>
            <a:t>linkage</a:t>
          </a:r>
          <a:endParaRPr lang="en-US" sz="1200" b="0" kern="1200" dirty="0">
            <a:solidFill>
              <a:sysClr val="windowText" lastClr="000000">
                <a:hueOff val="0"/>
                <a:satOff val="0"/>
                <a:lumOff val="0"/>
                <a:alphaOff val="0"/>
              </a:sysClr>
            </a:solidFill>
            <a:latin typeface="Calibri" panose="020F0502020204030204"/>
            <a:ea typeface="+mn-ea"/>
            <a:cs typeface="+mn-cs"/>
          </a:endParaRPr>
        </a:p>
      </dsp:txBody>
      <dsp:txXfrm>
        <a:off x="3454605" y="2528127"/>
        <a:ext cx="1155715" cy="1823210"/>
      </dsp:txXfrm>
    </dsp:sp>
    <dsp:sp modelId="{93EE1240-21D5-4948-B8AF-787D679FF2E3}">
      <dsp:nvSpPr>
        <dsp:cNvPr id="0" name=""/>
        <dsp:cNvSpPr/>
      </dsp:nvSpPr>
      <dsp:spPr>
        <a:xfrm>
          <a:off x="4443229" y="1738794"/>
          <a:ext cx="334182" cy="334182"/>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34B014-A350-479D-A7A4-9927F094B236}">
      <dsp:nvSpPr>
        <dsp:cNvPr id="0" name=""/>
        <dsp:cNvSpPr/>
      </dsp:nvSpPr>
      <dsp:spPr>
        <a:xfrm>
          <a:off x="4610320" y="1905886"/>
          <a:ext cx="1343693" cy="24454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077" tIns="0" rIns="0" bIns="0" numCol="1" spcCol="1270" anchor="t" anchorCtr="0">
          <a:noAutofit/>
        </a:bodyPr>
        <a:lstStyle/>
        <a:p>
          <a:pPr marL="0" lvl="0" indent="0" algn="l" defTabSz="533400">
            <a:lnSpc>
              <a:spcPct val="90000"/>
            </a:lnSpc>
            <a:spcBef>
              <a:spcPct val="0"/>
            </a:spcBef>
            <a:spcAft>
              <a:spcPct val="35000"/>
            </a:spcAft>
            <a:buNone/>
          </a:pPr>
          <a:r>
            <a:rPr lang="en-US" sz="1200" b="0" kern="1200" dirty="0">
              <a:solidFill>
                <a:sysClr val="windowText" lastClr="000000">
                  <a:hueOff val="0"/>
                  <a:satOff val="0"/>
                  <a:lumOff val="0"/>
                  <a:alphaOff val="0"/>
                </a:sysClr>
              </a:solidFill>
              <a:latin typeface="Calibri" panose="020F0502020204030204"/>
              <a:ea typeface="+mn-ea"/>
              <a:cs typeface="+mn-cs"/>
            </a:rPr>
            <a:t>Imputation and </a:t>
          </a:r>
          <a:r>
            <a:rPr lang="en-US" sz="1200" b="0" kern="1200" dirty="0" err="1">
              <a:solidFill>
                <a:sysClr val="windowText" lastClr="000000">
                  <a:hueOff val="0"/>
                  <a:satOff val="0"/>
                  <a:lumOff val="0"/>
                  <a:alphaOff val="0"/>
                </a:sysClr>
              </a:solidFill>
              <a:latin typeface="Calibri" panose="020F0502020204030204"/>
              <a:ea typeface="+mn-ea"/>
              <a:cs typeface="+mn-cs"/>
            </a:rPr>
            <a:t>aligment</a:t>
          </a:r>
          <a:endParaRPr lang="en-US" sz="1200" b="0" kern="1200" dirty="0">
            <a:solidFill>
              <a:sysClr val="windowText" lastClr="000000">
                <a:hueOff val="0"/>
                <a:satOff val="0"/>
                <a:lumOff val="0"/>
                <a:alphaOff val="0"/>
              </a:sysClr>
            </a:solidFill>
            <a:latin typeface="Calibri" panose="020F0502020204030204"/>
            <a:ea typeface="+mn-ea"/>
            <a:cs typeface="+mn-cs"/>
          </a:endParaRPr>
        </a:p>
      </dsp:txBody>
      <dsp:txXfrm>
        <a:off x="4610320" y="1905886"/>
        <a:ext cx="1343693" cy="2445451"/>
      </dsp:txXfrm>
    </dsp:sp>
    <dsp:sp modelId="{4C270ADC-F64A-4921-B8E4-29729BC9E803}">
      <dsp:nvSpPr>
        <dsp:cNvPr id="0" name=""/>
        <dsp:cNvSpPr/>
      </dsp:nvSpPr>
      <dsp:spPr>
        <a:xfrm>
          <a:off x="5738187" y="1220115"/>
          <a:ext cx="431652" cy="431652"/>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A54B1F-2554-4299-BB16-0A7F5BD4A543}">
      <dsp:nvSpPr>
        <dsp:cNvPr id="0" name=""/>
        <dsp:cNvSpPr/>
      </dsp:nvSpPr>
      <dsp:spPr>
        <a:xfrm>
          <a:off x="5954014" y="1435941"/>
          <a:ext cx="1392428" cy="2915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724" tIns="0" rIns="0" bIns="0" numCol="1" spcCol="1270" anchor="t" anchorCtr="0">
          <a:noAutofit/>
        </a:bodyPr>
        <a:lstStyle/>
        <a:p>
          <a:pPr marL="0" lvl="0" indent="0" algn="l" defTabSz="533400">
            <a:lnSpc>
              <a:spcPct val="90000"/>
            </a:lnSpc>
            <a:spcBef>
              <a:spcPct val="0"/>
            </a:spcBef>
            <a:spcAft>
              <a:spcPct val="35000"/>
            </a:spcAft>
            <a:buNone/>
          </a:pPr>
          <a:r>
            <a:rPr lang="es-ES" sz="1200" b="0" kern="1200" dirty="0" err="1">
              <a:solidFill>
                <a:sysClr val="windowText" lastClr="000000">
                  <a:hueOff val="0"/>
                  <a:satOff val="0"/>
                  <a:lumOff val="0"/>
                  <a:alphaOff val="0"/>
                </a:sysClr>
              </a:solidFill>
              <a:latin typeface="Calibri" panose="020F0502020204030204"/>
              <a:ea typeface="+mn-ea"/>
              <a:cs typeface="+mn-cs"/>
            </a:rPr>
            <a:t>Cluster</a:t>
          </a:r>
          <a:r>
            <a:rPr lang="es-ES" sz="1200" b="0" kern="1200" dirty="0">
              <a:solidFill>
                <a:sysClr val="windowText" lastClr="000000">
                  <a:hueOff val="0"/>
                  <a:satOff val="0"/>
                  <a:lumOff val="0"/>
                  <a:alphaOff val="0"/>
                </a:sysClr>
              </a:solidFill>
              <a:latin typeface="Calibri" panose="020F0502020204030204"/>
              <a:ea typeface="+mn-ea"/>
              <a:cs typeface="+mn-cs"/>
            </a:rPr>
            <a:t> </a:t>
          </a:r>
          <a:r>
            <a:rPr lang="es-ES" sz="1200" b="0" kern="1200" dirty="0" err="1">
              <a:solidFill>
                <a:sysClr val="windowText" lastClr="000000">
                  <a:hueOff val="0"/>
                  <a:satOff val="0"/>
                  <a:lumOff val="0"/>
                  <a:alphaOff val="0"/>
                </a:sysClr>
              </a:solidFill>
              <a:latin typeface="Calibri" panose="020F0502020204030204"/>
              <a:ea typeface="+mn-ea"/>
              <a:cs typeface="+mn-cs"/>
            </a:rPr>
            <a:t>households</a:t>
          </a:r>
          <a:endParaRPr lang="en-US" sz="1200" b="0" kern="1200" dirty="0">
            <a:solidFill>
              <a:sysClr val="windowText" lastClr="000000">
                <a:hueOff val="0"/>
                <a:satOff val="0"/>
                <a:lumOff val="0"/>
                <a:alphaOff val="0"/>
              </a:sysClr>
            </a:solidFill>
            <a:latin typeface="Calibri" panose="020F0502020204030204"/>
            <a:ea typeface="+mn-ea"/>
            <a:cs typeface="+mn-cs"/>
          </a:endParaRPr>
        </a:p>
      </dsp:txBody>
      <dsp:txXfrm>
        <a:off x="5954014" y="1435941"/>
        <a:ext cx="1392428" cy="2915396"/>
      </dsp:txXfrm>
    </dsp:sp>
    <dsp:sp modelId="{2C419EFC-2530-415F-BA68-EC4616F32019}">
      <dsp:nvSpPr>
        <dsp:cNvPr id="0" name=""/>
        <dsp:cNvSpPr/>
      </dsp:nvSpPr>
      <dsp:spPr>
        <a:xfrm>
          <a:off x="7071437" y="873748"/>
          <a:ext cx="550009" cy="550009"/>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109C16-B3B6-4F1A-B371-2F3A51CE5202}">
      <dsp:nvSpPr>
        <dsp:cNvPr id="0" name=""/>
        <dsp:cNvSpPr/>
      </dsp:nvSpPr>
      <dsp:spPr>
        <a:xfrm>
          <a:off x="7346442" y="1148753"/>
          <a:ext cx="1392428" cy="3202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1438" tIns="0" rIns="0" bIns="0" numCol="1" spcCol="1270" anchor="t" anchorCtr="0">
          <a:noAutofit/>
        </a:bodyPr>
        <a:lstStyle/>
        <a:p>
          <a:pPr marL="0" lvl="0" indent="0" algn="l" defTabSz="533400">
            <a:lnSpc>
              <a:spcPct val="90000"/>
            </a:lnSpc>
            <a:spcBef>
              <a:spcPct val="0"/>
            </a:spcBef>
            <a:spcAft>
              <a:spcPct val="35000"/>
            </a:spcAft>
            <a:buNone/>
          </a:pPr>
          <a:r>
            <a:rPr lang="es-ES" sz="1200" b="0" kern="1200" dirty="0" err="1">
              <a:solidFill>
                <a:sysClr val="windowText" lastClr="000000">
                  <a:hueOff val="0"/>
                  <a:satOff val="0"/>
                  <a:lumOff val="0"/>
                  <a:alphaOff val="0"/>
                </a:sysClr>
              </a:solidFill>
              <a:latin typeface="Calibri" panose="020F0502020204030204"/>
              <a:ea typeface="+mn-ea"/>
              <a:cs typeface="+mn-cs"/>
            </a:rPr>
            <a:t>Elaborate</a:t>
          </a:r>
          <a:r>
            <a:rPr lang="es-ES" sz="1200" b="0" kern="1200" dirty="0">
              <a:solidFill>
                <a:sysClr val="windowText" lastClr="000000">
                  <a:hueOff val="0"/>
                  <a:satOff val="0"/>
                  <a:lumOff val="0"/>
                  <a:alphaOff val="0"/>
                </a:sysClr>
              </a:solidFill>
              <a:latin typeface="Calibri" panose="020F0502020204030204"/>
              <a:ea typeface="+mn-ea"/>
              <a:cs typeface="+mn-cs"/>
            </a:rPr>
            <a:t> </a:t>
          </a:r>
          <a:r>
            <a:rPr lang="es-ES" sz="1200" b="0" kern="1200" dirty="0" err="1">
              <a:solidFill>
                <a:sysClr val="windowText" lastClr="000000">
                  <a:hueOff val="0"/>
                  <a:satOff val="0"/>
                  <a:lumOff val="0"/>
                  <a:alphaOff val="0"/>
                </a:sysClr>
              </a:solidFill>
              <a:latin typeface="Calibri" panose="020F0502020204030204"/>
              <a:ea typeface="+mn-ea"/>
              <a:cs typeface="+mn-cs"/>
            </a:rPr>
            <a:t>inequality</a:t>
          </a:r>
          <a:r>
            <a:rPr lang="es-ES" sz="1200" b="0" kern="1200" dirty="0">
              <a:solidFill>
                <a:sysClr val="windowText" lastClr="000000">
                  <a:hueOff val="0"/>
                  <a:satOff val="0"/>
                  <a:lumOff val="0"/>
                  <a:alphaOff val="0"/>
                </a:sysClr>
              </a:solidFill>
              <a:latin typeface="Calibri" panose="020F0502020204030204"/>
              <a:ea typeface="+mn-ea"/>
              <a:cs typeface="+mn-cs"/>
            </a:rPr>
            <a:t> </a:t>
          </a:r>
          <a:r>
            <a:rPr lang="es-ES" sz="1200" b="0" kern="1200" dirty="0" err="1">
              <a:solidFill>
                <a:sysClr val="windowText" lastClr="000000">
                  <a:hueOff val="0"/>
                  <a:satOff val="0"/>
                  <a:lumOff val="0"/>
                  <a:alphaOff val="0"/>
                </a:sysClr>
              </a:solidFill>
              <a:latin typeface="Calibri" panose="020F0502020204030204"/>
              <a:ea typeface="+mn-ea"/>
              <a:cs typeface="+mn-cs"/>
            </a:rPr>
            <a:t>indicators</a:t>
          </a:r>
          <a:endParaRPr lang="en-US" sz="1200" b="0" kern="1200" dirty="0">
            <a:solidFill>
              <a:sysClr val="windowText" lastClr="000000">
                <a:hueOff val="0"/>
                <a:satOff val="0"/>
                <a:lumOff val="0"/>
                <a:alphaOff val="0"/>
              </a:sysClr>
            </a:solidFill>
            <a:latin typeface="Calibri" panose="020F0502020204030204"/>
            <a:ea typeface="+mn-ea"/>
            <a:cs typeface="+mn-cs"/>
          </a:endParaRPr>
        </a:p>
      </dsp:txBody>
      <dsp:txXfrm>
        <a:off x="7346442" y="1148753"/>
        <a:ext cx="1392428" cy="3202584"/>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A27CD7-9CEF-44C8-979C-A51F42818C61}"/>
              </a:ext>
            </a:extLst>
          </p:cNvPr>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atin typeface="Trebuchet MS" pitchFamily="34" charset="0"/>
                <a:ea typeface="+mn-ea"/>
                <a:cs typeface="Times New Roman" pitchFamily="18" charset="0"/>
              </a:defRPr>
            </a:lvl1pPr>
          </a:lstStyle>
          <a:p>
            <a:pPr>
              <a:defRPr/>
            </a:pPr>
            <a:endParaRPr lang="en-US"/>
          </a:p>
        </p:txBody>
      </p:sp>
      <p:sp>
        <p:nvSpPr>
          <p:cNvPr id="3" name="Date Placeholder 2">
            <a:extLst>
              <a:ext uri="{FF2B5EF4-FFF2-40B4-BE49-F238E27FC236}">
                <a16:creationId xmlns:a16="http://schemas.microsoft.com/office/drawing/2014/main" id="{83A93CA2-9E1A-4DB3-AFFE-B72B27E436CD}"/>
              </a:ext>
            </a:extLst>
          </p:cNvPr>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atin typeface="Trebuchet MS" pitchFamily="34" charset="0"/>
                <a:ea typeface="+mn-ea"/>
                <a:cs typeface="Times New Roman" pitchFamily="18" charset="0"/>
              </a:defRPr>
            </a:lvl1pPr>
          </a:lstStyle>
          <a:p>
            <a:pPr>
              <a:defRPr/>
            </a:pPr>
            <a:fld id="{0E283723-85C3-4F84-A38A-3C68A7F21D8B}" type="datetimeFigureOut">
              <a:rPr lang="en-US"/>
              <a:pPr>
                <a:defRPr/>
              </a:pPr>
              <a:t>07/05/21</a:t>
            </a:fld>
            <a:endParaRPr lang="en-US"/>
          </a:p>
        </p:txBody>
      </p:sp>
      <p:sp>
        <p:nvSpPr>
          <p:cNvPr id="4" name="Footer Placeholder 3">
            <a:extLst>
              <a:ext uri="{FF2B5EF4-FFF2-40B4-BE49-F238E27FC236}">
                <a16:creationId xmlns:a16="http://schemas.microsoft.com/office/drawing/2014/main" id="{EBB7148F-32E6-4FE9-8006-020298061B4C}"/>
              </a:ext>
            </a:extLst>
          </p:cNvPr>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atin typeface="Trebuchet MS" pitchFamily="34" charset="0"/>
                <a:ea typeface="+mn-ea"/>
                <a:cs typeface="Times New Roman" pitchFamily="18" charset="0"/>
              </a:defRPr>
            </a:lvl1pPr>
          </a:lstStyle>
          <a:p>
            <a:pPr>
              <a:defRPr/>
            </a:pPr>
            <a:endParaRPr lang="en-US"/>
          </a:p>
        </p:txBody>
      </p:sp>
      <p:sp>
        <p:nvSpPr>
          <p:cNvPr id="5" name="Slide Number Placeholder 4">
            <a:extLst>
              <a:ext uri="{FF2B5EF4-FFF2-40B4-BE49-F238E27FC236}">
                <a16:creationId xmlns:a16="http://schemas.microsoft.com/office/drawing/2014/main" id="{DEBC98B4-0CB9-4029-9E7A-C50EB003D429}"/>
              </a:ext>
            </a:extLst>
          </p:cNvPr>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a:defRPr sz="1200">
                <a:cs typeface="Times New Roman" panose="02020603050405020304" pitchFamily="18" charset="0"/>
              </a:defRPr>
            </a:lvl1pPr>
          </a:lstStyle>
          <a:p>
            <a:fld id="{58E9C32D-654D-4A46-BFBC-44A795BBC44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9628FE-C4D5-4498-9467-9964F6ED9CE6}"/>
              </a:ext>
            </a:extLst>
          </p:cNvPr>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atin typeface="Trebuchet MS" pitchFamily="34" charset="0"/>
                <a:ea typeface="+mn-ea"/>
                <a:cs typeface="Times New Roman" pitchFamily="18" charset="0"/>
              </a:defRPr>
            </a:lvl1pPr>
          </a:lstStyle>
          <a:p>
            <a:pPr>
              <a:defRPr/>
            </a:pPr>
            <a:endParaRPr lang="en-US"/>
          </a:p>
        </p:txBody>
      </p:sp>
      <p:sp>
        <p:nvSpPr>
          <p:cNvPr id="3" name="Date Placeholder 2">
            <a:extLst>
              <a:ext uri="{FF2B5EF4-FFF2-40B4-BE49-F238E27FC236}">
                <a16:creationId xmlns:a16="http://schemas.microsoft.com/office/drawing/2014/main" id="{AE84F3FB-1798-4306-A37A-983030CDFE27}"/>
              </a:ext>
            </a:extLst>
          </p:cNvPr>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atin typeface="Trebuchet MS" pitchFamily="34" charset="0"/>
                <a:ea typeface="+mn-ea"/>
                <a:cs typeface="Times New Roman" pitchFamily="18" charset="0"/>
              </a:defRPr>
            </a:lvl1pPr>
          </a:lstStyle>
          <a:p>
            <a:pPr>
              <a:defRPr/>
            </a:pPr>
            <a:fld id="{5112E118-5D81-4C4E-AE33-FC7D2585189F}" type="datetimeFigureOut">
              <a:rPr lang="en-US"/>
              <a:pPr>
                <a:defRPr/>
              </a:pPr>
              <a:t>07/05/21</a:t>
            </a:fld>
            <a:endParaRPr lang="en-US"/>
          </a:p>
        </p:txBody>
      </p:sp>
      <p:sp>
        <p:nvSpPr>
          <p:cNvPr id="4" name="Slide Image Placeholder 3">
            <a:extLst>
              <a:ext uri="{FF2B5EF4-FFF2-40B4-BE49-F238E27FC236}">
                <a16:creationId xmlns:a16="http://schemas.microsoft.com/office/drawing/2014/main" id="{24CA0B07-1406-4EE1-A51C-D18D56F68E2A}"/>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2266F0B6-3955-4E04-AF45-13E5FD5B0CE9}"/>
              </a:ext>
            </a:extLst>
          </p:cNvPr>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C9849BF-F153-414F-9E6F-2BCB33DE80D7}"/>
              </a:ext>
            </a:extLst>
          </p:cNvPr>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atin typeface="Trebuchet MS" pitchFamily="34" charset="0"/>
                <a:ea typeface="+mn-ea"/>
                <a:cs typeface="Times New Roman" pitchFamily="18" charset="0"/>
              </a:defRPr>
            </a:lvl1pPr>
          </a:lstStyle>
          <a:p>
            <a:pPr>
              <a:defRPr/>
            </a:pPr>
            <a:endParaRPr lang="en-US"/>
          </a:p>
        </p:txBody>
      </p:sp>
      <p:sp>
        <p:nvSpPr>
          <p:cNvPr id="7" name="Slide Number Placeholder 6">
            <a:extLst>
              <a:ext uri="{FF2B5EF4-FFF2-40B4-BE49-F238E27FC236}">
                <a16:creationId xmlns:a16="http://schemas.microsoft.com/office/drawing/2014/main" id="{E802D6B5-8A4F-43B6-AE43-52FD32245A10}"/>
              </a:ext>
            </a:extLst>
          </p:cNvPr>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a:defRPr sz="1200">
                <a:cs typeface="Times New Roman" panose="02020603050405020304" pitchFamily="18" charset="0"/>
              </a:defRPr>
            </a:lvl1pPr>
          </a:lstStyle>
          <a:p>
            <a:fld id="{4CA4F2F6-5F73-4C93-9EA5-968D314157DC}"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A4F2F6-5F73-4C93-9EA5-968D314157DC}" type="slidenum">
              <a:rPr lang="en-US" altLang="en-US" smtClean="0"/>
              <a:pPr/>
              <a:t>0</a:t>
            </a:fld>
            <a:endParaRPr lang="en-US" altLang="en-US"/>
          </a:p>
        </p:txBody>
      </p:sp>
    </p:spTree>
    <p:extLst>
      <p:ext uri="{BB962C8B-B14F-4D97-AF65-F5344CB8AC3E}">
        <p14:creationId xmlns:p14="http://schemas.microsoft.com/office/powerpoint/2010/main" val="2248145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A4F2F6-5F73-4C93-9EA5-968D314157DC}" type="slidenum">
              <a:rPr lang="en-US" altLang="en-US" smtClean="0"/>
              <a:pPr/>
              <a:t>1</a:t>
            </a:fld>
            <a:endParaRPr lang="en-US" altLang="en-US"/>
          </a:p>
        </p:txBody>
      </p:sp>
    </p:spTree>
    <p:extLst>
      <p:ext uri="{BB962C8B-B14F-4D97-AF65-F5344CB8AC3E}">
        <p14:creationId xmlns:p14="http://schemas.microsoft.com/office/powerpoint/2010/main" val="3442310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s-ES" dirty="0"/>
          </a:p>
        </p:txBody>
      </p:sp>
      <p:sp>
        <p:nvSpPr>
          <p:cNvPr id="4" name="Slide Number Placeholder 3"/>
          <p:cNvSpPr>
            <a:spLocks noGrp="1"/>
          </p:cNvSpPr>
          <p:nvPr>
            <p:ph type="sldNum" sz="quarter" idx="5"/>
          </p:nvPr>
        </p:nvSpPr>
        <p:spPr/>
        <p:txBody>
          <a:bodyPr/>
          <a:lstStyle/>
          <a:p>
            <a:fld id="{4CA4F2F6-5F73-4C93-9EA5-968D314157DC}" type="slidenum">
              <a:rPr lang="en-US" altLang="en-US" smtClean="0"/>
              <a:pPr/>
              <a:t>2</a:t>
            </a:fld>
            <a:endParaRPr lang="en-US" altLang="en-US"/>
          </a:p>
        </p:txBody>
      </p:sp>
    </p:spTree>
    <p:extLst>
      <p:ext uri="{BB962C8B-B14F-4D97-AF65-F5344CB8AC3E}">
        <p14:creationId xmlns:p14="http://schemas.microsoft.com/office/powerpoint/2010/main" val="982288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A4F2F6-5F73-4C93-9EA5-968D314157DC}" type="slidenum">
              <a:rPr lang="en-US" altLang="en-US" smtClean="0"/>
              <a:pPr/>
              <a:t>3</a:t>
            </a:fld>
            <a:endParaRPr lang="en-US" altLang="en-US"/>
          </a:p>
        </p:txBody>
      </p:sp>
    </p:spTree>
    <p:extLst>
      <p:ext uri="{BB962C8B-B14F-4D97-AF65-F5344CB8AC3E}">
        <p14:creationId xmlns:p14="http://schemas.microsoft.com/office/powerpoint/2010/main" val="182714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A4F2F6-5F73-4C93-9EA5-968D314157DC}" type="slidenum">
              <a:rPr lang="en-US" altLang="en-US" smtClean="0"/>
              <a:pPr/>
              <a:t>5</a:t>
            </a:fld>
            <a:endParaRPr lang="en-US" altLang="en-US"/>
          </a:p>
        </p:txBody>
      </p:sp>
    </p:spTree>
    <p:extLst>
      <p:ext uri="{BB962C8B-B14F-4D97-AF65-F5344CB8AC3E}">
        <p14:creationId xmlns:p14="http://schemas.microsoft.com/office/powerpoint/2010/main" val="3175454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A4F2F6-5F73-4C93-9EA5-968D314157DC}" type="slidenum">
              <a:rPr lang="en-US" altLang="en-US" smtClean="0"/>
              <a:pPr/>
              <a:t>6</a:t>
            </a:fld>
            <a:endParaRPr lang="en-US" altLang="en-US"/>
          </a:p>
        </p:txBody>
      </p:sp>
    </p:spTree>
    <p:extLst>
      <p:ext uri="{BB962C8B-B14F-4D97-AF65-F5344CB8AC3E}">
        <p14:creationId xmlns:p14="http://schemas.microsoft.com/office/powerpoint/2010/main" val="350986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A4F2F6-5F73-4C93-9EA5-968D314157DC}" type="slidenum">
              <a:rPr lang="en-US" altLang="en-US" smtClean="0"/>
              <a:pPr/>
              <a:t>14</a:t>
            </a:fld>
            <a:endParaRPr lang="en-US" altLang="en-US"/>
          </a:p>
        </p:txBody>
      </p:sp>
    </p:spTree>
    <p:extLst>
      <p:ext uri="{BB962C8B-B14F-4D97-AF65-F5344CB8AC3E}">
        <p14:creationId xmlns:p14="http://schemas.microsoft.com/office/powerpoint/2010/main" val="3071286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10.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ight Blue 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DD61DF9-632A-42E6-814F-994D0ABCFF7B}"/>
              </a:ext>
            </a:extLst>
          </p:cNvPr>
          <p:cNvSpPr>
            <a:spLocks noChangeArrowheads="1"/>
          </p:cNvSpPr>
          <p:nvPr/>
        </p:nvSpPr>
        <p:spPr bwMode="auto">
          <a:xfrm flipV="1">
            <a:off x="0" y="0"/>
            <a:ext cx="9144000" cy="4479925"/>
          </a:xfrm>
          <a:prstGeom prst="rect">
            <a:avLst/>
          </a:prstGeom>
          <a:solidFill>
            <a:srgbClr val="139A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 name="Line 1086">
            <a:extLst>
              <a:ext uri="{FF2B5EF4-FFF2-40B4-BE49-F238E27FC236}">
                <a16:creationId xmlns:a16="http://schemas.microsoft.com/office/drawing/2014/main" id="{761D1F67-25B9-45C9-825C-B59EF72E325C}"/>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a:extLst>
              <a:ext uri="{FF2B5EF4-FFF2-40B4-BE49-F238E27FC236}">
                <a16:creationId xmlns:a16="http://schemas.microsoft.com/office/drawing/2014/main" id="{DA3F07F2-177D-4BE6-B234-810E5F112A25}"/>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a:extLst>
              <a:ext uri="{FF2B5EF4-FFF2-40B4-BE49-F238E27FC236}">
                <a16:creationId xmlns:a16="http://schemas.microsoft.com/office/drawing/2014/main" id="{A5DFBAC6-C428-42DF-88D0-ED18F524199A}"/>
              </a:ext>
            </a:extLst>
          </p:cNvPr>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 name="Rectangle 1089">
            <a:extLst>
              <a:ext uri="{FF2B5EF4-FFF2-40B4-BE49-F238E27FC236}">
                <a16:creationId xmlns:a16="http://schemas.microsoft.com/office/drawing/2014/main" id="{337F2A16-D840-4BE4-B3B1-C818300CD08B}"/>
              </a:ext>
            </a:extLst>
          </p:cNvPr>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0" name="Freeform 1098">
            <a:extLst>
              <a:ext uri="{FF2B5EF4-FFF2-40B4-BE49-F238E27FC236}">
                <a16:creationId xmlns:a16="http://schemas.microsoft.com/office/drawing/2014/main" id="{BCAB08D4-AD5A-4CB7-87C8-F4E27BE29439}"/>
              </a:ext>
            </a:extLst>
          </p:cNvPr>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a:extLst>
              <a:ext uri="{FF2B5EF4-FFF2-40B4-BE49-F238E27FC236}">
                <a16:creationId xmlns:a16="http://schemas.microsoft.com/office/drawing/2014/main" id="{9D6EC65E-6EC3-44F5-BE1C-38EF9DD8D3D9}"/>
              </a:ext>
            </a:extLst>
          </p:cNvPr>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a:extLst>
              <a:ext uri="{FF2B5EF4-FFF2-40B4-BE49-F238E27FC236}">
                <a16:creationId xmlns:a16="http://schemas.microsoft.com/office/drawing/2014/main" id="{CB7FBB9C-85A9-4C04-930F-9DFBA126987D}"/>
              </a:ext>
            </a:extLst>
          </p:cNvPr>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a:extLst>
              <a:ext uri="{FF2B5EF4-FFF2-40B4-BE49-F238E27FC236}">
                <a16:creationId xmlns:a16="http://schemas.microsoft.com/office/drawing/2014/main" id="{66EBCF53-CBB8-445C-9707-8E1C8F83B492}"/>
              </a:ext>
            </a:extLst>
          </p:cNvPr>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a:extLst>
              <a:ext uri="{FF2B5EF4-FFF2-40B4-BE49-F238E27FC236}">
                <a16:creationId xmlns:a16="http://schemas.microsoft.com/office/drawing/2014/main" id="{75DEC66E-9BC4-4775-9182-C414650258F4}"/>
              </a:ext>
            </a:extLst>
          </p:cNvPr>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a:extLst>
              <a:ext uri="{FF2B5EF4-FFF2-40B4-BE49-F238E27FC236}">
                <a16:creationId xmlns:a16="http://schemas.microsoft.com/office/drawing/2014/main" id="{3C44CD3C-9FCD-42C6-963D-1DF441615B8B}"/>
              </a:ext>
            </a:extLst>
          </p:cNvPr>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a:extLst>
              <a:ext uri="{FF2B5EF4-FFF2-40B4-BE49-F238E27FC236}">
                <a16:creationId xmlns:a16="http://schemas.microsoft.com/office/drawing/2014/main" id="{D8D38AFD-FEF8-4624-9CDF-95F10E4898BD}"/>
              </a:ext>
            </a:extLst>
          </p:cNvPr>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a:extLst>
              <a:ext uri="{FF2B5EF4-FFF2-40B4-BE49-F238E27FC236}">
                <a16:creationId xmlns:a16="http://schemas.microsoft.com/office/drawing/2014/main" id="{619EAF7B-BA4D-4417-8CF7-33D4EB90BA70}"/>
              </a:ext>
            </a:extLst>
          </p:cNvPr>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a:extLst>
              <a:ext uri="{FF2B5EF4-FFF2-40B4-BE49-F238E27FC236}">
                <a16:creationId xmlns:a16="http://schemas.microsoft.com/office/drawing/2014/main" id="{832E0C5F-3D7E-4BFF-B88A-766875AB276A}"/>
              </a:ext>
            </a:extLst>
          </p:cNvPr>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a:extLst>
              <a:ext uri="{FF2B5EF4-FFF2-40B4-BE49-F238E27FC236}">
                <a16:creationId xmlns:a16="http://schemas.microsoft.com/office/drawing/2014/main" id="{8F08271E-A913-4942-9CAF-E14A9B10E401}"/>
              </a:ext>
            </a:extLst>
          </p:cNvPr>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a:extLst>
              <a:ext uri="{FF2B5EF4-FFF2-40B4-BE49-F238E27FC236}">
                <a16:creationId xmlns:a16="http://schemas.microsoft.com/office/drawing/2014/main" id="{A3518AA7-02DC-4DC0-93E4-397C82D5456E}"/>
              </a:ext>
            </a:extLst>
          </p:cNvPr>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a:extLst>
              <a:ext uri="{FF2B5EF4-FFF2-40B4-BE49-F238E27FC236}">
                <a16:creationId xmlns:a16="http://schemas.microsoft.com/office/drawing/2014/main" id="{2B022DC3-B403-4AB7-9D52-EB6E8987BEA7}"/>
              </a:ext>
            </a:extLst>
          </p:cNvPr>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a:extLst>
              <a:ext uri="{FF2B5EF4-FFF2-40B4-BE49-F238E27FC236}">
                <a16:creationId xmlns:a16="http://schemas.microsoft.com/office/drawing/2014/main" id="{54534442-99B1-4362-B640-FC622321D823}"/>
              </a:ext>
            </a:extLst>
          </p:cNvPr>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a:extLst>
              <a:ext uri="{FF2B5EF4-FFF2-40B4-BE49-F238E27FC236}">
                <a16:creationId xmlns:a16="http://schemas.microsoft.com/office/drawing/2014/main" id="{1D59FA98-A70A-4B4B-8C4A-BBE4D128E7B5}"/>
              </a:ext>
            </a:extLst>
          </p:cNvPr>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a:extLst>
              <a:ext uri="{FF2B5EF4-FFF2-40B4-BE49-F238E27FC236}">
                <a16:creationId xmlns:a16="http://schemas.microsoft.com/office/drawing/2014/main" id="{3BCFF625-F0AF-45A5-8A67-39BA51B8D3F6}"/>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a:extLst>
              <a:ext uri="{FF2B5EF4-FFF2-40B4-BE49-F238E27FC236}">
                <a16:creationId xmlns:a16="http://schemas.microsoft.com/office/drawing/2014/main" id="{CBC0351F-97F6-4349-A1AD-337B22EB196C}"/>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a:extLst>
              <a:ext uri="{FF2B5EF4-FFF2-40B4-BE49-F238E27FC236}">
                <a16:creationId xmlns:a16="http://schemas.microsoft.com/office/drawing/2014/main" id="{7BD59AC7-58B8-4008-9101-DCDF3492612E}"/>
              </a:ext>
            </a:extLst>
          </p:cNvPr>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a:extLst>
              <a:ext uri="{FF2B5EF4-FFF2-40B4-BE49-F238E27FC236}">
                <a16:creationId xmlns:a16="http://schemas.microsoft.com/office/drawing/2014/main" id="{7E4EECD9-817B-4B49-A71D-AA41BFB84A5A}"/>
              </a:ext>
            </a:extLst>
          </p:cNvPr>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a:extLst>
              <a:ext uri="{FF2B5EF4-FFF2-40B4-BE49-F238E27FC236}">
                <a16:creationId xmlns:a16="http://schemas.microsoft.com/office/drawing/2014/main" id="{473DCE9C-68D4-44EC-A804-72ABF43D3F5A}"/>
              </a:ext>
            </a:extLst>
          </p:cNvPr>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a:extLst>
              <a:ext uri="{FF2B5EF4-FFF2-40B4-BE49-F238E27FC236}">
                <a16:creationId xmlns:a16="http://schemas.microsoft.com/office/drawing/2014/main" id="{F11B636F-46A1-4E5C-8FD2-EE462E733DF4}"/>
              </a:ext>
            </a:extLst>
          </p:cNvPr>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30" name="Freeform 1217">
            <a:extLst>
              <a:ext uri="{FF2B5EF4-FFF2-40B4-BE49-F238E27FC236}">
                <a16:creationId xmlns:a16="http://schemas.microsoft.com/office/drawing/2014/main" id="{89BB5479-212B-4290-99A3-B7CBEDC20EC5}"/>
              </a:ext>
            </a:extLst>
          </p:cNvPr>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a:extLst>
              <a:ext uri="{FF2B5EF4-FFF2-40B4-BE49-F238E27FC236}">
                <a16:creationId xmlns:a16="http://schemas.microsoft.com/office/drawing/2014/main" id="{54563626-0B2E-46DB-ACF5-32826FFC33F5}"/>
              </a:ext>
            </a:extLst>
          </p:cNvPr>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a:extLst>
              <a:ext uri="{FF2B5EF4-FFF2-40B4-BE49-F238E27FC236}">
                <a16:creationId xmlns:a16="http://schemas.microsoft.com/office/drawing/2014/main" id="{181C81F5-CC01-4274-A41B-61B7739F124D}"/>
              </a:ext>
            </a:extLst>
          </p:cNvPr>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a:extLst>
              <a:ext uri="{FF2B5EF4-FFF2-40B4-BE49-F238E27FC236}">
                <a16:creationId xmlns:a16="http://schemas.microsoft.com/office/drawing/2014/main" id="{E5869180-5044-49F4-9313-CC5B6E4859E7}"/>
              </a:ext>
            </a:extLst>
          </p:cNvPr>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a:extLst>
              <a:ext uri="{FF2B5EF4-FFF2-40B4-BE49-F238E27FC236}">
                <a16:creationId xmlns:a16="http://schemas.microsoft.com/office/drawing/2014/main" id="{02FA76CD-D292-4466-9115-CB1B793DE670}"/>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a:extLst>
              <a:ext uri="{FF2B5EF4-FFF2-40B4-BE49-F238E27FC236}">
                <a16:creationId xmlns:a16="http://schemas.microsoft.com/office/drawing/2014/main" id="{3480350A-96B9-40A7-9312-2E6BB7DE5109}"/>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a:extLst>
              <a:ext uri="{FF2B5EF4-FFF2-40B4-BE49-F238E27FC236}">
                <a16:creationId xmlns:a16="http://schemas.microsoft.com/office/drawing/2014/main" id="{041D22C0-86E4-4419-9E19-675C60E48FD1}"/>
              </a:ext>
            </a:extLst>
          </p:cNvPr>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a:extLst>
              <a:ext uri="{FF2B5EF4-FFF2-40B4-BE49-F238E27FC236}">
                <a16:creationId xmlns:a16="http://schemas.microsoft.com/office/drawing/2014/main" id="{23EC9140-C14A-4955-9840-77C4099DFF29}"/>
              </a:ext>
            </a:extLst>
          </p:cNvPr>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a:extLst>
              <a:ext uri="{FF2B5EF4-FFF2-40B4-BE49-F238E27FC236}">
                <a16:creationId xmlns:a16="http://schemas.microsoft.com/office/drawing/2014/main" id="{4C5D7C2F-F003-4E86-8F9A-A78463A09749}"/>
              </a:ext>
            </a:extLst>
          </p:cNvPr>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a:extLst>
              <a:ext uri="{FF2B5EF4-FFF2-40B4-BE49-F238E27FC236}">
                <a16:creationId xmlns:a16="http://schemas.microsoft.com/office/drawing/2014/main" id="{7352D889-F946-48E5-A4C4-03D39ECBD94F}"/>
              </a:ext>
            </a:extLst>
          </p:cNvPr>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a:extLst>
              <a:ext uri="{FF2B5EF4-FFF2-40B4-BE49-F238E27FC236}">
                <a16:creationId xmlns:a16="http://schemas.microsoft.com/office/drawing/2014/main" id="{49971FF3-DFE9-4B1D-BA3F-EBB844F059FF}"/>
              </a:ext>
            </a:extLst>
          </p:cNvPr>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a:extLst>
              <a:ext uri="{FF2B5EF4-FFF2-40B4-BE49-F238E27FC236}">
                <a16:creationId xmlns:a16="http://schemas.microsoft.com/office/drawing/2014/main" id="{682AE6A5-6343-404F-AAF3-422FFDEEE56C}"/>
              </a:ext>
            </a:extLst>
          </p:cNvPr>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a:extLst>
              <a:ext uri="{FF2B5EF4-FFF2-40B4-BE49-F238E27FC236}">
                <a16:creationId xmlns:a16="http://schemas.microsoft.com/office/drawing/2014/main" id="{35005F30-1804-40B3-A60D-27273D8EE0CD}"/>
              </a:ext>
            </a:extLst>
          </p:cNvPr>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3" name="Freeform 1258">
            <a:extLst>
              <a:ext uri="{FF2B5EF4-FFF2-40B4-BE49-F238E27FC236}">
                <a16:creationId xmlns:a16="http://schemas.microsoft.com/office/drawing/2014/main" id="{D6C0D07E-706E-45CE-899A-EBA38A70B698}"/>
              </a:ext>
            </a:extLst>
          </p:cNvPr>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a:extLst>
              <a:ext uri="{FF2B5EF4-FFF2-40B4-BE49-F238E27FC236}">
                <a16:creationId xmlns:a16="http://schemas.microsoft.com/office/drawing/2014/main" id="{C9595964-D98C-4BD9-999E-8C40B3038E2A}"/>
              </a:ext>
            </a:extLst>
          </p:cNvPr>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a:extLst>
              <a:ext uri="{FF2B5EF4-FFF2-40B4-BE49-F238E27FC236}">
                <a16:creationId xmlns:a16="http://schemas.microsoft.com/office/drawing/2014/main" id="{D2F58FCF-7808-4B33-9609-2A085A6B6FF0}"/>
              </a:ext>
            </a:extLst>
          </p:cNvPr>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a:extLst>
              <a:ext uri="{FF2B5EF4-FFF2-40B4-BE49-F238E27FC236}">
                <a16:creationId xmlns:a16="http://schemas.microsoft.com/office/drawing/2014/main" id="{3C0DE90B-3CDC-4BE7-8E3F-815D7E55D8FD}"/>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a:extLst>
              <a:ext uri="{FF2B5EF4-FFF2-40B4-BE49-F238E27FC236}">
                <a16:creationId xmlns:a16="http://schemas.microsoft.com/office/drawing/2014/main" id="{D67925CE-E266-4483-8126-01D44D4F45C6}"/>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a:extLst>
              <a:ext uri="{FF2B5EF4-FFF2-40B4-BE49-F238E27FC236}">
                <a16:creationId xmlns:a16="http://schemas.microsoft.com/office/drawing/2014/main" id="{8FAC0EFC-C507-4A88-B939-6B8263148693}"/>
              </a:ext>
            </a:extLst>
          </p:cNvPr>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9" name="Rectangle 1273">
            <a:extLst>
              <a:ext uri="{FF2B5EF4-FFF2-40B4-BE49-F238E27FC236}">
                <a16:creationId xmlns:a16="http://schemas.microsoft.com/office/drawing/2014/main" id="{77411D1E-1AEA-43CC-A031-825B7D2B3D52}"/>
              </a:ext>
            </a:extLst>
          </p:cNvPr>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0" name="Line 1274">
            <a:extLst>
              <a:ext uri="{FF2B5EF4-FFF2-40B4-BE49-F238E27FC236}">
                <a16:creationId xmlns:a16="http://schemas.microsoft.com/office/drawing/2014/main" id="{C1F11428-3635-44B7-8098-EC778A59285F}"/>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a:extLst>
              <a:ext uri="{FF2B5EF4-FFF2-40B4-BE49-F238E27FC236}">
                <a16:creationId xmlns:a16="http://schemas.microsoft.com/office/drawing/2014/main" id="{88E4E334-B123-4785-8E93-698367D9B7A6}"/>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a:extLst>
              <a:ext uri="{FF2B5EF4-FFF2-40B4-BE49-F238E27FC236}">
                <a16:creationId xmlns:a16="http://schemas.microsoft.com/office/drawing/2014/main" id="{13C80F48-7B2B-4D74-8322-B2A64F2D7766}"/>
              </a:ext>
            </a:extLst>
          </p:cNvPr>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a:extLst>
              <a:ext uri="{FF2B5EF4-FFF2-40B4-BE49-F238E27FC236}">
                <a16:creationId xmlns:a16="http://schemas.microsoft.com/office/drawing/2014/main" id="{D1429A21-85A6-4788-A247-04882426BA02}"/>
              </a:ext>
            </a:extLst>
          </p:cNvPr>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a:extLst>
              <a:ext uri="{FF2B5EF4-FFF2-40B4-BE49-F238E27FC236}">
                <a16:creationId xmlns:a16="http://schemas.microsoft.com/office/drawing/2014/main" id="{95BC0637-245A-49A1-91E9-D830A33C768F}"/>
              </a:ext>
            </a:extLst>
          </p:cNvPr>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a:extLst>
              <a:ext uri="{FF2B5EF4-FFF2-40B4-BE49-F238E27FC236}">
                <a16:creationId xmlns:a16="http://schemas.microsoft.com/office/drawing/2014/main" id="{00E93EFA-012B-4F86-8DAC-234FB8E34169}"/>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36">
            <a:extLst>
              <a:ext uri="{FF2B5EF4-FFF2-40B4-BE49-F238E27FC236}">
                <a16:creationId xmlns:a16="http://schemas.microsoft.com/office/drawing/2014/main" id="{D6CE84A2-DCA9-415B-A749-05103ABEFDF9}"/>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37">
            <a:extLst>
              <a:ext uri="{FF2B5EF4-FFF2-40B4-BE49-F238E27FC236}">
                <a16:creationId xmlns:a16="http://schemas.microsoft.com/office/drawing/2014/main" id="{C8F1DE48-507C-4086-BA60-11EE51AD9C9E}"/>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0">
            <a:extLst>
              <a:ext uri="{FF2B5EF4-FFF2-40B4-BE49-F238E27FC236}">
                <a16:creationId xmlns:a16="http://schemas.microsoft.com/office/drawing/2014/main" id="{89163704-42AB-4366-845B-C12860289648}"/>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1">
            <a:extLst>
              <a:ext uri="{FF2B5EF4-FFF2-40B4-BE49-F238E27FC236}">
                <a16:creationId xmlns:a16="http://schemas.microsoft.com/office/drawing/2014/main" id="{497185B8-046E-4C49-B4AF-2B96BF48D316}"/>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2">
            <a:extLst>
              <a:ext uri="{FF2B5EF4-FFF2-40B4-BE49-F238E27FC236}">
                <a16:creationId xmlns:a16="http://schemas.microsoft.com/office/drawing/2014/main" id="{59515FB3-6E25-40B7-8CB2-DED26CE4E2C7}"/>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1343">
            <a:extLst>
              <a:ext uri="{FF2B5EF4-FFF2-40B4-BE49-F238E27FC236}">
                <a16:creationId xmlns:a16="http://schemas.microsoft.com/office/drawing/2014/main" id="{74D7BDF7-1C1E-47FC-840D-FA2B08D448CD}"/>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2" name="Rectangle 1344">
            <a:extLst>
              <a:ext uri="{FF2B5EF4-FFF2-40B4-BE49-F238E27FC236}">
                <a16:creationId xmlns:a16="http://schemas.microsoft.com/office/drawing/2014/main" id="{E58AEC22-0CA0-43C6-9DF4-FF6F644BAFD7}"/>
              </a:ext>
            </a:extLst>
          </p:cNvPr>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pic>
        <p:nvPicPr>
          <p:cNvPr id="63" name="Picture 63">
            <a:extLst>
              <a:ext uri="{FF2B5EF4-FFF2-40B4-BE49-F238E27FC236}">
                <a16:creationId xmlns:a16="http://schemas.microsoft.com/office/drawing/2014/main" id="{D92FBCA7-CB6C-41CD-B6AC-B81BCDCF6B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250" y="4687888"/>
            <a:ext cx="4883150"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Rectangle 63">
            <a:extLst>
              <a:ext uri="{FF2B5EF4-FFF2-40B4-BE49-F238E27FC236}">
                <a16:creationId xmlns:a16="http://schemas.microsoft.com/office/drawing/2014/main" id="{95FC8E59-7C71-4A76-825A-A9FF051AA60D}"/>
              </a:ext>
            </a:extLst>
          </p:cNvPr>
          <p:cNvSpPr>
            <a:spLocks noChangeArrowheads="1"/>
          </p:cNvSpPr>
          <p:nvPr/>
        </p:nvSpPr>
        <p:spPr bwMode="auto">
          <a:xfrm>
            <a:off x="0" y="4311650"/>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sp>
        <p:nvSpPr>
          <p:cNvPr id="330" name="Title 329"/>
          <p:cNvSpPr>
            <a:spLocks noGrp="1"/>
          </p:cNvSpPr>
          <p:nvPr>
            <p:ph type="title"/>
          </p:nvPr>
        </p:nvSpPr>
        <p:spPr>
          <a:xfrm>
            <a:off x="1512623" y="1189789"/>
            <a:ext cx="6971806" cy="1822161"/>
          </a:xfrm>
        </p:spPr>
        <p:txBody>
          <a:bodyPr anchor="b"/>
          <a:lstStyle>
            <a:lvl1pPr>
              <a:lnSpc>
                <a:spcPct val="100000"/>
              </a:lnSpc>
              <a:spcBef>
                <a:spcPts val="0"/>
              </a:spcBef>
              <a:defRPr sz="3600" b="1" baseline="0">
                <a:solidFill>
                  <a:schemeClr val="bg1"/>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1525172" y="3000005"/>
            <a:ext cx="6959257" cy="875885"/>
          </a:xfrm>
        </p:spPr>
        <p:txBody>
          <a:bodyPr>
            <a:normAutofit/>
          </a:bodyPr>
          <a:lstStyle>
            <a:lvl1pPr>
              <a:lnSpc>
                <a:spcPct val="100000"/>
              </a:lnSpc>
              <a:spcBef>
                <a:spcPts val="0"/>
              </a:spcBef>
              <a:defRPr sz="2400" b="0" i="0" cap="all"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
        <p:nvSpPr>
          <p:cNvPr id="69" name="Text Placeholder 331"/>
          <p:cNvSpPr>
            <a:spLocks noGrp="1"/>
          </p:cNvSpPr>
          <p:nvPr>
            <p:ph type="body" sz="quarter" idx="14"/>
          </p:nvPr>
        </p:nvSpPr>
        <p:spPr>
          <a:xfrm>
            <a:off x="5418667" y="4927600"/>
            <a:ext cx="3065762" cy="995705"/>
          </a:xfrm>
        </p:spPr>
        <p:txBody>
          <a:bodyPr anchor="b"/>
          <a:lstStyle>
            <a:lvl1pPr algn="r">
              <a:lnSpc>
                <a:spcPct val="100000"/>
              </a:lnSpc>
              <a:defRPr sz="1500"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a:p>
            <a:pPr lvl="1"/>
            <a:r>
              <a:rPr lang="en-US"/>
              <a:t>Second level</a:t>
            </a:r>
          </a:p>
        </p:txBody>
      </p:sp>
      <p:sp>
        <p:nvSpPr>
          <p:cNvPr id="65" name="Rectangle 1028">
            <a:extLst>
              <a:ext uri="{FF2B5EF4-FFF2-40B4-BE49-F238E27FC236}">
                <a16:creationId xmlns:a16="http://schemas.microsoft.com/office/drawing/2014/main" id="{5C8EB1AA-33A1-4477-BD22-35862DB4608F}"/>
              </a:ext>
            </a:extLst>
          </p:cNvPr>
          <p:cNvSpPr>
            <a:spLocks noGrp="1" noChangeArrowheads="1"/>
          </p:cNvSpPr>
          <p:nvPr>
            <p:ph type="dt" sz="half" idx="15"/>
          </p:nvPr>
        </p:nvSpPr>
        <p:spPr>
          <a:xfrm>
            <a:off x="5932488" y="5975350"/>
            <a:ext cx="2552700" cy="306388"/>
          </a:xfrm>
        </p:spPr>
        <p:txBody>
          <a:bodyPr rIns="0"/>
          <a:lstStyle>
            <a:lvl1pPr algn="r">
              <a:defRPr b="0" i="0">
                <a:solidFill>
                  <a:schemeClr val="tx1"/>
                </a:solidFill>
                <a:latin typeface="Arial"/>
                <a:cs typeface="Arial"/>
              </a:defRPr>
            </a:lvl1pPr>
          </a:lstStyle>
          <a:p>
            <a:pPr>
              <a:defRPr/>
            </a:pPr>
            <a:fld id="{FB033EB9-B39C-483B-B7BF-9FDC60121643}" type="datetime4">
              <a:rPr lang="en-US"/>
              <a:pPr>
                <a:defRPr/>
              </a:pPr>
              <a:t>7 May, 2021</a:t>
            </a:fld>
            <a:endParaRPr lang="en-US" dirty="0"/>
          </a:p>
        </p:txBody>
      </p:sp>
    </p:spTree>
    <p:extLst>
      <p:ext uri="{BB962C8B-B14F-4D97-AF65-F5344CB8AC3E}">
        <p14:creationId xmlns:p14="http://schemas.microsoft.com/office/powerpoint/2010/main" val="2191776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aragraph with Graphic Element">
    <p:spTree>
      <p:nvGrpSpPr>
        <p:cNvPr id="1" name=""/>
        <p:cNvGrpSpPr/>
        <p:nvPr/>
      </p:nvGrpSpPr>
      <p:grpSpPr>
        <a:xfrm>
          <a:off x="0" y="0"/>
          <a:ext cx="0" cy="0"/>
          <a:chOff x="0" y="0"/>
          <a:chExt cx="0" cy="0"/>
        </a:xfrm>
      </p:grpSpPr>
      <p:sp>
        <p:nvSpPr>
          <p:cNvPr id="2" name="Title 1"/>
          <p:cNvSpPr>
            <a:spLocks noGrp="1"/>
          </p:cNvSpPr>
          <p:nvPr>
            <p:ph type="title"/>
          </p:nvPr>
        </p:nvSpPr>
        <p:spPr>
          <a:xfrm>
            <a:off x="320842" y="288636"/>
            <a:ext cx="8569158" cy="461819"/>
          </a:xfrm>
        </p:spPr>
        <p:txBody>
          <a:bodyPr anchor="b"/>
          <a:lstStyle>
            <a:lvl1pPr>
              <a:defRPr sz="2200" b="0" i="0" cap="none" baseline="0">
                <a:solidFill>
                  <a:srgbClr val="021F43"/>
                </a:solidFill>
                <a:latin typeface="+mn-lt"/>
                <a:cs typeface="Andes ExtraLight"/>
              </a:defRPr>
            </a:lvl1pPr>
          </a:lstStyle>
          <a:p>
            <a:r>
              <a:rPr lang="en-US"/>
              <a:t>Click to edit Master title style</a:t>
            </a:r>
            <a:endParaRPr lang="en-US" dirty="0"/>
          </a:p>
        </p:txBody>
      </p:sp>
      <p:sp>
        <p:nvSpPr>
          <p:cNvPr id="4" name="Content Placeholder 3"/>
          <p:cNvSpPr>
            <a:spLocks noGrp="1"/>
          </p:cNvSpPr>
          <p:nvPr>
            <p:ph sz="half" idx="2"/>
          </p:nvPr>
        </p:nvSpPr>
        <p:spPr>
          <a:xfrm>
            <a:off x="3622841" y="1443789"/>
            <a:ext cx="5307263" cy="4545263"/>
          </a:xfrm>
        </p:spPr>
        <p:txBody>
          <a:bodyPr/>
          <a:lstStyle>
            <a:lvl1pPr>
              <a:defRPr sz="1600">
                <a:solidFill>
                  <a:schemeClr val="tx2">
                    <a:lumMod val="50000"/>
                    <a:lumOff val="50000"/>
                  </a:schemeClr>
                </a:solidFill>
              </a:defRPr>
            </a:lvl1pPr>
            <a:lvl2pPr>
              <a:buClr>
                <a:schemeClr val="tx2">
                  <a:lumMod val="50000"/>
                  <a:lumOff val="50000"/>
                </a:schemeClr>
              </a:buClr>
              <a:defRPr sz="1600">
                <a:solidFill>
                  <a:schemeClr val="tx2">
                    <a:lumMod val="50000"/>
                    <a:lumOff val="50000"/>
                  </a:schemeClr>
                </a:solidFill>
              </a:defRPr>
            </a:lvl2pPr>
            <a:lvl3pPr marL="557784">
              <a:buClr>
                <a:schemeClr val="tx2">
                  <a:lumMod val="50000"/>
                  <a:lumOff val="50000"/>
                </a:schemeClr>
              </a:buClr>
              <a:defRPr sz="1600">
                <a:solidFill>
                  <a:schemeClr val="tx2">
                    <a:lumMod val="50000"/>
                    <a:lumOff val="50000"/>
                  </a:schemeClr>
                </a:solidFill>
              </a:defRPr>
            </a:lvl3pPr>
            <a:lvl4pPr>
              <a:buClr>
                <a:schemeClr val="tx2">
                  <a:lumMod val="50000"/>
                  <a:lumOff val="50000"/>
                </a:schemeClr>
              </a:buClr>
              <a:defRPr sz="1600">
                <a:solidFill>
                  <a:schemeClr val="tx2">
                    <a:lumMod val="50000"/>
                    <a:lumOff val="50000"/>
                  </a:schemeClr>
                </a:solidFill>
              </a:defRPr>
            </a:lvl4pPr>
            <a:lvl5pPr>
              <a:buClr>
                <a:schemeClr val="tx2">
                  <a:lumMod val="50000"/>
                  <a:lumOff val="50000"/>
                </a:schemeClr>
              </a:buClr>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321093" y="1003049"/>
            <a:ext cx="3087853" cy="4972050"/>
          </a:xfrm>
        </p:spPr>
        <p:txBody>
          <a:bodyPr rIns="182880" anchor="ctr"/>
          <a:lstStyle>
            <a:lvl1pPr>
              <a:defRPr sz="1600" baseline="0"/>
            </a:lvl1pPr>
          </a:lstStyle>
          <a:p>
            <a:pPr lvl="0"/>
            <a:r>
              <a:rPr lang="en-US"/>
              <a:t>Click to edit Master text styles</a:t>
            </a:r>
          </a:p>
        </p:txBody>
      </p:sp>
      <p:sp>
        <p:nvSpPr>
          <p:cNvPr id="12" name="Text Placeholder 11"/>
          <p:cNvSpPr>
            <a:spLocks noGrp="1"/>
          </p:cNvSpPr>
          <p:nvPr>
            <p:ph type="body" sz="quarter" idx="14"/>
          </p:nvPr>
        </p:nvSpPr>
        <p:spPr>
          <a:xfrm>
            <a:off x="3622675" y="976312"/>
            <a:ext cx="5294062" cy="414003"/>
          </a:xfrm>
        </p:spPr>
        <p:txBody>
          <a:bodyPr/>
          <a:lstStyle>
            <a:lvl1pPr algn="ctr">
              <a:defRPr sz="1600" b="0" cap="all"/>
            </a:lvl1pPr>
          </a:lstStyle>
          <a:p>
            <a:pPr lvl="0"/>
            <a:r>
              <a:rPr lang="en-US"/>
              <a:t>Click to edit Master text styles</a:t>
            </a:r>
          </a:p>
        </p:txBody>
      </p:sp>
      <p:sp>
        <p:nvSpPr>
          <p:cNvPr id="7" name="Rectangle 6">
            <a:extLst>
              <a:ext uri="{FF2B5EF4-FFF2-40B4-BE49-F238E27FC236}">
                <a16:creationId xmlns:a16="http://schemas.microsoft.com/office/drawing/2014/main" id="{1CC6B5CA-F0FE-4748-BC30-95DB3C5281D2}"/>
              </a:ext>
            </a:extLst>
          </p:cNvPr>
          <p:cNvSpPr>
            <a:spLocks noGrp="1" noChangeArrowheads="1"/>
          </p:cNvSpPr>
          <p:nvPr>
            <p:ph type="sldNum" sz="quarter" idx="15"/>
          </p:nvPr>
        </p:nvSpPr>
        <p:spPr>
          <a:ln/>
        </p:spPr>
        <p:txBody>
          <a:bodyPr/>
          <a:lstStyle>
            <a:lvl1pPr>
              <a:defRPr/>
            </a:lvl1pPr>
          </a:lstStyle>
          <a:p>
            <a:fld id="{952F308B-F36D-4D63-A146-DE1BA906C529}" type="slidenum">
              <a:rPr lang="en-US" altLang="en-US"/>
              <a:pPr/>
              <a:t>‹#›</a:t>
            </a:fld>
            <a:endParaRPr lang="en-US" altLang="en-US"/>
          </a:p>
        </p:txBody>
      </p:sp>
      <p:sp>
        <p:nvSpPr>
          <p:cNvPr id="8" name="Footer Placeholder 2">
            <a:extLst>
              <a:ext uri="{FF2B5EF4-FFF2-40B4-BE49-F238E27FC236}">
                <a16:creationId xmlns:a16="http://schemas.microsoft.com/office/drawing/2014/main" id="{F3396B72-6412-4327-B10C-23F214551E1F}"/>
              </a:ext>
            </a:extLst>
          </p:cNvPr>
          <p:cNvSpPr>
            <a:spLocks noGrp="1"/>
          </p:cNvSpPr>
          <p:nvPr>
            <p:ph type="ftr" sz="quarter" idx="16"/>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1101976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sion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07474"/>
            <a:ext cx="8410104" cy="983693"/>
          </a:xfrm>
        </p:spPr>
        <p:txBody>
          <a:bodyPr/>
          <a:lstStyle>
            <a:lvl1pPr>
              <a:defRPr sz="2200" b="0" i="0" cap="none" baseline="0">
                <a:solidFill>
                  <a:srgbClr val="021F43"/>
                </a:solidFill>
                <a:latin typeface="+mj-lt"/>
                <a:cs typeface="Andes ExtraLight"/>
              </a:defRPr>
            </a:lvl1pPr>
          </a:lstStyle>
          <a:p>
            <a:r>
              <a:rPr lang="en-US"/>
              <a:t>Click to edit Master title style</a:t>
            </a:r>
            <a:endParaRPr lang="en-US" dirty="0"/>
          </a:p>
        </p:txBody>
      </p:sp>
      <p:sp>
        <p:nvSpPr>
          <p:cNvPr id="4" name="Content Placeholder 3"/>
          <p:cNvSpPr>
            <a:spLocks noGrp="1"/>
          </p:cNvSpPr>
          <p:nvPr>
            <p:ph sz="half" idx="2"/>
          </p:nvPr>
        </p:nvSpPr>
        <p:spPr>
          <a:xfrm>
            <a:off x="356934" y="1788583"/>
            <a:ext cx="4133273" cy="4399780"/>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Content Placeholder 3"/>
          <p:cNvSpPr>
            <a:spLocks noGrp="1"/>
          </p:cNvSpPr>
          <p:nvPr>
            <p:ph sz="half" idx="11"/>
          </p:nvPr>
        </p:nvSpPr>
        <p:spPr>
          <a:xfrm>
            <a:off x="4657428" y="1788509"/>
            <a:ext cx="4133088" cy="4402163"/>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Content Placeholder 3"/>
          <p:cNvSpPr>
            <a:spLocks noGrp="1"/>
          </p:cNvSpPr>
          <p:nvPr>
            <p:ph sz="half" idx="13"/>
          </p:nvPr>
        </p:nvSpPr>
        <p:spPr>
          <a:xfrm>
            <a:off x="356934" y="1429560"/>
            <a:ext cx="4133273" cy="264331"/>
          </a:xfrm>
        </p:spPr>
        <p:txBody>
          <a:bodyPr anchor="ctr">
            <a:normAutofit/>
          </a:bodyPr>
          <a:lstStyle>
            <a:lvl1pPr algn="ctr">
              <a:defRPr sz="1400" cap="all">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a:t>Click to edit Master text styles</a:t>
            </a:r>
          </a:p>
        </p:txBody>
      </p:sp>
      <p:sp>
        <p:nvSpPr>
          <p:cNvPr id="8" name="Content Placeholder 3"/>
          <p:cNvSpPr>
            <a:spLocks noGrp="1"/>
          </p:cNvSpPr>
          <p:nvPr>
            <p:ph sz="half" idx="14"/>
          </p:nvPr>
        </p:nvSpPr>
        <p:spPr>
          <a:xfrm>
            <a:off x="4657429" y="1421539"/>
            <a:ext cx="4133088" cy="264331"/>
          </a:xfrm>
        </p:spPr>
        <p:txBody>
          <a:bodyPr anchor="ctr">
            <a:normAutofit/>
          </a:bodyPr>
          <a:lstStyle>
            <a:lvl1pPr algn="ctr">
              <a:defRPr sz="1400" cap="all">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a:t>Click to edit Master text styles</a:t>
            </a:r>
          </a:p>
        </p:txBody>
      </p:sp>
      <p:sp>
        <p:nvSpPr>
          <p:cNvPr id="9" name="Rectangle 6">
            <a:extLst>
              <a:ext uri="{FF2B5EF4-FFF2-40B4-BE49-F238E27FC236}">
                <a16:creationId xmlns:a16="http://schemas.microsoft.com/office/drawing/2014/main" id="{2B38F607-6ADD-4D6A-828F-27C46CAA6BD8}"/>
              </a:ext>
            </a:extLst>
          </p:cNvPr>
          <p:cNvSpPr>
            <a:spLocks noGrp="1" noChangeArrowheads="1"/>
          </p:cNvSpPr>
          <p:nvPr>
            <p:ph type="sldNum" sz="quarter" idx="15"/>
          </p:nvPr>
        </p:nvSpPr>
        <p:spPr>
          <a:ln/>
        </p:spPr>
        <p:txBody>
          <a:bodyPr/>
          <a:lstStyle>
            <a:lvl1pPr>
              <a:defRPr/>
            </a:lvl1pPr>
          </a:lstStyle>
          <a:p>
            <a:fld id="{02C7C01D-0CF3-4AF3-B886-73B46E6F302B}" type="slidenum">
              <a:rPr lang="en-US" altLang="en-US"/>
              <a:pPr/>
              <a:t>‹#›</a:t>
            </a:fld>
            <a:endParaRPr lang="en-US" altLang="en-US"/>
          </a:p>
        </p:txBody>
      </p:sp>
      <p:sp>
        <p:nvSpPr>
          <p:cNvPr id="10" name="Footer Placeholder 2">
            <a:extLst>
              <a:ext uri="{FF2B5EF4-FFF2-40B4-BE49-F238E27FC236}">
                <a16:creationId xmlns:a16="http://schemas.microsoft.com/office/drawing/2014/main" id="{D7793F39-559E-4B6C-A32C-3CAC6E4A4BA5}"/>
              </a:ext>
            </a:extLst>
          </p:cNvPr>
          <p:cNvSpPr>
            <a:spLocks noGrp="1"/>
          </p:cNvSpPr>
          <p:nvPr>
            <p:ph type="ftr" sz="quarter" idx="16"/>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3654093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ght Highligh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46364"/>
            <a:ext cx="3145592" cy="5784272"/>
          </a:xfrm>
        </p:spPr>
        <p:txBody>
          <a:bodyPr anchor="ctr"/>
          <a:lstStyle>
            <a:lvl1pPr>
              <a:defRPr sz="3200" b="0" i="0">
                <a:solidFill>
                  <a:schemeClr val="bg2"/>
                </a:solidFill>
                <a:latin typeface="+mn-lt"/>
                <a:cs typeface="Andes ExtraLight"/>
              </a:defRPr>
            </a:lvl1pPr>
          </a:lstStyle>
          <a:p>
            <a:r>
              <a:rPr lang="en-US"/>
              <a:t>Click to edit Master title style</a:t>
            </a:r>
            <a:endParaRPr lang="en-US" dirty="0"/>
          </a:p>
        </p:txBody>
      </p:sp>
      <p:sp>
        <p:nvSpPr>
          <p:cNvPr id="4" name="Content Placeholder 3"/>
          <p:cNvSpPr>
            <a:spLocks noGrp="1"/>
          </p:cNvSpPr>
          <p:nvPr>
            <p:ph sz="half" idx="2"/>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Rectangle 6">
            <a:extLst>
              <a:ext uri="{FF2B5EF4-FFF2-40B4-BE49-F238E27FC236}">
                <a16:creationId xmlns:a16="http://schemas.microsoft.com/office/drawing/2014/main" id="{E54A704C-3933-4EB1-BF71-285A36738E20}"/>
              </a:ext>
            </a:extLst>
          </p:cNvPr>
          <p:cNvSpPr>
            <a:spLocks noGrp="1" noChangeArrowheads="1"/>
          </p:cNvSpPr>
          <p:nvPr>
            <p:ph type="sldNum" sz="quarter" idx="10"/>
          </p:nvPr>
        </p:nvSpPr>
        <p:spPr>
          <a:ln/>
        </p:spPr>
        <p:txBody>
          <a:bodyPr/>
          <a:lstStyle>
            <a:lvl1pPr>
              <a:defRPr/>
            </a:lvl1pPr>
          </a:lstStyle>
          <a:p>
            <a:fld id="{ABFCACA9-1476-4F95-B07A-978DC74E7C91}" type="slidenum">
              <a:rPr lang="en-US" altLang="en-US"/>
              <a:pPr/>
              <a:t>‹#›</a:t>
            </a:fld>
            <a:endParaRPr lang="en-US" altLang="en-US"/>
          </a:p>
        </p:txBody>
      </p:sp>
      <p:sp>
        <p:nvSpPr>
          <p:cNvPr id="6" name="Footer Placeholder 2">
            <a:extLst>
              <a:ext uri="{FF2B5EF4-FFF2-40B4-BE49-F238E27FC236}">
                <a16:creationId xmlns:a16="http://schemas.microsoft.com/office/drawing/2014/main" id="{64E36EF9-0D7D-4448-BA32-807567F47D6E}"/>
              </a:ext>
            </a:extLst>
          </p:cNvPr>
          <p:cNvSpPr>
            <a:spLocks noGrp="1"/>
          </p:cNvSpPr>
          <p:nvPr>
            <p:ph type="ftr" sz="quarter" idx="1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5028986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k Highligh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46364"/>
            <a:ext cx="3145592" cy="5784272"/>
          </a:xfrm>
        </p:spPr>
        <p:txBody>
          <a:bodyPr anchor="ctr"/>
          <a:lstStyle>
            <a:lvl1pPr>
              <a:defRPr sz="3200" b="0" i="0">
                <a:solidFill>
                  <a:schemeClr val="tx1"/>
                </a:solidFill>
                <a:latin typeface="+mn-lt"/>
                <a:cs typeface="Andes ExtraLight"/>
              </a:defRPr>
            </a:lvl1pPr>
          </a:lstStyle>
          <a:p>
            <a:r>
              <a:rPr lang="en-US"/>
              <a:t>Click to edit Master title style</a:t>
            </a:r>
            <a:endParaRPr lang="en-US" dirty="0"/>
          </a:p>
        </p:txBody>
      </p:sp>
      <p:sp>
        <p:nvSpPr>
          <p:cNvPr id="4" name="Content Placeholder 3"/>
          <p:cNvSpPr>
            <a:spLocks noGrp="1"/>
          </p:cNvSpPr>
          <p:nvPr>
            <p:ph sz="half" idx="2"/>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Rectangle 6">
            <a:extLst>
              <a:ext uri="{FF2B5EF4-FFF2-40B4-BE49-F238E27FC236}">
                <a16:creationId xmlns:a16="http://schemas.microsoft.com/office/drawing/2014/main" id="{3890A65C-CE53-4FD4-8301-4375B304DD90}"/>
              </a:ext>
            </a:extLst>
          </p:cNvPr>
          <p:cNvSpPr>
            <a:spLocks noGrp="1" noChangeArrowheads="1"/>
          </p:cNvSpPr>
          <p:nvPr>
            <p:ph type="sldNum" sz="quarter" idx="10"/>
          </p:nvPr>
        </p:nvSpPr>
        <p:spPr>
          <a:ln/>
        </p:spPr>
        <p:txBody>
          <a:bodyPr/>
          <a:lstStyle>
            <a:lvl1pPr>
              <a:defRPr/>
            </a:lvl1pPr>
          </a:lstStyle>
          <a:p>
            <a:fld id="{0B1635CA-2F1E-4EE0-86AC-52559A595CD6}" type="slidenum">
              <a:rPr lang="en-US" altLang="en-US"/>
              <a:pPr/>
              <a:t>‹#›</a:t>
            </a:fld>
            <a:endParaRPr lang="en-US" altLang="en-US"/>
          </a:p>
        </p:txBody>
      </p:sp>
      <p:sp>
        <p:nvSpPr>
          <p:cNvPr id="6" name="Footer Placeholder 2">
            <a:extLst>
              <a:ext uri="{FF2B5EF4-FFF2-40B4-BE49-F238E27FC236}">
                <a16:creationId xmlns:a16="http://schemas.microsoft.com/office/drawing/2014/main" id="{ADEB82A5-804B-473B-9241-9EC4E81BAD86}"/>
              </a:ext>
            </a:extLst>
          </p:cNvPr>
          <p:cNvSpPr>
            <a:spLocks noGrp="1"/>
          </p:cNvSpPr>
          <p:nvPr>
            <p:ph type="ftr" sz="quarter" idx="1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3299760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omb Stone">
    <p:spTree>
      <p:nvGrpSpPr>
        <p:cNvPr id="1" name=""/>
        <p:cNvGrpSpPr/>
        <p:nvPr/>
      </p:nvGrpSpPr>
      <p:grpSpPr>
        <a:xfrm>
          <a:off x="0" y="0"/>
          <a:ext cx="0" cy="0"/>
          <a:chOff x="0" y="0"/>
          <a:chExt cx="0" cy="0"/>
        </a:xfrm>
      </p:grpSpPr>
      <p:sp>
        <p:nvSpPr>
          <p:cNvPr id="73" name="Freeform 1683">
            <a:extLst>
              <a:ext uri="{FF2B5EF4-FFF2-40B4-BE49-F238E27FC236}">
                <a16:creationId xmlns:a16="http://schemas.microsoft.com/office/drawing/2014/main" id="{F2FB8F0B-2654-4A7C-A83B-83B73E5624FC}"/>
              </a:ext>
            </a:extLst>
          </p:cNvPr>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74" name="Line 1086">
            <a:extLst>
              <a:ext uri="{FF2B5EF4-FFF2-40B4-BE49-F238E27FC236}">
                <a16:creationId xmlns:a16="http://schemas.microsoft.com/office/drawing/2014/main" id="{3DA9624A-0F1B-4D08-BA8F-6CA02D680D70}"/>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 name="Line 1087">
            <a:extLst>
              <a:ext uri="{FF2B5EF4-FFF2-40B4-BE49-F238E27FC236}">
                <a16:creationId xmlns:a16="http://schemas.microsoft.com/office/drawing/2014/main" id="{1D0DA321-0DB1-4E0E-8801-161D436A3DE4}"/>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 name="Rectangle 1088">
            <a:extLst>
              <a:ext uri="{FF2B5EF4-FFF2-40B4-BE49-F238E27FC236}">
                <a16:creationId xmlns:a16="http://schemas.microsoft.com/office/drawing/2014/main" id="{7AAA888F-F30A-40A6-A3C3-AAA720D56CF9}"/>
              </a:ext>
            </a:extLst>
          </p:cNvPr>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77" name="Rectangle 1089">
            <a:extLst>
              <a:ext uri="{FF2B5EF4-FFF2-40B4-BE49-F238E27FC236}">
                <a16:creationId xmlns:a16="http://schemas.microsoft.com/office/drawing/2014/main" id="{0BBED5CE-3BE9-4283-B5F3-0182E6E25459}"/>
              </a:ext>
            </a:extLst>
          </p:cNvPr>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78" name="Freeform 1098">
            <a:extLst>
              <a:ext uri="{FF2B5EF4-FFF2-40B4-BE49-F238E27FC236}">
                <a16:creationId xmlns:a16="http://schemas.microsoft.com/office/drawing/2014/main" id="{757D1E3E-1AC1-401B-9C06-97BE1DEA2AE9}"/>
              </a:ext>
            </a:extLst>
          </p:cNvPr>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 name="Freeform 1115">
            <a:extLst>
              <a:ext uri="{FF2B5EF4-FFF2-40B4-BE49-F238E27FC236}">
                <a16:creationId xmlns:a16="http://schemas.microsoft.com/office/drawing/2014/main" id="{764A7AD8-0B27-4343-92B4-1AD33205E3A0}"/>
              </a:ext>
            </a:extLst>
          </p:cNvPr>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 name="Freeform 1120">
            <a:extLst>
              <a:ext uri="{FF2B5EF4-FFF2-40B4-BE49-F238E27FC236}">
                <a16:creationId xmlns:a16="http://schemas.microsoft.com/office/drawing/2014/main" id="{5233E924-1061-4F31-9333-F90B155CCD67}"/>
              </a:ext>
            </a:extLst>
          </p:cNvPr>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 name="Freeform 1134">
            <a:extLst>
              <a:ext uri="{FF2B5EF4-FFF2-40B4-BE49-F238E27FC236}">
                <a16:creationId xmlns:a16="http://schemas.microsoft.com/office/drawing/2014/main" id="{581691AC-FE35-468A-9332-10000FE80FBA}"/>
              </a:ext>
            </a:extLst>
          </p:cNvPr>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 name="Freeform 1141">
            <a:extLst>
              <a:ext uri="{FF2B5EF4-FFF2-40B4-BE49-F238E27FC236}">
                <a16:creationId xmlns:a16="http://schemas.microsoft.com/office/drawing/2014/main" id="{D224F105-B1A2-480F-9F3E-2D02DB3FE22C}"/>
              </a:ext>
            </a:extLst>
          </p:cNvPr>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 name="Freeform 1148">
            <a:extLst>
              <a:ext uri="{FF2B5EF4-FFF2-40B4-BE49-F238E27FC236}">
                <a16:creationId xmlns:a16="http://schemas.microsoft.com/office/drawing/2014/main" id="{1006F2A5-080F-4471-9AC9-43E50F3970B1}"/>
              </a:ext>
            </a:extLst>
          </p:cNvPr>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 name="Freeform 1150">
            <a:extLst>
              <a:ext uri="{FF2B5EF4-FFF2-40B4-BE49-F238E27FC236}">
                <a16:creationId xmlns:a16="http://schemas.microsoft.com/office/drawing/2014/main" id="{0BA152CE-58BD-4596-B426-2E83CD44309E}"/>
              </a:ext>
            </a:extLst>
          </p:cNvPr>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 name="Freeform 1152">
            <a:extLst>
              <a:ext uri="{FF2B5EF4-FFF2-40B4-BE49-F238E27FC236}">
                <a16:creationId xmlns:a16="http://schemas.microsoft.com/office/drawing/2014/main" id="{BF4449FE-A6FA-416D-B5CC-CD192F755D34}"/>
              </a:ext>
            </a:extLst>
          </p:cNvPr>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 name="Freeform 1154">
            <a:extLst>
              <a:ext uri="{FF2B5EF4-FFF2-40B4-BE49-F238E27FC236}">
                <a16:creationId xmlns:a16="http://schemas.microsoft.com/office/drawing/2014/main" id="{C32E8371-F9CB-4E2E-BB59-20EE04665613}"/>
              </a:ext>
            </a:extLst>
          </p:cNvPr>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 name="Freeform 1156">
            <a:extLst>
              <a:ext uri="{FF2B5EF4-FFF2-40B4-BE49-F238E27FC236}">
                <a16:creationId xmlns:a16="http://schemas.microsoft.com/office/drawing/2014/main" id="{C1387A66-CE09-4E5B-B1A5-709EF8577F79}"/>
              </a:ext>
            </a:extLst>
          </p:cNvPr>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 name="Freeform 1163">
            <a:extLst>
              <a:ext uri="{FF2B5EF4-FFF2-40B4-BE49-F238E27FC236}">
                <a16:creationId xmlns:a16="http://schemas.microsoft.com/office/drawing/2014/main" id="{B61D8BB1-CD74-41E0-BED4-62CC01689360}"/>
              </a:ext>
            </a:extLst>
          </p:cNvPr>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 name="Freeform 1172">
            <a:extLst>
              <a:ext uri="{FF2B5EF4-FFF2-40B4-BE49-F238E27FC236}">
                <a16:creationId xmlns:a16="http://schemas.microsoft.com/office/drawing/2014/main" id="{06C0DDE5-36A4-4BF5-B61D-8600B609AD41}"/>
              </a:ext>
            </a:extLst>
          </p:cNvPr>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 name="Freeform 1177">
            <a:extLst>
              <a:ext uri="{FF2B5EF4-FFF2-40B4-BE49-F238E27FC236}">
                <a16:creationId xmlns:a16="http://schemas.microsoft.com/office/drawing/2014/main" id="{39A86F04-EDFC-4B0B-9078-246FFB78E611}"/>
              </a:ext>
            </a:extLst>
          </p:cNvPr>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1" name="Freeform 1180">
            <a:extLst>
              <a:ext uri="{FF2B5EF4-FFF2-40B4-BE49-F238E27FC236}">
                <a16:creationId xmlns:a16="http://schemas.microsoft.com/office/drawing/2014/main" id="{4DC4F437-9BAC-4AEE-B0BE-E32FF25E2E00}"/>
              </a:ext>
            </a:extLst>
          </p:cNvPr>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 name="Line 1187">
            <a:extLst>
              <a:ext uri="{FF2B5EF4-FFF2-40B4-BE49-F238E27FC236}">
                <a16:creationId xmlns:a16="http://schemas.microsoft.com/office/drawing/2014/main" id="{CBDE4FD9-D90A-4AB0-A414-26CE97BD2863}"/>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 name="Line 1188">
            <a:extLst>
              <a:ext uri="{FF2B5EF4-FFF2-40B4-BE49-F238E27FC236}">
                <a16:creationId xmlns:a16="http://schemas.microsoft.com/office/drawing/2014/main" id="{63D50628-8DBC-4520-98B0-AB6C7CC03500}"/>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 name="Freeform 1208">
            <a:extLst>
              <a:ext uri="{FF2B5EF4-FFF2-40B4-BE49-F238E27FC236}">
                <a16:creationId xmlns:a16="http://schemas.microsoft.com/office/drawing/2014/main" id="{35AC58A4-875F-4949-A6BC-5446341EA48A}"/>
              </a:ext>
            </a:extLst>
          </p:cNvPr>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 name="Freeform 1210">
            <a:extLst>
              <a:ext uri="{FF2B5EF4-FFF2-40B4-BE49-F238E27FC236}">
                <a16:creationId xmlns:a16="http://schemas.microsoft.com/office/drawing/2014/main" id="{8E5E52EB-B3A0-4896-AF75-AB896F174D9A}"/>
              </a:ext>
            </a:extLst>
          </p:cNvPr>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 name="Freeform 1214">
            <a:extLst>
              <a:ext uri="{FF2B5EF4-FFF2-40B4-BE49-F238E27FC236}">
                <a16:creationId xmlns:a16="http://schemas.microsoft.com/office/drawing/2014/main" id="{4F47D5B7-B10B-4208-8D72-4E403EF2FB24}"/>
              </a:ext>
            </a:extLst>
          </p:cNvPr>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 name="Rectangle 1215">
            <a:extLst>
              <a:ext uri="{FF2B5EF4-FFF2-40B4-BE49-F238E27FC236}">
                <a16:creationId xmlns:a16="http://schemas.microsoft.com/office/drawing/2014/main" id="{EA73E647-525C-42A3-8D57-A06044CF4696}"/>
              </a:ext>
            </a:extLst>
          </p:cNvPr>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8" name="Freeform 1217">
            <a:extLst>
              <a:ext uri="{FF2B5EF4-FFF2-40B4-BE49-F238E27FC236}">
                <a16:creationId xmlns:a16="http://schemas.microsoft.com/office/drawing/2014/main" id="{37B9427D-2812-4780-94CC-36529497F1B8}"/>
              </a:ext>
            </a:extLst>
          </p:cNvPr>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 name="Freeform 1219">
            <a:extLst>
              <a:ext uri="{FF2B5EF4-FFF2-40B4-BE49-F238E27FC236}">
                <a16:creationId xmlns:a16="http://schemas.microsoft.com/office/drawing/2014/main" id="{926D35D4-5CA7-4FE6-8C87-97B97327A215}"/>
              </a:ext>
            </a:extLst>
          </p:cNvPr>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 name="Freeform 1221">
            <a:extLst>
              <a:ext uri="{FF2B5EF4-FFF2-40B4-BE49-F238E27FC236}">
                <a16:creationId xmlns:a16="http://schemas.microsoft.com/office/drawing/2014/main" id="{F890F862-28EF-4C42-9765-34190688E4E4}"/>
              </a:ext>
            </a:extLst>
          </p:cNvPr>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 name="Freeform 1234">
            <a:extLst>
              <a:ext uri="{FF2B5EF4-FFF2-40B4-BE49-F238E27FC236}">
                <a16:creationId xmlns:a16="http://schemas.microsoft.com/office/drawing/2014/main" id="{BA0EBA08-FC18-429F-BF06-213863A57F1D}"/>
              </a:ext>
            </a:extLst>
          </p:cNvPr>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 name="Line 1237">
            <a:extLst>
              <a:ext uri="{FF2B5EF4-FFF2-40B4-BE49-F238E27FC236}">
                <a16:creationId xmlns:a16="http://schemas.microsoft.com/office/drawing/2014/main" id="{5DEA8A12-B8C6-4464-BC21-D024B7987D56}"/>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 name="Line 1238">
            <a:extLst>
              <a:ext uri="{FF2B5EF4-FFF2-40B4-BE49-F238E27FC236}">
                <a16:creationId xmlns:a16="http://schemas.microsoft.com/office/drawing/2014/main" id="{81DAFCD5-1348-4E9E-9348-9FF7FF52BF70}"/>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 name="Freeform 1240">
            <a:extLst>
              <a:ext uri="{FF2B5EF4-FFF2-40B4-BE49-F238E27FC236}">
                <a16:creationId xmlns:a16="http://schemas.microsoft.com/office/drawing/2014/main" id="{AB301248-61E8-4347-A777-3D1340A621BA}"/>
              </a:ext>
            </a:extLst>
          </p:cNvPr>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 name="Freeform 1243">
            <a:extLst>
              <a:ext uri="{FF2B5EF4-FFF2-40B4-BE49-F238E27FC236}">
                <a16:creationId xmlns:a16="http://schemas.microsoft.com/office/drawing/2014/main" id="{78236596-C742-4A67-809B-44499FCAA9F8}"/>
              </a:ext>
            </a:extLst>
          </p:cNvPr>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 name="Freeform 1246">
            <a:extLst>
              <a:ext uri="{FF2B5EF4-FFF2-40B4-BE49-F238E27FC236}">
                <a16:creationId xmlns:a16="http://schemas.microsoft.com/office/drawing/2014/main" id="{E140466A-F9A3-4BCA-859D-3B978B6AFB74}"/>
              </a:ext>
            </a:extLst>
          </p:cNvPr>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 name="Freeform 1250">
            <a:extLst>
              <a:ext uri="{FF2B5EF4-FFF2-40B4-BE49-F238E27FC236}">
                <a16:creationId xmlns:a16="http://schemas.microsoft.com/office/drawing/2014/main" id="{37D912EE-DA4A-4228-9872-E5B589B9884F}"/>
              </a:ext>
            </a:extLst>
          </p:cNvPr>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 name="Freeform 1252">
            <a:extLst>
              <a:ext uri="{FF2B5EF4-FFF2-40B4-BE49-F238E27FC236}">
                <a16:creationId xmlns:a16="http://schemas.microsoft.com/office/drawing/2014/main" id="{70D590FE-2F51-4013-B63E-E05B0F7DA95D}"/>
              </a:ext>
            </a:extLst>
          </p:cNvPr>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 name="Freeform 1255">
            <a:extLst>
              <a:ext uri="{FF2B5EF4-FFF2-40B4-BE49-F238E27FC236}">
                <a16:creationId xmlns:a16="http://schemas.microsoft.com/office/drawing/2014/main" id="{64D77E84-BFE8-47AB-A6B6-4FED29F364DC}"/>
              </a:ext>
            </a:extLst>
          </p:cNvPr>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 name="Rectangle 1256">
            <a:extLst>
              <a:ext uri="{FF2B5EF4-FFF2-40B4-BE49-F238E27FC236}">
                <a16:creationId xmlns:a16="http://schemas.microsoft.com/office/drawing/2014/main" id="{4CB79216-11E8-4C5A-BA12-7FA01241B8DB}"/>
              </a:ext>
            </a:extLst>
          </p:cNvPr>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11" name="Freeform 1258">
            <a:extLst>
              <a:ext uri="{FF2B5EF4-FFF2-40B4-BE49-F238E27FC236}">
                <a16:creationId xmlns:a16="http://schemas.microsoft.com/office/drawing/2014/main" id="{892514E7-A7E7-4A98-9838-95DD1AA5B32C}"/>
              </a:ext>
            </a:extLst>
          </p:cNvPr>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 name="Freeform 1266">
            <a:extLst>
              <a:ext uri="{FF2B5EF4-FFF2-40B4-BE49-F238E27FC236}">
                <a16:creationId xmlns:a16="http://schemas.microsoft.com/office/drawing/2014/main" id="{694C05A9-CD99-4643-B9C4-D0C6FF789F4D}"/>
              </a:ext>
            </a:extLst>
          </p:cNvPr>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 name="Freeform 1269">
            <a:extLst>
              <a:ext uri="{FF2B5EF4-FFF2-40B4-BE49-F238E27FC236}">
                <a16:creationId xmlns:a16="http://schemas.microsoft.com/office/drawing/2014/main" id="{59F1F39B-AEAB-4B22-B6B2-38E1D195FAFB}"/>
              </a:ext>
            </a:extLst>
          </p:cNvPr>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 name="Line 1270">
            <a:extLst>
              <a:ext uri="{FF2B5EF4-FFF2-40B4-BE49-F238E27FC236}">
                <a16:creationId xmlns:a16="http://schemas.microsoft.com/office/drawing/2014/main" id="{D30BC2B1-062D-4B0A-B57C-6E3D89D88076}"/>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5" name="Line 1271">
            <a:extLst>
              <a:ext uri="{FF2B5EF4-FFF2-40B4-BE49-F238E27FC236}">
                <a16:creationId xmlns:a16="http://schemas.microsoft.com/office/drawing/2014/main" id="{6BE81377-E48E-4E1E-AC10-0487C67DD88A}"/>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6" name="Rectangle 1272">
            <a:extLst>
              <a:ext uri="{FF2B5EF4-FFF2-40B4-BE49-F238E27FC236}">
                <a16:creationId xmlns:a16="http://schemas.microsoft.com/office/drawing/2014/main" id="{37D36612-C66B-41B7-B14A-9F5BC652FD7D}"/>
              </a:ext>
            </a:extLst>
          </p:cNvPr>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17" name="Rectangle 1273">
            <a:extLst>
              <a:ext uri="{FF2B5EF4-FFF2-40B4-BE49-F238E27FC236}">
                <a16:creationId xmlns:a16="http://schemas.microsoft.com/office/drawing/2014/main" id="{E279BC54-AEF9-4676-87DA-FEA4B152F62C}"/>
              </a:ext>
            </a:extLst>
          </p:cNvPr>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18" name="Line 1274">
            <a:extLst>
              <a:ext uri="{FF2B5EF4-FFF2-40B4-BE49-F238E27FC236}">
                <a16:creationId xmlns:a16="http://schemas.microsoft.com/office/drawing/2014/main" id="{37FB4594-F2A9-42E2-8E9A-0E5285798064}"/>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9" name="Line 1275">
            <a:extLst>
              <a:ext uri="{FF2B5EF4-FFF2-40B4-BE49-F238E27FC236}">
                <a16:creationId xmlns:a16="http://schemas.microsoft.com/office/drawing/2014/main" id="{A912A858-B717-450F-BA8E-408CB261E55B}"/>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 name="Freeform 1277">
            <a:extLst>
              <a:ext uri="{FF2B5EF4-FFF2-40B4-BE49-F238E27FC236}">
                <a16:creationId xmlns:a16="http://schemas.microsoft.com/office/drawing/2014/main" id="{CFE73772-1514-43EA-B43A-0D3FD29DF2C6}"/>
              </a:ext>
            </a:extLst>
          </p:cNvPr>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1" name="Freeform 1287">
            <a:extLst>
              <a:ext uri="{FF2B5EF4-FFF2-40B4-BE49-F238E27FC236}">
                <a16:creationId xmlns:a16="http://schemas.microsoft.com/office/drawing/2014/main" id="{2E48DC3A-083B-47BB-953B-8080784C9002}"/>
              </a:ext>
            </a:extLst>
          </p:cNvPr>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 name="Freeform 1290">
            <a:extLst>
              <a:ext uri="{FF2B5EF4-FFF2-40B4-BE49-F238E27FC236}">
                <a16:creationId xmlns:a16="http://schemas.microsoft.com/office/drawing/2014/main" id="{4DE685C9-FDF8-4C38-A04E-76366D22F67B}"/>
              </a:ext>
            </a:extLst>
          </p:cNvPr>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 name="Rectangle 1335">
            <a:extLst>
              <a:ext uri="{FF2B5EF4-FFF2-40B4-BE49-F238E27FC236}">
                <a16:creationId xmlns:a16="http://schemas.microsoft.com/office/drawing/2014/main" id="{17CD6403-A706-4FE5-9D2A-6A06A386E830}"/>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4" name="Rectangle 1336">
            <a:extLst>
              <a:ext uri="{FF2B5EF4-FFF2-40B4-BE49-F238E27FC236}">
                <a16:creationId xmlns:a16="http://schemas.microsoft.com/office/drawing/2014/main" id="{6859BEB0-7460-4859-B2C1-83962071DE57}"/>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5" name="Rectangle 1337">
            <a:extLst>
              <a:ext uri="{FF2B5EF4-FFF2-40B4-BE49-F238E27FC236}">
                <a16:creationId xmlns:a16="http://schemas.microsoft.com/office/drawing/2014/main" id="{75135A58-714A-4F9D-8C96-7AFB16AE1792}"/>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6" name="Rectangle 1340">
            <a:extLst>
              <a:ext uri="{FF2B5EF4-FFF2-40B4-BE49-F238E27FC236}">
                <a16:creationId xmlns:a16="http://schemas.microsoft.com/office/drawing/2014/main" id="{F7D9037C-1270-4016-BB7F-9E84BF6C7292}"/>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7" name="Rectangle 1341">
            <a:extLst>
              <a:ext uri="{FF2B5EF4-FFF2-40B4-BE49-F238E27FC236}">
                <a16:creationId xmlns:a16="http://schemas.microsoft.com/office/drawing/2014/main" id="{7684C6E3-5190-48C5-ACAB-73FF30EDE32D}"/>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8" name="Rectangle 1342">
            <a:extLst>
              <a:ext uri="{FF2B5EF4-FFF2-40B4-BE49-F238E27FC236}">
                <a16:creationId xmlns:a16="http://schemas.microsoft.com/office/drawing/2014/main" id="{8E8999DB-2409-4BB4-86D8-22B329809F86}"/>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29" name="Rectangle 1343">
            <a:extLst>
              <a:ext uri="{FF2B5EF4-FFF2-40B4-BE49-F238E27FC236}">
                <a16:creationId xmlns:a16="http://schemas.microsoft.com/office/drawing/2014/main" id="{7B890063-D09F-42FD-A6F7-034D7649A710}"/>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30" name="Rectangle 1344">
            <a:extLst>
              <a:ext uri="{FF2B5EF4-FFF2-40B4-BE49-F238E27FC236}">
                <a16:creationId xmlns:a16="http://schemas.microsoft.com/office/drawing/2014/main" id="{D7E295D2-AED6-4314-B736-445668B15022}"/>
              </a:ext>
            </a:extLst>
          </p:cNvPr>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70" name="ClipArt Placeholder 9"/>
          <p:cNvSpPr>
            <a:spLocks noGrp="1"/>
          </p:cNvSpPr>
          <p:nvPr>
            <p:ph type="clipArt" sz="quarter" idx="49"/>
          </p:nvPr>
        </p:nvSpPr>
        <p:spPr>
          <a:xfrm>
            <a:off x="341834"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177" name="ClipArt Placeholder 9"/>
          <p:cNvSpPr>
            <a:spLocks noGrp="1"/>
          </p:cNvSpPr>
          <p:nvPr>
            <p:ph type="clipArt" sz="quarter" idx="56"/>
          </p:nvPr>
        </p:nvSpPr>
        <p:spPr>
          <a:xfrm>
            <a:off x="2093047"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184" name="ClipArt Placeholder 9"/>
          <p:cNvSpPr>
            <a:spLocks noGrp="1"/>
          </p:cNvSpPr>
          <p:nvPr>
            <p:ph type="clipArt" sz="quarter" idx="63"/>
          </p:nvPr>
        </p:nvSpPr>
        <p:spPr>
          <a:xfrm>
            <a:off x="3844259"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191" name="ClipArt Placeholder 9"/>
          <p:cNvSpPr>
            <a:spLocks noGrp="1"/>
          </p:cNvSpPr>
          <p:nvPr>
            <p:ph type="clipArt" sz="quarter" idx="70"/>
          </p:nvPr>
        </p:nvSpPr>
        <p:spPr>
          <a:xfrm>
            <a:off x="5595471"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198" name="ClipArt Placeholder 9"/>
          <p:cNvSpPr>
            <a:spLocks noGrp="1"/>
          </p:cNvSpPr>
          <p:nvPr>
            <p:ph type="clipArt" sz="quarter" idx="77"/>
          </p:nvPr>
        </p:nvSpPr>
        <p:spPr>
          <a:xfrm>
            <a:off x="7346684"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a:t>Click icon to add clip art</a:t>
            </a:r>
            <a:endParaRPr lang="en-US" noProof="0" dirty="0"/>
          </a:p>
        </p:txBody>
      </p:sp>
      <p:sp>
        <p:nvSpPr>
          <p:cNvPr id="324" name="Title 323"/>
          <p:cNvSpPr>
            <a:spLocks noGrp="1"/>
          </p:cNvSpPr>
          <p:nvPr>
            <p:ph type="title"/>
          </p:nvPr>
        </p:nvSpPr>
        <p:spPr>
          <a:xfrm>
            <a:off x="343401" y="301625"/>
            <a:ext cx="8439652" cy="668193"/>
          </a:xfrm>
        </p:spPr>
        <p:txBody>
          <a:bodyPr/>
          <a:lstStyle>
            <a:lvl1pPr>
              <a:defRPr b="0" i="0">
                <a:solidFill>
                  <a:srgbClr val="021F43"/>
                </a:solidFill>
                <a:latin typeface="+mn-lt"/>
                <a:cs typeface="Andes ExtraLight"/>
              </a:defRPr>
            </a:lvl1pPr>
          </a:lstStyle>
          <a:p>
            <a:r>
              <a:rPr lang="en-US"/>
              <a:t>Click to edit Master title style</a:t>
            </a:r>
            <a:endParaRPr lang="en-US" dirty="0"/>
          </a:p>
        </p:txBody>
      </p:sp>
      <p:sp>
        <p:nvSpPr>
          <p:cNvPr id="171" name="Text Placeholder 2"/>
          <p:cNvSpPr>
            <a:spLocks noGrp="1"/>
          </p:cNvSpPr>
          <p:nvPr>
            <p:ph type="body" sz="quarter" idx="50"/>
          </p:nvPr>
        </p:nvSpPr>
        <p:spPr>
          <a:xfrm>
            <a:off x="603491"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72" name="Picture Placeholder 4"/>
          <p:cNvSpPr>
            <a:spLocks noGrp="1"/>
          </p:cNvSpPr>
          <p:nvPr>
            <p:ph type="pic" sz="quarter" idx="51"/>
          </p:nvPr>
        </p:nvSpPr>
        <p:spPr>
          <a:xfrm>
            <a:off x="476491"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173" name="Text Placeholder 2"/>
          <p:cNvSpPr>
            <a:spLocks noGrp="1"/>
          </p:cNvSpPr>
          <p:nvPr>
            <p:ph type="body" sz="quarter" idx="52"/>
          </p:nvPr>
        </p:nvSpPr>
        <p:spPr>
          <a:xfrm>
            <a:off x="46509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74" name="Text Placeholder 2"/>
          <p:cNvSpPr>
            <a:spLocks noGrp="1"/>
          </p:cNvSpPr>
          <p:nvPr>
            <p:ph type="body" sz="quarter" idx="53"/>
          </p:nvPr>
        </p:nvSpPr>
        <p:spPr>
          <a:xfrm>
            <a:off x="46509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75" name="Text Placeholder 2"/>
          <p:cNvSpPr>
            <a:spLocks noGrp="1"/>
          </p:cNvSpPr>
          <p:nvPr>
            <p:ph type="body" sz="quarter" idx="54"/>
          </p:nvPr>
        </p:nvSpPr>
        <p:spPr>
          <a:xfrm>
            <a:off x="46509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76" name="Text Placeholder 2"/>
          <p:cNvSpPr>
            <a:spLocks noGrp="1"/>
          </p:cNvSpPr>
          <p:nvPr>
            <p:ph type="body" sz="quarter" idx="55"/>
          </p:nvPr>
        </p:nvSpPr>
        <p:spPr>
          <a:xfrm>
            <a:off x="46509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78" name="Text Placeholder 2"/>
          <p:cNvSpPr>
            <a:spLocks noGrp="1"/>
          </p:cNvSpPr>
          <p:nvPr>
            <p:ph type="body" sz="quarter" idx="57"/>
          </p:nvPr>
        </p:nvSpPr>
        <p:spPr>
          <a:xfrm>
            <a:off x="2321508"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79" name="Picture Placeholder 4"/>
          <p:cNvSpPr>
            <a:spLocks noGrp="1"/>
          </p:cNvSpPr>
          <p:nvPr>
            <p:ph type="pic" sz="quarter" idx="58"/>
          </p:nvPr>
        </p:nvSpPr>
        <p:spPr>
          <a:xfrm>
            <a:off x="2194508"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180" name="Text Placeholder 2"/>
          <p:cNvSpPr>
            <a:spLocks noGrp="1"/>
          </p:cNvSpPr>
          <p:nvPr>
            <p:ph type="body" sz="quarter" idx="59"/>
          </p:nvPr>
        </p:nvSpPr>
        <p:spPr>
          <a:xfrm>
            <a:off x="21831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81" name="Text Placeholder 2"/>
          <p:cNvSpPr>
            <a:spLocks noGrp="1"/>
          </p:cNvSpPr>
          <p:nvPr>
            <p:ph type="body" sz="quarter" idx="60"/>
          </p:nvPr>
        </p:nvSpPr>
        <p:spPr>
          <a:xfrm>
            <a:off x="21831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82" name="Text Placeholder 2"/>
          <p:cNvSpPr>
            <a:spLocks noGrp="1"/>
          </p:cNvSpPr>
          <p:nvPr>
            <p:ph type="body" sz="quarter" idx="61"/>
          </p:nvPr>
        </p:nvSpPr>
        <p:spPr>
          <a:xfrm>
            <a:off x="21831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83" name="Text Placeholder 2"/>
          <p:cNvSpPr>
            <a:spLocks noGrp="1"/>
          </p:cNvSpPr>
          <p:nvPr>
            <p:ph type="body" sz="quarter" idx="62"/>
          </p:nvPr>
        </p:nvSpPr>
        <p:spPr>
          <a:xfrm>
            <a:off x="21831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85" name="Text Placeholder 2"/>
          <p:cNvSpPr>
            <a:spLocks noGrp="1"/>
          </p:cNvSpPr>
          <p:nvPr>
            <p:ph type="body" sz="quarter" idx="64"/>
          </p:nvPr>
        </p:nvSpPr>
        <p:spPr>
          <a:xfrm>
            <a:off x="4101439"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86" name="Picture Placeholder 4"/>
          <p:cNvSpPr>
            <a:spLocks noGrp="1"/>
          </p:cNvSpPr>
          <p:nvPr>
            <p:ph type="pic" sz="quarter" idx="65"/>
          </p:nvPr>
        </p:nvSpPr>
        <p:spPr>
          <a:xfrm>
            <a:off x="3974439"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187" name="Text Placeholder 2"/>
          <p:cNvSpPr>
            <a:spLocks noGrp="1"/>
          </p:cNvSpPr>
          <p:nvPr>
            <p:ph type="body" sz="quarter" idx="66"/>
          </p:nvPr>
        </p:nvSpPr>
        <p:spPr>
          <a:xfrm>
            <a:off x="3963047"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88" name="Text Placeholder 2"/>
          <p:cNvSpPr>
            <a:spLocks noGrp="1"/>
          </p:cNvSpPr>
          <p:nvPr>
            <p:ph type="body" sz="quarter" idx="67"/>
          </p:nvPr>
        </p:nvSpPr>
        <p:spPr>
          <a:xfrm>
            <a:off x="3963047"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89" name="Text Placeholder 2"/>
          <p:cNvSpPr>
            <a:spLocks noGrp="1"/>
          </p:cNvSpPr>
          <p:nvPr>
            <p:ph type="body" sz="quarter" idx="68"/>
          </p:nvPr>
        </p:nvSpPr>
        <p:spPr>
          <a:xfrm>
            <a:off x="3963047"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90" name="Text Placeholder 2"/>
          <p:cNvSpPr>
            <a:spLocks noGrp="1"/>
          </p:cNvSpPr>
          <p:nvPr>
            <p:ph type="body" sz="quarter" idx="69"/>
          </p:nvPr>
        </p:nvSpPr>
        <p:spPr>
          <a:xfrm>
            <a:off x="3963047"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92" name="Text Placeholder 2"/>
          <p:cNvSpPr>
            <a:spLocks noGrp="1"/>
          </p:cNvSpPr>
          <p:nvPr>
            <p:ph type="body" sz="quarter" idx="71"/>
          </p:nvPr>
        </p:nvSpPr>
        <p:spPr>
          <a:xfrm>
            <a:off x="5863108"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93" name="Picture Placeholder 4"/>
          <p:cNvSpPr>
            <a:spLocks noGrp="1"/>
          </p:cNvSpPr>
          <p:nvPr>
            <p:ph type="pic" sz="quarter" idx="72"/>
          </p:nvPr>
        </p:nvSpPr>
        <p:spPr>
          <a:xfrm>
            <a:off x="5736108"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194" name="Text Placeholder 2"/>
          <p:cNvSpPr>
            <a:spLocks noGrp="1"/>
          </p:cNvSpPr>
          <p:nvPr>
            <p:ph type="body" sz="quarter" idx="73"/>
          </p:nvPr>
        </p:nvSpPr>
        <p:spPr>
          <a:xfrm>
            <a:off x="57247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95" name="Text Placeholder 2"/>
          <p:cNvSpPr>
            <a:spLocks noGrp="1"/>
          </p:cNvSpPr>
          <p:nvPr>
            <p:ph type="body" sz="quarter" idx="74"/>
          </p:nvPr>
        </p:nvSpPr>
        <p:spPr>
          <a:xfrm>
            <a:off x="57247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96" name="Text Placeholder 2"/>
          <p:cNvSpPr>
            <a:spLocks noGrp="1"/>
          </p:cNvSpPr>
          <p:nvPr>
            <p:ph type="body" sz="quarter" idx="75"/>
          </p:nvPr>
        </p:nvSpPr>
        <p:spPr>
          <a:xfrm>
            <a:off x="57247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97" name="Text Placeholder 2"/>
          <p:cNvSpPr>
            <a:spLocks noGrp="1"/>
          </p:cNvSpPr>
          <p:nvPr>
            <p:ph type="body" sz="quarter" idx="76"/>
          </p:nvPr>
        </p:nvSpPr>
        <p:spPr>
          <a:xfrm>
            <a:off x="57247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99" name="Text Placeholder 2"/>
          <p:cNvSpPr>
            <a:spLocks noGrp="1"/>
          </p:cNvSpPr>
          <p:nvPr>
            <p:ph type="body" sz="quarter" idx="78"/>
          </p:nvPr>
        </p:nvSpPr>
        <p:spPr>
          <a:xfrm>
            <a:off x="7636461"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200" name="Picture Placeholder 4"/>
          <p:cNvSpPr>
            <a:spLocks noGrp="1"/>
          </p:cNvSpPr>
          <p:nvPr>
            <p:ph type="pic" sz="quarter" idx="79"/>
          </p:nvPr>
        </p:nvSpPr>
        <p:spPr>
          <a:xfrm>
            <a:off x="7509461"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endParaRPr lang="en-US" noProof="0" dirty="0"/>
          </a:p>
        </p:txBody>
      </p:sp>
      <p:sp>
        <p:nvSpPr>
          <p:cNvPr id="201" name="Text Placeholder 2"/>
          <p:cNvSpPr>
            <a:spLocks noGrp="1"/>
          </p:cNvSpPr>
          <p:nvPr>
            <p:ph type="body" sz="quarter" idx="80"/>
          </p:nvPr>
        </p:nvSpPr>
        <p:spPr>
          <a:xfrm>
            <a:off x="749806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02" name="Text Placeholder 2"/>
          <p:cNvSpPr>
            <a:spLocks noGrp="1"/>
          </p:cNvSpPr>
          <p:nvPr>
            <p:ph type="body" sz="quarter" idx="81"/>
          </p:nvPr>
        </p:nvSpPr>
        <p:spPr>
          <a:xfrm>
            <a:off x="749806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03" name="Text Placeholder 2"/>
          <p:cNvSpPr>
            <a:spLocks noGrp="1"/>
          </p:cNvSpPr>
          <p:nvPr>
            <p:ph type="body" sz="quarter" idx="82"/>
          </p:nvPr>
        </p:nvSpPr>
        <p:spPr>
          <a:xfrm>
            <a:off x="749806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04" name="Text Placeholder 2"/>
          <p:cNvSpPr>
            <a:spLocks noGrp="1"/>
          </p:cNvSpPr>
          <p:nvPr>
            <p:ph type="body" sz="quarter" idx="83"/>
          </p:nvPr>
        </p:nvSpPr>
        <p:spPr>
          <a:xfrm>
            <a:off x="749806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05" name="ClipArt Placeholder 9"/>
          <p:cNvSpPr>
            <a:spLocks noGrp="1"/>
          </p:cNvSpPr>
          <p:nvPr>
            <p:ph type="clipArt" sz="quarter" idx="84"/>
          </p:nvPr>
        </p:nvSpPr>
        <p:spPr>
          <a:xfrm>
            <a:off x="349091"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06" name="ClipArt Placeholder 9"/>
          <p:cNvSpPr>
            <a:spLocks noGrp="1"/>
          </p:cNvSpPr>
          <p:nvPr>
            <p:ph type="clipArt" sz="quarter" idx="85"/>
          </p:nvPr>
        </p:nvSpPr>
        <p:spPr>
          <a:xfrm>
            <a:off x="2100304"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07" name="ClipArt Placeholder 9"/>
          <p:cNvSpPr>
            <a:spLocks noGrp="1"/>
          </p:cNvSpPr>
          <p:nvPr>
            <p:ph type="clipArt" sz="quarter" idx="86"/>
          </p:nvPr>
        </p:nvSpPr>
        <p:spPr>
          <a:xfrm>
            <a:off x="3851516"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08" name="ClipArt Placeholder 9"/>
          <p:cNvSpPr>
            <a:spLocks noGrp="1"/>
          </p:cNvSpPr>
          <p:nvPr>
            <p:ph type="clipArt" sz="quarter" idx="87"/>
          </p:nvPr>
        </p:nvSpPr>
        <p:spPr>
          <a:xfrm>
            <a:off x="5602728"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09" name="ClipArt Placeholder 9"/>
          <p:cNvSpPr>
            <a:spLocks noGrp="1"/>
          </p:cNvSpPr>
          <p:nvPr>
            <p:ph type="clipArt" sz="quarter" idx="88"/>
          </p:nvPr>
        </p:nvSpPr>
        <p:spPr>
          <a:xfrm>
            <a:off x="7353941" y="1370027"/>
            <a:ext cx="1456764" cy="2023969"/>
          </a:xfrm>
          <a:prstGeom prst="roundRect">
            <a:avLst/>
          </a:prstGeom>
          <a:ln w="19050" cmpd="sng">
            <a:solidFill>
              <a:schemeClr val="bg2"/>
            </a:solidFill>
          </a:ln>
        </p:spPr>
        <p:txBody>
          <a:bodyPr/>
          <a:lstStyle/>
          <a:p>
            <a:pPr lvl="0"/>
            <a:r>
              <a:rPr lang="en-US" noProof="0"/>
              <a:t>Click icon to add clip art</a:t>
            </a:r>
            <a:endParaRPr lang="en-US" noProof="0" dirty="0"/>
          </a:p>
        </p:txBody>
      </p:sp>
      <p:sp>
        <p:nvSpPr>
          <p:cNvPr id="210" name="Text Placeholder 2"/>
          <p:cNvSpPr>
            <a:spLocks noGrp="1"/>
          </p:cNvSpPr>
          <p:nvPr>
            <p:ph type="body" sz="quarter" idx="89"/>
          </p:nvPr>
        </p:nvSpPr>
        <p:spPr>
          <a:xfrm>
            <a:off x="610748"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11" name="Picture Placeholder 4"/>
          <p:cNvSpPr>
            <a:spLocks noGrp="1"/>
          </p:cNvSpPr>
          <p:nvPr>
            <p:ph type="pic" sz="quarter" idx="90"/>
          </p:nvPr>
        </p:nvSpPr>
        <p:spPr>
          <a:xfrm>
            <a:off x="483748"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12" name="Text Placeholder 2"/>
          <p:cNvSpPr>
            <a:spLocks noGrp="1"/>
          </p:cNvSpPr>
          <p:nvPr>
            <p:ph type="body" sz="quarter" idx="91"/>
          </p:nvPr>
        </p:nvSpPr>
        <p:spPr>
          <a:xfrm>
            <a:off x="47235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13" name="Text Placeholder 2"/>
          <p:cNvSpPr>
            <a:spLocks noGrp="1"/>
          </p:cNvSpPr>
          <p:nvPr>
            <p:ph type="body" sz="quarter" idx="92"/>
          </p:nvPr>
        </p:nvSpPr>
        <p:spPr>
          <a:xfrm>
            <a:off x="47235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14" name="Text Placeholder 2"/>
          <p:cNvSpPr>
            <a:spLocks noGrp="1"/>
          </p:cNvSpPr>
          <p:nvPr>
            <p:ph type="body" sz="quarter" idx="93"/>
          </p:nvPr>
        </p:nvSpPr>
        <p:spPr>
          <a:xfrm>
            <a:off x="47235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15" name="Text Placeholder 2"/>
          <p:cNvSpPr>
            <a:spLocks noGrp="1"/>
          </p:cNvSpPr>
          <p:nvPr>
            <p:ph type="body" sz="quarter" idx="94"/>
          </p:nvPr>
        </p:nvSpPr>
        <p:spPr>
          <a:xfrm>
            <a:off x="47235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16" name="Text Placeholder 2"/>
          <p:cNvSpPr>
            <a:spLocks noGrp="1"/>
          </p:cNvSpPr>
          <p:nvPr>
            <p:ph type="body" sz="quarter" idx="95"/>
          </p:nvPr>
        </p:nvSpPr>
        <p:spPr>
          <a:xfrm>
            <a:off x="2328765"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17" name="Picture Placeholder 4"/>
          <p:cNvSpPr>
            <a:spLocks noGrp="1"/>
          </p:cNvSpPr>
          <p:nvPr>
            <p:ph type="pic" sz="quarter" idx="96"/>
          </p:nvPr>
        </p:nvSpPr>
        <p:spPr>
          <a:xfrm>
            <a:off x="2201765"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18" name="Text Placeholder 2"/>
          <p:cNvSpPr>
            <a:spLocks noGrp="1"/>
          </p:cNvSpPr>
          <p:nvPr>
            <p:ph type="body" sz="quarter" idx="97"/>
          </p:nvPr>
        </p:nvSpPr>
        <p:spPr>
          <a:xfrm>
            <a:off x="21903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19" name="Text Placeholder 2"/>
          <p:cNvSpPr>
            <a:spLocks noGrp="1"/>
          </p:cNvSpPr>
          <p:nvPr>
            <p:ph type="body" sz="quarter" idx="98"/>
          </p:nvPr>
        </p:nvSpPr>
        <p:spPr>
          <a:xfrm>
            <a:off x="21903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20" name="Text Placeholder 2"/>
          <p:cNvSpPr>
            <a:spLocks noGrp="1"/>
          </p:cNvSpPr>
          <p:nvPr>
            <p:ph type="body" sz="quarter" idx="99"/>
          </p:nvPr>
        </p:nvSpPr>
        <p:spPr>
          <a:xfrm>
            <a:off x="21903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21" name="Text Placeholder 2"/>
          <p:cNvSpPr>
            <a:spLocks noGrp="1"/>
          </p:cNvSpPr>
          <p:nvPr>
            <p:ph type="body" sz="quarter" idx="100"/>
          </p:nvPr>
        </p:nvSpPr>
        <p:spPr>
          <a:xfrm>
            <a:off x="21903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22" name="Text Placeholder 2"/>
          <p:cNvSpPr>
            <a:spLocks noGrp="1"/>
          </p:cNvSpPr>
          <p:nvPr>
            <p:ph type="body" sz="quarter" idx="101"/>
          </p:nvPr>
        </p:nvSpPr>
        <p:spPr>
          <a:xfrm>
            <a:off x="4108696"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23" name="Picture Placeholder 4"/>
          <p:cNvSpPr>
            <a:spLocks noGrp="1"/>
          </p:cNvSpPr>
          <p:nvPr>
            <p:ph type="pic" sz="quarter" idx="102"/>
          </p:nvPr>
        </p:nvSpPr>
        <p:spPr>
          <a:xfrm>
            <a:off x="3981696"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24" name="Text Placeholder 2"/>
          <p:cNvSpPr>
            <a:spLocks noGrp="1"/>
          </p:cNvSpPr>
          <p:nvPr>
            <p:ph type="body" sz="quarter" idx="103"/>
          </p:nvPr>
        </p:nvSpPr>
        <p:spPr>
          <a:xfrm>
            <a:off x="3970304"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25" name="Text Placeholder 2"/>
          <p:cNvSpPr>
            <a:spLocks noGrp="1"/>
          </p:cNvSpPr>
          <p:nvPr>
            <p:ph type="body" sz="quarter" idx="104"/>
          </p:nvPr>
        </p:nvSpPr>
        <p:spPr>
          <a:xfrm>
            <a:off x="3970304"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26" name="Text Placeholder 2"/>
          <p:cNvSpPr>
            <a:spLocks noGrp="1"/>
          </p:cNvSpPr>
          <p:nvPr>
            <p:ph type="body" sz="quarter" idx="105"/>
          </p:nvPr>
        </p:nvSpPr>
        <p:spPr>
          <a:xfrm>
            <a:off x="3970304"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27" name="Text Placeholder 2"/>
          <p:cNvSpPr>
            <a:spLocks noGrp="1"/>
          </p:cNvSpPr>
          <p:nvPr>
            <p:ph type="body" sz="quarter" idx="106"/>
          </p:nvPr>
        </p:nvSpPr>
        <p:spPr>
          <a:xfrm>
            <a:off x="3970304"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28" name="Text Placeholder 2"/>
          <p:cNvSpPr>
            <a:spLocks noGrp="1"/>
          </p:cNvSpPr>
          <p:nvPr>
            <p:ph type="body" sz="quarter" idx="107"/>
          </p:nvPr>
        </p:nvSpPr>
        <p:spPr>
          <a:xfrm>
            <a:off x="5870365"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29" name="Picture Placeholder 4"/>
          <p:cNvSpPr>
            <a:spLocks noGrp="1"/>
          </p:cNvSpPr>
          <p:nvPr>
            <p:ph type="pic" sz="quarter" idx="108"/>
          </p:nvPr>
        </p:nvSpPr>
        <p:spPr>
          <a:xfrm>
            <a:off x="5743365"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30" name="Text Placeholder 2"/>
          <p:cNvSpPr>
            <a:spLocks noGrp="1"/>
          </p:cNvSpPr>
          <p:nvPr>
            <p:ph type="body" sz="quarter" idx="109"/>
          </p:nvPr>
        </p:nvSpPr>
        <p:spPr>
          <a:xfrm>
            <a:off x="57319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31" name="Text Placeholder 2"/>
          <p:cNvSpPr>
            <a:spLocks noGrp="1"/>
          </p:cNvSpPr>
          <p:nvPr>
            <p:ph type="body" sz="quarter" idx="110"/>
          </p:nvPr>
        </p:nvSpPr>
        <p:spPr>
          <a:xfrm>
            <a:off x="57319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32" name="Text Placeholder 2"/>
          <p:cNvSpPr>
            <a:spLocks noGrp="1"/>
          </p:cNvSpPr>
          <p:nvPr>
            <p:ph type="body" sz="quarter" idx="111"/>
          </p:nvPr>
        </p:nvSpPr>
        <p:spPr>
          <a:xfrm>
            <a:off x="57319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33" name="Text Placeholder 2"/>
          <p:cNvSpPr>
            <a:spLocks noGrp="1"/>
          </p:cNvSpPr>
          <p:nvPr>
            <p:ph type="body" sz="quarter" idx="112"/>
          </p:nvPr>
        </p:nvSpPr>
        <p:spPr>
          <a:xfrm>
            <a:off x="57319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34" name="Text Placeholder 2"/>
          <p:cNvSpPr>
            <a:spLocks noGrp="1"/>
          </p:cNvSpPr>
          <p:nvPr>
            <p:ph type="body" sz="quarter" idx="113"/>
          </p:nvPr>
        </p:nvSpPr>
        <p:spPr>
          <a:xfrm>
            <a:off x="7643718"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35" name="Picture Placeholder 4"/>
          <p:cNvSpPr>
            <a:spLocks noGrp="1"/>
          </p:cNvSpPr>
          <p:nvPr>
            <p:ph type="pic" sz="quarter" idx="114"/>
          </p:nvPr>
        </p:nvSpPr>
        <p:spPr>
          <a:xfrm>
            <a:off x="7516718" y="1697806"/>
            <a:ext cx="1187450" cy="492125"/>
          </a:xfrm>
        </p:spPr>
        <p:txBody>
          <a:bodyPr/>
          <a:lstStyle>
            <a:lvl1pPr algn="ctr">
              <a:defRPr sz="1100"/>
            </a:lvl1pPr>
          </a:lstStyle>
          <a:p>
            <a:pPr lvl="0"/>
            <a:r>
              <a:rPr lang="en-US" noProof="0"/>
              <a:t>Drag picture to placeholder or click icon to add</a:t>
            </a:r>
            <a:endParaRPr lang="en-US" noProof="0" dirty="0"/>
          </a:p>
        </p:txBody>
      </p:sp>
      <p:sp>
        <p:nvSpPr>
          <p:cNvPr id="236" name="Text Placeholder 2"/>
          <p:cNvSpPr>
            <a:spLocks noGrp="1"/>
          </p:cNvSpPr>
          <p:nvPr>
            <p:ph type="body" sz="quarter" idx="115"/>
          </p:nvPr>
        </p:nvSpPr>
        <p:spPr>
          <a:xfrm>
            <a:off x="750532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37" name="Text Placeholder 2"/>
          <p:cNvSpPr>
            <a:spLocks noGrp="1"/>
          </p:cNvSpPr>
          <p:nvPr>
            <p:ph type="body" sz="quarter" idx="116"/>
          </p:nvPr>
        </p:nvSpPr>
        <p:spPr>
          <a:xfrm>
            <a:off x="750532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38" name="Text Placeholder 2"/>
          <p:cNvSpPr>
            <a:spLocks noGrp="1"/>
          </p:cNvSpPr>
          <p:nvPr>
            <p:ph type="body" sz="quarter" idx="117"/>
          </p:nvPr>
        </p:nvSpPr>
        <p:spPr>
          <a:xfrm>
            <a:off x="750532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39" name="Text Placeholder 2"/>
          <p:cNvSpPr>
            <a:spLocks noGrp="1"/>
          </p:cNvSpPr>
          <p:nvPr>
            <p:ph type="body" sz="quarter" idx="118"/>
          </p:nvPr>
        </p:nvSpPr>
        <p:spPr>
          <a:xfrm>
            <a:off x="750532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31" name="Footer Placeholder 6">
            <a:extLst>
              <a:ext uri="{FF2B5EF4-FFF2-40B4-BE49-F238E27FC236}">
                <a16:creationId xmlns:a16="http://schemas.microsoft.com/office/drawing/2014/main" id="{2F5CB8DC-A7C3-4821-908E-2F3A6A614A8D}"/>
              </a:ext>
            </a:extLst>
          </p:cNvPr>
          <p:cNvSpPr>
            <a:spLocks noGrp="1"/>
          </p:cNvSpPr>
          <p:nvPr>
            <p:ph type="ftr" sz="quarter" idx="119"/>
          </p:nvPr>
        </p:nvSpPr>
        <p:spPr/>
        <p:txBody>
          <a:bodyPr/>
          <a:lstStyle>
            <a:lvl1pPr>
              <a:defRPr/>
            </a:lvl1pPr>
          </a:lstStyle>
          <a:p>
            <a:pPr>
              <a:defRPr/>
            </a:pPr>
            <a:r>
              <a:rPr lang="en-US"/>
              <a:t>Presentation Title</a:t>
            </a:r>
            <a:endParaRPr lang="en-US" dirty="0"/>
          </a:p>
        </p:txBody>
      </p:sp>
      <p:sp>
        <p:nvSpPr>
          <p:cNvPr id="132" name="Slide Number Placeholder 7">
            <a:extLst>
              <a:ext uri="{FF2B5EF4-FFF2-40B4-BE49-F238E27FC236}">
                <a16:creationId xmlns:a16="http://schemas.microsoft.com/office/drawing/2014/main" id="{88A72DE9-D800-40A3-9A37-9AA3E9AD55E5}"/>
              </a:ext>
            </a:extLst>
          </p:cNvPr>
          <p:cNvSpPr>
            <a:spLocks noGrp="1"/>
          </p:cNvSpPr>
          <p:nvPr>
            <p:ph type="sldNum" sz="quarter" idx="120"/>
          </p:nvPr>
        </p:nvSpPr>
        <p:spPr/>
        <p:txBody>
          <a:bodyPr/>
          <a:lstStyle>
            <a:lvl1pPr>
              <a:defRPr/>
            </a:lvl1pPr>
          </a:lstStyle>
          <a:p>
            <a:fld id="{79D3B226-1EDB-45A0-84D4-8412969BA095}" type="slidenum">
              <a:rPr lang="en-US" altLang="en-US"/>
              <a:pPr/>
              <a:t>‹#›</a:t>
            </a:fld>
            <a:endParaRPr lang="en-US" altLang="en-US"/>
          </a:p>
        </p:txBody>
      </p:sp>
    </p:spTree>
    <p:extLst>
      <p:ext uri="{BB962C8B-B14F-4D97-AF65-F5344CB8AC3E}">
        <p14:creationId xmlns:p14="http://schemas.microsoft.com/office/powerpoint/2010/main" val="14456264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136106"/>
          </a:xfrm>
        </p:spPr>
        <p:txBody>
          <a:bodyPr/>
          <a:lstStyle>
            <a:lvl1pPr algn="ctr">
              <a:defRPr/>
            </a:lvl1pPr>
          </a:lstStyle>
          <a:p>
            <a:pPr lvl="0"/>
            <a:r>
              <a:rPr lang="en-US" noProof="0"/>
              <a:t>Drag picture to placeholder or click icon to add</a:t>
            </a:r>
            <a:endParaRPr lang="en-US" noProof="0" dirty="0"/>
          </a:p>
        </p:txBody>
      </p:sp>
      <p:sp>
        <p:nvSpPr>
          <p:cNvPr id="6" name="Title 1"/>
          <p:cNvSpPr>
            <a:spLocks noGrp="1"/>
          </p:cNvSpPr>
          <p:nvPr>
            <p:ph type="title"/>
          </p:nvPr>
        </p:nvSpPr>
        <p:spPr>
          <a:xfrm>
            <a:off x="5110480" y="3200401"/>
            <a:ext cx="3627120" cy="761999"/>
          </a:xfrm>
        </p:spPr>
        <p:txBody>
          <a:bodyPr/>
          <a:lstStyle>
            <a:lvl1pPr>
              <a:defRPr b="1"/>
            </a:lvl1pPr>
          </a:lstStyle>
          <a:p>
            <a:r>
              <a:rPr lang="en-US" dirty="0"/>
              <a:t>Click to edit Master title style</a:t>
            </a:r>
          </a:p>
        </p:txBody>
      </p:sp>
      <p:sp>
        <p:nvSpPr>
          <p:cNvPr id="7" name="Text Placeholder 5"/>
          <p:cNvSpPr>
            <a:spLocks noGrp="1"/>
          </p:cNvSpPr>
          <p:nvPr>
            <p:ph type="body" sz="quarter" idx="14"/>
          </p:nvPr>
        </p:nvSpPr>
        <p:spPr>
          <a:xfrm>
            <a:off x="5100638" y="3982720"/>
            <a:ext cx="3647122" cy="1767839"/>
          </a:xfrm>
        </p:spPr>
        <p:txBody>
          <a:bodyPr/>
          <a:lstStyle>
            <a:lvl1pPr>
              <a:defRPr b="1">
                <a:solidFill>
                  <a:srgbClr val="FFFFFF"/>
                </a:solidFill>
              </a:defRPr>
            </a:lvl1pPr>
          </a:lstStyle>
          <a:p>
            <a:pPr lvl="0"/>
            <a:r>
              <a:rPr lang="en-US" dirty="0"/>
              <a:t>Click to edit Master text styles</a:t>
            </a:r>
          </a:p>
        </p:txBody>
      </p:sp>
      <p:sp>
        <p:nvSpPr>
          <p:cNvPr id="5" name="Rectangle 6">
            <a:extLst>
              <a:ext uri="{FF2B5EF4-FFF2-40B4-BE49-F238E27FC236}">
                <a16:creationId xmlns:a16="http://schemas.microsoft.com/office/drawing/2014/main" id="{688890FC-A508-42A2-BC06-DB9DD6705932}"/>
              </a:ext>
            </a:extLst>
          </p:cNvPr>
          <p:cNvSpPr>
            <a:spLocks noGrp="1" noChangeArrowheads="1"/>
          </p:cNvSpPr>
          <p:nvPr>
            <p:ph type="sldNum" sz="quarter" idx="15"/>
          </p:nvPr>
        </p:nvSpPr>
        <p:spPr>
          <a:ln/>
        </p:spPr>
        <p:txBody>
          <a:bodyPr/>
          <a:lstStyle>
            <a:lvl1pPr>
              <a:defRPr/>
            </a:lvl1pPr>
          </a:lstStyle>
          <a:p>
            <a:fld id="{95B20500-C5B8-42AB-B6EB-0F890E7C92EE}" type="slidenum">
              <a:rPr lang="en-US" altLang="en-US"/>
              <a:pPr/>
              <a:t>‹#›</a:t>
            </a:fld>
            <a:endParaRPr lang="en-US" altLang="en-US"/>
          </a:p>
        </p:txBody>
      </p:sp>
      <p:sp>
        <p:nvSpPr>
          <p:cNvPr id="8" name="Footer Placeholder 2">
            <a:extLst>
              <a:ext uri="{FF2B5EF4-FFF2-40B4-BE49-F238E27FC236}">
                <a16:creationId xmlns:a16="http://schemas.microsoft.com/office/drawing/2014/main" id="{1CA8A2B0-5A4F-4D79-AD15-A9D53178DA82}"/>
              </a:ext>
            </a:extLst>
          </p:cNvPr>
          <p:cNvSpPr>
            <a:spLocks noGrp="1"/>
          </p:cNvSpPr>
          <p:nvPr>
            <p:ph type="ftr" sz="quarter" idx="16"/>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3386570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ull Bleed Phot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F2A1CCA-D571-4AE8-B146-A1852137DCC4}"/>
              </a:ext>
            </a:extLst>
          </p:cNvPr>
          <p:cNvSpPr>
            <a:spLocks noChangeArrowheads="1"/>
          </p:cNvSpPr>
          <p:nvPr/>
        </p:nvSpPr>
        <p:spPr bwMode="auto">
          <a:xfrm>
            <a:off x="5175250" y="5302250"/>
            <a:ext cx="3968750" cy="15557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 name="Picture Placeholder 3"/>
          <p:cNvSpPr>
            <a:spLocks noGrp="1"/>
          </p:cNvSpPr>
          <p:nvPr>
            <p:ph type="pic" sz="quarter" idx="10"/>
          </p:nvPr>
        </p:nvSpPr>
        <p:spPr>
          <a:xfrm>
            <a:off x="0" y="0"/>
            <a:ext cx="9144000" cy="6858000"/>
          </a:xfrm>
        </p:spPr>
        <p:txBody>
          <a:bodyPr/>
          <a:lstStyle>
            <a:lvl1pPr algn="ctr">
              <a:defRPr baseline="0"/>
            </a:lvl1pPr>
          </a:lstStyle>
          <a:p>
            <a:pPr lvl="0"/>
            <a:r>
              <a:rPr lang="en-US" noProof="0"/>
              <a:t>Drag picture to placeholder or click icon to add</a:t>
            </a:r>
            <a:endParaRPr lang="en-US" noProof="0" dirty="0"/>
          </a:p>
        </p:txBody>
      </p:sp>
      <p:sp>
        <p:nvSpPr>
          <p:cNvPr id="5" name="Title 1"/>
          <p:cNvSpPr>
            <a:spLocks noGrp="1"/>
          </p:cNvSpPr>
          <p:nvPr>
            <p:ph type="title"/>
          </p:nvPr>
        </p:nvSpPr>
        <p:spPr>
          <a:xfrm>
            <a:off x="5110480" y="3200401"/>
            <a:ext cx="3627120" cy="761999"/>
          </a:xfrm>
        </p:spPr>
        <p:txBody>
          <a:bodyPr/>
          <a:lstStyle>
            <a:lvl1pPr>
              <a:defRPr b="1"/>
            </a:lvl1pPr>
          </a:lstStyle>
          <a:p>
            <a:r>
              <a:rPr lang="en-US" dirty="0"/>
              <a:t>Click to edit Master title style</a:t>
            </a:r>
          </a:p>
        </p:txBody>
      </p:sp>
      <p:sp>
        <p:nvSpPr>
          <p:cNvPr id="6" name="Text Placeholder 5"/>
          <p:cNvSpPr>
            <a:spLocks noGrp="1"/>
          </p:cNvSpPr>
          <p:nvPr>
            <p:ph type="body" sz="quarter" idx="14"/>
          </p:nvPr>
        </p:nvSpPr>
        <p:spPr>
          <a:xfrm>
            <a:off x="5100638" y="3982720"/>
            <a:ext cx="3647122" cy="1767839"/>
          </a:xfrm>
        </p:spPr>
        <p:txBody>
          <a:bodyPr/>
          <a:lstStyle>
            <a:lvl1pPr>
              <a:defRPr b="1">
                <a:solidFill>
                  <a:schemeClr val="tx2">
                    <a:lumMod val="50000"/>
                    <a:lumOff val="50000"/>
                  </a:schemeClr>
                </a:solidFill>
              </a:defRPr>
            </a:lvl1pPr>
          </a:lstStyle>
          <a:p>
            <a:pPr lvl="0"/>
            <a:r>
              <a:rPr lang="en-US" dirty="0"/>
              <a:t>Click to edit Master text styles</a:t>
            </a:r>
          </a:p>
        </p:txBody>
      </p:sp>
    </p:spTree>
    <p:extLst>
      <p:ext uri="{BB962C8B-B14F-4D97-AF65-F5344CB8AC3E}">
        <p14:creationId xmlns:p14="http://schemas.microsoft.com/office/powerpoint/2010/main" val="3645968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32417"/>
            <a:ext cx="8445500" cy="5069416"/>
          </a:xfrm>
        </p:spPr>
        <p:txBody>
          <a:bodyPr/>
          <a:lstStyle/>
          <a:p>
            <a:pPr lvl="0"/>
            <a:endParaRPr lang="en-US" noProof="0" dirty="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021F43"/>
                </a:solidFill>
                <a:latin typeface="+mj-lt"/>
                <a:cs typeface="Andes ExtraLight"/>
              </a:defRPr>
            </a:lvl1pPr>
          </a:lstStyle>
          <a:p>
            <a:r>
              <a:rPr lang="en-US" dirty="0"/>
              <a:t>Click to edit Master title style</a:t>
            </a:r>
          </a:p>
        </p:txBody>
      </p:sp>
      <p:sp>
        <p:nvSpPr>
          <p:cNvPr id="4" name="Rectangle 6">
            <a:extLst>
              <a:ext uri="{FF2B5EF4-FFF2-40B4-BE49-F238E27FC236}">
                <a16:creationId xmlns:a16="http://schemas.microsoft.com/office/drawing/2014/main" id="{E739773A-C614-4F79-9A3F-5B44F22603CD}"/>
              </a:ext>
            </a:extLst>
          </p:cNvPr>
          <p:cNvSpPr>
            <a:spLocks noGrp="1" noChangeArrowheads="1"/>
          </p:cNvSpPr>
          <p:nvPr>
            <p:ph type="sldNum" sz="quarter" idx="19"/>
          </p:nvPr>
        </p:nvSpPr>
        <p:spPr>
          <a:ln/>
        </p:spPr>
        <p:txBody>
          <a:bodyPr/>
          <a:lstStyle>
            <a:lvl1pPr>
              <a:defRPr/>
            </a:lvl1pPr>
          </a:lstStyle>
          <a:p>
            <a:fld id="{1F209481-43E2-4141-AC45-E1AB2FAB29E5}" type="slidenum">
              <a:rPr lang="en-US" altLang="en-US"/>
              <a:pPr/>
              <a:t>‹#›</a:t>
            </a:fld>
            <a:endParaRPr lang="en-US" altLang="en-US"/>
          </a:p>
        </p:txBody>
      </p:sp>
      <p:sp>
        <p:nvSpPr>
          <p:cNvPr id="6" name="Footer Placeholder 2">
            <a:extLst>
              <a:ext uri="{FF2B5EF4-FFF2-40B4-BE49-F238E27FC236}">
                <a16:creationId xmlns:a16="http://schemas.microsoft.com/office/drawing/2014/main" id="{81A3545C-4198-4BD9-A096-37D0893A053C}"/>
              </a:ext>
            </a:extLst>
          </p:cNvPr>
          <p:cNvSpPr>
            <a:spLocks noGrp="1"/>
          </p:cNvSpPr>
          <p:nvPr>
            <p:ph type="ftr" sz="quarter" idx="20"/>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2906843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ha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pPr lvl="0"/>
            <a:endParaRPr lang="en-US" noProof="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021F43"/>
                </a:solidFill>
                <a:latin typeface="+mj-lt"/>
                <a:cs typeface="Andes ExtraLight"/>
              </a:defRPr>
            </a:lvl1pPr>
          </a:lstStyle>
          <a:p>
            <a:r>
              <a:rPr lang="en-US"/>
              <a:t>Click to edit Master title style</a:t>
            </a:r>
            <a:endParaRPr lang="en-US" dirty="0"/>
          </a:p>
        </p:txBody>
      </p:sp>
      <p:sp>
        <p:nvSpPr>
          <p:cNvPr id="13" name="Chart Placeholder 4"/>
          <p:cNvSpPr>
            <a:spLocks noGrp="1"/>
          </p:cNvSpPr>
          <p:nvPr>
            <p:ph type="chart" sz="quarter" idx="19"/>
          </p:nvPr>
        </p:nvSpPr>
        <p:spPr>
          <a:xfrm>
            <a:off x="4607983" y="1147233"/>
            <a:ext cx="4159249" cy="5048250"/>
          </a:xfrm>
        </p:spPr>
        <p:txBody>
          <a:bodyPr/>
          <a:lstStyle/>
          <a:p>
            <a:pPr lvl="0"/>
            <a:endParaRPr lang="en-US" noProof="0"/>
          </a:p>
        </p:txBody>
      </p:sp>
      <p:sp>
        <p:nvSpPr>
          <p:cNvPr id="6" name="Rectangle 6">
            <a:extLst>
              <a:ext uri="{FF2B5EF4-FFF2-40B4-BE49-F238E27FC236}">
                <a16:creationId xmlns:a16="http://schemas.microsoft.com/office/drawing/2014/main" id="{83D1502F-889E-45DE-878B-BD59FBC829EA}"/>
              </a:ext>
            </a:extLst>
          </p:cNvPr>
          <p:cNvSpPr>
            <a:spLocks noGrp="1" noChangeArrowheads="1"/>
          </p:cNvSpPr>
          <p:nvPr>
            <p:ph type="sldNum" sz="quarter" idx="20"/>
          </p:nvPr>
        </p:nvSpPr>
        <p:spPr>
          <a:ln/>
        </p:spPr>
        <p:txBody>
          <a:bodyPr/>
          <a:lstStyle>
            <a:lvl1pPr>
              <a:defRPr/>
            </a:lvl1pPr>
          </a:lstStyle>
          <a:p>
            <a:fld id="{4E697737-2F3A-41A7-82DD-1BA42676FC4A}" type="slidenum">
              <a:rPr lang="en-US" altLang="en-US"/>
              <a:pPr/>
              <a:t>‹#›</a:t>
            </a:fld>
            <a:endParaRPr lang="en-US" altLang="en-US"/>
          </a:p>
        </p:txBody>
      </p:sp>
      <p:sp>
        <p:nvSpPr>
          <p:cNvPr id="7" name="Footer Placeholder 2">
            <a:extLst>
              <a:ext uri="{FF2B5EF4-FFF2-40B4-BE49-F238E27FC236}">
                <a16:creationId xmlns:a16="http://schemas.microsoft.com/office/drawing/2014/main" id="{F1DD1FBB-CA3B-4944-846F-65D764D07B1C}"/>
              </a:ext>
            </a:extLst>
          </p:cNvPr>
          <p:cNvSpPr>
            <a:spLocks noGrp="1"/>
          </p:cNvSpPr>
          <p:nvPr>
            <p:ph type="ftr" sz="quarter" idx="2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256451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pPr lvl="0"/>
            <a:endParaRPr lang="en-US" noProof="0" dirty="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139AF0"/>
                </a:solidFill>
                <a:latin typeface="+mj-lt"/>
                <a:cs typeface="Andes ExtraLight"/>
              </a:defRPr>
            </a:lvl1pPr>
          </a:lstStyle>
          <a:p>
            <a:r>
              <a:rPr lang="en-US"/>
              <a:t>Click to edit Master title style</a:t>
            </a:r>
            <a:endParaRPr lang="en-US" dirty="0"/>
          </a:p>
        </p:txBody>
      </p:sp>
      <p:sp>
        <p:nvSpPr>
          <p:cNvPr id="13" name="Chart Placeholder 4"/>
          <p:cNvSpPr>
            <a:spLocks noGrp="1"/>
          </p:cNvSpPr>
          <p:nvPr>
            <p:ph type="chart" sz="quarter" idx="19"/>
          </p:nvPr>
        </p:nvSpPr>
        <p:spPr>
          <a:xfrm>
            <a:off x="4607983" y="1147233"/>
            <a:ext cx="4159249" cy="2461684"/>
          </a:xfrm>
        </p:spPr>
        <p:txBody>
          <a:bodyPr/>
          <a:lstStyle/>
          <a:p>
            <a:pPr lvl="0"/>
            <a:endParaRPr lang="en-US" noProof="0" dirty="0"/>
          </a:p>
        </p:txBody>
      </p:sp>
      <p:sp>
        <p:nvSpPr>
          <p:cNvPr id="8" name="Chart Placeholder 4"/>
          <p:cNvSpPr>
            <a:spLocks noGrp="1"/>
          </p:cNvSpPr>
          <p:nvPr>
            <p:ph type="chart" sz="quarter" idx="20"/>
          </p:nvPr>
        </p:nvSpPr>
        <p:spPr>
          <a:xfrm>
            <a:off x="4612216" y="3723217"/>
            <a:ext cx="4159249" cy="2461684"/>
          </a:xfrm>
        </p:spPr>
        <p:txBody>
          <a:bodyPr/>
          <a:lstStyle/>
          <a:p>
            <a:pPr lvl="0"/>
            <a:endParaRPr lang="en-US" noProof="0" dirty="0"/>
          </a:p>
        </p:txBody>
      </p:sp>
      <p:sp>
        <p:nvSpPr>
          <p:cNvPr id="6" name="Rectangle 6">
            <a:extLst>
              <a:ext uri="{FF2B5EF4-FFF2-40B4-BE49-F238E27FC236}">
                <a16:creationId xmlns:a16="http://schemas.microsoft.com/office/drawing/2014/main" id="{5B58B0D0-A685-47DF-81B7-FFD8B4756FB4}"/>
              </a:ext>
            </a:extLst>
          </p:cNvPr>
          <p:cNvSpPr>
            <a:spLocks noGrp="1" noChangeArrowheads="1"/>
          </p:cNvSpPr>
          <p:nvPr>
            <p:ph type="sldNum" sz="quarter" idx="21"/>
          </p:nvPr>
        </p:nvSpPr>
        <p:spPr>
          <a:ln/>
        </p:spPr>
        <p:txBody>
          <a:bodyPr/>
          <a:lstStyle>
            <a:lvl1pPr>
              <a:defRPr/>
            </a:lvl1pPr>
          </a:lstStyle>
          <a:p>
            <a:fld id="{EC84C4A1-E2E9-4D07-B06B-2C1853D659F1}" type="slidenum">
              <a:rPr lang="en-US" altLang="en-US"/>
              <a:pPr/>
              <a:t>‹#›</a:t>
            </a:fld>
            <a:endParaRPr lang="en-US" altLang="en-US"/>
          </a:p>
        </p:txBody>
      </p:sp>
      <p:sp>
        <p:nvSpPr>
          <p:cNvPr id="7" name="Footer Placeholder 2">
            <a:extLst>
              <a:ext uri="{FF2B5EF4-FFF2-40B4-BE49-F238E27FC236}">
                <a16:creationId xmlns:a16="http://schemas.microsoft.com/office/drawing/2014/main" id="{E1BF6B34-1B96-44A9-8710-2020624EF8FD}"/>
              </a:ext>
            </a:extLst>
          </p:cNvPr>
          <p:cNvSpPr>
            <a:spLocks noGrp="1"/>
          </p:cNvSpPr>
          <p:nvPr>
            <p:ph type="ftr" sz="quarter" idx="22"/>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21239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ark Blue Title Slide">
    <p:spTree>
      <p:nvGrpSpPr>
        <p:cNvPr id="1" name=""/>
        <p:cNvGrpSpPr/>
        <p:nvPr/>
      </p:nvGrpSpPr>
      <p:grpSpPr>
        <a:xfrm>
          <a:off x="0" y="0"/>
          <a:ext cx="0" cy="0"/>
          <a:chOff x="0" y="0"/>
          <a:chExt cx="0" cy="0"/>
        </a:xfrm>
      </p:grpSpPr>
      <p:sp>
        <p:nvSpPr>
          <p:cNvPr id="5" name="Line 1086">
            <a:extLst>
              <a:ext uri="{FF2B5EF4-FFF2-40B4-BE49-F238E27FC236}">
                <a16:creationId xmlns:a16="http://schemas.microsoft.com/office/drawing/2014/main" id="{1F3ADF71-6085-4C72-96B8-3826520FF40C}"/>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Line 1087">
            <a:extLst>
              <a:ext uri="{FF2B5EF4-FFF2-40B4-BE49-F238E27FC236}">
                <a16:creationId xmlns:a16="http://schemas.microsoft.com/office/drawing/2014/main" id="{81090DD0-F394-4A0F-8690-2083025B07D6}"/>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Rectangle 1088">
            <a:extLst>
              <a:ext uri="{FF2B5EF4-FFF2-40B4-BE49-F238E27FC236}">
                <a16:creationId xmlns:a16="http://schemas.microsoft.com/office/drawing/2014/main" id="{9A8B86E7-1ACB-4731-900D-3F02D8799CEA}"/>
              </a:ext>
            </a:extLst>
          </p:cNvPr>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8" name="Rectangle 1089">
            <a:extLst>
              <a:ext uri="{FF2B5EF4-FFF2-40B4-BE49-F238E27FC236}">
                <a16:creationId xmlns:a16="http://schemas.microsoft.com/office/drawing/2014/main" id="{ECE0E8B6-C673-4F02-89D5-799CB0839491}"/>
              </a:ext>
            </a:extLst>
          </p:cNvPr>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 name="Freeform 1098">
            <a:extLst>
              <a:ext uri="{FF2B5EF4-FFF2-40B4-BE49-F238E27FC236}">
                <a16:creationId xmlns:a16="http://schemas.microsoft.com/office/drawing/2014/main" id="{AF071EF6-BDFB-4950-966E-B2C64B4EE5D4}"/>
              </a:ext>
            </a:extLst>
          </p:cNvPr>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15">
            <a:extLst>
              <a:ext uri="{FF2B5EF4-FFF2-40B4-BE49-F238E27FC236}">
                <a16:creationId xmlns:a16="http://schemas.microsoft.com/office/drawing/2014/main" id="{1B4FAF6F-687F-4908-AD3D-8F2B99FE3970}"/>
              </a:ext>
            </a:extLst>
          </p:cNvPr>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20">
            <a:extLst>
              <a:ext uri="{FF2B5EF4-FFF2-40B4-BE49-F238E27FC236}">
                <a16:creationId xmlns:a16="http://schemas.microsoft.com/office/drawing/2014/main" id="{3C0F7A84-23F9-4E16-A3AA-136B4A6D8AE7}"/>
              </a:ext>
            </a:extLst>
          </p:cNvPr>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34">
            <a:extLst>
              <a:ext uri="{FF2B5EF4-FFF2-40B4-BE49-F238E27FC236}">
                <a16:creationId xmlns:a16="http://schemas.microsoft.com/office/drawing/2014/main" id="{96EFFC5B-E84F-4694-B4F3-8A44D03FB1F9}"/>
              </a:ext>
            </a:extLst>
          </p:cNvPr>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1">
            <a:extLst>
              <a:ext uri="{FF2B5EF4-FFF2-40B4-BE49-F238E27FC236}">
                <a16:creationId xmlns:a16="http://schemas.microsoft.com/office/drawing/2014/main" id="{8C6DD96E-50FA-4C93-B5D7-F9F11EECC807}"/>
              </a:ext>
            </a:extLst>
          </p:cNvPr>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8">
            <a:extLst>
              <a:ext uri="{FF2B5EF4-FFF2-40B4-BE49-F238E27FC236}">
                <a16:creationId xmlns:a16="http://schemas.microsoft.com/office/drawing/2014/main" id="{B13A6AFC-C075-4ED4-B32B-03E6BA6D4887}"/>
              </a:ext>
            </a:extLst>
          </p:cNvPr>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0">
            <a:extLst>
              <a:ext uri="{FF2B5EF4-FFF2-40B4-BE49-F238E27FC236}">
                <a16:creationId xmlns:a16="http://schemas.microsoft.com/office/drawing/2014/main" id="{666F20E5-A0FF-4696-9E71-39BD7CC29C36}"/>
              </a:ext>
            </a:extLst>
          </p:cNvPr>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2">
            <a:extLst>
              <a:ext uri="{FF2B5EF4-FFF2-40B4-BE49-F238E27FC236}">
                <a16:creationId xmlns:a16="http://schemas.microsoft.com/office/drawing/2014/main" id="{6B68EB44-83D4-4C37-B24B-D715B4E19971}"/>
              </a:ext>
            </a:extLst>
          </p:cNvPr>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4">
            <a:extLst>
              <a:ext uri="{FF2B5EF4-FFF2-40B4-BE49-F238E27FC236}">
                <a16:creationId xmlns:a16="http://schemas.microsoft.com/office/drawing/2014/main" id="{43268BE9-3EF0-4DD8-93FD-9D72F4F25B3D}"/>
              </a:ext>
            </a:extLst>
          </p:cNvPr>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6">
            <a:extLst>
              <a:ext uri="{FF2B5EF4-FFF2-40B4-BE49-F238E27FC236}">
                <a16:creationId xmlns:a16="http://schemas.microsoft.com/office/drawing/2014/main" id="{0A5394C1-A730-46C4-AE9E-1652A77D9095}"/>
              </a:ext>
            </a:extLst>
          </p:cNvPr>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63">
            <a:extLst>
              <a:ext uri="{FF2B5EF4-FFF2-40B4-BE49-F238E27FC236}">
                <a16:creationId xmlns:a16="http://schemas.microsoft.com/office/drawing/2014/main" id="{845AC7F6-4CF9-4A78-9810-DB32C68401EC}"/>
              </a:ext>
            </a:extLst>
          </p:cNvPr>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2">
            <a:extLst>
              <a:ext uri="{FF2B5EF4-FFF2-40B4-BE49-F238E27FC236}">
                <a16:creationId xmlns:a16="http://schemas.microsoft.com/office/drawing/2014/main" id="{200C4386-1C9E-43DB-BBEC-E68863358308}"/>
              </a:ext>
            </a:extLst>
          </p:cNvPr>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7">
            <a:extLst>
              <a:ext uri="{FF2B5EF4-FFF2-40B4-BE49-F238E27FC236}">
                <a16:creationId xmlns:a16="http://schemas.microsoft.com/office/drawing/2014/main" id="{25475B1E-D64C-4762-A60E-FDF698A3BFE2}"/>
              </a:ext>
            </a:extLst>
          </p:cNvPr>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80">
            <a:extLst>
              <a:ext uri="{FF2B5EF4-FFF2-40B4-BE49-F238E27FC236}">
                <a16:creationId xmlns:a16="http://schemas.microsoft.com/office/drawing/2014/main" id="{0007047F-B5C8-4418-BB86-C512990B1C9C}"/>
              </a:ext>
            </a:extLst>
          </p:cNvPr>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7">
            <a:extLst>
              <a:ext uri="{FF2B5EF4-FFF2-40B4-BE49-F238E27FC236}">
                <a16:creationId xmlns:a16="http://schemas.microsoft.com/office/drawing/2014/main" id="{D71CB29B-F6D2-4EC6-9765-C73EA53C2C34}"/>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8">
            <a:extLst>
              <a:ext uri="{FF2B5EF4-FFF2-40B4-BE49-F238E27FC236}">
                <a16:creationId xmlns:a16="http://schemas.microsoft.com/office/drawing/2014/main" id="{B92FD369-7F25-491B-97D4-74D8D19474F0}"/>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08">
            <a:extLst>
              <a:ext uri="{FF2B5EF4-FFF2-40B4-BE49-F238E27FC236}">
                <a16:creationId xmlns:a16="http://schemas.microsoft.com/office/drawing/2014/main" id="{3DE0F1AB-0A09-4DC1-A7D2-59EE9E85E58B}"/>
              </a:ext>
            </a:extLst>
          </p:cNvPr>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0">
            <a:extLst>
              <a:ext uri="{FF2B5EF4-FFF2-40B4-BE49-F238E27FC236}">
                <a16:creationId xmlns:a16="http://schemas.microsoft.com/office/drawing/2014/main" id="{C88DB16A-709C-46A6-AE91-0FE9398E60F9}"/>
              </a:ext>
            </a:extLst>
          </p:cNvPr>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4">
            <a:extLst>
              <a:ext uri="{FF2B5EF4-FFF2-40B4-BE49-F238E27FC236}">
                <a16:creationId xmlns:a16="http://schemas.microsoft.com/office/drawing/2014/main" id="{2B5C20A0-9561-43ED-BA4D-A943B05434BF}"/>
              </a:ext>
            </a:extLst>
          </p:cNvPr>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Rectangle 1215">
            <a:extLst>
              <a:ext uri="{FF2B5EF4-FFF2-40B4-BE49-F238E27FC236}">
                <a16:creationId xmlns:a16="http://schemas.microsoft.com/office/drawing/2014/main" id="{C2E955CA-B1AC-40BF-99AC-0A1B55E79194}"/>
              </a:ext>
            </a:extLst>
          </p:cNvPr>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29" name="Freeform 1217">
            <a:extLst>
              <a:ext uri="{FF2B5EF4-FFF2-40B4-BE49-F238E27FC236}">
                <a16:creationId xmlns:a16="http://schemas.microsoft.com/office/drawing/2014/main" id="{4334F2C4-4541-4B7F-A82A-A11759C70EA9}"/>
              </a:ext>
            </a:extLst>
          </p:cNvPr>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19">
            <a:extLst>
              <a:ext uri="{FF2B5EF4-FFF2-40B4-BE49-F238E27FC236}">
                <a16:creationId xmlns:a16="http://schemas.microsoft.com/office/drawing/2014/main" id="{949F1DC1-D6C3-48DD-A117-4FB78F83DA0F}"/>
              </a:ext>
            </a:extLst>
          </p:cNvPr>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21">
            <a:extLst>
              <a:ext uri="{FF2B5EF4-FFF2-40B4-BE49-F238E27FC236}">
                <a16:creationId xmlns:a16="http://schemas.microsoft.com/office/drawing/2014/main" id="{F8037DC0-76B1-4CDC-98CB-9EAC543916F1}"/>
              </a:ext>
            </a:extLst>
          </p:cNvPr>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34">
            <a:extLst>
              <a:ext uri="{FF2B5EF4-FFF2-40B4-BE49-F238E27FC236}">
                <a16:creationId xmlns:a16="http://schemas.microsoft.com/office/drawing/2014/main" id="{F9FE326E-90C0-4253-B45D-6B5436E63447}"/>
              </a:ext>
            </a:extLst>
          </p:cNvPr>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7">
            <a:extLst>
              <a:ext uri="{FF2B5EF4-FFF2-40B4-BE49-F238E27FC236}">
                <a16:creationId xmlns:a16="http://schemas.microsoft.com/office/drawing/2014/main" id="{2382E971-4CDE-4F0C-9B53-7AD1616617CA}"/>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8">
            <a:extLst>
              <a:ext uri="{FF2B5EF4-FFF2-40B4-BE49-F238E27FC236}">
                <a16:creationId xmlns:a16="http://schemas.microsoft.com/office/drawing/2014/main" id="{76A6A4D5-EEFB-47BC-8328-D447FEB1AD1A}"/>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0">
            <a:extLst>
              <a:ext uri="{FF2B5EF4-FFF2-40B4-BE49-F238E27FC236}">
                <a16:creationId xmlns:a16="http://schemas.microsoft.com/office/drawing/2014/main" id="{BE594F89-F648-42EB-83FA-AF88D2F3D492}"/>
              </a:ext>
            </a:extLst>
          </p:cNvPr>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3">
            <a:extLst>
              <a:ext uri="{FF2B5EF4-FFF2-40B4-BE49-F238E27FC236}">
                <a16:creationId xmlns:a16="http://schemas.microsoft.com/office/drawing/2014/main" id="{2E1A43F3-CD71-427E-A2A6-11B63A66EA2A}"/>
              </a:ext>
            </a:extLst>
          </p:cNvPr>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6">
            <a:extLst>
              <a:ext uri="{FF2B5EF4-FFF2-40B4-BE49-F238E27FC236}">
                <a16:creationId xmlns:a16="http://schemas.microsoft.com/office/drawing/2014/main" id="{37591A42-2DC3-4072-99A8-8273553B8FA9}"/>
              </a:ext>
            </a:extLst>
          </p:cNvPr>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0">
            <a:extLst>
              <a:ext uri="{FF2B5EF4-FFF2-40B4-BE49-F238E27FC236}">
                <a16:creationId xmlns:a16="http://schemas.microsoft.com/office/drawing/2014/main" id="{9E11E8DD-89F7-41EA-8849-80941DBD145C}"/>
              </a:ext>
            </a:extLst>
          </p:cNvPr>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2">
            <a:extLst>
              <a:ext uri="{FF2B5EF4-FFF2-40B4-BE49-F238E27FC236}">
                <a16:creationId xmlns:a16="http://schemas.microsoft.com/office/drawing/2014/main" id="{B4F9F3EE-4610-4F32-A7A0-346470AFB7A3}"/>
              </a:ext>
            </a:extLst>
          </p:cNvPr>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5">
            <a:extLst>
              <a:ext uri="{FF2B5EF4-FFF2-40B4-BE49-F238E27FC236}">
                <a16:creationId xmlns:a16="http://schemas.microsoft.com/office/drawing/2014/main" id="{198F2136-C920-4BD8-B556-C8B1AE493108}"/>
              </a:ext>
            </a:extLst>
          </p:cNvPr>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Rectangle 1256">
            <a:extLst>
              <a:ext uri="{FF2B5EF4-FFF2-40B4-BE49-F238E27FC236}">
                <a16:creationId xmlns:a16="http://schemas.microsoft.com/office/drawing/2014/main" id="{E8F5497F-29CF-4FB2-95E8-CC9BB8BAF835}"/>
              </a:ext>
            </a:extLst>
          </p:cNvPr>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2" name="Freeform 1258">
            <a:extLst>
              <a:ext uri="{FF2B5EF4-FFF2-40B4-BE49-F238E27FC236}">
                <a16:creationId xmlns:a16="http://schemas.microsoft.com/office/drawing/2014/main" id="{1FE00A04-7EE7-4D8B-8376-98D9EC1B5A44}"/>
              </a:ext>
            </a:extLst>
          </p:cNvPr>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6">
            <a:extLst>
              <a:ext uri="{FF2B5EF4-FFF2-40B4-BE49-F238E27FC236}">
                <a16:creationId xmlns:a16="http://schemas.microsoft.com/office/drawing/2014/main" id="{B0542673-ECE3-4F67-B6E5-6F8C5D999445}"/>
              </a:ext>
            </a:extLst>
          </p:cNvPr>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9">
            <a:extLst>
              <a:ext uri="{FF2B5EF4-FFF2-40B4-BE49-F238E27FC236}">
                <a16:creationId xmlns:a16="http://schemas.microsoft.com/office/drawing/2014/main" id="{878BA885-7A9E-4D00-896A-F7305EADECBC}"/>
              </a:ext>
            </a:extLst>
          </p:cNvPr>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0">
            <a:extLst>
              <a:ext uri="{FF2B5EF4-FFF2-40B4-BE49-F238E27FC236}">
                <a16:creationId xmlns:a16="http://schemas.microsoft.com/office/drawing/2014/main" id="{9FF32B6E-E034-455A-9A01-140E6C8AA6AF}"/>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1">
            <a:extLst>
              <a:ext uri="{FF2B5EF4-FFF2-40B4-BE49-F238E27FC236}">
                <a16:creationId xmlns:a16="http://schemas.microsoft.com/office/drawing/2014/main" id="{ACEA7048-8AEE-47F8-96FC-16EBBDF22811}"/>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Rectangle 1272">
            <a:extLst>
              <a:ext uri="{FF2B5EF4-FFF2-40B4-BE49-F238E27FC236}">
                <a16:creationId xmlns:a16="http://schemas.microsoft.com/office/drawing/2014/main" id="{A1210336-2F68-440F-A1CE-C4C441F6D25A}"/>
              </a:ext>
            </a:extLst>
          </p:cNvPr>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8" name="Rectangle 1273">
            <a:extLst>
              <a:ext uri="{FF2B5EF4-FFF2-40B4-BE49-F238E27FC236}">
                <a16:creationId xmlns:a16="http://schemas.microsoft.com/office/drawing/2014/main" id="{2FCDFAC9-F14F-4243-988A-38A908BE7188}"/>
              </a:ext>
            </a:extLst>
          </p:cNvPr>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9" name="Line 1274">
            <a:extLst>
              <a:ext uri="{FF2B5EF4-FFF2-40B4-BE49-F238E27FC236}">
                <a16:creationId xmlns:a16="http://schemas.microsoft.com/office/drawing/2014/main" id="{A209BC74-A8B0-4611-BFCC-1F2D48B03611}"/>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Line 1275">
            <a:extLst>
              <a:ext uri="{FF2B5EF4-FFF2-40B4-BE49-F238E27FC236}">
                <a16:creationId xmlns:a16="http://schemas.microsoft.com/office/drawing/2014/main" id="{7CBC2159-A5BD-4C28-9E57-C9B64BC24FDF}"/>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77">
            <a:extLst>
              <a:ext uri="{FF2B5EF4-FFF2-40B4-BE49-F238E27FC236}">
                <a16:creationId xmlns:a16="http://schemas.microsoft.com/office/drawing/2014/main" id="{03DEDD65-1119-4C06-8790-E63718EBA41E}"/>
              </a:ext>
            </a:extLst>
          </p:cNvPr>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87">
            <a:extLst>
              <a:ext uri="{FF2B5EF4-FFF2-40B4-BE49-F238E27FC236}">
                <a16:creationId xmlns:a16="http://schemas.microsoft.com/office/drawing/2014/main" id="{7406E34E-4B73-452B-A708-CE7987DAB075}"/>
              </a:ext>
            </a:extLst>
          </p:cNvPr>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90">
            <a:extLst>
              <a:ext uri="{FF2B5EF4-FFF2-40B4-BE49-F238E27FC236}">
                <a16:creationId xmlns:a16="http://schemas.microsoft.com/office/drawing/2014/main" id="{588957C7-46FC-4118-A1BB-7BE787933DE2}"/>
              </a:ext>
            </a:extLst>
          </p:cNvPr>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Rectangle 1335">
            <a:extLst>
              <a:ext uri="{FF2B5EF4-FFF2-40B4-BE49-F238E27FC236}">
                <a16:creationId xmlns:a16="http://schemas.microsoft.com/office/drawing/2014/main" id="{0F0A2488-144A-4FCF-948D-239BEA404180}"/>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5" name="Rectangle 1336">
            <a:extLst>
              <a:ext uri="{FF2B5EF4-FFF2-40B4-BE49-F238E27FC236}">
                <a16:creationId xmlns:a16="http://schemas.microsoft.com/office/drawing/2014/main" id="{F2B05E6D-2446-4698-9B8C-CAC9FE52A71A}"/>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37">
            <a:extLst>
              <a:ext uri="{FF2B5EF4-FFF2-40B4-BE49-F238E27FC236}">
                <a16:creationId xmlns:a16="http://schemas.microsoft.com/office/drawing/2014/main" id="{1DE63489-F742-4D0B-9370-696CC016E55F}"/>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40">
            <a:extLst>
              <a:ext uri="{FF2B5EF4-FFF2-40B4-BE49-F238E27FC236}">
                <a16:creationId xmlns:a16="http://schemas.microsoft.com/office/drawing/2014/main" id="{E92B49BC-2C82-4987-9A03-D0CE0741970C}"/>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1">
            <a:extLst>
              <a:ext uri="{FF2B5EF4-FFF2-40B4-BE49-F238E27FC236}">
                <a16:creationId xmlns:a16="http://schemas.microsoft.com/office/drawing/2014/main" id="{38E1201B-5E98-45F5-9F78-D550AB8D7CE3}"/>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2">
            <a:extLst>
              <a:ext uri="{FF2B5EF4-FFF2-40B4-BE49-F238E27FC236}">
                <a16:creationId xmlns:a16="http://schemas.microsoft.com/office/drawing/2014/main" id="{68FE0C1B-66C0-4B9A-88B3-FB36730D1A26}"/>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3">
            <a:extLst>
              <a:ext uri="{FF2B5EF4-FFF2-40B4-BE49-F238E27FC236}">
                <a16:creationId xmlns:a16="http://schemas.microsoft.com/office/drawing/2014/main" id="{FC315822-5E9C-4C24-A109-1DFBD1E1E849}"/>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1344">
            <a:extLst>
              <a:ext uri="{FF2B5EF4-FFF2-40B4-BE49-F238E27FC236}">
                <a16:creationId xmlns:a16="http://schemas.microsoft.com/office/drawing/2014/main" id="{6542EC84-EA67-482C-A96D-01DA6A23BC84}"/>
              </a:ext>
            </a:extLst>
          </p:cNvPr>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pic>
        <p:nvPicPr>
          <p:cNvPr id="62" name="Picture 62">
            <a:extLst>
              <a:ext uri="{FF2B5EF4-FFF2-40B4-BE49-F238E27FC236}">
                <a16:creationId xmlns:a16="http://schemas.microsoft.com/office/drawing/2014/main" id="{31678E20-3BEC-4A08-AF04-7AC589679D2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250" y="4687888"/>
            <a:ext cx="4883150"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Rectangle 62">
            <a:extLst>
              <a:ext uri="{FF2B5EF4-FFF2-40B4-BE49-F238E27FC236}">
                <a16:creationId xmlns:a16="http://schemas.microsoft.com/office/drawing/2014/main" id="{219CB223-D650-4229-AD76-5D0D41340747}"/>
              </a:ext>
            </a:extLst>
          </p:cNvPr>
          <p:cNvSpPr>
            <a:spLocks noChangeArrowheads="1"/>
          </p:cNvSpPr>
          <p:nvPr/>
        </p:nvSpPr>
        <p:spPr bwMode="auto">
          <a:xfrm>
            <a:off x="0" y="4302125"/>
            <a:ext cx="9144000" cy="176213"/>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sp>
        <p:nvSpPr>
          <p:cNvPr id="330" name="Title 329"/>
          <p:cNvSpPr>
            <a:spLocks noGrp="1"/>
          </p:cNvSpPr>
          <p:nvPr>
            <p:ph type="title"/>
          </p:nvPr>
        </p:nvSpPr>
        <p:spPr>
          <a:xfrm>
            <a:off x="1396005" y="1189789"/>
            <a:ext cx="7039470" cy="1822161"/>
          </a:xfrm>
        </p:spPr>
        <p:txBody>
          <a:bodyPr anchor="b"/>
          <a:lstStyle>
            <a:lvl1pPr>
              <a:lnSpc>
                <a:spcPct val="100000"/>
              </a:lnSpc>
              <a:spcBef>
                <a:spcPts val="0"/>
              </a:spcBef>
              <a:defRPr sz="3600" b="1" baseline="0">
                <a:solidFill>
                  <a:srgbClr val="021F43"/>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1408676" y="3000005"/>
            <a:ext cx="7026799" cy="1211048"/>
          </a:xfrm>
        </p:spPr>
        <p:txBody>
          <a:bodyPr>
            <a:normAutofit/>
          </a:bodyPr>
          <a:lstStyle>
            <a:lvl1pPr>
              <a:lnSpc>
                <a:spcPct val="100000"/>
              </a:lnSpc>
              <a:spcBef>
                <a:spcPts val="0"/>
              </a:spcBef>
              <a:defRPr sz="2400" b="0" i="0" cap="all" baseline="0">
                <a:solidFill>
                  <a:srgbClr val="021F43"/>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
        <p:nvSpPr>
          <p:cNvPr id="69" name="Text Placeholder 331"/>
          <p:cNvSpPr>
            <a:spLocks noGrp="1"/>
          </p:cNvSpPr>
          <p:nvPr>
            <p:ph type="body" sz="quarter" idx="14"/>
          </p:nvPr>
        </p:nvSpPr>
        <p:spPr>
          <a:xfrm>
            <a:off x="5469467" y="4910668"/>
            <a:ext cx="2966008" cy="1012638"/>
          </a:xfrm>
        </p:spPr>
        <p:txBody>
          <a:bodyPr anchor="b"/>
          <a:lstStyle>
            <a:lvl1pPr algn="r">
              <a:lnSpc>
                <a:spcPct val="100000"/>
              </a:lnSpc>
              <a:defRPr sz="1500"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a:p>
            <a:pPr lvl="1"/>
            <a:r>
              <a:rPr lang="en-US"/>
              <a:t>Second level</a:t>
            </a:r>
          </a:p>
        </p:txBody>
      </p:sp>
      <p:sp>
        <p:nvSpPr>
          <p:cNvPr id="64" name="Rectangle 1028">
            <a:extLst>
              <a:ext uri="{FF2B5EF4-FFF2-40B4-BE49-F238E27FC236}">
                <a16:creationId xmlns:a16="http://schemas.microsoft.com/office/drawing/2014/main" id="{CEC90139-0D10-4166-8979-37DF0DE2B042}"/>
              </a:ext>
            </a:extLst>
          </p:cNvPr>
          <p:cNvSpPr>
            <a:spLocks noGrp="1" noChangeArrowheads="1"/>
          </p:cNvSpPr>
          <p:nvPr>
            <p:ph type="dt" sz="half" idx="15"/>
          </p:nvPr>
        </p:nvSpPr>
        <p:spPr>
          <a:xfrm>
            <a:off x="5716588" y="5975350"/>
            <a:ext cx="2719387" cy="306388"/>
          </a:xfrm>
        </p:spPr>
        <p:txBody>
          <a:bodyPr rIns="0"/>
          <a:lstStyle>
            <a:lvl1pPr algn="r">
              <a:defRPr b="0" i="0">
                <a:solidFill>
                  <a:schemeClr val="tx1"/>
                </a:solidFill>
                <a:latin typeface="Arial"/>
                <a:cs typeface="Arial"/>
              </a:defRPr>
            </a:lvl1pPr>
          </a:lstStyle>
          <a:p>
            <a:pPr>
              <a:defRPr/>
            </a:pPr>
            <a:fld id="{0A0523FD-A98A-412A-A280-EC345E5EE30E}" type="datetime4">
              <a:rPr lang="en-US"/>
              <a:pPr>
                <a:defRPr/>
              </a:pPr>
              <a:t>7 May, 2021</a:t>
            </a:fld>
            <a:endParaRPr lang="en-US" dirty="0"/>
          </a:p>
        </p:txBody>
      </p:sp>
    </p:spTree>
    <p:extLst>
      <p:ext uri="{BB962C8B-B14F-4D97-AF65-F5344CB8AC3E}">
        <p14:creationId xmlns:p14="http://schemas.microsoft.com/office/powerpoint/2010/main" val="24357277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07475"/>
            <a:ext cx="8410104" cy="708526"/>
          </a:xfrm>
        </p:spPr>
        <p:txBody>
          <a:bodyPr/>
          <a:lstStyle>
            <a:lvl1pPr>
              <a:defRPr sz="2200" b="0" i="0" cap="none" baseline="0">
                <a:solidFill>
                  <a:srgbClr val="139AF0"/>
                </a:solidFill>
                <a:latin typeface="+mj-lt"/>
                <a:cs typeface="Andes ExtraLight"/>
              </a:defRPr>
            </a:lvl1pPr>
          </a:lstStyle>
          <a:p>
            <a:r>
              <a:rPr lang="en-US"/>
              <a:t>Click to edit Master title style</a:t>
            </a:r>
            <a:endParaRPr lang="en-US" dirty="0"/>
          </a:p>
        </p:txBody>
      </p:sp>
      <p:sp>
        <p:nvSpPr>
          <p:cNvPr id="13" name="Chart Placeholder 4"/>
          <p:cNvSpPr>
            <a:spLocks noGrp="1"/>
          </p:cNvSpPr>
          <p:nvPr>
            <p:ph type="chart" sz="quarter" idx="19"/>
          </p:nvPr>
        </p:nvSpPr>
        <p:spPr>
          <a:xfrm>
            <a:off x="4607983" y="1147233"/>
            <a:ext cx="4159249" cy="2461684"/>
          </a:xfrm>
        </p:spPr>
        <p:txBody>
          <a:bodyPr/>
          <a:lstStyle/>
          <a:p>
            <a:pPr lvl="0"/>
            <a:endParaRPr lang="en-US" noProof="0" dirty="0"/>
          </a:p>
        </p:txBody>
      </p:sp>
      <p:sp>
        <p:nvSpPr>
          <p:cNvPr id="8" name="Chart Placeholder 4"/>
          <p:cNvSpPr>
            <a:spLocks noGrp="1"/>
          </p:cNvSpPr>
          <p:nvPr>
            <p:ph type="chart" sz="quarter" idx="20"/>
          </p:nvPr>
        </p:nvSpPr>
        <p:spPr>
          <a:xfrm>
            <a:off x="4612216" y="3723217"/>
            <a:ext cx="4159249" cy="2461684"/>
          </a:xfrm>
        </p:spPr>
        <p:txBody>
          <a:bodyPr/>
          <a:lstStyle/>
          <a:p>
            <a:pPr lvl="0"/>
            <a:endParaRPr lang="en-US" noProof="0" dirty="0"/>
          </a:p>
        </p:txBody>
      </p:sp>
      <p:sp>
        <p:nvSpPr>
          <p:cNvPr id="9" name="Chart Placeholder 4"/>
          <p:cNvSpPr>
            <a:spLocks noGrp="1"/>
          </p:cNvSpPr>
          <p:nvPr>
            <p:ph type="chart" sz="quarter" idx="21"/>
          </p:nvPr>
        </p:nvSpPr>
        <p:spPr>
          <a:xfrm>
            <a:off x="347133" y="1140883"/>
            <a:ext cx="4159249" cy="2461684"/>
          </a:xfrm>
        </p:spPr>
        <p:txBody>
          <a:bodyPr/>
          <a:lstStyle/>
          <a:p>
            <a:pPr lvl="0"/>
            <a:endParaRPr lang="en-US" noProof="0" dirty="0"/>
          </a:p>
        </p:txBody>
      </p:sp>
      <p:sp>
        <p:nvSpPr>
          <p:cNvPr id="14" name="Chart Placeholder 4"/>
          <p:cNvSpPr>
            <a:spLocks noGrp="1"/>
          </p:cNvSpPr>
          <p:nvPr>
            <p:ph type="chart" sz="quarter" idx="22"/>
          </p:nvPr>
        </p:nvSpPr>
        <p:spPr>
          <a:xfrm>
            <a:off x="351366" y="3716867"/>
            <a:ext cx="4159249" cy="2461684"/>
          </a:xfrm>
        </p:spPr>
        <p:txBody>
          <a:bodyPr/>
          <a:lstStyle/>
          <a:p>
            <a:pPr lvl="0"/>
            <a:endParaRPr lang="en-US" noProof="0" dirty="0"/>
          </a:p>
        </p:txBody>
      </p:sp>
      <p:sp>
        <p:nvSpPr>
          <p:cNvPr id="7" name="Rectangle 6">
            <a:extLst>
              <a:ext uri="{FF2B5EF4-FFF2-40B4-BE49-F238E27FC236}">
                <a16:creationId xmlns:a16="http://schemas.microsoft.com/office/drawing/2014/main" id="{EBE58E04-3CEB-4940-9D28-A66BAA80A24B}"/>
              </a:ext>
            </a:extLst>
          </p:cNvPr>
          <p:cNvSpPr>
            <a:spLocks noGrp="1" noChangeArrowheads="1"/>
          </p:cNvSpPr>
          <p:nvPr>
            <p:ph type="sldNum" sz="quarter" idx="23"/>
          </p:nvPr>
        </p:nvSpPr>
        <p:spPr>
          <a:ln/>
        </p:spPr>
        <p:txBody>
          <a:bodyPr/>
          <a:lstStyle>
            <a:lvl1pPr>
              <a:defRPr/>
            </a:lvl1pPr>
          </a:lstStyle>
          <a:p>
            <a:fld id="{490A589A-9764-4B7F-9F2D-0BA3DCF72B02}" type="slidenum">
              <a:rPr lang="en-US" altLang="en-US"/>
              <a:pPr/>
              <a:t>‹#›</a:t>
            </a:fld>
            <a:endParaRPr lang="en-US" altLang="en-US"/>
          </a:p>
        </p:txBody>
      </p:sp>
      <p:sp>
        <p:nvSpPr>
          <p:cNvPr id="10" name="Footer Placeholder 2">
            <a:extLst>
              <a:ext uri="{FF2B5EF4-FFF2-40B4-BE49-F238E27FC236}">
                <a16:creationId xmlns:a16="http://schemas.microsoft.com/office/drawing/2014/main" id="{8EF9FC5A-1EED-44D0-B48A-46715B32413A}"/>
              </a:ext>
            </a:extLst>
          </p:cNvPr>
          <p:cNvSpPr>
            <a:spLocks noGrp="1"/>
          </p:cNvSpPr>
          <p:nvPr>
            <p:ph type="ftr" sz="quarter" idx="24"/>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34534495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Geometric Divider">
    <p:spTree>
      <p:nvGrpSpPr>
        <p:cNvPr id="1" name=""/>
        <p:cNvGrpSpPr/>
        <p:nvPr/>
      </p:nvGrpSpPr>
      <p:grpSpPr>
        <a:xfrm>
          <a:off x="0" y="0"/>
          <a:ext cx="0" cy="0"/>
          <a:chOff x="0" y="0"/>
          <a:chExt cx="0" cy="0"/>
        </a:xfrm>
      </p:grpSpPr>
      <p:sp>
        <p:nvSpPr>
          <p:cNvPr id="4" name="Line 1086">
            <a:extLst>
              <a:ext uri="{FF2B5EF4-FFF2-40B4-BE49-F238E27FC236}">
                <a16:creationId xmlns:a16="http://schemas.microsoft.com/office/drawing/2014/main" id="{AA9D08BD-720E-41DC-8FA8-259806FA54A2}"/>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Line 1087">
            <a:extLst>
              <a:ext uri="{FF2B5EF4-FFF2-40B4-BE49-F238E27FC236}">
                <a16:creationId xmlns:a16="http://schemas.microsoft.com/office/drawing/2014/main" id="{FF0BF4E5-767B-4AAF-AD77-96E500EEB9C7}"/>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Rectangle 1088">
            <a:extLst>
              <a:ext uri="{FF2B5EF4-FFF2-40B4-BE49-F238E27FC236}">
                <a16:creationId xmlns:a16="http://schemas.microsoft.com/office/drawing/2014/main" id="{AA2EDB35-307E-4183-9EE6-9BED04607043}"/>
              </a:ext>
            </a:extLst>
          </p:cNvPr>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7" name="Rectangle 1089">
            <a:extLst>
              <a:ext uri="{FF2B5EF4-FFF2-40B4-BE49-F238E27FC236}">
                <a16:creationId xmlns:a16="http://schemas.microsoft.com/office/drawing/2014/main" id="{7B951DDF-7577-4DEE-9705-607AC8CD543C}"/>
              </a:ext>
            </a:extLst>
          </p:cNvPr>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8" name="Freeform 1098">
            <a:extLst>
              <a:ext uri="{FF2B5EF4-FFF2-40B4-BE49-F238E27FC236}">
                <a16:creationId xmlns:a16="http://schemas.microsoft.com/office/drawing/2014/main" id="{0DFEBC5E-D495-4163-9B08-78C67E470391}"/>
              </a:ext>
            </a:extLst>
          </p:cNvPr>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1115">
            <a:extLst>
              <a:ext uri="{FF2B5EF4-FFF2-40B4-BE49-F238E27FC236}">
                <a16:creationId xmlns:a16="http://schemas.microsoft.com/office/drawing/2014/main" id="{AE2F8FE3-FE3D-4552-B01D-3D0DEB64D455}"/>
              </a:ext>
            </a:extLst>
          </p:cNvPr>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20">
            <a:extLst>
              <a:ext uri="{FF2B5EF4-FFF2-40B4-BE49-F238E27FC236}">
                <a16:creationId xmlns:a16="http://schemas.microsoft.com/office/drawing/2014/main" id="{F57AA7FB-5A19-40E0-903E-3D36DF082CE3}"/>
              </a:ext>
            </a:extLst>
          </p:cNvPr>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34">
            <a:extLst>
              <a:ext uri="{FF2B5EF4-FFF2-40B4-BE49-F238E27FC236}">
                <a16:creationId xmlns:a16="http://schemas.microsoft.com/office/drawing/2014/main" id="{A6A16D5E-A8E3-4FAA-95E8-91C9C592CAB1}"/>
              </a:ext>
            </a:extLst>
          </p:cNvPr>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41">
            <a:extLst>
              <a:ext uri="{FF2B5EF4-FFF2-40B4-BE49-F238E27FC236}">
                <a16:creationId xmlns:a16="http://schemas.microsoft.com/office/drawing/2014/main" id="{C71F7177-D9E7-41B0-A025-99610C4F29C3}"/>
              </a:ext>
            </a:extLst>
          </p:cNvPr>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8">
            <a:extLst>
              <a:ext uri="{FF2B5EF4-FFF2-40B4-BE49-F238E27FC236}">
                <a16:creationId xmlns:a16="http://schemas.microsoft.com/office/drawing/2014/main" id="{631D04A8-6969-4686-B4EF-34D23B47A968}"/>
              </a:ext>
            </a:extLst>
          </p:cNvPr>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50">
            <a:extLst>
              <a:ext uri="{FF2B5EF4-FFF2-40B4-BE49-F238E27FC236}">
                <a16:creationId xmlns:a16="http://schemas.microsoft.com/office/drawing/2014/main" id="{BB68B1A2-069A-42F7-8F92-DE86BA63497F}"/>
              </a:ext>
            </a:extLst>
          </p:cNvPr>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2">
            <a:extLst>
              <a:ext uri="{FF2B5EF4-FFF2-40B4-BE49-F238E27FC236}">
                <a16:creationId xmlns:a16="http://schemas.microsoft.com/office/drawing/2014/main" id="{61630C01-F7D2-4D16-90ED-DA40F9960772}"/>
              </a:ext>
            </a:extLst>
          </p:cNvPr>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4">
            <a:extLst>
              <a:ext uri="{FF2B5EF4-FFF2-40B4-BE49-F238E27FC236}">
                <a16:creationId xmlns:a16="http://schemas.microsoft.com/office/drawing/2014/main" id="{A821BB54-6FCE-48A1-B471-03D5D8F18754}"/>
              </a:ext>
            </a:extLst>
          </p:cNvPr>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6">
            <a:extLst>
              <a:ext uri="{FF2B5EF4-FFF2-40B4-BE49-F238E27FC236}">
                <a16:creationId xmlns:a16="http://schemas.microsoft.com/office/drawing/2014/main" id="{995DCF44-8D3C-4087-A0AF-8C3ED61B713A}"/>
              </a:ext>
            </a:extLst>
          </p:cNvPr>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63">
            <a:extLst>
              <a:ext uri="{FF2B5EF4-FFF2-40B4-BE49-F238E27FC236}">
                <a16:creationId xmlns:a16="http://schemas.microsoft.com/office/drawing/2014/main" id="{83737A9A-9286-43A7-9CDB-DF7C6C3570EA}"/>
              </a:ext>
            </a:extLst>
          </p:cNvPr>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72">
            <a:extLst>
              <a:ext uri="{FF2B5EF4-FFF2-40B4-BE49-F238E27FC236}">
                <a16:creationId xmlns:a16="http://schemas.microsoft.com/office/drawing/2014/main" id="{4CAF3F63-FD0A-4C57-A8F1-E6A3239ED603}"/>
              </a:ext>
            </a:extLst>
          </p:cNvPr>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7">
            <a:extLst>
              <a:ext uri="{FF2B5EF4-FFF2-40B4-BE49-F238E27FC236}">
                <a16:creationId xmlns:a16="http://schemas.microsoft.com/office/drawing/2014/main" id="{70CFD24D-C3AB-491F-8F0F-A0C7D5C39D50}"/>
              </a:ext>
            </a:extLst>
          </p:cNvPr>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80">
            <a:extLst>
              <a:ext uri="{FF2B5EF4-FFF2-40B4-BE49-F238E27FC236}">
                <a16:creationId xmlns:a16="http://schemas.microsoft.com/office/drawing/2014/main" id="{78D859CD-625F-41AF-9199-083B9AA760DD}"/>
              </a:ext>
            </a:extLst>
          </p:cNvPr>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Line 1187">
            <a:extLst>
              <a:ext uri="{FF2B5EF4-FFF2-40B4-BE49-F238E27FC236}">
                <a16:creationId xmlns:a16="http://schemas.microsoft.com/office/drawing/2014/main" id="{8D398302-F030-466C-8C33-340CC374C406}"/>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8">
            <a:extLst>
              <a:ext uri="{FF2B5EF4-FFF2-40B4-BE49-F238E27FC236}">
                <a16:creationId xmlns:a16="http://schemas.microsoft.com/office/drawing/2014/main" id="{3FCF82E7-275B-436E-AE4B-30029B81DAC5}"/>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1208">
            <a:extLst>
              <a:ext uri="{FF2B5EF4-FFF2-40B4-BE49-F238E27FC236}">
                <a16:creationId xmlns:a16="http://schemas.microsoft.com/office/drawing/2014/main" id="{D7CE6E0B-0263-4B23-8588-A48642D5460A}"/>
              </a:ext>
            </a:extLst>
          </p:cNvPr>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10">
            <a:extLst>
              <a:ext uri="{FF2B5EF4-FFF2-40B4-BE49-F238E27FC236}">
                <a16:creationId xmlns:a16="http://schemas.microsoft.com/office/drawing/2014/main" id="{9AD416A8-8180-47F5-90B4-C168B5E1C578}"/>
              </a:ext>
            </a:extLst>
          </p:cNvPr>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4">
            <a:extLst>
              <a:ext uri="{FF2B5EF4-FFF2-40B4-BE49-F238E27FC236}">
                <a16:creationId xmlns:a16="http://schemas.microsoft.com/office/drawing/2014/main" id="{1DE59AB8-A143-4470-B4AC-E8181287B7E2}"/>
              </a:ext>
            </a:extLst>
          </p:cNvPr>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Rectangle 1215">
            <a:extLst>
              <a:ext uri="{FF2B5EF4-FFF2-40B4-BE49-F238E27FC236}">
                <a16:creationId xmlns:a16="http://schemas.microsoft.com/office/drawing/2014/main" id="{F56FEB33-49E8-4AC3-AA50-5727105F5452}"/>
              </a:ext>
            </a:extLst>
          </p:cNvPr>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28" name="Freeform 1217">
            <a:extLst>
              <a:ext uri="{FF2B5EF4-FFF2-40B4-BE49-F238E27FC236}">
                <a16:creationId xmlns:a16="http://schemas.microsoft.com/office/drawing/2014/main" id="{60B80028-E0B6-4BD2-B4DE-A9CF36E618F1}"/>
              </a:ext>
            </a:extLst>
          </p:cNvPr>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1219">
            <a:extLst>
              <a:ext uri="{FF2B5EF4-FFF2-40B4-BE49-F238E27FC236}">
                <a16:creationId xmlns:a16="http://schemas.microsoft.com/office/drawing/2014/main" id="{E377BF5D-785B-4C79-B33A-2A548F21FCB8}"/>
              </a:ext>
            </a:extLst>
          </p:cNvPr>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21">
            <a:extLst>
              <a:ext uri="{FF2B5EF4-FFF2-40B4-BE49-F238E27FC236}">
                <a16:creationId xmlns:a16="http://schemas.microsoft.com/office/drawing/2014/main" id="{1DB609FA-5CCA-4369-B6BA-A28294108237}"/>
              </a:ext>
            </a:extLst>
          </p:cNvPr>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34">
            <a:extLst>
              <a:ext uri="{FF2B5EF4-FFF2-40B4-BE49-F238E27FC236}">
                <a16:creationId xmlns:a16="http://schemas.microsoft.com/office/drawing/2014/main" id="{B5AE9797-0AC4-42E4-841E-4BAC4729A23A}"/>
              </a:ext>
            </a:extLst>
          </p:cNvPr>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Line 1237">
            <a:extLst>
              <a:ext uri="{FF2B5EF4-FFF2-40B4-BE49-F238E27FC236}">
                <a16:creationId xmlns:a16="http://schemas.microsoft.com/office/drawing/2014/main" id="{98B819F1-8AAA-4BA3-856F-FFF694E0D837}"/>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8">
            <a:extLst>
              <a:ext uri="{FF2B5EF4-FFF2-40B4-BE49-F238E27FC236}">
                <a16:creationId xmlns:a16="http://schemas.microsoft.com/office/drawing/2014/main" id="{F413BA27-B7BA-4680-8E0F-B6B382E652F2}"/>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1240">
            <a:extLst>
              <a:ext uri="{FF2B5EF4-FFF2-40B4-BE49-F238E27FC236}">
                <a16:creationId xmlns:a16="http://schemas.microsoft.com/office/drawing/2014/main" id="{EAE68838-C213-4BFD-A629-531D1BBC7F45}"/>
              </a:ext>
            </a:extLst>
          </p:cNvPr>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3">
            <a:extLst>
              <a:ext uri="{FF2B5EF4-FFF2-40B4-BE49-F238E27FC236}">
                <a16:creationId xmlns:a16="http://schemas.microsoft.com/office/drawing/2014/main" id="{3AD714D5-247D-4ED6-B8B0-33294193E404}"/>
              </a:ext>
            </a:extLst>
          </p:cNvPr>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6">
            <a:extLst>
              <a:ext uri="{FF2B5EF4-FFF2-40B4-BE49-F238E27FC236}">
                <a16:creationId xmlns:a16="http://schemas.microsoft.com/office/drawing/2014/main" id="{8BA2F296-A85C-4426-9C92-C869F24AF1FE}"/>
              </a:ext>
            </a:extLst>
          </p:cNvPr>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50">
            <a:extLst>
              <a:ext uri="{FF2B5EF4-FFF2-40B4-BE49-F238E27FC236}">
                <a16:creationId xmlns:a16="http://schemas.microsoft.com/office/drawing/2014/main" id="{B733C362-C17D-473B-A55D-3ABFFE69D61E}"/>
              </a:ext>
            </a:extLst>
          </p:cNvPr>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2">
            <a:extLst>
              <a:ext uri="{FF2B5EF4-FFF2-40B4-BE49-F238E27FC236}">
                <a16:creationId xmlns:a16="http://schemas.microsoft.com/office/drawing/2014/main" id="{6AA1CC8F-49B0-4639-B935-88C08DEDC5A1}"/>
              </a:ext>
            </a:extLst>
          </p:cNvPr>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5">
            <a:extLst>
              <a:ext uri="{FF2B5EF4-FFF2-40B4-BE49-F238E27FC236}">
                <a16:creationId xmlns:a16="http://schemas.microsoft.com/office/drawing/2014/main" id="{8505B6B2-342F-4763-A731-ACCDC6A9CDA8}"/>
              </a:ext>
            </a:extLst>
          </p:cNvPr>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Rectangle 1256">
            <a:extLst>
              <a:ext uri="{FF2B5EF4-FFF2-40B4-BE49-F238E27FC236}">
                <a16:creationId xmlns:a16="http://schemas.microsoft.com/office/drawing/2014/main" id="{1B1D7D1B-1F3B-4B30-8D59-6FFC6D14385C}"/>
              </a:ext>
            </a:extLst>
          </p:cNvPr>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1" name="Freeform 1258">
            <a:extLst>
              <a:ext uri="{FF2B5EF4-FFF2-40B4-BE49-F238E27FC236}">
                <a16:creationId xmlns:a16="http://schemas.microsoft.com/office/drawing/2014/main" id="{972A8985-9712-4E1C-9980-2BC9C0CA7AAD}"/>
              </a:ext>
            </a:extLst>
          </p:cNvPr>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1266">
            <a:extLst>
              <a:ext uri="{FF2B5EF4-FFF2-40B4-BE49-F238E27FC236}">
                <a16:creationId xmlns:a16="http://schemas.microsoft.com/office/drawing/2014/main" id="{2B821655-2D86-42F6-8AE5-0484AE6E98DB}"/>
              </a:ext>
            </a:extLst>
          </p:cNvPr>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9">
            <a:extLst>
              <a:ext uri="{FF2B5EF4-FFF2-40B4-BE49-F238E27FC236}">
                <a16:creationId xmlns:a16="http://schemas.microsoft.com/office/drawing/2014/main" id="{50A73DC9-E1F9-4251-B7DD-0CC91A4E3EC8}"/>
              </a:ext>
            </a:extLst>
          </p:cNvPr>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Line 1270">
            <a:extLst>
              <a:ext uri="{FF2B5EF4-FFF2-40B4-BE49-F238E27FC236}">
                <a16:creationId xmlns:a16="http://schemas.microsoft.com/office/drawing/2014/main" id="{261D97A2-F582-4C8E-A0BA-B1D3C440FFAC}"/>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1">
            <a:extLst>
              <a:ext uri="{FF2B5EF4-FFF2-40B4-BE49-F238E27FC236}">
                <a16:creationId xmlns:a16="http://schemas.microsoft.com/office/drawing/2014/main" id="{7D5AB060-07E5-4A72-92F8-5D93BB7FADC6}"/>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Rectangle 1272">
            <a:extLst>
              <a:ext uri="{FF2B5EF4-FFF2-40B4-BE49-F238E27FC236}">
                <a16:creationId xmlns:a16="http://schemas.microsoft.com/office/drawing/2014/main" id="{DAC7CB03-F785-42EB-A6C6-3E0A7C31390B}"/>
              </a:ext>
            </a:extLst>
          </p:cNvPr>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7" name="Rectangle 1273">
            <a:extLst>
              <a:ext uri="{FF2B5EF4-FFF2-40B4-BE49-F238E27FC236}">
                <a16:creationId xmlns:a16="http://schemas.microsoft.com/office/drawing/2014/main" id="{B06CC593-7979-491A-954B-714B25E3F91E}"/>
              </a:ext>
            </a:extLst>
          </p:cNvPr>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8" name="Line 1274">
            <a:extLst>
              <a:ext uri="{FF2B5EF4-FFF2-40B4-BE49-F238E27FC236}">
                <a16:creationId xmlns:a16="http://schemas.microsoft.com/office/drawing/2014/main" id="{F1658BCC-9101-46CF-8492-3D22FB540D88}"/>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 name="Line 1275">
            <a:extLst>
              <a:ext uri="{FF2B5EF4-FFF2-40B4-BE49-F238E27FC236}">
                <a16:creationId xmlns:a16="http://schemas.microsoft.com/office/drawing/2014/main" id="{EC4DF3D6-DF91-4E2C-B7CC-57405146DBBA}"/>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Freeform 1277">
            <a:extLst>
              <a:ext uri="{FF2B5EF4-FFF2-40B4-BE49-F238E27FC236}">
                <a16:creationId xmlns:a16="http://schemas.microsoft.com/office/drawing/2014/main" id="{B8BF2ACE-72F9-43B5-839D-67BA79D844EA}"/>
              </a:ext>
            </a:extLst>
          </p:cNvPr>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87">
            <a:extLst>
              <a:ext uri="{FF2B5EF4-FFF2-40B4-BE49-F238E27FC236}">
                <a16:creationId xmlns:a16="http://schemas.microsoft.com/office/drawing/2014/main" id="{616AF455-CDA1-4FDD-96B1-02C243B0BC09}"/>
              </a:ext>
            </a:extLst>
          </p:cNvPr>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90">
            <a:extLst>
              <a:ext uri="{FF2B5EF4-FFF2-40B4-BE49-F238E27FC236}">
                <a16:creationId xmlns:a16="http://schemas.microsoft.com/office/drawing/2014/main" id="{B70E4C16-C3ED-43B7-8CF4-B72B405A5315}"/>
              </a:ext>
            </a:extLst>
          </p:cNvPr>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Rectangle 1335">
            <a:extLst>
              <a:ext uri="{FF2B5EF4-FFF2-40B4-BE49-F238E27FC236}">
                <a16:creationId xmlns:a16="http://schemas.microsoft.com/office/drawing/2014/main" id="{7A55DF71-B49E-4486-9DEA-B1BED5E54846}"/>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4" name="Rectangle 1336">
            <a:extLst>
              <a:ext uri="{FF2B5EF4-FFF2-40B4-BE49-F238E27FC236}">
                <a16:creationId xmlns:a16="http://schemas.microsoft.com/office/drawing/2014/main" id="{5D01D22A-4C7B-4D13-9F31-BD8AF0204456}"/>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5" name="Rectangle 1337">
            <a:extLst>
              <a:ext uri="{FF2B5EF4-FFF2-40B4-BE49-F238E27FC236}">
                <a16:creationId xmlns:a16="http://schemas.microsoft.com/office/drawing/2014/main" id="{24305D84-6D43-4429-AB8B-A9C6504AE425}"/>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40">
            <a:extLst>
              <a:ext uri="{FF2B5EF4-FFF2-40B4-BE49-F238E27FC236}">
                <a16:creationId xmlns:a16="http://schemas.microsoft.com/office/drawing/2014/main" id="{36F8F148-5DAD-4B70-80B6-69E491175040}"/>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41">
            <a:extLst>
              <a:ext uri="{FF2B5EF4-FFF2-40B4-BE49-F238E27FC236}">
                <a16:creationId xmlns:a16="http://schemas.microsoft.com/office/drawing/2014/main" id="{D8143946-E217-46BB-B21C-85421B4363D8}"/>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2">
            <a:extLst>
              <a:ext uri="{FF2B5EF4-FFF2-40B4-BE49-F238E27FC236}">
                <a16:creationId xmlns:a16="http://schemas.microsoft.com/office/drawing/2014/main" id="{CCA5D41D-0ECA-41FE-AF70-C427E93C6D0A}"/>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3">
            <a:extLst>
              <a:ext uri="{FF2B5EF4-FFF2-40B4-BE49-F238E27FC236}">
                <a16:creationId xmlns:a16="http://schemas.microsoft.com/office/drawing/2014/main" id="{53A4A59D-726A-473D-8FD2-DF9736FDECF4}"/>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4">
            <a:extLst>
              <a:ext uri="{FF2B5EF4-FFF2-40B4-BE49-F238E27FC236}">
                <a16:creationId xmlns:a16="http://schemas.microsoft.com/office/drawing/2014/main" id="{49FD7479-26B7-4527-A3A2-CC9F5A1EE0FF}"/>
              </a:ext>
            </a:extLst>
          </p:cNvPr>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60">
            <a:extLst>
              <a:ext uri="{FF2B5EF4-FFF2-40B4-BE49-F238E27FC236}">
                <a16:creationId xmlns:a16="http://schemas.microsoft.com/office/drawing/2014/main" id="{3CCD4E22-92DF-470C-8B5F-ED74D1C60491}"/>
              </a:ext>
            </a:extLst>
          </p:cNvPr>
          <p:cNvSpPr>
            <a:spLocks noChangeArrowheads="1"/>
          </p:cNvSpPr>
          <p:nvPr/>
        </p:nvSpPr>
        <p:spPr bwMode="auto">
          <a:xfrm>
            <a:off x="0" y="2828925"/>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pic>
        <p:nvPicPr>
          <p:cNvPr id="62" name="Picture 61">
            <a:extLst>
              <a:ext uri="{FF2B5EF4-FFF2-40B4-BE49-F238E27FC236}">
                <a16:creationId xmlns:a16="http://schemas.microsoft.com/office/drawing/2014/main" id="{690B0A7D-21BF-43AC-9FEE-C700BC44326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0" name="Title 329"/>
          <p:cNvSpPr>
            <a:spLocks noGrp="1"/>
          </p:cNvSpPr>
          <p:nvPr>
            <p:ph type="title"/>
          </p:nvPr>
        </p:nvSpPr>
        <p:spPr>
          <a:xfrm>
            <a:off x="865910" y="1306550"/>
            <a:ext cx="7296726" cy="1450437"/>
          </a:xfrm>
        </p:spPr>
        <p:txBody>
          <a:bodyPr lIns="0" tIns="0" rIns="0" bIns="0" anchor="b">
            <a:normAutofit/>
          </a:bodyPr>
          <a:lstStyle>
            <a:lvl1pPr>
              <a:defRPr sz="3800" b="1" cap="none" baseline="0">
                <a:solidFill>
                  <a:schemeClr val="bg2"/>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851104" y="3074088"/>
            <a:ext cx="7328771" cy="2397495"/>
          </a:xfrm>
        </p:spPr>
        <p:txBody>
          <a:bodyPr lIns="0" tIns="0" rIns="0" bIns="0">
            <a:normAutofit/>
          </a:bodyPr>
          <a:lstStyle>
            <a:lvl1pPr>
              <a:lnSpc>
                <a:spcPct val="100000"/>
              </a:lnSpc>
              <a:defRPr sz="3000" b="0" i="0" cap="none" baseline="0">
                <a:solidFill>
                  <a:schemeClr val="tx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Tree>
    <p:extLst>
      <p:ext uri="{BB962C8B-B14F-4D97-AF65-F5344CB8AC3E}">
        <p14:creationId xmlns:p14="http://schemas.microsoft.com/office/powerpoint/2010/main" val="15911271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Blue Geometric Divi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ED36B98-62A5-4330-8169-109365BF5A2E}"/>
              </a:ext>
            </a:extLst>
          </p:cNvPr>
          <p:cNvSpPr>
            <a:spLocks noChangeArrowheads="1"/>
          </p:cNvSpPr>
          <p:nvPr/>
        </p:nvSpPr>
        <p:spPr bwMode="auto">
          <a:xfrm>
            <a:off x="0" y="0"/>
            <a:ext cx="9144000" cy="6858000"/>
          </a:xfrm>
          <a:prstGeom prst="rect">
            <a:avLst/>
          </a:prstGeom>
          <a:solidFill>
            <a:srgbClr val="139A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 name="Line 1086">
            <a:extLst>
              <a:ext uri="{FF2B5EF4-FFF2-40B4-BE49-F238E27FC236}">
                <a16:creationId xmlns:a16="http://schemas.microsoft.com/office/drawing/2014/main" id="{B7FBF887-6C0F-47C8-A92F-42F324867ACB}"/>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Line 1087">
            <a:extLst>
              <a:ext uri="{FF2B5EF4-FFF2-40B4-BE49-F238E27FC236}">
                <a16:creationId xmlns:a16="http://schemas.microsoft.com/office/drawing/2014/main" id="{B7489F05-FDDF-43B5-8AC4-8F1C2615BDD6}"/>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Rectangle 1088">
            <a:extLst>
              <a:ext uri="{FF2B5EF4-FFF2-40B4-BE49-F238E27FC236}">
                <a16:creationId xmlns:a16="http://schemas.microsoft.com/office/drawing/2014/main" id="{05901022-FD42-4903-8A91-A4BB0FAEBD25}"/>
              </a:ext>
            </a:extLst>
          </p:cNvPr>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8" name="Rectangle 1089">
            <a:extLst>
              <a:ext uri="{FF2B5EF4-FFF2-40B4-BE49-F238E27FC236}">
                <a16:creationId xmlns:a16="http://schemas.microsoft.com/office/drawing/2014/main" id="{18B4A8E7-5E33-480F-ADF8-DE0C548A1D4C}"/>
              </a:ext>
            </a:extLst>
          </p:cNvPr>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 name="Freeform 1098">
            <a:extLst>
              <a:ext uri="{FF2B5EF4-FFF2-40B4-BE49-F238E27FC236}">
                <a16:creationId xmlns:a16="http://schemas.microsoft.com/office/drawing/2014/main" id="{5B3C4B81-4C54-4D56-AC49-5FD4361141E4}"/>
              </a:ext>
            </a:extLst>
          </p:cNvPr>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15">
            <a:extLst>
              <a:ext uri="{FF2B5EF4-FFF2-40B4-BE49-F238E27FC236}">
                <a16:creationId xmlns:a16="http://schemas.microsoft.com/office/drawing/2014/main" id="{18FD8896-6611-4EFA-94C6-C583767D14F6}"/>
              </a:ext>
            </a:extLst>
          </p:cNvPr>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20">
            <a:extLst>
              <a:ext uri="{FF2B5EF4-FFF2-40B4-BE49-F238E27FC236}">
                <a16:creationId xmlns:a16="http://schemas.microsoft.com/office/drawing/2014/main" id="{D5D939A0-F9A4-488B-AB84-A6EADB607EE4}"/>
              </a:ext>
            </a:extLst>
          </p:cNvPr>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34">
            <a:extLst>
              <a:ext uri="{FF2B5EF4-FFF2-40B4-BE49-F238E27FC236}">
                <a16:creationId xmlns:a16="http://schemas.microsoft.com/office/drawing/2014/main" id="{964EB81C-8F43-4209-BDE4-E9F08341B0C3}"/>
              </a:ext>
            </a:extLst>
          </p:cNvPr>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1">
            <a:extLst>
              <a:ext uri="{FF2B5EF4-FFF2-40B4-BE49-F238E27FC236}">
                <a16:creationId xmlns:a16="http://schemas.microsoft.com/office/drawing/2014/main" id="{03CF0E9E-4991-40A1-A3D6-7D9D7E473E88}"/>
              </a:ext>
            </a:extLst>
          </p:cNvPr>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8">
            <a:extLst>
              <a:ext uri="{FF2B5EF4-FFF2-40B4-BE49-F238E27FC236}">
                <a16:creationId xmlns:a16="http://schemas.microsoft.com/office/drawing/2014/main" id="{AA7997F4-A8C7-4A85-B842-177FA79AB3FE}"/>
              </a:ext>
            </a:extLst>
          </p:cNvPr>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0">
            <a:extLst>
              <a:ext uri="{FF2B5EF4-FFF2-40B4-BE49-F238E27FC236}">
                <a16:creationId xmlns:a16="http://schemas.microsoft.com/office/drawing/2014/main" id="{19F9F749-6C47-48A7-A748-5D79D1A5A838}"/>
              </a:ext>
            </a:extLst>
          </p:cNvPr>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2">
            <a:extLst>
              <a:ext uri="{FF2B5EF4-FFF2-40B4-BE49-F238E27FC236}">
                <a16:creationId xmlns:a16="http://schemas.microsoft.com/office/drawing/2014/main" id="{2A0F045E-2185-4D2E-ADFC-05D4EE97DFF3}"/>
              </a:ext>
            </a:extLst>
          </p:cNvPr>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4">
            <a:extLst>
              <a:ext uri="{FF2B5EF4-FFF2-40B4-BE49-F238E27FC236}">
                <a16:creationId xmlns:a16="http://schemas.microsoft.com/office/drawing/2014/main" id="{E8BAB4C7-DC00-4D60-9C4D-3E3FC53CE62C}"/>
              </a:ext>
            </a:extLst>
          </p:cNvPr>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6">
            <a:extLst>
              <a:ext uri="{FF2B5EF4-FFF2-40B4-BE49-F238E27FC236}">
                <a16:creationId xmlns:a16="http://schemas.microsoft.com/office/drawing/2014/main" id="{53D495C9-1897-4CCB-8AF9-90A815CEEE7F}"/>
              </a:ext>
            </a:extLst>
          </p:cNvPr>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63">
            <a:extLst>
              <a:ext uri="{FF2B5EF4-FFF2-40B4-BE49-F238E27FC236}">
                <a16:creationId xmlns:a16="http://schemas.microsoft.com/office/drawing/2014/main" id="{ABC7E291-7381-4DC7-9D79-7E303B0418B0}"/>
              </a:ext>
            </a:extLst>
          </p:cNvPr>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2">
            <a:extLst>
              <a:ext uri="{FF2B5EF4-FFF2-40B4-BE49-F238E27FC236}">
                <a16:creationId xmlns:a16="http://schemas.microsoft.com/office/drawing/2014/main" id="{1C4AB074-9E09-45BF-9E45-908C6D3BF7AC}"/>
              </a:ext>
            </a:extLst>
          </p:cNvPr>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7">
            <a:extLst>
              <a:ext uri="{FF2B5EF4-FFF2-40B4-BE49-F238E27FC236}">
                <a16:creationId xmlns:a16="http://schemas.microsoft.com/office/drawing/2014/main" id="{77CC1C8B-736E-4B8D-88B5-B16EA28F693A}"/>
              </a:ext>
            </a:extLst>
          </p:cNvPr>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80">
            <a:extLst>
              <a:ext uri="{FF2B5EF4-FFF2-40B4-BE49-F238E27FC236}">
                <a16:creationId xmlns:a16="http://schemas.microsoft.com/office/drawing/2014/main" id="{51ADC222-A37D-4907-9CFA-C72ACBC9B014}"/>
              </a:ext>
            </a:extLst>
          </p:cNvPr>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7">
            <a:extLst>
              <a:ext uri="{FF2B5EF4-FFF2-40B4-BE49-F238E27FC236}">
                <a16:creationId xmlns:a16="http://schemas.microsoft.com/office/drawing/2014/main" id="{18B4B10D-BBAD-4390-9317-22A08F644F0E}"/>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8">
            <a:extLst>
              <a:ext uri="{FF2B5EF4-FFF2-40B4-BE49-F238E27FC236}">
                <a16:creationId xmlns:a16="http://schemas.microsoft.com/office/drawing/2014/main" id="{9AD50A35-9BE1-4C43-A7C3-775253873168}"/>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08">
            <a:extLst>
              <a:ext uri="{FF2B5EF4-FFF2-40B4-BE49-F238E27FC236}">
                <a16:creationId xmlns:a16="http://schemas.microsoft.com/office/drawing/2014/main" id="{9BDE5608-7411-4FD4-B950-45FC0AC9DB21}"/>
              </a:ext>
            </a:extLst>
          </p:cNvPr>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0">
            <a:extLst>
              <a:ext uri="{FF2B5EF4-FFF2-40B4-BE49-F238E27FC236}">
                <a16:creationId xmlns:a16="http://schemas.microsoft.com/office/drawing/2014/main" id="{68BCAD53-DE48-490B-80B2-7FCC057B5BE9}"/>
              </a:ext>
            </a:extLst>
          </p:cNvPr>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4">
            <a:extLst>
              <a:ext uri="{FF2B5EF4-FFF2-40B4-BE49-F238E27FC236}">
                <a16:creationId xmlns:a16="http://schemas.microsoft.com/office/drawing/2014/main" id="{42AD7F28-9563-4F7E-9DC0-B4F70C181866}"/>
              </a:ext>
            </a:extLst>
          </p:cNvPr>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Rectangle 1215">
            <a:extLst>
              <a:ext uri="{FF2B5EF4-FFF2-40B4-BE49-F238E27FC236}">
                <a16:creationId xmlns:a16="http://schemas.microsoft.com/office/drawing/2014/main" id="{FB68F6C0-F451-4E3A-AACC-720EE5341D60}"/>
              </a:ext>
            </a:extLst>
          </p:cNvPr>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29" name="Freeform 1217">
            <a:extLst>
              <a:ext uri="{FF2B5EF4-FFF2-40B4-BE49-F238E27FC236}">
                <a16:creationId xmlns:a16="http://schemas.microsoft.com/office/drawing/2014/main" id="{5B8BDC4D-F5AE-483D-8FAF-D8231249604B}"/>
              </a:ext>
            </a:extLst>
          </p:cNvPr>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19">
            <a:extLst>
              <a:ext uri="{FF2B5EF4-FFF2-40B4-BE49-F238E27FC236}">
                <a16:creationId xmlns:a16="http://schemas.microsoft.com/office/drawing/2014/main" id="{F68DB1DF-11F4-4273-83E0-31483C072E42}"/>
              </a:ext>
            </a:extLst>
          </p:cNvPr>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21">
            <a:extLst>
              <a:ext uri="{FF2B5EF4-FFF2-40B4-BE49-F238E27FC236}">
                <a16:creationId xmlns:a16="http://schemas.microsoft.com/office/drawing/2014/main" id="{76C86048-8C1F-453B-93CE-641CC2164D12}"/>
              </a:ext>
            </a:extLst>
          </p:cNvPr>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34">
            <a:extLst>
              <a:ext uri="{FF2B5EF4-FFF2-40B4-BE49-F238E27FC236}">
                <a16:creationId xmlns:a16="http://schemas.microsoft.com/office/drawing/2014/main" id="{0A0EEC94-D6E5-45CB-BB3A-0ED304263888}"/>
              </a:ext>
            </a:extLst>
          </p:cNvPr>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7">
            <a:extLst>
              <a:ext uri="{FF2B5EF4-FFF2-40B4-BE49-F238E27FC236}">
                <a16:creationId xmlns:a16="http://schemas.microsoft.com/office/drawing/2014/main" id="{EC0E61EB-7820-4DD1-9E1D-B803E80F53D7}"/>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8">
            <a:extLst>
              <a:ext uri="{FF2B5EF4-FFF2-40B4-BE49-F238E27FC236}">
                <a16:creationId xmlns:a16="http://schemas.microsoft.com/office/drawing/2014/main" id="{41B8F8CE-B567-4BE1-86CB-3DB5FA1F99F6}"/>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0">
            <a:extLst>
              <a:ext uri="{FF2B5EF4-FFF2-40B4-BE49-F238E27FC236}">
                <a16:creationId xmlns:a16="http://schemas.microsoft.com/office/drawing/2014/main" id="{02EF2106-FD86-4F05-B792-98C8FAA62BCE}"/>
              </a:ext>
            </a:extLst>
          </p:cNvPr>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3">
            <a:extLst>
              <a:ext uri="{FF2B5EF4-FFF2-40B4-BE49-F238E27FC236}">
                <a16:creationId xmlns:a16="http://schemas.microsoft.com/office/drawing/2014/main" id="{5B74115E-ACD7-47C0-A071-02D3355C86D2}"/>
              </a:ext>
            </a:extLst>
          </p:cNvPr>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6">
            <a:extLst>
              <a:ext uri="{FF2B5EF4-FFF2-40B4-BE49-F238E27FC236}">
                <a16:creationId xmlns:a16="http://schemas.microsoft.com/office/drawing/2014/main" id="{FDC5B87F-0ACF-4170-9FFD-703842F12612}"/>
              </a:ext>
            </a:extLst>
          </p:cNvPr>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0">
            <a:extLst>
              <a:ext uri="{FF2B5EF4-FFF2-40B4-BE49-F238E27FC236}">
                <a16:creationId xmlns:a16="http://schemas.microsoft.com/office/drawing/2014/main" id="{EDEDB2C1-18B4-406B-A6E8-AD6CC2DFB4DD}"/>
              </a:ext>
            </a:extLst>
          </p:cNvPr>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2">
            <a:extLst>
              <a:ext uri="{FF2B5EF4-FFF2-40B4-BE49-F238E27FC236}">
                <a16:creationId xmlns:a16="http://schemas.microsoft.com/office/drawing/2014/main" id="{98ABB72E-2184-4ECB-8E27-0606205EAD8F}"/>
              </a:ext>
            </a:extLst>
          </p:cNvPr>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5">
            <a:extLst>
              <a:ext uri="{FF2B5EF4-FFF2-40B4-BE49-F238E27FC236}">
                <a16:creationId xmlns:a16="http://schemas.microsoft.com/office/drawing/2014/main" id="{B51E78C0-4F41-47B0-B30D-D910C2731424}"/>
              </a:ext>
            </a:extLst>
          </p:cNvPr>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Rectangle 1256">
            <a:extLst>
              <a:ext uri="{FF2B5EF4-FFF2-40B4-BE49-F238E27FC236}">
                <a16:creationId xmlns:a16="http://schemas.microsoft.com/office/drawing/2014/main" id="{1D72F34D-BCD8-48A8-9A64-2C0F2BE1145F}"/>
              </a:ext>
            </a:extLst>
          </p:cNvPr>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2" name="Freeform 1258">
            <a:extLst>
              <a:ext uri="{FF2B5EF4-FFF2-40B4-BE49-F238E27FC236}">
                <a16:creationId xmlns:a16="http://schemas.microsoft.com/office/drawing/2014/main" id="{36245677-A46A-4F8A-B65A-5D353E27441A}"/>
              </a:ext>
            </a:extLst>
          </p:cNvPr>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6">
            <a:extLst>
              <a:ext uri="{FF2B5EF4-FFF2-40B4-BE49-F238E27FC236}">
                <a16:creationId xmlns:a16="http://schemas.microsoft.com/office/drawing/2014/main" id="{5E0F9CA3-7495-4CC6-A090-F590D5AA26CB}"/>
              </a:ext>
            </a:extLst>
          </p:cNvPr>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9">
            <a:extLst>
              <a:ext uri="{FF2B5EF4-FFF2-40B4-BE49-F238E27FC236}">
                <a16:creationId xmlns:a16="http://schemas.microsoft.com/office/drawing/2014/main" id="{63FAA9CB-1209-4D70-A7E8-D987C940DE2F}"/>
              </a:ext>
            </a:extLst>
          </p:cNvPr>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0">
            <a:extLst>
              <a:ext uri="{FF2B5EF4-FFF2-40B4-BE49-F238E27FC236}">
                <a16:creationId xmlns:a16="http://schemas.microsoft.com/office/drawing/2014/main" id="{703856DF-18DF-4F50-8178-6332DB9E5366}"/>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1">
            <a:extLst>
              <a:ext uri="{FF2B5EF4-FFF2-40B4-BE49-F238E27FC236}">
                <a16:creationId xmlns:a16="http://schemas.microsoft.com/office/drawing/2014/main" id="{A04377AB-4320-4218-81E5-527420093D2A}"/>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Rectangle 1272">
            <a:extLst>
              <a:ext uri="{FF2B5EF4-FFF2-40B4-BE49-F238E27FC236}">
                <a16:creationId xmlns:a16="http://schemas.microsoft.com/office/drawing/2014/main" id="{AF7D460E-64BE-4B12-B7C8-60C733B76E5D}"/>
              </a:ext>
            </a:extLst>
          </p:cNvPr>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8" name="Rectangle 1273">
            <a:extLst>
              <a:ext uri="{FF2B5EF4-FFF2-40B4-BE49-F238E27FC236}">
                <a16:creationId xmlns:a16="http://schemas.microsoft.com/office/drawing/2014/main" id="{902503CA-6FF0-4EB0-9A94-053E5EC5D388}"/>
              </a:ext>
            </a:extLst>
          </p:cNvPr>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9" name="Line 1274">
            <a:extLst>
              <a:ext uri="{FF2B5EF4-FFF2-40B4-BE49-F238E27FC236}">
                <a16:creationId xmlns:a16="http://schemas.microsoft.com/office/drawing/2014/main" id="{6926230A-CE8D-4E61-8464-C7889B999228}"/>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Line 1275">
            <a:extLst>
              <a:ext uri="{FF2B5EF4-FFF2-40B4-BE49-F238E27FC236}">
                <a16:creationId xmlns:a16="http://schemas.microsoft.com/office/drawing/2014/main" id="{FA1BC438-461E-45FA-85D6-0B13792593B3}"/>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77">
            <a:extLst>
              <a:ext uri="{FF2B5EF4-FFF2-40B4-BE49-F238E27FC236}">
                <a16:creationId xmlns:a16="http://schemas.microsoft.com/office/drawing/2014/main" id="{20D22756-EF90-4C36-AD1E-7CF705F727BE}"/>
              </a:ext>
            </a:extLst>
          </p:cNvPr>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87">
            <a:extLst>
              <a:ext uri="{FF2B5EF4-FFF2-40B4-BE49-F238E27FC236}">
                <a16:creationId xmlns:a16="http://schemas.microsoft.com/office/drawing/2014/main" id="{8963D6C0-A1B9-4724-8866-68065710BE0E}"/>
              </a:ext>
            </a:extLst>
          </p:cNvPr>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90">
            <a:extLst>
              <a:ext uri="{FF2B5EF4-FFF2-40B4-BE49-F238E27FC236}">
                <a16:creationId xmlns:a16="http://schemas.microsoft.com/office/drawing/2014/main" id="{73877F1E-C118-45A4-8DC3-2DCBA7ADBD15}"/>
              </a:ext>
            </a:extLst>
          </p:cNvPr>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Rectangle 1335">
            <a:extLst>
              <a:ext uri="{FF2B5EF4-FFF2-40B4-BE49-F238E27FC236}">
                <a16:creationId xmlns:a16="http://schemas.microsoft.com/office/drawing/2014/main" id="{2BE42DB8-3479-43F6-8C01-AFEA7B8D8C5C}"/>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5" name="Rectangle 1336">
            <a:extLst>
              <a:ext uri="{FF2B5EF4-FFF2-40B4-BE49-F238E27FC236}">
                <a16:creationId xmlns:a16="http://schemas.microsoft.com/office/drawing/2014/main" id="{0034E370-2690-4581-B33F-DB8140E4F556}"/>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37">
            <a:extLst>
              <a:ext uri="{FF2B5EF4-FFF2-40B4-BE49-F238E27FC236}">
                <a16:creationId xmlns:a16="http://schemas.microsoft.com/office/drawing/2014/main" id="{E1A70673-607E-4ABF-A5BE-DD83746116AA}"/>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40">
            <a:extLst>
              <a:ext uri="{FF2B5EF4-FFF2-40B4-BE49-F238E27FC236}">
                <a16:creationId xmlns:a16="http://schemas.microsoft.com/office/drawing/2014/main" id="{43896D3F-AC1A-4710-A5EF-A86113CAEAB7}"/>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1">
            <a:extLst>
              <a:ext uri="{FF2B5EF4-FFF2-40B4-BE49-F238E27FC236}">
                <a16:creationId xmlns:a16="http://schemas.microsoft.com/office/drawing/2014/main" id="{2871951B-CBA6-4F5B-AA83-1946851C44DD}"/>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2">
            <a:extLst>
              <a:ext uri="{FF2B5EF4-FFF2-40B4-BE49-F238E27FC236}">
                <a16:creationId xmlns:a16="http://schemas.microsoft.com/office/drawing/2014/main" id="{FBBCC9FA-42F8-4628-BF3B-A1AE2000A5F3}"/>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3">
            <a:extLst>
              <a:ext uri="{FF2B5EF4-FFF2-40B4-BE49-F238E27FC236}">
                <a16:creationId xmlns:a16="http://schemas.microsoft.com/office/drawing/2014/main" id="{5BFB9F48-2A51-4B36-86A9-E4E96DB9A38C}"/>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1344">
            <a:extLst>
              <a:ext uri="{FF2B5EF4-FFF2-40B4-BE49-F238E27FC236}">
                <a16:creationId xmlns:a16="http://schemas.microsoft.com/office/drawing/2014/main" id="{C66837FE-A098-4E2B-907E-12313A828903}"/>
              </a:ext>
            </a:extLst>
          </p:cNvPr>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2" name="Rectangle 61">
            <a:extLst>
              <a:ext uri="{FF2B5EF4-FFF2-40B4-BE49-F238E27FC236}">
                <a16:creationId xmlns:a16="http://schemas.microsoft.com/office/drawing/2014/main" id="{950D02DF-CE27-4DD2-9897-94EB809CB786}"/>
              </a:ext>
            </a:extLst>
          </p:cNvPr>
          <p:cNvSpPr>
            <a:spLocks noChangeArrowheads="1"/>
          </p:cNvSpPr>
          <p:nvPr/>
        </p:nvSpPr>
        <p:spPr bwMode="auto">
          <a:xfrm>
            <a:off x="0" y="2828925"/>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grpSp>
        <p:nvGrpSpPr>
          <p:cNvPr id="63" name="Group 62">
            <a:extLst>
              <a:ext uri="{FF2B5EF4-FFF2-40B4-BE49-F238E27FC236}">
                <a16:creationId xmlns:a16="http://schemas.microsoft.com/office/drawing/2014/main" id="{5058A6B6-3832-4846-9459-5E5E14BD7BDF}"/>
              </a:ext>
            </a:extLst>
          </p:cNvPr>
          <p:cNvGrpSpPr>
            <a:grpSpLocks/>
          </p:cNvGrpSpPr>
          <p:nvPr/>
        </p:nvGrpSpPr>
        <p:grpSpPr bwMode="auto">
          <a:xfrm>
            <a:off x="6894513" y="6286500"/>
            <a:ext cx="2090737" cy="423863"/>
            <a:chOff x="264890" y="4539871"/>
            <a:chExt cx="4321263" cy="876905"/>
          </a:xfrm>
        </p:grpSpPr>
        <p:pic>
          <p:nvPicPr>
            <p:cNvPr id="64" name="Picture 63" descr="reverse.png">
              <a:extLst>
                <a:ext uri="{FF2B5EF4-FFF2-40B4-BE49-F238E27FC236}">
                  <a16:creationId xmlns:a16="http://schemas.microsoft.com/office/drawing/2014/main" id="{1C4ECC9F-7A23-41B7-B17E-780901B2844D}"/>
                </a:ext>
              </a:extLst>
            </p:cNvPr>
            <p:cNvPicPr>
              <a:picLocks noChangeAspect="1"/>
            </p:cNvPicPr>
            <p:nvPr/>
          </p:nvPicPr>
          <p:blipFill>
            <a:blip r:embed="rId2">
              <a:extLst>
                <a:ext uri="{28A0092B-C50C-407E-A947-70E740481C1C}">
                  <a14:useLocalDpi xmlns:a14="http://schemas.microsoft.com/office/drawing/2010/main" val="0"/>
                </a:ext>
              </a:extLst>
            </a:blip>
            <a:srcRect l="22154" t="27124" b="28558"/>
            <a:stretch>
              <a:fillRect/>
            </a:stretch>
          </p:blipFill>
          <p:spPr bwMode="auto">
            <a:xfrm>
              <a:off x="1200795" y="4789714"/>
              <a:ext cx="3385358" cy="4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64" descr="NEW-WHITE-GRADIENT-GLOBES.png">
              <a:extLst>
                <a:ext uri="{FF2B5EF4-FFF2-40B4-BE49-F238E27FC236}">
                  <a16:creationId xmlns:a16="http://schemas.microsoft.com/office/drawing/2014/main" id="{A3FCB415-BB63-451A-90B2-1D76122C67D9}"/>
                </a:ext>
              </a:extLst>
            </p:cNvPr>
            <p:cNvPicPr>
              <a:picLocks noChangeAspect="1"/>
            </p:cNvPicPr>
            <p:nvPr/>
          </p:nvPicPr>
          <p:blipFill>
            <a:blip r:embed="rId3">
              <a:extLst>
                <a:ext uri="{28A0092B-C50C-407E-A947-70E740481C1C}">
                  <a14:useLocalDpi xmlns:a14="http://schemas.microsoft.com/office/drawing/2010/main" val="0"/>
                </a:ext>
              </a:extLst>
            </a:blip>
            <a:srcRect b="4430"/>
            <a:stretch>
              <a:fillRect/>
            </a:stretch>
          </p:blipFill>
          <p:spPr bwMode="auto">
            <a:xfrm>
              <a:off x="264890" y="4539871"/>
              <a:ext cx="935905" cy="87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0" name="Title 329"/>
          <p:cNvSpPr>
            <a:spLocks noGrp="1"/>
          </p:cNvSpPr>
          <p:nvPr>
            <p:ph type="title"/>
          </p:nvPr>
        </p:nvSpPr>
        <p:spPr>
          <a:xfrm>
            <a:off x="865910" y="1306550"/>
            <a:ext cx="7296726" cy="1450437"/>
          </a:xfrm>
        </p:spPr>
        <p:txBody>
          <a:bodyPr lIns="0" tIns="0" rIns="0" bIns="0" anchor="b">
            <a:normAutofit/>
          </a:bodyPr>
          <a:lstStyle>
            <a:lvl1pPr>
              <a:defRPr sz="3800" b="1" cap="none" baseline="0">
                <a:solidFill>
                  <a:schemeClr val="bg1"/>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851104" y="3074088"/>
            <a:ext cx="7328771" cy="2397495"/>
          </a:xfrm>
        </p:spPr>
        <p:txBody>
          <a:bodyPr lIns="0" tIns="0" rIns="0" bIns="0">
            <a:normAutofit/>
          </a:bodyPr>
          <a:lstStyle>
            <a:lvl1pPr>
              <a:lnSpc>
                <a:spcPct val="100000"/>
              </a:lnSpc>
              <a:defRPr sz="3000" b="0" i="0" cap="none" baseline="0">
                <a:solidFill>
                  <a:schemeClr val="bg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Tree>
    <p:extLst>
      <p:ext uri="{BB962C8B-B14F-4D97-AF65-F5344CB8AC3E}">
        <p14:creationId xmlns:p14="http://schemas.microsoft.com/office/powerpoint/2010/main" val="13760496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Divi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EEF247-D7B1-41E1-8BCB-C13D4413EDC5}"/>
              </a:ext>
            </a:extLst>
          </p:cNvPr>
          <p:cNvSpPr>
            <a:spLocks noChangeArrowheads="1"/>
          </p:cNvSpPr>
          <p:nvPr/>
        </p:nvSpPr>
        <p:spPr bwMode="auto">
          <a:xfrm>
            <a:off x="0" y="4479925"/>
            <a:ext cx="9144000" cy="2378075"/>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 name="Rectangle 4">
            <a:extLst>
              <a:ext uri="{FF2B5EF4-FFF2-40B4-BE49-F238E27FC236}">
                <a16:creationId xmlns:a16="http://schemas.microsoft.com/office/drawing/2014/main" id="{88F38780-F3A6-4A4F-A866-EC12F0B6DAFA}"/>
              </a:ext>
            </a:extLst>
          </p:cNvPr>
          <p:cNvSpPr>
            <a:spLocks noChangeArrowheads="1"/>
          </p:cNvSpPr>
          <p:nvPr/>
        </p:nvSpPr>
        <p:spPr bwMode="auto">
          <a:xfrm>
            <a:off x="0" y="4449763"/>
            <a:ext cx="9144000" cy="176212"/>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grpSp>
        <p:nvGrpSpPr>
          <p:cNvPr id="6" name="Group 5">
            <a:extLst>
              <a:ext uri="{FF2B5EF4-FFF2-40B4-BE49-F238E27FC236}">
                <a16:creationId xmlns:a16="http://schemas.microsoft.com/office/drawing/2014/main" id="{CD32E01E-5233-44EE-832E-57D2626F6748}"/>
              </a:ext>
            </a:extLst>
          </p:cNvPr>
          <p:cNvGrpSpPr>
            <a:grpSpLocks/>
          </p:cNvGrpSpPr>
          <p:nvPr/>
        </p:nvGrpSpPr>
        <p:grpSpPr bwMode="auto">
          <a:xfrm>
            <a:off x="6894513" y="6286500"/>
            <a:ext cx="2090737" cy="423863"/>
            <a:chOff x="264890" y="4539871"/>
            <a:chExt cx="4321263" cy="876905"/>
          </a:xfrm>
        </p:grpSpPr>
        <p:pic>
          <p:nvPicPr>
            <p:cNvPr id="7" name="Picture 6" descr="reverse.png">
              <a:extLst>
                <a:ext uri="{FF2B5EF4-FFF2-40B4-BE49-F238E27FC236}">
                  <a16:creationId xmlns:a16="http://schemas.microsoft.com/office/drawing/2014/main" id="{24C847F5-B466-45A1-A89A-826CB807E92A}"/>
                </a:ext>
              </a:extLst>
            </p:cNvPr>
            <p:cNvPicPr>
              <a:picLocks noChangeAspect="1"/>
            </p:cNvPicPr>
            <p:nvPr/>
          </p:nvPicPr>
          <p:blipFill>
            <a:blip r:embed="rId2">
              <a:extLst>
                <a:ext uri="{28A0092B-C50C-407E-A947-70E740481C1C}">
                  <a14:useLocalDpi xmlns:a14="http://schemas.microsoft.com/office/drawing/2010/main" val="0"/>
                </a:ext>
              </a:extLst>
            </a:blip>
            <a:srcRect l="22154" t="27124" b="28558"/>
            <a:stretch>
              <a:fillRect/>
            </a:stretch>
          </p:blipFill>
          <p:spPr bwMode="auto">
            <a:xfrm>
              <a:off x="1200795" y="4789714"/>
              <a:ext cx="3385358" cy="4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NEW-WHITE-GRADIENT-GLOBES.png">
              <a:extLst>
                <a:ext uri="{FF2B5EF4-FFF2-40B4-BE49-F238E27FC236}">
                  <a16:creationId xmlns:a16="http://schemas.microsoft.com/office/drawing/2014/main" id="{EBE04612-E3DB-4B8C-9543-517855894F6E}"/>
                </a:ext>
              </a:extLst>
            </p:cNvPr>
            <p:cNvPicPr>
              <a:picLocks noChangeAspect="1"/>
            </p:cNvPicPr>
            <p:nvPr/>
          </p:nvPicPr>
          <p:blipFill>
            <a:blip r:embed="rId3">
              <a:extLst>
                <a:ext uri="{28A0092B-C50C-407E-A947-70E740481C1C}">
                  <a14:useLocalDpi xmlns:a14="http://schemas.microsoft.com/office/drawing/2010/main" val="0"/>
                </a:ext>
              </a:extLst>
            </a:blip>
            <a:srcRect b="4430"/>
            <a:stretch>
              <a:fillRect/>
            </a:stretch>
          </p:blipFill>
          <p:spPr bwMode="auto">
            <a:xfrm>
              <a:off x="264890" y="4539871"/>
              <a:ext cx="935905" cy="87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Text Placeholder 331"/>
          <p:cNvSpPr>
            <a:spLocks noGrp="1"/>
          </p:cNvSpPr>
          <p:nvPr>
            <p:ph type="body" sz="quarter" idx="13"/>
          </p:nvPr>
        </p:nvSpPr>
        <p:spPr>
          <a:xfrm>
            <a:off x="431800" y="4681311"/>
            <a:ext cx="8285018" cy="1550156"/>
          </a:xfrm>
        </p:spPr>
        <p:txBody>
          <a:bodyPr lIns="0" tIns="0" rIns="0" bIns="0"/>
          <a:lstStyle>
            <a:lvl1pPr>
              <a:lnSpc>
                <a:spcPct val="100000"/>
              </a:lnSpc>
              <a:defRPr sz="2400" b="0" i="0" cap="none"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
        <p:nvSpPr>
          <p:cNvPr id="3" name="Picture Placeholder 2"/>
          <p:cNvSpPr>
            <a:spLocks noGrp="1"/>
          </p:cNvSpPr>
          <p:nvPr>
            <p:ph type="pic" sz="quarter" idx="14"/>
          </p:nvPr>
        </p:nvSpPr>
        <p:spPr>
          <a:xfrm>
            <a:off x="0" y="0"/>
            <a:ext cx="9144000" cy="4459111"/>
          </a:xfrm>
        </p:spPr>
        <p:txBody>
          <a:bodyPr/>
          <a:lstStyle>
            <a:lvl1pPr>
              <a:defRPr baseline="0"/>
            </a:lvl1pPr>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9257694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y Divider Geometric">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DFD4D83-F739-4BF5-9F63-552EF71291BB}"/>
              </a:ext>
            </a:extLst>
          </p:cNvPr>
          <p:cNvPicPr>
            <a:picLocks noChangeAspect="1"/>
          </p:cNvPicPr>
          <p:nvPr/>
        </p:nvPicPr>
        <p:blipFill>
          <a:blip r:embed="rId2">
            <a:extLst>
              <a:ext uri="{28A0092B-C50C-407E-A947-70E740481C1C}">
                <a14:useLocalDpi xmlns:a14="http://schemas.microsoft.com/office/drawing/2010/main" val="0"/>
              </a:ext>
            </a:extLst>
          </a:blip>
          <a:srcRect t="13008" b="29047"/>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1086">
            <a:extLst>
              <a:ext uri="{FF2B5EF4-FFF2-40B4-BE49-F238E27FC236}">
                <a16:creationId xmlns:a16="http://schemas.microsoft.com/office/drawing/2014/main" id="{1A913F08-D0CE-4B06-A7AD-9F11377ADBF5}"/>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Line 1087">
            <a:extLst>
              <a:ext uri="{FF2B5EF4-FFF2-40B4-BE49-F238E27FC236}">
                <a16:creationId xmlns:a16="http://schemas.microsoft.com/office/drawing/2014/main" id="{2F2283DC-B429-44EC-A9C3-3F5314D11FE7}"/>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Rectangle 1088">
            <a:extLst>
              <a:ext uri="{FF2B5EF4-FFF2-40B4-BE49-F238E27FC236}">
                <a16:creationId xmlns:a16="http://schemas.microsoft.com/office/drawing/2014/main" id="{51B2D697-BCE1-4CE6-8C6C-86A19B2D6DE5}"/>
              </a:ext>
            </a:extLst>
          </p:cNvPr>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8" name="Rectangle 1089">
            <a:extLst>
              <a:ext uri="{FF2B5EF4-FFF2-40B4-BE49-F238E27FC236}">
                <a16:creationId xmlns:a16="http://schemas.microsoft.com/office/drawing/2014/main" id="{25C83B6E-D333-4DDD-9718-A856AF1C7EA6}"/>
              </a:ext>
            </a:extLst>
          </p:cNvPr>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 name="Freeform 1098">
            <a:extLst>
              <a:ext uri="{FF2B5EF4-FFF2-40B4-BE49-F238E27FC236}">
                <a16:creationId xmlns:a16="http://schemas.microsoft.com/office/drawing/2014/main" id="{3F8935C6-29DB-40C8-A491-4EFBE3C5FE1E}"/>
              </a:ext>
            </a:extLst>
          </p:cNvPr>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15">
            <a:extLst>
              <a:ext uri="{FF2B5EF4-FFF2-40B4-BE49-F238E27FC236}">
                <a16:creationId xmlns:a16="http://schemas.microsoft.com/office/drawing/2014/main" id="{7450B4E6-0ECE-4D1F-8AAA-2B6AA9ED1D38}"/>
              </a:ext>
            </a:extLst>
          </p:cNvPr>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20">
            <a:extLst>
              <a:ext uri="{FF2B5EF4-FFF2-40B4-BE49-F238E27FC236}">
                <a16:creationId xmlns:a16="http://schemas.microsoft.com/office/drawing/2014/main" id="{2ACAA868-3569-451E-B71E-012F08204F00}"/>
              </a:ext>
            </a:extLst>
          </p:cNvPr>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34">
            <a:extLst>
              <a:ext uri="{FF2B5EF4-FFF2-40B4-BE49-F238E27FC236}">
                <a16:creationId xmlns:a16="http://schemas.microsoft.com/office/drawing/2014/main" id="{A00F51F2-B678-471B-90FC-47BE7CC6805E}"/>
              </a:ext>
            </a:extLst>
          </p:cNvPr>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1">
            <a:extLst>
              <a:ext uri="{FF2B5EF4-FFF2-40B4-BE49-F238E27FC236}">
                <a16:creationId xmlns:a16="http://schemas.microsoft.com/office/drawing/2014/main" id="{D7454A1F-6CB7-449E-BDD2-355BFCA15649}"/>
              </a:ext>
            </a:extLst>
          </p:cNvPr>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8">
            <a:extLst>
              <a:ext uri="{FF2B5EF4-FFF2-40B4-BE49-F238E27FC236}">
                <a16:creationId xmlns:a16="http://schemas.microsoft.com/office/drawing/2014/main" id="{BFAF57C5-CD61-4B22-A24F-8E3E31F1E70C}"/>
              </a:ext>
            </a:extLst>
          </p:cNvPr>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0">
            <a:extLst>
              <a:ext uri="{FF2B5EF4-FFF2-40B4-BE49-F238E27FC236}">
                <a16:creationId xmlns:a16="http://schemas.microsoft.com/office/drawing/2014/main" id="{21D7A7AC-EB43-46B8-8D7A-DE807B235ACB}"/>
              </a:ext>
            </a:extLst>
          </p:cNvPr>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2">
            <a:extLst>
              <a:ext uri="{FF2B5EF4-FFF2-40B4-BE49-F238E27FC236}">
                <a16:creationId xmlns:a16="http://schemas.microsoft.com/office/drawing/2014/main" id="{66033E4A-F302-478F-91B1-42BCDB751E0A}"/>
              </a:ext>
            </a:extLst>
          </p:cNvPr>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4">
            <a:extLst>
              <a:ext uri="{FF2B5EF4-FFF2-40B4-BE49-F238E27FC236}">
                <a16:creationId xmlns:a16="http://schemas.microsoft.com/office/drawing/2014/main" id="{33AC2CB0-9DEA-4924-8061-DFAAEA7771B0}"/>
              </a:ext>
            </a:extLst>
          </p:cNvPr>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6">
            <a:extLst>
              <a:ext uri="{FF2B5EF4-FFF2-40B4-BE49-F238E27FC236}">
                <a16:creationId xmlns:a16="http://schemas.microsoft.com/office/drawing/2014/main" id="{3CB95C48-A47E-4432-A9AD-0914148E679B}"/>
              </a:ext>
            </a:extLst>
          </p:cNvPr>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63">
            <a:extLst>
              <a:ext uri="{FF2B5EF4-FFF2-40B4-BE49-F238E27FC236}">
                <a16:creationId xmlns:a16="http://schemas.microsoft.com/office/drawing/2014/main" id="{07383663-3A80-4C6E-BA76-F51ABA8C11E4}"/>
              </a:ext>
            </a:extLst>
          </p:cNvPr>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2">
            <a:extLst>
              <a:ext uri="{FF2B5EF4-FFF2-40B4-BE49-F238E27FC236}">
                <a16:creationId xmlns:a16="http://schemas.microsoft.com/office/drawing/2014/main" id="{F784F71E-0A41-4C4E-B237-82B9B85FDADB}"/>
              </a:ext>
            </a:extLst>
          </p:cNvPr>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7">
            <a:extLst>
              <a:ext uri="{FF2B5EF4-FFF2-40B4-BE49-F238E27FC236}">
                <a16:creationId xmlns:a16="http://schemas.microsoft.com/office/drawing/2014/main" id="{2A95483F-8AE1-4398-9C48-A57387BE1D78}"/>
              </a:ext>
            </a:extLst>
          </p:cNvPr>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80">
            <a:extLst>
              <a:ext uri="{FF2B5EF4-FFF2-40B4-BE49-F238E27FC236}">
                <a16:creationId xmlns:a16="http://schemas.microsoft.com/office/drawing/2014/main" id="{F62B3712-3EF1-4520-AC7A-F869504A4C42}"/>
              </a:ext>
            </a:extLst>
          </p:cNvPr>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7">
            <a:extLst>
              <a:ext uri="{FF2B5EF4-FFF2-40B4-BE49-F238E27FC236}">
                <a16:creationId xmlns:a16="http://schemas.microsoft.com/office/drawing/2014/main" id="{C3C5DB04-6DAD-4371-89D9-C7F3B38DDE45}"/>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8">
            <a:extLst>
              <a:ext uri="{FF2B5EF4-FFF2-40B4-BE49-F238E27FC236}">
                <a16:creationId xmlns:a16="http://schemas.microsoft.com/office/drawing/2014/main" id="{55498F5F-BF99-4C6B-A16F-3091E0E66F1E}"/>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08">
            <a:extLst>
              <a:ext uri="{FF2B5EF4-FFF2-40B4-BE49-F238E27FC236}">
                <a16:creationId xmlns:a16="http://schemas.microsoft.com/office/drawing/2014/main" id="{24BFACBF-CBE6-4BBD-9608-E0066B41586C}"/>
              </a:ext>
            </a:extLst>
          </p:cNvPr>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0">
            <a:extLst>
              <a:ext uri="{FF2B5EF4-FFF2-40B4-BE49-F238E27FC236}">
                <a16:creationId xmlns:a16="http://schemas.microsoft.com/office/drawing/2014/main" id="{0E6A30D3-EC06-4091-BE2E-8942DBA79C1A}"/>
              </a:ext>
            </a:extLst>
          </p:cNvPr>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4">
            <a:extLst>
              <a:ext uri="{FF2B5EF4-FFF2-40B4-BE49-F238E27FC236}">
                <a16:creationId xmlns:a16="http://schemas.microsoft.com/office/drawing/2014/main" id="{5B0E9914-F374-4105-8262-D3367147B4D0}"/>
              </a:ext>
            </a:extLst>
          </p:cNvPr>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Rectangle 1215">
            <a:extLst>
              <a:ext uri="{FF2B5EF4-FFF2-40B4-BE49-F238E27FC236}">
                <a16:creationId xmlns:a16="http://schemas.microsoft.com/office/drawing/2014/main" id="{8E292256-5611-4FBA-B471-2B12EEECD5F3}"/>
              </a:ext>
            </a:extLst>
          </p:cNvPr>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29" name="Freeform 1217">
            <a:extLst>
              <a:ext uri="{FF2B5EF4-FFF2-40B4-BE49-F238E27FC236}">
                <a16:creationId xmlns:a16="http://schemas.microsoft.com/office/drawing/2014/main" id="{C00E6401-5D6A-4BB3-A8FE-C8635CA18CD4}"/>
              </a:ext>
            </a:extLst>
          </p:cNvPr>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19">
            <a:extLst>
              <a:ext uri="{FF2B5EF4-FFF2-40B4-BE49-F238E27FC236}">
                <a16:creationId xmlns:a16="http://schemas.microsoft.com/office/drawing/2014/main" id="{35399F0E-FD29-4F29-9385-749DE597DE56}"/>
              </a:ext>
            </a:extLst>
          </p:cNvPr>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21">
            <a:extLst>
              <a:ext uri="{FF2B5EF4-FFF2-40B4-BE49-F238E27FC236}">
                <a16:creationId xmlns:a16="http://schemas.microsoft.com/office/drawing/2014/main" id="{807AFCC1-7F5F-4020-8838-8D7C5B78AB13}"/>
              </a:ext>
            </a:extLst>
          </p:cNvPr>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34">
            <a:extLst>
              <a:ext uri="{FF2B5EF4-FFF2-40B4-BE49-F238E27FC236}">
                <a16:creationId xmlns:a16="http://schemas.microsoft.com/office/drawing/2014/main" id="{A49B60ED-7985-4F85-9C48-B603A3DA286D}"/>
              </a:ext>
            </a:extLst>
          </p:cNvPr>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7">
            <a:extLst>
              <a:ext uri="{FF2B5EF4-FFF2-40B4-BE49-F238E27FC236}">
                <a16:creationId xmlns:a16="http://schemas.microsoft.com/office/drawing/2014/main" id="{24E7A511-25EA-43F7-A324-FDF9B6AAABFA}"/>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8">
            <a:extLst>
              <a:ext uri="{FF2B5EF4-FFF2-40B4-BE49-F238E27FC236}">
                <a16:creationId xmlns:a16="http://schemas.microsoft.com/office/drawing/2014/main" id="{4BB87E9E-86A6-4C7A-BDDD-EF2F4F2E2AC9}"/>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0">
            <a:extLst>
              <a:ext uri="{FF2B5EF4-FFF2-40B4-BE49-F238E27FC236}">
                <a16:creationId xmlns:a16="http://schemas.microsoft.com/office/drawing/2014/main" id="{E6796092-7FC9-41A3-99F4-73BC4D3D1879}"/>
              </a:ext>
            </a:extLst>
          </p:cNvPr>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3">
            <a:extLst>
              <a:ext uri="{FF2B5EF4-FFF2-40B4-BE49-F238E27FC236}">
                <a16:creationId xmlns:a16="http://schemas.microsoft.com/office/drawing/2014/main" id="{E6A85797-90DF-4EC5-AAF8-0EC0E000BBFB}"/>
              </a:ext>
            </a:extLst>
          </p:cNvPr>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6">
            <a:extLst>
              <a:ext uri="{FF2B5EF4-FFF2-40B4-BE49-F238E27FC236}">
                <a16:creationId xmlns:a16="http://schemas.microsoft.com/office/drawing/2014/main" id="{532CFFD5-22A7-4D60-AB8A-CB115C2AC659}"/>
              </a:ext>
            </a:extLst>
          </p:cNvPr>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0">
            <a:extLst>
              <a:ext uri="{FF2B5EF4-FFF2-40B4-BE49-F238E27FC236}">
                <a16:creationId xmlns:a16="http://schemas.microsoft.com/office/drawing/2014/main" id="{28169BAF-575B-4C71-8C6E-584B5D90B25F}"/>
              </a:ext>
            </a:extLst>
          </p:cNvPr>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2">
            <a:extLst>
              <a:ext uri="{FF2B5EF4-FFF2-40B4-BE49-F238E27FC236}">
                <a16:creationId xmlns:a16="http://schemas.microsoft.com/office/drawing/2014/main" id="{EE3809EE-46DC-4678-8E6A-ED53C2A74F18}"/>
              </a:ext>
            </a:extLst>
          </p:cNvPr>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5">
            <a:extLst>
              <a:ext uri="{FF2B5EF4-FFF2-40B4-BE49-F238E27FC236}">
                <a16:creationId xmlns:a16="http://schemas.microsoft.com/office/drawing/2014/main" id="{866B3E83-031A-40A2-A9A5-06874324DABB}"/>
              </a:ext>
            </a:extLst>
          </p:cNvPr>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Rectangle 1256">
            <a:extLst>
              <a:ext uri="{FF2B5EF4-FFF2-40B4-BE49-F238E27FC236}">
                <a16:creationId xmlns:a16="http://schemas.microsoft.com/office/drawing/2014/main" id="{C898FAD8-0A14-46D4-A5C0-D878CD76197F}"/>
              </a:ext>
            </a:extLst>
          </p:cNvPr>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2" name="Freeform 1258">
            <a:extLst>
              <a:ext uri="{FF2B5EF4-FFF2-40B4-BE49-F238E27FC236}">
                <a16:creationId xmlns:a16="http://schemas.microsoft.com/office/drawing/2014/main" id="{2273EA61-4038-4FA5-AB21-8AC86037FE9C}"/>
              </a:ext>
            </a:extLst>
          </p:cNvPr>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6">
            <a:extLst>
              <a:ext uri="{FF2B5EF4-FFF2-40B4-BE49-F238E27FC236}">
                <a16:creationId xmlns:a16="http://schemas.microsoft.com/office/drawing/2014/main" id="{91AA5F43-A1D4-4C99-AC7B-44CAAABAF6EF}"/>
              </a:ext>
            </a:extLst>
          </p:cNvPr>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9">
            <a:extLst>
              <a:ext uri="{FF2B5EF4-FFF2-40B4-BE49-F238E27FC236}">
                <a16:creationId xmlns:a16="http://schemas.microsoft.com/office/drawing/2014/main" id="{691F77AD-3F94-46AB-9193-5B9644505A0C}"/>
              </a:ext>
            </a:extLst>
          </p:cNvPr>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0">
            <a:extLst>
              <a:ext uri="{FF2B5EF4-FFF2-40B4-BE49-F238E27FC236}">
                <a16:creationId xmlns:a16="http://schemas.microsoft.com/office/drawing/2014/main" id="{EBD72C04-8BEB-4104-B6DC-66133F9FE9D6}"/>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1">
            <a:extLst>
              <a:ext uri="{FF2B5EF4-FFF2-40B4-BE49-F238E27FC236}">
                <a16:creationId xmlns:a16="http://schemas.microsoft.com/office/drawing/2014/main" id="{B2A9E6EF-6B46-4CBE-9EEF-0F6DC27676ED}"/>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Rectangle 1272">
            <a:extLst>
              <a:ext uri="{FF2B5EF4-FFF2-40B4-BE49-F238E27FC236}">
                <a16:creationId xmlns:a16="http://schemas.microsoft.com/office/drawing/2014/main" id="{3DD63785-0784-4CD5-BF12-F6F1511FF84A}"/>
              </a:ext>
            </a:extLst>
          </p:cNvPr>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8" name="Rectangle 1273">
            <a:extLst>
              <a:ext uri="{FF2B5EF4-FFF2-40B4-BE49-F238E27FC236}">
                <a16:creationId xmlns:a16="http://schemas.microsoft.com/office/drawing/2014/main" id="{1A4DB897-E4E5-4FA3-AAD6-754F8B4BE076}"/>
              </a:ext>
            </a:extLst>
          </p:cNvPr>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9" name="Line 1274">
            <a:extLst>
              <a:ext uri="{FF2B5EF4-FFF2-40B4-BE49-F238E27FC236}">
                <a16:creationId xmlns:a16="http://schemas.microsoft.com/office/drawing/2014/main" id="{F8FF8CFD-0949-4295-A66B-F00F8610C7AD}"/>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Line 1275">
            <a:extLst>
              <a:ext uri="{FF2B5EF4-FFF2-40B4-BE49-F238E27FC236}">
                <a16:creationId xmlns:a16="http://schemas.microsoft.com/office/drawing/2014/main" id="{BA92A2A5-E362-4AD1-8153-709004233864}"/>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77">
            <a:extLst>
              <a:ext uri="{FF2B5EF4-FFF2-40B4-BE49-F238E27FC236}">
                <a16:creationId xmlns:a16="http://schemas.microsoft.com/office/drawing/2014/main" id="{3F42025D-5C27-4C25-A39D-F28AD048CFCB}"/>
              </a:ext>
            </a:extLst>
          </p:cNvPr>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87">
            <a:extLst>
              <a:ext uri="{FF2B5EF4-FFF2-40B4-BE49-F238E27FC236}">
                <a16:creationId xmlns:a16="http://schemas.microsoft.com/office/drawing/2014/main" id="{28621171-13CF-4855-A7D6-409AA63D7115}"/>
              </a:ext>
            </a:extLst>
          </p:cNvPr>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90">
            <a:extLst>
              <a:ext uri="{FF2B5EF4-FFF2-40B4-BE49-F238E27FC236}">
                <a16:creationId xmlns:a16="http://schemas.microsoft.com/office/drawing/2014/main" id="{1280310E-0923-4FF5-BF16-DA6B9CDACA01}"/>
              </a:ext>
            </a:extLst>
          </p:cNvPr>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Rectangle 1335">
            <a:extLst>
              <a:ext uri="{FF2B5EF4-FFF2-40B4-BE49-F238E27FC236}">
                <a16:creationId xmlns:a16="http://schemas.microsoft.com/office/drawing/2014/main" id="{260C9C77-650B-4240-AEDE-CFCB55BCFC60}"/>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5" name="Rectangle 1336">
            <a:extLst>
              <a:ext uri="{FF2B5EF4-FFF2-40B4-BE49-F238E27FC236}">
                <a16:creationId xmlns:a16="http://schemas.microsoft.com/office/drawing/2014/main" id="{DD32F39A-8ADD-4DD3-B20D-8FD24A5AB678}"/>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37">
            <a:extLst>
              <a:ext uri="{FF2B5EF4-FFF2-40B4-BE49-F238E27FC236}">
                <a16:creationId xmlns:a16="http://schemas.microsoft.com/office/drawing/2014/main" id="{D2FFBF45-1821-4F07-B76C-6C7007415870}"/>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40">
            <a:extLst>
              <a:ext uri="{FF2B5EF4-FFF2-40B4-BE49-F238E27FC236}">
                <a16:creationId xmlns:a16="http://schemas.microsoft.com/office/drawing/2014/main" id="{FC1C796C-F573-406B-BEE1-5E5397261F7C}"/>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1">
            <a:extLst>
              <a:ext uri="{FF2B5EF4-FFF2-40B4-BE49-F238E27FC236}">
                <a16:creationId xmlns:a16="http://schemas.microsoft.com/office/drawing/2014/main" id="{3A19630E-BAD5-4999-B528-E2AD8CA774D7}"/>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2">
            <a:extLst>
              <a:ext uri="{FF2B5EF4-FFF2-40B4-BE49-F238E27FC236}">
                <a16:creationId xmlns:a16="http://schemas.microsoft.com/office/drawing/2014/main" id="{D97601F7-F1F8-4815-8CA9-CD75B2E3EC64}"/>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3">
            <a:extLst>
              <a:ext uri="{FF2B5EF4-FFF2-40B4-BE49-F238E27FC236}">
                <a16:creationId xmlns:a16="http://schemas.microsoft.com/office/drawing/2014/main" id="{FAFA9FD6-5007-4270-9857-6630B435597E}"/>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1344">
            <a:extLst>
              <a:ext uri="{FF2B5EF4-FFF2-40B4-BE49-F238E27FC236}">
                <a16:creationId xmlns:a16="http://schemas.microsoft.com/office/drawing/2014/main" id="{00CC2452-173E-4FE5-8B11-3B58B8731CA9}"/>
              </a:ext>
            </a:extLst>
          </p:cNvPr>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grpSp>
        <p:nvGrpSpPr>
          <p:cNvPr id="62" name="Group 61">
            <a:extLst>
              <a:ext uri="{FF2B5EF4-FFF2-40B4-BE49-F238E27FC236}">
                <a16:creationId xmlns:a16="http://schemas.microsoft.com/office/drawing/2014/main" id="{CD260A17-110E-4A1C-A446-4A39696E5E82}"/>
              </a:ext>
            </a:extLst>
          </p:cNvPr>
          <p:cNvGrpSpPr>
            <a:grpSpLocks/>
          </p:cNvGrpSpPr>
          <p:nvPr/>
        </p:nvGrpSpPr>
        <p:grpSpPr bwMode="auto">
          <a:xfrm>
            <a:off x="6894513" y="6286500"/>
            <a:ext cx="2090737" cy="423863"/>
            <a:chOff x="264890" y="4539871"/>
            <a:chExt cx="4321263" cy="876905"/>
          </a:xfrm>
        </p:grpSpPr>
        <p:pic>
          <p:nvPicPr>
            <p:cNvPr id="63" name="Picture 62" descr="reverse.png">
              <a:extLst>
                <a:ext uri="{FF2B5EF4-FFF2-40B4-BE49-F238E27FC236}">
                  <a16:creationId xmlns:a16="http://schemas.microsoft.com/office/drawing/2014/main" id="{7E7D1F6E-7D46-48AA-98D5-CAA3403341E8}"/>
                </a:ext>
              </a:extLst>
            </p:cNvPr>
            <p:cNvPicPr>
              <a:picLocks noChangeAspect="1"/>
            </p:cNvPicPr>
            <p:nvPr/>
          </p:nvPicPr>
          <p:blipFill>
            <a:blip r:embed="rId3">
              <a:extLst>
                <a:ext uri="{28A0092B-C50C-407E-A947-70E740481C1C}">
                  <a14:useLocalDpi xmlns:a14="http://schemas.microsoft.com/office/drawing/2010/main" val="0"/>
                </a:ext>
              </a:extLst>
            </a:blip>
            <a:srcRect l="22154" t="27124" b="28558"/>
            <a:stretch>
              <a:fillRect/>
            </a:stretch>
          </p:blipFill>
          <p:spPr bwMode="auto">
            <a:xfrm>
              <a:off x="1200795" y="4789714"/>
              <a:ext cx="3385358" cy="4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63" descr="NEW-WHITE-GRADIENT-GLOBES.png">
              <a:extLst>
                <a:ext uri="{FF2B5EF4-FFF2-40B4-BE49-F238E27FC236}">
                  <a16:creationId xmlns:a16="http://schemas.microsoft.com/office/drawing/2014/main" id="{96A7B4B1-C11C-4ABD-A67C-08A1355686B9}"/>
                </a:ext>
              </a:extLst>
            </p:cNvPr>
            <p:cNvPicPr>
              <a:picLocks noChangeAspect="1"/>
            </p:cNvPicPr>
            <p:nvPr/>
          </p:nvPicPr>
          <p:blipFill>
            <a:blip r:embed="rId4">
              <a:extLst>
                <a:ext uri="{28A0092B-C50C-407E-A947-70E740481C1C}">
                  <a14:useLocalDpi xmlns:a14="http://schemas.microsoft.com/office/drawing/2010/main" val="0"/>
                </a:ext>
              </a:extLst>
            </a:blip>
            <a:srcRect b="4430"/>
            <a:stretch>
              <a:fillRect/>
            </a:stretch>
          </p:blipFill>
          <p:spPr bwMode="auto">
            <a:xfrm>
              <a:off x="264890" y="4539871"/>
              <a:ext cx="935905" cy="87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0" name="Title 329"/>
          <p:cNvSpPr>
            <a:spLocks noGrp="1"/>
          </p:cNvSpPr>
          <p:nvPr>
            <p:ph type="title"/>
          </p:nvPr>
        </p:nvSpPr>
        <p:spPr>
          <a:xfrm>
            <a:off x="808182" y="1538423"/>
            <a:ext cx="7353019" cy="1450437"/>
          </a:xfrm>
        </p:spPr>
        <p:txBody>
          <a:bodyPr lIns="0" tIns="0" rIns="0" bIns="0" anchor="b"/>
          <a:lstStyle>
            <a:lvl1pPr>
              <a:defRPr sz="3600" b="1" i="0" baseline="0">
                <a:solidFill>
                  <a:schemeClr val="bg1"/>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819728" y="3000005"/>
            <a:ext cx="7360148" cy="2397495"/>
          </a:xfrm>
        </p:spPr>
        <p:txBody>
          <a:bodyPr lIns="0" tIns="0" rIns="0" bIns="0">
            <a:normAutofit/>
          </a:bodyPr>
          <a:lstStyle>
            <a:lvl1pPr>
              <a:lnSpc>
                <a:spcPct val="100000"/>
              </a:lnSpc>
              <a:defRPr sz="4800" b="0" i="0" cap="none"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Tree>
    <p:extLst>
      <p:ext uri="{BB962C8B-B14F-4D97-AF65-F5344CB8AC3E}">
        <p14:creationId xmlns:p14="http://schemas.microsoft.com/office/powerpoint/2010/main" val="41220261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ac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3" y="288636"/>
            <a:ext cx="8533067" cy="461819"/>
          </a:xfrm>
        </p:spPr>
        <p:txBody>
          <a:bodyPr anchor="b"/>
          <a:lstStyle>
            <a:lvl1pPr>
              <a:defRPr sz="2200" b="0" i="0" baseline="0">
                <a:solidFill>
                  <a:srgbClr val="021F43"/>
                </a:solidFill>
                <a:latin typeface="+mn-lt"/>
                <a:cs typeface="Andes ExtraLight"/>
              </a:defRPr>
            </a:lvl1pPr>
          </a:lstStyle>
          <a:p>
            <a:r>
              <a:rPr lang="en-US"/>
              <a:t>Click to edit Master title style</a:t>
            </a:r>
            <a:endParaRPr lang="en-US" dirty="0"/>
          </a:p>
        </p:txBody>
      </p:sp>
      <p:sp>
        <p:nvSpPr>
          <p:cNvPr id="6" name="Table Placeholder 5"/>
          <p:cNvSpPr>
            <a:spLocks noGrp="1"/>
          </p:cNvSpPr>
          <p:nvPr>
            <p:ph type="tbl" sz="quarter" idx="13"/>
          </p:nvPr>
        </p:nvSpPr>
        <p:spPr>
          <a:xfrm>
            <a:off x="349779" y="968963"/>
            <a:ext cx="8529637" cy="5349287"/>
          </a:xfrm>
        </p:spPr>
        <p:txBody>
          <a:bodyPr>
            <a:normAutofit/>
          </a:bodyPr>
          <a:lstStyle>
            <a:lvl1pPr>
              <a:lnSpc>
                <a:spcPct val="100000"/>
              </a:lnSpc>
              <a:spcBef>
                <a:spcPts val="0"/>
              </a:spcBef>
              <a:defRPr sz="1200"/>
            </a:lvl1pPr>
          </a:lstStyle>
          <a:p>
            <a:pPr lvl="0"/>
            <a:endParaRPr lang="en-US" noProof="0" dirty="0"/>
          </a:p>
        </p:txBody>
      </p:sp>
      <p:sp>
        <p:nvSpPr>
          <p:cNvPr id="4" name="Rectangle 6">
            <a:extLst>
              <a:ext uri="{FF2B5EF4-FFF2-40B4-BE49-F238E27FC236}">
                <a16:creationId xmlns:a16="http://schemas.microsoft.com/office/drawing/2014/main" id="{F9F62513-0002-4D97-8940-7BAC1ED84555}"/>
              </a:ext>
            </a:extLst>
          </p:cNvPr>
          <p:cNvSpPr>
            <a:spLocks noGrp="1" noChangeArrowheads="1"/>
          </p:cNvSpPr>
          <p:nvPr>
            <p:ph type="sldNum" sz="quarter" idx="14"/>
          </p:nvPr>
        </p:nvSpPr>
        <p:spPr>
          <a:ln/>
        </p:spPr>
        <p:txBody>
          <a:bodyPr/>
          <a:lstStyle>
            <a:lvl1pPr>
              <a:defRPr/>
            </a:lvl1pPr>
          </a:lstStyle>
          <a:p>
            <a:fld id="{FCF6B35C-4558-4444-A7BE-CEB9C86740D7}" type="slidenum">
              <a:rPr lang="en-US" altLang="en-US"/>
              <a:pPr/>
              <a:t>‹#›</a:t>
            </a:fld>
            <a:endParaRPr lang="en-US" altLang="en-US"/>
          </a:p>
        </p:txBody>
      </p:sp>
      <p:sp>
        <p:nvSpPr>
          <p:cNvPr id="5" name="Footer Placeholder 2">
            <a:extLst>
              <a:ext uri="{FF2B5EF4-FFF2-40B4-BE49-F238E27FC236}">
                <a16:creationId xmlns:a16="http://schemas.microsoft.com/office/drawing/2014/main" id="{7AF79025-56A6-40CC-B258-86F541E962CC}"/>
              </a:ext>
            </a:extLst>
          </p:cNvPr>
          <p:cNvSpPr>
            <a:spLocks noGrp="1"/>
          </p:cNvSpPr>
          <p:nvPr>
            <p:ph type="ftr" sz="quarter" idx="15"/>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4093323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ght Photo 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8B09371-EE85-4CB4-9A6E-5FC4E2E823C0}"/>
              </a:ext>
            </a:extLst>
          </p:cNvPr>
          <p:cNvSpPr>
            <a:spLocks noChangeArrowheads="1"/>
          </p:cNvSpPr>
          <p:nvPr/>
        </p:nvSpPr>
        <p:spPr bwMode="auto">
          <a:xfrm>
            <a:off x="0" y="4362450"/>
            <a:ext cx="9144000" cy="2495550"/>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sp>
        <p:nvSpPr>
          <p:cNvPr id="7" name="Rectangle 6">
            <a:extLst>
              <a:ext uri="{FF2B5EF4-FFF2-40B4-BE49-F238E27FC236}">
                <a16:creationId xmlns:a16="http://schemas.microsoft.com/office/drawing/2014/main" id="{ECBB3400-8832-49DF-BD58-6248FB483D68}"/>
              </a:ext>
            </a:extLst>
          </p:cNvPr>
          <p:cNvSpPr>
            <a:spLocks noChangeArrowheads="1"/>
          </p:cNvSpPr>
          <p:nvPr/>
        </p:nvSpPr>
        <p:spPr bwMode="auto">
          <a:xfrm>
            <a:off x="0" y="4302125"/>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grpSp>
        <p:nvGrpSpPr>
          <p:cNvPr id="8" name="Group 7">
            <a:extLst>
              <a:ext uri="{FF2B5EF4-FFF2-40B4-BE49-F238E27FC236}">
                <a16:creationId xmlns:a16="http://schemas.microsoft.com/office/drawing/2014/main" id="{3D8B0A89-5EB9-49A7-8C1A-1AB961DF08C2}"/>
              </a:ext>
            </a:extLst>
          </p:cNvPr>
          <p:cNvGrpSpPr>
            <a:grpSpLocks/>
          </p:cNvGrpSpPr>
          <p:nvPr/>
        </p:nvGrpSpPr>
        <p:grpSpPr bwMode="auto">
          <a:xfrm>
            <a:off x="265113" y="4540250"/>
            <a:ext cx="4321175" cy="876300"/>
            <a:chOff x="264890" y="4539871"/>
            <a:chExt cx="4321263" cy="876905"/>
          </a:xfrm>
        </p:grpSpPr>
        <p:pic>
          <p:nvPicPr>
            <p:cNvPr id="9" name="Picture 8" descr="reverse.png">
              <a:extLst>
                <a:ext uri="{FF2B5EF4-FFF2-40B4-BE49-F238E27FC236}">
                  <a16:creationId xmlns:a16="http://schemas.microsoft.com/office/drawing/2014/main" id="{0558FA4C-F111-49F1-9CD3-5FB0A2C106BE}"/>
                </a:ext>
              </a:extLst>
            </p:cNvPr>
            <p:cNvPicPr>
              <a:picLocks noChangeAspect="1"/>
            </p:cNvPicPr>
            <p:nvPr/>
          </p:nvPicPr>
          <p:blipFill>
            <a:blip r:embed="rId2">
              <a:extLst>
                <a:ext uri="{28A0092B-C50C-407E-A947-70E740481C1C}">
                  <a14:useLocalDpi xmlns:a14="http://schemas.microsoft.com/office/drawing/2010/main" val="0"/>
                </a:ext>
              </a:extLst>
            </a:blip>
            <a:srcRect l="22154" t="27124" b="28558"/>
            <a:stretch>
              <a:fillRect/>
            </a:stretch>
          </p:blipFill>
          <p:spPr bwMode="auto">
            <a:xfrm>
              <a:off x="1200795" y="4789714"/>
              <a:ext cx="3385358" cy="4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NEW-WHITE-GRADIENT-GLOBES.png">
              <a:extLst>
                <a:ext uri="{FF2B5EF4-FFF2-40B4-BE49-F238E27FC236}">
                  <a16:creationId xmlns:a16="http://schemas.microsoft.com/office/drawing/2014/main" id="{F2700B36-1462-45E7-B8CF-D582A14A8B5A}"/>
                </a:ext>
              </a:extLst>
            </p:cNvPr>
            <p:cNvPicPr>
              <a:picLocks noChangeAspect="1"/>
            </p:cNvPicPr>
            <p:nvPr/>
          </p:nvPicPr>
          <p:blipFill>
            <a:blip r:embed="rId3">
              <a:extLst>
                <a:ext uri="{28A0092B-C50C-407E-A947-70E740481C1C}">
                  <a14:useLocalDpi xmlns:a14="http://schemas.microsoft.com/office/drawing/2010/main" val="0"/>
                </a:ext>
              </a:extLst>
            </a:blip>
            <a:srcRect b="4430"/>
            <a:stretch>
              <a:fillRect/>
            </a:stretch>
          </p:blipFill>
          <p:spPr bwMode="auto">
            <a:xfrm>
              <a:off x="264890" y="4539871"/>
              <a:ext cx="935905" cy="87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Picture Placeholder 2"/>
          <p:cNvSpPr>
            <a:spLocks noGrp="1"/>
          </p:cNvSpPr>
          <p:nvPr>
            <p:ph type="pic" sz="quarter" idx="15"/>
          </p:nvPr>
        </p:nvSpPr>
        <p:spPr>
          <a:xfrm>
            <a:off x="0" y="0"/>
            <a:ext cx="9144000" cy="4299185"/>
          </a:xfrm>
        </p:spPr>
        <p:txBody>
          <a:bodyPr>
            <a:normAutofit/>
          </a:bodyPr>
          <a:lstStyle>
            <a:lvl1pPr>
              <a:defRPr baseline="0"/>
            </a:lvl1pPr>
          </a:lstStyle>
          <a:p>
            <a:pPr lvl="0"/>
            <a:r>
              <a:rPr lang="en-US" noProof="0"/>
              <a:t>Click icon to add picture</a:t>
            </a:r>
            <a:endParaRPr lang="en-US" noProof="0" dirty="0"/>
          </a:p>
        </p:txBody>
      </p:sp>
      <p:sp>
        <p:nvSpPr>
          <p:cNvPr id="17" name="Title 329"/>
          <p:cNvSpPr>
            <a:spLocks noGrp="1"/>
          </p:cNvSpPr>
          <p:nvPr>
            <p:ph type="title"/>
          </p:nvPr>
        </p:nvSpPr>
        <p:spPr>
          <a:xfrm>
            <a:off x="1273363" y="5293895"/>
            <a:ext cx="7323485" cy="387684"/>
          </a:xfrm>
        </p:spPr>
        <p:txBody>
          <a:bodyPr/>
          <a:lstStyle>
            <a:lvl1pPr>
              <a:defRPr sz="2000" b="1" cap="none" baseline="0">
                <a:solidFill>
                  <a:srgbClr val="FFFFFF"/>
                </a:solidFill>
              </a:defRPr>
            </a:lvl1pPr>
          </a:lstStyle>
          <a:p>
            <a:r>
              <a:rPr lang="en-US"/>
              <a:t>Click to edit Master title style</a:t>
            </a:r>
            <a:endParaRPr lang="en-US" dirty="0"/>
          </a:p>
        </p:txBody>
      </p:sp>
      <p:sp>
        <p:nvSpPr>
          <p:cNvPr id="18" name="Text Placeholder 331"/>
          <p:cNvSpPr>
            <a:spLocks noGrp="1"/>
          </p:cNvSpPr>
          <p:nvPr>
            <p:ph type="body" sz="quarter" idx="13"/>
          </p:nvPr>
        </p:nvSpPr>
        <p:spPr>
          <a:xfrm>
            <a:off x="1273363" y="5708315"/>
            <a:ext cx="7335420" cy="326312"/>
          </a:xfrm>
        </p:spPr>
        <p:txBody>
          <a:bodyPr anchor="ctr">
            <a:normAutofit/>
          </a:bodyPr>
          <a:lstStyle>
            <a:lvl1pPr>
              <a:lnSpc>
                <a:spcPct val="100000"/>
              </a:lnSpc>
              <a:defRPr sz="1800" b="0" i="0" cap="none"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
        <p:nvSpPr>
          <p:cNvPr id="20" name="Text Placeholder 331"/>
          <p:cNvSpPr>
            <a:spLocks noGrp="1"/>
          </p:cNvSpPr>
          <p:nvPr>
            <p:ph type="body" sz="quarter" idx="14"/>
          </p:nvPr>
        </p:nvSpPr>
        <p:spPr>
          <a:xfrm>
            <a:off x="1273363" y="6055895"/>
            <a:ext cx="4373402" cy="468382"/>
          </a:xfrm>
        </p:spPr>
        <p:txBody>
          <a:bodyPr anchor="b"/>
          <a:lstStyle>
            <a:lvl1pPr algn="l">
              <a:lnSpc>
                <a:spcPct val="100000"/>
              </a:lnSpc>
              <a:defRPr sz="1300" b="0" i="0" baseline="0">
                <a:solidFill>
                  <a:srgbClr val="FFFFFF"/>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a:p>
            <a:pPr lvl="1"/>
            <a:r>
              <a:rPr lang="en-US"/>
              <a:t>Second level</a:t>
            </a:r>
          </a:p>
        </p:txBody>
      </p:sp>
      <p:sp>
        <p:nvSpPr>
          <p:cNvPr id="11" name="Rectangle 1028">
            <a:extLst>
              <a:ext uri="{FF2B5EF4-FFF2-40B4-BE49-F238E27FC236}">
                <a16:creationId xmlns:a16="http://schemas.microsoft.com/office/drawing/2014/main" id="{11736AC3-32C4-4C37-9FC7-FD152E5A9CA4}"/>
              </a:ext>
            </a:extLst>
          </p:cNvPr>
          <p:cNvSpPr>
            <a:spLocks noGrp="1" noChangeArrowheads="1"/>
          </p:cNvSpPr>
          <p:nvPr>
            <p:ph type="dt" sz="half" idx="16"/>
          </p:nvPr>
        </p:nvSpPr>
        <p:spPr>
          <a:xfrm>
            <a:off x="5854700" y="6161088"/>
            <a:ext cx="2744788" cy="363537"/>
          </a:xfrm>
        </p:spPr>
        <p:txBody>
          <a:bodyPr rIns="0" anchor="b" anchorCtr="0"/>
          <a:lstStyle>
            <a:lvl1pPr algn="r">
              <a:defRPr sz="1300" b="0" i="0">
                <a:solidFill>
                  <a:srgbClr val="FFFFFF"/>
                </a:solidFill>
                <a:latin typeface="Arial"/>
                <a:cs typeface="Arial"/>
              </a:defRPr>
            </a:lvl1pPr>
          </a:lstStyle>
          <a:p>
            <a:pPr>
              <a:defRPr/>
            </a:pPr>
            <a:fld id="{9F8B0ECC-0AEF-4695-B457-2FE8B22D8055}" type="datetime4">
              <a:rPr lang="en-US"/>
              <a:pPr>
                <a:defRPr/>
              </a:pPr>
              <a:t>7 May, 2021</a:t>
            </a:fld>
            <a:endParaRPr lang="en-US" dirty="0"/>
          </a:p>
        </p:txBody>
      </p:sp>
    </p:spTree>
    <p:extLst>
      <p:ext uri="{BB962C8B-B14F-4D97-AF65-F5344CB8AC3E}">
        <p14:creationId xmlns:p14="http://schemas.microsoft.com/office/powerpoint/2010/main" val="937898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F6A196-6EF6-4C0E-972B-661531542E70}"/>
              </a:ext>
            </a:extLst>
          </p:cNvPr>
          <p:cNvSpPr>
            <a:spLocks noChangeArrowheads="1"/>
          </p:cNvSpPr>
          <p:nvPr/>
        </p:nvSpPr>
        <p:spPr bwMode="auto">
          <a:xfrm>
            <a:off x="0" y="1100138"/>
            <a:ext cx="9144000" cy="176212"/>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dirty="0">
              <a:solidFill>
                <a:schemeClr val="bg1"/>
              </a:solidFill>
              <a:latin typeface="+mn-lt"/>
              <a:cs typeface="+mn-cs"/>
            </a:endParaRPr>
          </a:p>
        </p:txBody>
      </p:sp>
      <p:sp>
        <p:nvSpPr>
          <p:cNvPr id="2" name="Title 1"/>
          <p:cNvSpPr>
            <a:spLocks noGrp="1"/>
          </p:cNvSpPr>
          <p:nvPr>
            <p:ph type="title"/>
          </p:nvPr>
        </p:nvSpPr>
        <p:spPr>
          <a:xfrm>
            <a:off x="356934" y="301626"/>
            <a:ext cx="8462029" cy="756707"/>
          </a:xfrm>
        </p:spPr>
        <p:txBody>
          <a:bodyPr anchor="b"/>
          <a:lstStyle>
            <a:lvl1pPr>
              <a:defRPr sz="2200" b="0" i="0">
                <a:solidFill>
                  <a:schemeClr val="tx1"/>
                </a:solidFill>
              </a:defRPr>
            </a:lvl1pPr>
          </a:lstStyle>
          <a:p>
            <a:r>
              <a:rPr lang="en-US"/>
              <a:t>Click to edit Master title style</a:t>
            </a:r>
            <a:endParaRPr lang="en-US" dirty="0"/>
          </a:p>
        </p:txBody>
      </p:sp>
      <p:sp>
        <p:nvSpPr>
          <p:cNvPr id="7" name="Text Placeholder 6"/>
          <p:cNvSpPr>
            <a:spLocks noGrp="1"/>
          </p:cNvSpPr>
          <p:nvPr>
            <p:ph type="body" sz="quarter" idx="13"/>
          </p:nvPr>
        </p:nvSpPr>
        <p:spPr>
          <a:xfrm>
            <a:off x="349250" y="1598613"/>
            <a:ext cx="8477250" cy="4613804"/>
          </a:xfrm>
        </p:spPr>
        <p:txBody>
          <a:bodyPr>
            <a:normAutofit/>
          </a:bodyPr>
          <a:lstStyle>
            <a:lvl1pPr>
              <a:lnSpc>
                <a:spcPct val="100000"/>
              </a:lnSpc>
              <a:spcBef>
                <a:spcPts val="2400"/>
              </a:spcBef>
              <a:tabLst>
                <a:tab pos="8402638" algn="r"/>
              </a:tabLst>
              <a:defRPr lang="en-US" sz="1600" baseline="0" smtClean="0"/>
            </a:lvl1pPr>
          </a:lstStyle>
          <a:p>
            <a:pPr lvl="0"/>
            <a:r>
              <a:rPr lang="en-US" dirty="0"/>
              <a:t>Click to edit Master text styles</a:t>
            </a:r>
          </a:p>
        </p:txBody>
      </p:sp>
      <p:sp>
        <p:nvSpPr>
          <p:cNvPr id="5" name="Slide Number Placeholder 3">
            <a:extLst>
              <a:ext uri="{FF2B5EF4-FFF2-40B4-BE49-F238E27FC236}">
                <a16:creationId xmlns:a16="http://schemas.microsoft.com/office/drawing/2014/main" id="{8FA970C5-D1D0-4172-9272-75EF81EEF1E4}"/>
              </a:ext>
            </a:extLst>
          </p:cNvPr>
          <p:cNvSpPr>
            <a:spLocks noGrp="1"/>
          </p:cNvSpPr>
          <p:nvPr>
            <p:ph type="sldNum" sz="quarter" idx="14"/>
          </p:nvPr>
        </p:nvSpPr>
        <p:spPr/>
        <p:txBody>
          <a:bodyPr/>
          <a:lstStyle>
            <a:lvl1pPr>
              <a:defRPr/>
            </a:lvl1pPr>
          </a:lstStyle>
          <a:p>
            <a:fld id="{36339BCF-8E45-4CBD-9F6A-E7AD57B6341A}" type="slidenum">
              <a:rPr lang="en-US" altLang="en-US"/>
              <a:pPr/>
              <a:t>‹#›</a:t>
            </a:fld>
            <a:endParaRPr lang="en-US" altLang="en-US"/>
          </a:p>
        </p:txBody>
      </p:sp>
      <p:sp>
        <p:nvSpPr>
          <p:cNvPr id="6" name="Footer Placeholder 4">
            <a:extLst>
              <a:ext uri="{FF2B5EF4-FFF2-40B4-BE49-F238E27FC236}">
                <a16:creationId xmlns:a16="http://schemas.microsoft.com/office/drawing/2014/main" id="{4C278BEC-4975-4DEC-B62D-38079917D9B9}"/>
              </a:ext>
            </a:extLst>
          </p:cNvPr>
          <p:cNvSpPr>
            <a:spLocks noGrp="1"/>
          </p:cNvSpPr>
          <p:nvPr>
            <p:ph type="ftr" sz="quarter" idx="15"/>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4257743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Page">
    <p:spTree>
      <p:nvGrpSpPr>
        <p:cNvPr id="1" name=""/>
        <p:cNvGrpSpPr/>
        <p:nvPr/>
      </p:nvGrpSpPr>
      <p:grpSpPr>
        <a:xfrm>
          <a:off x="0" y="0"/>
          <a:ext cx="0" cy="0"/>
          <a:chOff x="0" y="0"/>
          <a:chExt cx="0" cy="0"/>
        </a:xfrm>
      </p:grpSpPr>
      <p:sp>
        <p:nvSpPr>
          <p:cNvPr id="4" name="Freeform 1682">
            <a:extLst>
              <a:ext uri="{FF2B5EF4-FFF2-40B4-BE49-F238E27FC236}">
                <a16:creationId xmlns:a16="http://schemas.microsoft.com/office/drawing/2014/main" id="{A375BA5B-F68C-4607-B040-9CFFB44CB13E}"/>
              </a:ext>
            </a:extLst>
          </p:cNvPr>
          <p:cNvSpPr>
            <a:spLocks/>
          </p:cNvSpPr>
          <p:nvPr/>
        </p:nvSpPr>
        <p:spPr bwMode="auto">
          <a:xfrm flipH="1">
            <a:off x="6380163" y="615950"/>
            <a:ext cx="1014412" cy="1895475"/>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5" name="Freeform 1683">
            <a:extLst>
              <a:ext uri="{FF2B5EF4-FFF2-40B4-BE49-F238E27FC236}">
                <a16:creationId xmlns:a16="http://schemas.microsoft.com/office/drawing/2014/main" id="{973616E4-2465-4D14-87EB-17E968F91C6B}"/>
              </a:ext>
            </a:extLst>
          </p:cNvPr>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6" name="Line 1086">
            <a:extLst>
              <a:ext uri="{FF2B5EF4-FFF2-40B4-BE49-F238E27FC236}">
                <a16:creationId xmlns:a16="http://schemas.microsoft.com/office/drawing/2014/main" id="{87C8522B-A0D2-453E-BA71-CB8579E92AA7}"/>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a:extLst>
              <a:ext uri="{FF2B5EF4-FFF2-40B4-BE49-F238E27FC236}">
                <a16:creationId xmlns:a16="http://schemas.microsoft.com/office/drawing/2014/main" id="{DC2FB468-05E0-4726-99F5-654DE75A9211}"/>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a:extLst>
              <a:ext uri="{FF2B5EF4-FFF2-40B4-BE49-F238E27FC236}">
                <a16:creationId xmlns:a16="http://schemas.microsoft.com/office/drawing/2014/main" id="{310D283E-905B-4A28-8773-48482022312E}"/>
              </a:ext>
            </a:extLst>
          </p:cNvPr>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 name="Rectangle 1089">
            <a:extLst>
              <a:ext uri="{FF2B5EF4-FFF2-40B4-BE49-F238E27FC236}">
                <a16:creationId xmlns:a16="http://schemas.microsoft.com/office/drawing/2014/main" id="{5FF435B1-6A8A-430E-81FC-F78860944F1D}"/>
              </a:ext>
            </a:extLst>
          </p:cNvPr>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0" name="Freeform 1098">
            <a:extLst>
              <a:ext uri="{FF2B5EF4-FFF2-40B4-BE49-F238E27FC236}">
                <a16:creationId xmlns:a16="http://schemas.microsoft.com/office/drawing/2014/main" id="{5204CD04-2A09-4218-B66F-7A56F9B17F42}"/>
              </a:ext>
            </a:extLst>
          </p:cNvPr>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a:extLst>
              <a:ext uri="{FF2B5EF4-FFF2-40B4-BE49-F238E27FC236}">
                <a16:creationId xmlns:a16="http://schemas.microsoft.com/office/drawing/2014/main" id="{C8E24FB1-E1FE-4DF1-8754-DA7BA6B854A5}"/>
              </a:ext>
            </a:extLst>
          </p:cNvPr>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a:extLst>
              <a:ext uri="{FF2B5EF4-FFF2-40B4-BE49-F238E27FC236}">
                <a16:creationId xmlns:a16="http://schemas.microsoft.com/office/drawing/2014/main" id="{D9E1CEBC-2872-4FEE-ADBB-EA504901F1AF}"/>
              </a:ext>
            </a:extLst>
          </p:cNvPr>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a:extLst>
              <a:ext uri="{FF2B5EF4-FFF2-40B4-BE49-F238E27FC236}">
                <a16:creationId xmlns:a16="http://schemas.microsoft.com/office/drawing/2014/main" id="{004C4792-CE61-4659-A543-327291234E5C}"/>
              </a:ext>
            </a:extLst>
          </p:cNvPr>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a:extLst>
              <a:ext uri="{FF2B5EF4-FFF2-40B4-BE49-F238E27FC236}">
                <a16:creationId xmlns:a16="http://schemas.microsoft.com/office/drawing/2014/main" id="{C45878A2-F2D9-488F-976F-2E8D25A5D5DF}"/>
              </a:ext>
            </a:extLst>
          </p:cNvPr>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a:extLst>
              <a:ext uri="{FF2B5EF4-FFF2-40B4-BE49-F238E27FC236}">
                <a16:creationId xmlns:a16="http://schemas.microsoft.com/office/drawing/2014/main" id="{CD62150B-0FDE-4B09-8B48-1898A83A4D00}"/>
              </a:ext>
            </a:extLst>
          </p:cNvPr>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a:extLst>
              <a:ext uri="{FF2B5EF4-FFF2-40B4-BE49-F238E27FC236}">
                <a16:creationId xmlns:a16="http://schemas.microsoft.com/office/drawing/2014/main" id="{DC330031-C52A-44C3-88A7-BB8C8499C2FD}"/>
              </a:ext>
            </a:extLst>
          </p:cNvPr>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a:extLst>
              <a:ext uri="{FF2B5EF4-FFF2-40B4-BE49-F238E27FC236}">
                <a16:creationId xmlns:a16="http://schemas.microsoft.com/office/drawing/2014/main" id="{A65B00F9-8C17-4C53-856A-7D25C3F958CF}"/>
              </a:ext>
            </a:extLst>
          </p:cNvPr>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a:extLst>
              <a:ext uri="{FF2B5EF4-FFF2-40B4-BE49-F238E27FC236}">
                <a16:creationId xmlns:a16="http://schemas.microsoft.com/office/drawing/2014/main" id="{1666B689-7BD2-43AD-A920-EA0396986552}"/>
              </a:ext>
            </a:extLst>
          </p:cNvPr>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a:extLst>
              <a:ext uri="{FF2B5EF4-FFF2-40B4-BE49-F238E27FC236}">
                <a16:creationId xmlns:a16="http://schemas.microsoft.com/office/drawing/2014/main" id="{CC0393B1-550D-428A-89DD-CFF82425F17B}"/>
              </a:ext>
            </a:extLst>
          </p:cNvPr>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a:extLst>
              <a:ext uri="{FF2B5EF4-FFF2-40B4-BE49-F238E27FC236}">
                <a16:creationId xmlns:a16="http://schemas.microsoft.com/office/drawing/2014/main" id="{BF6C81BF-6155-4984-89CB-7996F7637260}"/>
              </a:ext>
            </a:extLst>
          </p:cNvPr>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a:extLst>
              <a:ext uri="{FF2B5EF4-FFF2-40B4-BE49-F238E27FC236}">
                <a16:creationId xmlns:a16="http://schemas.microsoft.com/office/drawing/2014/main" id="{BA7D77F0-0504-426C-8E0A-FD689816ACB0}"/>
              </a:ext>
            </a:extLst>
          </p:cNvPr>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a:extLst>
              <a:ext uri="{FF2B5EF4-FFF2-40B4-BE49-F238E27FC236}">
                <a16:creationId xmlns:a16="http://schemas.microsoft.com/office/drawing/2014/main" id="{31D8F24D-607F-40F7-BC6B-CE4CCD604EB5}"/>
              </a:ext>
            </a:extLst>
          </p:cNvPr>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a:extLst>
              <a:ext uri="{FF2B5EF4-FFF2-40B4-BE49-F238E27FC236}">
                <a16:creationId xmlns:a16="http://schemas.microsoft.com/office/drawing/2014/main" id="{EC04EE44-134E-4320-9DED-6B2F413800AD}"/>
              </a:ext>
            </a:extLst>
          </p:cNvPr>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a:extLst>
              <a:ext uri="{FF2B5EF4-FFF2-40B4-BE49-F238E27FC236}">
                <a16:creationId xmlns:a16="http://schemas.microsoft.com/office/drawing/2014/main" id="{81D9B880-E535-4FD0-828D-C2D3276EA18F}"/>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a:extLst>
              <a:ext uri="{FF2B5EF4-FFF2-40B4-BE49-F238E27FC236}">
                <a16:creationId xmlns:a16="http://schemas.microsoft.com/office/drawing/2014/main" id="{3D44D872-4504-4608-8552-1BFE0D5D1200}"/>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a:extLst>
              <a:ext uri="{FF2B5EF4-FFF2-40B4-BE49-F238E27FC236}">
                <a16:creationId xmlns:a16="http://schemas.microsoft.com/office/drawing/2014/main" id="{29A57626-CCDB-42C6-8C84-BF8542BEF0DF}"/>
              </a:ext>
            </a:extLst>
          </p:cNvPr>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a:extLst>
              <a:ext uri="{FF2B5EF4-FFF2-40B4-BE49-F238E27FC236}">
                <a16:creationId xmlns:a16="http://schemas.microsoft.com/office/drawing/2014/main" id="{F8656C11-52E3-46EE-B840-E72A298B3977}"/>
              </a:ext>
            </a:extLst>
          </p:cNvPr>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a:extLst>
              <a:ext uri="{FF2B5EF4-FFF2-40B4-BE49-F238E27FC236}">
                <a16:creationId xmlns:a16="http://schemas.microsoft.com/office/drawing/2014/main" id="{259DEE7C-3634-4BD5-885B-643C7B0F72E2}"/>
              </a:ext>
            </a:extLst>
          </p:cNvPr>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a:extLst>
              <a:ext uri="{FF2B5EF4-FFF2-40B4-BE49-F238E27FC236}">
                <a16:creationId xmlns:a16="http://schemas.microsoft.com/office/drawing/2014/main" id="{43554B64-8004-4447-AE8B-D893FBE4902B}"/>
              </a:ext>
            </a:extLst>
          </p:cNvPr>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30" name="Freeform 1217">
            <a:extLst>
              <a:ext uri="{FF2B5EF4-FFF2-40B4-BE49-F238E27FC236}">
                <a16:creationId xmlns:a16="http://schemas.microsoft.com/office/drawing/2014/main" id="{8CD955D8-5522-4984-A5AE-8E9F582BE901}"/>
              </a:ext>
            </a:extLst>
          </p:cNvPr>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a:extLst>
              <a:ext uri="{FF2B5EF4-FFF2-40B4-BE49-F238E27FC236}">
                <a16:creationId xmlns:a16="http://schemas.microsoft.com/office/drawing/2014/main" id="{4921696C-ABE3-4F65-8012-7F6FB230469B}"/>
              </a:ext>
            </a:extLst>
          </p:cNvPr>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a:extLst>
              <a:ext uri="{FF2B5EF4-FFF2-40B4-BE49-F238E27FC236}">
                <a16:creationId xmlns:a16="http://schemas.microsoft.com/office/drawing/2014/main" id="{C3241FE5-9E5A-4F1E-AD5A-DEECAC73ADCD}"/>
              </a:ext>
            </a:extLst>
          </p:cNvPr>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a:extLst>
              <a:ext uri="{FF2B5EF4-FFF2-40B4-BE49-F238E27FC236}">
                <a16:creationId xmlns:a16="http://schemas.microsoft.com/office/drawing/2014/main" id="{778EF1EE-0C8B-45EC-BFD6-3C9C9D80764B}"/>
              </a:ext>
            </a:extLst>
          </p:cNvPr>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a:extLst>
              <a:ext uri="{FF2B5EF4-FFF2-40B4-BE49-F238E27FC236}">
                <a16:creationId xmlns:a16="http://schemas.microsoft.com/office/drawing/2014/main" id="{E72F25A2-AB00-4796-BC4B-3C58C2AE4F67}"/>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a:extLst>
              <a:ext uri="{FF2B5EF4-FFF2-40B4-BE49-F238E27FC236}">
                <a16:creationId xmlns:a16="http://schemas.microsoft.com/office/drawing/2014/main" id="{9E81D67D-E9F9-48C2-8B0D-E5FB67C7859B}"/>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a:extLst>
              <a:ext uri="{FF2B5EF4-FFF2-40B4-BE49-F238E27FC236}">
                <a16:creationId xmlns:a16="http://schemas.microsoft.com/office/drawing/2014/main" id="{64C1C20A-F7E0-478D-8FF3-962A753CBCFB}"/>
              </a:ext>
            </a:extLst>
          </p:cNvPr>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a:extLst>
              <a:ext uri="{FF2B5EF4-FFF2-40B4-BE49-F238E27FC236}">
                <a16:creationId xmlns:a16="http://schemas.microsoft.com/office/drawing/2014/main" id="{AD7AD918-F2FD-4CB5-A33B-D03B8A494B60}"/>
              </a:ext>
            </a:extLst>
          </p:cNvPr>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a:extLst>
              <a:ext uri="{FF2B5EF4-FFF2-40B4-BE49-F238E27FC236}">
                <a16:creationId xmlns:a16="http://schemas.microsoft.com/office/drawing/2014/main" id="{89E95D71-F358-48A2-89D1-DD1478D5D21A}"/>
              </a:ext>
            </a:extLst>
          </p:cNvPr>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a:extLst>
              <a:ext uri="{FF2B5EF4-FFF2-40B4-BE49-F238E27FC236}">
                <a16:creationId xmlns:a16="http://schemas.microsoft.com/office/drawing/2014/main" id="{A8C8E4F7-18B9-4D7C-B337-5D73634B01F9}"/>
              </a:ext>
            </a:extLst>
          </p:cNvPr>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a:extLst>
              <a:ext uri="{FF2B5EF4-FFF2-40B4-BE49-F238E27FC236}">
                <a16:creationId xmlns:a16="http://schemas.microsoft.com/office/drawing/2014/main" id="{06710A4A-B08F-4CB6-AD2A-FF18D5D651C5}"/>
              </a:ext>
            </a:extLst>
          </p:cNvPr>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a:extLst>
              <a:ext uri="{FF2B5EF4-FFF2-40B4-BE49-F238E27FC236}">
                <a16:creationId xmlns:a16="http://schemas.microsoft.com/office/drawing/2014/main" id="{5BAD7DDB-F70D-45C6-A1A6-37A30CF55328}"/>
              </a:ext>
            </a:extLst>
          </p:cNvPr>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a:extLst>
              <a:ext uri="{FF2B5EF4-FFF2-40B4-BE49-F238E27FC236}">
                <a16:creationId xmlns:a16="http://schemas.microsoft.com/office/drawing/2014/main" id="{407B901A-7019-4513-8C57-4E898F48F52E}"/>
              </a:ext>
            </a:extLst>
          </p:cNvPr>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3" name="Freeform 1258">
            <a:extLst>
              <a:ext uri="{FF2B5EF4-FFF2-40B4-BE49-F238E27FC236}">
                <a16:creationId xmlns:a16="http://schemas.microsoft.com/office/drawing/2014/main" id="{562965A8-601F-4D13-AA5E-EB6924EFA631}"/>
              </a:ext>
            </a:extLst>
          </p:cNvPr>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a:extLst>
              <a:ext uri="{FF2B5EF4-FFF2-40B4-BE49-F238E27FC236}">
                <a16:creationId xmlns:a16="http://schemas.microsoft.com/office/drawing/2014/main" id="{18DCB471-03C8-4EC9-8BE7-DA6D0FC00C48}"/>
              </a:ext>
            </a:extLst>
          </p:cNvPr>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a:extLst>
              <a:ext uri="{FF2B5EF4-FFF2-40B4-BE49-F238E27FC236}">
                <a16:creationId xmlns:a16="http://schemas.microsoft.com/office/drawing/2014/main" id="{1E90BA8C-86FF-4799-B1F6-7A1C87770A9A}"/>
              </a:ext>
            </a:extLst>
          </p:cNvPr>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a:extLst>
              <a:ext uri="{FF2B5EF4-FFF2-40B4-BE49-F238E27FC236}">
                <a16:creationId xmlns:a16="http://schemas.microsoft.com/office/drawing/2014/main" id="{DD4BF412-6203-419E-A692-3434C4D0E5BC}"/>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a:extLst>
              <a:ext uri="{FF2B5EF4-FFF2-40B4-BE49-F238E27FC236}">
                <a16:creationId xmlns:a16="http://schemas.microsoft.com/office/drawing/2014/main" id="{A48DE9B8-D77A-4785-AAE6-C847890B8776}"/>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a:extLst>
              <a:ext uri="{FF2B5EF4-FFF2-40B4-BE49-F238E27FC236}">
                <a16:creationId xmlns:a16="http://schemas.microsoft.com/office/drawing/2014/main" id="{7DFBCB10-791A-48BC-9087-8CDAEEFE71F5}"/>
              </a:ext>
            </a:extLst>
          </p:cNvPr>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9" name="Rectangle 1273">
            <a:extLst>
              <a:ext uri="{FF2B5EF4-FFF2-40B4-BE49-F238E27FC236}">
                <a16:creationId xmlns:a16="http://schemas.microsoft.com/office/drawing/2014/main" id="{DF8C8FFA-C144-47B2-859B-3697AE42C4EC}"/>
              </a:ext>
            </a:extLst>
          </p:cNvPr>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0" name="Line 1274">
            <a:extLst>
              <a:ext uri="{FF2B5EF4-FFF2-40B4-BE49-F238E27FC236}">
                <a16:creationId xmlns:a16="http://schemas.microsoft.com/office/drawing/2014/main" id="{4A7A69CA-68C9-4617-B8B0-489C71A6FC3B}"/>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a:extLst>
              <a:ext uri="{FF2B5EF4-FFF2-40B4-BE49-F238E27FC236}">
                <a16:creationId xmlns:a16="http://schemas.microsoft.com/office/drawing/2014/main" id="{CF566925-0F10-4DCB-B464-D0759EFAEF17}"/>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a:extLst>
              <a:ext uri="{FF2B5EF4-FFF2-40B4-BE49-F238E27FC236}">
                <a16:creationId xmlns:a16="http://schemas.microsoft.com/office/drawing/2014/main" id="{1492A984-4402-4A13-AFF5-F9CDD6936E44}"/>
              </a:ext>
            </a:extLst>
          </p:cNvPr>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a:extLst>
              <a:ext uri="{FF2B5EF4-FFF2-40B4-BE49-F238E27FC236}">
                <a16:creationId xmlns:a16="http://schemas.microsoft.com/office/drawing/2014/main" id="{FD811019-504D-436A-B086-C787FA4CD4BD}"/>
              </a:ext>
            </a:extLst>
          </p:cNvPr>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a:extLst>
              <a:ext uri="{FF2B5EF4-FFF2-40B4-BE49-F238E27FC236}">
                <a16:creationId xmlns:a16="http://schemas.microsoft.com/office/drawing/2014/main" id="{708FFAFB-33FE-4E5B-949A-41B937EDE970}"/>
              </a:ext>
            </a:extLst>
          </p:cNvPr>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a:extLst>
              <a:ext uri="{FF2B5EF4-FFF2-40B4-BE49-F238E27FC236}">
                <a16:creationId xmlns:a16="http://schemas.microsoft.com/office/drawing/2014/main" id="{E55832F1-BC6D-48BD-83C3-5A47AD1F6F02}"/>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36">
            <a:extLst>
              <a:ext uri="{FF2B5EF4-FFF2-40B4-BE49-F238E27FC236}">
                <a16:creationId xmlns:a16="http://schemas.microsoft.com/office/drawing/2014/main" id="{798C68A4-BA69-436B-8CC5-F9070B1A69F9}"/>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37">
            <a:extLst>
              <a:ext uri="{FF2B5EF4-FFF2-40B4-BE49-F238E27FC236}">
                <a16:creationId xmlns:a16="http://schemas.microsoft.com/office/drawing/2014/main" id="{E831838F-AB29-419C-A5EA-84CA6E7D40A1}"/>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0">
            <a:extLst>
              <a:ext uri="{FF2B5EF4-FFF2-40B4-BE49-F238E27FC236}">
                <a16:creationId xmlns:a16="http://schemas.microsoft.com/office/drawing/2014/main" id="{FFFA7565-374E-4D24-A226-5799CE581FD3}"/>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1">
            <a:extLst>
              <a:ext uri="{FF2B5EF4-FFF2-40B4-BE49-F238E27FC236}">
                <a16:creationId xmlns:a16="http://schemas.microsoft.com/office/drawing/2014/main" id="{A8F93F0E-48E0-4EB5-984F-EA79739264E9}"/>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2">
            <a:extLst>
              <a:ext uri="{FF2B5EF4-FFF2-40B4-BE49-F238E27FC236}">
                <a16:creationId xmlns:a16="http://schemas.microsoft.com/office/drawing/2014/main" id="{D0AD815C-4BBC-4EDB-82E5-C052BD22097B}"/>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1343">
            <a:extLst>
              <a:ext uri="{FF2B5EF4-FFF2-40B4-BE49-F238E27FC236}">
                <a16:creationId xmlns:a16="http://schemas.microsoft.com/office/drawing/2014/main" id="{2B613B48-A4FE-44F2-BDA3-1687159C4ECC}"/>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2" name="Rectangle 1344">
            <a:extLst>
              <a:ext uri="{FF2B5EF4-FFF2-40B4-BE49-F238E27FC236}">
                <a16:creationId xmlns:a16="http://schemas.microsoft.com/office/drawing/2014/main" id="{8E0D7DF7-A262-4D7D-BA47-B56705A03545}"/>
              </a:ext>
            </a:extLst>
          </p:cNvPr>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324" name="Title 323"/>
          <p:cNvSpPr>
            <a:spLocks noGrp="1"/>
          </p:cNvSpPr>
          <p:nvPr>
            <p:ph type="title"/>
          </p:nvPr>
        </p:nvSpPr>
        <p:spPr>
          <a:xfrm>
            <a:off x="343401" y="301625"/>
            <a:ext cx="8439652" cy="1031875"/>
          </a:xfrm>
        </p:spPr>
        <p:txBody>
          <a:bodyPr/>
          <a:lstStyle>
            <a:lvl1pPr>
              <a:defRPr b="0" i="0" cap="none" baseline="0">
                <a:solidFill>
                  <a:schemeClr val="tx1"/>
                </a:solidFill>
                <a:latin typeface="+mn-lt"/>
                <a:cs typeface="Andes ExtraLight"/>
              </a:defRPr>
            </a:lvl1pPr>
          </a:lstStyle>
          <a:p>
            <a:r>
              <a:rPr lang="en-US"/>
              <a:t>Click to edit Master title style</a:t>
            </a:r>
            <a:endParaRPr lang="en-US" dirty="0"/>
          </a:p>
        </p:txBody>
      </p:sp>
      <p:sp>
        <p:nvSpPr>
          <p:cNvPr id="331" name="Content Placeholder 330"/>
          <p:cNvSpPr>
            <a:spLocks noGrp="1"/>
          </p:cNvSpPr>
          <p:nvPr>
            <p:ph sz="quarter" idx="10"/>
          </p:nvPr>
        </p:nvSpPr>
        <p:spPr>
          <a:xfrm>
            <a:off x="343401" y="1460500"/>
            <a:ext cx="8440305" cy="4600863"/>
          </a:xfrm>
        </p:spPr>
        <p:txBody>
          <a:bodyPr>
            <a:normAutofit/>
          </a:bodyPr>
          <a:lstStyle>
            <a:lvl1pPr>
              <a:lnSpc>
                <a:spcPct val="130000"/>
              </a:lnSpc>
              <a:spcBef>
                <a:spcPts val="1200"/>
              </a:spcBef>
              <a:defRPr>
                <a:solidFill>
                  <a:srgbClr val="7F7F7F"/>
                </a:solidFill>
              </a:defRPr>
            </a:lvl1pPr>
            <a:lvl2pPr>
              <a:lnSpc>
                <a:spcPct val="130000"/>
              </a:lnSpc>
              <a:spcBef>
                <a:spcPts val="1200"/>
              </a:spcBef>
              <a:buClr>
                <a:schemeClr val="tx2">
                  <a:lumMod val="50000"/>
                  <a:lumOff val="50000"/>
                </a:schemeClr>
              </a:buClr>
              <a:defRPr>
                <a:solidFill>
                  <a:srgbClr val="7F7F7F"/>
                </a:solidFill>
              </a:defRPr>
            </a:lvl2pPr>
            <a:lvl3pPr marL="557784">
              <a:lnSpc>
                <a:spcPct val="130000"/>
              </a:lnSpc>
              <a:spcBef>
                <a:spcPts val="0"/>
              </a:spcBef>
              <a:buClr>
                <a:schemeClr val="tx2">
                  <a:lumMod val="50000"/>
                  <a:lumOff val="50000"/>
                </a:schemeClr>
              </a:buClr>
              <a:defRPr>
                <a:solidFill>
                  <a:srgbClr val="7F7F7F"/>
                </a:solidFill>
              </a:defRPr>
            </a:lvl3pPr>
            <a:lvl4pPr>
              <a:lnSpc>
                <a:spcPct val="130000"/>
              </a:lnSpc>
              <a:spcBef>
                <a:spcPts val="0"/>
              </a:spcBef>
              <a:buClr>
                <a:schemeClr val="tx2">
                  <a:lumMod val="50000"/>
                  <a:lumOff val="50000"/>
                </a:schemeClr>
              </a:buClr>
              <a:defRPr>
                <a:solidFill>
                  <a:srgbClr val="7F7F7F"/>
                </a:solidFill>
              </a:defRPr>
            </a:lvl4pPr>
            <a:lvl5pPr>
              <a:lnSpc>
                <a:spcPct val="130000"/>
              </a:lnSpc>
              <a:spcBef>
                <a:spcPts val="0"/>
              </a:spcBef>
              <a:buClr>
                <a:schemeClr val="tx2">
                  <a:lumMod val="50000"/>
                  <a:lumOff val="50000"/>
                </a:schemeClr>
              </a:buClr>
              <a:defRPr>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3" name="Footer Placeholder 6">
            <a:extLst>
              <a:ext uri="{FF2B5EF4-FFF2-40B4-BE49-F238E27FC236}">
                <a16:creationId xmlns:a16="http://schemas.microsoft.com/office/drawing/2014/main" id="{D8C54A2A-5996-4964-928F-F3C5D37C84DC}"/>
              </a:ext>
            </a:extLst>
          </p:cNvPr>
          <p:cNvSpPr>
            <a:spLocks noGrp="1"/>
          </p:cNvSpPr>
          <p:nvPr>
            <p:ph type="ftr" sz="quarter" idx="11"/>
          </p:nvPr>
        </p:nvSpPr>
        <p:spPr/>
        <p:txBody>
          <a:bodyPr/>
          <a:lstStyle>
            <a:lvl1pPr>
              <a:defRPr/>
            </a:lvl1pPr>
          </a:lstStyle>
          <a:p>
            <a:pPr>
              <a:defRPr/>
            </a:pPr>
            <a:r>
              <a:rPr lang="en-US"/>
              <a:t>Presentation Title</a:t>
            </a:r>
            <a:endParaRPr lang="en-US" dirty="0"/>
          </a:p>
        </p:txBody>
      </p:sp>
      <p:sp>
        <p:nvSpPr>
          <p:cNvPr id="64" name="Slide Number Placeholder 7">
            <a:extLst>
              <a:ext uri="{FF2B5EF4-FFF2-40B4-BE49-F238E27FC236}">
                <a16:creationId xmlns:a16="http://schemas.microsoft.com/office/drawing/2014/main" id="{39E4741A-1B02-4E28-8275-2EA2A97D013D}"/>
              </a:ext>
            </a:extLst>
          </p:cNvPr>
          <p:cNvSpPr>
            <a:spLocks noGrp="1"/>
          </p:cNvSpPr>
          <p:nvPr>
            <p:ph type="sldNum" sz="quarter" idx="12"/>
          </p:nvPr>
        </p:nvSpPr>
        <p:spPr/>
        <p:txBody>
          <a:bodyPr/>
          <a:lstStyle>
            <a:lvl1pPr>
              <a:defRPr/>
            </a:lvl1pPr>
          </a:lstStyle>
          <a:p>
            <a:fld id="{7770556A-26D8-47BC-A725-D6172BB3D5AD}" type="slidenum">
              <a:rPr lang="en-US" altLang="en-US"/>
              <a:pPr/>
              <a:t>‹#›</a:t>
            </a:fld>
            <a:endParaRPr lang="en-US" altLang="en-US"/>
          </a:p>
        </p:txBody>
      </p:sp>
    </p:spTree>
    <p:extLst>
      <p:ext uri="{BB962C8B-B14F-4D97-AF65-F5344CB8AC3E}">
        <p14:creationId xmlns:p14="http://schemas.microsoft.com/office/powerpoint/2010/main" val="1991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Full Page with Sub-Title">
    <p:spTree>
      <p:nvGrpSpPr>
        <p:cNvPr id="1" name=""/>
        <p:cNvGrpSpPr/>
        <p:nvPr/>
      </p:nvGrpSpPr>
      <p:grpSpPr>
        <a:xfrm>
          <a:off x="0" y="0"/>
          <a:ext cx="0" cy="0"/>
          <a:chOff x="0" y="0"/>
          <a:chExt cx="0" cy="0"/>
        </a:xfrm>
      </p:grpSpPr>
      <p:sp>
        <p:nvSpPr>
          <p:cNvPr id="5" name="Freeform 1682">
            <a:extLst>
              <a:ext uri="{FF2B5EF4-FFF2-40B4-BE49-F238E27FC236}">
                <a16:creationId xmlns:a16="http://schemas.microsoft.com/office/drawing/2014/main" id="{01F26BF6-4E4C-4774-B5B2-8825243CA504}"/>
              </a:ext>
            </a:extLst>
          </p:cNvPr>
          <p:cNvSpPr>
            <a:spLocks/>
          </p:cNvSpPr>
          <p:nvPr/>
        </p:nvSpPr>
        <p:spPr bwMode="auto">
          <a:xfrm flipH="1">
            <a:off x="6380163" y="615950"/>
            <a:ext cx="1014412" cy="1895475"/>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7" name="Freeform 1683">
            <a:extLst>
              <a:ext uri="{FF2B5EF4-FFF2-40B4-BE49-F238E27FC236}">
                <a16:creationId xmlns:a16="http://schemas.microsoft.com/office/drawing/2014/main" id="{A13CC875-6DB8-4571-946C-5F277233DC08}"/>
              </a:ext>
            </a:extLst>
          </p:cNvPr>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324" name="Title 323"/>
          <p:cNvSpPr>
            <a:spLocks noGrp="1"/>
          </p:cNvSpPr>
          <p:nvPr>
            <p:ph type="title"/>
          </p:nvPr>
        </p:nvSpPr>
        <p:spPr>
          <a:xfrm>
            <a:off x="356934" y="301625"/>
            <a:ext cx="8439487" cy="667338"/>
          </a:xfrm>
        </p:spPr>
        <p:txBody>
          <a:bodyPr/>
          <a:lstStyle>
            <a:lvl1pPr>
              <a:defRPr b="0" i="0" cap="none" baseline="0">
                <a:solidFill>
                  <a:srgbClr val="021F43"/>
                </a:solidFill>
                <a:latin typeface="+mn-lt"/>
                <a:cs typeface="Andes ExtraLight"/>
              </a:defRPr>
            </a:lvl1pPr>
          </a:lstStyle>
          <a:p>
            <a:r>
              <a:rPr lang="en-US"/>
              <a:t>Click to edit Master title style</a:t>
            </a:r>
            <a:endParaRPr lang="en-US" dirty="0"/>
          </a:p>
        </p:txBody>
      </p:sp>
      <p:sp>
        <p:nvSpPr>
          <p:cNvPr id="331" name="Content Placeholder 330"/>
          <p:cNvSpPr>
            <a:spLocks noGrp="1"/>
          </p:cNvSpPr>
          <p:nvPr>
            <p:ph sz="quarter" idx="10"/>
          </p:nvPr>
        </p:nvSpPr>
        <p:spPr>
          <a:xfrm>
            <a:off x="356934" y="1599260"/>
            <a:ext cx="8440305" cy="4462104"/>
          </a:xfrm>
        </p:spPr>
        <p:txBody>
          <a:bodyPr/>
          <a:lstStyle>
            <a:lvl1pPr>
              <a:defRPr>
                <a:solidFill>
                  <a:srgbClr val="7F7F7F"/>
                </a:solidFill>
              </a:defRPr>
            </a:lvl1pPr>
            <a:lvl2pPr>
              <a:buClr>
                <a:schemeClr val="tx2">
                  <a:lumMod val="50000"/>
                  <a:lumOff val="50000"/>
                </a:schemeClr>
              </a:buClr>
              <a:defRPr>
                <a:solidFill>
                  <a:srgbClr val="7F7F7F"/>
                </a:solidFill>
              </a:defRPr>
            </a:lvl2pPr>
            <a:lvl3pPr marL="557784">
              <a:buClr>
                <a:schemeClr val="tx2">
                  <a:lumMod val="50000"/>
                  <a:lumOff val="50000"/>
                </a:schemeClr>
              </a:buClr>
              <a:defRPr>
                <a:solidFill>
                  <a:srgbClr val="7F7F7F"/>
                </a:solidFill>
              </a:defRPr>
            </a:lvl3pPr>
            <a:lvl4pPr>
              <a:buClr>
                <a:schemeClr val="tx2">
                  <a:lumMod val="50000"/>
                  <a:lumOff val="50000"/>
                </a:schemeClr>
              </a:buClr>
              <a:defRPr>
                <a:solidFill>
                  <a:srgbClr val="7F7F7F"/>
                </a:solidFill>
              </a:defRPr>
            </a:lvl4pPr>
            <a:lvl5pPr>
              <a:buClr>
                <a:schemeClr val="tx2">
                  <a:lumMod val="50000"/>
                  <a:lumOff val="50000"/>
                </a:schemeClr>
              </a:buClr>
              <a:defRPr>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4"/>
          </p:nvPr>
        </p:nvSpPr>
        <p:spPr>
          <a:xfrm>
            <a:off x="356934" y="1025408"/>
            <a:ext cx="8435473" cy="517408"/>
          </a:xfrm>
        </p:spPr>
        <p:txBody>
          <a:bodyPr>
            <a:normAutofit/>
          </a:bodyPr>
          <a:lstStyle>
            <a:lvl1pPr algn="l">
              <a:lnSpc>
                <a:spcPct val="100000"/>
              </a:lnSpc>
              <a:spcBef>
                <a:spcPts val="0"/>
              </a:spcBef>
              <a:defRPr sz="1600" b="0" cap="none" baseline="0">
                <a:solidFill>
                  <a:schemeClr val="tx1"/>
                </a:solidFill>
              </a:defRPr>
            </a:lvl1pPr>
            <a:lvl2pPr>
              <a:defRPr sz="1600" cap="all">
                <a:solidFill>
                  <a:schemeClr val="tx2">
                    <a:lumMod val="50000"/>
                    <a:lumOff val="50000"/>
                  </a:schemeClr>
                </a:solidFill>
              </a:defRPr>
            </a:lvl2pPr>
            <a:lvl3pPr>
              <a:defRPr sz="1600" cap="all">
                <a:solidFill>
                  <a:schemeClr val="tx2">
                    <a:lumMod val="50000"/>
                    <a:lumOff val="50000"/>
                  </a:schemeClr>
                </a:solidFill>
              </a:defRPr>
            </a:lvl3pPr>
            <a:lvl4pPr>
              <a:defRPr sz="1600" cap="all">
                <a:solidFill>
                  <a:schemeClr val="tx2">
                    <a:lumMod val="50000"/>
                    <a:lumOff val="50000"/>
                  </a:schemeClr>
                </a:solidFill>
              </a:defRPr>
            </a:lvl4pPr>
            <a:lvl5pPr>
              <a:defRPr sz="1600" cap="all">
                <a:solidFill>
                  <a:schemeClr val="tx2">
                    <a:lumMod val="50000"/>
                    <a:lumOff val="50000"/>
                  </a:schemeClr>
                </a:solidFill>
              </a:defRPr>
            </a:lvl5pPr>
          </a:lstStyle>
          <a:p>
            <a:pPr lvl="0"/>
            <a:r>
              <a:rPr lang="en-US"/>
              <a:t>Click to edit Master text styles</a:t>
            </a:r>
          </a:p>
        </p:txBody>
      </p:sp>
      <p:sp>
        <p:nvSpPr>
          <p:cNvPr id="8" name="Footer Placeholder 8">
            <a:extLst>
              <a:ext uri="{FF2B5EF4-FFF2-40B4-BE49-F238E27FC236}">
                <a16:creationId xmlns:a16="http://schemas.microsoft.com/office/drawing/2014/main" id="{F992FBA7-AB71-4903-B4BD-ACE98B1C6844}"/>
              </a:ext>
            </a:extLst>
          </p:cNvPr>
          <p:cNvSpPr>
            <a:spLocks noGrp="1"/>
          </p:cNvSpPr>
          <p:nvPr>
            <p:ph type="ftr" sz="quarter" idx="15"/>
          </p:nvPr>
        </p:nvSpPr>
        <p:spPr/>
        <p:txBody>
          <a:bodyPr/>
          <a:lstStyle>
            <a:lvl1pPr>
              <a:defRPr/>
            </a:lvl1pPr>
          </a:lstStyle>
          <a:p>
            <a:pPr>
              <a:defRPr/>
            </a:pPr>
            <a:r>
              <a:rPr lang="en-US"/>
              <a:t>Presentation Title</a:t>
            </a:r>
            <a:endParaRPr lang="en-US" dirty="0"/>
          </a:p>
        </p:txBody>
      </p:sp>
      <p:sp>
        <p:nvSpPr>
          <p:cNvPr id="9" name="Slide Number Placeholder 9">
            <a:extLst>
              <a:ext uri="{FF2B5EF4-FFF2-40B4-BE49-F238E27FC236}">
                <a16:creationId xmlns:a16="http://schemas.microsoft.com/office/drawing/2014/main" id="{A5937172-8EA4-4A0E-AD0C-BACBC2FE24C3}"/>
              </a:ext>
            </a:extLst>
          </p:cNvPr>
          <p:cNvSpPr>
            <a:spLocks noGrp="1"/>
          </p:cNvSpPr>
          <p:nvPr>
            <p:ph type="sldNum" sz="quarter" idx="16"/>
          </p:nvPr>
        </p:nvSpPr>
        <p:spPr/>
        <p:txBody>
          <a:bodyPr/>
          <a:lstStyle>
            <a:lvl1pPr>
              <a:defRPr/>
            </a:lvl1pPr>
          </a:lstStyle>
          <a:p>
            <a:fld id="{1FC911C5-8600-44DC-A019-448F23F2614D}" type="slidenum">
              <a:rPr lang="en-US" altLang="en-US"/>
              <a:pPr/>
              <a:t>‹#›</a:t>
            </a:fld>
            <a:endParaRPr lang="en-US" altLang="en-US"/>
          </a:p>
        </p:txBody>
      </p:sp>
    </p:spTree>
    <p:extLst>
      <p:ext uri="{BB962C8B-B14F-4D97-AF65-F5344CB8AC3E}">
        <p14:creationId xmlns:p14="http://schemas.microsoft.com/office/powerpoint/2010/main" val="3233802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Light Blue 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DD61DF9-632A-42E6-814F-994D0ABCFF7B}"/>
              </a:ext>
            </a:extLst>
          </p:cNvPr>
          <p:cNvSpPr>
            <a:spLocks noChangeArrowheads="1"/>
          </p:cNvSpPr>
          <p:nvPr/>
        </p:nvSpPr>
        <p:spPr bwMode="auto">
          <a:xfrm flipV="1">
            <a:off x="0" y="0"/>
            <a:ext cx="9144000" cy="4479925"/>
          </a:xfrm>
          <a:prstGeom prst="rect">
            <a:avLst/>
          </a:prstGeom>
          <a:solidFill>
            <a:srgbClr val="139A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 name="Line 1086">
            <a:extLst>
              <a:ext uri="{FF2B5EF4-FFF2-40B4-BE49-F238E27FC236}">
                <a16:creationId xmlns:a16="http://schemas.microsoft.com/office/drawing/2014/main" id="{761D1F67-25B9-45C9-825C-B59EF72E325C}"/>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a:extLst>
              <a:ext uri="{FF2B5EF4-FFF2-40B4-BE49-F238E27FC236}">
                <a16:creationId xmlns:a16="http://schemas.microsoft.com/office/drawing/2014/main" id="{DA3F07F2-177D-4BE6-B234-810E5F112A25}"/>
              </a:ext>
            </a:extLst>
          </p:cNvPr>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a:extLst>
              <a:ext uri="{FF2B5EF4-FFF2-40B4-BE49-F238E27FC236}">
                <a16:creationId xmlns:a16="http://schemas.microsoft.com/office/drawing/2014/main" id="{A5DFBAC6-C428-42DF-88D0-ED18F524199A}"/>
              </a:ext>
            </a:extLst>
          </p:cNvPr>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9" name="Rectangle 1089">
            <a:extLst>
              <a:ext uri="{FF2B5EF4-FFF2-40B4-BE49-F238E27FC236}">
                <a16:creationId xmlns:a16="http://schemas.microsoft.com/office/drawing/2014/main" id="{337F2A16-D840-4BE4-B3B1-C818300CD08B}"/>
              </a:ext>
            </a:extLst>
          </p:cNvPr>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10" name="Freeform 1098">
            <a:extLst>
              <a:ext uri="{FF2B5EF4-FFF2-40B4-BE49-F238E27FC236}">
                <a16:creationId xmlns:a16="http://schemas.microsoft.com/office/drawing/2014/main" id="{BCAB08D4-AD5A-4CB7-87C8-F4E27BE29439}"/>
              </a:ext>
            </a:extLst>
          </p:cNvPr>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a:extLst>
              <a:ext uri="{FF2B5EF4-FFF2-40B4-BE49-F238E27FC236}">
                <a16:creationId xmlns:a16="http://schemas.microsoft.com/office/drawing/2014/main" id="{9D6EC65E-6EC3-44F5-BE1C-38EF9DD8D3D9}"/>
              </a:ext>
            </a:extLst>
          </p:cNvPr>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a:extLst>
              <a:ext uri="{FF2B5EF4-FFF2-40B4-BE49-F238E27FC236}">
                <a16:creationId xmlns:a16="http://schemas.microsoft.com/office/drawing/2014/main" id="{CB7FBB9C-85A9-4C04-930F-9DFBA126987D}"/>
              </a:ext>
            </a:extLst>
          </p:cNvPr>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a:extLst>
              <a:ext uri="{FF2B5EF4-FFF2-40B4-BE49-F238E27FC236}">
                <a16:creationId xmlns:a16="http://schemas.microsoft.com/office/drawing/2014/main" id="{66EBCF53-CBB8-445C-9707-8E1C8F83B492}"/>
              </a:ext>
            </a:extLst>
          </p:cNvPr>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a:extLst>
              <a:ext uri="{FF2B5EF4-FFF2-40B4-BE49-F238E27FC236}">
                <a16:creationId xmlns:a16="http://schemas.microsoft.com/office/drawing/2014/main" id="{75DEC66E-9BC4-4775-9182-C414650258F4}"/>
              </a:ext>
            </a:extLst>
          </p:cNvPr>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a:extLst>
              <a:ext uri="{FF2B5EF4-FFF2-40B4-BE49-F238E27FC236}">
                <a16:creationId xmlns:a16="http://schemas.microsoft.com/office/drawing/2014/main" id="{3C44CD3C-9FCD-42C6-963D-1DF441615B8B}"/>
              </a:ext>
            </a:extLst>
          </p:cNvPr>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a:extLst>
              <a:ext uri="{FF2B5EF4-FFF2-40B4-BE49-F238E27FC236}">
                <a16:creationId xmlns:a16="http://schemas.microsoft.com/office/drawing/2014/main" id="{D8D38AFD-FEF8-4624-9CDF-95F10E4898BD}"/>
              </a:ext>
            </a:extLst>
          </p:cNvPr>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a:extLst>
              <a:ext uri="{FF2B5EF4-FFF2-40B4-BE49-F238E27FC236}">
                <a16:creationId xmlns:a16="http://schemas.microsoft.com/office/drawing/2014/main" id="{619EAF7B-BA4D-4417-8CF7-33D4EB90BA70}"/>
              </a:ext>
            </a:extLst>
          </p:cNvPr>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a:extLst>
              <a:ext uri="{FF2B5EF4-FFF2-40B4-BE49-F238E27FC236}">
                <a16:creationId xmlns:a16="http://schemas.microsoft.com/office/drawing/2014/main" id="{832E0C5F-3D7E-4BFF-B88A-766875AB276A}"/>
              </a:ext>
            </a:extLst>
          </p:cNvPr>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a:extLst>
              <a:ext uri="{FF2B5EF4-FFF2-40B4-BE49-F238E27FC236}">
                <a16:creationId xmlns:a16="http://schemas.microsoft.com/office/drawing/2014/main" id="{8F08271E-A913-4942-9CAF-E14A9B10E401}"/>
              </a:ext>
            </a:extLst>
          </p:cNvPr>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a:extLst>
              <a:ext uri="{FF2B5EF4-FFF2-40B4-BE49-F238E27FC236}">
                <a16:creationId xmlns:a16="http://schemas.microsoft.com/office/drawing/2014/main" id="{A3518AA7-02DC-4DC0-93E4-397C82D5456E}"/>
              </a:ext>
            </a:extLst>
          </p:cNvPr>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a:extLst>
              <a:ext uri="{FF2B5EF4-FFF2-40B4-BE49-F238E27FC236}">
                <a16:creationId xmlns:a16="http://schemas.microsoft.com/office/drawing/2014/main" id="{2B022DC3-B403-4AB7-9D52-EB6E8987BEA7}"/>
              </a:ext>
            </a:extLst>
          </p:cNvPr>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a:extLst>
              <a:ext uri="{FF2B5EF4-FFF2-40B4-BE49-F238E27FC236}">
                <a16:creationId xmlns:a16="http://schemas.microsoft.com/office/drawing/2014/main" id="{54534442-99B1-4362-B640-FC622321D823}"/>
              </a:ext>
            </a:extLst>
          </p:cNvPr>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a:extLst>
              <a:ext uri="{FF2B5EF4-FFF2-40B4-BE49-F238E27FC236}">
                <a16:creationId xmlns:a16="http://schemas.microsoft.com/office/drawing/2014/main" id="{1D59FA98-A70A-4B4B-8C4A-BBE4D128E7B5}"/>
              </a:ext>
            </a:extLst>
          </p:cNvPr>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a:extLst>
              <a:ext uri="{FF2B5EF4-FFF2-40B4-BE49-F238E27FC236}">
                <a16:creationId xmlns:a16="http://schemas.microsoft.com/office/drawing/2014/main" id="{3BCFF625-F0AF-45A5-8A67-39BA51B8D3F6}"/>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a:extLst>
              <a:ext uri="{FF2B5EF4-FFF2-40B4-BE49-F238E27FC236}">
                <a16:creationId xmlns:a16="http://schemas.microsoft.com/office/drawing/2014/main" id="{CBC0351F-97F6-4349-A1AD-337B22EB196C}"/>
              </a:ext>
            </a:extLst>
          </p:cNvPr>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a:extLst>
              <a:ext uri="{FF2B5EF4-FFF2-40B4-BE49-F238E27FC236}">
                <a16:creationId xmlns:a16="http://schemas.microsoft.com/office/drawing/2014/main" id="{7BD59AC7-58B8-4008-9101-DCDF3492612E}"/>
              </a:ext>
            </a:extLst>
          </p:cNvPr>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a:extLst>
              <a:ext uri="{FF2B5EF4-FFF2-40B4-BE49-F238E27FC236}">
                <a16:creationId xmlns:a16="http://schemas.microsoft.com/office/drawing/2014/main" id="{7E4EECD9-817B-4B49-A71D-AA41BFB84A5A}"/>
              </a:ext>
            </a:extLst>
          </p:cNvPr>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a:extLst>
              <a:ext uri="{FF2B5EF4-FFF2-40B4-BE49-F238E27FC236}">
                <a16:creationId xmlns:a16="http://schemas.microsoft.com/office/drawing/2014/main" id="{473DCE9C-68D4-44EC-A804-72ABF43D3F5A}"/>
              </a:ext>
            </a:extLst>
          </p:cNvPr>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a:extLst>
              <a:ext uri="{FF2B5EF4-FFF2-40B4-BE49-F238E27FC236}">
                <a16:creationId xmlns:a16="http://schemas.microsoft.com/office/drawing/2014/main" id="{F11B636F-46A1-4E5C-8FD2-EE462E733DF4}"/>
              </a:ext>
            </a:extLst>
          </p:cNvPr>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30" name="Freeform 1217">
            <a:extLst>
              <a:ext uri="{FF2B5EF4-FFF2-40B4-BE49-F238E27FC236}">
                <a16:creationId xmlns:a16="http://schemas.microsoft.com/office/drawing/2014/main" id="{89BB5479-212B-4290-99A3-B7CBEDC20EC5}"/>
              </a:ext>
            </a:extLst>
          </p:cNvPr>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a:extLst>
              <a:ext uri="{FF2B5EF4-FFF2-40B4-BE49-F238E27FC236}">
                <a16:creationId xmlns:a16="http://schemas.microsoft.com/office/drawing/2014/main" id="{54563626-0B2E-46DB-ACF5-32826FFC33F5}"/>
              </a:ext>
            </a:extLst>
          </p:cNvPr>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a:extLst>
              <a:ext uri="{FF2B5EF4-FFF2-40B4-BE49-F238E27FC236}">
                <a16:creationId xmlns:a16="http://schemas.microsoft.com/office/drawing/2014/main" id="{181C81F5-CC01-4274-A41B-61B7739F124D}"/>
              </a:ext>
            </a:extLst>
          </p:cNvPr>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a:extLst>
              <a:ext uri="{FF2B5EF4-FFF2-40B4-BE49-F238E27FC236}">
                <a16:creationId xmlns:a16="http://schemas.microsoft.com/office/drawing/2014/main" id="{E5869180-5044-49F4-9313-CC5B6E4859E7}"/>
              </a:ext>
            </a:extLst>
          </p:cNvPr>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a:extLst>
              <a:ext uri="{FF2B5EF4-FFF2-40B4-BE49-F238E27FC236}">
                <a16:creationId xmlns:a16="http://schemas.microsoft.com/office/drawing/2014/main" id="{02FA76CD-D292-4466-9115-CB1B793DE670}"/>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a:extLst>
              <a:ext uri="{FF2B5EF4-FFF2-40B4-BE49-F238E27FC236}">
                <a16:creationId xmlns:a16="http://schemas.microsoft.com/office/drawing/2014/main" id="{3480350A-96B9-40A7-9312-2E6BB7DE5109}"/>
              </a:ext>
            </a:extLst>
          </p:cNvPr>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a:extLst>
              <a:ext uri="{FF2B5EF4-FFF2-40B4-BE49-F238E27FC236}">
                <a16:creationId xmlns:a16="http://schemas.microsoft.com/office/drawing/2014/main" id="{041D22C0-86E4-4419-9E19-675C60E48FD1}"/>
              </a:ext>
            </a:extLst>
          </p:cNvPr>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a:extLst>
              <a:ext uri="{FF2B5EF4-FFF2-40B4-BE49-F238E27FC236}">
                <a16:creationId xmlns:a16="http://schemas.microsoft.com/office/drawing/2014/main" id="{23EC9140-C14A-4955-9840-77C4099DFF29}"/>
              </a:ext>
            </a:extLst>
          </p:cNvPr>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a:extLst>
              <a:ext uri="{FF2B5EF4-FFF2-40B4-BE49-F238E27FC236}">
                <a16:creationId xmlns:a16="http://schemas.microsoft.com/office/drawing/2014/main" id="{4C5D7C2F-F003-4E86-8F9A-A78463A09749}"/>
              </a:ext>
            </a:extLst>
          </p:cNvPr>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a:extLst>
              <a:ext uri="{FF2B5EF4-FFF2-40B4-BE49-F238E27FC236}">
                <a16:creationId xmlns:a16="http://schemas.microsoft.com/office/drawing/2014/main" id="{7352D889-F946-48E5-A4C4-03D39ECBD94F}"/>
              </a:ext>
            </a:extLst>
          </p:cNvPr>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a:extLst>
              <a:ext uri="{FF2B5EF4-FFF2-40B4-BE49-F238E27FC236}">
                <a16:creationId xmlns:a16="http://schemas.microsoft.com/office/drawing/2014/main" id="{49971FF3-DFE9-4B1D-BA3F-EBB844F059FF}"/>
              </a:ext>
            </a:extLst>
          </p:cNvPr>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a:extLst>
              <a:ext uri="{FF2B5EF4-FFF2-40B4-BE49-F238E27FC236}">
                <a16:creationId xmlns:a16="http://schemas.microsoft.com/office/drawing/2014/main" id="{682AE6A5-6343-404F-AAF3-422FFDEEE56C}"/>
              </a:ext>
            </a:extLst>
          </p:cNvPr>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a:extLst>
              <a:ext uri="{FF2B5EF4-FFF2-40B4-BE49-F238E27FC236}">
                <a16:creationId xmlns:a16="http://schemas.microsoft.com/office/drawing/2014/main" id="{35005F30-1804-40B3-A60D-27273D8EE0CD}"/>
              </a:ext>
            </a:extLst>
          </p:cNvPr>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3" name="Freeform 1258">
            <a:extLst>
              <a:ext uri="{FF2B5EF4-FFF2-40B4-BE49-F238E27FC236}">
                <a16:creationId xmlns:a16="http://schemas.microsoft.com/office/drawing/2014/main" id="{D6C0D07E-706E-45CE-899A-EBA38A70B698}"/>
              </a:ext>
            </a:extLst>
          </p:cNvPr>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a:extLst>
              <a:ext uri="{FF2B5EF4-FFF2-40B4-BE49-F238E27FC236}">
                <a16:creationId xmlns:a16="http://schemas.microsoft.com/office/drawing/2014/main" id="{C9595964-D98C-4BD9-999E-8C40B3038E2A}"/>
              </a:ext>
            </a:extLst>
          </p:cNvPr>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a:extLst>
              <a:ext uri="{FF2B5EF4-FFF2-40B4-BE49-F238E27FC236}">
                <a16:creationId xmlns:a16="http://schemas.microsoft.com/office/drawing/2014/main" id="{D2F58FCF-7808-4B33-9609-2A085A6B6FF0}"/>
              </a:ext>
            </a:extLst>
          </p:cNvPr>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a:extLst>
              <a:ext uri="{FF2B5EF4-FFF2-40B4-BE49-F238E27FC236}">
                <a16:creationId xmlns:a16="http://schemas.microsoft.com/office/drawing/2014/main" id="{3C0DE90B-3CDC-4BE7-8E3F-815D7E55D8FD}"/>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a:extLst>
              <a:ext uri="{FF2B5EF4-FFF2-40B4-BE49-F238E27FC236}">
                <a16:creationId xmlns:a16="http://schemas.microsoft.com/office/drawing/2014/main" id="{D67925CE-E266-4483-8126-01D44D4F45C6}"/>
              </a:ext>
            </a:extLst>
          </p:cNvPr>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a:extLst>
              <a:ext uri="{FF2B5EF4-FFF2-40B4-BE49-F238E27FC236}">
                <a16:creationId xmlns:a16="http://schemas.microsoft.com/office/drawing/2014/main" id="{8FAC0EFC-C507-4A88-B939-6B8263148693}"/>
              </a:ext>
            </a:extLst>
          </p:cNvPr>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49" name="Rectangle 1273">
            <a:extLst>
              <a:ext uri="{FF2B5EF4-FFF2-40B4-BE49-F238E27FC236}">
                <a16:creationId xmlns:a16="http://schemas.microsoft.com/office/drawing/2014/main" id="{77411D1E-1AEA-43CC-A031-825B7D2B3D52}"/>
              </a:ext>
            </a:extLst>
          </p:cNvPr>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0" name="Line 1274">
            <a:extLst>
              <a:ext uri="{FF2B5EF4-FFF2-40B4-BE49-F238E27FC236}">
                <a16:creationId xmlns:a16="http://schemas.microsoft.com/office/drawing/2014/main" id="{C1F11428-3635-44B7-8098-EC778A59285F}"/>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a:extLst>
              <a:ext uri="{FF2B5EF4-FFF2-40B4-BE49-F238E27FC236}">
                <a16:creationId xmlns:a16="http://schemas.microsoft.com/office/drawing/2014/main" id="{88E4E334-B123-4785-8E93-698367D9B7A6}"/>
              </a:ext>
            </a:extLst>
          </p:cNvPr>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a:extLst>
              <a:ext uri="{FF2B5EF4-FFF2-40B4-BE49-F238E27FC236}">
                <a16:creationId xmlns:a16="http://schemas.microsoft.com/office/drawing/2014/main" id="{13C80F48-7B2B-4D74-8322-B2A64F2D7766}"/>
              </a:ext>
            </a:extLst>
          </p:cNvPr>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a:extLst>
              <a:ext uri="{FF2B5EF4-FFF2-40B4-BE49-F238E27FC236}">
                <a16:creationId xmlns:a16="http://schemas.microsoft.com/office/drawing/2014/main" id="{D1429A21-85A6-4788-A247-04882426BA02}"/>
              </a:ext>
            </a:extLst>
          </p:cNvPr>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a:extLst>
              <a:ext uri="{FF2B5EF4-FFF2-40B4-BE49-F238E27FC236}">
                <a16:creationId xmlns:a16="http://schemas.microsoft.com/office/drawing/2014/main" id="{95BC0637-245A-49A1-91E9-D830A33C768F}"/>
              </a:ext>
            </a:extLst>
          </p:cNvPr>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a:extLst>
              <a:ext uri="{FF2B5EF4-FFF2-40B4-BE49-F238E27FC236}">
                <a16:creationId xmlns:a16="http://schemas.microsoft.com/office/drawing/2014/main" id="{00E93EFA-012B-4F86-8DAC-234FB8E34169}"/>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6" name="Rectangle 1336">
            <a:extLst>
              <a:ext uri="{FF2B5EF4-FFF2-40B4-BE49-F238E27FC236}">
                <a16:creationId xmlns:a16="http://schemas.microsoft.com/office/drawing/2014/main" id="{D6CE84A2-DCA9-415B-A749-05103ABEFDF9}"/>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7" name="Rectangle 1337">
            <a:extLst>
              <a:ext uri="{FF2B5EF4-FFF2-40B4-BE49-F238E27FC236}">
                <a16:creationId xmlns:a16="http://schemas.microsoft.com/office/drawing/2014/main" id="{C8F1DE48-507C-4086-BA60-11EE51AD9C9E}"/>
              </a:ext>
            </a:extLst>
          </p:cNvPr>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8" name="Rectangle 1340">
            <a:extLst>
              <a:ext uri="{FF2B5EF4-FFF2-40B4-BE49-F238E27FC236}">
                <a16:creationId xmlns:a16="http://schemas.microsoft.com/office/drawing/2014/main" id="{89163704-42AB-4366-845B-C12860289648}"/>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59" name="Rectangle 1341">
            <a:extLst>
              <a:ext uri="{FF2B5EF4-FFF2-40B4-BE49-F238E27FC236}">
                <a16:creationId xmlns:a16="http://schemas.microsoft.com/office/drawing/2014/main" id="{497185B8-046E-4C49-B4AF-2B96BF48D316}"/>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0" name="Rectangle 1342">
            <a:extLst>
              <a:ext uri="{FF2B5EF4-FFF2-40B4-BE49-F238E27FC236}">
                <a16:creationId xmlns:a16="http://schemas.microsoft.com/office/drawing/2014/main" id="{59515FB3-6E25-40B7-8CB2-DED26CE4E2C7}"/>
              </a:ext>
            </a:extLst>
          </p:cNvPr>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1" name="Rectangle 1343">
            <a:extLst>
              <a:ext uri="{FF2B5EF4-FFF2-40B4-BE49-F238E27FC236}">
                <a16:creationId xmlns:a16="http://schemas.microsoft.com/office/drawing/2014/main" id="{74D7BDF7-1C1E-47FC-840D-FA2B08D448CD}"/>
              </a:ext>
            </a:extLst>
          </p:cNvPr>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sp>
        <p:nvSpPr>
          <p:cNvPr id="62" name="Rectangle 1344">
            <a:extLst>
              <a:ext uri="{FF2B5EF4-FFF2-40B4-BE49-F238E27FC236}">
                <a16:creationId xmlns:a16="http://schemas.microsoft.com/office/drawing/2014/main" id="{E58AEC22-0CA0-43C6-9DF4-FF6F644BAFD7}"/>
              </a:ext>
            </a:extLst>
          </p:cNvPr>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cs typeface="+mn-cs"/>
            </a:endParaRPr>
          </a:p>
        </p:txBody>
      </p:sp>
      <p:pic>
        <p:nvPicPr>
          <p:cNvPr id="63" name="Picture 63">
            <a:extLst>
              <a:ext uri="{FF2B5EF4-FFF2-40B4-BE49-F238E27FC236}">
                <a16:creationId xmlns:a16="http://schemas.microsoft.com/office/drawing/2014/main" id="{D92FBCA7-CB6C-41CD-B6AC-B81BCDCF6B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250" y="4687888"/>
            <a:ext cx="4883150"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Rectangle 63">
            <a:extLst>
              <a:ext uri="{FF2B5EF4-FFF2-40B4-BE49-F238E27FC236}">
                <a16:creationId xmlns:a16="http://schemas.microsoft.com/office/drawing/2014/main" id="{95FC8E59-7C71-4A76-825A-A9FF051AA60D}"/>
              </a:ext>
            </a:extLst>
          </p:cNvPr>
          <p:cNvSpPr>
            <a:spLocks noChangeArrowheads="1"/>
          </p:cNvSpPr>
          <p:nvPr/>
        </p:nvSpPr>
        <p:spPr bwMode="auto">
          <a:xfrm>
            <a:off x="0" y="4311650"/>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sp>
        <p:nvSpPr>
          <p:cNvPr id="330" name="Title 329"/>
          <p:cNvSpPr>
            <a:spLocks noGrp="1"/>
          </p:cNvSpPr>
          <p:nvPr>
            <p:ph type="title"/>
          </p:nvPr>
        </p:nvSpPr>
        <p:spPr>
          <a:xfrm>
            <a:off x="1512623" y="1189789"/>
            <a:ext cx="6971806" cy="1822161"/>
          </a:xfrm>
        </p:spPr>
        <p:txBody>
          <a:bodyPr anchor="b"/>
          <a:lstStyle>
            <a:lvl1pPr>
              <a:lnSpc>
                <a:spcPct val="100000"/>
              </a:lnSpc>
              <a:spcBef>
                <a:spcPts val="0"/>
              </a:spcBef>
              <a:defRPr sz="3600" b="1" baseline="0">
                <a:solidFill>
                  <a:schemeClr val="bg1"/>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1525172" y="3000005"/>
            <a:ext cx="6959257" cy="875885"/>
          </a:xfrm>
        </p:spPr>
        <p:txBody>
          <a:bodyPr>
            <a:normAutofit/>
          </a:bodyPr>
          <a:lstStyle>
            <a:lvl1pPr>
              <a:lnSpc>
                <a:spcPct val="100000"/>
              </a:lnSpc>
              <a:spcBef>
                <a:spcPts val="0"/>
              </a:spcBef>
              <a:defRPr sz="2400" b="0" i="0" cap="all"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
        <p:nvSpPr>
          <p:cNvPr id="69" name="Text Placeholder 331"/>
          <p:cNvSpPr>
            <a:spLocks noGrp="1"/>
          </p:cNvSpPr>
          <p:nvPr>
            <p:ph type="body" sz="quarter" idx="14"/>
          </p:nvPr>
        </p:nvSpPr>
        <p:spPr>
          <a:xfrm>
            <a:off x="5418667" y="4927600"/>
            <a:ext cx="3065762" cy="995705"/>
          </a:xfrm>
        </p:spPr>
        <p:txBody>
          <a:bodyPr anchor="b"/>
          <a:lstStyle>
            <a:lvl1pPr algn="r">
              <a:lnSpc>
                <a:spcPct val="100000"/>
              </a:lnSpc>
              <a:defRPr sz="1500"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a:p>
            <a:pPr lvl="1"/>
            <a:r>
              <a:rPr lang="en-US"/>
              <a:t>Second level</a:t>
            </a:r>
          </a:p>
        </p:txBody>
      </p:sp>
      <p:sp>
        <p:nvSpPr>
          <p:cNvPr id="65" name="Rectangle 1028">
            <a:extLst>
              <a:ext uri="{FF2B5EF4-FFF2-40B4-BE49-F238E27FC236}">
                <a16:creationId xmlns:a16="http://schemas.microsoft.com/office/drawing/2014/main" id="{5C8EB1AA-33A1-4477-BD22-35862DB4608F}"/>
              </a:ext>
            </a:extLst>
          </p:cNvPr>
          <p:cNvSpPr>
            <a:spLocks noGrp="1" noChangeArrowheads="1"/>
          </p:cNvSpPr>
          <p:nvPr>
            <p:ph type="dt" sz="half" idx="15"/>
          </p:nvPr>
        </p:nvSpPr>
        <p:spPr>
          <a:xfrm>
            <a:off x="5932488" y="5975350"/>
            <a:ext cx="2552700" cy="306388"/>
          </a:xfrm>
        </p:spPr>
        <p:txBody>
          <a:bodyPr rIns="0"/>
          <a:lstStyle>
            <a:lvl1pPr algn="r">
              <a:defRPr b="0" i="0">
                <a:solidFill>
                  <a:schemeClr val="tx1"/>
                </a:solidFill>
                <a:latin typeface="Arial"/>
                <a:cs typeface="Arial"/>
              </a:defRPr>
            </a:lvl1pPr>
          </a:lstStyle>
          <a:p>
            <a:pPr>
              <a:defRPr/>
            </a:pPr>
            <a:fld id="{FB033EB9-B39C-483B-B7BF-9FDC60121643}" type="datetime4">
              <a:rPr lang="en-US"/>
              <a:pPr>
                <a:defRPr/>
              </a:pPr>
              <a:t>7 May, 2021</a:t>
            </a:fld>
            <a:endParaRPr lang="en-US" dirty="0"/>
          </a:p>
        </p:txBody>
      </p:sp>
    </p:spTree>
    <p:extLst>
      <p:ext uri="{BB962C8B-B14F-4D97-AF65-F5344CB8AC3E}">
        <p14:creationId xmlns:p14="http://schemas.microsoft.com/office/powerpoint/2010/main" val="938287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ft Titl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6934" y="997858"/>
            <a:ext cx="3010890" cy="4924960"/>
          </a:xfrm>
        </p:spPr>
        <p:txBody>
          <a:bodyPr anchor="ctr"/>
          <a:lstStyle>
            <a:lvl1pPr algn="l">
              <a:defRPr sz="2400" b="0" i="0" cap="all" baseline="0">
                <a:solidFill>
                  <a:srgbClr val="021F43"/>
                </a:solidFill>
                <a:latin typeface="+mn-lt"/>
                <a:cs typeface="Andes ExtraLight"/>
              </a:defRPr>
            </a:lvl1pPr>
            <a:lvl2pPr algn="l">
              <a:defRPr sz="2400" b="0" i="0" cap="all">
                <a:solidFill>
                  <a:schemeClr val="tx2">
                    <a:lumMod val="50000"/>
                    <a:lumOff val="50000"/>
                  </a:schemeClr>
                </a:solidFill>
                <a:latin typeface="+mn-lt"/>
                <a:cs typeface="Andes ExtraLight"/>
              </a:defRPr>
            </a:lvl2pPr>
            <a:lvl3pPr algn="l">
              <a:defRPr sz="2400" b="0" i="0" cap="all">
                <a:solidFill>
                  <a:schemeClr val="tx2">
                    <a:lumMod val="50000"/>
                    <a:lumOff val="50000"/>
                  </a:schemeClr>
                </a:solidFill>
                <a:latin typeface="+mn-lt"/>
                <a:cs typeface="Andes ExtraLight"/>
              </a:defRPr>
            </a:lvl3pPr>
            <a:lvl4pPr algn="l">
              <a:defRPr sz="2400" b="0" i="0" cap="all">
                <a:solidFill>
                  <a:schemeClr val="tx2">
                    <a:lumMod val="50000"/>
                    <a:lumOff val="50000"/>
                  </a:schemeClr>
                </a:solidFill>
                <a:latin typeface="+mn-lt"/>
                <a:cs typeface="Andes ExtraLight"/>
              </a:defRPr>
            </a:lvl4pPr>
            <a:lvl5pPr algn="l">
              <a:defRPr sz="2400" b="0" i="0" cap="all">
                <a:solidFill>
                  <a:schemeClr val="tx2">
                    <a:lumMod val="50000"/>
                    <a:lumOff val="50000"/>
                  </a:schemeClr>
                </a:solidFill>
                <a:latin typeface="+mn-lt"/>
                <a:cs typeface="Andes ExtraLight"/>
              </a:defRPr>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3683000" y="983838"/>
            <a:ext cx="5207000" cy="4904344"/>
          </a:xfrm>
        </p:spPr>
        <p:txBody>
          <a:bodyPr anchor="ctr"/>
          <a:lstStyle>
            <a:lvl1pPr>
              <a:defRPr sz="1600">
                <a:solidFill>
                  <a:schemeClr val="tx2">
                    <a:lumMod val="50000"/>
                    <a:lumOff val="50000"/>
                  </a:schemeClr>
                </a:solidFill>
              </a:defRPr>
            </a:lvl1pPr>
            <a:lvl2pPr>
              <a:buClr>
                <a:schemeClr val="tx2">
                  <a:lumMod val="50000"/>
                  <a:lumOff val="50000"/>
                </a:schemeClr>
              </a:buClr>
              <a:defRPr sz="1600">
                <a:solidFill>
                  <a:schemeClr val="tx2">
                    <a:lumMod val="50000"/>
                    <a:lumOff val="50000"/>
                  </a:schemeClr>
                </a:solidFill>
              </a:defRPr>
            </a:lvl2pPr>
            <a:lvl3pPr marL="557784">
              <a:buClr>
                <a:schemeClr val="tx2">
                  <a:lumMod val="50000"/>
                  <a:lumOff val="50000"/>
                </a:schemeClr>
              </a:buClr>
              <a:defRPr sz="1600">
                <a:solidFill>
                  <a:schemeClr val="tx2">
                    <a:lumMod val="50000"/>
                    <a:lumOff val="50000"/>
                  </a:schemeClr>
                </a:solidFill>
              </a:defRPr>
            </a:lvl3pPr>
            <a:lvl4pPr>
              <a:buClr>
                <a:schemeClr val="tx2">
                  <a:lumMod val="50000"/>
                  <a:lumOff val="50000"/>
                </a:schemeClr>
              </a:buClr>
              <a:defRPr sz="1600">
                <a:solidFill>
                  <a:schemeClr val="tx2">
                    <a:lumMod val="50000"/>
                    <a:lumOff val="50000"/>
                  </a:schemeClr>
                </a:solidFill>
              </a:defRPr>
            </a:lvl4pPr>
            <a:lvl5pPr>
              <a:buClr>
                <a:schemeClr val="tx2">
                  <a:lumMod val="50000"/>
                  <a:lumOff val="50000"/>
                </a:schemeClr>
              </a:buClr>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6">
            <a:extLst>
              <a:ext uri="{FF2B5EF4-FFF2-40B4-BE49-F238E27FC236}">
                <a16:creationId xmlns:a16="http://schemas.microsoft.com/office/drawing/2014/main" id="{631334CC-C321-4C40-84B2-D0B61D27BAAB}"/>
              </a:ext>
            </a:extLst>
          </p:cNvPr>
          <p:cNvSpPr>
            <a:spLocks noGrp="1" noChangeArrowheads="1"/>
          </p:cNvSpPr>
          <p:nvPr>
            <p:ph type="sldNum" sz="quarter" idx="10"/>
          </p:nvPr>
        </p:nvSpPr>
        <p:spPr>
          <a:ln/>
        </p:spPr>
        <p:txBody>
          <a:bodyPr/>
          <a:lstStyle>
            <a:lvl1pPr>
              <a:defRPr/>
            </a:lvl1pPr>
          </a:lstStyle>
          <a:p>
            <a:fld id="{982CD4BD-2BEF-490D-A28F-1DA2B72EA1CD}" type="slidenum">
              <a:rPr lang="en-US" altLang="en-US"/>
              <a:pPr/>
              <a:t>‹#›</a:t>
            </a:fld>
            <a:endParaRPr lang="en-US" altLang="en-US"/>
          </a:p>
        </p:txBody>
      </p:sp>
      <p:sp>
        <p:nvSpPr>
          <p:cNvPr id="6" name="Footer Placeholder 2">
            <a:extLst>
              <a:ext uri="{FF2B5EF4-FFF2-40B4-BE49-F238E27FC236}">
                <a16:creationId xmlns:a16="http://schemas.microsoft.com/office/drawing/2014/main" id="{70C3775D-F431-4ABF-BF3B-B47588F5F9C8}"/>
              </a:ext>
            </a:extLst>
          </p:cNvPr>
          <p:cNvSpPr>
            <a:spLocks noGrp="1"/>
          </p:cNvSpPr>
          <p:nvPr>
            <p:ph type="ftr" sz="quarter" idx="1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174086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op Title">
    <p:spTree>
      <p:nvGrpSpPr>
        <p:cNvPr id="1" name=""/>
        <p:cNvGrpSpPr/>
        <p:nvPr/>
      </p:nvGrpSpPr>
      <p:grpSpPr>
        <a:xfrm>
          <a:off x="0" y="0"/>
          <a:ext cx="0" cy="0"/>
          <a:chOff x="0" y="0"/>
          <a:chExt cx="0" cy="0"/>
        </a:xfrm>
      </p:grpSpPr>
      <p:sp>
        <p:nvSpPr>
          <p:cNvPr id="2" name="Title 1"/>
          <p:cNvSpPr>
            <a:spLocks noGrp="1"/>
          </p:cNvSpPr>
          <p:nvPr>
            <p:ph type="title"/>
          </p:nvPr>
        </p:nvSpPr>
        <p:spPr>
          <a:xfrm>
            <a:off x="356933" y="288636"/>
            <a:ext cx="8533067" cy="461819"/>
          </a:xfrm>
        </p:spPr>
        <p:txBody>
          <a:bodyPr anchor="b"/>
          <a:lstStyle>
            <a:lvl1pPr>
              <a:defRPr sz="2200" b="0" i="0" baseline="0">
                <a:solidFill>
                  <a:srgbClr val="021F43"/>
                </a:solidFill>
                <a:latin typeface="+mn-lt"/>
                <a:cs typeface="Andes ExtraLight"/>
              </a:defRPr>
            </a:lvl1pPr>
          </a:lstStyle>
          <a:p>
            <a:r>
              <a:rPr lang="en-US"/>
              <a:t>Click to edit Master title style</a:t>
            </a:r>
            <a:endParaRPr lang="en-US" dirty="0"/>
          </a:p>
        </p:txBody>
      </p:sp>
      <p:sp>
        <p:nvSpPr>
          <p:cNvPr id="4" name="Content Placeholder 3"/>
          <p:cNvSpPr>
            <a:spLocks noGrp="1"/>
          </p:cNvSpPr>
          <p:nvPr>
            <p:ph sz="half" idx="2"/>
          </p:nvPr>
        </p:nvSpPr>
        <p:spPr>
          <a:xfrm>
            <a:off x="3683000" y="983838"/>
            <a:ext cx="5207000" cy="4904344"/>
          </a:xfrm>
        </p:spPr>
        <p:txBody>
          <a:bodyPr anchor="ctr"/>
          <a:lstStyle>
            <a:lvl1pPr>
              <a:defRPr sz="1600">
                <a:solidFill>
                  <a:schemeClr val="tx2">
                    <a:lumMod val="50000"/>
                    <a:lumOff val="50000"/>
                  </a:schemeClr>
                </a:solidFill>
              </a:defRPr>
            </a:lvl1pPr>
            <a:lvl2pPr>
              <a:buClr>
                <a:schemeClr val="tx2">
                  <a:lumMod val="50000"/>
                  <a:lumOff val="50000"/>
                </a:schemeClr>
              </a:buClr>
              <a:defRPr sz="1600">
                <a:solidFill>
                  <a:schemeClr val="tx2">
                    <a:lumMod val="50000"/>
                    <a:lumOff val="50000"/>
                  </a:schemeClr>
                </a:solidFill>
              </a:defRPr>
            </a:lvl2pPr>
            <a:lvl3pPr marL="557784">
              <a:buClr>
                <a:schemeClr val="tx2">
                  <a:lumMod val="50000"/>
                  <a:lumOff val="50000"/>
                </a:schemeClr>
              </a:buClr>
              <a:defRPr sz="1600">
                <a:solidFill>
                  <a:schemeClr val="tx2">
                    <a:lumMod val="50000"/>
                    <a:lumOff val="50000"/>
                  </a:schemeClr>
                </a:solidFill>
              </a:defRPr>
            </a:lvl3pPr>
            <a:lvl4pPr>
              <a:buClr>
                <a:schemeClr val="tx2">
                  <a:lumMod val="50000"/>
                  <a:lumOff val="50000"/>
                </a:schemeClr>
              </a:buClr>
              <a:defRPr sz="1600">
                <a:solidFill>
                  <a:schemeClr val="tx2">
                    <a:lumMod val="50000"/>
                    <a:lumOff val="50000"/>
                  </a:schemeClr>
                </a:solidFill>
              </a:defRPr>
            </a:lvl4pPr>
            <a:lvl5pPr>
              <a:buClr>
                <a:schemeClr val="tx2">
                  <a:lumMod val="50000"/>
                  <a:lumOff val="50000"/>
                </a:schemeClr>
              </a:buClr>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6">
            <a:extLst>
              <a:ext uri="{FF2B5EF4-FFF2-40B4-BE49-F238E27FC236}">
                <a16:creationId xmlns:a16="http://schemas.microsoft.com/office/drawing/2014/main" id="{0A47466D-655A-43BF-96EC-7C6BCB8874E2}"/>
              </a:ext>
            </a:extLst>
          </p:cNvPr>
          <p:cNvSpPr>
            <a:spLocks noGrp="1" noChangeArrowheads="1"/>
          </p:cNvSpPr>
          <p:nvPr>
            <p:ph type="sldNum" sz="quarter" idx="10"/>
          </p:nvPr>
        </p:nvSpPr>
        <p:spPr>
          <a:ln/>
        </p:spPr>
        <p:txBody>
          <a:bodyPr/>
          <a:lstStyle>
            <a:lvl1pPr>
              <a:defRPr/>
            </a:lvl1pPr>
          </a:lstStyle>
          <a:p>
            <a:fld id="{90B857FB-23E0-474E-B4A0-20C8EF4A99B9}" type="slidenum">
              <a:rPr lang="en-US" altLang="en-US"/>
              <a:pPr/>
              <a:t>‹#›</a:t>
            </a:fld>
            <a:endParaRPr lang="en-US" altLang="en-US"/>
          </a:p>
        </p:txBody>
      </p:sp>
      <p:sp>
        <p:nvSpPr>
          <p:cNvPr id="6" name="Footer Placeholder 2">
            <a:extLst>
              <a:ext uri="{FF2B5EF4-FFF2-40B4-BE49-F238E27FC236}">
                <a16:creationId xmlns:a16="http://schemas.microsoft.com/office/drawing/2014/main" id="{23232D4E-EFA8-4078-8D9C-2E0A28231AC7}"/>
              </a:ext>
            </a:extLst>
          </p:cNvPr>
          <p:cNvSpPr>
            <a:spLocks noGrp="1"/>
          </p:cNvSpPr>
          <p:nvPr>
            <p:ph type="ftr" sz="quarter" idx="1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513162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10.xml"/><Relationship Id="rId4" Type="http://schemas.openxmlformats.org/officeDocument/2006/relationships/slideLayout" Target="../slideLayouts/slideLayout24.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1.xml"/><Relationship Id="rId1" Type="http://schemas.openxmlformats.org/officeDocument/2006/relationships/slideLayout" Target="../slideLayouts/slideLayout25.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4.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7.xml"/><Relationship Id="rId1" Type="http://schemas.openxmlformats.org/officeDocument/2006/relationships/slideLayout" Target="../slideLayouts/slideLayout14.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4.png"/><Relationship Id="rId5" Type="http://schemas.openxmlformats.org/officeDocument/2006/relationships/theme" Target="../theme/theme9.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2">
            <a:extLst>
              <a:ext uri="{FF2B5EF4-FFF2-40B4-BE49-F238E27FC236}">
                <a16:creationId xmlns:a16="http://schemas.microsoft.com/office/drawing/2014/main" id="{31EF5A43-7E28-4D78-8E7F-3CF46075980B}"/>
              </a:ext>
            </a:extLst>
          </p:cNvPr>
          <p:cNvSpPr>
            <a:spLocks noGrp="1" noChangeArrowheads="1"/>
          </p:cNvSpPr>
          <p:nvPr>
            <p:ph type="title"/>
          </p:nvPr>
        </p:nvSpPr>
        <p:spPr bwMode="auto">
          <a:xfrm>
            <a:off x="685800" y="871538"/>
            <a:ext cx="7772400" cy="56356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a:t>Click to edit Master title style</a:t>
            </a:r>
            <a:endParaRPr lang="en-US" dirty="0"/>
          </a:p>
        </p:txBody>
      </p:sp>
      <p:sp>
        <p:nvSpPr>
          <p:cNvPr id="1027" name="Rectangle 3">
            <a:extLst>
              <a:ext uri="{FF2B5EF4-FFF2-40B4-BE49-F238E27FC236}">
                <a16:creationId xmlns:a16="http://schemas.microsoft.com/office/drawing/2014/main" id="{8483D556-C3BC-4122-A8DB-47978594B33A}"/>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Date Placeholder 4">
            <a:extLst>
              <a:ext uri="{FF2B5EF4-FFF2-40B4-BE49-F238E27FC236}">
                <a16:creationId xmlns:a16="http://schemas.microsoft.com/office/drawing/2014/main" id="{C7498509-36C4-4C05-8151-DFC7B8D96FEC}"/>
              </a:ext>
            </a:extLst>
          </p:cNvPr>
          <p:cNvSpPr>
            <a:spLocks noGrp="1"/>
          </p:cNvSpPr>
          <p:nvPr>
            <p:ph type="dt" sz="half" idx="2"/>
          </p:nvPr>
        </p:nvSpPr>
        <p:spPr>
          <a:xfrm>
            <a:off x="684213" y="6329363"/>
            <a:ext cx="2133600" cy="365125"/>
          </a:xfrm>
          <a:prstGeom prst="rect">
            <a:avLst/>
          </a:prstGeom>
        </p:spPr>
        <p:txBody>
          <a:bodyPr vert="horz" lIns="0" tIns="0" rIns="91440" bIns="0" rtlCol="0" anchor="ctr">
            <a:normAutofit/>
          </a:bodyPr>
          <a:lstStyle>
            <a:lvl1pPr algn="l">
              <a:defRPr sz="1400" b="0">
                <a:solidFill>
                  <a:schemeClr val="tx1">
                    <a:tint val="75000"/>
                  </a:schemeClr>
                </a:solidFill>
                <a:latin typeface="+mn-lt"/>
                <a:ea typeface="+mn-ea"/>
                <a:cs typeface="Times New Roman" pitchFamily="18" charset="0"/>
              </a:defRPr>
            </a:lvl1pPr>
          </a:lstStyle>
          <a:p>
            <a:pPr>
              <a:defRPr/>
            </a:pPr>
            <a:fld id="{32F537B9-1DF9-4EE5-9C59-FCF50C3BCD01}" type="datetime4">
              <a:rPr lang="en-US"/>
              <a:pPr>
                <a:defRPr/>
              </a:pPr>
              <a:t>7 May, 2021</a:t>
            </a:fld>
            <a:endParaRPr lang="en-US" dirty="0"/>
          </a:p>
        </p:txBody>
      </p:sp>
    </p:spTree>
  </p:cSld>
  <p:clrMap bg1="lt1" tx1="dk1" bg2="lt2" tx2="dk2" accent1="accent1" accent2="accent2" accent3="accent3" accent4="accent4" accent5="accent5" accent6="accent6" hlink="hlink" folHlink="folHlink"/>
  <p:sldLayoutIdLst>
    <p:sldLayoutId id="2147485515" r:id="rId1"/>
    <p:sldLayoutId id="2147485516" r:id="rId2"/>
    <p:sldLayoutId id="2147485517" r:id="rId3"/>
  </p:sldLayoutIdLst>
  <p:hf sldNum="0" hdr="0"/>
  <p:txStyles>
    <p:titleStyle>
      <a:lvl1pPr algn="l" rtl="0" eaLnBrk="1" fontAlgn="base" hangingPunct="1">
        <a:spcBef>
          <a:spcPct val="0"/>
        </a:spcBef>
        <a:spcAft>
          <a:spcPct val="0"/>
        </a:spcAft>
        <a:defRPr sz="2600" cap="all">
          <a:solidFill>
            <a:schemeClr val="tx1"/>
          </a:solidFill>
          <a:latin typeface="+mj-lt"/>
          <a:ea typeface="MS PGothic" pitchFamily="34" charset="-128"/>
          <a:cs typeface="ＭＳ Ｐゴシック" charset="0"/>
        </a:defRPr>
      </a:lvl1pPr>
      <a:lvl2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2pPr>
      <a:lvl3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3pPr>
      <a:lvl4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4pPr>
      <a:lvl5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15000"/>
        </a:lnSpc>
        <a:spcBef>
          <a:spcPct val="20000"/>
        </a:spcBef>
        <a:spcAft>
          <a:spcPct val="0"/>
        </a:spcAft>
        <a:buClr>
          <a:srgbClr val="00783C"/>
        </a:buClr>
        <a:defRPr>
          <a:solidFill>
            <a:schemeClr val="tx1"/>
          </a:solidFill>
          <a:latin typeface="+mn-lt"/>
          <a:ea typeface="MS PGothic" pitchFamily="34" charset="-128"/>
          <a:cs typeface="ＭＳ Ｐゴシック" charset="0"/>
        </a:defRPr>
      </a:lvl1pPr>
      <a:lvl2pPr marL="742950" indent="-285750" algn="l" rtl="0" eaLnBrk="1" fontAlgn="base" hangingPunct="1">
        <a:spcBef>
          <a:spcPct val="20000"/>
        </a:spcBef>
        <a:spcAft>
          <a:spcPct val="0"/>
        </a:spcAft>
        <a:buClr>
          <a:srgbClr val="00783C"/>
        </a:buClr>
        <a:buFont typeface="Wingdings" panose="05000000000000000000" pitchFamily="2" charset="2"/>
        <a:defRPr>
          <a:solidFill>
            <a:schemeClr val="tx1"/>
          </a:solidFill>
          <a:latin typeface="+mn-lt"/>
          <a:ea typeface="MS PGothic" pitchFamily="34" charset="-128"/>
        </a:defRPr>
      </a:lvl2pPr>
      <a:lvl3pPr marL="4763" indent="909638" algn="l" rtl="0" eaLnBrk="1" fontAlgn="base" hangingPunct="1">
        <a:spcBef>
          <a:spcPct val="20000"/>
        </a:spcBef>
        <a:spcAft>
          <a:spcPct val="0"/>
        </a:spcAft>
        <a:buClr>
          <a:srgbClr val="00783C"/>
        </a:buClr>
        <a:defRPr>
          <a:solidFill>
            <a:schemeClr val="tx1"/>
          </a:solidFill>
          <a:latin typeface="+mn-lt"/>
          <a:ea typeface="MS PGothic" pitchFamily="34" charset="-128"/>
        </a:defRPr>
      </a:lvl3pPr>
      <a:lvl4pPr marL="16002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4pPr>
      <a:lvl5pPr marL="20574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2">
            <a:extLst>
              <a:ext uri="{FF2B5EF4-FFF2-40B4-BE49-F238E27FC236}">
                <a16:creationId xmlns:a16="http://schemas.microsoft.com/office/drawing/2014/main" id="{759EAABD-5D75-4873-9FEF-861F152A119E}"/>
              </a:ext>
            </a:extLst>
          </p:cNvPr>
          <p:cNvSpPr>
            <a:spLocks noGrp="1" noChangeArrowheads="1"/>
          </p:cNvSpPr>
          <p:nvPr>
            <p:ph type="title"/>
          </p:nvPr>
        </p:nvSpPr>
        <p:spPr bwMode="auto">
          <a:xfrm>
            <a:off x="685800" y="871538"/>
            <a:ext cx="7772400" cy="563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43" name="Rectangle 3">
            <a:extLst>
              <a:ext uri="{FF2B5EF4-FFF2-40B4-BE49-F238E27FC236}">
                <a16:creationId xmlns:a16="http://schemas.microsoft.com/office/drawing/2014/main" id="{546A673A-E8DD-42C0-A4AE-F3729B041E91}"/>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5523" r:id="rId1"/>
    <p:sldLayoutId id="2147485524" r:id="rId2"/>
    <p:sldLayoutId id="2147485525" r:id="rId3"/>
    <p:sldLayoutId id="2147485526" r:id="rId4"/>
  </p:sldLayoutIdLst>
  <p:hf sldNum="0" hdr="0"/>
  <p:txStyles>
    <p:titleStyle>
      <a:lvl1pPr algn="l" rtl="0" eaLnBrk="0" fontAlgn="base" hangingPunct="0">
        <a:spcBef>
          <a:spcPct val="0"/>
        </a:spcBef>
        <a:spcAft>
          <a:spcPct val="0"/>
        </a:spcAft>
        <a:defRPr sz="2600" cap="all">
          <a:solidFill>
            <a:schemeClr val="tx1"/>
          </a:solidFill>
          <a:latin typeface="+mj-lt"/>
          <a:ea typeface="MS PGothic" pitchFamily="34" charset="-128"/>
          <a:cs typeface="ＭＳ Ｐゴシック" charset="0"/>
        </a:defRPr>
      </a:lvl1pPr>
      <a:lvl2pPr algn="l" rtl="0" eaLnBrk="0" fontAlgn="base" hangingPunct="0">
        <a:spcBef>
          <a:spcPct val="0"/>
        </a:spcBef>
        <a:spcAft>
          <a:spcPct val="0"/>
        </a:spcAft>
        <a:defRPr sz="2600">
          <a:solidFill>
            <a:schemeClr val="tx1"/>
          </a:solidFill>
          <a:latin typeface="Arial Bold" charset="0"/>
          <a:ea typeface="MS PGothic" pitchFamily="34" charset="-128"/>
          <a:cs typeface="ＭＳ Ｐゴシック" charset="0"/>
        </a:defRPr>
      </a:lvl2pPr>
      <a:lvl3pPr algn="l" rtl="0" eaLnBrk="0" fontAlgn="base" hangingPunct="0">
        <a:spcBef>
          <a:spcPct val="0"/>
        </a:spcBef>
        <a:spcAft>
          <a:spcPct val="0"/>
        </a:spcAft>
        <a:defRPr sz="2600">
          <a:solidFill>
            <a:schemeClr val="tx1"/>
          </a:solidFill>
          <a:latin typeface="Arial Bold" charset="0"/>
          <a:ea typeface="MS PGothic" pitchFamily="34" charset="-128"/>
          <a:cs typeface="ＭＳ Ｐゴシック" charset="0"/>
        </a:defRPr>
      </a:lvl3pPr>
      <a:lvl4pPr algn="l" rtl="0" eaLnBrk="0" fontAlgn="base" hangingPunct="0">
        <a:spcBef>
          <a:spcPct val="0"/>
        </a:spcBef>
        <a:spcAft>
          <a:spcPct val="0"/>
        </a:spcAft>
        <a:defRPr sz="2600">
          <a:solidFill>
            <a:schemeClr val="tx1"/>
          </a:solidFill>
          <a:latin typeface="Arial Bold" charset="0"/>
          <a:ea typeface="MS PGothic" pitchFamily="34" charset="-128"/>
          <a:cs typeface="ＭＳ Ｐゴシック" charset="0"/>
        </a:defRPr>
      </a:lvl4pPr>
      <a:lvl5pPr algn="l" rtl="0" eaLnBrk="0" fontAlgn="base" hangingPunct="0">
        <a:spcBef>
          <a:spcPct val="0"/>
        </a:spcBef>
        <a:spcAft>
          <a:spcPct val="0"/>
        </a:spcAft>
        <a:defRPr sz="2600">
          <a:solidFill>
            <a:schemeClr val="tx1"/>
          </a:solidFill>
          <a:latin typeface="Arial Bold" charset="0"/>
          <a:ea typeface="MS PGothic" pitchFamily="34" charset="-128"/>
          <a:cs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15000"/>
        </a:lnSpc>
        <a:spcBef>
          <a:spcPct val="20000"/>
        </a:spcBef>
        <a:spcAft>
          <a:spcPct val="0"/>
        </a:spcAft>
        <a:buClr>
          <a:srgbClr val="00783C"/>
        </a:buClr>
        <a:defRPr>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lr>
          <a:srgbClr val="00783C"/>
        </a:buClr>
        <a:buFont typeface="Wingdings" panose="05000000000000000000" pitchFamily="2" charset="2"/>
        <a:defRPr>
          <a:solidFill>
            <a:schemeClr val="tx1"/>
          </a:solidFill>
          <a:latin typeface="+mn-lt"/>
          <a:ea typeface="MS PGothic" pitchFamily="34" charset="-128"/>
        </a:defRPr>
      </a:lvl2pPr>
      <a:lvl3pPr marL="4763" indent="909638" algn="l" rtl="0" eaLnBrk="0" fontAlgn="base" hangingPunct="0">
        <a:spcBef>
          <a:spcPct val="20000"/>
        </a:spcBef>
        <a:spcAft>
          <a:spcPct val="0"/>
        </a:spcAft>
        <a:buClr>
          <a:srgbClr val="00783C"/>
        </a:buClr>
        <a:defRPr>
          <a:solidFill>
            <a:schemeClr val="tx1"/>
          </a:solidFill>
          <a:latin typeface="+mn-lt"/>
          <a:ea typeface="MS PGothic" pitchFamily="34" charset="-128"/>
        </a:defRPr>
      </a:lvl3pPr>
      <a:lvl4pPr marL="1600200" indent="-228600" algn="l" rtl="0" eaLnBrk="0" fontAlgn="base" hangingPunct="0">
        <a:spcBef>
          <a:spcPct val="20000"/>
        </a:spcBef>
        <a:spcAft>
          <a:spcPct val="0"/>
        </a:spcAft>
        <a:buClr>
          <a:srgbClr val="00783C"/>
        </a:buClr>
        <a:defRPr>
          <a:solidFill>
            <a:schemeClr val="tx1"/>
          </a:solidFill>
          <a:latin typeface="+mn-lt"/>
          <a:ea typeface="MS PGothic" pitchFamily="34" charset="-128"/>
        </a:defRPr>
      </a:lvl4pPr>
      <a:lvl5pPr marL="2057400" indent="-228600" algn="l" rtl="0" eaLnBrk="0" fontAlgn="base" hangingPunct="0">
        <a:spcBef>
          <a:spcPct val="20000"/>
        </a:spcBef>
        <a:spcAft>
          <a:spcPct val="0"/>
        </a:spcAft>
        <a:buClr>
          <a:srgbClr val="00783C"/>
        </a:buClr>
        <a:defRPr>
          <a:solidFill>
            <a:schemeClr val="tx1"/>
          </a:solidFill>
          <a:latin typeface="+mn-lt"/>
          <a:ea typeface="MS PGothic" pitchFamily="34" charset="-128"/>
        </a:defRPr>
      </a:lvl5pPr>
      <a:lvl6pPr marL="2514600" indent="-228600" algn="l" rtl="0" fontAlgn="base">
        <a:spcBef>
          <a:spcPct val="20000"/>
        </a:spcBef>
        <a:spcAft>
          <a:spcPct val="0"/>
        </a:spcAft>
        <a:buClr>
          <a:srgbClr val="00783C"/>
        </a:buClr>
        <a:buChar char="»"/>
        <a:defRPr sz="1600">
          <a:solidFill>
            <a:schemeClr val="tx1"/>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Freeform 84">
            <a:extLst>
              <a:ext uri="{FF2B5EF4-FFF2-40B4-BE49-F238E27FC236}">
                <a16:creationId xmlns:a16="http://schemas.microsoft.com/office/drawing/2014/main" id="{2D3A83E4-7FA7-43BD-83B9-DBEA6542E248}"/>
              </a:ext>
            </a:extLst>
          </p:cNvPr>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1267" name="Freeform 85">
            <a:extLst>
              <a:ext uri="{FF2B5EF4-FFF2-40B4-BE49-F238E27FC236}">
                <a16:creationId xmlns:a16="http://schemas.microsoft.com/office/drawing/2014/main" id="{FEC1571D-37B2-4FD8-A86C-C29E820E64B8}"/>
              </a:ext>
            </a:extLst>
          </p:cNvPr>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1268" name="Rectangle 2">
            <a:extLst>
              <a:ext uri="{FF2B5EF4-FFF2-40B4-BE49-F238E27FC236}">
                <a16:creationId xmlns:a16="http://schemas.microsoft.com/office/drawing/2014/main" id="{1D24D5B9-560B-4556-A61A-9019FCA11FCD}"/>
              </a:ext>
            </a:extLst>
          </p:cNvPr>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33" name="Rectangle 3">
            <a:extLst>
              <a:ext uri="{FF2B5EF4-FFF2-40B4-BE49-F238E27FC236}">
                <a16:creationId xmlns:a16="http://schemas.microsoft.com/office/drawing/2014/main" id="{1AFBB230-F34C-46A0-B3A5-9F8E121C4A45}"/>
              </a:ext>
            </a:extLst>
          </p:cNvPr>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a:extLst>
              <a:ext uri="{FF2B5EF4-FFF2-40B4-BE49-F238E27FC236}">
                <a16:creationId xmlns:a16="http://schemas.microsoft.com/office/drawing/2014/main" id="{7FB3F66E-F942-48CD-8727-B02D3594A33F}"/>
              </a:ext>
            </a:extLst>
          </p:cNvPr>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100" b="0">
                <a:solidFill>
                  <a:srgbClr val="7F7F7F"/>
                </a:solidFill>
                <a:latin typeface="Arial" panose="020B0604020202020204" pitchFamily="34" charset="0"/>
              </a:defRPr>
            </a:lvl1pPr>
          </a:lstStyle>
          <a:p>
            <a:fld id="{725EF70B-3AA1-4CC3-B7AF-51D33B8A6D67}" type="slidenum">
              <a:rPr lang="en-US" altLang="en-US"/>
              <a:pPr/>
              <a:t>‹#›</a:t>
            </a:fld>
            <a:endParaRPr lang="en-US" altLang="en-US"/>
          </a:p>
        </p:txBody>
      </p:sp>
      <p:sp>
        <p:nvSpPr>
          <p:cNvPr id="11271" name="TextBox 7">
            <a:extLst>
              <a:ext uri="{FF2B5EF4-FFF2-40B4-BE49-F238E27FC236}">
                <a16:creationId xmlns:a16="http://schemas.microsoft.com/office/drawing/2014/main" id="{F7821611-99B3-4DD3-B6C0-B2ADDF64480C}"/>
              </a:ext>
            </a:extLst>
          </p:cNvPr>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11272" name="Picture 10">
            <a:extLst>
              <a:ext uri="{FF2B5EF4-FFF2-40B4-BE49-F238E27FC236}">
                <a16:creationId xmlns:a16="http://schemas.microsoft.com/office/drawing/2014/main" id="{475ABCE5-9529-4D6C-B6C4-9AAA49C8982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D59EE2D8-7666-4D2D-83E6-C9E2513F3519}"/>
              </a:ext>
            </a:extLst>
          </p:cNvPr>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5514" r:id="rId1"/>
  </p:sldLayoutIdLst>
  <p:hf sldNum="0" hdr="0"/>
  <p:txStyles>
    <p:titleStyle>
      <a:lvl1pPr algn="l" rtl="0" eaLnBrk="0" fontAlgn="base" hangingPunct="0">
        <a:spcBef>
          <a:spcPct val="0"/>
        </a:spcBef>
        <a:spcAft>
          <a:spcPct val="0"/>
        </a:spcAft>
        <a:buFont typeface="Arial" panose="020B0604020202020204" pitchFamily="34" charset="0"/>
        <a:defRPr sz="2200">
          <a:solidFill>
            <a:srgbClr val="595959"/>
          </a:solidFill>
          <a:latin typeface="+mn-lt"/>
          <a:ea typeface="MS PGothic" pitchFamily="34" charset="-128"/>
          <a:cs typeface="Andes ExtraLight"/>
        </a:defRPr>
      </a:lvl1pPr>
      <a:lvl2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panose="020B0604020202020204" pitchFamily="34"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Freeform 84">
            <a:extLst>
              <a:ext uri="{FF2B5EF4-FFF2-40B4-BE49-F238E27FC236}">
                <a16:creationId xmlns:a16="http://schemas.microsoft.com/office/drawing/2014/main" id="{209646BC-7D8F-44F3-9286-1AFBBB41EC2F}"/>
              </a:ext>
            </a:extLst>
          </p:cNvPr>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2051" name="Freeform 85">
            <a:extLst>
              <a:ext uri="{FF2B5EF4-FFF2-40B4-BE49-F238E27FC236}">
                <a16:creationId xmlns:a16="http://schemas.microsoft.com/office/drawing/2014/main" id="{5F7AA9E3-CA8D-426A-BB18-705A9C232CDF}"/>
              </a:ext>
            </a:extLst>
          </p:cNvPr>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2052" name="Rectangle 2">
            <a:extLst>
              <a:ext uri="{FF2B5EF4-FFF2-40B4-BE49-F238E27FC236}">
                <a16:creationId xmlns:a16="http://schemas.microsoft.com/office/drawing/2014/main" id="{DD3793C2-4F5B-497B-A906-045740494E30}"/>
              </a:ext>
            </a:extLst>
          </p:cNvPr>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33" name="Rectangle 3">
            <a:extLst>
              <a:ext uri="{FF2B5EF4-FFF2-40B4-BE49-F238E27FC236}">
                <a16:creationId xmlns:a16="http://schemas.microsoft.com/office/drawing/2014/main" id="{206DD6B5-ECFF-4536-9A18-B7FE40DE4154}"/>
              </a:ext>
            </a:extLst>
          </p:cNvPr>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a:extLst>
              <a:ext uri="{FF2B5EF4-FFF2-40B4-BE49-F238E27FC236}">
                <a16:creationId xmlns:a16="http://schemas.microsoft.com/office/drawing/2014/main" id="{6AB25A91-77DD-4E47-88DA-91680249E580}"/>
              </a:ext>
            </a:extLst>
          </p:cNvPr>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100" b="0">
                <a:solidFill>
                  <a:srgbClr val="7F7F7F"/>
                </a:solidFill>
                <a:latin typeface="Arial" panose="020B0604020202020204" pitchFamily="34" charset="0"/>
              </a:defRPr>
            </a:lvl1pPr>
          </a:lstStyle>
          <a:p>
            <a:fld id="{CC8AD975-309D-44F6-B513-F4FA67223759}" type="slidenum">
              <a:rPr lang="en-US" altLang="en-US"/>
              <a:pPr/>
              <a:t>‹#›</a:t>
            </a:fld>
            <a:endParaRPr lang="en-US" altLang="en-US"/>
          </a:p>
        </p:txBody>
      </p:sp>
      <p:sp>
        <p:nvSpPr>
          <p:cNvPr id="2055" name="TextBox 7">
            <a:extLst>
              <a:ext uri="{FF2B5EF4-FFF2-40B4-BE49-F238E27FC236}">
                <a16:creationId xmlns:a16="http://schemas.microsoft.com/office/drawing/2014/main" id="{86F868BB-676A-4613-AA09-79F4F0FA9555}"/>
              </a:ext>
            </a:extLst>
          </p:cNvPr>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2056" name="Picture 10">
            <a:extLst>
              <a:ext uri="{FF2B5EF4-FFF2-40B4-BE49-F238E27FC236}">
                <a16:creationId xmlns:a16="http://schemas.microsoft.com/office/drawing/2014/main" id="{2342BB0E-76FA-4BDD-833C-E05173B9CE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B3765FAB-636C-4BAF-A7C7-8DF904E15EF6}"/>
              </a:ext>
            </a:extLst>
          </p:cNvPr>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5518" r:id="rId1"/>
  </p:sldLayoutIdLst>
  <p:hf sldNum="0" hdr="0"/>
  <p:txStyles>
    <p:titleStyle>
      <a:lvl1pPr algn="l" rtl="0" eaLnBrk="0" fontAlgn="base" hangingPunct="0">
        <a:spcBef>
          <a:spcPct val="0"/>
        </a:spcBef>
        <a:spcAft>
          <a:spcPct val="0"/>
        </a:spcAft>
        <a:buFont typeface="Arial" panose="020B0604020202020204" pitchFamily="34" charset="0"/>
        <a:defRPr sz="2200">
          <a:solidFill>
            <a:srgbClr val="595959"/>
          </a:solidFill>
          <a:latin typeface="+mn-lt"/>
          <a:ea typeface="MS PGothic" pitchFamily="34" charset="-128"/>
          <a:cs typeface="Andes ExtraLight"/>
        </a:defRPr>
      </a:lvl1pPr>
      <a:lvl2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panose="020B0604020202020204" pitchFamily="34"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Freeform 84">
            <a:extLst>
              <a:ext uri="{FF2B5EF4-FFF2-40B4-BE49-F238E27FC236}">
                <a16:creationId xmlns:a16="http://schemas.microsoft.com/office/drawing/2014/main" id="{0CB81239-D5A6-4063-BFE2-14A7BD7F7E88}"/>
              </a:ext>
            </a:extLst>
          </p:cNvPr>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3075" name="Freeform 85">
            <a:extLst>
              <a:ext uri="{FF2B5EF4-FFF2-40B4-BE49-F238E27FC236}">
                <a16:creationId xmlns:a16="http://schemas.microsoft.com/office/drawing/2014/main" id="{FAD2C91F-C20B-451F-B516-BF05D27D9E0E}"/>
              </a:ext>
            </a:extLst>
          </p:cNvPr>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3076" name="Rectangle 2">
            <a:extLst>
              <a:ext uri="{FF2B5EF4-FFF2-40B4-BE49-F238E27FC236}">
                <a16:creationId xmlns:a16="http://schemas.microsoft.com/office/drawing/2014/main" id="{279A229C-09CF-414A-A698-E6593E69AC8E}"/>
              </a:ext>
            </a:extLst>
          </p:cNvPr>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33" name="Rectangle 3">
            <a:extLst>
              <a:ext uri="{FF2B5EF4-FFF2-40B4-BE49-F238E27FC236}">
                <a16:creationId xmlns:a16="http://schemas.microsoft.com/office/drawing/2014/main" id="{3E0E43A4-6EEF-4A65-AFA9-33CABCA84914}"/>
              </a:ext>
            </a:extLst>
          </p:cNvPr>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a:extLst>
              <a:ext uri="{FF2B5EF4-FFF2-40B4-BE49-F238E27FC236}">
                <a16:creationId xmlns:a16="http://schemas.microsoft.com/office/drawing/2014/main" id="{523EAFB7-A927-4BD7-9896-B13EA812A079}"/>
              </a:ext>
            </a:extLst>
          </p:cNvPr>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100" b="0">
                <a:solidFill>
                  <a:srgbClr val="7F7F7F"/>
                </a:solidFill>
                <a:latin typeface="Arial" panose="020B0604020202020204" pitchFamily="34" charset="0"/>
              </a:defRPr>
            </a:lvl1pPr>
          </a:lstStyle>
          <a:p>
            <a:fld id="{AE04F337-40BB-4F9C-A77E-2E1262BE250D}" type="slidenum">
              <a:rPr lang="en-US" altLang="en-US"/>
              <a:pPr/>
              <a:t>‹#›</a:t>
            </a:fld>
            <a:endParaRPr lang="en-US" altLang="en-US"/>
          </a:p>
        </p:txBody>
      </p:sp>
      <p:sp>
        <p:nvSpPr>
          <p:cNvPr id="3079" name="TextBox 7">
            <a:extLst>
              <a:ext uri="{FF2B5EF4-FFF2-40B4-BE49-F238E27FC236}">
                <a16:creationId xmlns:a16="http://schemas.microsoft.com/office/drawing/2014/main" id="{3BBDBCE8-97CC-4164-8EC4-CD804828218E}"/>
              </a:ext>
            </a:extLst>
          </p:cNvPr>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3080" name="Picture 10">
            <a:extLst>
              <a:ext uri="{FF2B5EF4-FFF2-40B4-BE49-F238E27FC236}">
                <a16:creationId xmlns:a16="http://schemas.microsoft.com/office/drawing/2014/main" id="{8D403305-1589-4212-9D2E-7E54FDE38B7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961D3FAA-3DC3-4833-A269-0FC9525F5E1E}"/>
              </a:ext>
            </a:extLst>
          </p:cNvPr>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5519" r:id="rId1"/>
    <p:sldLayoutId id="2147485520" r:id="rId2"/>
    <p:sldLayoutId id="2147485527" r:id="rId3"/>
  </p:sldLayoutIdLst>
  <p:hf sldNum="0" hdr="0"/>
  <p:txStyles>
    <p:titleStyle>
      <a:lvl1pPr algn="l" rtl="0" eaLnBrk="0" fontAlgn="base" hangingPunct="0">
        <a:spcBef>
          <a:spcPct val="0"/>
        </a:spcBef>
        <a:spcAft>
          <a:spcPct val="0"/>
        </a:spcAft>
        <a:buFont typeface="Arial" panose="020B0604020202020204" pitchFamily="34" charset="0"/>
        <a:defRPr sz="2200">
          <a:solidFill>
            <a:srgbClr val="595959"/>
          </a:solidFill>
          <a:latin typeface="+mn-lt"/>
          <a:ea typeface="MS PGothic" pitchFamily="34" charset="-128"/>
          <a:cs typeface="Andes ExtraLight"/>
        </a:defRPr>
      </a:lvl1pPr>
      <a:lvl2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panose="020B0604020202020204" pitchFamily="34"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Freeform 84">
            <a:extLst>
              <a:ext uri="{FF2B5EF4-FFF2-40B4-BE49-F238E27FC236}">
                <a16:creationId xmlns:a16="http://schemas.microsoft.com/office/drawing/2014/main" id="{B2665E7D-B4A5-4E41-B0CE-12B0E8F4AA9C}"/>
              </a:ext>
            </a:extLst>
          </p:cNvPr>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4099" name="Freeform 85">
            <a:extLst>
              <a:ext uri="{FF2B5EF4-FFF2-40B4-BE49-F238E27FC236}">
                <a16:creationId xmlns:a16="http://schemas.microsoft.com/office/drawing/2014/main" id="{B0CE3006-4475-4807-A362-A925DE782E9A}"/>
              </a:ext>
            </a:extLst>
          </p:cNvPr>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4100" name="Rectangle 2">
            <a:extLst>
              <a:ext uri="{FF2B5EF4-FFF2-40B4-BE49-F238E27FC236}">
                <a16:creationId xmlns:a16="http://schemas.microsoft.com/office/drawing/2014/main" id="{ED1231D8-218E-4E47-BB1B-52DD5CE5AF2C}"/>
              </a:ext>
            </a:extLst>
          </p:cNvPr>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33" name="Rectangle 3">
            <a:extLst>
              <a:ext uri="{FF2B5EF4-FFF2-40B4-BE49-F238E27FC236}">
                <a16:creationId xmlns:a16="http://schemas.microsoft.com/office/drawing/2014/main" id="{FDF854C7-5395-4254-88CF-1EAFD426F2C3}"/>
              </a:ext>
            </a:extLst>
          </p:cNvPr>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a:extLst>
              <a:ext uri="{FF2B5EF4-FFF2-40B4-BE49-F238E27FC236}">
                <a16:creationId xmlns:a16="http://schemas.microsoft.com/office/drawing/2014/main" id="{AE093CEE-CD0B-434E-BFC9-8EF51CCBB120}"/>
              </a:ext>
            </a:extLst>
          </p:cNvPr>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100" b="0">
                <a:solidFill>
                  <a:srgbClr val="7F7F7F"/>
                </a:solidFill>
                <a:latin typeface="Arial" panose="020B0604020202020204" pitchFamily="34" charset="0"/>
              </a:defRPr>
            </a:lvl1pPr>
          </a:lstStyle>
          <a:p>
            <a:fld id="{3D9027C8-DE51-4195-87B1-714447094512}" type="slidenum">
              <a:rPr lang="en-US" altLang="en-US"/>
              <a:pPr/>
              <a:t>‹#›</a:t>
            </a:fld>
            <a:endParaRPr lang="en-US" altLang="en-US"/>
          </a:p>
        </p:txBody>
      </p:sp>
      <p:sp>
        <p:nvSpPr>
          <p:cNvPr id="4103" name="TextBox 7">
            <a:extLst>
              <a:ext uri="{FF2B5EF4-FFF2-40B4-BE49-F238E27FC236}">
                <a16:creationId xmlns:a16="http://schemas.microsoft.com/office/drawing/2014/main" id="{9F51714E-156D-495D-8894-5140B2BEB933}"/>
              </a:ext>
            </a:extLst>
          </p:cNvPr>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4104" name="Picture 10">
            <a:extLst>
              <a:ext uri="{FF2B5EF4-FFF2-40B4-BE49-F238E27FC236}">
                <a16:creationId xmlns:a16="http://schemas.microsoft.com/office/drawing/2014/main" id="{9EC6F125-A189-4F4F-864D-3D5F91F27A0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0AF31878-700A-4C23-A8A5-AB7002C242F6}"/>
              </a:ext>
            </a:extLst>
          </p:cNvPr>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5503" r:id="rId1"/>
    <p:sldLayoutId id="2147485504" r:id="rId2"/>
  </p:sldLayoutIdLst>
  <p:hf sldNum="0" hdr="0"/>
  <p:txStyles>
    <p:titleStyle>
      <a:lvl1pPr algn="l" rtl="0" eaLnBrk="0" fontAlgn="base" hangingPunct="0">
        <a:spcBef>
          <a:spcPct val="0"/>
        </a:spcBef>
        <a:spcAft>
          <a:spcPct val="0"/>
        </a:spcAft>
        <a:buFont typeface="Arial" panose="020B0604020202020204" pitchFamily="34" charset="0"/>
        <a:defRPr sz="2200">
          <a:solidFill>
            <a:srgbClr val="595959"/>
          </a:solidFill>
          <a:latin typeface="+mn-lt"/>
          <a:ea typeface="MS PGothic" pitchFamily="34" charset="-128"/>
          <a:cs typeface="Andes ExtraLight"/>
        </a:defRPr>
      </a:lvl1pPr>
      <a:lvl2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panose="020B0604020202020204" pitchFamily="34"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Freeform 84">
            <a:extLst>
              <a:ext uri="{FF2B5EF4-FFF2-40B4-BE49-F238E27FC236}">
                <a16:creationId xmlns:a16="http://schemas.microsoft.com/office/drawing/2014/main" id="{CC33AD42-17AD-4499-AC18-02539670A933}"/>
              </a:ext>
            </a:extLst>
          </p:cNvPr>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5123" name="Freeform 85">
            <a:extLst>
              <a:ext uri="{FF2B5EF4-FFF2-40B4-BE49-F238E27FC236}">
                <a16:creationId xmlns:a16="http://schemas.microsoft.com/office/drawing/2014/main" id="{8B8F715A-D9DD-4FBD-8E2F-10523D9E38C7}"/>
              </a:ext>
            </a:extLst>
          </p:cNvPr>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5124" name="Rectangle 2">
            <a:extLst>
              <a:ext uri="{FF2B5EF4-FFF2-40B4-BE49-F238E27FC236}">
                <a16:creationId xmlns:a16="http://schemas.microsoft.com/office/drawing/2014/main" id="{97B4A417-E739-4781-9DB0-ECA091C91973}"/>
              </a:ext>
            </a:extLst>
          </p:cNvPr>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33" name="Rectangle 3">
            <a:extLst>
              <a:ext uri="{FF2B5EF4-FFF2-40B4-BE49-F238E27FC236}">
                <a16:creationId xmlns:a16="http://schemas.microsoft.com/office/drawing/2014/main" id="{4F3D372B-88D2-4E9A-9714-C0C0AC4E2CFF}"/>
              </a:ext>
            </a:extLst>
          </p:cNvPr>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a:extLst>
              <a:ext uri="{FF2B5EF4-FFF2-40B4-BE49-F238E27FC236}">
                <a16:creationId xmlns:a16="http://schemas.microsoft.com/office/drawing/2014/main" id="{CDBF9258-6FCB-4954-AE3A-429C298C7635}"/>
              </a:ext>
            </a:extLst>
          </p:cNvPr>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100" b="0">
                <a:solidFill>
                  <a:srgbClr val="7F7F7F"/>
                </a:solidFill>
                <a:latin typeface="Arial" panose="020B0604020202020204" pitchFamily="34" charset="0"/>
              </a:defRPr>
            </a:lvl1pPr>
          </a:lstStyle>
          <a:p>
            <a:fld id="{5CD6E375-8DF4-4AB7-A228-257C32AD2962}" type="slidenum">
              <a:rPr lang="en-US" altLang="en-US"/>
              <a:pPr/>
              <a:t>‹#›</a:t>
            </a:fld>
            <a:endParaRPr lang="en-US" altLang="en-US"/>
          </a:p>
        </p:txBody>
      </p:sp>
      <p:sp>
        <p:nvSpPr>
          <p:cNvPr id="5127" name="TextBox 7">
            <a:extLst>
              <a:ext uri="{FF2B5EF4-FFF2-40B4-BE49-F238E27FC236}">
                <a16:creationId xmlns:a16="http://schemas.microsoft.com/office/drawing/2014/main" id="{EE9AF0B1-784C-4344-904C-AF7C18B97264}"/>
              </a:ext>
            </a:extLst>
          </p:cNvPr>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5128" name="Picture 10">
            <a:extLst>
              <a:ext uri="{FF2B5EF4-FFF2-40B4-BE49-F238E27FC236}">
                <a16:creationId xmlns:a16="http://schemas.microsoft.com/office/drawing/2014/main" id="{DCC3A1D1-A79E-4E03-9FEC-3C8C8C7D575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5D7545E4-2A3D-429D-848F-2504E9E28880}"/>
              </a:ext>
            </a:extLst>
          </p:cNvPr>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5505" r:id="rId1"/>
    <p:sldLayoutId id="2147485506" r:id="rId2"/>
  </p:sldLayoutIdLst>
  <p:hf sldNum="0" hdr="0"/>
  <p:txStyles>
    <p:titleStyle>
      <a:lvl1pPr algn="l" rtl="0" eaLnBrk="0" fontAlgn="base" hangingPunct="0">
        <a:spcBef>
          <a:spcPct val="0"/>
        </a:spcBef>
        <a:spcAft>
          <a:spcPct val="0"/>
        </a:spcAft>
        <a:buFont typeface="Arial" panose="020B0604020202020204" pitchFamily="34" charset="0"/>
        <a:defRPr sz="2200">
          <a:solidFill>
            <a:srgbClr val="595959"/>
          </a:solidFill>
          <a:latin typeface="+mn-lt"/>
          <a:ea typeface="MS PGothic" pitchFamily="34" charset="-128"/>
          <a:cs typeface="Andes ExtraLight"/>
        </a:defRPr>
      </a:lvl1pPr>
      <a:lvl2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panose="020B0604020202020204" pitchFamily="34"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Freeform 84">
            <a:extLst>
              <a:ext uri="{FF2B5EF4-FFF2-40B4-BE49-F238E27FC236}">
                <a16:creationId xmlns:a16="http://schemas.microsoft.com/office/drawing/2014/main" id="{0338AFD3-DE4B-4003-9783-A40C6B4D288E}"/>
              </a:ext>
            </a:extLst>
          </p:cNvPr>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6147" name="Freeform 85">
            <a:extLst>
              <a:ext uri="{FF2B5EF4-FFF2-40B4-BE49-F238E27FC236}">
                <a16:creationId xmlns:a16="http://schemas.microsoft.com/office/drawing/2014/main" id="{606F7C4A-DAC8-43BE-B98A-BDC7D994D474}"/>
              </a:ext>
            </a:extLst>
          </p:cNvPr>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a:extLst>
              <a:ext uri="{FF2B5EF4-FFF2-40B4-BE49-F238E27FC236}">
                <a16:creationId xmlns:a16="http://schemas.microsoft.com/office/drawing/2014/main" id="{BCC65A14-A9A1-40A0-ADBC-CE4674D80C64}"/>
              </a:ext>
            </a:extLst>
          </p:cNvPr>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dirty="0"/>
              <a:t>Click to edit Master title style</a:t>
            </a:r>
          </a:p>
        </p:txBody>
      </p:sp>
      <p:sp>
        <p:nvSpPr>
          <p:cNvPr id="1033" name="Rectangle 3">
            <a:extLst>
              <a:ext uri="{FF2B5EF4-FFF2-40B4-BE49-F238E27FC236}">
                <a16:creationId xmlns:a16="http://schemas.microsoft.com/office/drawing/2014/main" id="{8D3B8F46-063C-4EB4-B505-C58E60F97910}"/>
              </a:ext>
            </a:extLst>
          </p:cNvPr>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a:extLst>
              <a:ext uri="{FF2B5EF4-FFF2-40B4-BE49-F238E27FC236}">
                <a16:creationId xmlns:a16="http://schemas.microsoft.com/office/drawing/2014/main" id="{459A8C9D-A3B7-42D2-87A0-C3C6F2B311A7}"/>
              </a:ext>
            </a:extLst>
          </p:cNvPr>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100" b="0">
                <a:solidFill>
                  <a:srgbClr val="7F7F7F"/>
                </a:solidFill>
                <a:latin typeface="Arial" panose="020B0604020202020204" pitchFamily="34" charset="0"/>
              </a:defRPr>
            </a:lvl1pPr>
          </a:lstStyle>
          <a:p>
            <a:fld id="{5384E204-F089-4C62-A73D-65A4A9ED09E8}" type="slidenum">
              <a:rPr lang="en-US" altLang="en-US"/>
              <a:pPr/>
              <a:t>‹#›</a:t>
            </a:fld>
            <a:endParaRPr lang="en-US" altLang="en-US"/>
          </a:p>
        </p:txBody>
      </p:sp>
      <p:sp>
        <p:nvSpPr>
          <p:cNvPr id="6151" name="TextBox 7">
            <a:extLst>
              <a:ext uri="{FF2B5EF4-FFF2-40B4-BE49-F238E27FC236}">
                <a16:creationId xmlns:a16="http://schemas.microsoft.com/office/drawing/2014/main" id="{1E77C9FA-8D9C-49E9-8EDD-DE19B258CE5D}"/>
              </a:ext>
            </a:extLst>
          </p:cNvPr>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6152" name="Picture 10">
            <a:extLst>
              <a:ext uri="{FF2B5EF4-FFF2-40B4-BE49-F238E27FC236}">
                <a16:creationId xmlns:a16="http://schemas.microsoft.com/office/drawing/2014/main" id="{A2A87E90-F374-45CA-8A85-636F88B0017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B45EB0CD-A1DA-42D7-BA95-9EAEFDDEE10F}"/>
              </a:ext>
            </a:extLst>
          </p:cNvPr>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5507" r:id="rId1"/>
    <p:sldLayoutId id="2147485508" r:id="rId2"/>
  </p:sldLayoutIdLst>
  <p:hf sldNum="0" hdr="0"/>
  <p:txStyles>
    <p:titleStyle>
      <a:lvl1pPr algn="l" rtl="0" eaLnBrk="0" fontAlgn="base" hangingPunct="0">
        <a:spcBef>
          <a:spcPct val="0"/>
        </a:spcBef>
        <a:spcAft>
          <a:spcPct val="0"/>
        </a:spcAft>
        <a:buFont typeface="Arial" panose="020B0604020202020204" pitchFamily="34" charset="0"/>
        <a:defRPr sz="2200" cap="all">
          <a:solidFill>
            <a:srgbClr val="595959"/>
          </a:solidFill>
          <a:latin typeface="+mn-lt"/>
          <a:ea typeface="MS PGothic" pitchFamily="34" charset="-128"/>
          <a:cs typeface="Andes ExtraLight"/>
        </a:defRPr>
      </a:lvl1pPr>
      <a:lvl2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panose="020B0604020202020204" pitchFamily="34"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Freeform 84">
            <a:extLst>
              <a:ext uri="{FF2B5EF4-FFF2-40B4-BE49-F238E27FC236}">
                <a16:creationId xmlns:a16="http://schemas.microsoft.com/office/drawing/2014/main" id="{0A7A7805-5766-4BD1-8150-9CF85A46061F}"/>
              </a:ext>
            </a:extLst>
          </p:cNvPr>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7171" name="Freeform 85">
            <a:extLst>
              <a:ext uri="{FF2B5EF4-FFF2-40B4-BE49-F238E27FC236}">
                <a16:creationId xmlns:a16="http://schemas.microsoft.com/office/drawing/2014/main" id="{8889D990-8C86-405C-971C-F62A0480878D}"/>
              </a:ext>
            </a:extLst>
          </p:cNvPr>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7172" name="Rectangle 2">
            <a:extLst>
              <a:ext uri="{FF2B5EF4-FFF2-40B4-BE49-F238E27FC236}">
                <a16:creationId xmlns:a16="http://schemas.microsoft.com/office/drawing/2014/main" id="{BD1FF183-9B22-44AA-8C3E-F317661F2066}"/>
              </a:ext>
            </a:extLst>
          </p:cNvPr>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33" name="Rectangle 3">
            <a:extLst>
              <a:ext uri="{FF2B5EF4-FFF2-40B4-BE49-F238E27FC236}">
                <a16:creationId xmlns:a16="http://schemas.microsoft.com/office/drawing/2014/main" id="{6B455C75-EB31-40A3-AD5C-A385390592F9}"/>
              </a:ext>
            </a:extLst>
          </p:cNvPr>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a:extLst>
              <a:ext uri="{FF2B5EF4-FFF2-40B4-BE49-F238E27FC236}">
                <a16:creationId xmlns:a16="http://schemas.microsoft.com/office/drawing/2014/main" id="{7761432A-93BD-41BA-8EA8-B71CF9272B62}"/>
              </a:ext>
            </a:extLst>
          </p:cNvPr>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100" b="0">
                <a:solidFill>
                  <a:srgbClr val="7F7F7F"/>
                </a:solidFill>
                <a:latin typeface="Arial" panose="020B0604020202020204" pitchFamily="34" charset="0"/>
              </a:defRPr>
            </a:lvl1pPr>
          </a:lstStyle>
          <a:p>
            <a:fld id="{13D31B70-B896-4CA6-BF85-9D12B45AB312}" type="slidenum">
              <a:rPr lang="en-US" altLang="en-US"/>
              <a:pPr/>
              <a:t>‹#›</a:t>
            </a:fld>
            <a:endParaRPr lang="en-US" altLang="en-US"/>
          </a:p>
        </p:txBody>
      </p:sp>
      <p:sp>
        <p:nvSpPr>
          <p:cNvPr id="7175" name="TextBox 7">
            <a:extLst>
              <a:ext uri="{FF2B5EF4-FFF2-40B4-BE49-F238E27FC236}">
                <a16:creationId xmlns:a16="http://schemas.microsoft.com/office/drawing/2014/main" id="{36C0BC32-549B-458D-B953-5CDF970C4418}"/>
              </a:ext>
            </a:extLst>
          </p:cNvPr>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7176" name="Picture 10">
            <a:extLst>
              <a:ext uri="{FF2B5EF4-FFF2-40B4-BE49-F238E27FC236}">
                <a16:creationId xmlns:a16="http://schemas.microsoft.com/office/drawing/2014/main" id="{74501CAA-0E4B-4BCF-A1A5-F889835A4F3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3C0A7CAB-43BF-458D-9F46-6E72DCB4729C}"/>
              </a:ext>
            </a:extLst>
          </p:cNvPr>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5521" r:id="rId1"/>
  </p:sldLayoutIdLst>
  <p:hf sldNum="0" hdr="0"/>
  <p:txStyles>
    <p:titleStyle>
      <a:lvl1pPr algn="l" rtl="0" eaLnBrk="0" fontAlgn="base" hangingPunct="0">
        <a:spcBef>
          <a:spcPct val="0"/>
        </a:spcBef>
        <a:spcAft>
          <a:spcPct val="0"/>
        </a:spcAft>
        <a:buFont typeface="Arial" panose="020B0604020202020204" pitchFamily="34" charset="0"/>
        <a:defRPr sz="2200">
          <a:solidFill>
            <a:srgbClr val="595959"/>
          </a:solidFill>
          <a:latin typeface="+mn-lt"/>
          <a:ea typeface="MS PGothic" pitchFamily="34" charset="-128"/>
          <a:cs typeface="Andes ExtraLight"/>
        </a:defRPr>
      </a:lvl1pPr>
      <a:lvl2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panose="020B0604020202020204" pitchFamily="34"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Freeform 84">
            <a:extLst>
              <a:ext uri="{FF2B5EF4-FFF2-40B4-BE49-F238E27FC236}">
                <a16:creationId xmlns:a16="http://schemas.microsoft.com/office/drawing/2014/main" id="{FC5D61BD-CA0E-43E5-9AC7-7B4163AFAA81}"/>
              </a:ext>
            </a:extLst>
          </p:cNvPr>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8195" name="Freeform 85">
            <a:extLst>
              <a:ext uri="{FF2B5EF4-FFF2-40B4-BE49-F238E27FC236}">
                <a16:creationId xmlns:a16="http://schemas.microsoft.com/office/drawing/2014/main" id="{4A45F257-4240-4D6B-8A9A-D95267EFBDF6}"/>
              </a:ext>
            </a:extLst>
          </p:cNvPr>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a:extLst>
              <a:ext uri="{FF2B5EF4-FFF2-40B4-BE49-F238E27FC236}">
                <a16:creationId xmlns:a16="http://schemas.microsoft.com/office/drawing/2014/main" id="{5E8E882F-D384-4668-ADC5-B34E8A876FAC}"/>
              </a:ext>
            </a:extLst>
          </p:cNvPr>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dirty="0"/>
              <a:t>Click to edit Master title style</a:t>
            </a:r>
          </a:p>
        </p:txBody>
      </p:sp>
      <p:sp>
        <p:nvSpPr>
          <p:cNvPr id="1033" name="Rectangle 3">
            <a:extLst>
              <a:ext uri="{FF2B5EF4-FFF2-40B4-BE49-F238E27FC236}">
                <a16:creationId xmlns:a16="http://schemas.microsoft.com/office/drawing/2014/main" id="{F02DE1BA-C737-4744-BB8F-400205D37408}"/>
              </a:ext>
            </a:extLst>
          </p:cNvPr>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a:extLst>
              <a:ext uri="{FF2B5EF4-FFF2-40B4-BE49-F238E27FC236}">
                <a16:creationId xmlns:a16="http://schemas.microsoft.com/office/drawing/2014/main" id="{023E5D31-3B0A-4E88-9234-D4505936995D}"/>
              </a:ext>
            </a:extLst>
          </p:cNvPr>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100" b="0">
                <a:solidFill>
                  <a:srgbClr val="7F7F7F"/>
                </a:solidFill>
                <a:latin typeface="Arial" panose="020B0604020202020204" pitchFamily="34" charset="0"/>
              </a:defRPr>
            </a:lvl1pPr>
          </a:lstStyle>
          <a:p>
            <a:fld id="{74866D05-D17E-477F-B845-E7C30D7E1286}" type="slidenum">
              <a:rPr lang="en-US" altLang="en-US"/>
              <a:pPr/>
              <a:t>‹#›</a:t>
            </a:fld>
            <a:endParaRPr lang="en-US" altLang="en-US"/>
          </a:p>
        </p:txBody>
      </p:sp>
      <p:sp>
        <p:nvSpPr>
          <p:cNvPr id="8199" name="TextBox 7">
            <a:extLst>
              <a:ext uri="{FF2B5EF4-FFF2-40B4-BE49-F238E27FC236}">
                <a16:creationId xmlns:a16="http://schemas.microsoft.com/office/drawing/2014/main" id="{43D6E6C1-9A4C-40ED-B701-77FA34FD62D4}"/>
              </a:ext>
            </a:extLst>
          </p:cNvPr>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8200" name="Picture 10">
            <a:extLst>
              <a:ext uri="{FF2B5EF4-FFF2-40B4-BE49-F238E27FC236}">
                <a16:creationId xmlns:a16="http://schemas.microsoft.com/office/drawing/2014/main" id="{701724EC-EFE4-4420-B1F3-50F58F09577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EC50738A-56ED-47B5-8CE6-6A43D5E0B4FF}"/>
              </a:ext>
            </a:extLst>
          </p:cNvPr>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5509" r:id="rId1"/>
    <p:sldLayoutId id="2147485522" r:id="rId2"/>
  </p:sldLayoutIdLst>
  <p:hf sldNum="0" hdr="0"/>
  <p:txStyles>
    <p:titleStyle>
      <a:lvl1pPr algn="l" rtl="0" eaLnBrk="0" fontAlgn="base" hangingPunct="0">
        <a:spcBef>
          <a:spcPct val="0"/>
        </a:spcBef>
        <a:spcAft>
          <a:spcPct val="0"/>
        </a:spcAft>
        <a:buFont typeface="Arial" panose="020B0604020202020204" pitchFamily="34" charset="0"/>
        <a:defRPr sz="2200" cap="all">
          <a:solidFill>
            <a:srgbClr val="595959"/>
          </a:solidFill>
          <a:latin typeface="+mn-lt"/>
          <a:ea typeface="MS PGothic" pitchFamily="34" charset="-128"/>
          <a:cs typeface="Andes ExtraLight"/>
        </a:defRPr>
      </a:lvl1pPr>
      <a:lvl2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panose="020B0604020202020204" pitchFamily="34" charset="0"/>
        <a:defRPr sz="2200">
          <a:solidFill>
            <a:srgbClr val="595959"/>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panose="020B0604020202020204" pitchFamily="34"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Freeform 84">
            <a:extLst>
              <a:ext uri="{FF2B5EF4-FFF2-40B4-BE49-F238E27FC236}">
                <a16:creationId xmlns:a16="http://schemas.microsoft.com/office/drawing/2014/main" id="{6241CAAD-171C-4EA9-B226-F22A9BB285C6}"/>
              </a:ext>
            </a:extLst>
          </p:cNvPr>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9219" name="Freeform 85">
            <a:extLst>
              <a:ext uri="{FF2B5EF4-FFF2-40B4-BE49-F238E27FC236}">
                <a16:creationId xmlns:a16="http://schemas.microsoft.com/office/drawing/2014/main" id="{5A378C14-5E37-491A-855B-465C41DF2F12}"/>
              </a:ext>
            </a:extLst>
          </p:cNvPr>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9220" name="Rectangle 2">
            <a:extLst>
              <a:ext uri="{FF2B5EF4-FFF2-40B4-BE49-F238E27FC236}">
                <a16:creationId xmlns:a16="http://schemas.microsoft.com/office/drawing/2014/main" id="{371FEF26-DA06-43F9-A0D5-3D448B5FCC17}"/>
              </a:ext>
            </a:extLst>
          </p:cNvPr>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33" name="Rectangle 3">
            <a:extLst>
              <a:ext uri="{FF2B5EF4-FFF2-40B4-BE49-F238E27FC236}">
                <a16:creationId xmlns:a16="http://schemas.microsoft.com/office/drawing/2014/main" id="{D8E865CD-2B19-4770-B901-843295AABF8B}"/>
              </a:ext>
            </a:extLst>
          </p:cNvPr>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a:extLst>
              <a:ext uri="{FF2B5EF4-FFF2-40B4-BE49-F238E27FC236}">
                <a16:creationId xmlns:a16="http://schemas.microsoft.com/office/drawing/2014/main" id="{322A7741-2249-47E7-BD2A-2C28D8CBC6A9}"/>
              </a:ext>
            </a:extLst>
          </p:cNvPr>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100" b="0">
                <a:solidFill>
                  <a:srgbClr val="7F7F7F"/>
                </a:solidFill>
                <a:latin typeface="Arial" panose="020B0604020202020204" pitchFamily="34" charset="0"/>
              </a:defRPr>
            </a:lvl1pPr>
          </a:lstStyle>
          <a:p>
            <a:fld id="{17754432-6EE7-4907-BF13-A7565CF866A4}" type="slidenum">
              <a:rPr lang="en-US" altLang="en-US"/>
              <a:pPr/>
              <a:t>‹#›</a:t>
            </a:fld>
            <a:endParaRPr lang="en-US" altLang="en-US"/>
          </a:p>
        </p:txBody>
      </p:sp>
      <p:sp>
        <p:nvSpPr>
          <p:cNvPr id="9223" name="TextBox 7">
            <a:extLst>
              <a:ext uri="{FF2B5EF4-FFF2-40B4-BE49-F238E27FC236}">
                <a16:creationId xmlns:a16="http://schemas.microsoft.com/office/drawing/2014/main" id="{4DC2AB3C-B3A3-4B58-83BB-21C7CCD5C233}"/>
              </a:ext>
            </a:extLst>
          </p:cNvPr>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9224" name="Picture 10">
            <a:extLst>
              <a:ext uri="{FF2B5EF4-FFF2-40B4-BE49-F238E27FC236}">
                <a16:creationId xmlns:a16="http://schemas.microsoft.com/office/drawing/2014/main" id="{90083880-B592-470A-86A1-55CFED19C3B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0BEE180A-CB46-4984-9BF1-1FB76916040C}"/>
              </a:ext>
            </a:extLst>
          </p:cNvPr>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5510" r:id="rId1"/>
    <p:sldLayoutId id="2147485511" r:id="rId2"/>
    <p:sldLayoutId id="2147485512" r:id="rId3"/>
    <p:sldLayoutId id="2147485513" r:id="rId4"/>
  </p:sldLayoutIdLst>
  <p:hf sldNum="0" hdr="0"/>
  <p:txStyles>
    <p:titleStyle>
      <a:lvl1pPr algn="l" rtl="0" eaLnBrk="0" fontAlgn="base" hangingPunct="0">
        <a:spcBef>
          <a:spcPct val="0"/>
        </a:spcBef>
        <a:spcAft>
          <a:spcPct val="0"/>
        </a:spcAft>
        <a:buFont typeface="Arial" panose="020B0604020202020204" pitchFamily="34" charset="0"/>
        <a:defRPr sz="2200">
          <a:solidFill>
            <a:schemeClr val="tx1"/>
          </a:solidFill>
          <a:latin typeface="+mn-lt"/>
          <a:ea typeface="MS PGothic" pitchFamily="34" charset="-128"/>
          <a:cs typeface="Andes ExtraLight"/>
        </a:defRPr>
      </a:lvl1pPr>
      <a:lvl2pPr algn="l" rtl="0" eaLnBrk="0" fontAlgn="base" hangingPunct="0">
        <a:spcBef>
          <a:spcPct val="0"/>
        </a:spcBef>
        <a:spcAft>
          <a:spcPct val="0"/>
        </a:spcAft>
        <a:buFont typeface="Arial" panose="020B0604020202020204" pitchFamily="34" charset="0"/>
        <a:defRPr sz="2200">
          <a:solidFill>
            <a:schemeClr val="tx1"/>
          </a:solidFill>
          <a:latin typeface="Arial" charset="0"/>
          <a:ea typeface="MS PGothic" pitchFamily="34" charset="-128"/>
          <a:cs typeface="Andes ExtraLight" pitchFamily="50" charset="0"/>
        </a:defRPr>
      </a:lvl2pPr>
      <a:lvl3pPr algn="l" rtl="0" eaLnBrk="0" fontAlgn="base" hangingPunct="0">
        <a:spcBef>
          <a:spcPct val="0"/>
        </a:spcBef>
        <a:spcAft>
          <a:spcPct val="0"/>
        </a:spcAft>
        <a:buFont typeface="Arial" panose="020B0604020202020204" pitchFamily="34" charset="0"/>
        <a:defRPr sz="2200">
          <a:solidFill>
            <a:schemeClr val="tx1"/>
          </a:solidFill>
          <a:latin typeface="Arial" charset="0"/>
          <a:ea typeface="MS PGothic" pitchFamily="34" charset="-128"/>
          <a:cs typeface="Andes ExtraLight" pitchFamily="50" charset="0"/>
        </a:defRPr>
      </a:lvl3pPr>
      <a:lvl4pPr algn="l" rtl="0" eaLnBrk="0" fontAlgn="base" hangingPunct="0">
        <a:spcBef>
          <a:spcPct val="0"/>
        </a:spcBef>
        <a:spcAft>
          <a:spcPct val="0"/>
        </a:spcAft>
        <a:buFont typeface="Arial" panose="020B0604020202020204" pitchFamily="34" charset="0"/>
        <a:defRPr sz="2200">
          <a:solidFill>
            <a:schemeClr val="tx1"/>
          </a:solidFill>
          <a:latin typeface="Arial" charset="0"/>
          <a:ea typeface="MS PGothic" pitchFamily="34" charset="-128"/>
          <a:cs typeface="Andes ExtraLight" pitchFamily="50" charset="0"/>
        </a:defRPr>
      </a:lvl4pPr>
      <a:lvl5pPr algn="l" rtl="0" eaLnBrk="0" fontAlgn="base" hangingPunct="0">
        <a:spcBef>
          <a:spcPct val="0"/>
        </a:spcBef>
        <a:spcAft>
          <a:spcPct val="0"/>
        </a:spcAft>
        <a:buFont typeface="Arial" panose="020B0604020202020204" pitchFamily="34" charset="0"/>
        <a:defRPr sz="2200">
          <a:solidFill>
            <a:schemeClr val="tx1"/>
          </a:solidFill>
          <a:latin typeface="Arial" charset="0"/>
          <a:ea typeface="MS PGothic" pitchFamily="34" charset="-128"/>
          <a:cs typeface="Andes ExtraLight" pitchFamily="50"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marL="342900" indent="-342900" algn="l" rtl="0" eaLnBrk="0" fontAlgn="base" hangingPunct="0">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2pPr>
      <a:lvl3pPr marL="285750" indent="-285750" algn="l" rtl="0" eaLnBrk="0" fontAlgn="base" hangingPunct="0">
        <a:lnSpc>
          <a:spcPct val="110000"/>
        </a:lnSpc>
        <a:spcBef>
          <a:spcPct val="0"/>
        </a:spcBef>
        <a:spcAft>
          <a:spcPct val="0"/>
        </a:spcAft>
        <a:buClr>
          <a:schemeClr val="tx1"/>
        </a:buClr>
        <a:buFont typeface="Arial" panose="020B0604020202020204" pitchFamily="34" charset="0"/>
        <a:buChar char="•"/>
        <a:defRPr>
          <a:solidFill>
            <a:schemeClr val="tx2"/>
          </a:solidFill>
          <a:latin typeface="Arial"/>
          <a:ea typeface="MS PGothic" pitchFamily="34" charset="-128"/>
          <a:cs typeface="Arial"/>
        </a:defRPr>
      </a:lvl3pPr>
      <a:lvl4pPr marL="831850"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4pPr>
      <a:lvl5pPr marL="1196975" indent="-285750" algn="l" rtl="0" eaLnBrk="0" fontAlgn="base" hangingPunct="0">
        <a:lnSpc>
          <a:spcPct val="110000"/>
        </a:lnSpc>
        <a:spcBef>
          <a:spcPct val="0"/>
        </a:spcBef>
        <a:spcAft>
          <a:spcPct val="0"/>
        </a:spcAft>
        <a:buClr>
          <a:srgbClr val="595959"/>
        </a:buClr>
        <a:buFont typeface="Arial" panose="020B0604020202020204" pitchFamily="34" charset="0"/>
        <a:buChar char="•"/>
        <a:defRPr>
          <a:solidFill>
            <a:srgbClr val="595959"/>
          </a:solidFill>
          <a:latin typeface="Arial"/>
          <a:ea typeface="MS PGothic" pitchFamily="34" charset="-128"/>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229B85-CEFA-43D0-82BD-8677E7037353}"/>
              </a:ext>
            </a:extLst>
          </p:cNvPr>
          <p:cNvSpPr>
            <a:spLocks noGrp="1"/>
          </p:cNvSpPr>
          <p:nvPr>
            <p:ph type="title"/>
          </p:nvPr>
        </p:nvSpPr>
        <p:spPr>
          <a:xfrm>
            <a:off x="1512888" y="1189038"/>
            <a:ext cx="6972300" cy="1822450"/>
          </a:xfrm>
        </p:spPr>
        <p:txBody>
          <a:bodyPr>
            <a:normAutofit/>
          </a:bodyPr>
          <a:lstStyle/>
          <a:p>
            <a:pPr algn="ctr">
              <a:defRPr/>
            </a:pPr>
            <a:r>
              <a:rPr lang="es-ES" dirty="0"/>
              <a:t>DISTRIBUTIONAL NATIONAL ACCOUNTS IN COSTA RICA </a:t>
            </a:r>
            <a:br>
              <a:rPr lang="es-ES" dirty="0"/>
            </a:br>
            <a:r>
              <a:rPr lang="es-ES"/>
              <a:t> </a:t>
            </a:r>
            <a:endParaRPr lang="en-US" dirty="0"/>
          </a:p>
        </p:txBody>
      </p:sp>
      <p:sp>
        <p:nvSpPr>
          <p:cNvPr id="2" name="TextBox 1">
            <a:extLst>
              <a:ext uri="{FF2B5EF4-FFF2-40B4-BE49-F238E27FC236}">
                <a16:creationId xmlns:a16="http://schemas.microsoft.com/office/drawing/2014/main" id="{F34E7D09-7C63-7A48-8A22-8FCD9FA1867C}"/>
              </a:ext>
            </a:extLst>
          </p:cNvPr>
          <p:cNvSpPr txBox="1"/>
          <p:nvPr/>
        </p:nvSpPr>
        <p:spPr>
          <a:xfrm>
            <a:off x="1512888" y="5533355"/>
            <a:ext cx="6277757" cy="907941"/>
          </a:xfrm>
          <a:prstGeom prst="rect">
            <a:avLst/>
          </a:prstGeom>
          <a:noFill/>
        </p:spPr>
        <p:txBody>
          <a:bodyPr wrap="square" rtlCol="0">
            <a:spAutoFit/>
          </a:bodyPr>
          <a:lstStyle/>
          <a:p>
            <a:pPr algn="l"/>
            <a:r>
              <a:rPr lang="en-US" sz="1400" dirty="0"/>
              <a:t>Jose Pablo Valdes Martinez</a:t>
            </a:r>
          </a:p>
          <a:p>
            <a:pPr algn="l"/>
            <a:r>
              <a:rPr lang="en-US" sz="1400" dirty="0"/>
              <a:t>Senior Economist </a:t>
            </a:r>
          </a:p>
          <a:p>
            <a:pPr algn="l"/>
            <a:r>
              <a:rPr lang="en-US" sz="1400" dirty="0"/>
              <a:t>World Bank</a:t>
            </a:r>
          </a:p>
          <a:p>
            <a:pPr algn="l"/>
            <a:endParaRPr lang="en-US" sz="1100" dirty="0"/>
          </a:p>
        </p:txBody>
      </p:sp>
      <p:sp>
        <p:nvSpPr>
          <p:cNvPr id="7" name="TextBox 6">
            <a:extLst>
              <a:ext uri="{FF2B5EF4-FFF2-40B4-BE49-F238E27FC236}">
                <a16:creationId xmlns:a16="http://schemas.microsoft.com/office/drawing/2014/main" id="{78B779FD-54F6-0542-A03D-10ED085930EA}"/>
              </a:ext>
            </a:extLst>
          </p:cNvPr>
          <p:cNvSpPr txBox="1"/>
          <p:nvPr/>
        </p:nvSpPr>
        <p:spPr>
          <a:xfrm>
            <a:off x="3656786" y="2639157"/>
            <a:ext cx="1828800" cy="1828800"/>
          </a:xfrm>
          <a:prstGeom prst="rect">
            <a:avLst/>
          </a:prstGeom>
          <a:noFill/>
        </p:spPr>
        <p:txBody>
          <a:bodyPr wrap="square" rtlCol="0">
            <a:spAutoFit/>
          </a:bodyPr>
          <a:lstStyle/>
          <a:p>
            <a:pPr algn="l"/>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166713"/>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3" name="Picture 2">
            <a:extLst>
              <a:ext uri="{FF2B5EF4-FFF2-40B4-BE49-F238E27FC236}">
                <a16:creationId xmlns:a16="http://schemas.microsoft.com/office/drawing/2014/main" id="{1A761A08-1148-4003-A093-3BAE0E131C17}"/>
              </a:ext>
            </a:extLst>
          </p:cNvPr>
          <p:cNvPicPr>
            <a:picLocks noChangeAspect="1"/>
          </p:cNvPicPr>
          <p:nvPr/>
        </p:nvPicPr>
        <p:blipFill>
          <a:blip r:embed="rId2"/>
          <a:stretch>
            <a:fillRect/>
          </a:stretch>
        </p:blipFill>
        <p:spPr>
          <a:xfrm>
            <a:off x="868359" y="1389711"/>
            <a:ext cx="7407282" cy="4078577"/>
          </a:xfrm>
          <a:prstGeom prst="rect">
            <a:avLst/>
          </a:prstGeom>
        </p:spPr>
      </p:pic>
    </p:spTree>
    <p:extLst>
      <p:ext uri="{BB962C8B-B14F-4D97-AF65-F5344CB8AC3E}">
        <p14:creationId xmlns:p14="http://schemas.microsoft.com/office/powerpoint/2010/main" val="12362793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3" name="Picture 2">
            <a:extLst>
              <a:ext uri="{FF2B5EF4-FFF2-40B4-BE49-F238E27FC236}">
                <a16:creationId xmlns:a16="http://schemas.microsoft.com/office/drawing/2014/main" id="{F2A1824E-7334-4FB9-B854-C8D3E9C4475A}"/>
              </a:ext>
            </a:extLst>
          </p:cNvPr>
          <p:cNvPicPr>
            <a:picLocks noChangeAspect="1"/>
          </p:cNvPicPr>
          <p:nvPr/>
        </p:nvPicPr>
        <p:blipFill>
          <a:blip r:embed="rId2"/>
          <a:stretch>
            <a:fillRect/>
          </a:stretch>
        </p:blipFill>
        <p:spPr>
          <a:xfrm>
            <a:off x="343401" y="852298"/>
            <a:ext cx="4211053" cy="2755631"/>
          </a:xfrm>
          <a:prstGeom prst="rect">
            <a:avLst/>
          </a:prstGeom>
        </p:spPr>
      </p:pic>
      <p:pic>
        <p:nvPicPr>
          <p:cNvPr id="5" name="Picture 4">
            <a:extLst>
              <a:ext uri="{FF2B5EF4-FFF2-40B4-BE49-F238E27FC236}">
                <a16:creationId xmlns:a16="http://schemas.microsoft.com/office/drawing/2014/main" id="{96665C84-6BA8-4138-8320-459FE645B059}"/>
              </a:ext>
            </a:extLst>
          </p:cNvPr>
          <p:cNvPicPr>
            <a:picLocks noChangeAspect="1"/>
          </p:cNvPicPr>
          <p:nvPr/>
        </p:nvPicPr>
        <p:blipFill>
          <a:blip r:embed="rId3"/>
          <a:stretch>
            <a:fillRect/>
          </a:stretch>
        </p:blipFill>
        <p:spPr>
          <a:xfrm>
            <a:off x="4688018" y="852298"/>
            <a:ext cx="4295754" cy="2755631"/>
          </a:xfrm>
          <a:prstGeom prst="rect">
            <a:avLst/>
          </a:prstGeom>
        </p:spPr>
      </p:pic>
    </p:spTree>
    <p:extLst>
      <p:ext uri="{BB962C8B-B14F-4D97-AF65-F5344CB8AC3E}">
        <p14:creationId xmlns:p14="http://schemas.microsoft.com/office/powerpoint/2010/main" val="2077773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3" name="Picture 2">
            <a:extLst>
              <a:ext uri="{FF2B5EF4-FFF2-40B4-BE49-F238E27FC236}">
                <a16:creationId xmlns:a16="http://schemas.microsoft.com/office/drawing/2014/main" id="{94BCA9BA-5F8B-4410-9A4C-CA93443651DB}"/>
              </a:ext>
            </a:extLst>
          </p:cNvPr>
          <p:cNvPicPr>
            <a:picLocks noChangeAspect="1"/>
          </p:cNvPicPr>
          <p:nvPr/>
        </p:nvPicPr>
        <p:blipFill>
          <a:blip r:embed="rId2"/>
          <a:stretch>
            <a:fillRect/>
          </a:stretch>
        </p:blipFill>
        <p:spPr>
          <a:xfrm>
            <a:off x="587918" y="1356180"/>
            <a:ext cx="7968163" cy="4145639"/>
          </a:xfrm>
          <a:prstGeom prst="rect">
            <a:avLst/>
          </a:prstGeom>
        </p:spPr>
      </p:pic>
    </p:spTree>
    <p:extLst>
      <p:ext uri="{BB962C8B-B14F-4D97-AF65-F5344CB8AC3E}">
        <p14:creationId xmlns:p14="http://schemas.microsoft.com/office/powerpoint/2010/main" val="27702197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3" name="Picture 2">
            <a:extLst>
              <a:ext uri="{FF2B5EF4-FFF2-40B4-BE49-F238E27FC236}">
                <a16:creationId xmlns:a16="http://schemas.microsoft.com/office/drawing/2014/main" id="{CB8A01C7-DA1A-4CD0-871C-6EE940DF02F4}"/>
              </a:ext>
            </a:extLst>
          </p:cNvPr>
          <p:cNvPicPr>
            <a:picLocks noChangeAspect="1"/>
          </p:cNvPicPr>
          <p:nvPr/>
        </p:nvPicPr>
        <p:blipFill>
          <a:blip r:embed="rId2"/>
          <a:stretch>
            <a:fillRect/>
          </a:stretch>
        </p:blipFill>
        <p:spPr>
          <a:xfrm>
            <a:off x="235148" y="1273539"/>
            <a:ext cx="4218845" cy="2541405"/>
          </a:xfrm>
          <a:prstGeom prst="rect">
            <a:avLst/>
          </a:prstGeom>
        </p:spPr>
      </p:pic>
      <p:pic>
        <p:nvPicPr>
          <p:cNvPr id="5" name="Picture 4">
            <a:extLst>
              <a:ext uri="{FF2B5EF4-FFF2-40B4-BE49-F238E27FC236}">
                <a16:creationId xmlns:a16="http://schemas.microsoft.com/office/drawing/2014/main" id="{2217C426-9999-4472-B5A1-4B5C09089799}"/>
              </a:ext>
            </a:extLst>
          </p:cNvPr>
          <p:cNvPicPr>
            <a:picLocks noChangeAspect="1"/>
          </p:cNvPicPr>
          <p:nvPr/>
        </p:nvPicPr>
        <p:blipFill>
          <a:blip r:embed="rId3"/>
          <a:stretch>
            <a:fillRect/>
          </a:stretch>
        </p:blipFill>
        <p:spPr>
          <a:xfrm>
            <a:off x="4559412" y="1273540"/>
            <a:ext cx="3937316" cy="2558196"/>
          </a:xfrm>
          <a:prstGeom prst="rect">
            <a:avLst/>
          </a:prstGeom>
        </p:spPr>
      </p:pic>
    </p:spTree>
    <p:extLst>
      <p:ext uri="{BB962C8B-B14F-4D97-AF65-F5344CB8AC3E}">
        <p14:creationId xmlns:p14="http://schemas.microsoft.com/office/powerpoint/2010/main" val="3403674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3" name="Picture 2">
            <a:extLst>
              <a:ext uri="{FF2B5EF4-FFF2-40B4-BE49-F238E27FC236}">
                <a16:creationId xmlns:a16="http://schemas.microsoft.com/office/drawing/2014/main" id="{919E1D99-2092-40B4-BBCB-D7687FE73048}"/>
              </a:ext>
            </a:extLst>
          </p:cNvPr>
          <p:cNvPicPr>
            <a:picLocks noChangeAspect="1"/>
          </p:cNvPicPr>
          <p:nvPr/>
        </p:nvPicPr>
        <p:blipFill>
          <a:blip r:embed="rId2"/>
          <a:stretch>
            <a:fillRect/>
          </a:stretch>
        </p:blipFill>
        <p:spPr>
          <a:xfrm>
            <a:off x="249561" y="1112319"/>
            <a:ext cx="8644877" cy="4633362"/>
          </a:xfrm>
          <a:prstGeom prst="rect">
            <a:avLst/>
          </a:prstGeom>
        </p:spPr>
      </p:pic>
    </p:spTree>
    <p:extLst>
      <p:ext uri="{BB962C8B-B14F-4D97-AF65-F5344CB8AC3E}">
        <p14:creationId xmlns:p14="http://schemas.microsoft.com/office/powerpoint/2010/main" val="305582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4" name="Picture 3">
            <a:extLst>
              <a:ext uri="{FF2B5EF4-FFF2-40B4-BE49-F238E27FC236}">
                <a16:creationId xmlns:a16="http://schemas.microsoft.com/office/drawing/2014/main" id="{8FC7E979-EBB6-4499-81AA-EFDFE688C703}"/>
              </a:ext>
            </a:extLst>
          </p:cNvPr>
          <p:cNvPicPr>
            <a:picLocks noChangeAspect="1"/>
          </p:cNvPicPr>
          <p:nvPr/>
        </p:nvPicPr>
        <p:blipFill>
          <a:blip r:embed="rId3"/>
          <a:stretch>
            <a:fillRect/>
          </a:stretch>
        </p:blipFill>
        <p:spPr>
          <a:xfrm>
            <a:off x="0" y="555229"/>
            <a:ext cx="9144000" cy="5747541"/>
          </a:xfrm>
          <a:prstGeom prst="rect">
            <a:avLst/>
          </a:prstGeom>
        </p:spPr>
      </p:pic>
    </p:spTree>
    <p:extLst>
      <p:ext uri="{BB962C8B-B14F-4D97-AF65-F5344CB8AC3E}">
        <p14:creationId xmlns:p14="http://schemas.microsoft.com/office/powerpoint/2010/main" val="3519006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4" name="Picture 3">
            <a:extLst>
              <a:ext uri="{FF2B5EF4-FFF2-40B4-BE49-F238E27FC236}">
                <a16:creationId xmlns:a16="http://schemas.microsoft.com/office/drawing/2014/main" id="{CF1DB4DB-226E-470D-BC1C-19D1C51299FC}"/>
              </a:ext>
            </a:extLst>
          </p:cNvPr>
          <p:cNvPicPr>
            <a:picLocks noChangeAspect="1"/>
          </p:cNvPicPr>
          <p:nvPr/>
        </p:nvPicPr>
        <p:blipFill>
          <a:blip r:embed="rId2"/>
          <a:stretch>
            <a:fillRect/>
          </a:stretch>
        </p:blipFill>
        <p:spPr>
          <a:xfrm>
            <a:off x="187865" y="1273539"/>
            <a:ext cx="4397689" cy="2155461"/>
          </a:xfrm>
          <a:prstGeom prst="rect">
            <a:avLst/>
          </a:prstGeom>
        </p:spPr>
      </p:pic>
      <p:pic>
        <p:nvPicPr>
          <p:cNvPr id="5" name="Picture 4">
            <a:extLst>
              <a:ext uri="{FF2B5EF4-FFF2-40B4-BE49-F238E27FC236}">
                <a16:creationId xmlns:a16="http://schemas.microsoft.com/office/drawing/2014/main" id="{DBC6B08A-4ACD-4FF9-8328-9A2C2CD78133}"/>
              </a:ext>
            </a:extLst>
          </p:cNvPr>
          <p:cNvPicPr>
            <a:picLocks noChangeAspect="1"/>
          </p:cNvPicPr>
          <p:nvPr/>
        </p:nvPicPr>
        <p:blipFill>
          <a:blip r:embed="rId3"/>
          <a:stretch>
            <a:fillRect/>
          </a:stretch>
        </p:blipFill>
        <p:spPr>
          <a:xfrm>
            <a:off x="4741091" y="1273539"/>
            <a:ext cx="3601526" cy="2159958"/>
          </a:xfrm>
          <a:prstGeom prst="rect">
            <a:avLst/>
          </a:prstGeom>
        </p:spPr>
      </p:pic>
      <p:pic>
        <p:nvPicPr>
          <p:cNvPr id="7" name="Picture 6">
            <a:extLst>
              <a:ext uri="{FF2B5EF4-FFF2-40B4-BE49-F238E27FC236}">
                <a16:creationId xmlns:a16="http://schemas.microsoft.com/office/drawing/2014/main" id="{74B5EFE1-2E39-4831-B309-139F8553FAB9}"/>
              </a:ext>
            </a:extLst>
          </p:cNvPr>
          <p:cNvPicPr>
            <a:picLocks noChangeAspect="1"/>
          </p:cNvPicPr>
          <p:nvPr/>
        </p:nvPicPr>
        <p:blipFill>
          <a:blip r:embed="rId4"/>
          <a:stretch>
            <a:fillRect/>
          </a:stretch>
        </p:blipFill>
        <p:spPr>
          <a:xfrm>
            <a:off x="343401" y="3617177"/>
            <a:ext cx="4242154" cy="2200597"/>
          </a:xfrm>
          <a:prstGeom prst="rect">
            <a:avLst/>
          </a:prstGeom>
        </p:spPr>
      </p:pic>
      <p:pic>
        <p:nvPicPr>
          <p:cNvPr id="9" name="Picture 8">
            <a:extLst>
              <a:ext uri="{FF2B5EF4-FFF2-40B4-BE49-F238E27FC236}">
                <a16:creationId xmlns:a16="http://schemas.microsoft.com/office/drawing/2014/main" id="{930042AA-AC40-42DF-BE14-B572AFA8D79F}"/>
              </a:ext>
            </a:extLst>
          </p:cNvPr>
          <p:cNvPicPr>
            <a:picLocks noChangeAspect="1"/>
          </p:cNvPicPr>
          <p:nvPr/>
        </p:nvPicPr>
        <p:blipFill>
          <a:blip r:embed="rId5"/>
          <a:stretch>
            <a:fillRect/>
          </a:stretch>
        </p:blipFill>
        <p:spPr>
          <a:xfrm>
            <a:off x="4741092" y="3633742"/>
            <a:ext cx="3601526" cy="2291880"/>
          </a:xfrm>
          <a:prstGeom prst="rect">
            <a:avLst/>
          </a:prstGeom>
        </p:spPr>
      </p:pic>
    </p:spTree>
    <p:extLst>
      <p:ext uri="{BB962C8B-B14F-4D97-AF65-F5344CB8AC3E}">
        <p14:creationId xmlns:p14="http://schemas.microsoft.com/office/powerpoint/2010/main" val="1511571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138923"/>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4" name="Picture 3">
            <a:extLst>
              <a:ext uri="{FF2B5EF4-FFF2-40B4-BE49-F238E27FC236}">
                <a16:creationId xmlns:a16="http://schemas.microsoft.com/office/drawing/2014/main" id="{0DEEEAF5-A7E9-4D33-B195-EC632E81E862}"/>
              </a:ext>
            </a:extLst>
          </p:cNvPr>
          <p:cNvPicPr>
            <a:picLocks noChangeAspect="1"/>
          </p:cNvPicPr>
          <p:nvPr/>
        </p:nvPicPr>
        <p:blipFill>
          <a:blip r:embed="rId2"/>
          <a:stretch>
            <a:fillRect/>
          </a:stretch>
        </p:blipFill>
        <p:spPr>
          <a:xfrm>
            <a:off x="-1" y="814103"/>
            <a:ext cx="8895941" cy="5379807"/>
          </a:xfrm>
          <a:prstGeom prst="rect">
            <a:avLst/>
          </a:prstGeom>
        </p:spPr>
      </p:pic>
    </p:spTree>
    <p:extLst>
      <p:ext uri="{BB962C8B-B14F-4D97-AF65-F5344CB8AC3E}">
        <p14:creationId xmlns:p14="http://schemas.microsoft.com/office/powerpoint/2010/main" val="4239568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190293"/>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3" name="Picture 2">
            <a:extLst>
              <a:ext uri="{FF2B5EF4-FFF2-40B4-BE49-F238E27FC236}">
                <a16:creationId xmlns:a16="http://schemas.microsoft.com/office/drawing/2014/main" id="{E696DFD3-96EE-43D9-8021-2BD0748D70FD}"/>
              </a:ext>
            </a:extLst>
          </p:cNvPr>
          <p:cNvPicPr>
            <a:picLocks noChangeAspect="1"/>
          </p:cNvPicPr>
          <p:nvPr/>
        </p:nvPicPr>
        <p:blipFill>
          <a:blip r:embed="rId2"/>
          <a:stretch>
            <a:fillRect/>
          </a:stretch>
        </p:blipFill>
        <p:spPr>
          <a:xfrm>
            <a:off x="413757" y="1533260"/>
            <a:ext cx="8316486" cy="3791479"/>
          </a:xfrm>
          <a:prstGeom prst="rect">
            <a:avLst/>
          </a:prstGeom>
        </p:spPr>
      </p:pic>
    </p:spTree>
    <p:extLst>
      <p:ext uri="{BB962C8B-B14F-4D97-AF65-F5344CB8AC3E}">
        <p14:creationId xmlns:p14="http://schemas.microsoft.com/office/powerpoint/2010/main" val="38379216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4" name="Picture 3">
            <a:extLst>
              <a:ext uri="{FF2B5EF4-FFF2-40B4-BE49-F238E27FC236}">
                <a16:creationId xmlns:a16="http://schemas.microsoft.com/office/drawing/2014/main" id="{446ACA9C-2D51-4469-A9DE-0FDC170D1168}"/>
              </a:ext>
            </a:extLst>
          </p:cNvPr>
          <p:cNvPicPr>
            <a:picLocks noChangeAspect="1"/>
          </p:cNvPicPr>
          <p:nvPr/>
        </p:nvPicPr>
        <p:blipFill>
          <a:blip r:embed="rId2"/>
          <a:stretch>
            <a:fillRect/>
          </a:stretch>
        </p:blipFill>
        <p:spPr>
          <a:xfrm>
            <a:off x="868359" y="1395808"/>
            <a:ext cx="7407282" cy="4066384"/>
          </a:xfrm>
          <a:prstGeom prst="rect">
            <a:avLst/>
          </a:prstGeom>
        </p:spPr>
      </p:pic>
    </p:spTree>
    <p:extLst>
      <p:ext uri="{BB962C8B-B14F-4D97-AF65-F5344CB8AC3E}">
        <p14:creationId xmlns:p14="http://schemas.microsoft.com/office/powerpoint/2010/main" val="3669148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7B47F-3083-48DB-A7BF-AB62CDD7D977}"/>
              </a:ext>
            </a:extLst>
          </p:cNvPr>
          <p:cNvSpPr>
            <a:spLocks noGrp="1"/>
          </p:cNvSpPr>
          <p:nvPr>
            <p:ph type="title"/>
          </p:nvPr>
        </p:nvSpPr>
        <p:spPr/>
        <p:txBody>
          <a:bodyPr/>
          <a:lstStyle/>
          <a:p>
            <a:r>
              <a:rPr lang="en-US" dirty="0"/>
              <a:t>Outline of the presentation</a:t>
            </a:r>
          </a:p>
        </p:txBody>
      </p:sp>
      <p:sp>
        <p:nvSpPr>
          <p:cNvPr id="3" name="Content Placeholder 2">
            <a:extLst>
              <a:ext uri="{FF2B5EF4-FFF2-40B4-BE49-F238E27FC236}">
                <a16:creationId xmlns:a16="http://schemas.microsoft.com/office/drawing/2014/main" id="{2AD22F98-1120-4C0A-8A60-15E642B14A88}"/>
              </a:ext>
            </a:extLst>
          </p:cNvPr>
          <p:cNvSpPr>
            <a:spLocks noGrp="1"/>
          </p:cNvSpPr>
          <p:nvPr>
            <p:ph sz="quarter" idx="10"/>
          </p:nvPr>
        </p:nvSpPr>
        <p:spPr/>
        <p:txBody>
          <a:bodyPr>
            <a:normAutofit/>
          </a:bodyPr>
          <a:lstStyle/>
          <a:p>
            <a:pPr>
              <a:buFont typeface="+mj-lt"/>
              <a:buAutoNum type="arabicPeriod"/>
            </a:pPr>
            <a:r>
              <a:rPr lang="es-ES" dirty="0" err="1"/>
              <a:t>Introduction</a:t>
            </a:r>
            <a:endParaRPr lang="es-ES" dirty="0"/>
          </a:p>
          <a:p>
            <a:pPr>
              <a:buFont typeface="+mj-lt"/>
              <a:buAutoNum type="arabicPeriod"/>
            </a:pPr>
            <a:r>
              <a:rPr lang="es-ES" dirty="0"/>
              <a:t>Project </a:t>
            </a:r>
            <a:r>
              <a:rPr lang="es-ES" dirty="0" err="1"/>
              <a:t>development</a:t>
            </a:r>
            <a:r>
              <a:rPr lang="es-ES" dirty="0"/>
              <a:t> </a:t>
            </a:r>
            <a:r>
              <a:rPr lang="es-ES" dirty="0" err="1"/>
              <a:t>objectives</a:t>
            </a:r>
            <a:endParaRPr lang="es-ES" dirty="0"/>
          </a:p>
          <a:p>
            <a:pPr>
              <a:buFont typeface="+mj-lt"/>
              <a:buAutoNum type="arabicPeriod"/>
            </a:pPr>
            <a:r>
              <a:rPr lang="es-ES" dirty="0" err="1"/>
              <a:t>Outline</a:t>
            </a:r>
            <a:r>
              <a:rPr lang="es-ES" dirty="0"/>
              <a:t> of </a:t>
            </a:r>
            <a:r>
              <a:rPr lang="es-ES" dirty="0" err="1"/>
              <a:t>the</a:t>
            </a:r>
            <a:r>
              <a:rPr lang="es-ES" dirty="0"/>
              <a:t> </a:t>
            </a:r>
            <a:r>
              <a:rPr lang="es-ES" dirty="0" err="1"/>
              <a:t>methodology</a:t>
            </a:r>
            <a:r>
              <a:rPr lang="es-ES" dirty="0"/>
              <a:t> and data </a:t>
            </a:r>
            <a:r>
              <a:rPr lang="es-ES" dirty="0" err="1"/>
              <a:t>sources</a:t>
            </a:r>
            <a:r>
              <a:rPr lang="es-ES" dirty="0"/>
              <a:t> </a:t>
            </a:r>
            <a:r>
              <a:rPr lang="es-ES" dirty="0" err="1"/>
              <a:t>used</a:t>
            </a:r>
            <a:endParaRPr lang="es-ES" dirty="0"/>
          </a:p>
          <a:p>
            <a:pPr>
              <a:buFont typeface="+mj-lt"/>
              <a:buAutoNum type="arabicPeriod"/>
            </a:pPr>
            <a:r>
              <a:rPr lang="es-ES" dirty="0" err="1"/>
              <a:t>Proposed</a:t>
            </a:r>
            <a:r>
              <a:rPr lang="es-ES" dirty="0"/>
              <a:t> </a:t>
            </a:r>
            <a:r>
              <a:rPr lang="es-ES" dirty="0" err="1"/>
              <a:t>work</a:t>
            </a:r>
            <a:r>
              <a:rPr lang="es-ES" dirty="0"/>
              <a:t> plan</a:t>
            </a:r>
          </a:p>
          <a:p>
            <a:pPr>
              <a:buFont typeface="+mj-lt"/>
              <a:buAutoNum type="arabicPeriod"/>
            </a:pPr>
            <a:r>
              <a:rPr lang="en-US"/>
              <a:t>M</a:t>
            </a:r>
            <a:r>
              <a:rPr lang="es-ES"/>
              <a:t>ain </a:t>
            </a:r>
            <a:r>
              <a:rPr lang="es-ES" dirty="0" err="1"/>
              <a:t>results</a:t>
            </a:r>
            <a:endParaRPr lang="es-ES" dirty="0"/>
          </a:p>
          <a:p>
            <a:pPr>
              <a:buFont typeface="+mj-lt"/>
              <a:buAutoNum type="arabicPeriod"/>
            </a:pPr>
            <a:r>
              <a:rPr lang="es-ES" dirty="0" err="1"/>
              <a:t>Difficulties</a:t>
            </a:r>
            <a:r>
              <a:rPr lang="es-ES" dirty="0"/>
              <a:t> </a:t>
            </a:r>
            <a:r>
              <a:rPr lang="es-ES" dirty="0" err="1"/>
              <a:t>found</a:t>
            </a:r>
            <a:r>
              <a:rPr lang="es-ES" dirty="0"/>
              <a:t>, </a:t>
            </a:r>
            <a:r>
              <a:rPr lang="es-ES" err="1"/>
              <a:t>lessons</a:t>
            </a:r>
            <a:r>
              <a:rPr lang="es-ES"/>
              <a:t> learn</a:t>
            </a:r>
            <a:r>
              <a:rPr lang="en-US"/>
              <a:t>e</a:t>
            </a:r>
            <a:r>
              <a:rPr lang="es-ES"/>
              <a:t>d </a:t>
            </a:r>
            <a:r>
              <a:rPr lang="es-ES" dirty="0"/>
              <a:t>and </a:t>
            </a:r>
            <a:r>
              <a:rPr lang="es-ES" dirty="0" err="1"/>
              <a:t>next</a:t>
            </a:r>
            <a:r>
              <a:rPr lang="es-ES" dirty="0"/>
              <a:t> </a:t>
            </a:r>
            <a:r>
              <a:rPr lang="es-ES" dirty="0" err="1"/>
              <a:t>steps</a:t>
            </a:r>
            <a:endParaRPr lang="es-ES" dirty="0"/>
          </a:p>
          <a:p>
            <a:endParaRPr lang="en-US" dirty="0"/>
          </a:p>
        </p:txBody>
      </p:sp>
      <p:sp>
        <p:nvSpPr>
          <p:cNvPr id="4" name="Footer Placeholder 3">
            <a:extLst>
              <a:ext uri="{FF2B5EF4-FFF2-40B4-BE49-F238E27FC236}">
                <a16:creationId xmlns:a16="http://schemas.microsoft.com/office/drawing/2014/main" id="{01525CEB-ADC8-4A02-ACDA-EE481D7EAF0D}"/>
              </a:ext>
            </a:extLst>
          </p:cNvPr>
          <p:cNvSpPr>
            <a:spLocks noGrp="1"/>
          </p:cNvSpPr>
          <p:nvPr>
            <p:ph type="ftr" sz="quarter" idx="11"/>
          </p:nvPr>
        </p:nvSpPr>
        <p:spPr/>
        <p:txBody>
          <a:bodyPr/>
          <a:lstStyle/>
          <a:p>
            <a:pPr>
              <a:defRPr/>
            </a:pPr>
            <a:r>
              <a:rPr lang="en-US" dirty="0"/>
              <a:t>Distributional National Accounts in Costa Rica</a:t>
            </a:r>
          </a:p>
        </p:txBody>
      </p:sp>
    </p:spTree>
    <p:extLst>
      <p:ext uri="{BB962C8B-B14F-4D97-AF65-F5344CB8AC3E}">
        <p14:creationId xmlns:p14="http://schemas.microsoft.com/office/powerpoint/2010/main" val="1432141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4" name="Picture 3">
            <a:extLst>
              <a:ext uri="{FF2B5EF4-FFF2-40B4-BE49-F238E27FC236}">
                <a16:creationId xmlns:a16="http://schemas.microsoft.com/office/drawing/2014/main" id="{56B15ABC-A1E8-4528-B370-8D667EB9A7FD}"/>
              </a:ext>
            </a:extLst>
          </p:cNvPr>
          <p:cNvPicPr>
            <a:picLocks noChangeAspect="1"/>
          </p:cNvPicPr>
          <p:nvPr/>
        </p:nvPicPr>
        <p:blipFill>
          <a:blip r:embed="rId2"/>
          <a:stretch>
            <a:fillRect/>
          </a:stretch>
        </p:blipFill>
        <p:spPr>
          <a:xfrm>
            <a:off x="587918" y="1359228"/>
            <a:ext cx="7968163" cy="4139543"/>
          </a:xfrm>
          <a:prstGeom prst="rect">
            <a:avLst/>
          </a:prstGeom>
        </p:spPr>
      </p:pic>
    </p:spTree>
    <p:extLst>
      <p:ext uri="{BB962C8B-B14F-4D97-AF65-F5344CB8AC3E}">
        <p14:creationId xmlns:p14="http://schemas.microsoft.com/office/powerpoint/2010/main" val="4108311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4" name="Picture 3">
            <a:extLst>
              <a:ext uri="{FF2B5EF4-FFF2-40B4-BE49-F238E27FC236}">
                <a16:creationId xmlns:a16="http://schemas.microsoft.com/office/drawing/2014/main" id="{F2A20035-5BAF-4C11-805B-9F229497FDB9}"/>
              </a:ext>
            </a:extLst>
          </p:cNvPr>
          <p:cNvPicPr>
            <a:picLocks noChangeAspect="1"/>
          </p:cNvPicPr>
          <p:nvPr/>
        </p:nvPicPr>
        <p:blipFill>
          <a:blip r:embed="rId2"/>
          <a:stretch>
            <a:fillRect/>
          </a:stretch>
        </p:blipFill>
        <p:spPr>
          <a:xfrm>
            <a:off x="249561" y="1109271"/>
            <a:ext cx="8644877" cy="4639458"/>
          </a:xfrm>
          <a:prstGeom prst="rect">
            <a:avLst/>
          </a:prstGeom>
        </p:spPr>
      </p:pic>
    </p:spTree>
    <p:extLst>
      <p:ext uri="{BB962C8B-B14F-4D97-AF65-F5344CB8AC3E}">
        <p14:creationId xmlns:p14="http://schemas.microsoft.com/office/powerpoint/2010/main" val="9516073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41664"/>
            <a:ext cx="8439652" cy="1031875"/>
          </a:xfrm>
        </p:spPr>
        <p:txBody>
          <a:bodyPr/>
          <a:lstStyle/>
          <a:p>
            <a:r>
              <a:rPr lang="es-ES" dirty="0"/>
              <a:t>5</a:t>
            </a:r>
            <a:r>
              <a:rPr lang="es-ES"/>
              <a:t>. </a:t>
            </a:r>
            <a:r>
              <a:rPr lang="en-US"/>
              <a:t>Main results</a:t>
            </a:r>
            <a:endParaRPr lang="en-US" dirty="0"/>
          </a:p>
        </p:txBody>
      </p:sp>
      <p:sp>
        <p:nvSpPr>
          <p:cNvPr id="6" name="Footer Placeholder 3">
            <a:extLst>
              <a:ext uri="{FF2B5EF4-FFF2-40B4-BE49-F238E27FC236}">
                <a16:creationId xmlns:a16="http://schemas.microsoft.com/office/drawing/2014/main" id="{493C1035-ED75-4C51-AE7D-11900F60E54F}"/>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pic>
        <p:nvPicPr>
          <p:cNvPr id="7" name="Picture 6">
            <a:extLst>
              <a:ext uri="{FF2B5EF4-FFF2-40B4-BE49-F238E27FC236}">
                <a16:creationId xmlns:a16="http://schemas.microsoft.com/office/drawing/2014/main" id="{5AA605E4-4BD7-4B92-89AC-AF37B53AE8A4}"/>
              </a:ext>
            </a:extLst>
          </p:cNvPr>
          <p:cNvPicPr>
            <a:picLocks noChangeAspect="1"/>
          </p:cNvPicPr>
          <p:nvPr/>
        </p:nvPicPr>
        <p:blipFill>
          <a:blip r:embed="rId2"/>
          <a:stretch>
            <a:fillRect/>
          </a:stretch>
        </p:blipFill>
        <p:spPr>
          <a:xfrm>
            <a:off x="0" y="1177012"/>
            <a:ext cx="9144000" cy="4503975"/>
          </a:xfrm>
          <a:prstGeom prst="rect">
            <a:avLst/>
          </a:prstGeom>
        </p:spPr>
      </p:pic>
    </p:spTree>
    <p:extLst>
      <p:ext uri="{BB962C8B-B14F-4D97-AF65-F5344CB8AC3E}">
        <p14:creationId xmlns:p14="http://schemas.microsoft.com/office/powerpoint/2010/main" val="25499255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166714"/>
            <a:ext cx="8439652" cy="1031875"/>
          </a:xfrm>
        </p:spPr>
        <p:txBody>
          <a:bodyPr/>
          <a:lstStyle/>
          <a:p>
            <a:r>
              <a:rPr lang="es-ES" dirty="0"/>
              <a:t>6. </a:t>
            </a:r>
            <a:r>
              <a:rPr lang="es-ES" dirty="0" err="1"/>
              <a:t>Difficulties</a:t>
            </a:r>
            <a:r>
              <a:rPr lang="es-ES" dirty="0"/>
              <a:t> </a:t>
            </a:r>
            <a:r>
              <a:rPr lang="es-ES" dirty="0" err="1"/>
              <a:t>found</a:t>
            </a:r>
            <a:r>
              <a:rPr lang="es-ES" dirty="0"/>
              <a:t>, </a:t>
            </a:r>
            <a:r>
              <a:rPr lang="es-ES" dirty="0" err="1"/>
              <a:t>lessons</a:t>
            </a:r>
            <a:r>
              <a:rPr lang="es-ES" dirty="0"/>
              <a:t> </a:t>
            </a:r>
            <a:r>
              <a:rPr lang="es-ES" dirty="0" err="1"/>
              <a:t>learned</a:t>
            </a:r>
            <a:r>
              <a:rPr lang="es-ES" dirty="0"/>
              <a:t> and </a:t>
            </a:r>
            <a:r>
              <a:rPr lang="es-ES" dirty="0" err="1"/>
              <a:t>next</a:t>
            </a:r>
            <a:r>
              <a:rPr lang="es-ES" dirty="0"/>
              <a:t> </a:t>
            </a:r>
            <a:r>
              <a:rPr lang="es-ES" dirty="0" err="1"/>
              <a:t>steps</a:t>
            </a:r>
            <a:endParaRPr lang="en-US" dirty="0"/>
          </a:p>
        </p:txBody>
      </p:sp>
      <p:sp>
        <p:nvSpPr>
          <p:cNvPr id="5" name="Content Placeholder 2">
            <a:extLst>
              <a:ext uri="{FF2B5EF4-FFF2-40B4-BE49-F238E27FC236}">
                <a16:creationId xmlns:a16="http://schemas.microsoft.com/office/drawing/2014/main" id="{075F7FD2-CD18-4133-AB91-8EECB369E099}"/>
              </a:ext>
            </a:extLst>
          </p:cNvPr>
          <p:cNvSpPr txBox="1">
            <a:spLocks/>
          </p:cNvSpPr>
          <p:nvPr/>
        </p:nvSpPr>
        <p:spPr>
          <a:xfrm>
            <a:off x="453006" y="943756"/>
            <a:ext cx="8061820" cy="524718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fontAlgn="auto">
              <a:spcAft>
                <a:spcPts val="0"/>
              </a:spcAft>
              <a:buFont typeface="Wingdings" panose="05000000000000000000" pitchFamily="2" charset="2"/>
              <a:buChar char="Ø"/>
              <a:defRPr/>
            </a:pPr>
            <a:r>
              <a:rPr lang="en-US" sz="2000" dirty="0">
                <a:solidFill>
                  <a:sysClr val="windowText" lastClr="000000"/>
                </a:solidFill>
                <a:latin typeface="Calibri" panose="020F0502020204030204"/>
              </a:rPr>
              <a:t>Sectoral accounts and ENIGH refer to different year </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Reference year for the accounts was 2017 (latest available year) while ENIGH reference period was 2018</a:t>
            </a:r>
          </a:p>
          <a:p>
            <a:pPr lvl="1" fontAlgn="auto">
              <a:spcAft>
                <a:spcPts val="0"/>
              </a:spcAft>
              <a:buFont typeface="Wingdings" panose="05000000000000000000" pitchFamily="2" charset="2"/>
              <a:buChar char="Ø"/>
              <a:defRPr/>
            </a:pPr>
            <a:r>
              <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We believed it was better to use </a:t>
            </a:r>
            <a:r>
              <a:rPr lang="en-US" sz="1600" b="0" dirty="0">
                <a:solidFill>
                  <a:sysClr val="windowText" lastClr="000000"/>
                </a:solidFill>
                <a:latin typeface="Calibri" panose="020F0502020204030204"/>
              </a:rPr>
              <a:t>data from 2018 rather than 2013</a:t>
            </a:r>
          </a:p>
          <a:p>
            <a:pPr lvl="1" fontAlgn="auto">
              <a:spcAft>
                <a:spcPts val="0"/>
              </a:spcAft>
              <a:buFont typeface="Wingdings" panose="05000000000000000000" pitchFamily="2" charset="2"/>
              <a:buChar char="Ø"/>
              <a:defRPr/>
            </a:pPr>
            <a:r>
              <a:rPr kumimoji="0" lang="en-U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Easy to update results once the accounts for 2018 are available</a:t>
            </a:r>
            <a:endPar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lvl="0" fontAlgn="auto">
              <a:spcAft>
                <a:spcPts val="0"/>
              </a:spcAft>
              <a:buFont typeface="Wingdings" panose="05000000000000000000" pitchFamily="2" charset="2"/>
              <a:buChar char="Ø"/>
              <a:defRPr/>
            </a:pPr>
            <a:r>
              <a:rPr lang="en-US" sz="2000" dirty="0">
                <a:solidFill>
                  <a:sysClr val="windowText" lastClr="000000"/>
                </a:solidFill>
                <a:latin typeface="Calibri" panose="020F0502020204030204"/>
              </a:rPr>
              <a:t>Tried to avoid using the structure of the aggregates </a:t>
            </a:r>
            <a:r>
              <a:rPr lang="en-US" sz="2000" b="0" dirty="0">
                <a:solidFill>
                  <a:sysClr val="windowText" lastClr="000000"/>
                </a:solidFill>
                <a:latin typeface="Calibri" panose="020F0502020204030204"/>
              </a:rPr>
              <a:t>when data on components is missing</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Favored the use of a combination of survey variables</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Better results in terms of micro-macro gaps</a:t>
            </a:r>
          </a:p>
          <a:p>
            <a:pPr lvl="0" fontAlgn="auto">
              <a:spcAft>
                <a:spcPts val="0"/>
              </a:spcAft>
              <a:buFont typeface="Wingdings" panose="05000000000000000000" pitchFamily="2" charset="2"/>
              <a:buChar char="Ø"/>
              <a:defRPr/>
            </a:pPr>
            <a:r>
              <a:rPr kumimoji="0" lang="en-US" sz="2000" i="0" u="none" strike="noStrike" kern="1200" cap="none" spc="0" normalizeH="0" baseline="0" noProof="0" dirty="0">
                <a:ln>
                  <a:noFill/>
                </a:ln>
                <a:solidFill>
                  <a:sysClr val="windowText" lastClr="000000"/>
                </a:solidFill>
                <a:effectLst/>
                <a:uLnTx/>
                <a:uFillTx/>
                <a:latin typeface="Calibri" panose="020F0502020204030204"/>
                <a:ea typeface="+mn-ea"/>
                <a:cs typeface="+mn-cs"/>
              </a:rPr>
              <a:t>Adjustments needed on both micro and macro sides</a:t>
            </a:r>
          </a:p>
          <a:p>
            <a:pPr lvl="1" fontAlgn="auto">
              <a:spcAft>
                <a:spcPts val="0"/>
              </a:spcAft>
              <a:buFont typeface="Wingdings" panose="05000000000000000000" pitchFamily="2" charset="2"/>
              <a:buChar char="Ø"/>
              <a:defRPr/>
            </a:pP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Outlier</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household</a:t>
            </a:r>
            <a:r>
              <a:rPr lang="es-ES" sz="1600" b="0" dirty="0">
                <a:solidFill>
                  <a:sysClr val="windowText" lastClr="000000"/>
                </a:solidFill>
                <a:latin typeface="Calibri" panose="020F0502020204030204"/>
              </a:rPr>
              <a:t>s </a:t>
            </a:r>
            <a:r>
              <a:rPr lang="es-ES" sz="1600" b="0" dirty="0" err="1">
                <a:solidFill>
                  <a:sysClr val="windowText" lastClr="000000"/>
                </a:solidFill>
                <a:latin typeface="Calibri" panose="020F0502020204030204"/>
              </a:rPr>
              <a:t>were</a:t>
            </a:r>
            <a:r>
              <a:rPr lang="es-ES" sz="1600" b="0" dirty="0">
                <a:solidFill>
                  <a:sysClr val="windowText" lastClr="000000"/>
                </a:solidFill>
                <a:latin typeface="Calibri" panose="020F0502020204030204"/>
              </a:rPr>
              <a:t> </a:t>
            </a:r>
            <a:r>
              <a:rPr lang="es-ES" sz="1600" b="0" dirty="0" err="1">
                <a:solidFill>
                  <a:sysClr val="windowText" lastClr="000000"/>
                </a:solidFill>
                <a:latin typeface="Calibri" panose="020F0502020204030204"/>
              </a:rPr>
              <a:t>sistematically</a:t>
            </a:r>
            <a:r>
              <a:rPr lang="es-ES" sz="1600" b="0" dirty="0">
                <a:solidFill>
                  <a:sysClr val="windowText" lastClr="000000"/>
                </a:solidFill>
                <a:latin typeface="Calibri" panose="020F0502020204030204"/>
              </a:rPr>
              <a:t> </a:t>
            </a:r>
            <a:r>
              <a:rPr lang="es-ES" sz="1600" b="0" dirty="0" err="1">
                <a:solidFill>
                  <a:sysClr val="windowText" lastClr="000000"/>
                </a:solidFill>
                <a:latin typeface="Calibri" panose="020F0502020204030204"/>
              </a:rPr>
              <a:t>eliminated</a:t>
            </a:r>
            <a:r>
              <a:rPr lang="es-ES" sz="1600" b="0" dirty="0">
                <a:solidFill>
                  <a:sysClr val="windowText" lastClr="000000"/>
                </a:solidFill>
                <a:latin typeface="Calibri" panose="020F0502020204030204"/>
              </a:rPr>
              <a:t> </a:t>
            </a:r>
            <a:r>
              <a:rPr lang="es-ES" sz="1600" b="0" dirty="0" err="1">
                <a:solidFill>
                  <a:sysClr val="windowText" lastClr="000000"/>
                </a:solidFill>
                <a:latin typeface="Calibri" panose="020F0502020204030204"/>
              </a:rPr>
              <a:t>from</a:t>
            </a:r>
            <a:r>
              <a:rPr lang="es-ES" sz="1600" b="0" dirty="0">
                <a:solidFill>
                  <a:sysClr val="windowText" lastClr="000000"/>
                </a:solidFill>
                <a:latin typeface="Calibri" panose="020F0502020204030204"/>
              </a:rPr>
              <a:t> </a:t>
            </a:r>
            <a:r>
              <a:rPr lang="es-ES" sz="1600" b="0" dirty="0" err="1">
                <a:solidFill>
                  <a:sysClr val="windowText" lastClr="000000"/>
                </a:solidFill>
                <a:latin typeface="Calibri" panose="020F0502020204030204"/>
              </a:rPr>
              <a:t>the</a:t>
            </a:r>
            <a:r>
              <a:rPr lang="es-ES" sz="1600" b="0" dirty="0">
                <a:solidFill>
                  <a:sysClr val="windowText" lastClr="000000"/>
                </a:solidFill>
                <a:latin typeface="Calibri" panose="020F0502020204030204"/>
              </a:rPr>
              <a:t> </a:t>
            </a:r>
            <a:r>
              <a:rPr lang="es-ES" sz="1600" b="0" dirty="0" err="1">
                <a:solidFill>
                  <a:sysClr val="windowText" lastClr="000000"/>
                </a:solidFill>
                <a:latin typeface="Calibri" panose="020F0502020204030204"/>
              </a:rPr>
              <a:t>study</a:t>
            </a:r>
            <a:r>
              <a:rPr lang="es-ES" sz="1600" b="0" dirty="0">
                <a:solidFill>
                  <a:sysClr val="windowText" lastClr="000000"/>
                </a:solidFill>
                <a:latin typeface="Calibri" panose="020F0502020204030204"/>
              </a:rPr>
              <a:t> (</a:t>
            </a:r>
            <a:r>
              <a:rPr lang="es-ES" sz="1600" b="0" dirty="0" err="1">
                <a:solidFill>
                  <a:sysClr val="windowText" lastClr="000000"/>
                </a:solidFill>
                <a:latin typeface="Calibri" panose="020F0502020204030204"/>
              </a:rPr>
              <a:t>significant</a:t>
            </a:r>
            <a:r>
              <a:rPr lang="es-ES" sz="1600" b="0" dirty="0">
                <a:solidFill>
                  <a:sysClr val="windowText" lastClr="000000"/>
                </a:solidFill>
                <a:latin typeface="Calibri" panose="020F0502020204030204"/>
              </a:rPr>
              <a:t> </a:t>
            </a:r>
            <a:r>
              <a:rPr lang="es-ES" sz="1600" b="0" dirty="0" err="1">
                <a:solidFill>
                  <a:sysClr val="windowText" lastClr="000000"/>
                </a:solidFill>
                <a:latin typeface="Calibri" panose="020F0502020204030204"/>
              </a:rPr>
              <a:t>impact</a:t>
            </a:r>
            <a:r>
              <a:rPr lang="es-ES" sz="1600" b="0" dirty="0">
                <a:solidFill>
                  <a:sysClr val="windowText" lastClr="000000"/>
                </a:solidFill>
                <a:latin typeface="Calibri" panose="020F0502020204030204"/>
              </a:rPr>
              <a:t> </a:t>
            </a:r>
            <a:r>
              <a:rPr lang="es-ES" sz="1600" b="0" dirty="0" err="1">
                <a:solidFill>
                  <a:sysClr val="windowText" lastClr="000000"/>
                </a:solidFill>
                <a:latin typeface="Calibri" panose="020F0502020204030204"/>
              </a:rPr>
              <a:t>on</a:t>
            </a:r>
            <a:r>
              <a:rPr lang="es-ES" sz="1600" b="0" dirty="0">
                <a:solidFill>
                  <a:sysClr val="windowText" lastClr="000000"/>
                </a:solidFill>
                <a:latin typeface="Calibri" panose="020F0502020204030204"/>
              </a:rPr>
              <a:t> final </a:t>
            </a:r>
            <a:r>
              <a:rPr lang="es-ES" sz="1600" b="0" dirty="0" err="1">
                <a:solidFill>
                  <a:sysClr val="windowText" lastClr="000000"/>
                </a:solidFill>
                <a:latin typeface="Calibri" panose="020F0502020204030204"/>
              </a:rPr>
              <a:t>resutls</a:t>
            </a:r>
            <a:r>
              <a:rPr lang="es-ES" sz="1600" b="0" dirty="0">
                <a:solidFill>
                  <a:sysClr val="windowText" lastClr="000000"/>
                </a:solidFill>
                <a:latin typeface="Calibri" panose="020F0502020204030204"/>
              </a:rPr>
              <a:t>) </a:t>
            </a:r>
          </a:p>
          <a:p>
            <a:pPr lvl="1" fontAlgn="auto">
              <a:spcAft>
                <a:spcPts val="0"/>
              </a:spcAft>
              <a:buFont typeface="Wingdings" panose="05000000000000000000" pitchFamily="2" charset="2"/>
              <a:buChar char="Ø"/>
              <a:defRPr/>
            </a:pP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Additional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adjustments</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needed</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distributional</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accounts</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level</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income</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taxes</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imputed</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s-ES" sz="1600" b="0" i="0" u="none" strike="noStrike" kern="1200" cap="none" spc="0" normalizeH="0" baseline="0" noProof="0" dirty="0" err="1">
                <a:ln>
                  <a:noFill/>
                </a:ln>
                <a:solidFill>
                  <a:sysClr val="windowText" lastClr="000000"/>
                </a:solidFill>
                <a:effectLst/>
                <a:uLnTx/>
                <a:uFillTx/>
                <a:latin typeface="Calibri" panose="020F0502020204030204"/>
                <a:ea typeface="+mn-ea"/>
                <a:cs typeface="+mn-cs"/>
              </a:rPr>
              <a:t>rent</a:t>
            </a:r>
            <a:r>
              <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t>
            </a:r>
          </a:p>
          <a:p>
            <a:pPr lvl="0" fontAlgn="auto">
              <a:spcAft>
                <a:spcPts val="0"/>
              </a:spcAft>
              <a:buFont typeface="Wingdings" panose="05000000000000000000" pitchFamily="2" charset="2"/>
              <a:buChar char="Ø"/>
              <a:defRPr/>
            </a:pPr>
            <a:r>
              <a:rPr lang="en-US" sz="2000" dirty="0">
                <a:solidFill>
                  <a:sysClr val="windowText" lastClr="000000"/>
                </a:solidFill>
                <a:latin typeface="Calibri" panose="020F0502020204030204"/>
              </a:rPr>
              <a:t>Standardized working files </a:t>
            </a:r>
            <a:r>
              <a:rPr lang="en-US" sz="2000" b="0" dirty="0">
                <a:solidFill>
                  <a:sysClr val="windowText" lastClr="000000"/>
                </a:solidFill>
                <a:latin typeface="Calibri" panose="020F0502020204030204"/>
              </a:rPr>
              <a:t>will facilitate the compilation of distributional results in the future</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Collaboration from NSI and Central Bank’s side was critical</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Better results in terms of micro-macro gaps</a:t>
            </a:r>
          </a:p>
          <a:p>
            <a:pPr lvl="0" fontAlgn="auto">
              <a:spcAft>
                <a:spcPts val="0"/>
              </a:spcAft>
              <a:buFont typeface="Wingdings" panose="05000000000000000000" pitchFamily="2" charset="2"/>
              <a:buChar char="Ø"/>
              <a:defRPr/>
            </a:pPr>
            <a:r>
              <a:rPr lang="en-US" sz="2000" dirty="0">
                <a:solidFill>
                  <a:sysClr val="windowText" lastClr="000000"/>
                </a:solidFill>
                <a:latin typeface="Calibri" panose="020F0502020204030204"/>
              </a:rPr>
              <a:t>Regional seminar </a:t>
            </a:r>
            <a:r>
              <a:rPr lang="en-US" sz="2000" b="0" dirty="0">
                <a:solidFill>
                  <a:sysClr val="windowText" lastClr="000000"/>
                </a:solidFill>
                <a:latin typeface="Calibri" panose="020F0502020204030204"/>
              </a:rPr>
              <a:t>conducted on December 1-3 as closing event</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Participants from CRI, GTM, SLV, HND, NIC, PAN, DOM, alongside OECD, IMF, ECLAC and WB</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Possibility to replicate this exercise at a regional level</a:t>
            </a:r>
          </a:p>
          <a:p>
            <a:pPr lvl="0" fontAlgn="auto">
              <a:spcAft>
                <a:spcPts val="0"/>
              </a:spcAft>
              <a:buFont typeface="Wingdings" panose="05000000000000000000" pitchFamily="2" charset="2"/>
              <a:buChar char="Ø"/>
              <a:defRPr/>
            </a:pPr>
            <a:r>
              <a:rPr lang="en-US" sz="2000" dirty="0">
                <a:solidFill>
                  <a:sysClr val="windowText" lastClr="000000"/>
                </a:solidFill>
                <a:latin typeface="Calibri" panose="020F0502020204030204"/>
              </a:rPr>
              <a:t>SNA update</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Experience valid in terms of testing strategy for distributions</a:t>
            </a:r>
          </a:p>
          <a:p>
            <a:pPr lvl="1" fontAlgn="auto">
              <a:spcAft>
                <a:spcPts val="0"/>
              </a:spcAft>
              <a:buFont typeface="Wingdings" panose="05000000000000000000" pitchFamily="2" charset="2"/>
              <a:buChar char="Ø"/>
              <a:defRPr/>
            </a:pPr>
            <a:endParaRPr lang="en-US" sz="1600" b="0" dirty="0">
              <a:solidFill>
                <a:sysClr val="windowText" lastClr="000000"/>
              </a:solidFill>
              <a:latin typeface="Calibri" panose="020F0502020204030204"/>
            </a:endParaRPr>
          </a:p>
          <a:p>
            <a:pPr marL="457200" lvl="1" indent="0" fontAlgn="auto">
              <a:spcAft>
                <a:spcPts val="0"/>
              </a:spcAft>
              <a:buNone/>
              <a:defRPr/>
            </a:pPr>
            <a:endParaRPr lang="en-US" sz="1600" b="0" dirty="0">
              <a:solidFill>
                <a:sysClr val="windowText" lastClr="000000"/>
              </a:solidFill>
              <a:latin typeface="Calibri" panose="020F0502020204030204"/>
            </a:endParaRPr>
          </a:p>
          <a:p>
            <a:pPr marL="457200" lvl="1" indent="0" fontAlgn="auto">
              <a:spcAft>
                <a:spcPts val="0"/>
              </a:spcAft>
              <a:buNone/>
              <a:defRPr/>
            </a:pPr>
            <a:endPar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endParaRPr kumimoji="0" lang="es-E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6" name="Footer Placeholder 3">
            <a:extLst>
              <a:ext uri="{FF2B5EF4-FFF2-40B4-BE49-F238E27FC236}">
                <a16:creationId xmlns:a16="http://schemas.microsoft.com/office/drawing/2014/main" id="{81C059C6-5952-4879-83ED-FEE35D055124}"/>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spTree>
    <p:extLst>
      <p:ext uri="{BB962C8B-B14F-4D97-AF65-F5344CB8AC3E}">
        <p14:creationId xmlns:p14="http://schemas.microsoft.com/office/powerpoint/2010/main" val="3975245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229B85-CEFA-43D0-82BD-8677E7037353}"/>
              </a:ext>
            </a:extLst>
          </p:cNvPr>
          <p:cNvSpPr>
            <a:spLocks noGrp="1"/>
          </p:cNvSpPr>
          <p:nvPr>
            <p:ph type="title"/>
          </p:nvPr>
        </p:nvSpPr>
        <p:spPr>
          <a:xfrm>
            <a:off x="1512888" y="1189038"/>
            <a:ext cx="6972300" cy="1822450"/>
          </a:xfrm>
        </p:spPr>
        <p:txBody>
          <a:bodyPr>
            <a:normAutofit/>
          </a:bodyPr>
          <a:lstStyle/>
          <a:p>
            <a:pPr>
              <a:defRPr/>
            </a:pPr>
            <a:r>
              <a:rPr lang="es-ES" dirty="0" err="1"/>
              <a:t>Thank</a:t>
            </a:r>
            <a:r>
              <a:rPr lang="es-ES" dirty="0"/>
              <a:t> </a:t>
            </a:r>
            <a:r>
              <a:rPr lang="es-ES" dirty="0" err="1"/>
              <a:t>you</a:t>
            </a:r>
            <a:r>
              <a:rPr lang="es-ES" dirty="0"/>
              <a:t> </a:t>
            </a:r>
            <a:r>
              <a:rPr lang="es-ES" dirty="0" err="1"/>
              <a:t>for</a:t>
            </a:r>
            <a:r>
              <a:rPr lang="es-ES" dirty="0"/>
              <a:t> </a:t>
            </a:r>
            <a:r>
              <a:rPr lang="es-ES" dirty="0" err="1"/>
              <a:t>your</a:t>
            </a:r>
            <a:r>
              <a:rPr lang="es-ES" dirty="0"/>
              <a:t> </a:t>
            </a:r>
            <a:r>
              <a:rPr lang="es-ES"/>
              <a:t>attention!</a:t>
            </a:r>
            <a:endParaRPr lang="en-US" dirty="0"/>
          </a:p>
        </p:txBody>
      </p:sp>
      <p:sp>
        <p:nvSpPr>
          <p:cNvPr id="24581" name="Date Placeholder 11">
            <a:extLst>
              <a:ext uri="{FF2B5EF4-FFF2-40B4-BE49-F238E27FC236}">
                <a16:creationId xmlns:a16="http://schemas.microsoft.com/office/drawing/2014/main" id="{9255CE0A-88CF-43A2-B5FA-303D488874B1}"/>
              </a:ext>
            </a:extLst>
          </p:cNvPr>
          <p:cNvSpPr>
            <a:spLocks noGrp="1"/>
          </p:cNvSpPr>
          <p:nvPr>
            <p:ph type="dt"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b="1">
                <a:solidFill>
                  <a:schemeClr val="tx1"/>
                </a:solidFill>
                <a:latin typeface="Trebuchet MS" panose="020B0603020202020204" pitchFamily="34" charset="0"/>
                <a:ea typeface="MS PGothic" panose="020B0600070205080204" pitchFamily="34" charset="-128"/>
              </a:defRPr>
            </a:lvl1pPr>
            <a:lvl2pPr marL="742950" indent="-285750" eaLnBrk="0" hangingPunct="0">
              <a:defRPr sz="1600" b="1">
                <a:solidFill>
                  <a:schemeClr val="tx1"/>
                </a:solidFill>
                <a:latin typeface="Trebuchet MS" panose="020B0603020202020204" pitchFamily="34" charset="0"/>
                <a:ea typeface="MS PGothic" panose="020B0600070205080204" pitchFamily="34" charset="-128"/>
              </a:defRPr>
            </a:lvl2pPr>
            <a:lvl3pPr marL="1143000" indent="-228600" eaLnBrk="0" hangingPunct="0">
              <a:defRPr sz="1600" b="1">
                <a:solidFill>
                  <a:schemeClr val="tx1"/>
                </a:solidFill>
                <a:latin typeface="Trebuchet MS" panose="020B0603020202020204" pitchFamily="34" charset="0"/>
                <a:ea typeface="MS PGothic" panose="020B0600070205080204" pitchFamily="34" charset="-128"/>
              </a:defRPr>
            </a:lvl3pPr>
            <a:lvl4pPr marL="1600200" indent="-228600" eaLnBrk="0" hangingPunct="0">
              <a:defRPr sz="1600" b="1">
                <a:solidFill>
                  <a:schemeClr val="tx1"/>
                </a:solidFill>
                <a:latin typeface="Trebuchet MS" panose="020B0603020202020204" pitchFamily="34" charset="0"/>
                <a:ea typeface="MS PGothic" panose="020B0600070205080204" pitchFamily="34" charset="-128"/>
              </a:defRPr>
            </a:lvl4pPr>
            <a:lvl5pPr marL="2057400" indent="-228600" eaLnBrk="0" hangingPunct="0">
              <a:defRPr sz="1600" b="1">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1600" b="1">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1600" b="1">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1600" b="1">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1600" b="1">
                <a:solidFill>
                  <a:schemeClr val="tx1"/>
                </a:solidFill>
                <a:latin typeface="Trebuchet MS" panose="020B0603020202020204" pitchFamily="34" charset="0"/>
                <a:ea typeface="MS PGothic" panose="020B0600070205080204" pitchFamily="34" charset="-128"/>
              </a:defRPr>
            </a:lvl9pPr>
          </a:lstStyle>
          <a:p>
            <a:fld id="{2239C5D4-BC7A-4912-B16F-67E2D8D90E71}" type="datetime4">
              <a:rPr lang="en-US" altLang="en-US" smtClean="0">
                <a:cs typeface="Arial" panose="020B0604020202020204" pitchFamily="34" charset="0"/>
              </a:rPr>
              <a:pPr/>
              <a:t>7 May, 2021</a:t>
            </a:fld>
            <a:endParaRPr lang="en-US" altLang="en-US" dirty="0">
              <a:cs typeface="Arial" panose="020B0604020202020204" pitchFamily="34" charset="0"/>
            </a:endParaRPr>
          </a:p>
        </p:txBody>
      </p:sp>
    </p:spTree>
    <p:extLst>
      <p:ext uri="{BB962C8B-B14F-4D97-AF65-F5344CB8AC3E}">
        <p14:creationId xmlns:p14="http://schemas.microsoft.com/office/powerpoint/2010/main" val="746414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138D3-E07D-4CD7-B0A0-9856037F0B37}"/>
              </a:ext>
            </a:extLst>
          </p:cNvPr>
          <p:cNvSpPr>
            <a:spLocks noGrp="1"/>
          </p:cNvSpPr>
          <p:nvPr>
            <p:ph type="title"/>
          </p:nvPr>
        </p:nvSpPr>
        <p:spPr/>
        <p:txBody>
          <a:bodyPr/>
          <a:lstStyle/>
          <a:p>
            <a:r>
              <a:rPr lang="en-US" dirty="0"/>
              <a:t>1. Introduction</a:t>
            </a:r>
          </a:p>
        </p:txBody>
      </p:sp>
      <p:sp>
        <p:nvSpPr>
          <p:cNvPr id="4" name="Footer Placeholder 3">
            <a:extLst>
              <a:ext uri="{FF2B5EF4-FFF2-40B4-BE49-F238E27FC236}">
                <a16:creationId xmlns:a16="http://schemas.microsoft.com/office/drawing/2014/main" id="{09E4278A-8A66-4CDF-8798-E7FE482FE265}"/>
              </a:ext>
            </a:extLst>
          </p:cNvPr>
          <p:cNvSpPr>
            <a:spLocks noGrp="1"/>
          </p:cNvSpPr>
          <p:nvPr>
            <p:ph type="ftr" sz="quarter" idx="11"/>
          </p:nvPr>
        </p:nvSpPr>
        <p:spPr/>
        <p:txBody>
          <a:bodyPr/>
          <a:lstStyle/>
          <a:p>
            <a:pPr>
              <a:defRPr/>
            </a:pPr>
            <a:r>
              <a:rPr lang="en-US" dirty="0"/>
              <a:t>Distributional National Accounts in Costa Rica</a:t>
            </a:r>
          </a:p>
        </p:txBody>
      </p:sp>
      <p:graphicFrame>
        <p:nvGraphicFramePr>
          <p:cNvPr id="6" name="Content Placeholder 3">
            <a:extLst>
              <a:ext uri="{FF2B5EF4-FFF2-40B4-BE49-F238E27FC236}">
                <a16:creationId xmlns:a16="http://schemas.microsoft.com/office/drawing/2014/main" id="{768B3C4A-FD20-4BCE-93B8-145B32F77C23}"/>
              </a:ext>
            </a:extLst>
          </p:cNvPr>
          <p:cNvGraphicFramePr>
            <a:graphicFrameLocks/>
          </p:cNvGraphicFramePr>
          <p:nvPr>
            <p:extLst>
              <p:ext uri="{D42A27DB-BD31-4B8C-83A1-F6EECF244321}">
                <p14:modId xmlns:p14="http://schemas.microsoft.com/office/powerpoint/2010/main" val="2038204724"/>
              </p:ext>
            </p:extLst>
          </p:nvPr>
        </p:nvGraphicFramePr>
        <p:xfrm>
          <a:off x="-914621" y="1396817"/>
          <a:ext cx="5163419" cy="47760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Arrow: Right 8">
            <a:extLst>
              <a:ext uri="{FF2B5EF4-FFF2-40B4-BE49-F238E27FC236}">
                <a16:creationId xmlns:a16="http://schemas.microsoft.com/office/drawing/2014/main" id="{762ABFE4-213F-491D-B23D-8B82173DCBC5}"/>
              </a:ext>
            </a:extLst>
          </p:cNvPr>
          <p:cNvSpPr/>
          <p:nvPr/>
        </p:nvSpPr>
        <p:spPr>
          <a:xfrm>
            <a:off x="3623338" y="2898488"/>
            <a:ext cx="1531925" cy="1245674"/>
          </a:xfrm>
          <a:prstGeom prst="rightArrow">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10" name="TextBox 9">
            <a:extLst>
              <a:ext uri="{FF2B5EF4-FFF2-40B4-BE49-F238E27FC236}">
                <a16:creationId xmlns:a16="http://schemas.microsoft.com/office/drawing/2014/main" id="{C3FA3806-1F8D-4EA0-A40C-66205D7999B6}"/>
              </a:ext>
            </a:extLst>
          </p:cNvPr>
          <p:cNvSpPr txBox="1"/>
          <p:nvPr/>
        </p:nvSpPr>
        <p:spPr>
          <a:xfrm>
            <a:off x="5826169" y="2736495"/>
            <a:ext cx="2964443" cy="1569660"/>
          </a:xfrm>
          <a:prstGeom prst="rect">
            <a:avLst/>
          </a:prstGeom>
          <a:noFill/>
        </p:spPr>
        <p:txBody>
          <a:bodyPr wrap="square" rtlCol="0">
            <a:spAutoFit/>
          </a:bodyPr>
          <a:lstStyle/>
          <a:p>
            <a:pPr fontAlgn="auto">
              <a:spcBef>
                <a:spcPts val="0"/>
              </a:spcBef>
              <a:spcAft>
                <a:spcPts val="0"/>
              </a:spcAft>
            </a:pPr>
            <a:r>
              <a:rPr lang="en-US" sz="2400" b="0" dirty="0">
                <a:solidFill>
                  <a:prstClr val="black"/>
                </a:solidFill>
                <a:latin typeface="Calibri" panose="020F0502020204030204"/>
                <a:ea typeface="+mn-ea"/>
                <a:cs typeface="+mn-cs"/>
              </a:rPr>
              <a:t>Distributional measures are needed to assess the degree of inequality</a:t>
            </a:r>
          </a:p>
        </p:txBody>
      </p:sp>
    </p:spTree>
    <p:extLst>
      <p:ext uri="{BB962C8B-B14F-4D97-AF65-F5344CB8AC3E}">
        <p14:creationId xmlns:p14="http://schemas.microsoft.com/office/powerpoint/2010/main" val="3813606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A905E-AA63-432A-B524-59AA0D520BCB}"/>
              </a:ext>
            </a:extLst>
          </p:cNvPr>
          <p:cNvSpPr>
            <a:spLocks noGrp="1"/>
          </p:cNvSpPr>
          <p:nvPr>
            <p:ph type="title"/>
          </p:nvPr>
        </p:nvSpPr>
        <p:spPr/>
        <p:txBody>
          <a:bodyPr/>
          <a:lstStyle/>
          <a:p>
            <a:r>
              <a:rPr lang="en-US" dirty="0"/>
              <a:t>1. Introduction</a:t>
            </a:r>
          </a:p>
        </p:txBody>
      </p:sp>
      <p:sp>
        <p:nvSpPr>
          <p:cNvPr id="4" name="Footer Placeholder 3">
            <a:extLst>
              <a:ext uri="{FF2B5EF4-FFF2-40B4-BE49-F238E27FC236}">
                <a16:creationId xmlns:a16="http://schemas.microsoft.com/office/drawing/2014/main" id="{DD16F735-49A2-4F58-9265-A037C43FD03C}"/>
              </a:ext>
            </a:extLst>
          </p:cNvPr>
          <p:cNvSpPr>
            <a:spLocks noGrp="1"/>
          </p:cNvSpPr>
          <p:nvPr>
            <p:ph type="ftr" sz="quarter" idx="11"/>
          </p:nvPr>
        </p:nvSpPr>
        <p:spPr/>
        <p:txBody>
          <a:bodyPr/>
          <a:lstStyle/>
          <a:p>
            <a:pPr>
              <a:defRPr/>
            </a:pPr>
            <a:r>
              <a:rPr lang="en-US" dirty="0"/>
              <a:t>Distributional National Accounts in Costa Rica</a:t>
            </a:r>
          </a:p>
        </p:txBody>
      </p:sp>
      <p:graphicFrame>
        <p:nvGraphicFramePr>
          <p:cNvPr id="6" name="Content Placeholder 3">
            <a:extLst>
              <a:ext uri="{FF2B5EF4-FFF2-40B4-BE49-F238E27FC236}">
                <a16:creationId xmlns:a16="http://schemas.microsoft.com/office/drawing/2014/main" id="{305EED87-857C-4938-91F2-79572E3E402B}"/>
              </a:ext>
            </a:extLst>
          </p:cNvPr>
          <p:cNvGraphicFramePr>
            <a:graphicFrameLocks/>
          </p:cNvGraphicFramePr>
          <p:nvPr>
            <p:extLst>
              <p:ext uri="{D42A27DB-BD31-4B8C-83A1-F6EECF244321}">
                <p14:modId xmlns:p14="http://schemas.microsoft.com/office/powerpoint/2010/main" val="909877378"/>
              </p:ext>
            </p:extLst>
          </p:nvPr>
        </p:nvGraphicFramePr>
        <p:xfrm>
          <a:off x="838200" y="1825625"/>
          <a:ext cx="7257176" cy="34762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0011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35A57-6CAD-45D0-AAFD-9AF716534B7C}"/>
              </a:ext>
            </a:extLst>
          </p:cNvPr>
          <p:cNvSpPr>
            <a:spLocks noGrp="1"/>
          </p:cNvSpPr>
          <p:nvPr>
            <p:ph type="title"/>
          </p:nvPr>
        </p:nvSpPr>
        <p:spPr/>
        <p:txBody>
          <a:bodyPr/>
          <a:lstStyle/>
          <a:p>
            <a:r>
              <a:rPr lang="es-ES" dirty="0"/>
              <a:t>2. Project </a:t>
            </a:r>
            <a:r>
              <a:rPr lang="es-ES" dirty="0" err="1"/>
              <a:t>development</a:t>
            </a:r>
            <a:r>
              <a:rPr lang="es-ES" dirty="0"/>
              <a:t> </a:t>
            </a:r>
            <a:r>
              <a:rPr lang="es-ES" dirty="0" err="1"/>
              <a:t>objectives</a:t>
            </a:r>
            <a:endParaRPr lang="en-US" dirty="0"/>
          </a:p>
        </p:txBody>
      </p:sp>
      <p:sp>
        <p:nvSpPr>
          <p:cNvPr id="4" name="Footer Placeholder 3">
            <a:extLst>
              <a:ext uri="{FF2B5EF4-FFF2-40B4-BE49-F238E27FC236}">
                <a16:creationId xmlns:a16="http://schemas.microsoft.com/office/drawing/2014/main" id="{4186EC54-33B4-4D1F-9C25-F39E6E52A9F5}"/>
              </a:ext>
            </a:extLst>
          </p:cNvPr>
          <p:cNvSpPr>
            <a:spLocks noGrp="1"/>
          </p:cNvSpPr>
          <p:nvPr>
            <p:ph type="ftr" sz="quarter" idx="11"/>
          </p:nvPr>
        </p:nvSpPr>
        <p:spPr/>
        <p:txBody>
          <a:bodyPr/>
          <a:lstStyle/>
          <a:p>
            <a:pPr>
              <a:defRPr/>
            </a:pPr>
            <a:r>
              <a:rPr lang="en-US" dirty="0"/>
              <a:t>Distributional National Accounts in Costa Rica</a:t>
            </a:r>
          </a:p>
        </p:txBody>
      </p:sp>
      <p:graphicFrame>
        <p:nvGraphicFramePr>
          <p:cNvPr id="6" name="Diagram 5">
            <a:extLst>
              <a:ext uri="{FF2B5EF4-FFF2-40B4-BE49-F238E27FC236}">
                <a16:creationId xmlns:a16="http://schemas.microsoft.com/office/drawing/2014/main" id="{DA0B14EC-FF83-439B-8137-D2F8BE64D670}"/>
              </a:ext>
            </a:extLst>
          </p:cNvPr>
          <p:cNvGraphicFramePr/>
          <p:nvPr>
            <p:extLst>
              <p:ext uri="{D42A27DB-BD31-4B8C-83A1-F6EECF244321}">
                <p14:modId xmlns:p14="http://schemas.microsoft.com/office/powerpoint/2010/main" val="3632735733"/>
              </p:ext>
            </p:extLst>
          </p:nvPr>
        </p:nvGraphicFramePr>
        <p:xfrm>
          <a:off x="508000" y="81756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5438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1C548-0F9B-42BB-920C-FFFC6DBF2C64}"/>
              </a:ext>
            </a:extLst>
          </p:cNvPr>
          <p:cNvSpPr>
            <a:spLocks noGrp="1"/>
          </p:cNvSpPr>
          <p:nvPr>
            <p:ph type="title"/>
          </p:nvPr>
        </p:nvSpPr>
        <p:spPr>
          <a:xfrm>
            <a:off x="343401" y="226674"/>
            <a:ext cx="8439652" cy="1031875"/>
          </a:xfrm>
        </p:spPr>
        <p:txBody>
          <a:bodyPr/>
          <a:lstStyle/>
          <a:p>
            <a:r>
              <a:rPr lang="es-ES" dirty="0"/>
              <a:t>3. </a:t>
            </a:r>
            <a:r>
              <a:rPr lang="es-ES" dirty="0" err="1"/>
              <a:t>Outline</a:t>
            </a:r>
            <a:r>
              <a:rPr lang="es-ES" dirty="0"/>
              <a:t> of </a:t>
            </a:r>
            <a:r>
              <a:rPr lang="es-ES" dirty="0" err="1"/>
              <a:t>the</a:t>
            </a:r>
            <a:r>
              <a:rPr lang="es-ES" dirty="0"/>
              <a:t> </a:t>
            </a:r>
            <a:r>
              <a:rPr lang="es-ES" dirty="0" err="1"/>
              <a:t>methodology</a:t>
            </a:r>
            <a:r>
              <a:rPr lang="es-ES" dirty="0"/>
              <a:t> and data </a:t>
            </a:r>
            <a:r>
              <a:rPr lang="es-ES" dirty="0" err="1"/>
              <a:t>sources</a:t>
            </a:r>
            <a:r>
              <a:rPr lang="es-ES" dirty="0"/>
              <a:t> </a:t>
            </a:r>
            <a:r>
              <a:rPr lang="es-ES" dirty="0" err="1"/>
              <a:t>used</a:t>
            </a:r>
            <a:endParaRPr lang="en-US" dirty="0"/>
          </a:p>
        </p:txBody>
      </p:sp>
      <p:sp>
        <p:nvSpPr>
          <p:cNvPr id="4" name="Footer Placeholder 3">
            <a:extLst>
              <a:ext uri="{FF2B5EF4-FFF2-40B4-BE49-F238E27FC236}">
                <a16:creationId xmlns:a16="http://schemas.microsoft.com/office/drawing/2014/main" id="{6A6EE6E3-2A34-4E22-9686-D41858D08AE1}"/>
              </a:ext>
            </a:extLst>
          </p:cNvPr>
          <p:cNvSpPr>
            <a:spLocks noGrp="1"/>
          </p:cNvSpPr>
          <p:nvPr>
            <p:ph type="ftr" sz="quarter" idx="11"/>
          </p:nvPr>
        </p:nvSpPr>
        <p:spPr/>
        <p:txBody>
          <a:bodyPr/>
          <a:lstStyle/>
          <a:p>
            <a:pPr>
              <a:defRPr/>
            </a:pPr>
            <a:r>
              <a:rPr lang="en-US" dirty="0"/>
              <a:t>Distributional National Accounts in Costa Rica</a:t>
            </a:r>
          </a:p>
        </p:txBody>
      </p:sp>
      <p:graphicFrame>
        <p:nvGraphicFramePr>
          <p:cNvPr id="6" name="Content Placeholder 3">
            <a:extLst>
              <a:ext uri="{FF2B5EF4-FFF2-40B4-BE49-F238E27FC236}">
                <a16:creationId xmlns:a16="http://schemas.microsoft.com/office/drawing/2014/main" id="{81F8672B-F158-475D-9C91-0047D8FCDB9F}"/>
              </a:ext>
            </a:extLst>
          </p:cNvPr>
          <p:cNvGraphicFramePr>
            <a:graphicFrameLocks/>
          </p:cNvGraphicFramePr>
          <p:nvPr>
            <p:extLst>
              <p:ext uri="{D42A27DB-BD31-4B8C-83A1-F6EECF244321}">
                <p14:modId xmlns:p14="http://schemas.microsoft.com/office/powerpoint/2010/main" val="3196814686"/>
              </p:ext>
            </p:extLst>
          </p:nvPr>
        </p:nvGraphicFramePr>
        <p:xfrm>
          <a:off x="-694573" y="1448120"/>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2BF394CD-8398-47DB-853F-C835D6D5958F}"/>
              </a:ext>
            </a:extLst>
          </p:cNvPr>
          <p:cNvSpPr txBox="1"/>
          <p:nvPr/>
        </p:nvSpPr>
        <p:spPr>
          <a:xfrm>
            <a:off x="4422098" y="4302177"/>
            <a:ext cx="3702571" cy="830997"/>
          </a:xfrm>
          <a:prstGeom prst="rect">
            <a:avLst/>
          </a:prstGeom>
          <a:noFill/>
        </p:spPr>
        <p:txBody>
          <a:bodyPr wrap="square" rtlCol="0">
            <a:spAutoFit/>
          </a:bodyPr>
          <a:lstStyle/>
          <a:p>
            <a:r>
              <a:rPr lang="en-US" sz="2400" dirty="0"/>
              <a:t>EG-DNA methodology was followed</a:t>
            </a:r>
          </a:p>
        </p:txBody>
      </p:sp>
    </p:spTree>
    <p:extLst>
      <p:ext uri="{BB962C8B-B14F-4D97-AF65-F5344CB8AC3E}">
        <p14:creationId xmlns:p14="http://schemas.microsoft.com/office/powerpoint/2010/main" val="914881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1C548-0F9B-42BB-920C-FFFC6DBF2C64}"/>
              </a:ext>
            </a:extLst>
          </p:cNvPr>
          <p:cNvSpPr>
            <a:spLocks noGrp="1"/>
          </p:cNvSpPr>
          <p:nvPr>
            <p:ph type="title"/>
          </p:nvPr>
        </p:nvSpPr>
        <p:spPr>
          <a:xfrm>
            <a:off x="343401" y="226674"/>
            <a:ext cx="8439652" cy="1031875"/>
          </a:xfrm>
        </p:spPr>
        <p:txBody>
          <a:bodyPr wrap="square" anchor="t">
            <a:normAutofit/>
          </a:bodyPr>
          <a:lstStyle/>
          <a:p>
            <a:r>
              <a:rPr lang="es-ES" dirty="0"/>
              <a:t>3. </a:t>
            </a:r>
            <a:r>
              <a:rPr lang="es-ES" dirty="0" err="1"/>
              <a:t>Outline</a:t>
            </a:r>
            <a:r>
              <a:rPr lang="es-ES" dirty="0"/>
              <a:t> of </a:t>
            </a:r>
            <a:r>
              <a:rPr lang="es-ES" dirty="0" err="1"/>
              <a:t>the</a:t>
            </a:r>
            <a:r>
              <a:rPr lang="es-ES" dirty="0"/>
              <a:t> </a:t>
            </a:r>
            <a:r>
              <a:rPr lang="es-ES" dirty="0" err="1"/>
              <a:t>methodology</a:t>
            </a:r>
            <a:r>
              <a:rPr lang="es-ES" dirty="0"/>
              <a:t> and data </a:t>
            </a:r>
            <a:r>
              <a:rPr lang="es-ES" dirty="0" err="1"/>
              <a:t>sources</a:t>
            </a:r>
            <a:r>
              <a:rPr lang="es-ES" dirty="0"/>
              <a:t> </a:t>
            </a:r>
            <a:r>
              <a:rPr lang="es-ES" dirty="0" err="1"/>
              <a:t>used</a:t>
            </a:r>
            <a:endParaRPr lang="en-US" dirty="0"/>
          </a:p>
        </p:txBody>
      </p:sp>
      <p:graphicFrame>
        <p:nvGraphicFramePr>
          <p:cNvPr id="3" name="Table 2">
            <a:extLst>
              <a:ext uri="{FF2B5EF4-FFF2-40B4-BE49-F238E27FC236}">
                <a16:creationId xmlns:a16="http://schemas.microsoft.com/office/drawing/2014/main" id="{4DB7A7F1-77F4-4467-B839-1EC71BCA4580}"/>
              </a:ext>
            </a:extLst>
          </p:cNvPr>
          <p:cNvGraphicFramePr>
            <a:graphicFrameLocks noGrp="1"/>
          </p:cNvGraphicFramePr>
          <p:nvPr>
            <p:extLst>
              <p:ext uri="{D42A27DB-BD31-4B8C-83A1-F6EECF244321}">
                <p14:modId xmlns:p14="http://schemas.microsoft.com/office/powerpoint/2010/main" val="2883883518"/>
              </p:ext>
            </p:extLst>
          </p:nvPr>
        </p:nvGraphicFramePr>
        <p:xfrm>
          <a:off x="342745" y="1023432"/>
          <a:ext cx="8440308" cy="3058987"/>
        </p:xfrm>
        <a:graphic>
          <a:graphicData uri="http://schemas.openxmlformats.org/drawingml/2006/table">
            <a:tbl>
              <a:tblPr/>
              <a:tblGrid>
                <a:gridCol w="1034215">
                  <a:extLst>
                    <a:ext uri="{9D8B030D-6E8A-4147-A177-3AD203B41FA5}">
                      <a16:colId xmlns:a16="http://schemas.microsoft.com/office/drawing/2014/main" val="2952975382"/>
                    </a:ext>
                  </a:extLst>
                </a:gridCol>
                <a:gridCol w="726726">
                  <a:extLst>
                    <a:ext uri="{9D8B030D-6E8A-4147-A177-3AD203B41FA5}">
                      <a16:colId xmlns:a16="http://schemas.microsoft.com/office/drawing/2014/main" val="2129184830"/>
                    </a:ext>
                  </a:extLst>
                </a:gridCol>
                <a:gridCol w="1714588">
                  <a:extLst>
                    <a:ext uri="{9D8B030D-6E8A-4147-A177-3AD203B41FA5}">
                      <a16:colId xmlns:a16="http://schemas.microsoft.com/office/drawing/2014/main" val="3431366553"/>
                    </a:ext>
                  </a:extLst>
                </a:gridCol>
                <a:gridCol w="1011268">
                  <a:extLst>
                    <a:ext uri="{9D8B030D-6E8A-4147-A177-3AD203B41FA5}">
                      <a16:colId xmlns:a16="http://schemas.microsoft.com/office/drawing/2014/main" val="2270530076"/>
                    </a:ext>
                  </a:extLst>
                </a:gridCol>
                <a:gridCol w="1667317">
                  <a:extLst>
                    <a:ext uri="{9D8B030D-6E8A-4147-A177-3AD203B41FA5}">
                      <a16:colId xmlns:a16="http://schemas.microsoft.com/office/drawing/2014/main" val="4145570676"/>
                    </a:ext>
                  </a:extLst>
                </a:gridCol>
                <a:gridCol w="646183">
                  <a:extLst>
                    <a:ext uri="{9D8B030D-6E8A-4147-A177-3AD203B41FA5}">
                      <a16:colId xmlns:a16="http://schemas.microsoft.com/office/drawing/2014/main" val="1857814646"/>
                    </a:ext>
                  </a:extLst>
                </a:gridCol>
                <a:gridCol w="1640011">
                  <a:extLst>
                    <a:ext uri="{9D8B030D-6E8A-4147-A177-3AD203B41FA5}">
                      <a16:colId xmlns:a16="http://schemas.microsoft.com/office/drawing/2014/main" val="1231880052"/>
                    </a:ext>
                  </a:extLst>
                </a:gridCol>
              </a:tblGrid>
              <a:tr h="268754">
                <a:tc gridSpan="7">
                  <a:txBody>
                    <a:bodyPr/>
                    <a:lstStyle/>
                    <a:p>
                      <a:pPr algn="ctr" fontAlgn="b">
                        <a:spcBef>
                          <a:spcPts val="0"/>
                        </a:spcBef>
                        <a:spcAft>
                          <a:spcPts val="0"/>
                        </a:spcAft>
                      </a:pPr>
                      <a:r>
                        <a:rPr lang="en-US" sz="1200" b="1" i="0" u="none" strike="noStrike">
                          <a:solidFill>
                            <a:srgbClr val="000000"/>
                          </a:solidFill>
                          <a:effectLst/>
                          <a:latin typeface="Arial" panose="020B0604020202020204" pitchFamily="34" charset="0"/>
                        </a:rPr>
                        <a:t>Data sources</a:t>
                      </a:r>
                      <a:endParaRPr lang="en-US" sz="1300" b="0" i="0" u="none" strike="noStrike">
                        <a:effectLst/>
                        <a:latin typeface="Arial" panose="020B0604020202020204" pitchFamily="34" charset="0"/>
                      </a:endParaRPr>
                    </a:p>
                  </a:txBody>
                  <a:tcPr marL="66087" marR="66087" marT="33043" marB="33043">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5525921"/>
                  </a:ext>
                </a:extLst>
              </a:tr>
              <a:tr h="268937">
                <a:tc>
                  <a:txBody>
                    <a:bodyPr/>
                    <a:lstStyle/>
                    <a:p>
                      <a:pPr algn="l" fontAlgn="b">
                        <a:spcBef>
                          <a:spcPts val="0"/>
                        </a:spcBef>
                        <a:spcAft>
                          <a:spcPts val="0"/>
                        </a:spcAft>
                      </a:pPr>
                      <a:endParaRPr lang="en-US" sz="1300" b="0" i="0" u="none" strike="noStrike">
                        <a:effectLst/>
                        <a:latin typeface="Arial" panose="020B0604020202020204" pitchFamily="34" charset="0"/>
                      </a:endParaRPr>
                    </a:p>
                  </a:txBody>
                  <a:tcPr marL="4589" marR="4589" marT="4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en-US" sz="1300" b="0" i="0" u="none" strike="noStrike">
                        <a:effectLst/>
                        <a:latin typeface="Arial" panose="020B0604020202020204" pitchFamily="34" charset="0"/>
                      </a:endParaRPr>
                    </a:p>
                  </a:txBody>
                  <a:tcPr marL="4589" marR="4589" marT="4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en-US" sz="1300" b="0" i="0" u="none" strike="noStrike">
                        <a:effectLst/>
                        <a:latin typeface="Arial" panose="020B0604020202020204" pitchFamily="34" charset="0"/>
                      </a:endParaRPr>
                    </a:p>
                  </a:txBody>
                  <a:tcPr marL="4589" marR="4589" marT="4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en-US" sz="1300" b="0" i="0" u="none" strike="noStrike">
                        <a:effectLst/>
                        <a:latin typeface="Arial" panose="020B0604020202020204" pitchFamily="34" charset="0"/>
                      </a:endParaRPr>
                    </a:p>
                  </a:txBody>
                  <a:tcPr marL="4589" marR="4589" marT="4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en-US" sz="1300" b="0" i="0" u="none" strike="noStrike">
                        <a:effectLst/>
                        <a:latin typeface="Arial" panose="020B0604020202020204" pitchFamily="34" charset="0"/>
                      </a:endParaRPr>
                    </a:p>
                  </a:txBody>
                  <a:tcPr marL="4589" marR="4589" marT="4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en-US" sz="1300" b="0" i="0" u="none" strike="noStrike">
                        <a:effectLst/>
                        <a:latin typeface="Arial" panose="020B0604020202020204" pitchFamily="34" charset="0"/>
                      </a:endParaRPr>
                    </a:p>
                  </a:txBody>
                  <a:tcPr marL="4589" marR="4589" marT="4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endParaRPr lang="en-US" sz="1300" b="0" i="0" u="none" strike="noStrike">
                        <a:effectLst/>
                        <a:latin typeface="Arial" panose="020B0604020202020204" pitchFamily="34" charset="0"/>
                      </a:endParaRPr>
                    </a:p>
                  </a:txBody>
                  <a:tcPr marL="4589" marR="4589" marT="4589"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2935929"/>
                  </a:ext>
                </a:extLst>
              </a:tr>
              <a:tr h="295372">
                <a:tc>
                  <a:txBody>
                    <a:bodyPr/>
                    <a:lstStyle/>
                    <a:p>
                      <a:pPr algn="ctr" fontAlgn="b">
                        <a:spcBef>
                          <a:spcPts val="0"/>
                        </a:spcBef>
                        <a:spcAft>
                          <a:spcPts val="0"/>
                        </a:spcAft>
                      </a:pPr>
                      <a:r>
                        <a:rPr lang="en-US" sz="900" b="1" i="0" u="none" strike="noStrike">
                          <a:solidFill>
                            <a:srgbClr val="FFFFFF"/>
                          </a:solidFill>
                          <a:effectLst/>
                          <a:latin typeface="Arial" panose="020B0604020202020204" pitchFamily="34" charset="0"/>
                        </a:rPr>
                        <a:t>Source</a:t>
                      </a:r>
                      <a:endParaRPr lang="en-US" sz="1300" b="0" i="0" u="none" strike="noStrike">
                        <a:effectLst/>
                        <a:latin typeface="Arial" panose="020B0604020202020204" pitchFamily="34" charset="0"/>
                      </a:endParaRPr>
                    </a:p>
                  </a:txBody>
                  <a:tcPr marL="4589" marR="4589" marT="45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ctr" fontAlgn="b">
                        <a:spcBef>
                          <a:spcPts val="0"/>
                        </a:spcBef>
                        <a:spcAft>
                          <a:spcPts val="0"/>
                        </a:spcAft>
                      </a:pPr>
                      <a:r>
                        <a:rPr lang="en-US" sz="900" b="1" i="0" u="none" strike="noStrike">
                          <a:solidFill>
                            <a:srgbClr val="FFFFFF"/>
                          </a:solidFill>
                          <a:effectLst/>
                          <a:latin typeface="Arial" panose="020B0604020202020204" pitchFamily="34" charset="0"/>
                        </a:rPr>
                        <a:t>Type of survey</a:t>
                      </a:r>
                      <a:endParaRPr lang="en-US" sz="1300" b="0" i="0" u="none" strike="noStrike">
                        <a:effectLst/>
                        <a:latin typeface="Arial" panose="020B0604020202020204" pitchFamily="34" charset="0"/>
                      </a:endParaRPr>
                    </a:p>
                  </a:txBody>
                  <a:tcPr marL="4589" marR="4589" marT="45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ctr" fontAlgn="b">
                        <a:spcBef>
                          <a:spcPts val="0"/>
                        </a:spcBef>
                        <a:spcAft>
                          <a:spcPts val="0"/>
                        </a:spcAft>
                      </a:pPr>
                      <a:r>
                        <a:rPr lang="en-US" sz="900" b="1" i="0" u="none" strike="noStrike">
                          <a:solidFill>
                            <a:srgbClr val="FFFFFF"/>
                          </a:solidFill>
                          <a:effectLst/>
                          <a:latin typeface="Arial" panose="020B0604020202020204" pitchFamily="34" charset="0"/>
                        </a:rPr>
                        <a:t>Objective</a:t>
                      </a:r>
                      <a:endParaRPr lang="en-US" sz="1300" b="0" i="0" u="none" strike="noStrike">
                        <a:effectLst/>
                        <a:latin typeface="Arial" panose="020B0604020202020204" pitchFamily="34" charset="0"/>
                      </a:endParaRPr>
                    </a:p>
                  </a:txBody>
                  <a:tcPr marL="4589" marR="4589" marT="45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ctr" fontAlgn="b">
                        <a:spcBef>
                          <a:spcPts val="0"/>
                        </a:spcBef>
                        <a:spcAft>
                          <a:spcPts val="0"/>
                        </a:spcAft>
                      </a:pPr>
                      <a:r>
                        <a:rPr lang="en-US" sz="900" b="1" i="0" u="none" strike="noStrike">
                          <a:solidFill>
                            <a:srgbClr val="FFFFFF"/>
                          </a:solidFill>
                          <a:effectLst/>
                          <a:latin typeface="Arial" panose="020B0604020202020204" pitchFamily="34" charset="0"/>
                        </a:rPr>
                        <a:t>Population under study</a:t>
                      </a:r>
                      <a:endParaRPr lang="en-US" sz="1300" b="0" i="0" u="none" strike="noStrike">
                        <a:effectLst/>
                        <a:latin typeface="Arial" panose="020B0604020202020204" pitchFamily="34" charset="0"/>
                      </a:endParaRPr>
                    </a:p>
                  </a:txBody>
                  <a:tcPr marL="4589" marR="4589" marT="45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ctr" fontAlgn="b">
                        <a:spcBef>
                          <a:spcPts val="0"/>
                        </a:spcBef>
                        <a:spcAft>
                          <a:spcPts val="0"/>
                        </a:spcAft>
                      </a:pPr>
                      <a:r>
                        <a:rPr lang="en-US" sz="900" b="1" i="0" u="none" strike="noStrike">
                          <a:solidFill>
                            <a:srgbClr val="FFFFFF"/>
                          </a:solidFill>
                          <a:effectLst/>
                          <a:latin typeface="Arial" panose="020B0604020202020204" pitchFamily="34" charset="0"/>
                        </a:rPr>
                        <a:t>Domains</a:t>
                      </a:r>
                      <a:endParaRPr lang="en-US" sz="1300" b="0" i="0" u="none" strike="noStrike">
                        <a:effectLst/>
                        <a:latin typeface="Arial" panose="020B0604020202020204" pitchFamily="34" charset="0"/>
                      </a:endParaRPr>
                    </a:p>
                  </a:txBody>
                  <a:tcPr marL="4589" marR="4589" marT="45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ctr" fontAlgn="b">
                        <a:spcBef>
                          <a:spcPts val="0"/>
                        </a:spcBef>
                        <a:spcAft>
                          <a:spcPts val="0"/>
                        </a:spcAft>
                      </a:pPr>
                      <a:r>
                        <a:rPr lang="en-US" sz="900" b="1" i="0" u="none" strike="noStrike">
                          <a:solidFill>
                            <a:srgbClr val="FFFFFF"/>
                          </a:solidFill>
                          <a:effectLst/>
                          <a:latin typeface="Arial" panose="020B0604020202020204" pitchFamily="34" charset="0"/>
                        </a:rPr>
                        <a:t>Frequency</a:t>
                      </a:r>
                      <a:endParaRPr lang="en-US" sz="1300" b="0" i="0" u="none" strike="noStrike">
                        <a:effectLst/>
                        <a:latin typeface="Arial" panose="020B0604020202020204" pitchFamily="34" charset="0"/>
                      </a:endParaRPr>
                    </a:p>
                  </a:txBody>
                  <a:tcPr marL="4589" marR="4589" marT="45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tc>
                  <a:txBody>
                    <a:bodyPr/>
                    <a:lstStyle/>
                    <a:p>
                      <a:pPr algn="ctr" fontAlgn="b">
                        <a:spcBef>
                          <a:spcPts val="0"/>
                        </a:spcBef>
                        <a:spcAft>
                          <a:spcPts val="0"/>
                        </a:spcAft>
                      </a:pPr>
                      <a:r>
                        <a:rPr lang="en-US" sz="900" b="1" i="0" u="none" strike="noStrike">
                          <a:solidFill>
                            <a:srgbClr val="FFFFFF"/>
                          </a:solidFill>
                          <a:effectLst/>
                          <a:latin typeface="Arial" panose="020B0604020202020204" pitchFamily="34" charset="0"/>
                        </a:rPr>
                        <a:t>Main topics covered</a:t>
                      </a:r>
                      <a:endParaRPr lang="en-US" sz="1300" b="0" i="0" u="none" strike="noStrike">
                        <a:effectLst/>
                        <a:latin typeface="Arial" panose="020B0604020202020204" pitchFamily="34" charset="0"/>
                      </a:endParaRPr>
                    </a:p>
                  </a:txBody>
                  <a:tcPr marL="4589" marR="4589" marT="45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75B5"/>
                    </a:solidFill>
                  </a:tcPr>
                </a:tc>
                <a:extLst>
                  <a:ext uri="{0D108BD9-81ED-4DB2-BD59-A6C34878D82A}">
                    <a16:rowId xmlns:a16="http://schemas.microsoft.com/office/drawing/2014/main" val="448081760"/>
                  </a:ext>
                </a:extLst>
              </a:tr>
              <a:tr h="232773">
                <a:tc rowSpan="3">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National Survey of Household Income and Expenditure (Enigh)</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spcBef>
                          <a:spcPts val="0"/>
                        </a:spcBef>
                        <a:spcAft>
                          <a:spcPts val="0"/>
                        </a:spcAft>
                      </a:pPr>
                      <a:r>
                        <a:rPr lang="en-US" sz="800" b="0" i="0" u="none" strike="noStrike">
                          <a:solidFill>
                            <a:srgbClr val="000000"/>
                          </a:solidFill>
                          <a:effectLst/>
                          <a:latin typeface="Arial" panose="020B0604020202020204" pitchFamily="34" charset="0"/>
                        </a:rPr>
                        <a:t>Survey to households and individuals</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Produce statistical information on spending patterns and the structure of household income in Costa Rica, to update consumption and financial situation indicators.</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Individual dwellings, the households that inhabit these dwellings and the habitual residents of the households.</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1. National level.</a:t>
                      </a:r>
                      <a:endParaRPr lang="en-US" sz="1300" b="0" i="0" u="none" strike="noStrike">
                        <a:effectLst/>
                        <a:latin typeface="Arial" panose="020B0604020202020204" pitchFamily="34" charset="0"/>
                      </a:endParaRPr>
                    </a:p>
                  </a:txBody>
                  <a:tcPr marL="4589" marR="4589" marT="45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spcBef>
                          <a:spcPts val="0"/>
                        </a:spcBef>
                        <a:spcAft>
                          <a:spcPts val="0"/>
                        </a:spcAft>
                      </a:pPr>
                      <a:r>
                        <a:rPr lang="en-US" sz="800" b="0" i="0" u="none" strike="noStrike">
                          <a:solidFill>
                            <a:srgbClr val="000000"/>
                          </a:solidFill>
                          <a:effectLst/>
                          <a:latin typeface="Arial" panose="020B0604020202020204" pitchFamily="34" charset="0"/>
                        </a:rPr>
                        <a:t>Five-year (2018)</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Household final consumption expenditure, non-consumption expenditure, capital expenditure and household income and savings structures</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3702955"/>
                  </a:ext>
                </a:extLst>
              </a:tr>
              <a:tr h="232773">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2. Zone: urban and rural.</a:t>
                      </a:r>
                      <a:endParaRPr lang="en-US" sz="1300" b="0" i="0" u="none" strike="noStrike">
                        <a:effectLst/>
                        <a:latin typeface="Arial" panose="020B0604020202020204" pitchFamily="34" charset="0"/>
                      </a:endParaRPr>
                    </a:p>
                  </a:txBody>
                  <a:tcPr marL="4589" marR="4589" marT="45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811004168"/>
                  </a:ext>
                </a:extLst>
              </a:tr>
              <a:tr h="47509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3. Planning region: Central, Chorotega, Central Pacific, Brunca, Huetar Caribe and Huetar Norte.</a:t>
                      </a:r>
                      <a:endParaRPr lang="en-US" sz="1300" b="0" i="0" u="none" strike="noStrike">
                        <a:effectLst/>
                        <a:latin typeface="Arial" panose="020B0604020202020204" pitchFamily="34" charset="0"/>
                      </a:endParaRPr>
                    </a:p>
                  </a:txBody>
                  <a:tcPr marL="4589" marR="4589" marT="45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608368379"/>
                  </a:ext>
                </a:extLst>
              </a:tr>
              <a:tr h="313546">
                <a:tc rowSpan="3">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National Survey of Households' Microenterprises (Enameh)</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spcBef>
                          <a:spcPts val="0"/>
                        </a:spcBef>
                        <a:spcAft>
                          <a:spcPts val="0"/>
                        </a:spcAft>
                      </a:pPr>
                      <a:r>
                        <a:rPr lang="en-US" sz="800" b="0" i="0" u="none" strike="noStrike">
                          <a:solidFill>
                            <a:srgbClr val="000000"/>
                          </a:solidFill>
                          <a:effectLst/>
                          <a:latin typeface="Arial" panose="020B0604020202020204" pitchFamily="34" charset="0"/>
                        </a:rPr>
                        <a:t>Household survey (informal sector)</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Provide society with statistical information related to the economic activity of businesses created in households, in order to generate and update statistics necessary for the formulation, monitoring and evaluation of public policies and private actions for the informal sector.</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Micro-enterprises of households or productive activities of goods or services directed to the market, either in whole or in part.</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1. National level.</a:t>
                      </a:r>
                      <a:endParaRPr lang="en-US" sz="1300" b="0" i="0" u="none" strike="noStrike">
                        <a:effectLst/>
                        <a:latin typeface="Arial" panose="020B0604020202020204" pitchFamily="34" charset="0"/>
                      </a:endParaRPr>
                    </a:p>
                  </a:txBody>
                  <a:tcPr marL="4589" marR="4589" marT="45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spcBef>
                          <a:spcPts val="0"/>
                        </a:spcBef>
                        <a:spcAft>
                          <a:spcPts val="0"/>
                        </a:spcAft>
                      </a:pPr>
                      <a:r>
                        <a:rPr lang="en-US" sz="800" b="0" i="0" u="none" strike="noStrike">
                          <a:solidFill>
                            <a:srgbClr val="000000"/>
                          </a:solidFill>
                          <a:effectLst/>
                          <a:latin typeface="Arial" panose="020B0604020202020204" pitchFamily="34" charset="0"/>
                        </a:rPr>
                        <a:t>Annual</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l" fontAlgn="b">
                        <a:spcBef>
                          <a:spcPts val="0"/>
                        </a:spcBef>
                        <a:spcAft>
                          <a:spcPts val="0"/>
                        </a:spcAft>
                      </a:pPr>
                      <a:r>
                        <a:rPr lang="en-US" sz="800" b="0" i="0" u="none" strike="noStrike">
                          <a:solidFill>
                            <a:srgbClr val="000000"/>
                          </a:solidFill>
                          <a:effectLst/>
                          <a:latin typeface="Arial" panose="020B0604020202020204" pitchFamily="34" charset="0"/>
                        </a:rPr>
                        <a:t>Characteristics of the activity, sales and services, institutional support, information and communication technologies, expenses of the activity, income of the activity, assets and inventories of the activity, financing, expectations and balance of income and expenses.</a:t>
                      </a:r>
                      <a:endParaRPr lang="en-US" sz="1300" b="0" i="0" u="none" strike="noStrike">
                        <a:effectLst/>
                        <a:latin typeface="Arial" panose="020B0604020202020204" pitchFamily="34" charset="0"/>
                      </a:endParaRPr>
                    </a:p>
                  </a:txBody>
                  <a:tcPr marL="66087" marR="66087" marT="33043" marB="33043">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2963070"/>
                  </a:ext>
                </a:extLst>
              </a:tr>
              <a:tr h="31354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spcBef>
                          <a:spcPts val="0"/>
                        </a:spcBef>
                        <a:spcAft>
                          <a:spcPts val="0"/>
                        </a:spcAft>
                      </a:pPr>
                      <a:r>
                        <a:rPr lang="en-US" sz="800" b="0" i="0" u="none" strike="noStrike">
                          <a:solidFill>
                            <a:srgbClr val="000000"/>
                          </a:solidFill>
                          <a:effectLst/>
                          <a:latin typeface="Arial" panose="020B0604020202020204" pitchFamily="34" charset="0"/>
                        </a:rPr>
                        <a:t>2. Zone: urban and rural.</a:t>
                      </a:r>
                      <a:endParaRPr lang="en-US" sz="1300" b="0" i="0" u="none" strike="noStrike">
                        <a:effectLst/>
                        <a:latin typeface="Arial" panose="020B0604020202020204" pitchFamily="34" charset="0"/>
                      </a:endParaRPr>
                    </a:p>
                  </a:txBody>
                  <a:tcPr marL="4589" marR="4589" marT="45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468138182"/>
                  </a:ext>
                </a:extLst>
              </a:tr>
              <a:tr h="55586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spcBef>
                          <a:spcPts val="0"/>
                        </a:spcBef>
                        <a:spcAft>
                          <a:spcPts val="0"/>
                        </a:spcAft>
                      </a:pPr>
                      <a:r>
                        <a:rPr lang="en-US" sz="800" b="0" i="0" u="none" strike="noStrike" dirty="0">
                          <a:solidFill>
                            <a:srgbClr val="000000"/>
                          </a:solidFill>
                          <a:effectLst/>
                          <a:latin typeface="Arial" panose="020B0604020202020204" pitchFamily="34" charset="0"/>
                        </a:rPr>
                        <a:t>3. Planning region: Central, </a:t>
                      </a:r>
                      <a:r>
                        <a:rPr lang="en-US" sz="800" b="0" i="0" u="none" strike="noStrike" dirty="0" err="1">
                          <a:solidFill>
                            <a:srgbClr val="000000"/>
                          </a:solidFill>
                          <a:effectLst/>
                          <a:latin typeface="Arial" panose="020B0604020202020204" pitchFamily="34" charset="0"/>
                        </a:rPr>
                        <a:t>Chorotega</a:t>
                      </a:r>
                      <a:r>
                        <a:rPr lang="en-US" sz="800" b="0" i="0" u="none" strike="noStrike" dirty="0">
                          <a:solidFill>
                            <a:srgbClr val="000000"/>
                          </a:solidFill>
                          <a:effectLst/>
                          <a:latin typeface="Arial" panose="020B0604020202020204" pitchFamily="34" charset="0"/>
                        </a:rPr>
                        <a:t>, Central Pacific, </a:t>
                      </a:r>
                      <a:r>
                        <a:rPr lang="en-US" sz="800" b="0" i="0" u="none" strike="noStrike" dirty="0" err="1">
                          <a:solidFill>
                            <a:srgbClr val="000000"/>
                          </a:solidFill>
                          <a:effectLst/>
                          <a:latin typeface="Arial" panose="020B0604020202020204" pitchFamily="34" charset="0"/>
                        </a:rPr>
                        <a:t>Brunca</a:t>
                      </a:r>
                      <a:r>
                        <a:rPr lang="en-US" sz="800" b="0" i="0" u="none" strike="noStrike" dirty="0">
                          <a:solidFill>
                            <a:srgbClr val="000000"/>
                          </a:solidFill>
                          <a:effectLst/>
                          <a:latin typeface="Arial" panose="020B0604020202020204" pitchFamily="34" charset="0"/>
                        </a:rPr>
                        <a:t>, </a:t>
                      </a:r>
                      <a:r>
                        <a:rPr lang="en-US" sz="800" b="0" i="0" u="none" strike="noStrike" dirty="0" err="1">
                          <a:solidFill>
                            <a:srgbClr val="000000"/>
                          </a:solidFill>
                          <a:effectLst/>
                          <a:latin typeface="Arial" panose="020B0604020202020204" pitchFamily="34" charset="0"/>
                        </a:rPr>
                        <a:t>Huetar</a:t>
                      </a:r>
                      <a:r>
                        <a:rPr lang="en-US" sz="800" b="0" i="0" u="none" strike="noStrike" dirty="0">
                          <a:solidFill>
                            <a:srgbClr val="000000"/>
                          </a:solidFill>
                          <a:effectLst/>
                          <a:latin typeface="Arial" panose="020B0604020202020204" pitchFamily="34" charset="0"/>
                        </a:rPr>
                        <a:t> Caribe and </a:t>
                      </a:r>
                      <a:r>
                        <a:rPr lang="en-US" sz="800" b="0" i="0" u="none" strike="noStrike" dirty="0" err="1">
                          <a:solidFill>
                            <a:srgbClr val="000000"/>
                          </a:solidFill>
                          <a:effectLst/>
                          <a:latin typeface="Arial" panose="020B0604020202020204" pitchFamily="34" charset="0"/>
                        </a:rPr>
                        <a:t>Huetar</a:t>
                      </a:r>
                      <a:r>
                        <a:rPr lang="en-US" sz="800" b="0" i="0" u="none" strike="noStrike" dirty="0">
                          <a:solidFill>
                            <a:srgbClr val="000000"/>
                          </a:solidFill>
                          <a:effectLst/>
                          <a:latin typeface="Arial" panose="020B0604020202020204" pitchFamily="34" charset="0"/>
                        </a:rPr>
                        <a:t> Norte.</a:t>
                      </a:r>
                      <a:endParaRPr lang="en-US" sz="1300" b="0" i="0" u="none" strike="noStrike" dirty="0">
                        <a:effectLst/>
                        <a:latin typeface="Arial" panose="020B0604020202020204" pitchFamily="34" charset="0"/>
                      </a:endParaRPr>
                    </a:p>
                  </a:txBody>
                  <a:tcPr marL="4589" marR="4589" marT="45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901109506"/>
                  </a:ext>
                </a:extLst>
              </a:tr>
            </a:tbl>
          </a:graphicData>
        </a:graphic>
      </p:graphicFrame>
      <p:sp>
        <p:nvSpPr>
          <p:cNvPr id="7" name="Footer Placeholder 3">
            <a:extLst>
              <a:ext uri="{FF2B5EF4-FFF2-40B4-BE49-F238E27FC236}">
                <a16:creationId xmlns:a16="http://schemas.microsoft.com/office/drawing/2014/main" id="{6286F478-ED44-4097-BF1C-B47CB6598583}"/>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spTree>
    <p:extLst>
      <p:ext uri="{BB962C8B-B14F-4D97-AF65-F5344CB8AC3E}">
        <p14:creationId xmlns:p14="http://schemas.microsoft.com/office/powerpoint/2010/main" val="3610981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226675"/>
            <a:ext cx="8439652" cy="1031875"/>
          </a:xfrm>
        </p:spPr>
        <p:txBody>
          <a:bodyPr/>
          <a:lstStyle/>
          <a:p>
            <a:r>
              <a:rPr lang="es-ES" dirty="0"/>
              <a:t>4. </a:t>
            </a:r>
            <a:r>
              <a:rPr lang="es-ES" dirty="0" err="1"/>
              <a:t>Proposed</a:t>
            </a:r>
            <a:r>
              <a:rPr lang="es-ES" dirty="0"/>
              <a:t> </a:t>
            </a:r>
            <a:r>
              <a:rPr lang="es-ES" dirty="0" err="1"/>
              <a:t>work</a:t>
            </a:r>
            <a:r>
              <a:rPr lang="es-ES" dirty="0"/>
              <a:t> plan</a:t>
            </a:r>
            <a:endParaRPr lang="en-US" dirty="0"/>
          </a:p>
        </p:txBody>
      </p:sp>
      <p:pic>
        <p:nvPicPr>
          <p:cNvPr id="3" name="Picture 2">
            <a:extLst>
              <a:ext uri="{FF2B5EF4-FFF2-40B4-BE49-F238E27FC236}">
                <a16:creationId xmlns:a16="http://schemas.microsoft.com/office/drawing/2014/main" id="{DDD02162-AE2E-4DE3-A810-2C02B1F210E4}"/>
              </a:ext>
            </a:extLst>
          </p:cNvPr>
          <p:cNvPicPr>
            <a:picLocks noChangeAspect="1"/>
          </p:cNvPicPr>
          <p:nvPr/>
        </p:nvPicPr>
        <p:blipFill>
          <a:blip r:embed="rId2"/>
          <a:stretch>
            <a:fillRect/>
          </a:stretch>
        </p:blipFill>
        <p:spPr>
          <a:xfrm>
            <a:off x="0" y="1496410"/>
            <a:ext cx="9144000" cy="3865180"/>
          </a:xfrm>
          <a:prstGeom prst="rect">
            <a:avLst/>
          </a:prstGeom>
        </p:spPr>
      </p:pic>
      <p:sp>
        <p:nvSpPr>
          <p:cNvPr id="5" name="Footer Placeholder 3">
            <a:extLst>
              <a:ext uri="{FF2B5EF4-FFF2-40B4-BE49-F238E27FC236}">
                <a16:creationId xmlns:a16="http://schemas.microsoft.com/office/drawing/2014/main" id="{17817557-0927-49EB-872D-7F1C96B2DDF8}"/>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spTree>
    <p:extLst>
      <p:ext uri="{BB962C8B-B14F-4D97-AF65-F5344CB8AC3E}">
        <p14:creationId xmlns:p14="http://schemas.microsoft.com/office/powerpoint/2010/main" val="3599267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F99-55D8-4735-91A5-FDE598308175}"/>
              </a:ext>
            </a:extLst>
          </p:cNvPr>
          <p:cNvSpPr>
            <a:spLocks noGrp="1"/>
          </p:cNvSpPr>
          <p:nvPr>
            <p:ph type="title"/>
          </p:nvPr>
        </p:nvSpPr>
        <p:spPr>
          <a:xfrm>
            <a:off x="343401" y="166714"/>
            <a:ext cx="8439652" cy="1031875"/>
          </a:xfrm>
        </p:spPr>
        <p:txBody>
          <a:bodyPr/>
          <a:lstStyle/>
          <a:p>
            <a:r>
              <a:rPr lang="es-ES" dirty="0"/>
              <a:t>5. </a:t>
            </a:r>
            <a:r>
              <a:rPr lang="es-ES" dirty="0" err="1"/>
              <a:t>Main</a:t>
            </a:r>
            <a:r>
              <a:rPr lang="es-ES" dirty="0"/>
              <a:t> </a:t>
            </a:r>
            <a:r>
              <a:rPr lang="es-ES" dirty="0" err="1"/>
              <a:t>results</a:t>
            </a:r>
            <a:endParaRPr lang="en-US" dirty="0"/>
          </a:p>
        </p:txBody>
      </p:sp>
      <p:sp>
        <p:nvSpPr>
          <p:cNvPr id="5" name="Content Placeholder 2">
            <a:extLst>
              <a:ext uri="{FF2B5EF4-FFF2-40B4-BE49-F238E27FC236}">
                <a16:creationId xmlns:a16="http://schemas.microsoft.com/office/drawing/2014/main" id="{075F7FD2-CD18-4133-AB91-8EECB369E099}"/>
              </a:ext>
            </a:extLst>
          </p:cNvPr>
          <p:cNvSpPr txBox="1">
            <a:spLocks/>
          </p:cNvSpPr>
          <p:nvPr/>
        </p:nvSpPr>
        <p:spPr>
          <a:xfrm>
            <a:off x="721233" y="1850608"/>
            <a:ext cx="8061820" cy="38537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fontAlgn="auto">
              <a:spcAft>
                <a:spcPts val="0"/>
              </a:spcAft>
              <a:buFont typeface="Wingdings" panose="05000000000000000000" pitchFamily="2" charset="2"/>
              <a:buChar char="Ø"/>
              <a:defRPr/>
            </a:pPr>
            <a:r>
              <a:rPr lang="en-US" sz="2000" b="0" dirty="0">
                <a:solidFill>
                  <a:sysClr val="windowText" lastClr="000000"/>
                </a:solidFill>
                <a:latin typeface="Calibri" panose="020F0502020204030204"/>
              </a:rPr>
              <a:t>Preliminary results up to household saving </a:t>
            </a:r>
          </a:p>
          <a:p>
            <a:pPr lvl="0" fontAlgn="auto">
              <a:spcAft>
                <a:spcPts val="0"/>
              </a:spcAft>
              <a:buFont typeface="Wingdings" panose="05000000000000000000" pitchFamily="2" charset="2"/>
              <a:buChar char="Ø"/>
              <a:defRPr/>
            </a:pPr>
            <a:r>
              <a:rPr lang="en-US" sz="2000" b="0" dirty="0">
                <a:solidFill>
                  <a:sysClr val="windowText" lastClr="000000"/>
                </a:solidFill>
                <a:latin typeface="Calibri" panose="020F0502020204030204"/>
              </a:rPr>
              <a:t>Household groups: </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Income quintiles</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Gender</a:t>
            </a:r>
          </a:p>
          <a:p>
            <a:pPr lvl="1" fontAlgn="auto">
              <a:spcAft>
                <a:spcPts val="0"/>
              </a:spcAft>
              <a:buFont typeface="Wingdings" panose="05000000000000000000" pitchFamily="2" charset="2"/>
              <a:buChar char="Ø"/>
              <a:defRPr/>
            </a:pPr>
            <a:r>
              <a:rPr lang="en-US" sz="1600" b="0" dirty="0">
                <a:solidFill>
                  <a:sysClr val="windowText" lastClr="000000"/>
                </a:solidFill>
                <a:latin typeface="Calibri" panose="020F0502020204030204"/>
              </a:rPr>
              <a:t>Economic activity</a:t>
            </a:r>
            <a:endParaRPr kumimoji="0" lang="es-ES" sz="16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lvl="0" fontAlgn="auto">
              <a:spcAft>
                <a:spcPts val="0"/>
              </a:spcAft>
              <a:buFont typeface="Wingdings" panose="05000000000000000000" pitchFamily="2" charset="2"/>
              <a:buChar char="Ø"/>
              <a:defRPr/>
            </a:pPr>
            <a:r>
              <a:rPr lang="en-US" sz="2000" b="0" dirty="0">
                <a:solidFill>
                  <a:sysClr val="windowText" lastClr="000000"/>
                </a:solidFill>
                <a:latin typeface="Calibri" panose="020F0502020204030204"/>
              </a:rPr>
              <a:t>Usual inequality indicators</a:t>
            </a:r>
          </a:p>
          <a:p>
            <a:pPr lvl="0" fontAlgn="auto">
              <a:spcAft>
                <a:spcPts val="0"/>
              </a:spcAft>
              <a:buFont typeface="Wingdings" panose="05000000000000000000" pitchFamily="2" charset="2"/>
              <a:buChar char="Ø"/>
              <a:defRPr/>
            </a:pPr>
            <a:r>
              <a:rPr kumimoji="0" lang="en-US" sz="20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Impact analysis</a:t>
            </a:r>
            <a:endParaRPr kumimoji="0" lang="es-ES" sz="20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endParaRPr kumimoji="0" lang="es-E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6" name="Footer Placeholder 3">
            <a:extLst>
              <a:ext uri="{FF2B5EF4-FFF2-40B4-BE49-F238E27FC236}">
                <a16:creationId xmlns:a16="http://schemas.microsoft.com/office/drawing/2014/main" id="{81C059C6-5952-4879-83ED-FEE35D055124}"/>
              </a:ext>
            </a:extLst>
          </p:cNvPr>
          <p:cNvSpPr>
            <a:spLocks noGrp="1"/>
          </p:cNvSpPr>
          <p:nvPr>
            <p:ph type="ftr" sz="quarter" idx="11"/>
          </p:nvPr>
        </p:nvSpPr>
        <p:spPr>
          <a:xfrm>
            <a:off x="1003300" y="6356350"/>
            <a:ext cx="5707063" cy="365125"/>
          </a:xfrm>
        </p:spPr>
        <p:txBody>
          <a:bodyPr/>
          <a:lstStyle/>
          <a:p>
            <a:pPr>
              <a:defRPr/>
            </a:pPr>
            <a:r>
              <a:rPr lang="en-US" dirty="0"/>
              <a:t>Distributional National Accounts in Costa Rica</a:t>
            </a:r>
          </a:p>
        </p:txBody>
      </p:sp>
    </p:spTree>
    <p:extLst>
      <p:ext uri="{BB962C8B-B14F-4D97-AF65-F5344CB8AC3E}">
        <p14:creationId xmlns:p14="http://schemas.microsoft.com/office/powerpoint/2010/main" val="1979056186"/>
      </p:ext>
    </p:extLst>
  </p:cSld>
  <p:clrMapOvr>
    <a:masterClrMapping/>
  </p:clrMapOvr>
</p:sld>
</file>

<file path=ppt/theme/theme1.xml><?xml version="1.0" encoding="utf-8"?>
<a:theme xmlns:a="http://schemas.openxmlformats.org/drawingml/2006/main" name="WBG-Fixed_Logo">
  <a:themeElements>
    <a:clrScheme name="World Bank">
      <a:dk1>
        <a:srgbClr val="002345"/>
      </a:dk1>
      <a:lt1>
        <a:sysClr val="window" lastClr="FFFFFF"/>
      </a:lt1>
      <a:dk2>
        <a:srgbClr val="000000"/>
      </a:dk2>
      <a:lt2>
        <a:srgbClr val="00ADE4"/>
      </a:lt2>
      <a:accent1>
        <a:srgbClr val="021F43"/>
      </a:accent1>
      <a:accent2>
        <a:srgbClr val="139AF0"/>
      </a:accent2>
      <a:accent3>
        <a:srgbClr val="7F7F7F"/>
      </a:accent3>
      <a:accent4>
        <a:srgbClr val="00AB51"/>
      </a:accent4>
      <a:accent5>
        <a:srgbClr val="009CA7"/>
      </a:accent5>
      <a:accent6>
        <a:srgbClr val="872B90"/>
      </a:accent6>
      <a:hlink>
        <a:srgbClr val="139AF0"/>
      </a:hlink>
      <a:folHlink>
        <a:srgbClr val="128F9C"/>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Divider Option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Contact Slide">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genda Slide">
  <a:themeElements>
    <a:clrScheme name="World Bank">
      <a:dk1>
        <a:srgbClr val="002345"/>
      </a:dk1>
      <a:lt1>
        <a:sysClr val="window" lastClr="FFFFFF"/>
      </a:lt1>
      <a:dk2>
        <a:srgbClr val="000000"/>
      </a:dk2>
      <a:lt2>
        <a:srgbClr val="00ADE4"/>
      </a:lt2>
      <a:accent1>
        <a:srgbClr val="000000"/>
      </a:accent1>
      <a:accent2>
        <a:srgbClr val="7F7F7F"/>
      </a:accent2>
      <a:accent3>
        <a:srgbClr val="00ADE4"/>
      </a:accent3>
      <a:accent4>
        <a:srgbClr val="021F43"/>
      </a:accent4>
      <a:accent5>
        <a:srgbClr val="006450"/>
      </a:accent5>
      <a:accent6>
        <a:srgbClr val="F78D28"/>
      </a:accent6>
      <a:hlink>
        <a:srgbClr val="00AB51"/>
      </a:hlink>
      <a:folHlink>
        <a:srgbClr val="61477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Full Page Interior">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ingle Area Interior Option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wo Area Slide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Highlight Slide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omb Stone">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Slide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Chart ">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D604C3B73AE9943B737720A48E3AF7C" ma:contentTypeVersion="13" ma:contentTypeDescription="Create a new document." ma:contentTypeScope="" ma:versionID="4f08f7241a86c38fa9601bdbebfc2ea0">
  <xsd:schema xmlns:xsd="http://www.w3.org/2001/XMLSchema" xmlns:xs="http://www.w3.org/2001/XMLSchema" xmlns:p="http://schemas.microsoft.com/office/2006/metadata/properties" xmlns:ns3="60c75bb3-2e3f-4394-b4f4-3e2677e21dfa" xmlns:ns4="9c83b91e-5ffe-420f-9ed1-9dac5903eaec" targetNamespace="http://schemas.microsoft.com/office/2006/metadata/properties" ma:root="true" ma:fieldsID="449e4316735a85859e5782d626358565" ns3:_="" ns4:_="">
    <xsd:import namespace="60c75bb3-2e3f-4394-b4f4-3e2677e21dfa"/>
    <xsd:import namespace="9c83b91e-5ffe-420f-9ed1-9dac5903eaec"/>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c75bb3-2e3f-4394-b4f4-3e2677e21dfa"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c83b91e-5ffe-420f-9ed1-9dac5903eaec"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FE8666-60FB-4FF5-AB11-71BEBFB8BBF6}">
  <ds:schemaRefs>
    <ds:schemaRef ds:uri="http://schemas.microsoft.com/office/2006/metadata/contentType"/>
    <ds:schemaRef ds:uri="http://schemas.microsoft.com/office/2006/metadata/properties/metaAttributes"/>
    <ds:schemaRef ds:uri="http://www.w3.org/2000/xmlns/"/>
    <ds:schemaRef ds:uri="http://www.w3.org/2001/XMLSchema"/>
    <ds:schemaRef ds:uri="60c75bb3-2e3f-4394-b4f4-3e2677e21dfa"/>
    <ds:schemaRef ds:uri="9c83b91e-5ffe-420f-9ed1-9dac5903eaec"/>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5D02F-0E82-413A-8E8F-4B740AA4ADB8}">
  <ds:schemaRefs>
    <ds:schemaRef ds:uri="http://schemas.microsoft.com/office/2006/metadata/properties"/>
    <ds:schemaRef ds:uri="http://www.w3.org/2000/xmlns/"/>
    <ds:schemaRef ds:uri="http://schemas.microsoft.com/office/infopath/2007/PartnerControls"/>
  </ds:schemaRefs>
</ds:datastoreItem>
</file>

<file path=customXml/itemProps3.xml><?xml version="1.0" encoding="utf-8"?>
<ds:datastoreItem xmlns:ds="http://schemas.openxmlformats.org/officeDocument/2006/customXml" ds:itemID="{AA3BDBB8-CC0C-4ACB-8EB5-C649A1C10F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420</TotalTime>
  <Words>1008</Words>
  <Application>Microsoft Office PowerPoint</Application>
  <PresentationFormat>On-screen Show (4:3)</PresentationFormat>
  <Paragraphs>137</Paragraphs>
  <Slides>24</Slides>
  <Notes>7</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24</vt:i4>
      </vt:variant>
    </vt:vector>
  </HeadingPairs>
  <TitlesOfParts>
    <vt:vector size="41" baseType="lpstr">
      <vt:lpstr>Andes ExtraLight</vt:lpstr>
      <vt:lpstr>Arial</vt:lpstr>
      <vt:lpstr>Arial Bold</vt:lpstr>
      <vt:lpstr>Calibri</vt:lpstr>
      <vt:lpstr>Trebuchet MS</vt:lpstr>
      <vt:lpstr>Wingdings</vt:lpstr>
      <vt:lpstr>WBG-Fixed_Logo</vt:lpstr>
      <vt:lpstr>Agenda Slide</vt:lpstr>
      <vt:lpstr>Full Page Interior</vt:lpstr>
      <vt:lpstr>Single Area Interior Options</vt:lpstr>
      <vt:lpstr>Two Area Slides</vt:lpstr>
      <vt:lpstr>Highlight Slides</vt:lpstr>
      <vt:lpstr>Tomb Stone</vt:lpstr>
      <vt:lpstr>Photo Slides</vt:lpstr>
      <vt:lpstr>Chart </vt:lpstr>
      <vt:lpstr>Divider Options</vt:lpstr>
      <vt:lpstr>Contact Slide</vt:lpstr>
      <vt:lpstr>DISTRIBUTIONAL NATIONAL ACCOUNTS IN COSTA RICA   </vt:lpstr>
      <vt:lpstr>Outline of the presentation</vt:lpstr>
      <vt:lpstr>1. Introduction</vt:lpstr>
      <vt:lpstr>1. Introduction</vt:lpstr>
      <vt:lpstr>2. Project development objectives</vt:lpstr>
      <vt:lpstr>3. Outline of the methodology and data sources used</vt:lpstr>
      <vt:lpstr>3. Outline of the methodology and data sources used</vt:lpstr>
      <vt:lpstr>4. Proposed work plan</vt:lpstr>
      <vt:lpstr>5. Main results</vt:lpstr>
      <vt:lpstr>5. Main results</vt:lpstr>
      <vt:lpstr>5. Main results</vt:lpstr>
      <vt:lpstr>5. Main results</vt:lpstr>
      <vt:lpstr>5. Main results</vt:lpstr>
      <vt:lpstr>5. Main results</vt:lpstr>
      <vt:lpstr>5. Main results</vt:lpstr>
      <vt:lpstr>5. Main results</vt:lpstr>
      <vt:lpstr>5. Main results</vt:lpstr>
      <vt:lpstr>5. Main results</vt:lpstr>
      <vt:lpstr>5. Main results</vt:lpstr>
      <vt:lpstr>5. Main results</vt:lpstr>
      <vt:lpstr>5. Main results</vt:lpstr>
      <vt:lpstr>5. Main results</vt:lpstr>
      <vt:lpstr>6. Difficulties found, lessons learned and next steps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DISTRIBUTIONAL NATIONAL ACCOUNTS IN COSTA RICA    PROGRESS OF THE PROJECT</dc:title>
  <dc:creator>Jose Pablo Valdes Martinez</dc:creator>
  <cp:lastModifiedBy>Oleksandr SVIRCHEVSKYY</cp:lastModifiedBy>
  <cp:revision>8</cp:revision>
  <dcterms:created xsi:type="dcterms:W3CDTF">2020-11-10T15:28:32Z</dcterms:created>
  <dcterms:modified xsi:type="dcterms:W3CDTF">2021-05-07T15:34:54Z</dcterms:modified>
</cp:coreProperties>
</file>