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slideshow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5"/>
  </p:sldMasterIdLst>
  <p:notesMasterIdLst>
    <p:notesMasterId r:id="rId25"/>
  </p:notesMasterIdLst>
  <p:handoutMasterIdLst>
    <p:handoutMasterId r:id="rId26"/>
  </p:handoutMasterIdLst>
  <p:sldIdLst>
    <p:sldId id="1165" r:id="rId6"/>
    <p:sldId id="1326" r:id="rId7"/>
    <p:sldId id="1272" r:id="rId8"/>
    <p:sldId id="1295" r:id="rId9"/>
    <p:sldId id="1325" r:id="rId10"/>
    <p:sldId id="1313" r:id="rId11"/>
    <p:sldId id="1320" r:id="rId12"/>
    <p:sldId id="1314" r:id="rId13"/>
    <p:sldId id="1315" r:id="rId14"/>
    <p:sldId id="1316" r:id="rId15"/>
    <p:sldId id="1317" r:id="rId16"/>
    <p:sldId id="1329" r:id="rId17"/>
    <p:sldId id="1327" r:id="rId18"/>
    <p:sldId id="1322" r:id="rId19"/>
    <p:sldId id="1323" r:id="rId20"/>
    <p:sldId id="1330" r:id="rId21"/>
    <p:sldId id="1328" r:id="rId22"/>
    <p:sldId id="1288" r:id="rId23"/>
    <p:sldId id="1331" r:id="rId24"/>
  </p:sldIdLst>
  <p:sldSz cx="12192000" cy="6858000"/>
  <p:notesSz cx="7023100" cy="9309100"/>
  <p:defaultTextStyle>
    <a:defPPr>
      <a:defRPr lang="en-US"/>
    </a:defPPr>
    <a:lvl1pPr marL="0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7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14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72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28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85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42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100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57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1754463-30FA-824E-9681-17E0926DDDD5}">
          <p14:sldIdLst>
            <p14:sldId id="1165"/>
            <p14:sldId id="1326"/>
            <p14:sldId id="1272"/>
            <p14:sldId id="1295"/>
            <p14:sldId id="1325"/>
            <p14:sldId id="1313"/>
            <p14:sldId id="1320"/>
            <p14:sldId id="1314"/>
            <p14:sldId id="1315"/>
            <p14:sldId id="1316"/>
            <p14:sldId id="1317"/>
            <p14:sldId id="1329"/>
            <p14:sldId id="1327"/>
            <p14:sldId id="1322"/>
            <p14:sldId id="1323"/>
            <p14:sldId id="1330"/>
            <p14:sldId id="1328"/>
            <p14:sldId id="1288"/>
            <p14:sldId id="1331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44" userDrawn="1">
          <p15:clr>
            <a:srgbClr val="A4A3A4"/>
          </p15:clr>
        </p15:guide>
        <p15:guide id="2" pos="2124" userDrawn="1">
          <p15:clr>
            <a:srgbClr val="A4A3A4"/>
          </p15:clr>
        </p15:guide>
        <p15:guide id="3" orient="horz" pos="2932" userDrawn="1">
          <p15:clr>
            <a:srgbClr val="A4A3A4"/>
          </p15:clr>
        </p15:guide>
        <p15:guide id="4" pos="221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Spofford, Laura" initials="SL" lastIdx="2" clrIdx="6">
    <p:extLst>
      <p:ext uri="{19B8F6BF-5375-455C-9EA6-DF929625EA0E}">
        <p15:presenceInfo xmlns:p15="http://schemas.microsoft.com/office/powerpoint/2012/main" userId="S::lspofford@imf.org::729f3023-7458-4886-8b15-5f4e1b9d797d" providerId="AD"/>
      </p:ext>
    </p:extLst>
  </p:cmAuthor>
  <p:cmAuthor id="1" name="Nandwa, Boaz" initials="NB" lastIdx="10" clrIdx="0"/>
  <p:cmAuthor id="2" name="Kamil Dybczak" initials="KD" lastIdx="10" clrIdx="1"/>
  <p:cmAuthor id="3" name="Tamirisa, Natalia" initials="TN" lastIdx="12" clrIdx="2"/>
  <p:cmAuthor id="4" name="Almalik, Mansour" initials="AM" lastIdx="6" clrIdx="3"/>
  <p:cmAuthor id="5" name="Pierre, Gaelle" initials="PG" lastIdx="3" clrIdx="4"/>
  <p:cmAuthor id="6" name="Basile, Gregory" initials="BG" lastIdx="9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C97"/>
    <a:srgbClr val="0066FF"/>
    <a:srgbClr val="FFFFFF"/>
    <a:srgbClr val="006600"/>
    <a:srgbClr val="5E8AB4"/>
    <a:srgbClr val="3399FF"/>
    <a:srgbClr val="E46C0A"/>
    <a:srgbClr val="25D129"/>
    <a:srgbClr val="DC4234"/>
    <a:srgbClr val="00AE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125" autoAdjust="0"/>
    <p:restoredTop sz="97864" autoAdjust="0"/>
  </p:normalViewPr>
  <p:slideViewPr>
    <p:cSldViewPr snapToGrid="0">
      <p:cViewPr varScale="1">
        <p:scale>
          <a:sx n="96" d="100"/>
          <a:sy n="96" d="100"/>
        </p:scale>
        <p:origin x="96" y="228"/>
      </p:cViewPr>
      <p:guideLst/>
    </p:cSldViewPr>
  </p:slideViewPr>
  <p:outlineViewPr>
    <p:cViewPr>
      <p:scale>
        <a:sx n="33" d="100"/>
        <a:sy n="33" d="100"/>
      </p:scale>
      <p:origin x="0" y="-1104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167" d="100"/>
          <a:sy n="167" d="100"/>
        </p:scale>
        <p:origin x="4152" y="184"/>
      </p:cViewPr>
      <p:guideLst>
        <p:guide orient="horz" pos="2844"/>
        <p:guide pos="2124"/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25B6718-81D8-4585-A088-4342B1D28692}" type="doc">
      <dgm:prSet loTypeId="urn:microsoft.com/office/officeart/2005/8/layout/lProcess1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B972EB60-EE60-4330-BA08-6D66225EEEC9}">
      <dgm:prSet phldrT="[Text]" custT="1"/>
      <dgm:spPr/>
      <dgm:t>
        <a:bodyPr/>
        <a:lstStyle/>
        <a:p>
          <a:r>
            <a:rPr lang="en-US" sz="1700" b="1" dirty="0"/>
            <a:t>Concepts</a:t>
          </a:r>
        </a:p>
      </dgm:t>
    </dgm:pt>
    <dgm:pt modelId="{EE866272-4704-4059-91A5-938B90A12F9D}" type="parTrans" cxnId="{A1BA6BF3-3082-4B0E-9DF7-04D22B61F042}">
      <dgm:prSet/>
      <dgm:spPr/>
      <dgm:t>
        <a:bodyPr/>
        <a:lstStyle/>
        <a:p>
          <a:endParaRPr lang="en-US" sz="1700"/>
        </a:p>
      </dgm:t>
    </dgm:pt>
    <dgm:pt modelId="{3748DFF1-6017-4F2A-8409-096769946776}" type="sibTrans" cxnId="{A1BA6BF3-3082-4B0E-9DF7-04D22B61F042}">
      <dgm:prSet/>
      <dgm:spPr/>
      <dgm:t>
        <a:bodyPr/>
        <a:lstStyle/>
        <a:p>
          <a:endParaRPr lang="en-US" sz="1700"/>
        </a:p>
      </dgm:t>
    </dgm:pt>
    <dgm:pt modelId="{778C89AF-7C57-436C-BB9C-3C767FA7B1AE}">
      <dgm:prSet phldrT="[Text]" custT="1"/>
      <dgm:spPr/>
      <dgm:t>
        <a:bodyPr/>
        <a:lstStyle/>
        <a:p>
          <a:r>
            <a:rPr lang="en-US" sz="1700" dirty="0"/>
            <a:t>Production</a:t>
          </a:r>
        </a:p>
      </dgm:t>
    </dgm:pt>
    <dgm:pt modelId="{E7F8E49C-9F09-4AE6-8579-78C26852120E}" type="parTrans" cxnId="{DB8710E3-9FB6-4730-BF6E-1D77BFD6DA93}">
      <dgm:prSet/>
      <dgm:spPr/>
      <dgm:t>
        <a:bodyPr/>
        <a:lstStyle/>
        <a:p>
          <a:endParaRPr lang="en-US" sz="1700"/>
        </a:p>
      </dgm:t>
    </dgm:pt>
    <dgm:pt modelId="{FB3C0528-C336-42D7-B4C6-BD773588D9F9}" type="sibTrans" cxnId="{DB8710E3-9FB6-4730-BF6E-1D77BFD6DA93}">
      <dgm:prSet/>
      <dgm:spPr/>
      <dgm:t>
        <a:bodyPr/>
        <a:lstStyle/>
        <a:p>
          <a:endParaRPr lang="en-US" sz="1700"/>
        </a:p>
      </dgm:t>
    </dgm:pt>
    <dgm:pt modelId="{42FEF762-CF62-49BB-AC65-6EA55DCA7B0A}">
      <dgm:prSet phldrT="[Text]" custT="1"/>
      <dgm:spPr/>
      <dgm:t>
        <a:bodyPr/>
        <a:lstStyle/>
        <a:p>
          <a:r>
            <a:rPr lang="en-US" sz="1700" dirty="0"/>
            <a:t>Income</a:t>
          </a:r>
        </a:p>
      </dgm:t>
    </dgm:pt>
    <dgm:pt modelId="{EDDEB5E1-6274-4F1D-A38C-24D006ED025A}" type="parTrans" cxnId="{97E814FE-4B5F-4F19-A235-5606A8B100B4}">
      <dgm:prSet/>
      <dgm:spPr/>
      <dgm:t>
        <a:bodyPr/>
        <a:lstStyle/>
        <a:p>
          <a:endParaRPr lang="en-US" sz="1700"/>
        </a:p>
      </dgm:t>
    </dgm:pt>
    <dgm:pt modelId="{5D124BD3-C27B-41DA-983F-75732E92BC6C}" type="sibTrans" cxnId="{97E814FE-4B5F-4F19-A235-5606A8B100B4}">
      <dgm:prSet/>
      <dgm:spPr/>
      <dgm:t>
        <a:bodyPr/>
        <a:lstStyle/>
        <a:p>
          <a:endParaRPr lang="en-US" sz="1700"/>
        </a:p>
      </dgm:t>
    </dgm:pt>
    <dgm:pt modelId="{31B5D11A-F363-44EB-92E1-91AF06FD1112}">
      <dgm:prSet phldrT="[Text]" custT="1"/>
      <dgm:spPr/>
      <dgm:t>
        <a:bodyPr/>
        <a:lstStyle/>
        <a:p>
          <a:r>
            <a:rPr lang="en-US" sz="1700" b="1" dirty="0"/>
            <a:t>Methods</a:t>
          </a:r>
        </a:p>
      </dgm:t>
    </dgm:pt>
    <dgm:pt modelId="{3D19DF91-0B95-4DE6-A5B1-886784C2B712}" type="parTrans" cxnId="{84587CDB-011B-4C14-9963-64CAB4EA6C3C}">
      <dgm:prSet/>
      <dgm:spPr/>
      <dgm:t>
        <a:bodyPr/>
        <a:lstStyle/>
        <a:p>
          <a:endParaRPr lang="en-US" sz="1700"/>
        </a:p>
      </dgm:t>
    </dgm:pt>
    <dgm:pt modelId="{E5157828-6343-4A0B-A383-21AB0AE73CF3}" type="sibTrans" cxnId="{84587CDB-011B-4C14-9963-64CAB4EA6C3C}">
      <dgm:prSet/>
      <dgm:spPr/>
      <dgm:t>
        <a:bodyPr/>
        <a:lstStyle/>
        <a:p>
          <a:endParaRPr lang="en-US" sz="1700"/>
        </a:p>
      </dgm:t>
    </dgm:pt>
    <dgm:pt modelId="{BD3DBB8D-49C1-42B6-BB78-7BE8321F8363}">
      <dgm:prSet phldrT="[Text]" custT="1"/>
      <dgm:spPr/>
      <dgm:t>
        <a:bodyPr/>
        <a:lstStyle/>
        <a:p>
          <a:r>
            <a:rPr lang="en-US" sz="1700" dirty="0"/>
            <a:t>Chain linking</a:t>
          </a:r>
        </a:p>
      </dgm:t>
    </dgm:pt>
    <dgm:pt modelId="{077E259B-81EE-4E01-9D13-D732EB7A3DE5}" type="parTrans" cxnId="{F9CA04B8-FCF4-46F7-B44D-F4C4BA612A1B}">
      <dgm:prSet/>
      <dgm:spPr/>
      <dgm:t>
        <a:bodyPr/>
        <a:lstStyle/>
        <a:p>
          <a:endParaRPr lang="en-US" sz="1700"/>
        </a:p>
      </dgm:t>
    </dgm:pt>
    <dgm:pt modelId="{0635F9B5-9BA4-42D3-87B5-828FF9385DAC}" type="sibTrans" cxnId="{F9CA04B8-FCF4-46F7-B44D-F4C4BA612A1B}">
      <dgm:prSet/>
      <dgm:spPr/>
      <dgm:t>
        <a:bodyPr/>
        <a:lstStyle/>
        <a:p>
          <a:endParaRPr lang="en-US" sz="1700"/>
        </a:p>
      </dgm:t>
    </dgm:pt>
    <dgm:pt modelId="{5051726F-4250-4BD1-A718-437ED22FB374}">
      <dgm:prSet phldrT="[Text]" custT="1"/>
      <dgm:spPr/>
      <dgm:t>
        <a:bodyPr/>
        <a:lstStyle/>
        <a:p>
          <a:r>
            <a:rPr lang="en-US" sz="1700" dirty="0"/>
            <a:t>Double Deflation</a:t>
          </a:r>
        </a:p>
      </dgm:t>
    </dgm:pt>
    <dgm:pt modelId="{7E5E6A3A-ACA7-4DC5-84A8-6CE2DCCCF231}" type="parTrans" cxnId="{8D26E94F-9E98-478F-B2C5-631DE4283FED}">
      <dgm:prSet/>
      <dgm:spPr/>
      <dgm:t>
        <a:bodyPr/>
        <a:lstStyle/>
        <a:p>
          <a:endParaRPr lang="en-US" sz="1700"/>
        </a:p>
      </dgm:t>
    </dgm:pt>
    <dgm:pt modelId="{5E7C0F59-F92B-4059-A91F-E8EF3DDB182F}" type="sibTrans" cxnId="{8D26E94F-9E98-478F-B2C5-631DE4283FED}">
      <dgm:prSet/>
      <dgm:spPr/>
      <dgm:t>
        <a:bodyPr/>
        <a:lstStyle/>
        <a:p>
          <a:endParaRPr lang="en-US" sz="1700"/>
        </a:p>
      </dgm:t>
    </dgm:pt>
    <dgm:pt modelId="{75D1489B-6016-48D9-9487-377439D87FD0}">
      <dgm:prSet custT="1"/>
      <dgm:spPr/>
      <dgm:t>
        <a:bodyPr/>
        <a:lstStyle/>
        <a:p>
          <a:r>
            <a:rPr lang="en-US" sz="1700" b="1" dirty="0"/>
            <a:t>Accounting Rules</a:t>
          </a:r>
        </a:p>
      </dgm:t>
    </dgm:pt>
    <dgm:pt modelId="{5A230778-1BAC-429E-A57E-7056A28662B1}" type="parTrans" cxnId="{AF816A7D-E30B-4B72-AD24-E6C8D7C15FA9}">
      <dgm:prSet/>
      <dgm:spPr/>
      <dgm:t>
        <a:bodyPr/>
        <a:lstStyle/>
        <a:p>
          <a:endParaRPr lang="en-US" sz="1700"/>
        </a:p>
      </dgm:t>
    </dgm:pt>
    <dgm:pt modelId="{40589A9C-F726-40D6-951C-0B2A97544D17}" type="sibTrans" cxnId="{AF816A7D-E30B-4B72-AD24-E6C8D7C15FA9}">
      <dgm:prSet/>
      <dgm:spPr/>
      <dgm:t>
        <a:bodyPr/>
        <a:lstStyle/>
        <a:p>
          <a:endParaRPr lang="en-US" sz="1700"/>
        </a:p>
      </dgm:t>
    </dgm:pt>
    <dgm:pt modelId="{898B8D13-0A47-468F-AF78-FE358EB0F193}">
      <dgm:prSet custT="1"/>
      <dgm:spPr/>
      <dgm:t>
        <a:bodyPr/>
        <a:lstStyle/>
        <a:p>
          <a:r>
            <a:rPr lang="en-US" sz="1700" b="1" dirty="0"/>
            <a:t>Classifications</a:t>
          </a:r>
        </a:p>
      </dgm:t>
    </dgm:pt>
    <dgm:pt modelId="{E8CA460B-DE35-417B-B878-2298C3ECDE2B}" type="parTrans" cxnId="{2752890D-9DC3-40AC-AFDC-5F265C6F70BC}">
      <dgm:prSet/>
      <dgm:spPr/>
      <dgm:t>
        <a:bodyPr/>
        <a:lstStyle/>
        <a:p>
          <a:endParaRPr lang="en-US" sz="1700"/>
        </a:p>
      </dgm:t>
    </dgm:pt>
    <dgm:pt modelId="{B3171C44-2F02-4EB9-B413-16A372203623}" type="sibTrans" cxnId="{2752890D-9DC3-40AC-AFDC-5F265C6F70BC}">
      <dgm:prSet/>
      <dgm:spPr/>
      <dgm:t>
        <a:bodyPr/>
        <a:lstStyle/>
        <a:p>
          <a:endParaRPr lang="en-US" sz="1700"/>
        </a:p>
      </dgm:t>
    </dgm:pt>
    <dgm:pt modelId="{F4CD777C-D38D-4D1B-B66B-BD84672973FA}">
      <dgm:prSet custT="1"/>
      <dgm:spPr/>
      <dgm:t>
        <a:bodyPr/>
        <a:lstStyle/>
        <a:p>
          <a:r>
            <a:rPr lang="en-US" sz="1700" dirty="0"/>
            <a:t>Assets</a:t>
          </a:r>
        </a:p>
      </dgm:t>
    </dgm:pt>
    <dgm:pt modelId="{98309B57-464D-4DEB-AD6A-CBB1A548A863}" type="parTrans" cxnId="{57927A04-C9BC-46CC-AFB8-8F455A9AFE4A}">
      <dgm:prSet/>
      <dgm:spPr/>
      <dgm:t>
        <a:bodyPr/>
        <a:lstStyle/>
        <a:p>
          <a:endParaRPr lang="en-US" sz="1700"/>
        </a:p>
      </dgm:t>
    </dgm:pt>
    <dgm:pt modelId="{FD3F2864-1510-44C4-90D4-753638A84787}" type="sibTrans" cxnId="{57927A04-C9BC-46CC-AFB8-8F455A9AFE4A}">
      <dgm:prSet/>
      <dgm:spPr/>
      <dgm:t>
        <a:bodyPr/>
        <a:lstStyle/>
        <a:p>
          <a:endParaRPr lang="en-US" sz="1700"/>
        </a:p>
      </dgm:t>
    </dgm:pt>
    <dgm:pt modelId="{F250D91C-4E4A-4A88-95E5-1DB62D6347AF}">
      <dgm:prSet custT="1"/>
      <dgm:spPr/>
      <dgm:t>
        <a:bodyPr/>
        <a:lstStyle/>
        <a:p>
          <a:r>
            <a:rPr lang="en-US" sz="1700" b="1" dirty="0"/>
            <a:t>:</a:t>
          </a:r>
        </a:p>
      </dgm:t>
    </dgm:pt>
    <dgm:pt modelId="{62CCA6BA-9C63-488E-8471-623F6318DF09}" type="parTrans" cxnId="{81281034-A583-497E-9614-964E2F2A7891}">
      <dgm:prSet/>
      <dgm:spPr/>
      <dgm:t>
        <a:bodyPr/>
        <a:lstStyle/>
        <a:p>
          <a:endParaRPr lang="en-US" sz="1700"/>
        </a:p>
      </dgm:t>
    </dgm:pt>
    <dgm:pt modelId="{6D0D8A99-F0CB-4428-90B8-A07E25842F3C}" type="sibTrans" cxnId="{81281034-A583-497E-9614-964E2F2A7891}">
      <dgm:prSet/>
      <dgm:spPr/>
      <dgm:t>
        <a:bodyPr/>
        <a:lstStyle/>
        <a:p>
          <a:endParaRPr lang="en-US" sz="1700"/>
        </a:p>
      </dgm:t>
    </dgm:pt>
    <dgm:pt modelId="{AE74C82D-EF4F-4A21-868E-EF6D50F473CF}">
      <dgm:prSet custT="1"/>
      <dgm:spPr/>
      <dgm:t>
        <a:bodyPr/>
        <a:lstStyle/>
        <a:p>
          <a:r>
            <a:rPr lang="en-US" sz="1700" b="0" dirty="0"/>
            <a:t>Seasonal Adjustment</a:t>
          </a:r>
        </a:p>
      </dgm:t>
    </dgm:pt>
    <dgm:pt modelId="{B6E076F7-24CF-4E6F-B038-2D4A2B866072}" type="parTrans" cxnId="{4C0D56C3-E9CF-4C46-A96D-EE64D49C0703}">
      <dgm:prSet/>
      <dgm:spPr/>
      <dgm:t>
        <a:bodyPr/>
        <a:lstStyle/>
        <a:p>
          <a:endParaRPr lang="en-US" sz="1700"/>
        </a:p>
      </dgm:t>
    </dgm:pt>
    <dgm:pt modelId="{9448AE70-9CD9-43EE-A17B-4D746C04F167}" type="sibTrans" cxnId="{4C0D56C3-E9CF-4C46-A96D-EE64D49C0703}">
      <dgm:prSet/>
      <dgm:spPr/>
      <dgm:t>
        <a:bodyPr/>
        <a:lstStyle/>
        <a:p>
          <a:endParaRPr lang="en-US" sz="1700"/>
        </a:p>
      </dgm:t>
    </dgm:pt>
    <dgm:pt modelId="{93286551-5897-4556-9B97-525C9FEA7C9F}">
      <dgm:prSet custT="1"/>
      <dgm:spPr/>
      <dgm:t>
        <a:bodyPr/>
        <a:lstStyle/>
        <a:p>
          <a:r>
            <a:rPr lang="en-US" sz="1700" dirty="0"/>
            <a:t>Accrual</a:t>
          </a:r>
        </a:p>
      </dgm:t>
    </dgm:pt>
    <dgm:pt modelId="{3B32A9D2-26E0-4F1E-89D6-55EDF3B39658}" type="parTrans" cxnId="{C432F647-4195-4C4D-A2CA-82A2AB8D4B4F}">
      <dgm:prSet/>
      <dgm:spPr/>
      <dgm:t>
        <a:bodyPr/>
        <a:lstStyle/>
        <a:p>
          <a:endParaRPr lang="en-US" sz="1700"/>
        </a:p>
      </dgm:t>
    </dgm:pt>
    <dgm:pt modelId="{1BAFD0C0-5862-4F94-9912-FF0248EFB9E8}" type="sibTrans" cxnId="{C432F647-4195-4C4D-A2CA-82A2AB8D4B4F}">
      <dgm:prSet/>
      <dgm:spPr/>
      <dgm:t>
        <a:bodyPr/>
        <a:lstStyle/>
        <a:p>
          <a:endParaRPr lang="en-US" sz="1700"/>
        </a:p>
      </dgm:t>
    </dgm:pt>
    <dgm:pt modelId="{4C4C22D0-2CB7-4400-AA2F-EA6A172C56A9}">
      <dgm:prSet custT="1"/>
      <dgm:spPr/>
      <dgm:t>
        <a:bodyPr/>
        <a:lstStyle/>
        <a:p>
          <a:r>
            <a:rPr lang="en-US" sz="1700" dirty="0"/>
            <a:t>Consolidation</a:t>
          </a:r>
        </a:p>
      </dgm:t>
    </dgm:pt>
    <dgm:pt modelId="{7E93CD8B-0409-4623-A58F-56E792432E2A}" type="parTrans" cxnId="{8D9E2268-0A2F-46FC-B5C8-F352F1A7F8F8}">
      <dgm:prSet/>
      <dgm:spPr/>
      <dgm:t>
        <a:bodyPr/>
        <a:lstStyle/>
        <a:p>
          <a:endParaRPr lang="en-US" sz="1700"/>
        </a:p>
      </dgm:t>
    </dgm:pt>
    <dgm:pt modelId="{61E361E4-EE89-4A06-B7C9-7EDA016E26D9}" type="sibTrans" cxnId="{8D9E2268-0A2F-46FC-B5C8-F352F1A7F8F8}">
      <dgm:prSet/>
      <dgm:spPr/>
      <dgm:t>
        <a:bodyPr/>
        <a:lstStyle/>
        <a:p>
          <a:endParaRPr lang="en-US" sz="1700"/>
        </a:p>
      </dgm:t>
    </dgm:pt>
    <dgm:pt modelId="{254B0296-5897-4F08-B902-EBE39F6EF674}">
      <dgm:prSet custT="1"/>
      <dgm:spPr/>
      <dgm:t>
        <a:bodyPr/>
        <a:lstStyle/>
        <a:p>
          <a:r>
            <a:rPr lang="en-US" sz="1700" dirty="0"/>
            <a:t>Industry</a:t>
          </a:r>
        </a:p>
      </dgm:t>
    </dgm:pt>
    <dgm:pt modelId="{E0A2F7D7-AE60-4316-93AC-B896C25C6762}" type="parTrans" cxnId="{9A55A744-64FE-42BC-8C1D-4F93DBBEEA43}">
      <dgm:prSet/>
      <dgm:spPr/>
      <dgm:t>
        <a:bodyPr/>
        <a:lstStyle/>
        <a:p>
          <a:endParaRPr lang="en-US" sz="1700"/>
        </a:p>
      </dgm:t>
    </dgm:pt>
    <dgm:pt modelId="{9E510E82-3DB5-41F1-8E3E-1735547CC89E}" type="sibTrans" cxnId="{9A55A744-64FE-42BC-8C1D-4F93DBBEEA43}">
      <dgm:prSet/>
      <dgm:spPr/>
      <dgm:t>
        <a:bodyPr/>
        <a:lstStyle/>
        <a:p>
          <a:endParaRPr lang="en-US" sz="1700"/>
        </a:p>
      </dgm:t>
    </dgm:pt>
    <dgm:pt modelId="{B88C53A3-F027-4900-85C9-16F4A0657C52}">
      <dgm:prSet custT="1"/>
      <dgm:spPr/>
      <dgm:t>
        <a:bodyPr/>
        <a:lstStyle/>
        <a:p>
          <a:r>
            <a:rPr lang="en-US" sz="1700" dirty="0"/>
            <a:t>Product</a:t>
          </a:r>
        </a:p>
      </dgm:t>
    </dgm:pt>
    <dgm:pt modelId="{2DF218A3-A7B4-433A-9DA4-DE61331C4F88}" type="parTrans" cxnId="{3DD0CA6B-884F-415A-BFC5-9A0A069838A5}">
      <dgm:prSet/>
      <dgm:spPr/>
      <dgm:t>
        <a:bodyPr/>
        <a:lstStyle/>
        <a:p>
          <a:endParaRPr lang="en-US" sz="1700"/>
        </a:p>
      </dgm:t>
    </dgm:pt>
    <dgm:pt modelId="{3F811F90-BB68-4906-9E3A-6213A7D2A12F}" type="sibTrans" cxnId="{3DD0CA6B-884F-415A-BFC5-9A0A069838A5}">
      <dgm:prSet/>
      <dgm:spPr/>
      <dgm:t>
        <a:bodyPr/>
        <a:lstStyle/>
        <a:p>
          <a:endParaRPr lang="en-US" sz="1700"/>
        </a:p>
      </dgm:t>
    </dgm:pt>
    <dgm:pt modelId="{BB043A31-BDF7-4F84-B2B2-D2D610E305BE}">
      <dgm:prSet custT="1"/>
      <dgm:spPr/>
      <dgm:t>
        <a:bodyPr/>
        <a:lstStyle/>
        <a:p>
          <a:r>
            <a:rPr lang="en-US" sz="1700" dirty="0"/>
            <a:t>Netting</a:t>
          </a:r>
        </a:p>
      </dgm:t>
    </dgm:pt>
    <dgm:pt modelId="{3B90C0C0-393E-4441-B37D-FC3ECDAF788C}" type="parTrans" cxnId="{2A424785-D84F-4100-B811-9D74B1B9B652}">
      <dgm:prSet/>
      <dgm:spPr/>
      <dgm:t>
        <a:bodyPr/>
        <a:lstStyle/>
        <a:p>
          <a:endParaRPr lang="en-US" sz="1700"/>
        </a:p>
      </dgm:t>
    </dgm:pt>
    <dgm:pt modelId="{8B116DE9-0FCD-475D-8CCD-ED53BCC37B44}" type="sibTrans" cxnId="{2A424785-D84F-4100-B811-9D74B1B9B652}">
      <dgm:prSet/>
      <dgm:spPr/>
      <dgm:t>
        <a:bodyPr/>
        <a:lstStyle/>
        <a:p>
          <a:endParaRPr lang="en-US" sz="1700"/>
        </a:p>
      </dgm:t>
    </dgm:pt>
    <dgm:pt modelId="{F307F4CD-4C1E-4D0A-8696-04F8650F4C13}">
      <dgm:prSet custT="1"/>
      <dgm:spPr/>
      <dgm:t>
        <a:bodyPr/>
        <a:lstStyle/>
        <a:p>
          <a:r>
            <a:rPr lang="en-US" sz="1700" b="1" dirty="0"/>
            <a:t>:</a:t>
          </a:r>
        </a:p>
      </dgm:t>
    </dgm:pt>
    <dgm:pt modelId="{5E0B9BEF-EA0A-41E9-8E2C-C3EEED0B8423}" type="parTrans" cxnId="{CD002C0F-0AC0-4EF4-988C-64355894BB57}">
      <dgm:prSet/>
      <dgm:spPr/>
      <dgm:t>
        <a:bodyPr/>
        <a:lstStyle/>
        <a:p>
          <a:endParaRPr lang="en-US" sz="1700"/>
        </a:p>
      </dgm:t>
    </dgm:pt>
    <dgm:pt modelId="{4F33CA07-6BFE-49E2-8CC5-CA06486CDBB1}" type="sibTrans" cxnId="{CD002C0F-0AC0-4EF4-988C-64355894BB57}">
      <dgm:prSet/>
      <dgm:spPr/>
      <dgm:t>
        <a:bodyPr/>
        <a:lstStyle/>
        <a:p>
          <a:endParaRPr lang="en-US" sz="1700"/>
        </a:p>
      </dgm:t>
    </dgm:pt>
    <dgm:pt modelId="{E307F82D-882F-4896-90D7-197E9D5736AD}">
      <dgm:prSet custT="1"/>
      <dgm:spPr/>
      <dgm:t>
        <a:bodyPr/>
        <a:lstStyle/>
        <a:p>
          <a:r>
            <a:rPr lang="en-US" sz="1700" b="1" dirty="0"/>
            <a:t>:</a:t>
          </a:r>
        </a:p>
      </dgm:t>
    </dgm:pt>
    <dgm:pt modelId="{25D6FCCC-0978-49E0-80B9-AD52944D8505}" type="parTrans" cxnId="{41181896-95CE-42BA-8163-2787B7989175}">
      <dgm:prSet/>
      <dgm:spPr/>
      <dgm:t>
        <a:bodyPr/>
        <a:lstStyle/>
        <a:p>
          <a:endParaRPr lang="en-US" sz="1700"/>
        </a:p>
      </dgm:t>
    </dgm:pt>
    <dgm:pt modelId="{541401CD-2EB4-4619-996A-FBFF5E7F0304}" type="sibTrans" cxnId="{41181896-95CE-42BA-8163-2787B7989175}">
      <dgm:prSet/>
      <dgm:spPr/>
      <dgm:t>
        <a:bodyPr/>
        <a:lstStyle/>
        <a:p>
          <a:endParaRPr lang="en-US" sz="1700"/>
        </a:p>
      </dgm:t>
    </dgm:pt>
    <dgm:pt modelId="{AE7CE0B2-0CCF-45E9-BB58-8098CFB86C1F}">
      <dgm:prSet custT="1"/>
      <dgm:spPr/>
      <dgm:t>
        <a:bodyPr/>
        <a:lstStyle/>
        <a:p>
          <a:r>
            <a:rPr lang="en-US" sz="1700" dirty="0"/>
            <a:t>Expenditure</a:t>
          </a:r>
        </a:p>
      </dgm:t>
    </dgm:pt>
    <dgm:pt modelId="{4839AF16-9AF4-4764-956B-043C12E2C58F}" type="parTrans" cxnId="{6669B723-101E-4653-AB69-2F3DE930F8D4}">
      <dgm:prSet/>
      <dgm:spPr/>
      <dgm:t>
        <a:bodyPr/>
        <a:lstStyle/>
        <a:p>
          <a:endParaRPr lang="en-US" sz="1700"/>
        </a:p>
      </dgm:t>
    </dgm:pt>
    <dgm:pt modelId="{F143A70B-3920-408E-B7F0-C92363218AD5}" type="sibTrans" cxnId="{6669B723-101E-4653-AB69-2F3DE930F8D4}">
      <dgm:prSet/>
      <dgm:spPr/>
      <dgm:t>
        <a:bodyPr/>
        <a:lstStyle/>
        <a:p>
          <a:endParaRPr lang="en-US" sz="1700"/>
        </a:p>
      </dgm:t>
    </dgm:pt>
    <dgm:pt modelId="{E7FA1745-05AE-42D2-B22F-D151413473C1}">
      <dgm:prSet custT="1"/>
      <dgm:spPr/>
      <dgm:t>
        <a:bodyPr/>
        <a:lstStyle/>
        <a:p>
          <a:r>
            <a:rPr lang="en-US" sz="1700" b="1" dirty="0"/>
            <a:t>:</a:t>
          </a:r>
        </a:p>
      </dgm:t>
    </dgm:pt>
    <dgm:pt modelId="{73FD54E8-2D22-409A-9B52-CA58AE61933A}" type="parTrans" cxnId="{9EE87F37-DB47-48C8-8DD4-34733B91DF0A}">
      <dgm:prSet/>
      <dgm:spPr/>
      <dgm:t>
        <a:bodyPr/>
        <a:lstStyle/>
        <a:p>
          <a:endParaRPr lang="en-US" sz="1700"/>
        </a:p>
      </dgm:t>
    </dgm:pt>
    <dgm:pt modelId="{72421949-4092-44DE-A125-48FCCD254390}" type="sibTrans" cxnId="{9EE87F37-DB47-48C8-8DD4-34733B91DF0A}">
      <dgm:prSet/>
      <dgm:spPr/>
      <dgm:t>
        <a:bodyPr/>
        <a:lstStyle/>
        <a:p>
          <a:endParaRPr lang="en-US" sz="1700"/>
        </a:p>
      </dgm:t>
    </dgm:pt>
    <dgm:pt modelId="{A9CE0220-D14B-448D-8F40-8C0772862E94}">
      <dgm:prSet custT="1"/>
      <dgm:spPr/>
      <dgm:t>
        <a:bodyPr/>
        <a:lstStyle/>
        <a:p>
          <a:r>
            <a:rPr lang="en-US" sz="1700" b="1" dirty="0"/>
            <a:t>Accounts</a:t>
          </a:r>
        </a:p>
      </dgm:t>
    </dgm:pt>
    <dgm:pt modelId="{BD3353A8-7FC3-4A49-BB9F-D6E497F92910}" type="parTrans" cxnId="{18303D9C-6690-4CAB-9CD7-4F29FF39A5B7}">
      <dgm:prSet/>
      <dgm:spPr/>
      <dgm:t>
        <a:bodyPr/>
        <a:lstStyle/>
        <a:p>
          <a:endParaRPr lang="en-US" sz="1700"/>
        </a:p>
      </dgm:t>
    </dgm:pt>
    <dgm:pt modelId="{A67132E4-8701-45E2-8FBB-844B49CA8965}" type="sibTrans" cxnId="{18303D9C-6690-4CAB-9CD7-4F29FF39A5B7}">
      <dgm:prSet/>
      <dgm:spPr/>
      <dgm:t>
        <a:bodyPr/>
        <a:lstStyle/>
        <a:p>
          <a:endParaRPr lang="en-US" sz="1700"/>
        </a:p>
      </dgm:t>
    </dgm:pt>
    <dgm:pt modelId="{C90A440C-AF2A-4D1E-8982-61347130ED1E}">
      <dgm:prSet custT="1"/>
      <dgm:spPr/>
      <dgm:t>
        <a:bodyPr/>
        <a:lstStyle/>
        <a:p>
          <a:r>
            <a:rPr lang="en-US" sz="1700" dirty="0"/>
            <a:t>Production A/c</a:t>
          </a:r>
        </a:p>
      </dgm:t>
    </dgm:pt>
    <dgm:pt modelId="{E20AA6B5-7820-4C34-8BFA-B9C3BCF3454A}" type="parTrans" cxnId="{6D0F18D6-CBE0-47FC-8C65-1076D8DDA3E3}">
      <dgm:prSet/>
      <dgm:spPr/>
      <dgm:t>
        <a:bodyPr/>
        <a:lstStyle/>
        <a:p>
          <a:endParaRPr lang="en-US" sz="1700"/>
        </a:p>
      </dgm:t>
    </dgm:pt>
    <dgm:pt modelId="{F723E2A1-A983-4197-8EC7-3363EF1BF770}" type="sibTrans" cxnId="{6D0F18D6-CBE0-47FC-8C65-1076D8DDA3E3}">
      <dgm:prSet/>
      <dgm:spPr/>
      <dgm:t>
        <a:bodyPr/>
        <a:lstStyle/>
        <a:p>
          <a:endParaRPr lang="en-US" sz="1700"/>
        </a:p>
      </dgm:t>
    </dgm:pt>
    <dgm:pt modelId="{49A7ED55-C78F-4D9F-A1EC-A87B94B44BB0}">
      <dgm:prSet custT="1"/>
      <dgm:spPr/>
      <dgm:t>
        <a:bodyPr/>
        <a:lstStyle/>
        <a:p>
          <a:r>
            <a:rPr lang="en-US" sz="1700" dirty="0"/>
            <a:t>Generation of Income A/c</a:t>
          </a:r>
        </a:p>
      </dgm:t>
    </dgm:pt>
    <dgm:pt modelId="{A5091D32-9F35-4FEB-A029-025F3632468E}" type="parTrans" cxnId="{5A57E05E-A861-4B5E-B3EC-338B2F8ABEAB}">
      <dgm:prSet/>
      <dgm:spPr/>
      <dgm:t>
        <a:bodyPr/>
        <a:lstStyle/>
        <a:p>
          <a:endParaRPr lang="en-US" sz="1700"/>
        </a:p>
      </dgm:t>
    </dgm:pt>
    <dgm:pt modelId="{46DC70C4-DAB5-4379-B58E-16E51868143D}" type="sibTrans" cxnId="{5A57E05E-A861-4B5E-B3EC-338B2F8ABEAB}">
      <dgm:prSet/>
      <dgm:spPr/>
      <dgm:t>
        <a:bodyPr/>
        <a:lstStyle/>
        <a:p>
          <a:endParaRPr lang="en-US" sz="1700"/>
        </a:p>
      </dgm:t>
    </dgm:pt>
    <dgm:pt modelId="{FF37B216-7D82-40A0-AF00-1AE8DA5DAB67}">
      <dgm:prSet custT="1"/>
      <dgm:spPr/>
      <dgm:t>
        <a:bodyPr/>
        <a:lstStyle/>
        <a:p>
          <a:r>
            <a:rPr lang="en-US" sz="1700" dirty="0"/>
            <a:t>Financial A/c</a:t>
          </a:r>
        </a:p>
      </dgm:t>
    </dgm:pt>
    <dgm:pt modelId="{FE575E45-A7FC-491D-A03C-6FF67B6452B5}" type="parTrans" cxnId="{92A1DD1B-48DF-4D78-9EFF-39A289A27745}">
      <dgm:prSet/>
      <dgm:spPr/>
      <dgm:t>
        <a:bodyPr/>
        <a:lstStyle/>
        <a:p>
          <a:endParaRPr lang="en-US" sz="1700"/>
        </a:p>
      </dgm:t>
    </dgm:pt>
    <dgm:pt modelId="{EC6EADF2-89BC-4947-B524-9901D100AE41}" type="sibTrans" cxnId="{92A1DD1B-48DF-4D78-9EFF-39A289A27745}">
      <dgm:prSet/>
      <dgm:spPr/>
      <dgm:t>
        <a:bodyPr/>
        <a:lstStyle/>
        <a:p>
          <a:endParaRPr lang="en-US" sz="1700"/>
        </a:p>
      </dgm:t>
    </dgm:pt>
    <dgm:pt modelId="{A4B6AA96-B8D9-4C29-B57F-A969F1B37C8F}">
      <dgm:prSet custT="1"/>
      <dgm:spPr/>
      <dgm:t>
        <a:bodyPr/>
        <a:lstStyle/>
        <a:p>
          <a:r>
            <a:rPr lang="en-US" sz="1700" b="1" dirty="0"/>
            <a:t>:</a:t>
          </a:r>
        </a:p>
      </dgm:t>
    </dgm:pt>
    <dgm:pt modelId="{E32D1D42-22E0-475D-B341-DF981F4D6414}" type="parTrans" cxnId="{944DEEF3-9764-4710-B5C4-A255E5E8319F}">
      <dgm:prSet/>
      <dgm:spPr/>
      <dgm:t>
        <a:bodyPr/>
        <a:lstStyle/>
        <a:p>
          <a:endParaRPr lang="en-US" sz="1700"/>
        </a:p>
      </dgm:t>
    </dgm:pt>
    <dgm:pt modelId="{A1EDEDE9-2B69-4EBF-A085-72A9DD986B5C}" type="sibTrans" cxnId="{944DEEF3-9764-4710-B5C4-A255E5E8319F}">
      <dgm:prSet/>
      <dgm:spPr/>
      <dgm:t>
        <a:bodyPr/>
        <a:lstStyle/>
        <a:p>
          <a:endParaRPr lang="en-US" sz="1700"/>
        </a:p>
      </dgm:t>
    </dgm:pt>
    <dgm:pt modelId="{D30858C1-BC49-40ED-A2FE-77AE9E77E22E}" type="pres">
      <dgm:prSet presAssocID="{225B6718-81D8-4585-A088-4342B1D28692}" presName="Name0" presStyleCnt="0">
        <dgm:presLayoutVars>
          <dgm:dir/>
          <dgm:animLvl val="lvl"/>
          <dgm:resizeHandles val="exact"/>
        </dgm:presLayoutVars>
      </dgm:prSet>
      <dgm:spPr/>
    </dgm:pt>
    <dgm:pt modelId="{087AE03E-34E8-40A0-BCFB-B61EE287B789}" type="pres">
      <dgm:prSet presAssocID="{B972EB60-EE60-4330-BA08-6D66225EEEC9}" presName="vertFlow" presStyleCnt="0"/>
      <dgm:spPr/>
    </dgm:pt>
    <dgm:pt modelId="{3BDEB793-3DCA-4295-A8F5-F64D760D6ACE}" type="pres">
      <dgm:prSet presAssocID="{B972EB60-EE60-4330-BA08-6D66225EEEC9}" presName="header" presStyleLbl="node1" presStyleIdx="0" presStyleCnt="5"/>
      <dgm:spPr/>
    </dgm:pt>
    <dgm:pt modelId="{CE6A2A57-02FC-42AC-A85E-37D069D37271}" type="pres">
      <dgm:prSet presAssocID="{E7F8E49C-9F09-4AE6-8579-78C26852120E}" presName="parTrans" presStyleLbl="sibTrans2D1" presStyleIdx="0" presStyleCnt="20"/>
      <dgm:spPr/>
    </dgm:pt>
    <dgm:pt modelId="{A7B031CB-A20E-489A-9461-1760D7E6A4AF}" type="pres">
      <dgm:prSet presAssocID="{778C89AF-7C57-436C-BB9C-3C767FA7B1AE}" presName="child" presStyleLbl="alignAccFollowNode1" presStyleIdx="0" presStyleCnt="20">
        <dgm:presLayoutVars>
          <dgm:chMax val="0"/>
          <dgm:bulletEnabled val="1"/>
        </dgm:presLayoutVars>
      </dgm:prSet>
      <dgm:spPr/>
    </dgm:pt>
    <dgm:pt modelId="{2997AC88-4358-4C8C-AFC6-0F2B80F61BC6}" type="pres">
      <dgm:prSet presAssocID="{FB3C0528-C336-42D7-B4C6-BD773588D9F9}" presName="sibTrans" presStyleLbl="sibTrans2D1" presStyleIdx="1" presStyleCnt="20"/>
      <dgm:spPr/>
    </dgm:pt>
    <dgm:pt modelId="{91D22D83-CE8A-49A3-BBBF-DC32A654DC1F}" type="pres">
      <dgm:prSet presAssocID="{42FEF762-CF62-49BB-AC65-6EA55DCA7B0A}" presName="child" presStyleLbl="alignAccFollowNode1" presStyleIdx="1" presStyleCnt="20">
        <dgm:presLayoutVars>
          <dgm:chMax val="0"/>
          <dgm:bulletEnabled val="1"/>
        </dgm:presLayoutVars>
      </dgm:prSet>
      <dgm:spPr/>
    </dgm:pt>
    <dgm:pt modelId="{209095B1-16E0-43E7-97DB-8E00559FF431}" type="pres">
      <dgm:prSet presAssocID="{5D124BD3-C27B-41DA-983F-75732E92BC6C}" presName="sibTrans" presStyleLbl="sibTrans2D1" presStyleIdx="2" presStyleCnt="20"/>
      <dgm:spPr/>
    </dgm:pt>
    <dgm:pt modelId="{3271FC45-9928-4C64-9F99-2E2FE75AAE0D}" type="pres">
      <dgm:prSet presAssocID="{F4CD777C-D38D-4D1B-B66B-BD84672973FA}" presName="child" presStyleLbl="alignAccFollowNode1" presStyleIdx="2" presStyleCnt="20">
        <dgm:presLayoutVars>
          <dgm:chMax val="0"/>
          <dgm:bulletEnabled val="1"/>
        </dgm:presLayoutVars>
      </dgm:prSet>
      <dgm:spPr/>
    </dgm:pt>
    <dgm:pt modelId="{404FB5D0-5BE1-4012-90A5-78A7E98C49FD}" type="pres">
      <dgm:prSet presAssocID="{FD3F2864-1510-44C4-90D4-753638A84787}" presName="sibTrans" presStyleLbl="sibTrans2D1" presStyleIdx="3" presStyleCnt="20"/>
      <dgm:spPr/>
    </dgm:pt>
    <dgm:pt modelId="{D8D442E2-2832-4F27-AA3F-0807CB31B26D}" type="pres">
      <dgm:prSet presAssocID="{F250D91C-4E4A-4A88-95E5-1DB62D6347AF}" presName="child" presStyleLbl="alignAccFollowNode1" presStyleIdx="3" presStyleCnt="20">
        <dgm:presLayoutVars>
          <dgm:chMax val="0"/>
          <dgm:bulletEnabled val="1"/>
        </dgm:presLayoutVars>
      </dgm:prSet>
      <dgm:spPr/>
    </dgm:pt>
    <dgm:pt modelId="{24FE53FB-447C-4325-B000-ED0F3A760382}" type="pres">
      <dgm:prSet presAssocID="{B972EB60-EE60-4330-BA08-6D66225EEEC9}" presName="hSp" presStyleCnt="0"/>
      <dgm:spPr/>
    </dgm:pt>
    <dgm:pt modelId="{12D6350B-2307-483C-A188-2A2BFF7FEBAA}" type="pres">
      <dgm:prSet presAssocID="{31B5D11A-F363-44EB-92E1-91AF06FD1112}" presName="vertFlow" presStyleCnt="0"/>
      <dgm:spPr/>
    </dgm:pt>
    <dgm:pt modelId="{13601955-62C6-4309-9CCE-5C55388B4C47}" type="pres">
      <dgm:prSet presAssocID="{31B5D11A-F363-44EB-92E1-91AF06FD1112}" presName="header" presStyleLbl="node1" presStyleIdx="1" presStyleCnt="5"/>
      <dgm:spPr/>
    </dgm:pt>
    <dgm:pt modelId="{D5897687-636C-4F79-A445-76890B0F35D8}" type="pres">
      <dgm:prSet presAssocID="{077E259B-81EE-4E01-9D13-D732EB7A3DE5}" presName="parTrans" presStyleLbl="sibTrans2D1" presStyleIdx="4" presStyleCnt="20"/>
      <dgm:spPr/>
    </dgm:pt>
    <dgm:pt modelId="{E370CA7C-ECE0-4A7D-A398-7CC7D5BBA7B4}" type="pres">
      <dgm:prSet presAssocID="{BD3DBB8D-49C1-42B6-BB78-7BE8321F8363}" presName="child" presStyleLbl="alignAccFollowNode1" presStyleIdx="4" presStyleCnt="20">
        <dgm:presLayoutVars>
          <dgm:chMax val="0"/>
          <dgm:bulletEnabled val="1"/>
        </dgm:presLayoutVars>
      </dgm:prSet>
      <dgm:spPr/>
    </dgm:pt>
    <dgm:pt modelId="{97750BFE-9209-4FAC-A173-8BE6A53A47FF}" type="pres">
      <dgm:prSet presAssocID="{0635F9B5-9BA4-42D3-87B5-828FF9385DAC}" presName="sibTrans" presStyleLbl="sibTrans2D1" presStyleIdx="5" presStyleCnt="20"/>
      <dgm:spPr/>
    </dgm:pt>
    <dgm:pt modelId="{063CCA03-1260-4778-B91D-3372F2AD0249}" type="pres">
      <dgm:prSet presAssocID="{5051726F-4250-4BD1-A718-437ED22FB374}" presName="child" presStyleLbl="alignAccFollowNode1" presStyleIdx="5" presStyleCnt="20">
        <dgm:presLayoutVars>
          <dgm:chMax val="0"/>
          <dgm:bulletEnabled val="1"/>
        </dgm:presLayoutVars>
      </dgm:prSet>
      <dgm:spPr/>
    </dgm:pt>
    <dgm:pt modelId="{68000DAD-27D4-484C-B788-29F4D00A6CA0}" type="pres">
      <dgm:prSet presAssocID="{5E7C0F59-F92B-4059-A91F-E8EF3DDB182F}" presName="sibTrans" presStyleLbl="sibTrans2D1" presStyleIdx="6" presStyleCnt="20"/>
      <dgm:spPr/>
    </dgm:pt>
    <dgm:pt modelId="{835CDBB6-B556-41E1-BB7D-5322BDB02A7C}" type="pres">
      <dgm:prSet presAssocID="{AE74C82D-EF4F-4A21-868E-EF6D50F473CF}" presName="child" presStyleLbl="alignAccFollowNode1" presStyleIdx="6" presStyleCnt="20">
        <dgm:presLayoutVars>
          <dgm:chMax val="0"/>
          <dgm:bulletEnabled val="1"/>
        </dgm:presLayoutVars>
      </dgm:prSet>
      <dgm:spPr/>
    </dgm:pt>
    <dgm:pt modelId="{4DB05E65-3C8B-4F81-9E3F-20030DA30A59}" type="pres">
      <dgm:prSet presAssocID="{9448AE70-9CD9-43EE-A17B-4D746C04F167}" presName="sibTrans" presStyleLbl="sibTrans2D1" presStyleIdx="7" presStyleCnt="20"/>
      <dgm:spPr/>
    </dgm:pt>
    <dgm:pt modelId="{F8F9906D-4AE9-48A3-92BC-80243BA5144D}" type="pres">
      <dgm:prSet presAssocID="{E307F82D-882F-4896-90D7-197E9D5736AD}" presName="child" presStyleLbl="alignAccFollowNode1" presStyleIdx="7" presStyleCnt="20">
        <dgm:presLayoutVars>
          <dgm:chMax val="0"/>
          <dgm:bulletEnabled val="1"/>
        </dgm:presLayoutVars>
      </dgm:prSet>
      <dgm:spPr/>
    </dgm:pt>
    <dgm:pt modelId="{13DF30F7-2AD1-4B12-A03A-26448EC3FEE9}" type="pres">
      <dgm:prSet presAssocID="{31B5D11A-F363-44EB-92E1-91AF06FD1112}" presName="hSp" presStyleCnt="0"/>
      <dgm:spPr/>
    </dgm:pt>
    <dgm:pt modelId="{7DF7B26F-176A-4D4E-B547-36272B4630E2}" type="pres">
      <dgm:prSet presAssocID="{75D1489B-6016-48D9-9487-377439D87FD0}" presName="vertFlow" presStyleCnt="0"/>
      <dgm:spPr/>
    </dgm:pt>
    <dgm:pt modelId="{07DD7E28-508E-4091-BA46-69300FF7265C}" type="pres">
      <dgm:prSet presAssocID="{75D1489B-6016-48D9-9487-377439D87FD0}" presName="header" presStyleLbl="node1" presStyleIdx="2" presStyleCnt="5"/>
      <dgm:spPr/>
    </dgm:pt>
    <dgm:pt modelId="{630C1CED-D5CB-4E9F-88C9-42782F905919}" type="pres">
      <dgm:prSet presAssocID="{3B32A9D2-26E0-4F1E-89D6-55EDF3B39658}" presName="parTrans" presStyleLbl="sibTrans2D1" presStyleIdx="8" presStyleCnt="20"/>
      <dgm:spPr/>
    </dgm:pt>
    <dgm:pt modelId="{6755988E-6C19-458A-B73B-A971ECAA5B1C}" type="pres">
      <dgm:prSet presAssocID="{93286551-5897-4556-9B97-525C9FEA7C9F}" presName="child" presStyleLbl="alignAccFollowNode1" presStyleIdx="8" presStyleCnt="20">
        <dgm:presLayoutVars>
          <dgm:chMax val="0"/>
          <dgm:bulletEnabled val="1"/>
        </dgm:presLayoutVars>
      </dgm:prSet>
      <dgm:spPr/>
    </dgm:pt>
    <dgm:pt modelId="{0E3C77F6-5655-4991-91E8-F69B9CD4B90C}" type="pres">
      <dgm:prSet presAssocID="{1BAFD0C0-5862-4F94-9912-FF0248EFB9E8}" presName="sibTrans" presStyleLbl="sibTrans2D1" presStyleIdx="9" presStyleCnt="20"/>
      <dgm:spPr/>
    </dgm:pt>
    <dgm:pt modelId="{70FE7A89-83E0-4687-A66F-DCBFDD67E48D}" type="pres">
      <dgm:prSet presAssocID="{4C4C22D0-2CB7-4400-AA2F-EA6A172C56A9}" presName="child" presStyleLbl="alignAccFollowNode1" presStyleIdx="9" presStyleCnt="20">
        <dgm:presLayoutVars>
          <dgm:chMax val="0"/>
          <dgm:bulletEnabled val="1"/>
        </dgm:presLayoutVars>
      </dgm:prSet>
      <dgm:spPr/>
    </dgm:pt>
    <dgm:pt modelId="{33505648-C552-4E56-951F-83EC16EC9B98}" type="pres">
      <dgm:prSet presAssocID="{61E361E4-EE89-4A06-B7C9-7EDA016E26D9}" presName="sibTrans" presStyleLbl="sibTrans2D1" presStyleIdx="10" presStyleCnt="20"/>
      <dgm:spPr/>
    </dgm:pt>
    <dgm:pt modelId="{57781A74-6797-475F-BD11-BEC11F46DE9A}" type="pres">
      <dgm:prSet presAssocID="{BB043A31-BDF7-4F84-B2B2-D2D610E305BE}" presName="child" presStyleLbl="alignAccFollowNode1" presStyleIdx="10" presStyleCnt="20">
        <dgm:presLayoutVars>
          <dgm:chMax val="0"/>
          <dgm:bulletEnabled val="1"/>
        </dgm:presLayoutVars>
      </dgm:prSet>
      <dgm:spPr/>
    </dgm:pt>
    <dgm:pt modelId="{BD0EF9A1-74FA-4149-89CD-C070EEA9F0EB}" type="pres">
      <dgm:prSet presAssocID="{8B116DE9-0FCD-475D-8CCD-ED53BCC37B44}" presName="sibTrans" presStyleLbl="sibTrans2D1" presStyleIdx="11" presStyleCnt="20"/>
      <dgm:spPr/>
    </dgm:pt>
    <dgm:pt modelId="{33BF7984-8BA4-4AF6-9C98-7BB120FE85BD}" type="pres">
      <dgm:prSet presAssocID="{F307F4CD-4C1E-4D0A-8696-04F8650F4C13}" presName="child" presStyleLbl="alignAccFollowNode1" presStyleIdx="11" presStyleCnt="20">
        <dgm:presLayoutVars>
          <dgm:chMax val="0"/>
          <dgm:bulletEnabled val="1"/>
        </dgm:presLayoutVars>
      </dgm:prSet>
      <dgm:spPr/>
    </dgm:pt>
    <dgm:pt modelId="{454B69A4-361E-4E69-B42A-18A4E28DF2A0}" type="pres">
      <dgm:prSet presAssocID="{75D1489B-6016-48D9-9487-377439D87FD0}" presName="hSp" presStyleCnt="0"/>
      <dgm:spPr/>
    </dgm:pt>
    <dgm:pt modelId="{09B2EC61-DCA6-4134-89D4-7A4C1F5D9E4F}" type="pres">
      <dgm:prSet presAssocID="{898B8D13-0A47-468F-AF78-FE358EB0F193}" presName="vertFlow" presStyleCnt="0"/>
      <dgm:spPr/>
    </dgm:pt>
    <dgm:pt modelId="{917E9023-27FE-48EE-8B80-883B86F5A388}" type="pres">
      <dgm:prSet presAssocID="{898B8D13-0A47-468F-AF78-FE358EB0F193}" presName="header" presStyleLbl="node1" presStyleIdx="3" presStyleCnt="5"/>
      <dgm:spPr/>
    </dgm:pt>
    <dgm:pt modelId="{23B21152-A76F-4B5C-8356-2237A5BD83D2}" type="pres">
      <dgm:prSet presAssocID="{E0A2F7D7-AE60-4316-93AC-B896C25C6762}" presName="parTrans" presStyleLbl="sibTrans2D1" presStyleIdx="12" presStyleCnt="20"/>
      <dgm:spPr/>
    </dgm:pt>
    <dgm:pt modelId="{28B2F322-0832-4BA3-875D-8BFEA284F806}" type="pres">
      <dgm:prSet presAssocID="{254B0296-5897-4F08-B902-EBE39F6EF674}" presName="child" presStyleLbl="alignAccFollowNode1" presStyleIdx="12" presStyleCnt="20">
        <dgm:presLayoutVars>
          <dgm:chMax val="0"/>
          <dgm:bulletEnabled val="1"/>
        </dgm:presLayoutVars>
      </dgm:prSet>
      <dgm:spPr/>
    </dgm:pt>
    <dgm:pt modelId="{5BCB0EDB-8BA3-4C64-B491-700FE4C2765C}" type="pres">
      <dgm:prSet presAssocID="{9E510E82-3DB5-41F1-8E3E-1735547CC89E}" presName="sibTrans" presStyleLbl="sibTrans2D1" presStyleIdx="13" presStyleCnt="20"/>
      <dgm:spPr/>
    </dgm:pt>
    <dgm:pt modelId="{3A55D63E-E624-42C1-915A-91E6CD0D8FC8}" type="pres">
      <dgm:prSet presAssocID="{B88C53A3-F027-4900-85C9-16F4A0657C52}" presName="child" presStyleLbl="alignAccFollowNode1" presStyleIdx="13" presStyleCnt="20">
        <dgm:presLayoutVars>
          <dgm:chMax val="0"/>
          <dgm:bulletEnabled val="1"/>
        </dgm:presLayoutVars>
      </dgm:prSet>
      <dgm:spPr/>
    </dgm:pt>
    <dgm:pt modelId="{6DAC2154-000D-4590-9B93-858DF61807C5}" type="pres">
      <dgm:prSet presAssocID="{3F811F90-BB68-4906-9E3A-6213A7D2A12F}" presName="sibTrans" presStyleLbl="sibTrans2D1" presStyleIdx="14" presStyleCnt="20"/>
      <dgm:spPr/>
    </dgm:pt>
    <dgm:pt modelId="{C62562CB-4C5A-4F4F-B9AA-77511081A543}" type="pres">
      <dgm:prSet presAssocID="{AE7CE0B2-0CCF-45E9-BB58-8098CFB86C1F}" presName="child" presStyleLbl="alignAccFollowNode1" presStyleIdx="14" presStyleCnt="20">
        <dgm:presLayoutVars>
          <dgm:chMax val="0"/>
          <dgm:bulletEnabled val="1"/>
        </dgm:presLayoutVars>
      </dgm:prSet>
      <dgm:spPr/>
    </dgm:pt>
    <dgm:pt modelId="{AE99AA81-98BF-48F7-92A0-44680060C524}" type="pres">
      <dgm:prSet presAssocID="{F143A70B-3920-408E-B7F0-C92363218AD5}" presName="sibTrans" presStyleLbl="sibTrans2D1" presStyleIdx="15" presStyleCnt="20"/>
      <dgm:spPr/>
    </dgm:pt>
    <dgm:pt modelId="{A933CD25-B1A1-474D-A3C1-7DA52DFD5B3E}" type="pres">
      <dgm:prSet presAssocID="{E7FA1745-05AE-42D2-B22F-D151413473C1}" presName="child" presStyleLbl="alignAccFollowNode1" presStyleIdx="15" presStyleCnt="20" custLinFactNeighborX="2980" custLinFactNeighborY="-11302">
        <dgm:presLayoutVars>
          <dgm:chMax val="0"/>
          <dgm:bulletEnabled val="1"/>
        </dgm:presLayoutVars>
      </dgm:prSet>
      <dgm:spPr/>
    </dgm:pt>
    <dgm:pt modelId="{333B1394-DFAF-4D2F-A8CE-E9982C6EB5B1}" type="pres">
      <dgm:prSet presAssocID="{898B8D13-0A47-468F-AF78-FE358EB0F193}" presName="hSp" presStyleCnt="0"/>
      <dgm:spPr/>
    </dgm:pt>
    <dgm:pt modelId="{344F46AF-4CE8-42E0-9BC6-C891D3C4EBCF}" type="pres">
      <dgm:prSet presAssocID="{A9CE0220-D14B-448D-8F40-8C0772862E94}" presName="vertFlow" presStyleCnt="0"/>
      <dgm:spPr/>
    </dgm:pt>
    <dgm:pt modelId="{47367714-0A78-4D97-A46C-07EA7466B16B}" type="pres">
      <dgm:prSet presAssocID="{A9CE0220-D14B-448D-8F40-8C0772862E94}" presName="header" presStyleLbl="node1" presStyleIdx="4" presStyleCnt="5"/>
      <dgm:spPr/>
    </dgm:pt>
    <dgm:pt modelId="{C5BEF4CE-3B83-445C-93DD-67582056359C}" type="pres">
      <dgm:prSet presAssocID="{E20AA6B5-7820-4C34-8BFA-B9C3BCF3454A}" presName="parTrans" presStyleLbl="sibTrans2D1" presStyleIdx="16" presStyleCnt="20"/>
      <dgm:spPr/>
    </dgm:pt>
    <dgm:pt modelId="{DAC96CB5-2E17-4A86-BD23-7FA05757D24A}" type="pres">
      <dgm:prSet presAssocID="{C90A440C-AF2A-4D1E-8982-61347130ED1E}" presName="child" presStyleLbl="alignAccFollowNode1" presStyleIdx="16" presStyleCnt="20">
        <dgm:presLayoutVars>
          <dgm:chMax val="0"/>
          <dgm:bulletEnabled val="1"/>
        </dgm:presLayoutVars>
      </dgm:prSet>
      <dgm:spPr/>
    </dgm:pt>
    <dgm:pt modelId="{D787AF13-03F4-4038-9BE4-7A41C4C0C075}" type="pres">
      <dgm:prSet presAssocID="{F723E2A1-A983-4197-8EC7-3363EF1BF770}" presName="sibTrans" presStyleLbl="sibTrans2D1" presStyleIdx="17" presStyleCnt="20"/>
      <dgm:spPr/>
    </dgm:pt>
    <dgm:pt modelId="{5E2924D5-8476-416B-9B6A-A89483E8E18B}" type="pres">
      <dgm:prSet presAssocID="{49A7ED55-C78F-4D9F-A1EC-A87B94B44BB0}" presName="child" presStyleLbl="alignAccFollowNode1" presStyleIdx="17" presStyleCnt="20">
        <dgm:presLayoutVars>
          <dgm:chMax val="0"/>
          <dgm:bulletEnabled val="1"/>
        </dgm:presLayoutVars>
      </dgm:prSet>
      <dgm:spPr/>
    </dgm:pt>
    <dgm:pt modelId="{0F11D2DF-C9E1-4363-9E44-E93024E1C8E8}" type="pres">
      <dgm:prSet presAssocID="{46DC70C4-DAB5-4379-B58E-16E51868143D}" presName="sibTrans" presStyleLbl="sibTrans2D1" presStyleIdx="18" presStyleCnt="20"/>
      <dgm:spPr/>
    </dgm:pt>
    <dgm:pt modelId="{EB8AD813-46DC-40AC-BB99-0ACA8523B317}" type="pres">
      <dgm:prSet presAssocID="{FF37B216-7D82-40A0-AF00-1AE8DA5DAB67}" presName="child" presStyleLbl="alignAccFollowNode1" presStyleIdx="18" presStyleCnt="20">
        <dgm:presLayoutVars>
          <dgm:chMax val="0"/>
          <dgm:bulletEnabled val="1"/>
        </dgm:presLayoutVars>
      </dgm:prSet>
      <dgm:spPr/>
    </dgm:pt>
    <dgm:pt modelId="{66A5DE02-4E2A-46F6-B03D-3F8C8224C854}" type="pres">
      <dgm:prSet presAssocID="{EC6EADF2-89BC-4947-B524-9901D100AE41}" presName="sibTrans" presStyleLbl="sibTrans2D1" presStyleIdx="19" presStyleCnt="20"/>
      <dgm:spPr/>
    </dgm:pt>
    <dgm:pt modelId="{E5D6D18F-5E64-4EDE-8053-AEBBAE1A2DC5}" type="pres">
      <dgm:prSet presAssocID="{A4B6AA96-B8D9-4C29-B57F-A969F1B37C8F}" presName="child" presStyleLbl="alignAccFollowNode1" presStyleIdx="19" presStyleCnt="20">
        <dgm:presLayoutVars>
          <dgm:chMax val="0"/>
          <dgm:bulletEnabled val="1"/>
        </dgm:presLayoutVars>
      </dgm:prSet>
      <dgm:spPr/>
    </dgm:pt>
  </dgm:ptLst>
  <dgm:cxnLst>
    <dgm:cxn modelId="{6BEED703-2477-477B-BC2E-FC6B6AB381D0}" type="presOf" srcId="{F723E2A1-A983-4197-8EC7-3363EF1BF770}" destId="{D787AF13-03F4-4038-9BE4-7A41C4C0C075}" srcOrd="0" destOrd="0" presId="urn:microsoft.com/office/officeart/2005/8/layout/lProcess1"/>
    <dgm:cxn modelId="{57927A04-C9BC-46CC-AFB8-8F455A9AFE4A}" srcId="{B972EB60-EE60-4330-BA08-6D66225EEEC9}" destId="{F4CD777C-D38D-4D1B-B66B-BD84672973FA}" srcOrd="2" destOrd="0" parTransId="{98309B57-464D-4DEB-AD6A-CBB1A548A863}" sibTransId="{FD3F2864-1510-44C4-90D4-753638A84787}"/>
    <dgm:cxn modelId="{ABDC0206-BD21-417B-93FB-C0D5D8CCDA38}" type="presOf" srcId="{5E7C0F59-F92B-4059-A91F-E8EF3DDB182F}" destId="{68000DAD-27D4-484C-B788-29F4D00A6CA0}" srcOrd="0" destOrd="0" presId="urn:microsoft.com/office/officeart/2005/8/layout/lProcess1"/>
    <dgm:cxn modelId="{D33F4B08-D239-4879-AB60-34F2CB2A5DF7}" type="presOf" srcId="{B88C53A3-F027-4900-85C9-16F4A0657C52}" destId="{3A55D63E-E624-42C1-915A-91E6CD0D8FC8}" srcOrd="0" destOrd="0" presId="urn:microsoft.com/office/officeart/2005/8/layout/lProcess1"/>
    <dgm:cxn modelId="{2752890D-9DC3-40AC-AFDC-5F265C6F70BC}" srcId="{225B6718-81D8-4585-A088-4342B1D28692}" destId="{898B8D13-0A47-468F-AF78-FE358EB0F193}" srcOrd="3" destOrd="0" parTransId="{E8CA460B-DE35-417B-B878-2298C3ECDE2B}" sibTransId="{B3171C44-2F02-4EB9-B413-16A372203623}"/>
    <dgm:cxn modelId="{CD002C0F-0AC0-4EF4-988C-64355894BB57}" srcId="{75D1489B-6016-48D9-9487-377439D87FD0}" destId="{F307F4CD-4C1E-4D0A-8696-04F8650F4C13}" srcOrd="3" destOrd="0" parTransId="{5E0B9BEF-EA0A-41E9-8E2C-C3EEED0B8423}" sibTransId="{4F33CA07-6BFE-49E2-8CC5-CA06486CDBB1}"/>
    <dgm:cxn modelId="{5D7B0612-CD97-48A6-AFB9-2E8AF10B1446}" type="presOf" srcId="{898B8D13-0A47-468F-AF78-FE358EB0F193}" destId="{917E9023-27FE-48EE-8B80-883B86F5A388}" srcOrd="0" destOrd="0" presId="urn:microsoft.com/office/officeart/2005/8/layout/lProcess1"/>
    <dgm:cxn modelId="{CB425213-626F-4D3E-9142-9AD6EAB90FDC}" type="presOf" srcId="{778C89AF-7C57-436C-BB9C-3C767FA7B1AE}" destId="{A7B031CB-A20E-489A-9461-1760D7E6A4AF}" srcOrd="0" destOrd="0" presId="urn:microsoft.com/office/officeart/2005/8/layout/lProcess1"/>
    <dgm:cxn modelId="{CDA6BF15-6936-4CCB-97BB-DFF9EE5C6BA0}" type="presOf" srcId="{FD3F2864-1510-44C4-90D4-753638A84787}" destId="{404FB5D0-5BE1-4012-90A5-78A7E98C49FD}" srcOrd="0" destOrd="0" presId="urn:microsoft.com/office/officeart/2005/8/layout/lProcess1"/>
    <dgm:cxn modelId="{92A1DD1B-48DF-4D78-9EFF-39A289A27745}" srcId="{A9CE0220-D14B-448D-8F40-8C0772862E94}" destId="{FF37B216-7D82-40A0-AF00-1AE8DA5DAB67}" srcOrd="2" destOrd="0" parTransId="{FE575E45-A7FC-491D-A03C-6FF67B6452B5}" sibTransId="{EC6EADF2-89BC-4947-B524-9901D100AE41}"/>
    <dgm:cxn modelId="{6DCC4E1E-262B-4937-8B23-ACE44133C1EF}" type="presOf" srcId="{BB043A31-BDF7-4F84-B2B2-D2D610E305BE}" destId="{57781A74-6797-475F-BD11-BEC11F46DE9A}" srcOrd="0" destOrd="0" presId="urn:microsoft.com/office/officeart/2005/8/layout/lProcess1"/>
    <dgm:cxn modelId="{6669B723-101E-4653-AB69-2F3DE930F8D4}" srcId="{898B8D13-0A47-468F-AF78-FE358EB0F193}" destId="{AE7CE0B2-0CCF-45E9-BB58-8098CFB86C1F}" srcOrd="2" destOrd="0" parTransId="{4839AF16-9AF4-4764-956B-043C12E2C58F}" sibTransId="{F143A70B-3920-408E-B7F0-C92363218AD5}"/>
    <dgm:cxn modelId="{547B3925-364C-4CCA-A85E-8FD54FAB9DC4}" type="presOf" srcId="{46DC70C4-DAB5-4379-B58E-16E51868143D}" destId="{0F11D2DF-C9E1-4363-9E44-E93024E1C8E8}" srcOrd="0" destOrd="0" presId="urn:microsoft.com/office/officeart/2005/8/layout/lProcess1"/>
    <dgm:cxn modelId="{9C09DE29-36B7-406B-AD88-476CDFB0C733}" type="presOf" srcId="{5051726F-4250-4BD1-A718-437ED22FB374}" destId="{063CCA03-1260-4778-B91D-3372F2AD0249}" srcOrd="0" destOrd="0" presId="urn:microsoft.com/office/officeart/2005/8/layout/lProcess1"/>
    <dgm:cxn modelId="{81281034-A583-497E-9614-964E2F2A7891}" srcId="{B972EB60-EE60-4330-BA08-6D66225EEEC9}" destId="{F250D91C-4E4A-4A88-95E5-1DB62D6347AF}" srcOrd="3" destOrd="0" parTransId="{62CCA6BA-9C63-488E-8471-623F6318DF09}" sibTransId="{6D0D8A99-F0CB-4428-90B8-A07E25842F3C}"/>
    <dgm:cxn modelId="{9EE87F37-DB47-48C8-8DD4-34733B91DF0A}" srcId="{898B8D13-0A47-468F-AF78-FE358EB0F193}" destId="{E7FA1745-05AE-42D2-B22F-D151413473C1}" srcOrd="3" destOrd="0" parTransId="{73FD54E8-2D22-409A-9B52-CA58AE61933A}" sibTransId="{72421949-4092-44DE-A125-48FCCD254390}"/>
    <dgm:cxn modelId="{1E695838-9251-4443-8232-62D7CB115FD6}" type="presOf" srcId="{31B5D11A-F363-44EB-92E1-91AF06FD1112}" destId="{13601955-62C6-4309-9CCE-5C55388B4C47}" srcOrd="0" destOrd="0" presId="urn:microsoft.com/office/officeart/2005/8/layout/lProcess1"/>
    <dgm:cxn modelId="{26E32139-64D7-459A-947D-96ED049CF254}" type="presOf" srcId="{E307F82D-882F-4896-90D7-197E9D5736AD}" destId="{F8F9906D-4AE9-48A3-92BC-80243BA5144D}" srcOrd="0" destOrd="0" presId="urn:microsoft.com/office/officeart/2005/8/layout/lProcess1"/>
    <dgm:cxn modelId="{5A57E05E-A861-4B5E-B3EC-338B2F8ABEAB}" srcId="{A9CE0220-D14B-448D-8F40-8C0772862E94}" destId="{49A7ED55-C78F-4D9F-A1EC-A87B94B44BB0}" srcOrd="1" destOrd="0" parTransId="{A5091D32-9F35-4FEB-A029-025F3632468E}" sibTransId="{46DC70C4-DAB5-4379-B58E-16E51868143D}"/>
    <dgm:cxn modelId="{8490BB60-678A-4D18-B4C7-7BF50987793D}" type="presOf" srcId="{F4CD777C-D38D-4D1B-B66B-BD84672973FA}" destId="{3271FC45-9928-4C64-9F99-2E2FE75AAE0D}" srcOrd="0" destOrd="0" presId="urn:microsoft.com/office/officeart/2005/8/layout/lProcess1"/>
    <dgm:cxn modelId="{9A55A744-64FE-42BC-8C1D-4F93DBBEEA43}" srcId="{898B8D13-0A47-468F-AF78-FE358EB0F193}" destId="{254B0296-5897-4F08-B902-EBE39F6EF674}" srcOrd="0" destOrd="0" parTransId="{E0A2F7D7-AE60-4316-93AC-B896C25C6762}" sibTransId="{9E510E82-3DB5-41F1-8E3E-1735547CC89E}"/>
    <dgm:cxn modelId="{4BF59646-CA14-4359-8547-6DCFDD52A418}" type="presOf" srcId="{FF37B216-7D82-40A0-AF00-1AE8DA5DAB67}" destId="{EB8AD813-46DC-40AC-BB99-0ACA8523B317}" srcOrd="0" destOrd="0" presId="urn:microsoft.com/office/officeart/2005/8/layout/lProcess1"/>
    <dgm:cxn modelId="{C432F647-4195-4C4D-A2CA-82A2AB8D4B4F}" srcId="{75D1489B-6016-48D9-9487-377439D87FD0}" destId="{93286551-5897-4556-9B97-525C9FEA7C9F}" srcOrd="0" destOrd="0" parTransId="{3B32A9D2-26E0-4F1E-89D6-55EDF3B39658}" sibTransId="{1BAFD0C0-5862-4F94-9912-FF0248EFB9E8}"/>
    <dgm:cxn modelId="{8D9E2268-0A2F-46FC-B5C8-F352F1A7F8F8}" srcId="{75D1489B-6016-48D9-9487-377439D87FD0}" destId="{4C4C22D0-2CB7-4400-AA2F-EA6A172C56A9}" srcOrd="1" destOrd="0" parTransId="{7E93CD8B-0409-4623-A58F-56E792432E2A}" sibTransId="{61E361E4-EE89-4A06-B7C9-7EDA016E26D9}"/>
    <dgm:cxn modelId="{3DD0CA6B-884F-415A-BFC5-9A0A069838A5}" srcId="{898B8D13-0A47-468F-AF78-FE358EB0F193}" destId="{B88C53A3-F027-4900-85C9-16F4A0657C52}" srcOrd="1" destOrd="0" parTransId="{2DF218A3-A7B4-433A-9DA4-DE61331C4F88}" sibTransId="{3F811F90-BB68-4906-9E3A-6213A7D2A12F}"/>
    <dgm:cxn modelId="{4F6D384C-CAF3-4BF0-8593-20B053AEDFA7}" type="presOf" srcId="{E7FA1745-05AE-42D2-B22F-D151413473C1}" destId="{A933CD25-B1A1-474D-A3C1-7DA52DFD5B3E}" srcOrd="0" destOrd="0" presId="urn:microsoft.com/office/officeart/2005/8/layout/lProcess1"/>
    <dgm:cxn modelId="{8D26E94F-9E98-478F-B2C5-631DE4283FED}" srcId="{31B5D11A-F363-44EB-92E1-91AF06FD1112}" destId="{5051726F-4250-4BD1-A718-437ED22FB374}" srcOrd="1" destOrd="0" parTransId="{7E5E6A3A-ACA7-4DC5-84A8-6CE2DCCCF231}" sibTransId="{5E7C0F59-F92B-4059-A91F-E8EF3DDB182F}"/>
    <dgm:cxn modelId="{C350FF6F-D5B9-46A5-AFE7-36BCA3519A3C}" type="presOf" srcId="{EC6EADF2-89BC-4947-B524-9901D100AE41}" destId="{66A5DE02-4E2A-46F6-B03D-3F8C8224C854}" srcOrd="0" destOrd="0" presId="urn:microsoft.com/office/officeart/2005/8/layout/lProcess1"/>
    <dgm:cxn modelId="{4F2B6051-A6C2-400A-97C7-D7D42B0DDBD0}" type="presOf" srcId="{225B6718-81D8-4585-A088-4342B1D28692}" destId="{D30858C1-BC49-40ED-A2FE-77AE9E77E22E}" srcOrd="0" destOrd="0" presId="urn:microsoft.com/office/officeart/2005/8/layout/lProcess1"/>
    <dgm:cxn modelId="{AC6B4471-FE7C-46ED-8D4C-0F9382B637B1}" type="presOf" srcId="{BD3DBB8D-49C1-42B6-BB78-7BE8321F8363}" destId="{E370CA7C-ECE0-4A7D-A398-7CC7D5BBA7B4}" srcOrd="0" destOrd="0" presId="urn:microsoft.com/office/officeart/2005/8/layout/lProcess1"/>
    <dgm:cxn modelId="{40FED251-E029-46D6-A34C-46CA2A617C7E}" type="presOf" srcId="{49A7ED55-C78F-4D9F-A1EC-A87B94B44BB0}" destId="{5E2924D5-8476-416B-9B6A-A89483E8E18B}" srcOrd="0" destOrd="0" presId="urn:microsoft.com/office/officeart/2005/8/layout/lProcess1"/>
    <dgm:cxn modelId="{C642D557-D4E7-4B73-A649-73E6E3620B11}" type="presOf" srcId="{077E259B-81EE-4E01-9D13-D732EB7A3DE5}" destId="{D5897687-636C-4F79-A445-76890B0F35D8}" srcOrd="0" destOrd="0" presId="urn:microsoft.com/office/officeart/2005/8/layout/lProcess1"/>
    <dgm:cxn modelId="{D6D74D59-3E65-4F71-BBDF-6576CE8DF55A}" type="presOf" srcId="{F143A70B-3920-408E-B7F0-C92363218AD5}" destId="{AE99AA81-98BF-48F7-92A0-44680060C524}" srcOrd="0" destOrd="0" presId="urn:microsoft.com/office/officeart/2005/8/layout/lProcess1"/>
    <dgm:cxn modelId="{63B55279-73EB-4E2D-9649-496FF5426455}" type="presOf" srcId="{A9CE0220-D14B-448D-8F40-8C0772862E94}" destId="{47367714-0A78-4D97-A46C-07EA7466B16B}" srcOrd="0" destOrd="0" presId="urn:microsoft.com/office/officeart/2005/8/layout/lProcess1"/>
    <dgm:cxn modelId="{5B15D27A-E616-4C12-B32B-6DF8B75A2232}" type="presOf" srcId="{42FEF762-CF62-49BB-AC65-6EA55DCA7B0A}" destId="{91D22D83-CE8A-49A3-BBBF-DC32A654DC1F}" srcOrd="0" destOrd="0" presId="urn:microsoft.com/office/officeart/2005/8/layout/lProcess1"/>
    <dgm:cxn modelId="{AF816A7D-E30B-4B72-AD24-E6C8D7C15FA9}" srcId="{225B6718-81D8-4585-A088-4342B1D28692}" destId="{75D1489B-6016-48D9-9487-377439D87FD0}" srcOrd="2" destOrd="0" parTransId="{5A230778-1BAC-429E-A57E-7056A28662B1}" sibTransId="{40589A9C-F726-40D6-951C-0B2A97544D17}"/>
    <dgm:cxn modelId="{91F28C80-96B2-4475-852E-A776FD22E0C8}" type="presOf" srcId="{5D124BD3-C27B-41DA-983F-75732E92BC6C}" destId="{209095B1-16E0-43E7-97DB-8E00559FF431}" srcOrd="0" destOrd="0" presId="urn:microsoft.com/office/officeart/2005/8/layout/lProcess1"/>
    <dgm:cxn modelId="{E5253E81-977A-4423-8D28-66576854AC83}" type="presOf" srcId="{E7F8E49C-9F09-4AE6-8579-78C26852120E}" destId="{CE6A2A57-02FC-42AC-A85E-37D069D37271}" srcOrd="0" destOrd="0" presId="urn:microsoft.com/office/officeart/2005/8/layout/lProcess1"/>
    <dgm:cxn modelId="{2A424785-D84F-4100-B811-9D74B1B9B652}" srcId="{75D1489B-6016-48D9-9487-377439D87FD0}" destId="{BB043A31-BDF7-4F84-B2B2-D2D610E305BE}" srcOrd="2" destOrd="0" parTransId="{3B90C0C0-393E-4441-B37D-FC3ECDAF788C}" sibTransId="{8B116DE9-0FCD-475D-8CCD-ED53BCC37B44}"/>
    <dgm:cxn modelId="{BD3E8185-F044-43CC-9746-0212CA914EDF}" type="presOf" srcId="{93286551-5897-4556-9B97-525C9FEA7C9F}" destId="{6755988E-6C19-458A-B73B-A971ECAA5B1C}" srcOrd="0" destOrd="0" presId="urn:microsoft.com/office/officeart/2005/8/layout/lProcess1"/>
    <dgm:cxn modelId="{560F5791-550C-44D3-B96D-3D9A4440114B}" type="presOf" srcId="{0635F9B5-9BA4-42D3-87B5-828FF9385DAC}" destId="{97750BFE-9209-4FAC-A173-8BE6A53A47FF}" srcOrd="0" destOrd="0" presId="urn:microsoft.com/office/officeart/2005/8/layout/lProcess1"/>
    <dgm:cxn modelId="{7E6E0B93-8656-49C8-895D-59F27617E4B0}" type="presOf" srcId="{F250D91C-4E4A-4A88-95E5-1DB62D6347AF}" destId="{D8D442E2-2832-4F27-AA3F-0807CB31B26D}" srcOrd="0" destOrd="0" presId="urn:microsoft.com/office/officeart/2005/8/layout/lProcess1"/>
    <dgm:cxn modelId="{52501595-BE5C-4E62-9638-DAA32D6D5D3E}" type="presOf" srcId="{E0A2F7D7-AE60-4316-93AC-B896C25C6762}" destId="{23B21152-A76F-4B5C-8356-2237A5BD83D2}" srcOrd="0" destOrd="0" presId="urn:microsoft.com/office/officeart/2005/8/layout/lProcess1"/>
    <dgm:cxn modelId="{41181896-95CE-42BA-8163-2787B7989175}" srcId="{31B5D11A-F363-44EB-92E1-91AF06FD1112}" destId="{E307F82D-882F-4896-90D7-197E9D5736AD}" srcOrd="3" destOrd="0" parTransId="{25D6FCCC-0978-49E0-80B9-AD52944D8505}" sibTransId="{541401CD-2EB4-4619-996A-FBFF5E7F0304}"/>
    <dgm:cxn modelId="{ABABA699-2557-4C06-AD51-F5AA8F6563D5}" type="presOf" srcId="{1BAFD0C0-5862-4F94-9912-FF0248EFB9E8}" destId="{0E3C77F6-5655-4991-91E8-F69B9CD4B90C}" srcOrd="0" destOrd="0" presId="urn:microsoft.com/office/officeart/2005/8/layout/lProcess1"/>
    <dgm:cxn modelId="{18303D9C-6690-4CAB-9CD7-4F29FF39A5B7}" srcId="{225B6718-81D8-4585-A088-4342B1D28692}" destId="{A9CE0220-D14B-448D-8F40-8C0772862E94}" srcOrd="4" destOrd="0" parTransId="{BD3353A8-7FC3-4A49-BB9F-D6E497F92910}" sibTransId="{A67132E4-8701-45E2-8FBB-844B49CA8965}"/>
    <dgm:cxn modelId="{8BC93D9C-092E-42B5-BF7E-994DF9D1611C}" type="presOf" srcId="{A4B6AA96-B8D9-4C29-B57F-A969F1B37C8F}" destId="{E5D6D18F-5E64-4EDE-8053-AEBBAE1A2DC5}" srcOrd="0" destOrd="0" presId="urn:microsoft.com/office/officeart/2005/8/layout/lProcess1"/>
    <dgm:cxn modelId="{F387FBA2-3F75-4667-9D71-7CF6483832B1}" type="presOf" srcId="{F307F4CD-4C1E-4D0A-8696-04F8650F4C13}" destId="{33BF7984-8BA4-4AF6-9C98-7BB120FE85BD}" srcOrd="0" destOrd="0" presId="urn:microsoft.com/office/officeart/2005/8/layout/lProcess1"/>
    <dgm:cxn modelId="{BB06C0A3-F5A1-47F9-89F6-48537ABDF7D6}" type="presOf" srcId="{FB3C0528-C336-42D7-B4C6-BD773588D9F9}" destId="{2997AC88-4358-4C8C-AFC6-0F2B80F61BC6}" srcOrd="0" destOrd="0" presId="urn:microsoft.com/office/officeart/2005/8/layout/lProcess1"/>
    <dgm:cxn modelId="{9FABEBAF-5748-47C2-90F3-F181B39C7E3D}" type="presOf" srcId="{AE7CE0B2-0CCF-45E9-BB58-8098CFB86C1F}" destId="{C62562CB-4C5A-4F4F-B9AA-77511081A543}" srcOrd="0" destOrd="0" presId="urn:microsoft.com/office/officeart/2005/8/layout/lProcess1"/>
    <dgm:cxn modelId="{A114F3B1-BABB-4E5C-88D7-9112073B8CC9}" type="presOf" srcId="{B972EB60-EE60-4330-BA08-6D66225EEEC9}" destId="{3BDEB793-3DCA-4295-A8F5-F64D760D6ACE}" srcOrd="0" destOrd="0" presId="urn:microsoft.com/office/officeart/2005/8/layout/lProcess1"/>
    <dgm:cxn modelId="{4A9356B3-D004-4E4B-AA26-DB5949E5F2EE}" type="presOf" srcId="{8B116DE9-0FCD-475D-8CCD-ED53BCC37B44}" destId="{BD0EF9A1-74FA-4149-89CD-C070EEA9F0EB}" srcOrd="0" destOrd="0" presId="urn:microsoft.com/office/officeart/2005/8/layout/lProcess1"/>
    <dgm:cxn modelId="{EFCF4AB7-1167-463A-A641-594D8D544F82}" type="presOf" srcId="{75D1489B-6016-48D9-9487-377439D87FD0}" destId="{07DD7E28-508E-4091-BA46-69300FF7265C}" srcOrd="0" destOrd="0" presId="urn:microsoft.com/office/officeart/2005/8/layout/lProcess1"/>
    <dgm:cxn modelId="{F9CA04B8-FCF4-46F7-B44D-F4C4BA612A1B}" srcId="{31B5D11A-F363-44EB-92E1-91AF06FD1112}" destId="{BD3DBB8D-49C1-42B6-BB78-7BE8321F8363}" srcOrd="0" destOrd="0" parTransId="{077E259B-81EE-4E01-9D13-D732EB7A3DE5}" sibTransId="{0635F9B5-9BA4-42D3-87B5-828FF9385DAC}"/>
    <dgm:cxn modelId="{8AC542C2-A21B-4CE9-BC61-B81FFDC344DE}" type="presOf" srcId="{254B0296-5897-4F08-B902-EBE39F6EF674}" destId="{28B2F322-0832-4BA3-875D-8BFEA284F806}" srcOrd="0" destOrd="0" presId="urn:microsoft.com/office/officeart/2005/8/layout/lProcess1"/>
    <dgm:cxn modelId="{4C0D56C3-E9CF-4C46-A96D-EE64D49C0703}" srcId="{31B5D11A-F363-44EB-92E1-91AF06FD1112}" destId="{AE74C82D-EF4F-4A21-868E-EF6D50F473CF}" srcOrd="2" destOrd="0" parTransId="{B6E076F7-24CF-4E6F-B038-2D4A2B866072}" sibTransId="{9448AE70-9CD9-43EE-A17B-4D746C04F167}"/>
    <dgm:cxn modelId="{0D2BF5CE-9DD5-4E47-A738-9F51FC6D0A3A}" type="presOf" srcId="{61E361E4-EE89-4A06-B7C9-7EDA016E26D9}" destId="{33505648-C552-4E56-951F-83EC16EC9B98}" srcOrd="0" destOrd="0" presId="urn:microsoft.com/office/officeart/2005/8/layout/lProcess1"/>
    <dgm:cxn modelId="{6D0F18D6-CBE0-47FC-8C65-1076D8DDA3E3}" srcId="{A9CE0220-D14B-448D-8F40-8C0772862E94}" destId="{C90A440C-AF2A-4D1E-8982-61347130ED1E}" srcOrd="0" destOrd="0" parTransId="{E20AA6B5-7820-4C34-8BFA-B9C3BCF3454A}" sibTransId="{F723E2A1-A983-4197-8EC7-3363EF1BF770}"/>
    <dgm:cxn modelId="{DB5610D9-3A43-4896-AE2A-79158FAEDC65}" type="presOf" srcId="{C90A440C-AF2A-4D1E-8982-61347130ED1E}" destId="{DAC96CB5-2E17-4A86-BD23-7FA05757D24A}" srcOrd="0" destOrd="0" presId="urn:microsoft.com/office/officeart/2005/8/layout/lProcess1"/>
    <dgm:cxn modelId="{84587CDB-011B-4C14-9963-64CAB4EA6C3C}" srcId="{225B6718-81D8-4585-A088-4342B1D28692}" destId="{31B5D11A-F363-44EB-92E1-91AF06FD1112}" srcOrd="1" destOrd="0" parTransId="{3D19DF91-0B95-4DE6-A5B1-886784C2B712}" sibTransId="{E5157828-6343-4A0B-A383-21AB0AE73CF3}"/>
    <dgm:cxn modelId="{DB8710E3-9FB6-4730-BF6E-1D77BFD6DA93}" srcId="{B972EB60-EE60-4330-BA08-6D66225EEEC9}" destId="{778C89AF-7C57-436C-BB9C-3C767FA7B1AE}" srcOrd="0" destOrd="0" parTransId="{E7F8E49C-9F09-4AE6-8579-78C26852120E}" sibTransId="{FB3C0528-C336-42D7-B4C6-BD773588D9F9}"/>
    <dgm:cxn modelId="{30116AE5-B587-4C16-87A2-4DC6D6A60227}" type="presOf" srcId="{3B32A9D2-26E0-4F1E-89D6-55EDF3B39658}" destId="{630C1CED-D5CB-4E9F-88C9-42782F905919}" srcOrd="0" destOrd="0" presId="urn:microsoft.com/office/officeart/2005/8/layout/lProcess1"/>
    <dgm:cxn modelId="{9651C1E9-23D2-48FF-A1B9-9289AC12EA8C}" type="presOf" srcId="{9448AE70-9CD9-43EE-A17B-4D746C04F167}" destId="{4DB05E65-3C8B-4F81-9E3F-20030DA30A59}" srcOrd="0" destOrd="0" presId="urn:microsoft.com/office/officeart/2005/8/layout/lProcess1"/>
    <dgm:cxn modelId="{A1BA6BF3-3082-4B0E-9DF7-04D22B61F042}" srcId="{225B6718-81D8-4585-A088-4342B1D28692}" destId="{B972EB60-EE60-4330-BA08-6D66225EEEC9}" srcOrd="0" destOrd="0" parTransId="{EE866272-4704-4059-91A5-938B90A12F9D}" sibTransId="{3748DFF1-6017-4F2A-8409-096769946776}"/>
    <dgm:cxn modelId="{944DEEF3-9764-4710-B5C4-A255E5E8319F}" srcId="{A9CE0220-D14B-448D-8F40-8C0772862E94}" destId="{A4B6AA96-B8D9-4C29-B57F-A969F1B37C8F}" srcOrd="3" destOrd="0" parTransId="{E32D1D42-22E0-475D-B341-DF981F4D6414}" sibTransId="{A1EDEDE9-2B69-4EBF-A085-72A9DD986B5C}"/>
    <dgm:cxn modelId="{757915F9-0E97-4339-A750-C497A4C0BD3D}" type="presOf" srcId="{9E510E82-3DB5-41F1-8E3E-1735547CC89E}" destId="{5BCB0EDB-8BA3-4C64-B491-700FE4C2765C}" srcOrd="0" destOrd="0" presId="urn:microsoft.com/office/officeart/2005/8/layout/lProcess1"/>
    <dgm:cxn modelId="{7DDDA1FB-9B15-4233-B890-D2190C5A9A8C}" type="presOf" srcId="{3F811F90-BB68-4906-9E3A-6213A7D2A12F}" destId="{6DAC2154-000D-4590-9B93-858DF61807C5}" srcOrd="0" destOrd="0" presId="urn:microsoft.com/office/officeart/2005/8/layout/lProcess1"/>
    <dgm:cxn modelId="{0D08A2FD-F663-4575-BFA6-A74B8B8B138B}" type="presOf" srcId="{AE74C82D-EF4F-4A21-868E-EF6D50F473CF}" destId="{835CDBB6-B556-41E1-BB7D-5322BDB02A7C}" srcOrd="0" destOrd="0" presId="urn:microsoft.com/office/officeart/2005/8/layout/lProcess1"/>
    <dgm:cxn modelId="{97E814FE-4B5F-4F19-A235-5606A8B100B4}" srcId="{B972EB60-EE60-4330-BA08-6D66225EEEC9}" destId="{42FEF762-CF62-49BB-AC65-6EA55DCA7B0A}" srcOrd="1" destOrd="0" parTransId="{EDDEB5E1-6274-4F1D-A38C-24D006ED025A}" sibTransId="{5D124BD3-C27B-41DA-983F-75732E92BC6C}"/>
    <dgm:cxn modelId="{7FFF85FF-A662-411C-B570-2ABAFEDBE966}" type="presOf" srcId="{E20AA6B5-7820-4C34-8BFA-B9C3BCF3454A}" destId="{C5BEF4CE-3B83-445C-93DD-67582056359C}" srcOrd="0" destOrd="0" presId="urn:microsoft.com/office/officeart/2005/8/layout/lProcess1"/>
    <dgm:cxn modelId="{296DE9FF-0217-43E3-9DC0-85B85DB13112}" type="presOf" srcId="{4C4C22D0-2CB7-4400-AA2F-EA6A172C56A9}" destId="{70FE7A89-83E0-4687-A66F-DCBFDD67E48D}" srcOrd="0" destOrd="0" presId="urn:microsoft.com/office/officeart/2005/8/layout/lProcess1"/>
    <dgm:cxn modelId="{D7E82EEC-523E-48BF-8E01-71C15D4B6E58}" type="presParOf" srcId="{D30858C1-BC49-40ED-A2FE-77AE9E77E22E}" destId="{087AE03E-34E8-40A0-BCFB-B61EE287B789}" srcOrd="0" destOrd="0" presId="urn:microsoft.com/office/officeart/2005/8/layout/lProcess1"/>
    <dgm:cxn modelId="{A92CD274-DD99-4AF5-86F2-14C55C11E3E4}" type="presParOf" srcId="{087AE03E-34E8-40A0-BCFB-B61EE287B789}" destId="{3BDEB793-3DCA-4295-A8F5-F64D760D6ACE}" srcOrd="0" destOrd="0" presId="urn:microsoft.com/office/officeart/2005/8/layout/lProcess1"/>
    <dgm:cxn modelId="{13E2808A-973F-4407-8E4B-5066A6A84BCA}" type="presParOf" srcId="{087AE03E-34E8-40A0-BCFB-B61EE287B789}" destId="{CE6A2A57-02FC-42AC-A85E-37D069D37271}" srcOrd="1" destOrd="0" presId="urn:microsoft.com/office/officeart/2005/8/layout/lProcess1"/>
    <dgm:cxn modelId="{7BFF7986-B258-4089-B3DE-C0C12DDD91B3}" type="presParOf" srcId="{087AE03E-34E8-40A0-BCFB-B61EE287B789}" destId="{A7B031CB-A20E-489A-9461-1760D7E6A4AF}" srcOrd="2" destOrd="0" presId="urn:microsoft.com/office/officeart/2005/8/layout/lProcess1"/>
    <dgm:cxn modelId="{D567C4BD-8268-4D5F-AFB2-478B4171F260}" type="presParOf" srcId="{087AE03E-34E8-40A0-BCFB-B61EE287B789}" destId="{2997AC88-4358-4C8C-AFC6-0F2B80F61BC6}" srcOrd="3" destOrd="0" presId="urn:microsoft.com/office/officeart/2005/8/layout/lProcess1"/>
    <dgm:cxn modelId="{628F2644-7BD2-46AB-8F72-E54BFFBB77C1}" type="presParOf" srcId="{087AE03E-34E8-40A0-BCFB-B61EE287B789}" destId="{91D22D83-CE8A-49A3-BBBF-DC32A654DC1F}" srcOrd="4" destOrd="0" presId="urn:microsoft.com/office/officeart/2005/8/layout/lProcess1"/>
    <dgm:cxn modelId="{2201DC4A-4BD3-4751-BD92-EAD0F62DA6F6}" type="presParOf" srcId="{087AE03E-34E8-40A0-BCFB-B61EE287B789}" destId="{209095B1-16E0-43E7-97DB-8E00559FF431}" srcOrd="5" destOrd="0" presId="urn:microsoft.com/office/officeart/2005/8/layout/lProcess1"/>
    <dgm:cxn modelId="{5F30BA91-962A-4B59-8617-B991C4EB5000}" type="presParOf" srcId="{087AE03E-34E8-40A0-BCFB-B61EE287B789}" destId="{3271FC45-9928-4C64-9F99-2E2FE75AAE0D}" srcOrd="6" destOrd="0" presId="urn:microsoft.com/office/officeart/2005/8/layout/lProcess1"/>
    <dgm:cxn modelId="{EC759A1C-0BB5-4097-8C8D-A3FE03F9014D}" type="presParOf" srcId="{087AE03E-34E8-40A0-BCFB-B61EE287B789}" destId="{404FB5D0-5BE1-4012-90A5-78A7E98C49FD}" srcOrd="7" destOrd="0" presId="urn:microsoft.com/office/officeart/2005/8/layout/lProcess1"/>
    <dgm:cxn modelId="{05AE95B5-A8F0-4A0A-BD7E-B3810CA81DB5}" type="presParOf" srcId="{087AE03E-34E8-40A0-BCFB-B61EE287B789}" destId="{D8D442E2-2832-4F27-AA3F-0807CB31B26D}" srcOrd="8" destOrd="0" presId="urn:microsoft.com/office/officeart/2005/8/layout/lProcess1"/>
    <dgm:cxn modelId="{AB4DC2EF-1855-46E1-A4B9-1D05CE85930C}" type="presParOf" srcId="{D30858C1-BC49-40ED-A2FE-77AE9E77E22E}" destId="{24FE53FB-447C-4325-B000-ED0F3A760382}" srcOrd="1" destOrd="0" presId="urn:microsoft.com/office/officeart/2005/8/layout/lProcess1"/>
    <dgm:cxn modelId="{D2D7C2DB-BB32-4914-8089-724D9825EEB8}" type="presParOf" srcId="{D30858C1-BC49-40ED-A2FE-77AE9E77E22E}" destId="{12D6350B-2307-483C-A188-2A2BFF7FEBAA}" srcOrd="2" destOrd="0" presId="urn:microsoft.com/office/officeart/2005/8/layout/lProcess1"/>
    <dgm:cxn modelId="{A7D93E2A-FF33-4C5E-95DE-E1FD80562FE2}" type="presParOf" srcId="{12D6350B-2307-483C-A188-2A2BFF7FEBAA}" destId="{13601955-62C6-4309-9CCE-5C55388B4C47}" srcOrd="0" destOrd="0" presId="urn:microsoft.com/office/officeart/2005/8/layout/lProcess1"/>
    <dgm:cxn modelId="{47BE3138-DEAA-4827-BF8C-B1E52AB25DC3}" type="presParOf" srcId="{12D6350B-2307-483C-A188-2A2BFF7FEBAA}" destId="{D5897687-636C-4F79-A445-76890B0F35D8}" srcOrd="1" destOrd="0" presId="urn:microsoft.com/office/officeart/2005/8/layout/lProcess1"/>
    <dgm:cxn modelId="{59C75E7D-79DB-42E2-98EC-9017ADE03443}" type="presParOf" srcId="{12D6350B-2307-483C-A188-2A2BFF7FEBAA}" destId="{E370CA7C-ECE0-4A7D-A398-7CC7D5BBA7B4}" srcOrd="2" destOrd="0" presId="urn:microsoft.com/office/officeart/2005/8/layout/lProcess1"/>
    <dgm:cxn modelId="{80AC6BE0-47F6-4923-A26C-8A5325B78697}" type="presParOf" srcId="{12D6350B-2307-483C-A188-2A2BFF7FEBAA}" destId="{97750BFE-9209-4FAC-A173-8BE6A53A47FF}" srcOrd="3" destOrd="0" presId="urn:microsoft.com/office/officeart/2005/8/layout/lProcess1"/>
    <dgm:cxn modelId="{9F0422D7-EE46-4C98-9709-66838D88D1EA}" type="presParOf" srcId="{12D6350B-2307-483C-A188-2A2BFF7FEBAA}" destId="{063CCA03-1260-4778-B91D-3372F2AD0249}" srcOrd="4" destOrd="0" presId="urn:microsoft.com/office/officeart/2005/8/layout/lProcess1"/>
    <dgm:cxn modelId="{FBF40D71-22FD-4E9F-A529-10BDD6B120DF}" type="presParOf" srcId="{12D6350B-2307-483C-A188-2A2BFF7FEBAA}" destId="{68000DAD-27D4-484C-B788-29F4D00A6CA0}" srcOrd="5" destOrd="0" presId="urn:microsoft.com/office/officeart/2005/8/layout/lProcess1"/>
    <dgm:cxn modelId="{E825BC1A-1A23-47A5-B291-0A7B6DCAA680}" type="presParOf" srcId="{12D6350B-2307-483C-A188-2A2BFF7FEBAA}" destId="{835CDBB6-B556-41E1-BB7D-5322BDB02A7C}" srcOrd="6" destOrd="0" presId="urn:microsoft.com/office/officeart/2005/8/layout/lProcess1"/>
    <dgm:cxn modelId="{71386127-63BC-4FCF-AF3F-51892B27E6E7}" type="presParOf" srcId="{12D6350B-2307-483C-A188-2A2BFF7FEBAA}" destId="{4DB05E65-3C8B-4F81-9E3F-20030DA30A59}" srcOrd="7" destOrd="0" presId="urn:microsoft.com/office/officeart/2005/8/layout/lProcess1"/>
    <dgm:cxn modelId="{6C50A1AE-6F94-4050-A31A-4CF7282CF156}" type="presParOf" srcId="{12D6350B-2307-483C-A188-2A2BFF7FEBAA}" destId="{F8F9906D-4AE9-48A3-92BC-80243BA5144D}" srcOrd="8" destOrd="0" presId="urn:microsoft.com/office/officeart/2005/8/layout/lProcess1"/>
    <dgm:cxn modelId="{F27DBF3C-EA90-4724-A3D3-52A61D74421E}" type="presParOf" srcId="{D30858C1-BC49-40ED-A2FE-77AE9E77E22E}" destId="{13DF30F7-2AD1-4B12-A03A-26448EC3FEE9}" srcOrd="3" destOrd="0" presId="urn:microsoft.com/office/officeart/2005/8/layout/lProcess1"/>
    <dgm:cxn modelId="{EFE48743-4B04-4816-B4DB-5E40CEC261B4}" type="presParOf" srcId="{D30858C1-BC49-40ED-A2FE-77AE9E77E22E}" destId="{7DF7B26F-176A-4D4E-B547-36272B4630E2}" srcOrd="4" destOrd="0" presId="urn:microsoft.com/office/officeart/2005/8/layout/lProcess1"/>
    <dgm:cxn modelId="{58DD3F9D-5770-4AD1-9C8C-FD081EF3D19C}" type="presParOf" srcId="{7DF7B26F-176A-4D4E-B547-36272B4630E2}" destId="{07DD7E28-508E-4091-BA46-69300FF7265C}" srcOrd="0" destOrd="0" presId="urn:microsoft.com/office/officeart/2005/8/layout/lProcess1"/>
    <dgm:cxn modelId="{EC1FEA68-667B-49EB-B4A4-209DE5819138}" type="presParOf" srcId="{7DF7B26F-176A-4D4E-B547-36272B4630E2}" destId="{630C1CED-D5CB-4E9F-88C9-42782F905919}" srcOrd="1" destOrd="0" presId="urn:microsoft.com/office/officeart/2005/8/layout/lProcess1"/>
    <dgm:cxn modelId="{6FFA4F4E-5986-4F0B-BDDA-5673B209F0D6}" type="presParOf" srcId="{7DF7B26F-176A-4D4E-B547-36272B4630E2}" destId="{6755988E-6C19-458A-B73B-A971ECAA5B1C}" srcOrd="2" destOrd="0" presId="urn:microsoft.com/office/officeart/2005/8/layout/lProcess1"/>
    <dgm:cxn modelId="{FE79EF1B-85C7-4C84-BEC6-0333DF8CEF85}" type="presParOf" srcId="{7DF7B26F-176A-4D4E-B547-36272B4630E2}" destId="{0E3C77F6-5655-4991-91E8-F69B9CD4B90C}" srcOrd="3" destOrd="0" presId="urn:microsoft.com/office/officeart/2005/8/layout/lProcess1"/>
    <dgm:cxn modelId="{F8CDECA0-2566-4F95-84C0-FD011476C3F6}" type="presParOf" srcId="{7DF7B26F-176A-4D4E-B547-36272B4630E2}" destId="{70FE7A89-83E0-4687-A66F-DCBFDD67E48D}" srcOrd="4" destOrd="0" presId="urn:microsoft.com/office/officeart/2005/8/layout/lProcess1"/>
    <dgm:cxn modelId="{79E672D0-4118-4E7F-A336-3C6B6A0FB22C}" type="presParOf" srcId="{7DF7B26F-176A-4D4E-B547-36272B4630E2}" destId="{33505648-C552-4E56-951F-83EC16EC9B98}" srcOrd="5" destOrd="0" presId="urn:microsoft.com/office/officeart/2005/8/layout/lProcess1"/>
    <dgm:cxn modelId="{A8D04E6F-A9FD-471C-9684-0AF724BB938D}" type="presParOf" srcId="{7DF7B26F-176A-4D4E-B547-36272B4630E2}" destId="{57781A74-6797-475F-BD11-BEC11F46DE9A}" srcOrd="6" destOrd="0" presId="urn:microsoft.com/office/officeart/2005/8/layout/lProcess1"/>
    <dgm:cxn modelId="{B8B86566-2943-446A-B633-4C393C6A3C00}" type="presParOf" srcId="{7DF7B26F-176A-4D4E-B547-36272B4630E2}" destId="{BD0EF9A1-74FA-4149-89CD-C070EEA9F0EB}" srcOrd="7" destOrd="0" presId="urn:microsoft.com/office/officeart/2005/8/layout/lProcess1"/>
    <dgm:cxn modelId="{142A1E5E-FB87-41CA-9039-24C9436744BA}" type="presParOf" srcId="{7DF7B26F-176A-4D4E-B547-36272B4630E2}" destId="{33BF7984-8BA4-4AF6-9C98-7BB120FE85BD}" srcOrd="8" destOrd="0" presId="urn:microsoft.com/office/officeart/2005/8/layout/lProcess1"/>
    <dgm:cxn modelId="{B6590E5D-6836-4F5F-A641-CDADFA1DAA5B}" type="presParOf" srcId="{D30858C1-BC49-40ED-A2FE-77AE9E77E22E}" destId="{454B69A4-361E-4E69-B42A-18A4E28DF2A0}" srcOrd="5" destOrd="0" presId="urn:microsoft.com/office/officeart/2005/8/layout/lProcess1"/>
    <dgm:cxn modelId="{03E4A378-B235-4F0A-8ED8-D7EDC9AC7DE1}" type="presParOf" srcId="{D30858C1-BC49-40ED-A2FE-77AE9E77E22E}" destId="{09B2EC61-DCA6-4134-89D4-7A4C1F5D9E4F}" srcOrd="6" destOrd="0" presId="urn:microsoft.com/office/officeart/2005/8/layout/lProcess1"/>
    <dgm:cxn modelId="{6B0CF654-5FA9-40AC-AC41-D55582097143}" type="presParOf" srcId="{09B2EC61-DCA6-4134-89D4-7A4C1F5D9E4F}" destId="{917E9023-27FE-48EE-8B80-883B86F5A388}" srcOrd="0" destOrd="0" presId="urn:microsoft.com/office/officeart/2005/8/layout/lProcess1"/>
    <dgm:cxn modelId="{C4EFF12A-14C4-41CC-9746-FACB41C26ABB}" type="presParOf" srcId="{09B2EC61-DCA6-4134-89D4-7A4C1F5D9E4F}" destId="{23B21152-A76F-4B5C-8356-2237A5BD83D2}" srcOrd="1" destOrd="0" presId="urn:microsoft.com/office/officeart/2005/8/layout/lProcess1"/>
    <dgm:cxn modelId="{A164D5CB-AB80-458E-89F7-0FC68DF050BF}" type="presParOf" srcId="{09B2EC61-DCA6-4134-89D4-7A4C1F5D9E4F}" destId="{28B2F322-0832-4BA3-875D-8BFEA284F806}" srcOrd="2" destOrd="0" presId="urn:microsoft.com/office/officeart/2005/8/layout/lProcess1"/>
    <dgm:cxn modelId="{D272D25E-A147-4372-9499-7E0AAC4EF6C4}" type="presParOf" srcId="{09B2EC61-DCA6-4134-89D4-7A4C1F5D9E4F}" destId="{5BCB0EDB-8BA3-4C64-B491-700FE4C2765C}" srcOrd="3" destOrd="0" presId="urn:microsoft.com/office/officeart/2005/8/layout/lProcess1"/>
    <dgm:cxn modelId="{3BB9DAAC-D2BA-43E4-A177-99667739D533}" type="presParOf" srcId="{09B2EC61-DCA6-4134-89D4-7A4C1F5D9E4F}" destId="{3A55D63E-E624-42C1-915A-91E6CD0D8FC8}" srcOrd="4" destOrd="0" presId="urn:microsoft.com/office/officeart/2005/8/layout/lProcess1"/>
    <dgm:cxn modelId="{4084F7AA-4472-49D3-99D0-C8F5CF080250}" type="presParOf" srcId="{09B2EC61-DCA6-4134-89D4-7A4C1F5D9E4F}" destId="{6DAC2154-000D-4590-9B93-858DF61807C5}" srcOrd="5" destOrd="0" presId="urn:microsoft.com/office/officeart/2005/8/layout/lProcess1"/>
    <dgm:cxn modelId="{29430483-7372-4D38-9E3F-337C52E1B0E3}" type="presParOf" srcId="{09B2EC61-DCA6-4134-89D4-7A4C1F5D9E4F}" destId="{C62562CB-4C5A-4F4F-B9AA-77511081A543}" srcOrd="6" destOrd="0" presId="urn:microsoft.com/office/officeart/2005/8/layout/lProcess1"/>
    <dgm:cxn modelId="{336E1434-E9C5-421E-9CC5-5E8227870D93}" type="presParOf" srcId="{09B2EC61-DCA6-4134-89D4-7A4C1F5D9E4F}" destId="{AE99AA81-98BF-48F7-92A0-44680060C524}" srcOrd="7" destOrd="0" presId="urn:microsoft.com/office/officeart/2005/8/layout/lProcess1"/>
    <dgm:cxn modelId="{C28BB68A-6BEE-441F-9CED-7F645466F7E3}" type="presParOf" srcId="{09B2EC61-DCA6-4134-89D4-7A4C1F5D9E4F}" destId="{A933CD25-B1A1-474D-A3C1-7DA52DFD5B3E}" srcOrd="8" destOrd="0" presId="urn:microsoft.com/office/officeart/2005/8/layout/lProcess1"/>
    <dgm:cxn modelId="{E818A068-D749-4B05-A117-13E648413BFC}" type="presParOf" srcId="{D30858C1-BC49-40ED-A2FE-77AE9E77E22E}" destId="{333B1394-DFAF-4D2F-A8CE-E9982C6EB5B1}" srcOrd="7" destOrd="0" presId="urn:microsoft.com/office/officeart/2005/8/layout/lProcess1"/>
    <dgm:cxn modelId="{02BD80BC-143C-49ED-B695-901FE1FB1AC9}" type="presParOf" srcId="{D30858C1-BC49-40ED-A2FE-77AE9E77E22E}" destId="{344F46AF-4CE8-42E0-9BC6-C891D3C4EBCF}" srcOrd="8" destOrd="0" presId="urn:microsoft.com/office/officeart/2005/8/layout/lProcess1"/>
    <dgm:cxn modelId="{3E58C34C-5F93-41E7-AED4-043570EBB43E}" type="presParOf" srcId="{344F46AF-4CE8-42E0-9BC6-C891D3C4EBCF}" destId="{47367714-0A78-4D97-A46C-07EA7466B16B}" srcOrd="0" destOrd="0" presId="urn:microsoft.com/office/officeart/2005/8/layout/lProcess1"/>
    <dgm:cxn modelId="{2899D731-1E86-4713-B10A-7170375A9BD4}" type="presParOf" srcId="{344F46AF-4CE8-42E0-9BC6-C891D3C4EBCF}" destId="{C5BEF4CE-3B83-445C-93DD-67582056359C}" srcOrd="1" destOrd="0" presId="urn:microsoft.com/office/officeart/2005/8/layout/lProcess1"/>
    <dgm:cxn modelId="{33675846-D201-483E-9CDF-B2647448C5F0}" type="presParOf" srcId="{344F46AF-4CE8-42E0-9BC6-C891D3C4EBCF}" destId="{DAC96CB5-2E17-4A86-BD23-7FA05757D24A}" srcOrd="2" destOrd="0" presId="urn:microsoft.com/office/officeart/2005/8/layout/lProcess1"/>
    <dgm:cxn modelId="{39AE5F63-4867-4AE7-87BA-F5E984726017}" type="presParOf" srcId="{344F46AF-4CE8-42E0-9BC6-C891D3C4EBCF}" destId="{D787AF13-03F4-4038-9BE4-7A41C4C0C075}" srcOrd="3" destOrd="0" presId="urn:microsoft.com/office/officeart/2005/8/layout/lProcess1"/>
    <dgm:cxn modelId="{D5F2BD2C-427C-42D4-B7CF-225EEBB8A83B}" type="presParOf" srcId="{344F46AF-4CE8-42E0-9BC6-C891D3C4EBCF}" destId="{5E2924D5-8476-416B-9B6A-A89483E8E18B}" srcOrd="4" destOrd="0" presId="urn:microsoft.com/office/officeart/2005/8/layout/lProcess1"/>
    <dgm:cxn modelId="{6D65CF2E-EC76-44AD-8DFA-B9E292A74C52}" type="presParOf" srcId="{344F46AF-4CE8-42E0-9BC6-C891D3C4EBCF}" destId="{0F11D2DF-C9E1-4363-9E44-E93024E1C8E8}" srcOrd="5" destOrd="0" presId="urn:microsoft.com/office/officeart/2005/8/layout/lProcess1"/>
    <dgm:cxn modelId="{A32840AF-EBBA-47AB-B098-26D2725F9644}" type="presParOf" srcId="{344F46AF-4CE8-42E0-9BC6-C891D3C4EBCF}" destId="{EB8AD813-46DC-40AC-BB99-0ACA8523B317}" srcOrd="6" destOrd="0" presId="urn:microsoft.com/office/officeart/2005/8/layout/lProcess1"/>
    <dgm:cxn modelId="{34CB0183-CDCB-4DAC-862B-3FE61732ABA3}" type="presParOf" srcId="{344F46AF-4CE8-42E0-9BC6-C891D3C4EBCF}" destId="{66A5DE02-4E2A-46F6-B03D-3F8C8224C854}" srcOrd="7" destOrd="0" presId="urn:microsoft.com/office/officeart/2005/8/layout/lProcess1"/>
    <dgm:cxn modelId="{8BB4C1E8-34EF-4791-B70B-FC321C9874AB}" type="presParOf" srcId="{344F46AF-4CE8-42E0-9BC6-C891D3C4EBCF}" destId="{E5D6D18F-5E64-4EDE-8053-AEBBAE1A2DC5}" srcOrd="8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25B6718-81D8-4585-A088-4342B1D28692}" type="doc">
      <dgm:prSet loTypeId="urn:microsoft.com/office/officeart/2005/8/layout/lProcess1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B972EB60-EE60-4330-BA08-6D66225EEEC9}">
      <dgm:prSet phldrT="[Text]" custT="1"/>
      <dgm:spPr/>
      <dgm:t>
        <a:bodyPr/>
        <a:lstStyle/>
        <a:p>
          <a:r>
            <a:rPr lang="en-US" sz="1700" b="1" dirty="0"/>
            <a:t>Concepts</a:t>
          </a:r>
        </a:p>
      </dgm:t>
    </dgm:pt>
    <dgm:pt modelId="{EE866272-4704-4059-91A5-938B90A12F9D}" type="parTrans" cxnId="{A1BA6BF3-3082-4B0E-9DF7-04D22B61F042}">
      <dgm:prSet/>
      <dgm:spPr/>
      <dgm:t>
        <a:bodyPr/>
        <a:lstStyle/>
        <a:p>
          <a:endParaRPr lang="en-US" sz="1700"/>
        </a:p>
      </dgm:t>
    </dgm:pt>
    <dgm:pt modelId="{3748DFF1-6017-4F2A-8409-096769946776}" type="sibTrans" cxnId="{A1BA6BF3-3082-4B0E-9DF7-04D22B61F042}">
      <dgm:prSet/>
      <dgm:spPr/>
      <dgm:t>
        <a:bodyPr/>
        <a:lstStyle/>
        <a:p>
          <a:endParaRPr lang="en-US" sz="1700"/>
        </a:p>
      </dgm:t>
    </dgm:pt>
    <dgm:pt modelId="{778C89AF-7C57-436C-BB9C-3C767FA7B1AE}">
      <dgm:prSet phldrT="[Text]" custT="1"/>
      <dgm:spPr/>
      <dgm:t>
        <a:bodyPr/>
        <a:lstStyle/>
        <a:p>
          <a:r>
            <a:rPr lang="en-US" sz="1700" b="1" dirty="0"/>
            <a:t>Production</a:t>
          </a:r>
        </a:p>
      </dgm:t>
    </dgm:pt>
    <dgm:pt modelId="{E7F8E49C-9F09-4AE6-8579-78C26852120E}" type="parTrans" cxnId="{DB8710E3-9FB6-4730-BF6E-1D77BFD6DA93}">
      <dgm:prSet/>
      <dgm:spPr/>
      <dgm:t>
        <a:bodyPr/>
        <a:lstStyle/>
        <a:p>
          <a:endParaRPr lang="en-US" sz="1700"/>
        </a:p>
      </dgm:t>
    </dgm:pt>
    <dgm:pt modelId="{FB3C0528-C336-42D7-B4C6-BD773588D9F9}" type="sibTrans" cxnId="{DB8710E3-9FB6-4730-BF6E-1D77BFD6DA93}">
      <dgm:prSet/>
      <dgm:spPr/>
      <dgm:t>
        <a:bodyPr/>
        <a:lstStyle/>
        <a:p>
          <a:endParaRPr lang="en-US" sz="1700"/>
        </a:p>
      </dgm:t>
    </dgm:pt>
    <dgm:pt modelId="{42FEF762-CF62-49BB-AC65-6EA55DCA7B0A}">
      <dgm:prSet phldrT="[Text]" custT="1"/>
      <dgm:spPr/>
      <dgm:t>
        <a:bodyPr/>
        <a:lstStyle/>
        <a:p>
          <a:r>
            <a:rPr lang="en-US" sz="1700" i="1" dirty="0"/>
            <a:t>e.g. Domestic territory</a:t>
          </a:r>
        </a:p>
      </dgm:t>
    </dgm:pt>
    <dgm:pt modelId="{EDDEB5E1-6274-4F1D-A38C-24D006ED025A}" type="parTrans" cxnId="{97E814FE-4B5F-4F19-A235-5606A8B100B4}">
      <dgm:prSet/>
      <dgm:spPr/>
      <dgm:t>
        <a:bodyPr/>
        <a:lstStyle/>
        <a:p>
          <a:endParaRPr lang="en-US" sz="1700"/>
        </a:p>
      </dgm:t>
    </dgm:pt>
    <dgm:pt modelId="{5D124BD3-C27B-41DA-983F-75732E92BC6C}" type="sibTrans" cxnId="{97E814FE-4B5F-4F19-A235-5606A8B100B4}">
      <dgm:prSet/>
      <dgm:spPr/>
      <dgm:t>
        <a:bodyPr/>
        <a:lstStyle/>
        <a:p>
          <a:endParaRPr lang="en-US" sz="1700"/>
        </a:p>
      </dgm:t>
    </dgm:pt>
    <dgm:pt modelId="{31B5D11A-F363-44EB-92E1-91AF06FD1112}">
      <dgm:prSet phldrT="[Text]" custT="1"/>
      <dgm:spPr/>
      <dgm:t>
        <a:bodyPr/>
        <a:lstStyle/>
        <a:p>
          <a:r>
            <a:rPr lang="en-US" sz="1700" b="1" dirty="0"/>
            <a:t>Methods</a:t>
          </a:r>
        </a:p>
      </dgm:t>
    </dgm:pt>
    <dgm:pt modelId="{3D19DF91-0B95-4DE6-A5B1-886784C2B712}" type="parTrans" cxnId="{84587CDB-011B-4C14-9963-64CAB4EA6C3C}">
      <dgm:prSet/>
      <dgm:spPr/>
      <dgm:t>
        <a:bodyPr/>
        <a:lstStyle/>
        <a:p>
          <a:endParaRPr lang="en-US" sz="1700"/>
        </a:p>
      </dgm:t>
    </dgm:pt>
    <dgm:pt modelId="{E5157828-6343-4A0B-A383-21AB0AE73CF3}" type="sibTrans" cxnId="{84587CDB-011B-4C14-9963-64CAB4EA6C3C}">
      <dgm:prSet/>
      <dgm:spPr/>
      <dgm:t>
        <a:bodyPr/>
        <a:lstStyle/>
        <a:p>
          <a:endParaRPr lang="en-US" sz="1700"/>
        </a:p>
      </dgm:t>
    </dgm:pt>
    <dgm:pt modelId="{BD3DBB8D-49C1-42B6-BB78-7BE8321F8363}">
      <dgm:prSet phldrT="[Text]" custT="1"/>
      <dgm:spPr/>
      <dgm:t>
        <a:bodyPr/>
        <a:lstStyle/>
        <a:p>
          <a:r>
            <a:rPr lang="en-US" sz="1700" b="1" dirty="0"/>
            <a:t>Deflation</a:t>
          </a:r>
        </a:p>
      </dgm:t>
    </dgm:pt>
    <dgm:pt modelId="{077E259B-81EE-4E01-9D13-D732EB7A3DE5}" type="parTrans" cxnId="{F9CA04B8-FCF4-46F7-B44D-F4C4BA612A1B}">
      <dgm:prSet/>
      <dgm:spPr/>
      <dgm:t>
        <a:bodyPr/>
        <a:lstStyle/>
        <a:p>
          <a:endParaRPr lang="en-US" sz="1700"/>
        </a:p>
      </dgm:t>
    </dgm:pt>
    <dgm:pt modelId="{0635F9B5-9BA4-42D3-87B5-828FF9385DAC}" type="sibTrans" cxnId="{F9CA04B8-FCF4-46F7-B44D-F4C4BA612A1B}">
      <dgm:prSet/>
      <dgm:spPr/>
      <dgm:t>
        <a:bodyPr/>
        <a:lstStyle/>
        <a:p>
          <a:endParaRPr lang="en-US" sz="1700"/>
        </a:p>
      </dgm:t>
    </dgm:pt>
    <dgm:pt modelId="{5051726F-4250-4BD1-A718-437ED22FB374}">
      <dgm:prSet phldrT="[Text]" custT="1"/>
      <dgm:spPr/>
      <dgm:t>
        <a:bodyPr/>
        <a:lstStyle/>
        <a:p>
          <a:r>
            <a:rPr lang="en-US" sz="1700" i="1" dirty="0"/>
            <a:t>e.g. Use of appropriate price indices</a:t>
          </a:r>
        </a:p>
      </dgm:t>
    </dgm:pt>
    <dgm:pt modelId="{7E5E6A3A-ACA7-4DC5-84A8-6CE2DCCCF231}" type="parTrans" cxnId="{8D26E94F-9E98-478F-B2C5-631DE4283FED}">
      <dgm:prSet/>
      <dgm:spPr/>
      <dgm:t>
        <a:bodyPr/>
        <a:lstStyle/>
        <a:p>
          <a:endParaRPr lang="en-US" sz="1700"/>
        </a:p>
      </dgm:t>
    </dgm:pt>
    <dgm:pt modelId="{5E7C0F59-F92B-4059-A91F-E8EF3DDB182F}" type="sibTrans" cxnId="{8D26E94F-9E98-478F-B2C5-631DE4283FED}">
      <dgm:prSet/>
      <dgm:spPr/>
      <dgm:t>
        <a:bodyPr/>
        <a:lstStyle/>
        <a:p>
          <a:endParaRPr lang="en-US" sz="1700"/>
        </a:p>
      </dgm:t>
    </dgm:pt>
    <dgm:pt modelId="{75D1489B-6016-48D9-9487-377439D87FD0}">
      <dgm:prSet custT="1"/>
      <dgm:spPr/>
      <dgm:t>
        <a:bodyPr/>
        <a:lstStyle/>
        <a:p>
          <a:r>
            <a:rPr lang="en-US" sz="1700" b="1" dirty="0"/>
            <a:t>Accounting Rules</a:t>
          </a:r>
        </a:p>
      </dgm:t>
    </dgm:pt>
    <dgm:pt modelId="{5A230778-1BAC-429E-A57E-7056A28662B1}" type="parTrans" cxnId="{AF816A7D-E30B-4B72-AD24-E6C8D7C15FA9}">
      <dgm:prSet/>
      <dgm:spPr/>
      <dgm:t>
        <a:bodyPr/>
        <a:lstStyle/>
        <a:p>
          <a:endParaRPr lang="en-US" sz="1700"/>
        </a:p>
      </dgm:t>
    </dgm:pt>
    <dgm:pt modelId="{40589A9C-F726-40D6-951C-0B2A97544D17}" type="sibTrans" cxnId="{AF816A7D-E30B-4B72-AD24-E6C8D7C15FA9}">
      <dgm:prSet/>
      <dgm:spPr/>
      <dgm:t>
        <a:bodyPr/>
        <a:lstStyle/>
        <a:p>
          <a:endParaRPr lang="en-US" sz="1700"/>
        </a:p>
      </dgm:t>
    </dgm:pt>
    <dgm:pt modelId="{F4CD777C-D38D-4D1B-B66B-BD84672973FA}">
      <dgm:prSet custT="1"/>
      <dgm:spPr/>
      <dgm:t>
        <a:bodyPr/>
        <a:lstStyle/>
        <a:p>
          <a:r>
            <a:rPr lang="en-US" sz="1700" b="1" i="1" dirty="0"/>
            <a:t>:</a:t>
          </a:r>
        </a:p>
      </dgm:t>
    </dgm:pt>
    <dgm:pt modelId="{98309B57-464D-4DEB-AD6A-CBB1A548A863}" type="parTrans" cxnId="{57927A04-C9BC-46CC-AFB8-8F455A9AFE4A}">
      <dgm:prSet/>
      <dgm:spPr/>
      <dgm:t>
        <a:bodyPr/>
        <a:lstStyle/>
        <a:p>
          <a:endParaRPr lang="en-US" sz="1700"/>
        </a:p>
      </dgm:t>
    </dgm:pt>
    <dgm:pt modelId="{FD3F2864-1510-44C4-90D4-753638A84787}" type="sibTrans" cxnId="{57927A04-C9BC-46CC-AFB8-8F455A9AFE4A}">
      <dgm:prSet/>
      <dgm:spPr/>
      <dgm:t>
        <a:bodyPr/>
        <a:lstStyle/>
        <a:p>
          <a:endParaRPr lang="en-US" sz="1700"/>
        </a:p>
      </dgm:t>
    </dgm:pt>
    <dgm:pt modelId="{93286551-5897-4556-9B97-525C9FEA7C9F}">
      <dgm:prSet custT="1"/>
      <dgm:spPr/>
      <dgm:t>
        <a:bodyPr/>
        <a:lstStyle/>
        <a:p>
          <a:r>
            <a:rPr lang="en-US" sz="1700" b="1" dirty="0"/>
            <a:t>Valuation</a:t>
          </a:r>
        </a:p>
      </dgm:t>
    </dgm:pt>
    <dgm:pt modelId="{3B32A9D2-26E0-4F1E-89D6-55EDF3B39658}" type="parTrans" cxnId="{C432F647-4195-4C4D-A2CA-82A2AB8D4B4F}">
      <dgm:prSet/>
      <dgm:spPr/>
      <dgm:t>
        <a:bodyPr/>
        <a:lstStyle/>
        <a:p>
          <a:endParaRPr lang="en-US" sz="1700"/>
        </a:p>
      </dgm:t>
    </dgm:pt>
    <dgm:pt modelId="{1BAFD0C0-5862-4F94-9912-FF0248EFB9E8}" type="sibTrans" cxnId="{C432F647-4195-4C4D-A2CA-82A2AB8D4B4F}">
      <dgm:prSet/>
      <dgm:spPr/>
      <dgm:t>
        <a:bodyPr/>
        <a:lstStyle/>
        <a:p>
          <a:endParaRPr lang="en-US" sz="1700"/>
        </a:p>
      </dgm:t>
    </dgm:pt>
    <dgm:pt modelId="{BB043A31-BDF7-4F84-B2B2-D2D610E305BE}">
      <dgm:prSet custT="1"/>
      <dgm:spPr/>
      <dgm:t>
        <a:bodyPr/>
        <a:lstStyle/>
        <a:p>
          <a:r>
            <a:rPr lang="en-US" sz="1700" b="1" dirty="0"/>
            <a:t>:</a:t>
          </a:r>
        </a:p>
      </dgm:t>
    </dgm:pt>
    <dgm:pt modelId="{3B90C0C0-393E-4441-B37D-FC3ECDAF788C}" type="parTrans" cxnId="{2A424785-D84F-4100-B811-9D74B1B9B652}">
      <dgm:prSet/>
      <dgm:spPr/>
      <dgm:t>
        <a:bodyPr/>
        <a:lstStyle/>
        <a:p>
          <a:endParaRPr lang="en-US" sz="1700"/>
        </a:p>
      </dgm:t>
    </dgm:pt>
    <dgm:pt modelId="{8B116DE9-0FCD-475D-8CCD-ED53BCC37B44}" type="sibTrans" cxnId="{2A424785-D84F-4100-B811-9D74B1B9B652}">
      <dgm:prSet/>
      <dgm:spPr/>
      <dgm:t>
        <a:bodyPr/>
        <a:lstStyle/>
        <a:p>
          <a:endParaRPr lang="en-US" sz="1700"/>
        </a:p>
      </dgm:t>
    </dgm:pt>
    <dgm:pt modelId="{E307F82D-882F-4896-90D7-197E9D5736AD}">
      <dgm:prSet custT="1"/>
      <dgm:spPr/>
      <dgm:t>
        <a:bodyPr/>
        <a:lstStyle/>
        <a:p>
          <a:r>
            <a:rPr lang="en-US" sz="1700" b="1" dirty="0"/>
            <a:t>:</a:t>
          </a:r>
        </a:p>
      </dgm:t>
    </dgm:pt>
    <dgm:pt modelId="{25D6FCCC-0978-49E0-80B9-AD52944D8505}" type="parTrans" cxnId="{41181896-95CE-42BA-8163-2787B7989175}">
      <dgm:prSet/>
      <dgm:spPr/>
      <dgm:t>
        <a:bodyPr/>
        <a:lstStyle/>
        <a:p>
          <a:endParaRPr lang="en-US" sz="1700"/>
        </a:p>
      </dgm:t>
    </dgm:pt>
    <dgm:pt modelId="{541401CD-2EB4-4619-996A-FBFF5E7F0304}" type="sibTrans" cxnId="{41181896-95CE-42BA-8163-2787B7989175}">
      <dgm:prSet/>
      <dgm:spPr/>
      <dgm:t>
        <a:bodyPr/>
        <a:lstStyle/>
        <a:p>
          <a:endParaRPr lang="en-US" sz="1700"/>
        </a:p>
      </dgm:t>
    </dgm:pt>
    <dgm:pt modelId="{4C4C22D0-2CB7-4400-AA2F-EA6A172C56A9}">
      <dgm:prSet custT="1"/>
      <dgm:spPr/>
      <dgm:t>
        <a:bodyPr/>
        <a:lstStyle/>
        <a:p>
          <a:r>
            <a:rPr lang="en-US" sz="1700" i="1" dirty="0"/>
            <a:t>e.g. Valuation of CFC</a:t>
          </a:r>
        </a:p>
      </dgm:t>
    </dgm:pt>
    <dgm:pt modelId="{61E361E4-EE89-4A06-B7C9-7EDA016E26D9}" type="sibTrans" cxnId="{8D9E2268-0A2F-46FC-B5C8-F352F1A7F8F8}">
      <dgm:prSet/>
      <dgm:spPr/>
      <dgm:t>
        <a:bodyPr/>
        <a:lstStyle/>
        <a:p>
          <a:endParaRPr lang="en-US" sz="1700"/>
        </a:p>
      </dgm:t>
    </dgm:pt>
    <dgm:pt modelId="{7E93CD8B-0409-4623-A58F-56E792432E2A}" type="parTrans" cxnId="{8D9E2268-0A2F-46FC-B5C8-F352F1A7F8F8}">
      <dgm:prSet/>
      <dgm:spPr/>
      <dgm:t>
        <a:bodyPr/>
        <a:lstStyle/>
        <a:p>
          <a:endParaRPr lang="en-US" sz="1700"/>
        </a:p>
      </dgm:t>
    </dgm:pt>
    <dgm:pt modelId="{D30858C1-BC49-40ED-A2FE-77AE9E77E22E}" type="pres">
      <dgm:prSet presAssocID="{225B6718-81D8-4585-A088-4342B1D28692}" presName="Name0" presStyleCnt="0">
        <dgm:presLayoutVars>
          <dgm:dir/>
          <dgm:animLvl val="lvl"/>
          <dgm:resizeHandles val="exact"/>
        </dgm:presLayoutVars>
      </dgm:prSet>
      <dgm:spPr/>
    </dgm:pt>
    <dgm:pt modelId="{087AE03E-34E8-40A0-BCFB-B61EE287B789}" type="pres">
      <dgm:prSet presAssocID="{B972EB60-EE60-4330-BA08-6D66225EEEC9}" presName="vertFlow" presStyleCnt="0"/>
      <dgm:spPr/>
    </dgm:pt>
    <dgm:pt modelId="{3BDEB793-3DCA-4295-A8F5-F64D760D6ACE}" type="pres">
      <dgm:prSet presAssocID="{B972EB60-EE60-4330-BA08-6D66225EEEC9}" presName="header" presStyleLbl="node1" presStyleIdx="0" presStyleCnt="3"/>
      <dgm:spPr/>
    </dgm:pt>
    <dgm:pt modelId="{CE6A2A57-02FC-42AC-A85E-37D069D37271}" type="pres">
      <dgm:prSet presAssocID="{E7F8E49C-9F09-4AE6-8579-78C26852120E}" presName="parTrans" presStyleLbl="sibTrans2D1" presStyleIdx="0" presStyleCnt="9"/>
      <dgm:spPr/>
    </dgm:pt>
    <dgm:pt modelId="{A7B031CB-A20E-489A-9461-1760D7E6A4AF}" type="pres">
      <dgm:prSet presAssocID="{778C89AF-7C57-436C-BB9C-3C767FA7B1AE}" presName="child" presStyleLbl="alignAccFollowNode1" presStyleIdx="0" presStyleCnt="9">
        <dgm:presLayoutVars>
          <dgm:chMax val="0"/>
          <dgm:bulletEnabled val="1"/>
        </dgm:presLayoutVars>
      </dgm:prSet>
      <dgm:spPr/>
    </dgm:pt>
    <dgm:pt modelId="{2997AC88-4358-4C8C-AFC6-0F2B80F61BC6}" type="pres">
      <dgm:prSet presAssocID="{FB3C0528-C336-42D7-B4C6-BD773588D9F9}" presName="sibTrans" presStyleLbl="sibTrans2D1" presStyleIdx="1" presStyleCnt="9"/>
      <dgm:spPr/>
    </dgm:pt>
    <dgm:pt modelId="{91D22D83-CE8A-49A3-BBBF-DC32A654DC1F}" type="pres">
      <dgm:prSet presAssocID="{42FEF762-CF62-49BB-AC65-6EA55DCA7B0A}" presName="child" presStyleLbl="alignAccFollowNode1" presStyleIdx="1" presStyleCnt="9">
        <dgm:presLayoutVars>
          <dgm:chMax val="0"/>
          <dgm:bulletEnabled val="1"/>
        </dgm:presLayoutVars>
      </dgm:prSet>
      <dgm:spPr/>
    </dgm:pt>
    <dgm:pt modelId="{209095B1-16E0-43E7-97DB-8E00559FF431}" type="pres">
      <dgm:prSet presAssocID="{5D124BD3-C27B-41DA-983F-75732E92BC6C}" presName="sibTrans" presStyleLbl="sibTrans2D1" presStyleIdx="2" presStyleCnt="9"/>
      <dgm:spPr/>
    </dgm:pt>
    <dgm:pt modelId="{3271FC45-9928-4C64-9F99-2E2FE75AAE0D}" type="pres">
      <dgm:prSet presAssocID="{F4CD777C-D38D-4D1B-B66B-BD84672973FA}" presName="child" presStyleLbl="alignAccFollowNode1" presStyleIdx="2" presStyleCnt="9">
        <dgm:presLayoutVars>
          <dgm:chMax val="0"/>
          <dgm:bulletEnabled val="1"/>
        </dgm:presLayoutVars>
      </dgm:prSet>
      <dgm:spPr/>
    </dgm:pt>
    <dgm:pt modelId="{24FE53FB-447C-4325-B000-ED0F3A760382}" type="pres">
      <dgm:prSet presAssocID="{B972EB60-EE60-4330-BA08-6D66225EEEC9}" presName="hSp" presStyleCnt="0"/>
      <dgm:spPr/>
    </dgm:pt>
    <dgm:pt modelId="{12D6350B-2307-483C-A188-2A2BFF7FEBAA}" type="pres">
      <dgm:prSet presAssocID="{31B5D11A-F363-44EB-92E1-91AF06FD1112}" presName="vertFlow" presStyleCnt="0"/>
      <dgm:spPr/>
    </dgm:pt>
    <dgm:pt modelId="{13601955-62C6-4309-9CCE-5C55388B4C47}" type="pres">
      <dgm:prSet presAssocID="{31B5D11A-F363-44EB-92E1-91AF06FD1112}" presName="header" presStyleLbl="node1" presStyleIdx="1" presStyleCnt="3"/>
      <dgm:spPr/>
    </dgm:pt>
    <dgm:pt modelId="{D5897687-636C-4F79-A445-76890B0F35D8}" type="pres">
      <dgm:prSet presAssocID="{077E259B-81EE-4E01-9D13-D732EB7A3DE5}" presName="parTrans" presStyleLbl="sibTrans2D1" presStyleIdx="3" presStyleCnt="9"/>
      <dgm:spPr/>
    </dgm:pt>
    <dgm:pt modelId="{E370CA7C-ECE0-4A7D-A398-7CC7D5BBA7B4}" type="pres">
      <dgm:prSet presAssocID="{BD3DBB8D-49C1-42B6-BB78-7BE8321F8363}" presName="child" presStyleLbl="alignAccFollowNode1" presStyleIdx="3" presStyleCnt="9">
        <dgm:presLayoutVars>
          <dgm:chMax val="0"/>
          <dgm:bulletEnabled val="1"/>
        </dgm:presLayoutVars>
      </dgm:prSet>
      <dgm:spPr/>
    </dgm:pt>
    <dgm:pt modelId="{97750BFE-9209-4FAC-A173-8BE6A53A47FF}" type="pres">
      <dgm:prSet presAssocID="{0635F9B5-9BA4-42D3-87B5-828FF9385DAC}" presName="sibTrans" presStyleLbl="sibTrans2D1" presStyleIdx="4" presStyleCnt="9"/>
      <dgm:spPr/>
    </dgm:pt>
    <dgm:pt modelId="{063CCA03-1260-4778-B91D-3372F2AD0249}" type="pres">
      <dgm:prSet presAssocID="{5051726F-4250-4BD1-A718-437ED22FB374}" presName="child" presStyleLbl="alignAccFollowNode1" presStyleIdx="4" presStyleCnt="9">
        <dgm:presLayoutVars>
          <dgm:chMax val="0"/>
          <dgm:bulletEnabled val="1"/>
        </dgm:presLayoutVars>
      </dgm:prSet>
      <dgm:spPr/>
    </dgm:pt>
    <dgm:pt modelId="{68000DAD-27D4-484C-B788-29F4D00A6CA0}" type="pres">
      <dgm:prSet presAssocID="{5E7C0F59-F92B-4059-A91F-E8EF3DDB182F}" presName="sibTrans" presStyleLbl="sibTrans2D1" presStyleIdx="5" presStyleCnt="9"/>
      <dgm:spPr/>
    </dgm:pt>
    <dgm:pt modelId="{F8F9906D-4AE9-48A3-92BC-80243BA5144D}" type="pres">
      <dgm:prSet presAssocID="{E307F82D-882F-4896-90D7-197E9D5736AD}" presName="child" presStyleLbl="alignAccFollowNode1" presStyleIdx="5" presStyleCnt="9">
        <dgm:presLayoutVars>
          <dgm:chMax val="0"/>
          <dgm:bulletEnabled val="1"/>
        </dgm:presLayoutVars>
      </dgm:prSet>
      <dgm:spPr/>
    </dgm:pt>
    <dgm:pt modelId="{13DF30F7-2AD1-4B12-A03A-26448EC3FEE9}" type="pres">
      <dgm:prSet presAssocID="{31B5D11A-F363-44EB-92E1-91AF06FD1112}" presName="hSp" presStyleCnt="0"/>
      <dgm:spPr/>
    </dgm:pt>
    <dgm:pt modelId="{7DF7B26F-176A-4D4E-B547-36272B4630E2}" type="pres">
      <dgm:prSet presAssocID="{75D1489B-6016-48D9-9487-377439D87FD0}" presName="vertFlow" presStyleCnt="0"/>
      <dgm:spPr/>
    </dgm:pt>
    <dgm:pt modelId="{07DD7E28-508E-4091-BA46-69300FF7265C}" type="pres">
      <dgm:prSet presAssocID="{75D1489B-6016-48D9-9487-377439D87FD0}" presName="header" presStyleLbl="node1" presStyleIdx="2" presStyleCnt="3"/>
      <dgm:spPr/>
    </dgm:pt>
    <dgm:pt modelId="{630C1CED-D5CB-4E9F-88C9-42782F905919}" type="pres">
      <dgm:prSet presAssocID="{3B32A9D2-26E0-4F1E-89D6-55EDF3B39658}" presName="parTrans" presStyleLbl="sibTrans2D1" presStyleIdx="6" presStyleCnt="9"/>
      <dgm:spPr/>
    </dgm:pt>
    <dgm:pt modelId="{6755988E-6C19-458A-B73B-A971ECAA5B1C}" type="pres">
      <dgm:prSet presAssocID="{93286551-5897-4556-9B97-525C9FEA7C9F}" presName="child" presStyleLbl="alignAccFollowNode1" presStyleIdx="6" presStyleCnt="9">
        <dgm:presLayoutVars>
          <dgm:chMax val="0"/>
          <dgm:bulletEnabled val="1"/>
        </dgm:presLayoutVars>
      </dgm:prSet>
      <dgm:spPr/>
    </dgm:pt>
    <dgm:pt modelId="{0E3C77F6-5655-4991-91E8-F69B9CD4B90C}" type="pres">
      <dgm:prSet presAssocID="{1BAFD0C0-5862-4F94-9912-FF0248EFB9E8}" presName="sibTrans" presStyleLbl="sibTrans2D1" presStyleIdx="7" presStyleCnt="9"/>
      <dgm:spPr/>
    </dgm:pt>
    <dgm:pt modelId="{70FE7A89-83E0-4687-A66F-DCBFDD67E48D}" type="pres">
      <dgm:prSet presAssocID="{4C4C22D0-2CB7-4400-AA2F-EA6A172C56A9}" presName="child" presStyleLbl="alignAccFollowNode1" presStyleIdx="7" presStyleCnt="9">
        <dgm:presLayoutVars>
          <dgm:chMax val="0"/>
          <dgm:bulletEnabled val="1"/>
        </dgm:presLayoutVars>
      </dgm:prSet>
      <dgm:spPr/>
    </dgm:pt>
    <dgm:pt modelId="{33505648-C552-4E56-951F-83EC16EC9B98}" type="pres">
      <dgm:prSet presAssocID="{61E361E4-EE89-4A06-B7C9-7EDA016E26D9}" presName="sibTrans" presStyleLbl="sibTrans2D1" presStyleIdx="8" presStyleCnt="9"/>
      <dgm:spPr/>
    </dgm:pt>
    <dgm:pt modelId="{57781A74-6797-475F-BD11-BEC11F46DE9A}" type="pres">
      <dgm:prSet presAssocID="{BB043A31-BDF7-4F84-B2B2-D2D610E305BE}" presName="child" presStyleLbl="alignAccFollowNode1" presStyleIdx="8" presStyleCnt="9">
        <dgm:presLayoutVars>
          <dgm:chMax val="0"/>
          <dgm:bulletEnabled val="1"/>
        </dgm:presLayoutVars>
      </dgm:prSet>
      <dgm:spPr/>
    </dgm:pt>
  </dgm:ptLst>
  <dgm:cxnLst>
    <dgm:cxn modelId="{57927A04-C9BC-46CC-AFB8-8F455A9AFE4A}" srcId="{B972EB60-EE60-4330-BA08-6D66225EEEC9}" destId="{F4CD777C-D38D-4D1B-B66B-BD84672973FA}" srcOrd="2" destOrd="0" parTransId="{98309B57-464D-4DEB-AD6A-CBB1A548A863}" sibTransId="{FD3F2864-1510-44C4-90D4-753638A84787}"/>
    <dgm:cxn modelId="{ABDC0206-BD21-417B-93FB-C0D5D8CCDA38}" type="presOf" srcId="{5E7C0F59-F92B-4059-A91F-E8EF3DDB182F}" destId="{68000DAD-27D4-484C-B788-29F4D00A6CA0}" srcOrd="0" destOrd="0" presId="urn:microsoft.com/office/officeart/2005/8/layout/lProcess1"/>
    <dgm:cxn modelId="{CB425213-626F-4D3E-9142-9AD6EAB90FDC}" type="presOf" srcId="{778C89AF-7C57-436C-BB9C-3C767FA7B1AE}" destId="{A7B031CB-A20E-489A-9461-1760D7E6A4AF}" srcOrd="0" destOrd="0" presId="urn:microsoft.com/office/officeart/2005/8/layout/lProcess1"/>
    <dgm:cxn modelId="{6DCC4E1E-262B-4937-8B23-ACE44133C1EF}" type="presOf" srcId="{BB043A31-BDF7-4F84-B2B2-D2D610E305BE}" destId="{57781A74-6797-475F-BD11-BEC11F46DE9A}" srcOrd="0" destOrd="0" presId="urn:microsoft.com/office/officeart/2005/8/layout/lProcess1"/>
    <dgm:cxn modelId="{9C09DE29-36B7-406B-AD88-476CDFB0C733}" type="presOf" srcId="{5051726F-4250-4BD1-A718-437ED22FB374}" destId="{063CCA03-1260-4778-B91D-3372F2AD0249}" srcOrd="0" destOrd="0" presId="urn:microsoft.com/office/officeart/2005/8/layout/lProcess1"/>
    <dgm:cxn modelId="{1E695838-9251-4443-8232-62D7CB115FD6}" type="presOf" srcId="{31B5D11A-F363-44EB-92E1-91AF06FD1112}" destId="{13601955-62C6-4309-9CCE-5C55388B4C47}" srcOrd="0" destOrd="0" presId="urn:microsoft.com/office/officeart/2005/8/layout/lProcess1"/>
    <dgm:cxn modelId="{26E32139-64D7-459A-947D-96ED049CF254}" type="presOf" srcId="{E307F82D-882F-4896-90D7-197E9D5736AD}" destId="{F8F9906D-4AE9-48A3-92BC-80243BA5144D}" srcOrd="0" destOrd="0" presId="urn:microsoft.com/office/officeart/2005/8/layout/lProcess1"/>
    <dgm:cxn modelId="{8490BB60-678A-4D18-B4C7-7BF50987793D}" type="presOf" srcId="{F4CD777C-D38D-4D1B-B66B-BD84672973FA}" destId="{3271FC45-9928-4C64-9F99-2E2FE75AAE0D}" srcOrd="0" destOrd="0" presId="urn:microsoft.com/office/officeart/2005/8/layout/lProcess1"/>
    <dgm:cxn modelId="{C432F647-4195-4C4D-A2CA-82A2AB8D4B4F}" srcId="{75D1489B-6016-48D9-9487-377439D87FD0}" destId="{93286551-5897-4556-9B97-525C9FEA7C9F}" srcOrd="0" destOrd="0" parTransId="{3B32A9D2-26E0-4F1E-89D6-55EDF3B39658}" sibTransId="{1BAFD0C0-5862-4F94-9912-FF0248EFB9E8}"/>
    <dgm:cxn modelId="{8D9E2268-0A2F-46FC-B5C8-F352F1A7F8F8}" srcId="{75D1489B-6016-48D9-9487-377439D87FD0}" destId="{4C4C22D0-2CB7-4400-AA2F-EA6A172C56A9}" srcOrd="1" destOrd="0" parTransId="{7E93CD8B-0409-4623-A58F-56E792432E2A}" sibTransId="{61E361E4-EE89-4A06-B7C9-7EDA016E26D9}"/>
    <dgm:cxn modelId="{8D26E94F-9E98-478F-B2C5-631DE4283FED}" srcId="{31B5D11A-F363-44EB-92E1-91AF06FD1112}" destId="{5051726F-4250-4BD1-A718-437ED22FB374}" srcOrd="1" destOrd="0" parTransId="{7E5E6A3A-ACA7-4DC5-84A8-6CE2DCCCF231}" sibTransId="{5E7C0F59-F92B-4059-A91F-E8EF3DDB182F}"/>
    <dgm:cxn modelId="{4F2B6051-A6C2-400A-97C7-D7D42B0DDBD0}" type="presOf" srcId="{225B6718-81D8-4585-A088-4342B1D28692}" destId="{D30858C1-BC49-40ED-A2FE-77AE9E77E22E}" srcOrd="0" destOrd="0" presId="urn:microsoft.com/office/officeart/2005/8/layout/lProcess1"/>
    <dgm:cxn modelId="{AC6B4471-FE7C-46ED-8D4C-0F9382B637B1}" type="presOf" srcId="{BD3DBB8D-49C1-42B6-BB78-7BE8321F8363}" destId="{E370CA7C-ECE0-4A7D-A398-7CC7D5BBA7B4}" srcOrd="0" destOrd="0" presId="urn:microsoft.com/office/officeart/2005/8/layout/lProcess1"/>
    <dgm:cxn modelId="{C642D557-D4E7-4B73-A649-73E6E3620B11}" type="presOf" srcId="{077E259B-81EE-4E01-9D13-D732EB7A3DE5}" destId="{D5897687-636C-4F79-A445-76890B0F35D8}" srcOrd="0" destOrd="0" presId="urn:microsoft.com/office/officeart/2005/8/layout/lProcess1"/>
    <dgm:cxn modelId="{5B15D27A-E616-4C12-B32B-6DF8B75A2232}" type="presOf" srcId="{42FEF762-CF62-49BB-AC65-6EA55DCA7B0A}" destId="{91D22D83-CE8A-49A3-BBBF-DC32A654DC1F}" srcOrd="0" destOrd="0" presId="urn:microsoft.com/office/officeart/2005/8/layout/lProcess1"/>
    <dgm:cxn modelId="{AF816A7D-E30B-4B72-AD24-E6C8D7C15FA9}" srcId="{225B6718-81D8-4585-A088-4342B1D28692}" destId="{75D1489B-6016-48D9-9487-377439D87FD0}" srcOrd="2" destOrd="0" parTransId="{5A230778-1BAC-429E-A57E-7056A28662B1}" sibTransId="{40589A9C-F726-40D6-951C-0B2A97544D17}"/>
    <dgm:cxn modelId="{91F28C80-96B2-4475-852E-A776FD22E0C8}" type="presOf" srcId="{5D124BD3-C27B-41DA-983F-75732E92BC6C}" destId="{209095B1-16E0-43E7-97DB-8E00559FF431}" srcOrd="0" destOrd="0" presId="urn:microsoft.com/office/officeart/2005/8/layout/lProcess1"/>
    <dgm:cxn modelId="{E5253E81-977A-4423-8D28-66576854AC83}" type="presOf" srcId="{E7F8E49C-9F09-4AE6-8579-78C26852120E}" destId="{CE6A2A57-02FC-42AC-A85E-37D069D37271}" srcOrd="0" destOrd="0" presId="urn:microsoft.com/office/officeart/2005/8/layout/lProcess1"/>
    <dgm:cxn modelId="{2A424785-D84F-4100-B811-9D74B1B9B652}" srcId="{75D1489B-6016-48D9-9487-377439D87FD0}" destId="{BB043A31-BDF7-4F84-B2B2-D2D610E305BE}" srcOrd="2" destOrd="0" parTransId="{3B90C0C0-393E-4441-B37D-FC3ECDAF788C}" sibTransId="{8B116DE9-0FCD-475D-8CCD-ED53BCC37B44}"/>
    <dgm:cxn modelId="{BD3E8185-F044-43CC-9746-0212CA914EDF}" type="presOf" srcId="{93286551-5897-4556-9B97-525C9FEA7C9F}" destId="{6755988E-6C19-458A-B73B-A971ECAA5B1C}" srcOrd="0" destOrd="0" presId="urn:microsoft.com/office/officeart/2005/8/layout/lProcess1"/>
    <dgm:cxn modelId="{560F5791-550C-44D3-B96D-3D9A4440114B}" type="presOf" srcId="{0635F9B5-9BA4-42D3-87B5-828FF9385DAC}" destId="{97750BFE-9209-4FAC-A173-8BE6A53A47FF}" srcOrd="0" destOrd="0" presId="urn:microsoft.com/office/officeart/2005/8/layout/lProcess1"/>
    <dgm:cxn modelId="{41181896-95CE-42BA-8163-2787B7989175}" srcId="{31B5D11A-F363-44EB-92E1-91AF06FD1112}" destId="{E307F82D-882F-4896-90D7-197E9D5736AD}" srcOrd="2" destOrd="0" parTransId="{25D6FCCC-0978-49E0-80B9-AD52944D8505}" sibTransId="{541401CD-2EB4-4619-996A-FBFF5E7F0304}"/>
    <dgm:cxn modelId="{ABABA699-2557-4C06-AD51-F5AA8F6563D5}" type="presOf" srcId="{1BAFD0C0-5862-4F94-9912-FF0248EFB9E8}" destId="{0E3C77F6-5655-4991-91E8-F69B9CD4B90C}" srcOrd="0" destOrd="0" presId="urn:microsoft.com/office/officeart/2005/8/layout/lProcess1"/>
    <dgm:cxn modelId="{BB06C0A3-F5A1-47F9-89F6-48537ABDF7D6}" type="presOf" srcId="{FB3C0528-C336-42D7-B4C6-BD773588D9F9}" destId="{2997AC88-4358-4C8C-AFC6-0F2B80F61BC6}" srcOrd="0" destOrd="0" presId="urn:microsoft.com/office/officeart/2005/8/layout/lProcess1"/>
    <dgm:cxn modelId="{A114F3B1-BABB-4E5C-88D7-9112073B8CC9}" type="presOf" srcId="{B972EB60-EE60-4330-BA08-6D66225EEEC9}" destId="{3BDEB793-3DCA-4295-A8F5-F64D760D6ACE}" srcOrd="0" destOrd="0" presId="urn:microsoft.com/office/officeart/2005/8/layout/lProcess1"/>
    <dgm:cxn modelId="{EFCF4AB7-1167-463A-A641-594D8D544F82}" type="presOf" srcId="{75D1489B-6016-48D9-9487-377439D87FD0}" destId="{07DD7E28-508E-4091-BA46-69300FF7265C}" srcOrd="0" destOrd="0" presId="urn:microsoft.com/office/officeart/2005/8/layout/lProcess1"/>
    <dgm:cxn modelId="{F9CA04B8-FCF4-46F7-B44D-F4C4BA612A1B}" srcId="{31B5D11A-F363-44EB-92E1-91AF06FD1112}" destId="{BD3DBB8D-49C1-42B6-BB78-7BE8321F8363}" srcOrd="0" destOrd="0" parTransId="{077E259B-81EE-4E01-9D13-D732EB7A3DE5}" sibTransId="{0635F9B5-9BA4-42D3-87B5-828FF9385DAC}"/>
    <dgm:cxn modelId="{0D2BF5CE-9DD5-4E47-A738-9F51FC6D0A3A}" type="presOf" srcId="{61E361E4-EE89-4A06-B7C9-7EDA016E26D9}" destId="{33505648-C552-4E56-951F-83EC16EC9B98}" srcOrd="0" destOrd="0" presId="urn:microsoft.com/office/officeart/2005/8/layout/lProcess1"/>
    <dgm:cxn modelId="{84587CDB-011B-4C14-9963-64CAB4EA6C3C}" srcId="{225B6718-81D8-4585-A088-4342B1D28692}" destId="{31B5D11A-F363-44EB-92E1-91AF06FD1112}" srcOrd="1" destOrd="0" parTransId="{3D19DF91-0B95-4DE6-A5B1-886784C2B712}" sibTransId="{E5157828-6343-4A0B-A383-21AB0AE73CF3}"/>
    <dgm:cxn modelId="{DB8710E3-9FB6-4730-BF6E-1D77BFD6DA93}" srcId="{B972EB60-EE60-4330-BA08-6D66225EEEC9}" destId="{778C89AF-7C57-436C-BB9C-3C767FA7B1AE}" srcOrd="0" destOrd="0" parTransId="{E7F8E49C-9F09-4AE6-8579-78C26852120E}" sibTransId="{FB3C0528-C336-42D7-B4C6-BD773588D9F9}"/>
    <dgm:cxn modelId="{30116AE5-B587-4C16-87A2-4DC6D6A60227}" type="presOf" srcId="{3B32A9D2-26E0-4F1E-89D6-55EDF3B39658}" destId="{630C1CED-D5CB-4E9F-88C9-42782F905919}" srcOrd="0" destOrd="0" presId="urn:microsoft.com/office/officeart/2005/8/layout/lProcess1"/>
    <dgm:cxn modelId="{A1BA6BF3-3082-4B0E-9DF7-04D22B61F042}" srcId="{225B6718-81D8-4585-A088-4342B1D28692}" destId="{B972EB60-EE60-4330-BA08-6D66225EEEC9}" srcOrd="0" destOrd="0" parTransId="{EE866272-4704-4059-91A5-938B90A12F9D}" sibTransId="{3748DFF1-6017-4F2A-8409-096769946776}"/>
    <dgm:cxn modelId="{97E814FE-4B5F-4F19-A235-5606A8B100B4}" srcId="{B972EB60-EE60-4330-BA08-6D66225EEEC9}" destId="{42FEF762-CF62-49BB-AC65-6EA55DCA7B0A}" srcOrd="1" destOrd="0" parTransId="{EDDEB5E1-6274-4F1D-A38C-24D006ED025A}" sibTransId="{5D124BD3-C27B-41DA-983F-75732E92BC6C}"/>
    <dgm:cxn modelId="{296DE9FF-0217-43E3-9DC0-85B85DB13112}" type="presOf" srcId="{4C4C22D0-2CB7-4400-AA2F-EA6A172C56A9}" destId="{70FE7A89-83E0-4687-A66F-DCBFDD67E48D}" srcOrd="0" destOrd="0" presId="urn:microsoft.com/office/officeart/2005/8/layout/lProcess1"/>
    <dgm:cxn modelId="{D7E82EEC-523E-48BF-8E01-71C15D4B6E58}" type="presParOf" srcId="{D30858C1-BC49-40ED-A2FE-77AE9E77E22E}" destId="{087AE03E-34E8-40A0-BCFB-B61EE287B789}" srcOrd="0" destOrd="0" presId="urn:microsoft.com/office/officeart/2005/8/layout/lProcess1"/>
    <dgm:cxn modelId="{A92CD274-DD99-4AF5-86F2-14C55C11E3E4}" type="presParOf" srcId="{087AE03E-34E8-40A0-BCFB-B61EE287B789}" destId="{3BDEB793-3DCA-4295-A8F5-F64D760D6ACE}" srcOrd="0" destOrd="0" presId="urn:microsoft.com/office/officeart/2005/8/layout/lProcess1"/>
    <dgm:cxn modelId="{13E2808A-973F-4407-8E4B-5066A6A84BCA}" type="presParOf" srcId="{087AE03E-34E8-40A0-BCFB-B61EE287B789}" destId="{CE6A2A57-02FC-42AC-A85E-37D069D37271}" srcOrd="1" destOrd="0" presId="urn:microsoft.com/office/officeart/2005/8/layout/lProcess1"/>
    <dgm:cxn modelId="{7BFF7986-B258-4089-B3DE-C0C12DDD91B3}" type="presParOf" srcId="{087AE03E-34E8-40A0-BCFB-B61EE287B789}" destId="{A7B031CB-A20E-489A-9461-1760D7E6A4AF}" srcOrd="2" destOrd="0" presId="urn:microsoft.com/office/officeart/2005/8/layout/lProcess1"/>
    <dgm:cxn modelId="{D567C4BD-8268-4D5F-AFB2-478B4171F260}" type="presParOf" srcId="{087AE03E-34E8-40A0-BCFB-B61EE287B789}" destId="{2997AC88-4358-4C8C-AFC6-0F2B80F61BC6}" srcOrd="3" destOrd="0" presId="urn:microsoft.com/office/officeart/2005/8/layout/lProcess1"/>
    <dgm:cxn modelId="{628F2644-7BD2-46AB-8F72-E54BFFBB77C1}" type="presParOf" srcId="{087AE03E-34E8-40A0-BCFB-B61EE287B789}" destId="{91D22D83-CE8A-49A3-BBBF-DC32A654DC1F}" srcOrd="4" destOrd="0" presId="urn:microsoft.com/office/officeart/2005/8/layout/lProcess1"/>
    <dgm:cxn modelId="{2201DC4A-4BD3-4751-BD92-EAD0F62DA6F6}" type="presParOf" srcId="{087AE03E-34E8-40A0-BCFB-B61EE287B789}" destId="{209095B1-16E0-43E7-97DB-8E00559FF431}" srcOrd="5" destOrd="0" presId="urn:microsoft.com/office/officeart/2005/8/layout/lProcess1"/>
    <dgm:cxn modelId="{5F30BA91-962A-4B59-8617-B991C4EB5000}" type="presParOf" srcId="{087AE03E-34E8-40A0-BCFB-B61EE287B789}" destId="{3271FC45-9928-4C64-9F99-2E2FE75AAE0D}" srcOrd="6" destOrd="0" presId="urn:microsoft.com/office/officeart/2005/8/layout/lProcess1"/>
    <dgm:cxn modelId="{AB4DC2EF-1855-46E1-A4B9-1D05CE85930C}" type="presParOf" srcId="{D30858C1-BC49-40ED-A2FE-77AE9E77E22E}" destId="{24FE53FB-447C-4325-B000-ED0F3A760382}" srcOrd="1" destOrd="0" presId="urn:microsoft.com/office/officeart/2005/8/layout/lProcess1"/>
    <dgm:cxn modelId="{D2D7C2DB-BB32-4914-8089-724D9825EEB8}" type="presParOf" srcId="{D30858C1-BC49-40ED-A2FE-77AE9E77E22E}" destId="{12D6350B-2307-483C-A188-2A2BFF7FEBAA}" srcOrd="2" destOrd="0" presId="urn:microsoft.com/office/officeart/2005/8/layout/lProcess1"/>
    <dgm:cxn modelId="{A7D93E2A-FF33-4C5E-95DE-E1FD80562FE2}" type="presParOf" srcId="{12D6350B-2307-483C-A188-2A2BFF7FEBAA}" destId="{13601955-62C6-4309-9CCE-5C55388B4C47}" srcOrd="0" destOrd="0" presId="urn:microsoft.com/office/officeart/2005/8/layout/lProcess1"/>
    <dgm:cxn modelId="{47BE3138-DEAA-4827-BF8C-B1E52AB25DC3}" type="presParOf" srcId="{12D6350B-2307-483C-A188-2A2BFF7FEBAA}" destId="{D5897687-636C-4F79-A445-76890B0F35D8}" srcOrd="1" destOrd="0" presId="urn:microsoft.com/office/officeart/2005/8/layout/lProcess1"/>
    <dgm:cxn modelId="{59C75E7D-79DB-42E2-98EC-9017ADE03443}" type="presParOf" srcId="{12D6350B-2307-483C-A188-2A2BFF7FEBAA}" destId="{E370CA7C-ECE0-4A7D-A398-7CC7D5BBA7B4}" srcOrd="2" destOrd="0" presId="urn:microsoft.com/office/officeart/2005/8/layout/lProcess1"/>
    <dgm:cxn modelId="{80AC6BE0-47F6-4923-A26C-8A5325B78697}" type="presParOf" srcId="{12D6350B-2307-483C-A188-2A2BFF7FEBAA}" destId="{97750BFE-9209-4FAC-A173-8BE6A53A47FF}" srcOrd="3" destOrd="0" presId="urn:microsoft.com/office/officeart/2005/8/layout/lProcess1"/>
    <dgm:cxn modelId="{9F0422D7-EE46-4C98-9709-66838D88D1EA}" type="presParOf" srcId="{12D6350B-2307-483C-A188-2A2BFF7FEBAA}" destId="{063CCA03-1260-4778-B91D-3372F2AD0249}" srcOrd="4" destOrd="0" presId="urn:microsoft.com/office/officeart/2005/8/layout/lProcess1"/>
    <dgm:cxn modelId="{FBF40D71-22FD-4E9F-A529-10BDD6B120DF}" type="presParOf" srcId="{12D6350B-2307-483C-A188-2A2BFF7FEBAA}" destId="{68000DAD-27D4-484C-B788-29F4D00A6CA0}" srcOrd="5" destOrd="0" presId="urn:microsoft.com/office/officeart/2005/8/layout/lProcess1"/>
    <dgm:cxn modelId="{6C50A1AE-6F94-4050-A31A-4CF7282CF156}" type="presParOf" srcId="{12D6350B-2307-483C-A188-2A2BFF7FEBAA}" destId="{F8F9906D-4AE9-48A3-92BC-80243BA5144D}" srcOrd="6" destOrd="0" presId="urn:microsoft.com/office/officeart/2005/8/layout/lProcess1"/>
    <dgm:cxn modelId="{F27DBF3C-EA90-4724-A3D3-52A61D74421E}" type="presParOf" srcId="{D30858C1-BC49-40ED-A2FE-77AE9E77E22E}" destId="{13DF30F7-2AD1-4B12-A03A-26448EC3FEE9}" srcOrd="3" destOrd="0" presId="urn:microsoft.com/office/officeart/2005/8/layout/lProcess1"/>
    <dgm:cxn modelId="{EFE48743-4B04-4816-B4DB-5E40CEC261B4}" type="presParOf" srcId="{D30858C1-BC49-40ED-A2FE-77AE9E77E22E}" destId="{7DF7B26F-176A-4D4E-B547-36272B4630E2}" srcOrd="4" destOrd="0" presId="urn:microsoft.com/office/officeart/2005/8/layout/lProcess1"/>
    <dgm:cxn modelId="{58DD3F9D-5770-4AD1-9C8C-FD081EF3D19C}" type="presParOf" srcId="{7DF7B26F-176A-4D4E-B547-36272B4630E2}" destId="{07DD7E28-508E-4091-BA46-69300FF7265C}" srcOrd="0" destOrd="0" presId="urn:microsoft.com/office/officeart/2005/8/layout/lProcess1"/>
    <dgm:cxn modelId="{EC1FEA68-667B-49EB-B4A4-209DE5819138}" type="presParOf" srcId="{7DF7B26F-176A-4D4E-B547-36272B4630E2}" destId="{630C1CED-D5CB-4E9F-88C9-42782F905919}" srcOrd="1" destOrd="0" presId="urn:microsoft.com/office/officeart/2005/8/layout/lProcess1"/>
    <dgm:cxn modelId="{6FFA4F4E-5986-4F0B-BDDA-5673B209F0D6}" type="presParOf" srcId="{7DF7B26F-176A-4D4E-B547-36272B4630E2}" destId="{6755988E-6C19-458A-B73B-A971ECAA5B1C}" srcOrd="2" destOrd="0" presId="urn:microsoft.com/office/officeart/2005/8/layout/lProcess1"/>
    <dgm:cxn modelId="{FE79EF1B-85C7-4C84-BEC6-0333DF8CEF85}" type="presParOf" srcId="{7DF7B26F-176A-4D4E-B547-36272B4630E2}" destId="{0E3C77F6-5655-4991-91E8-F69B9CD4B90C}" srcOrd="3" destOrd="0" presId="urn:microsoft.com/office/officeart/2005/8/layout/lProcess1"/>
    <dgm:cxn modelId="{F8CDECA0-2566-4F95-84C0-FD011476C3F6}" type="presParOf" srcId="{7DF7B26F-176A-4D4E-B547-36272B4630E2}" destId="{70FE7A89-83E0-4687-A66F-DCBFDD67E48D}" srcOrd="4" destOrd="0" presId="urn:microsoft.com/office/officeart/2005/8/layout/lProcess1"/>
    <dgm:cxn modelId="{79E672D0-4118-4E7F-A336-3C6B6A0FB22C}" type="presParOf" srcId="{7DF7B26F-176A-4D4E-B547-36272B4630E2}" destId="{33505648-C552-4E56-951F-83EC16EC9B98}" srcOrd="5" destOrd="0" presId="urn:microsoft.com/office/officeart/2005/8/layout/lProcess1"/>
    <dgm:cxn modelId="{A8D04E6F-A9FD-471C-9684-0AF724BB938D}" type="presParOf" srcId="{7DF7B26F-176A-4D4E-B547-36272B4630E2}" destId="{57781A74-6797-475F-BD11-BEC11F46DE9A}" srcOrd="6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DEB793-3DCA-4295-A8F5-F64D760D6ACE}">
      <dsp:nvSpPr>
        <dsp:cNvPr id="0" name=""/>
        <dsp:cNvSpPr/>
      </dsp:nvSpPr>
      <dsp:spPr>
        <a:xfrm>
          <a:off x="1034156" y="0"/>
          <a:ext cx="1820806" cy="455201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Concepts</a:t>
          </a:r>
        </a:p>
      </dsp:txBody>
      <dsp:txXfrm>
        <a:off x="1047488" y="13332"/>
        <a:ext cx="1794142" cy="428537"/>
      </dsp:txXfrm>
    </dsp:sp>
    <dsp:sp modelId="{CE6A2A57-02FC-42AC-A85E-37D069D37271}">
      <dsp:nvSpPr>
        <dsp:cNvPr id="0" name=""/>
        <dsp:cNvSpPr/>
      </dsp:nvSpPr>
      <dsp:spPr>
        <a:xfrm rot="5400000">
          <a:off x="1904730" y="495031"/>
          <a:ext cx="79660" cy="79660"/>
        </a:xfrm>
        <a:prstGeom prst="rightArrow">
          <a:avLst>
            <a:gd name="adj1" fmla="val 667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B031CB-A20E-489A-9461-1760D7E6A4AF}">
      <dsp:nvSpPr>
        <dsp:cNvPr id="0" name=""/>
        <dsp:cNvSpPr/>
      </dsp:nvSpPr>
      <dsp:spPr>
        <a:xfrm>
          <a:off x="1034156" y="614522"/>
          <a:ext cx="1820806" cy="455201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Production</a:t>
          </a:r>
        </a:p>
      </dsp:txBody>
      <dsp:txXfrm>
        <a:off x="1047488" y="627854"/>
        <a:ext cx="1794142" cy="428537"/>
      </dsp:txXfrm>
    </dsp:sp>
    <dsp:sp modelId="{2997AC88-4358-4C8C-AFC6-0F2B80F61BC6}">
      <dsp:nvSpPr>
        <dsp:cNvPr id="0" name=""/>
        <dsp:cNvSpPr/>
      </dsp:nvSpPr>
      <dsp:spPr>
        <a:xfrm rot="5400000">
          <a:off x="1904730" y="1109554"/>
          <a:ext cx="79660" cy="79660"/>
        </a:xfrm>
        <a:prstGeom prst="rightArrow">
          <a:avLst>
            <a:gd name="adj1" fmla="val 667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D22D83-CE8A-49A3-BBBF-DC32A654DC1F}">
      <dsp:nvSpPr>
        <dsp:cNvPr id="0" name=""/>
        <dsp:cNvSpPr/>
      </dsp:nvSpPr>
      <dsp:spPr>
        <a:xfrm>
          <a:off x="1034156" y="1229044"/>
          <a:ext cx="1820806" cy="455201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Income</a:t>
          </a:r>
        </a:p>
      </dsp:txBody>
      <dsp:txXfrm>
        <a:off x="1047488" y="1242376"/>
        <a:ext cx="1794142" cy="428537"/>
      </dsp:txXfrm>
    </dsp:sp>
    <dsp:sp modelId="{209095B1-16E0-43E7-97DB-8E00559FF431}">
      <dsp:nvSpPr>
        <dsp:cNvPr id="0" name=""/>
        <dsp:cNvSpPr/>
      </dsp:nvSpPr>
      <dsp:spPr>
        <a:xfrm rot="5400000">
          <a:off x="1904730" y="1724076"/>
          <a:ext cx="79660" cy="79660"/>
        </a:xfrm>
        <a:prstGeom prst="rightArrow">
          <a:avLst>
            <a:gd name="adj1" fmla="val 667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71FC45-9928-4C64-9F99-2E2FE75AAE0D}">
      <dsp:nvSpPr>
        <dsp:cNvPr id="0" name=""/>
        <dsp:cNvSpPr/>
      </dsp:nvSpPr>
      <dsp:spPr>
        <a:xfrm>
          <a:off x="1034156" y="1843566"/>
          <a:ext cx="1820806" cy="455201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Assets</a:t>
          </a:r>
        </a:p>
      </dsp:txBody>
      <dsp:txXfrm>
        <a:off x="1047488" y="1856898"/>
        <a:ext cx="1794142" cy="428537"/>
      </dsp:txXfrm>
    </dsp:sp>
    <dsp:sp modelId="{404FB5D0-5BE1-4012-90A5-78A7E98C49FD}">
      <dsp:nvSpPr>
        <dsp:cNvPr id="0" name=""/>
        <dsp:cNvSpPr/>
      </dsp:nvSpPr>
      <dsp:spPr>
        <a:xfrm rot="5400000">
          <a:off x="1904730" y="2338598"/>
          <a:ext cx="79660" cy="79660"/>
        </a:xfrm>
        <a:prstGeom prst="rightArrow">
          <a:avLst>
            <a:gd name="adj1" fmla="val 667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D442E2-2832-4F27-AA3F-0807CB31B26D}">
      <dsp:nvSpPr>
        <dsp:cNvPr id="0" name=""/>
        <dsp:cNvSpPr/>
      </dsp:nvSpPr>
      <dsp:spPr>
        <a:xfrm>
          <a:off x="1034156" y="2458089"/>
          <a:ext cx="1820806" cy="455201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:</a:t>
          </a:r>
        </a:p>
      </dsp:txBody>
      <dsp:txXfrm>
        <a:off x="1047488" y="2471421"/>
        <a:ext cx="1794142" cy="428537"/>
      </dsp:txXfrm>
    </dsp:sp>
    <dsp:sp modelId="{13601955-62C6-4309-9CCE-5C55388B4C47}">
      <dsp:nvSpPr>
        <dsp:cNvPr id="0" name=""/>
        <dsp:cNvSpPr/>
      </dsp:nvSpPr>
      <dsp:spPr>
        <a:xfrm>
          <a:off x="3109876" y="0"/>
          <a:ext cx="1820806" cy="455201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Methods</a:t>
          </a:r>
        </a:p>
      </dsp:txBody>
      <dsp:txXfrm>
        <a:off x="3123208" y="13332"/>
        <a:ext cx="1794142" cy="428537"/>
      </dsp:txXfrm>
    </dsp:sp>
    <dsp:sp modelId="{D5897687-636C-4F79-A445-76890B0F35D8}">
      <dsp:nvSpPr>
        <dsp:cNvPr id="0" name=""/>
        <dsp:cNvSpPr/>
      </dsp:nvSpPr>
      <dsp:spPr>
        <a:xfrm rot="5400000">
          <a:off x="3980450" y="495031"/>
          <a:ext cx="79660" cy="79660"/>
        </a:xfrm>
        <a:prstGeom prst="rightArrow">
          <a:avLst>
            <a:gd name="adj1" fmla="val 667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70CA7C-ECE0-4A7D-A398-7CC7D5BBA7B4}">
      <dsp:nvSpPr>
        <dsp:cNvPr id="0" name=""/>
        <dsp:cNvSpPr/>
      </dsp:nvSpPr>
      <dsp:spPr>
        <a:xfrm>
          <a:off x="3109876" y="614522"/>
          <a:ext cx="1820806" cy="455201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Chain linking</a:t>
          </a:r>
        </a:p>
      </dsp:txBody>
      <dsp:txXfrm>
        <a:off x="3123208" y="627854"/>
        <a:ext cx="1794142" cy="428537"/>
      </dsp:txXfrm>
    </dsp:sp>
    <dsp:sp modelId="{97750BFE-9209-4FAC-A173-8BE6A53A47FF}">
      <dsp:nvSpPr>
        <dsp:cNvPr id="0" name=""/>
        <dsp:cNvSpPr/>
      </dsp:nvSpPr>
      <dsp:spPr>
        <a:xfrm rot="5400000">
          <a:off x="3980450" y="1109554"/>
          <a:ext cx="79660" cy="79660"/>
        </a:xfrm>
        <a:prstGeom prst="rightArrow">
          <a:avLst>
            <a:gd name="adj1" fmla="val 667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3CCA03-1260-4778-B91D-3372F2AD0249}">
      <dsp:nvSpPr>
        <dsp:cNvPr id="0" name=""/>
        <dsp:cNvSpPr/>
      </dsp:nvSpPr>
      <dsp:spPr>
        <a:xfrm>
          <a:off x="3109876" y="1229044"/>
          <a:ext cx="1820806" cy="455201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Double Deflation</a:t>
          </a:r>
        </a:p>
      </dsp:txBody>
      <dsp:txXfrm>
        <a:off x="3123208" y="1242376"/>
        <a:ext cx="1794142" cy="428537"/>
      </dsp:txXfrm>
    </dsp:sp>
    <dsp:sp modelId="{68000DAD-27D4-484C-B788-29F4D00A6CA0}">
      <dsp:nvSpPr>
        <dsp:cNvPr id="0" name=""/>
        <dsp:cNvSpPr/>
      </dsp:nvSpPr>
      <dsp:spPr>
        <a:xfrm rot="5400000">
          <a:off x="3980450" y="1724076"/>
          <a:ext cx="79660" cy="79660"/>
        </a:xfrm>
        <a:prstGeom prst="rightArrow">
          <a:avLst>
            <a:gd name="adj1" fmla="val 667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5CDBB6-B556-41E1-BB7D-5322BDB02A7C}">
      <dsp:nvSpPr>
        <dsp:cNvPr id="0" name=""/>
        <dsp:cNvSpPr/>
      </dsp:nvSpPr>
      <dsp:spPr>
        <a:xfrm>
          <a:off x="3109876" y="1843566"/>
          <a:ext cx="1820806" cy="455201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0" kern="1200" dirty="0"/>
            <a:t>Seasonal Adjustment</a:t>
          </a:r>
        </a:p>
      </dsp:txBody>
      <dsp:txXfrm>
        <a:off x="3123208" y="1856898"/>
        <a:ext cx="1794142" cy="428537"/>
      </dsp:txXfrm>
    </dsp:sp>
    <dsp:sp modelId="{4DB05E65-3C8B-4F81-9E3F-20030DA30A59}">
      <dsp:nvSpPr>
        <dsp:cNvPr id="0" name=""/>
        <dsp:cNvSpPr/>
      </dsp:nvSpPr>
      <dsp:spPr>
        <a:xfrm rot="5400000">
          <a:off x="3980450" y="2338598"/>
          <a:ext cx="79660" cy="79660"/>
        </a:xfrm>
        <a:prstGeom prst="rightArrow">
          <a:avLst>
            <a:gd name="adj1" fmla="val 667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F9906D-4AE9-48A3-92BC-80243BA5144D}">
      <dsp:nvSpPr>
        <dsp:cNvPr id="0" name=""/>
        <dsp:cNvSpPr/>
      </dsp:nvSpPr>
      <dsp:spPr>
        <a:xfrm>
          <a:off x="3109876" y="2458089"/>
          <a:ext cx="1820806" cy="455201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:</a:t>
          </a:r>
        </a:p>
      </dsp:txBody>
      <dsp:txXfrm>
        <a:off x="3123208" y="2471421"/>
        <a:ext cx="1794142" cy="428537"/>
      </dsp:txXfrm>
    </dsp:sp>
    <dsp:sp modelId="{07DD7E28-508E-4091-BA46-69300FF7265C}">
      <dsp:nvSpPr>
        <dsp:cNvPr id="0" name=""/>
        <dsp:cNvSpPr/>
      </dsp:nvSpPr>
      <dsp:spPr>
        <a:xfrm>
          <a:off x="5185596" y="0"/>
          <a:ext cx="1820806" cy="455201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Accounting Rules</a:t>
          </a:r>
        </a:p>
      </dsp:txBody>
      <dsp:txXfrm>
        <a:off x="5198928" y="13332"/>
        <a:ext cx="1794142" cy="428537"/>
      </dsp:txXfrm>
    </dsp:sp>
    <dsp:sp modelId="{630C1CED-D5CB-4E9F-88C9-42782F905919}">
      <dsp:nvSpPr>
        <dsp:cNvPr id="0" name=""/>
        <dsp:cNvSpPr/>
      </dsp:nvSpPr>
      <dsp:spPr>
        <a:xfrm rot="5400000">
          <a:off x="6056169" y="495031"/>
          <a:ext cx="79660" cy="79660"/>
        </a:xfrm>
        <a:prstGeom prst="rightArrow">
          <a:avLst>
            <a:gd name="adj1" fmla="val 667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55988E-6C19-458A-B73B-A971ECAA5B1C}">
      <dsp:nvSpPr>
        <dsp:cNvPr id="0" name=""/>
        <dsp:cNvSpPr/>
      </dsp:nvSpPr>
      <dsp:spPr>
        <a:xfrm>
          <a:off x="5185596" y="614522"/>
          <a:ext cx="1820806" cy="455201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Accrual</a:t>
          </a:r>
        </a:p>
      </dsp:txBody>
      <dsp:txXfrm>
        <a:off x="5198928" y="627854"/>
        <a:ext cx="1794142" cy="428537"/>
      </dsp:txXfrm>
    </dsp:sp>
    <dsp:sp modelId="{0E3C77F6-5655-4991-91E8-F69B9CD4B90C}">
      <dsp:nvSpPr>
        <dsp:cNvPr id="0" name=""/>
        <dsp:cNvSpPr/>
      </dsp:nvSpPr>
      <dsp:spPr>
        <a:xfrm rot="5400000">
          <a:off x="6056169" y="1109554"/>
          <a:ext cx="79660" cy="79660"/>
        </a:xfrm>
        <a:prstGeom prst="rightArrow">
          <a:avLst>
            <a:gd name="adj1" fmla="val 667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FE7A89-83E0-4687-A66F-DCBFDD67E48D}">
      <dsp:nvSpPr>
        <dsp:cNvPr id="0" name=""/>
        <dsp:cNvSpPr/>
      </dsp:nvSpPr>
      <dsp:spPr>
        <a:xfrm>
          <a:off x="5185596" y="1229044"/>
          <a:ext cx="1820806" cy="455201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Consolidation</a:t>
          </a:r>
        </a:p>
      </dsp:txBody>
      <dsp:txXfrm>
        <a:off x="5198928" y="1242376"/>
        <a:ext cx="1794142" cy="428537"/>
      </dsp:txXfrm>
    </dsp:sp>
    <dsp:sp modelId="{33505648-C552-4E56-951F-83EC16EC9B98}">
      <dsp:nvSpPr>
        <dsp:cNvPr id="0" name=""/>
        <dsp:cNvSpPr/>
      </dsp:nvSpPr>
      <dsp:spPr>
        <a:xfrm rot="5400000">
          <a:off x="6056169" y="1724076"/>
          <a:ext cx="79660" cy="79660"/>
        </a:xfrm>
        <a:prstGeom prst="rightArrow">
          <a:avLst>
            <a:gd name="adj1" fmla="val 667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781A74-6797-475F-BD11-BEC11F46DE9A}">
      <dsp:nvSpPr>
        <dsp:cNvPr id="0" name=""/>
        <dsp:cNvSpPr/>
      </dsp:nvSpPr>
      <dsp:spPr>
        <a:xfrm>
          <a:off x="5185596" y="1843566"/>
          <a:ext cx="1820806" cy="455201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Netting</a:t>
          </a:r>
        </a:p>
      </dsp:txBody>
      <dsp:txXfrm>
        <a:off x="5198928" y="1856898"/>
        <a:ext cx="1794142" cy="428537"/>
      </dsp:txXfrm>
    </dsp:sp>
    <dsp:sp modelId="{BD0EF9A1-74FA-4149-89CD-C070EEA9F0EB}">
      <dsp:nvSpPr>
        <dsp:cNvPr id="0" name=""/>
        <dsp:cNvSpPr/>
      </dsp:nvSpPr>
      <dsp:spPr>
        <a:xfrm rot="5400000">
          <a:off x="6056169" y="2338598"/>
          <a:ext cx="79660" cy="79660"/>
        </a:xfrm>
        <a:prstGeom prst="rightArrow">
          <a:avLst>
            <a:gd name="adj1" fmla="val 667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BF7984-8BA4-4AF6-9C98-7BB120FE85BD}">
      <dsp:nvSpPr>
        <dsp:cNvPr id="0" name=""/>
        <dsp:cNvSpPr/>
      </dsp:nvSpPr>
      <dsp:spPr>
        <a:xfrm>
          <a:off x="5185596" y="2458089"/>
          <a:ext cx="1820806" cy="455201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:</a:t>
          </a:r>
        </a:p>
      </dsp:txBody>
      <dsp:txXfrm>
        <a:off x="5198928" y="2471421"/>
        <a:ext cx="1794142" cy="428537"/>
      </dsp:txXfrm>
    </dsp:sp>
    <dsp:sp modelId="{917E9023-27FE-48EE-8B80-883B86F5A388}">
      <dsp:nvSpPr>
        <dsp:cNvPr id="0" name=""/>
        <dsp:cNvSpPr/>
      </dsp:nvSpPr>
      <dsp:spPr>
        <a:xfrm>
          <a:off x="7261316" y="0"/>
          <a:ext cx="1820806" cy="455201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Classifications</a:t>
          </a:r>
        </a:p>
      </dsp:txBody>
      <dsp:txXfrm>
        <a:off x="7274648" y="13332"/>
        <a:ext cx="1794142" cy="428537"/>
      </dsp:txXfrm>
    </dsp:sp>
    <dsp:sp modelId="{23B21152-A76F-4B5C-8356-2237A5BD83D2}">
      <dsp:nvSpPr>
        <dsp:cNvPr id="0" name=""/>
        <dsp:cNvSpPr/>
      </dsp:nvSpPr>
      <dsp:spPr>
        <a:xfrm rot="5400000">
          <a:off x="8131889" y="495031"/>
          <a:ext cx="79660" cy="79660"/>
        </a:xfrm>
        <a:prstGeom prst="rightArrow">
          <a:avLst>
            <a:gd name="adj1" fmla="val 667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B2F322-0832-4BA3-875D-8BFEA284F806}">
      <dsp:nvSpPr>
        <dsp:cNvPr id="0" name=""/>
        <dsp:cNvSpPr/>
      </dsp:nvSpPr>
      <dsp:spPr>
        <a:xfrm>
          <a:off x="7261316" y="614522"/>
          <a:ext cx="1820806" cy="455201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Industry</a:t>
          </a:r>
        </a:p>
      </dsp:txBody>
      <dsp:txXfrm>
        <a:off x="7274648" y="627854"/>
        <a:ext cx="1794142" cy="428537"/>
      </dsp:txXfrm>
    </dsp:sp>
    <dsp:sp modelId="{5BCB0EDB-8BA3-4C64-B491-700FE4C2765C}">
      <dsp:nvSpPr>
        <dsp:cNvPr id="0" name=""/>
        <dsp:cNvSpPr/>
      </dsp:nvSpPr>
      <dsp:spPr>
        <a:xfrm rot="5400000">
          <a:off x="8131889" y="1109554"/>
          <a:ext cx="79660" cy="79660"/>
        </a:xfrm>
        <a:prstGeom prst="rightArrow">
          <a:avLst>
            <a:gd name="adj1" fmla="val 667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55D63E-E624-42C1-915A-91E6CD0D8FC8}">
      <dsp:nvSpPr>
        <dsp:cNvPr id="0" name=""/>
        <dsp:cNvSpPr/>
      </dsp:nvSpPr>
      <dsp:spPr>
        <a:xfrm>
          <a:off x="7261316" y="1229044"/>
          <a:ext cx="1820806" cy="455201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Product</a:t>
          </a:r>
        </a:p>
      </dsp:txBody>
      <dsp:txXfrm>
        <a:off x="7274648" y="1242376"/>
        <a:ext cx="1794142" cy="428537"/>
      </dsp:txXfrm>
    </dsp:sp>
    <dsp:sp modelId="{6DAC2154-000D-4590-9B93-858DF61807C5}">
      <dsp:nvSpPr>
        <dsp:cNvPr id="0" name=""/>
        <dsp:cNvSpPr/>
      </dsp:nvSpPr>
      <dsp:spPr>
        <a:xfrm rot="5400000">
          <a:off x="8131889" y="1724076"/>
          <a:ext cx="79660" cy="79660"/>
        </a:xfrm>
        <a:prstGeom prst="rightArrow">
          <a:avLst>
            <a:gd name="adj1" fmla="val 667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2562CB-4C5A-4F4F-B9AA-77511081A543}">
      <dsp:nvSpPr>
        <dsp:cNvPr id="0" name=""/>
        <dsp:cNvSpPr/>
      </dsp:nvSpPr>
      <dsp:spPr>
        <a:xfrm>
          <a:off x="7261316" y="1843566"/>
          <a:ext cx="1820806" cy="455201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Expenditure</a:t>
          </a:r>
        </a:p>
      </dsp:txBody>
      <dsp:txXfrm>
        <a:off x="7274648" y="1856898"/>
        <a:ext cx="1794142" cy="428537"/>
      </dsp:txXfrm>
    </dsp:sp>
    <dsp:sp modelId="{AE99AA81-98BF-48F7-92A0-44680060C524}">
      <dsp:nvSpPr>
        <dsp:cNvPr id="0" name=""/>
        <dsp:cNvSpPr/>
      </dsp:nvSpPr>
      <dsp:spPr>
        <a:xfrm rot="5088155">
          <a:off x="8167731" y="2329595"/>
          <a:ext cx="62237" cy="79660"/>
        </a:xfrm>
        <a:prstGeom prst="rightArrow">
          <a:avLst>
            <a:gd name="adj1" fmla="val 667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33CD25-B1A1-474D-A3C1-7DA52DFD5B3E}">
      <dsp:nvSpPr>
        <dsp:cNvPr id="0" name=""/>
        <dsp:cNvSpPr/>
      </dsp:nvSpPr>
      <dsp:spPr>
        <a:xfrm>
          <a:off x="7315576" y="2440082"/>
          <a:ext cx="1820806" cy="455201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:</a:t>
          </a:r>
        </a:p>
      </dsp:txBody>
      <dsp:txXfrm>
        <a:off x="7328908" y="2453414"/>
        <a:ext cx="1794142" cy="428537"/>
      </dsp:txXfrm>
    </dsp:sp>
    <dsp:sp modelId="{47367714-0A78-4D97-A46C-07EA7466B16B}">
      <dsp:nvSpPr>
        <dsp:cNvPr id="0" name=""/>
        <dsp:cNvSpPr/>
      </dsp:nvSpPr>
      <dsp:spPr>
        <a:xfrm>
          <a:off x="9337036" y="0"/>
          <a:ext cx="1820806" cy="455201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Accounts</a:t>
          </a:r>
        </a:p>
      </dsp:txBody>
      <dsp:txXfrm>
        <a:off x="9350368" y="13332"/>
        <a:ext cx="1794142" cy="428537"/>
      </dsp:txXfrm>
    </dsp:sp>
    <dsp:sp modelId="{C5BEF4CE-3B83-445C-93DD-67582056359C}">
      <dsp:nvSpPr>
        <dsp:cNvPr id="0" name=""/>
        <dsp:cNvSpPr/>
      </dsp:nvSpPr>
      <dsp:spPr>
        <a:xfrm rot="5400000">
          <a:off x="10207609" y="495031"/>
          <a:ext cx="79660" cy="79660"/>
        </a:xfrm>
        <a:prstGeom prst="rightArrow">
          <a:avLst>
            <a:gd name="adj1" fmla="val 667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C96CB5-2E17-4A86-BD23-7FA05757D24A}">
      <dsp:nvSpPr>
        <dsp:cNvPr id="0" name=""/>
        <dsp:cNvSpPr/>
      </dsp:nvSpPr>
      <dsp:spPr>
        <a:xfrm>
          <a:off x="9337036" y="614522"/>
          <a:ext cx="1820806" cy="455201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Production A/c</a:t>
          </a:r>
        </a:p>
      </dsp:txBody>
      <dsp:txXfrm>
        <a:off x="9350368" y="627854"/>
        <a:ext cx="1794142" cy="428537"/>
      </dsp:txXfrm>
    </dsp:sp>
    <dsp:sp modelId="{D787AF13-03F4-4038-9BE4-7A41C4C0C075}">
      <dsp:nvSpPr>
        <dsp:cNvPr id="0" name=""/>
        <dsp:cNvSpPr/>
      </dsp:nvSpPr>
      <dsp:spPr>
        <a:xfrm rot="5400000">
          <a:off x="10207609" y="1109554"/>
          <a:ext cx="79660" cy="79660"/>
        </a:xfrm>
        <a:prstGeom prst="rightArrow">
          <a:avLst>
            <a:gd name="adj1" fmla="val 667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2924D5-8476-416B-9B6A-A89483E8E18B}">
      <dsp:nvSpPr>
        <dsp:cNvPr id="0" name=""/>
        <dsp:cNvSpPr/>
      </dsp:nvSpPr>
      <dsp:spPr>
        <a:xfrm>
          <a:off x="9337036" y="1229044"/>
          <a:ext cx="1820806" cy="455201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Generation of Income A/c</a:t>
          </a:r>
        </a:p>
      </dsp:txBody>
      <dsp:txXfrm>
        <a:off x="9350368" y="1242376"/>
        <a:ext cx="1794142" cy="428537"/>
      </dsp:txXfrm>
    </dsp:sp>
    <dsp:sp modelId="{0F11D2DF-C9E1-4363-9E44-E93024E1C8E8}">
      <dsp:nvSpPr>
        <dsp:cNvPr id="0" name=""/>
        <dsp:cNvSpPr/>
      </dsp:nvSpPr>
      <dsp:spPr>
        <a:xfrm rot="5400000">
          <a:off x="10207609" y="1724076"/>
          <a:ext cx="79660" cy="79660"/>
        </a:xfrm>
        <a:prstGeom prst="rightArrow">
          <a:avLst>
            <a:gd name="adj1" fmla="val 667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8AD813-46DC-40AC-BB99-0ACA8523B317}">
      <dsp:nvSpPr>
        <dsp:cNvPr id="0" name=""/>
        <dsp:cNvSpPr/>
      </dsp:nvSpPr>
      <dsp:spPr>
        <a:xfrm>
          <a:off x="9337036" y="1843566"/>
          <a:ext cx="1820806" cy="455201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Financial A/c</a:t>
          </a:r>
        </a:p>
      </dsp:txBody>
      <dsp:txXfrm>
        <a:off x="9350368" y="1856898"/>
        <a:ext cx="1794142" cy="428537"/>
      </dsp:txXfrm>
    </dsp:sp>
    <dsp:sp modelId="{66A5DE02-4E2A-46F6-B03D-3F8C8224C854}">
      <dsp:nvSpPr>
        <dsp:cNvPr id="0" name=""/>
        <dsp:cNvSpPr/>
      </dsp:nvSpPr>
      <dsp:spPr>
        <a:xfrm rot="5400000">
          <a:off x="10207609" y="2338598"/>
          <a:ext cx="79660" cy="79660"/>
        </a:xfrm>
        <a:prstGeom prst="rightArrow">
          <a:avLst>
            <a:gd name="adj1" fmla="val 667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D6D18F-5E64-4EDE-8053-AEBBAE1A2DC5}">
      <dsp:nvSpPr>
        <dsp:cNvPr id="0" name=""/>
        <dsp:cNvSpPr/>
      </dsp:nvSpPr>
      <dsp:spPr>
        <a:xfrm>
          <a:off x="9337036" y="2458089"/>
          <a:ext cx="1820806" cy="455201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:</a:t>
          </a:r>
        </a:p>
      </dsp:txBody>
      <dsp:txXfrm>
        <a:off x="9350368" y="2471421"/>
        <a:ext cx="1794142" cy="4285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DEB793-3DCA-4295-A8F5-F64D760D6ACE}">
      <dsp:nvSpPr>
        <dsp:cNvPr id="0" name=""/>
        <dsp:cNvSpPr/>
      </dsp:nvSpPr>
      <dsp:spPr>
        <a:xfrm>
          <a:off x="930947" y="169"/>
          <a:ext cx="2436982" cy="60924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Concepts</a:t>
          </a:r>
        </a:p>
      </dsp:txBody>
      <dsp:txXfrm>
        <a:off x="948791" y="18013"/>
        <a:ext cx="2401294" cy="573557"/>
      </dsp:txXfrm>
    </dsp:sp>
    <dsp:sp modelId="{CE6A2A57-02FC-42AC-A85E-37D069D37271}">
      <dsp:nvSpPr>
        <dsp:cNvPr id="0" name=""/>
        <dsp:cNvSpPr/>
      </dsp:nvSpPr>
      <dsp:spPr>
        <a:xfrm rot="5400000">
          <a:off x="2096130" y="662723"/>
          <a:ext cx="106618" cy="106618"/>
        </a:xfrm>
        <a:prstGeom prst="rightArrow">
          <a:avLst>
            <a:gd name="adj1" fmla="val 667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B031CB-A20E-489A-9461-1760D7E6A4AF}">
      <dsp:nvSpPr>
        <dsp:cNvPr id="0" name=""/>
        <dsp:cNvSpPr/>
      </dsp:nvSpPr>
      <dsp:spPr>
        <a:xfrm>
          <a:off x="930947" y="822650"/>
          <a:ext cx="2436982" cy="609245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Production</a:t>
          </a:r>
        </a:p>
      </dsp:txBody>
      <dsp:txXfrm>
        <a:off x="948791" y="840494"/>
        <a:ext cx="2401294" cy="573557"/>
      </dsp:txXfrm>
    </dsp:sp>
    <dsp:sp modelId="{2997AC88-4358-4C8C-AFC6-0F2B80F61BC6}">
      <dsp:nvSpPr>
        <dsp:cNvPr id="0" name=""/>
        <dsp:cNvSpPr/>
      </dsp:nvSpPr>
      <dsp:spPr>
        <a:xfrm rot="5400000">
          <a:off x="2096130" y="1485205"/>
          <a:ext cx="106618" cy="106618"/>
        </a:xfrm>
        <a:prstGeom prst="rightArrow">
          <a:avLst>
            <a:gd name="adj1" fmla="val 667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D22D83-CE8A-49A3-BBBF-DC32A654DC1F}">
      <dsp:nvSpPr>
        <dsp:cNvPr id="0" name=""/>
        <dsp:cNvSpPr/>
      </dsp:nvSpPr>
      <dsp:spPr>
        <a:xfrm>
          <a:off x="930947" y="1645132"/>
          <a:ext cx="2436982" cy="609245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i="1" kern="1200" dirty="0"/>
            <a:t>e.g. Domestic territory</a:t>
          </a:r>
        </a:p>
      </dsp:txBody>
      <dsp:txXfrm>
        <a:off x="948791" y="1662976"/>
        <a:ext cx="2401294" cy="573557"/>
      </dsp:txXfrm>
    </dsp:sp>
    <dsp:sp modelId="{209095B1-16E0-43E7-97DB-8E00559FF431}">
      <dsp:nvSpPr>
        <dsp:cNvPr id="0" name=""/>
        <dsp:cNvSpPr/>
      </dsp:nvSpPr>
      <dsp:spPr>
        <a:xfrm rot="5400000">
          <a:off x="2096130" y="2307687"/>
          <a:ext cx="106618" cy="106618"/>
        </a:xfrm>
        <a:prstGeom prst="rightArrow">
          <a:avLst>
            <a:gd name="adj1" fmla="val 667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71FC45-9928-4C64-9F99-2E2FE75AAE0D}">
      <dsp:nvSpPr>
        <dsp:cNvPr id="0" name=""/>
        <dsp:cNvSpPr/>
      </dsp:nvSpPr>
      <dsp:spPr>
        <a:xfrm>
          <a:off x="930947" y="2467614"/>
          <a:ext cx="2436982" cy="609245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i="1" kern="1200" dirty="0"/>
            <a:t>:</a:t>
          </a:r>
        </a:p>
      </dsp:txBody>
      <dsp:txXfrm>
        <a:off x="948791" y="2485458"/>
        <a:ext cx="2401294" cy="573557"/>
      </dsp:txXfrm>
    </dsp:sp>
    <dsp:sp modelId="{13601955-62C6-4309-9CCE-5C55388B4C47}">
      <dsp:nvSpPr>
        <dsp:cNvPr id="0" name=""/>
        <dsp:cNvSpPr/>
      </dsp:nvSpPr>
      <dsp:spPr>
        <a:xfrm>
          <a:off x="3709108" y="169"/>
          <a:ext cx="2436982" cy="60924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Methods</a:t>
          </a:r>
        </a:p>
      </dsp:txBody>
      <dsp:txXfrm>
        <a:off x="3726952" y="18013"/>
        <a:ext cx="2401294" cy="573557"/>
      </dsp:txXfrm>
    </dsp:sp>
    <dsp:sp modelId="{D5897687-636C-4F79-A445-76890B0F35D8}">
      <dsp:nvSpPr>
        <dsp:cNvPr id="0" name=""/>
        <dsp:cNvSpPr/>
      </dsp:nvSpPr>
      <dsp:spPr>
        <a:xfrm rot="5400000">
          <a:off x="4874290" y="662723"/>
          <a:ext cx="106618" cy="106618"/>
        </a:xfrm>
        <a:prstGeom prst="rightArrow">
          <a:avLst>
            <a:gd name="adj1" fmla="val 667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70CA7C-ECE0-4A7D-A398-7CC7D5BBA7B4}">
      <dsp:nvSpPr>
        <dsp:cNvPr id="0" name=""/>
        <dsp:cNvSpPr/>
      </dsp:nvSpPr>
      <dsp:spPr>
        <a:xfrm>
          <a:off x="3709108" y="822650"/>
          <a:ext cx="2436982" cy="609245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Deflation</a:t>
          </a:r>
        </a:p>
      </dsp:txBody>
      <dsp:txXfrm>
        <a:off x="3726952" y="840494"/>
        <a:ext cx="2401294" cy="573557"/>
      </dsp:txXfrm>
    </dsp:sp>
    <dsp:sp modelId="{97750BFE-9209-4FAC-A173-8BE6A53A47FF}">
      <dsp:nvSpPr>
        <dsp:cNvPr id="0" name=""/>
        <dsp:cNvSpPr/>
      </dsp:nvSpPr>
      <dsp:spPr>
        <a:xfrm rot="5400000">
          <a:off x="4874290" y="1485205"/>
          <a:ext cx="106618" cy="106618"/>
        </a:xfrm>
        <a:prstGeom prst="rightArrow">
          <a:avLst>
            <a:gd name="adj1" fmla="val 667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3CCA03-1260-4778-B91D-3372F2AD0249}">
      <dsp:nvSpPr>
        <dsp:cNvPr id="0" name=""/>
        <dsp:cNvSpPr/>
      </dsp:nvSpPr>
      <dsp:spPr>
        <a:xfrm>
          <a:off x="3709108" y="1645132"/>
          <a:ext cx="2436982" cy="609245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i="1" kern="1200" dirty="0"/>
            <a:t>e.g. Use of appropriate price indices</a:t>
          </a:r>
        </a:p>
      </dsp:txBody>
      <dsp:txXfrm>
        <a:off x="3726952" y="1662976"/>
        <a:ext cx="2401294" cy="573557"/>
      </dsp:txXfrm>
    </dsp:sp>
    <dsp:sp modelId="{68000DAD-27D4-484C-B788-29F4D00A6CA0}">
      <dsp:nvSpPr>
        <dsp:cNvPr id="0" name=""/>
        <dsp:cNvSpPr/>
      </dsp:nvSpPr>
      <dsp:spPr>
        <a:xfrm rot="5400000">
          <a:off x="4874290" y="2307687"/>
          <a:ext cx="106618" cy="106618"/>
        </a:xfrm>
        <a:prstGeom prst="rightArrow">
          <a:avLst>
            <a:gd name="adj1" fmla="val 667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F9906D-4AE9-48A3-92BC-80243BA5144D}">
      <dsp:nvSpPr>
        <dsp:cNvPr id="0" name=""/>
        <dsp:cNvSpPr/>
      </dsp:nvSpPr>
      <dsp:spPr>
        <a:xfrm>
          <a:off x="3709108" y="2467614"/>
          <a:ext cx="2436982" cy="609245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:</a:t>
          </a:r>
        </a:p>
      </dsp:txBody>
      <dsp:txXfrm>
        <a:off x="3726952" y="2485458"/>
        <a:ext cx="2401294" cy="573557"/>
      </dsp:txXfrm>
    </dsp:sp>
    <dsp:sp modelId="{07DD7E28-508E-4091-BA46-69300FF7265C}">
      <dsp:nvSpPr>
        <dsp:cNvPr id="0" name=""/>
        <dsp:cNvSpPr/>
      </dsp:nvSpPr>
      <dsp:spPr>
        <a:xfrm>
          <a:off x="6487269" y="169"/>
          <a:ext cx="2436982" cy="60924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Accounting Rules</a:t>
          </a:r>
        </a:p>
      </dsp:txBody>
      <dsp:txXfrm>
        <a:off x="6505113" y="18013"/>
        <a:ext cx="2401294" cy="573557"/>
      </dsp:txXfrm>
    </dsp:sp>
    <dsp:sp modelId="{630C1CED-D5CB-4E9F-88C9-42782F905919}">
      <dsp:nvSpPr>
        <dsp:cNvPr id="0" name=""/>
        <dsp:cNvSpPr/>
      </dsp:nvSpPr>
      <dsp:spPr>
        <a:xfrm rot="5400000">
          <a:off x="7652451" y="662723"/>
          <a:ext cx="106618" cy="106618"/>
        </a:xfrm>
        <a:prstGeom prst="rightArrow">
          <a:avLst>
            <a:gd name="adj1" fmla="val 667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55988E-6C19-458A-B73B-A971ECAA5B1C}">
      <dsp:nvSpPr>
        <dsp:cNvPr id="0" name=""/>
        <dsp:cNvSpPr/>
      </dsp:nvSpPr>
      <dsp:spPr>
        <a:xfrm>
          <a:off x="6487269" y="822650"/>
          <a:ext cx="2436982" cy="609245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Valuation</a:t>
          </a:r>
        </a:p>
      </dsp:txBody>
      <dsp:txXfrm>
        <a:off x="6505113" y="840494"/>
        <a:ext cx="2401294" cy="573557"/>
      </dsp:txXfrm>
    </dsp:sp>
    <dsp:sp modelId="{0E3C77F6-5655-4991-91E8-F69B9CD4B90C}">
      <dsp:nvSpPr>
        <dsp:cNvPr id="0" name=""/>
        <dsp:cNvSpPr/>
      </dsp:nvSpPr>
      <dsp:spPr>
        <a:xfrm rot="5400000">
          <a:off x="7652451" y="1485205"/>
          <a:ext cx="106618" cy="106618"/>
        </a:xfrm>
        <a:prstGeom prst="rightArrow">
          <a:avLst>
            <a:gd name="adj1" fmla="val 667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FE7A89-83E0-4687-A66F-DCBFDD67E48D}">
      <dsp:nvSpPr>
        <dsp:cNvPr id="0" name=""/>
        <dsp:cNvSpPr/>
      </dsp:nvSpPr>
      <dsp:spPr>
        <a:xfrm>
          <a:off x="6487269" y="1645132"/>
          <a:ext cx="2436982" cy="609245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i="1" kern="1200" dirty="0"/>
            <a:t>e.g. Valuation of CFC</a:t>
          </a:r>
        </a:p>
      </dsp:txBody>
      <dsp:txXfrm>
        <a:off x="6505113" y="1662976"/>
        <a:ext cx="2401294" cy="573557"/>
      </dsp:txXfrm>
    </dsp:sp>
    <dsp:sp modelId="{33505648-C552-4E56-951F-83EC16EC9B98}">
      <dsp:nvSpPr>
        <dsp:cNvPr id="0" name=""/>
        <dsp:cNvSpPr/>
      </dsp:nvSpPr>
      <dsp:spPr>
        <a:xfrm rot="5400000">
          <a:off x="7652451" y="2307687"/>
          <a:ext cx="106618" cy="106618"/>
        </a:xfrm>
        <a:prstGeom prst="rightArrow">
          <a:avLst>
            <a:gd name="adj1" fmla="val 667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781A74-6797-475F-BD11-BEC11F46DE9A}">
      <dsp:nvSpPr>
        <dsp:cNvPr id="0" name=""/>
        <dsp:cNvSpPr/>
      </dsp:nvSpPr>
      <dsp:spPr>
        <a:xfrm>
          <a:off x="6487269" y="2467614"/>
          <a:ext cx="2436982" cy="609245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:</a:t>
          </a:r>
        </a:p>
      </dsp:txBody>
      <dsp:txXfrm>
        <a:off x="6505113" y="2485458"/>
        <a:ext cx="2401294" cy="5735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2" y="12"/>
            <a:ext cx="3043447" cy="464977"/>
          </a:xfrm>
          <a:prstGeom prst="rect">
            <a:avLst/>
          </a:prstGeom>
        </p:spPr>
        <p:txBody>
          <a:bodyPr vert="horz" lIns="91239" tIns="45618" rIns="91239" bIns="4561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2" y="8842547"/>
            <a:ext cx="3043447" cy="464977"/>
          </a:xfrm>
          <a:prstGeom prst="rect">
            <a:avLst/>
          </a:prstGeom>
        </p:spPr>
        <p:txBody>
          <a:bodyPr vert="horz" lIns="91239" tIns="45618" rIns="91239" bIns="4561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075" y="8842547"/>
            <a:ext cx="3043447" cy="464977"/>
          </a:xfrm>
          <a:prstGeom prst="rect">
            <a:avLst/>
          </a:prstGeom>
        </p:spPr>
        <p:txBody>
          <a:bodyPr vert="horz" lIns="91239" tIns="45618" rIns="91239" bIns="45618" rtlCol="0" anchor="b"/>
          <a:lstStyle>
            <a:lvl1pPr algn="r">
              <a:defRPr sz="1200"/>
            </a:lvl1pPr>
          </a:lstStyle>
          <a:p>
            <a:fld id="{70787CFD-D5C7-455D-B121-683BFE13FB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989844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6"/>
            <a:ext cx="3043343" cy="465455"/>
          </a:xfrm>
          <a:prstGeom prst="rect">
            <a:avLst/>
          </a:prstGeom>
        </p:spPr>
        <p:txBody>
          <a:bodyPr vert="horz" lIns="93134" tIns="46567" rIns="93134" bIns="4656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9" y="6"/>
            <a:ext cx="3043343" cy="465455"/>
          </a:xfrm>
          <a:prstGeom prst="rect">
            <a:avLst/>
          </a:prstGeom>
        </p:spPr>
        <p:txBody>
          <a:bodyPr vert="horz" lIns="93134" tIns="46567" rIns="93134" bIns="46567" rtlCol="0"/>
          <a:lstStyle>
            <a:lvl1pPr algn="r">
              <a:defRPr sz="1200"/>
            </a:lvl1pPr>
          </a:lstStyle>
          <a:p>
            <a:fld id="{49E4E862-E263-8B4A-AFB5-DFAAA754BCA9}" type="datetime1">
              <a:rPr lang="en-US" smtClean="0"/>
              <a:t>19/05/21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8500"/>
            <a:ext cx="62039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34" tIns="46567" rIns="93134" bIns="4656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3" y="4421825"/>
            <a:ext cx="5618480" cy="4189095"/>
          </a:xfrm>
          <a:prstGeom prst="rect">
            <a:avLst/>
          </a:prstGeom>
        </p:spPr>
        <p:txBody>
          <a:bodyPr vert="horz" lIns="93134" tIns="46567" rIns="93134" bIns="46567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42036"/>
            <a:ext cx="3043343" cy="465455"/>
          </a:xfrm>
          <a:prstGeom prst="rect">
            <a:avLst/>
          </a:prstGeom>
        </p:spPr>
        <p:txBody>
          <a:bodyPr vert="horz" lIns="93134" tIns="46567" rIns="93134" bIns="4656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9" y="8842036"/>
            <a:ext cx="3043343" cy="465455"/>
          </a:xfrm>
          <a:prstGeom prst="rect">
            <a:avLst/>
          </a:prstGeom>
        </p:spPr>
        <p:txBody>
          <a:bodyPr vert="horz" lIns="93134" tIns="46567" rIns="93134" bIns="46567" rtlCol="0" anchor="b"/>
          <a:lstStyle>
            <a:lvl1pPr algn="r">
              <a:defRPr sz="1200"/>
            </a:lvl1pPr>
          </a:lstStyle>
          <a:p>
            <a:fld id="{BA49F774-CCF9-492C-9AEB-F2814D4A66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01023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7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14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72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28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85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42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00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57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49E4E862-E263-8B4A-AFB5-DFAAA754BCA9}" type="datetime1">
              <a:rPr lang="en-US" smtClean="0"/>
              <a:t>19/05/21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49F774-CCF9-492C-9AEB-F2814D4A662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18479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E35A615-44B8-AC4C-BDEB-B9D50F7261D9}"/>
              </a:ext>
            </a:extLst>
          </p:cNvPr>
          <p:cNvSpPr/>
          <p:nvPr userDrawn="1"/>
        </p:nvSpPr>
        <p:spPr>
          <a:xfrm>
            <a:off x="11938958" y="-2"/>
            <a:ext cx="253042" cy="685800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741048" y="1940930"/>
            <a:ext cx="5515284" cy="2239337"/>
          </a:xfrm>
        </p:spPr>
        <p:txBody>
          <a:bodyPr lIns="0" tIns="0" rIns="0" bIns="45720" anchor="b" anchorCtr="0">
            <a:normAutofit/>
          </a:bodyPr>
          <a:lstStyle>
            <a:lvl1pPr algn="l">
              <a:lnSpc>
                <a:spcPct val="95000"/>
              </a:lnSpc>
              <a:defRPr sz="4000" b="0" i="0">
                <a:solidFill>
                  <a:schemeClr val="tx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</a:lstStyle>
          <a:p>
            <a:r>
              <a:rPr lang="en-US" dirty="0"/>
              <a:t>Presentation Title up to three lines in length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741048" y="4180267"/>
            <a:ext cx="5515284" cy="465240"/>
          </a:xfrm>
        </p:spPr>
        <p:txBody>
          <a:bodyPr lIns="0" tIns="91440" rIns="0" bIns="0"/>
          <a:lstStyle>
            <a:lvl1pPr marL="0" indent="0" algn="l">
              <a:buNone/>
              <a:defRPr b="1" cap="all" baseline="0">
                <a:solidFill>
                  <a:schemeClr val="tx2"/>
                </a:solidFill>
              </a:defRPr>
            </a:lvl1pPr>
            <a:lvl2pPr marL="4571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Month </a:t>
            </a:r>
            <a:r>
              <a:rPr lang="en-US" dirty="0" err="1"/>
              <a:t>dd</a:t>
            </a:r>
            <a:r>
              <a:rPr lang="en-US" dirty="0"/>
              <a:t>, </a:t>
            </a:r>
            <a:r>
              <a:rPr lang="en-US" dirty="0" err="1"/>
              <a:t>yyyy</a:t>
            </a:r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F8FC6B8-AF18-8A44-98A9-C2E79C68535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41048" y="4879731"/>
            <a:ext cx="5515284" cy="1213338"/>
          </a:xfrm>
        </p:spPr>
        <p:txBody>
          <a:bodyPr lIns="0" tIns="0" rIns="0" bIns="0" anchor="b" anchorCtr="0"/>
          <a:lstStyle>
            <a:lvl1pPr marL="0" indent="0">
              <a:spcBef>
                <a:spcPts val="3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1pPr>
            <a:lvl2pPr marL="0" indent="0">
              <a:spcBef>
                <a:spcPts val="3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 marL="0" indent="0">
              <a:spcBef>
                <a:spcPts val="3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 marL="0" indent="0">
              <a:spcBef>
                <a:spcPts val="3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0" indent="0">
              <a:spcBef>
                <a:spcPts val="3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Speaker Name</a:t>
            </a:r>
          </a:p>
          <a:p>
            <a:pPr lvl="0"/>
            <a:r>
              <a:rPr lang="en-US" dirty="0"/>
              <a:t>Division/Title/Affiliation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DD8EAEE-101A-B04C-9480-47C14533CE5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4891088" cy="6858000"/>
          </a:xfrm>
          <a:solidFill>
            <a:schemeClr val="tx2"/>
          </a:solidFill>
        </p:spPr>
        <p:txBody>
          <a:bodyPr lIns="365760" tIns="365760" rIns="365760" bIns="2971800" anchor="b">
            <a:normAutofit/>
          </a:bodyPr>
          <a:lstStyle>
            <a:lvl1pPr marL="0" indent="0" algn="ctr">
              <a:buNone/>
              <a:defRPr sz="1600" i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FEFAF05C-419E-4343-8983-4850A83FB6C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0" y="6597160"/>
            <a:ext cx="4891089" cy="260840"/>
          </a:xfrm>
        </p:spPr>
        <p:txBody>
          <a:bodyPr lIns="91440" tIns="45720" rIns="91440" bIns="45720">
            <a:noAutofit/>
          </a:bodyPr>
          <a:lstStyle>
            <a:lvl1pPr>
              <a:defRPr sz="900">
                <a:solidFill>
                  <a:schemeClr val="bg1"/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A84459F0-C776-6C49-B932-81C19C279AB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65212"/>
          <a:stretch/>
        </p:blipFill>
        <p:spPr>
          <a:xfrm>
            <a:off x="5623560" y="749808"/>
            <a:ext cx="1103811" cy="1143993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orient="horz" pos="3799" userDrawn="1">
          <p15:clr>
            <a:srgbClr val="FBAE40"/>
          </p15:clr>
        </p15:guide>
        <p15:guide id="3" pos="3600" userDrawn="1">
          <p15:clr>
            <a:srgbClr val="FBAE40"/>
          </p15:clr>
        </p15:guide>
        <p15:guide id="4" pos="308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Text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239838" y="491385"/>
            <a:ext cx="9715500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28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</a:t>
            </a:r>
            <a:r>
              <a:rPr lang="en-US" dirty="0" err="1"/>
              <a:t>Photo+Text</a:t>
            </a:r>
            <a:r>
              <a:rPr lang="en-US" dirty="0"/>
              <a:t> (W) Layout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8673A610-5F4D-8049-8881-F136A3242FF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83338" y="1469871"/>
            <a:ext cx="4572000" cy="4860591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 marL="458788" marR="0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 sz="1800"/>
            </a:lvl3pPr>
            <a:lvl4pPr>
              <a:defRPr sz="1800"/>
            </a:lvl4pPr>
            <a:lvl5pPr marL="917575" marR="0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Tx/>
              <a:buFont typeface=".HelveticaNeueDeskInterface-Regular"/>
              <a:buChar char="●"/>
              <a:tabLst/>
              <a:defRPr sz="1800"/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marL="458788" marR="0" lvl="2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/>
            </a:pPr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marL="917575" marR="0" lvl="4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Tx/>
              <a:buFont typeface=".HelveticaNeueDeskInterface-Regular"/>
              <a:buChar char="●"/>
              <a:tabLst/>
              <a:defRPr/>
            </a:pPr>
            <a:r>
              <a:rPr lang="en-US" dirty="0"/>
              <a:t>Quadruple-click the “Indent More” button (above) for fourth-level bullets</a:t>
            </a:r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68106178-1013-D249-8751-3EA29B2109C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239838" y="1669499"/>
            <a:ext cx="4856162" cy="4480560"/>
          </a:xfrm>
          <a:solidFill>
            <a:schemeClr val="bg1">
              <a:lumMod val="90000"/>
            </a:schemeClr>
          </a:solidFill>
        </p:spPr>
        <p:txBody>
          <a:bodyPr lIns="365760" tIns="365760" rIns="365760" bIns="1828800" anchor="b">
            <a:normAutofit/>
          </a:bodyPr>
          <a:lstStyle>
            <a:lvl1pPr marL="0" indent="0" algn="ctr">
              <a:buNone/>
              <a:defRPr sz="1600"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CDAF09BB-AD0B-2041-83F2-50D0A4E8600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39839" y="5889219"/>
            <a:ext cx="4856162" cy="260840"/>
          </a:xfrm>
        </p:spPr>
        <p:txBody>
          <a:bodyPr lIns="45720" tIns="45720" rIns="45720" bIns="45720" anchor="b">
            <a:noAutofit/>
          </a:bodyPr>
          <a:lstStyle>
            <a:lvl1pPr>
              <a:defRPr sz="900">
                <a:solidFill>
                  <a:schemeClr val="bg1">
                    <a:lumMod val="25000"/>
                  </a:schemeClr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val="3536701377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Photo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0806" y="491385"/>
            <a:ext cx="3670259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24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</a:t>
            </a:r>
            <a:r>
              <a:rPr lang="en-US" dirty="0" err="1"/>
              <a:t>Text+Photo</a:t>
            </a:r>
            <a:r>
              <a:rPr lang="en-US" dirty="0"/>
              <a:t> (W) Layout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A590E5-B0BC-F540-8942-A0FB291DEE4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0806" y="1469871"/>
            <a:ext cx="3670259" cy="4860591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 marL="458788" marR="0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marL="458788" marR="0" lvl="2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/>
            </a:pPr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47569D7D-6010-454B-A86B-B6C69D7E2E6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191000" y="-1"/>
            <a:ext cx="8001000" cy="6629400"/>
          </a:xfrm>
          <a:solidFill>
            <a:schemeClr val="bg1">
              <a:lumMod val="90000"/>
            </a:schemeClr>
          </a:solidFill>
        </p:spPr>
        <p:txBody>
          <a:bodyPr tIns="0" bIns="2743200" anchor="b"/>
          <a:lstStyle>
            <a:lvl1pPr algn="ctr">
              <a:defRPr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FD26CCD3-E500-1F49-8DD8-1545E2CBF0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5400000">
            <a:off x="8746884" y="3184281"/>
            <a:ext cx="6629396" cy="260840"/>
          </a:xfrm>
        </p:spPr>
        <p:txBody>
          <a:bodyPr lIns="91440" tIns="45720" rIns="91440" bIns="45720">
            <a:noAutofit/>
          </a:bodyPr>
          <a:lstStyle>
            <a:lvl1pPr>
              <a:defRPr sz="900">
                <a:solidFill>
                  <a:schemeClr val="bg1">
                    <a:lumMod val="25000"/>
                  </a:schemeClr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val="401658498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Photo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239838" y="491385"/>
            <a:ext cx="9715500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28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</a:t>
            </a:r>
            <a:r>
              <a:rPr lang="en-US" dirty="0" err="1"/>
              <a:t>Photo+Photo</a:t>
            </a:r>
            <a:r>
              <a:rPr lang="en-US" dirty="0"/>
              <a:t> (W) Layout</a:t>
            </a:r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68106178-1013-D249-8751-3EA29B2109C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1469871"/>
            <a:ext cx="6096000" cy="4251960"/>
          </a:xfrm>
          <a:solidFill>
            <a:schemeClr val="bg1">
              <a:lumMod val="90000"/>
            </a:schemeClr>
          </a:solidFill>
        </p:spPr>
        <p:txBody>
          <a:bodyPr lIns="365760" tIns="365760" rIns="365760" bIns="1828800" anchor="b">
            <a:normAutofit/>
          </a:bodyPr>
          <a:lstStyle>
            <a:lvl1pPr marL="0" indent="0" algn="ctr">
              <a:buNone/>
              <a:defRPr sz="1600"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CDAF09BB-AD0B-2041-83F2-50D0A4E8600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" y="5460991"/>
            <a:ext cx="6096000" cy="260840"/>
          </a:xfrm>
        </p:spPr>
        <p:txBody>
          <a:bodyPr lIns="45720" tIns="45720" rIns="45720" bIns="45720" anchor="b">
            <a:noAutofit/>
          </a:bodyPr>
          <a:lstStyle>
            <a:lvl1pPr>
              <a:defRPr sz="900">
                <a:solidFill>
                  <a:schemeClr val="bg1">
                    <a:lumMod val="25000"/>
                  </a:schemeClr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  <p:sp>
        <p:nvSpPr>
          <p:cNvPr id="8" name="Picture Placeholder 4">
            <a:extLst>
              <a:ext uri="{FF2B5EF4-FFF2-40B4-BE49-F238E27FC236}">
                <a16:creationId xmlns:a16="http://schemas.microsoft.com/office/drawing/2014/main" id="{57E259A3-746A-2044-822B-3F7D859E7F1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93439" y="1469871"/>
            <a:ext cx="6096000" cy="4251960"/>
          </a:xfrm>
          <a:solidFill>
            <a:schemeClr val="bg1">
              <a:lumMod val="90000"/>
            </a:schemeClr>
          </a:solidFill>
        </p:spPr>
        <p:txBody>
          <a:bodyPr lIns="365760" tIns="365760" rIns="365760" bIns="1828800" anchor="b">
            <a:normAutofit/>
          </a:bodyPr>
          <a:lstStyle>
            <a:lvl1pPr marL="0" indent="0" algn="ctr">
              <a:buNone/>
              <a:defRPr sz="1600"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E3F54B41-918E-644B-B610-DDE8277FB26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3440" y="5460991"/>
            <a:ext cx="6096000" cy="260840"/>
          </a:xfrm>
        </p:spPr>
        <p:txBody>
          <a:bodyPr lIns="45720" tIns="45720" rIns="45720" bIns="45720" anchor="b">
            <a:noAutofit/>
          </a:bodyPr>
          <a:lstStyle>
            <a:lvl1pPr>
              <a:defRPr sz="900">
                <a:solidFill>
                  <a:schemeClr val="bg1">
                    <a:lumMod val="25000"/>
                  </a:schemeClr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val="3608501901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+Title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24F27426-24A7-3845-8E05-8360D202A2F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" y="5349453"/>
            <a:ext cx="12192000" cy="1508547"/>
          </a:xfrm>
          <a:prstGeom prst="rect">
            <a:avLst/>
          </a:prstGeom>
        </p:spPr>
        <p:txBody>
          <a:bodyPr vert="horz" lIns="457200" tIns="182880" rIns="457200" bIns="182880" rtlCol="0" anchor="t" anchorCtr="0">
            <a:noAutofit/>
          </a:bodyPr>
          <a:lstStyle>
            <a:lvl1pPr algn="ctr">
              <a:defRPr lang="en-US" sz="24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Large Photo (W) Layout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58B1EB05-4C3D-C643-8F71-7489EF7CE39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5349875"/>
          </a:xfrm>
          <a:solidFill>
            <a:schemeClr val="bg1">
              <a:lumMod val="90000"/>
            </a:schemeClr>
          </a:solidFill>
        </p:spPr>
        <p:txBody>
          <a:bodyPr tIns="0" bIns="2057400" anchor="b"/>
          <a:lstStyle>
            <a:lvl1pPr algn="ctr">
              <a:defRPr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C91875E-B0A9-0447-9F79-6199D72612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5400000">
            <a:off x="9386856" y="2544308"/>
            <a:ext cx="5349451" cy="260840"/>
          </a:xfrm>
        </p:spPr>
        <p:txBody>
          <a:bodyPr lIns="91440" tIns="45720" rIns="91440" bIns="45720">
            <a:noAutofit/>
          </a:bodyPr>
          <a:lstStyle>
            <a:lvl1pPr>
              <a:defRPr sz="900">
                <a:solidFill>
                  <a:schemeClr val="bg1">
                    <a:lumMod val="25000"/>
                  </a:schemeClr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val="168799884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tra-Large Photo+Title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58B1EB05-4C3D-C643-8F71-7489EF7CE39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-1"/>
            <a:ext cx="12192000" cy="6172200"/>
          </a:xfrm>
          <a:solidFill>
            <a:schemeClr val="bg1">
              <a:lumMod val="90000"/>
            </a:schemeClr>
          </a:solidFill>
        </p:spPr>
        <p:txBody>
          <a:bodyPr tIns="0" bIns="2560320" anchor="b"/>
          <a:lstStyle>
            <a:lvl1pPr algn="ctr">
              <a:defRPr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C91875E-B0A9-0447-9F79-6199D72612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5400000">
            <a:off x="8975483" y="2955682"/>
            <a:ext cx="6172198" cy="260840"/>
          </a:xfrm>
        </p:spPr>
        <p:txBody>
          <a:bodyPr lIns="91440" tIns="45720" rIns="91440" bIns="45720">
            <a:noAutofit/>
          </a:bodyPr>
          <a:lstStyle>
            <a:lvl1pPr>
              <a:defRPr sz="900">
                <a:solidFill>
                  <a:schemeClr val="bg1">
                    <a:lumMod val="25000"/>
                  </a:schemeClr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24F27426-24A7-3845-8E05-8360D202A2F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6172200"/>
            <a:ext cx="12202245" cy="685800"/>
          </a:xfrm>
          <a:prstGeom prst="rect">
            <a:avLst/>
          </a:prstGeom>
        </p:spPr>
        <p:txBody>
          <a:bodyPr vert="horz" lIns="457200" tIns="91440" rIns="457200" bIns="182880" rtlCol="0" anchor="t" anchorCtr="0">
            <a:normAutofit/>
          </a:bodyPr>
          <a:lstStyle>
            <a:lvl1pPr algn="ctr">
              <a:defRPr lang="en-US" sz="22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Extra-Large </a:t>
            </a:r>
            <a:r>
              <a:rPr lang="en-US" dirty="0" err="1"/>
              <a:t>Photo+Title</a:t>
            </a:r>
            <a:r>
              <a:rPr lang="en-US" dirty="0"/>
              <a:t> (W) Layout</a:t>
            </a:r>
          </a:p>
        </p:txBody>
      </p:sp>
    </p:spTree>
    <p:extLst>
      <p:ext uri="{BB962C8B-B14F-4D97-AF65-F5344CB8AC3E}">
        <p14:creationId xmlns:p14="http://schemas.microsoft.com/office/powerpoint/2010/main" val="115190021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tra-Large Photo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58B1EB05-4C3D-C643-8F71-7489EF7CE39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-1"/>
            <a:ext cx="12192000" cy="6583680"/>
          </a:xfrm>
          <a:solidFill>
            <a:schemeClr val="bg1">
              <a:lumMod val="90000"/>
            </a:schemeClr>
          </a:solidFill>
        </p:spPr>
        <p:txBody>
          <a:bodyPr tIns="0" bIns="2743200" anchor="b"/>
          <a:lstStyle>
            <a:lvl1pPr algn="ctr">
              <a:defRPr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C91875E-B0A9-0447-9F79-6199D72612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5400000">
            <a:off x="8769743" y="3161422"/>
            <a:ext cx="6583678" cy="260840"/>
          </a:xfrm>
        </p:spPr>
        <p:txBody>
          <a:bodyPr lIns="91440" tIns="45720" rIns="91440" bIns="45720">
            <a:noAutofit/>
          </a:bodyPr>
          <a:lstStyle>
            <a:lvl1pPr>
              <a:defRPr sz="900">
                <a:solidFill>
                  <a:schemeClr val="bg1">
                    <a:lumMod val="25000"/>
                  </a:schemeClr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val="340168843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ingle-Column (B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239838" y="491385"/>
            <a:ext cx="9715500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28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Single-Column (B) Layout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A590E5-B0BC-F540-8942-A0FB291DEE4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39838" y="1469871"/>
            <a:ext cx="9715500" cy="4860591"/>
          </a:xfrm>
        </p:spPr>
        <p:txBody>
          <a:bodyPr/>
          <a:lstStyle>
            <a:lvl1pPr marL="0" marR="0" indent="0" algn="l" defTabSz="914314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accent1"/>
              </a:buClr>
              <a:buSzPct val="110000"/>
              <a:buFont typeface="Wingdings" charset="2"/>
              <a:buNone/>
              <a:tabLst/>
              <a:defRPr>
                <a:solidFill>
                  <a:schemeClr val="bg1"/>
                </a:solidFill>
              </a:defRPr>
            </a:lvl1pPr>
            <a:lvl2pPr>
              <a:buClr>
                <a:schemeClr val="tx2">
                  <a:lumMod val="40000"/>
                  <a:lumOff val="60000"/>
                </a:schemeClr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>
                  <a:lumMod val="75000"/>
                </a:schemeClr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tx2">
                  <a:lumMod val="40000"/>
                  <a:lumOff val="60000"/>
                </a:schemeClr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>
                  <a:lumMod val="75000"/>
                </a:schemeClr>
              </a:buClr>
              <a:defRPr>
                <a:solidFill>
                  <a:schemeClr val="bg1"/>
                </a:solidFill>
              </a:defRPr>
            </a:lvl5pPr>
          </a:lstStyle>
          <a:p>
            <a:pPr marL="0" marR="0" lvl="0" indent="0" algn="l" defTabSz="914314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accent1"/>
              </a:buClr>
              <a:buSzPct val="110000"/>
              <a:buFont typeface="Wingdings" charset="2"/>
              <a:buNone/>
              <a:tabLst/>
              <a:defRPr/>
            </a:pPr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lvl="2"/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B31EA4B-58AD-3842-9BEC-4B9FF60E019D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Arial Black" charset="0"/>
                <a:cs typeface="Arial Black" charset="0"/>
              </a:rPr>
              <a:t>Communication TT</a:t>
            </a:r>
            <a:endParaRPr lang="en-US" sz="9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6FD9C8-9F14-B64C-88D7-AFEADAB39B39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bg1"/>
                </a:solidFill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26854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-Column (B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239838" y="491385"/>
            <a:ext cx="9715500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28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Two-Column (B) Layout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A590E5-B0BC-F540-8942-A0FB291DEE4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39838" y="1469871"/>
            <a:ext cx="4572000" cy="4860591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1800">
                <a:solidFill>
                  <a:schemeClr val="bg1"/>
                </a:solidFill>
              </a:defRPr>
            </a:lvl1pPr>
            <a:lvl2pPr>
              <a:buClr>
                <a:schemeClr val="tx2">
                  <a:lumMod val="40000"/>
                  <a:lumOff val="60000"/>
                </a:schemeClr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>
                  <a:lumMod val="75000"/>
                </a:schemeClr>
              </a:buClr>
              <a:defRPr sz="1800">
                <a:solidFill>
                  <a:schemeClr val="bg1"/>
                </a:solidFill>
              </a:defRPr>
            </a:lvl3pPr>
            <a:lvl4pPr>
              <a:buClr>
                <a:schemeClr val="tx2">
                  <a:lumMod val="40000"/>
                  <a:lumOff val="60000"/>
                </a:schemeClr>
              </a:buClr>
              <a:defRPr sz="1800">
                <a:solidFill>
                  <a:schemeClr val="bg1"/>
                </a:solidFill>
              </a:defRPr>
            </a:lvl4pPr>
            <a:lvl5pPr>
              <a:buClr>
                <a:schemeClr val="bg1">
                  <a:lumMod val="75000"/>
                </a:schemeClr>
              </a:buCl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lvl="2"/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8673A610-5F4D-8049-8881-F136A3242FF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83338" y="1469871"/>
            <a:ext cx="4572000" cy="4860591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1800">
                <a:solidFill>
                  <a:schemeClr val="bg1"/>
                </a:solidFill>
              </a:defRPr>
            </a:lvl1pPr>
            <a:lvl2pPr>
              <a:buClr>
                <a:schemeClr val="tx2">
                  <a:lumMod val="40000"/>
                  <a:lumOff val="60000"/>
                </a:schemeClr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>
                  <a:lumMod val="75000"/>
                </a:schemeClr>
              </a:buClr>
              <a:defRPr sz="1800">
                <a:solidFill>
                  <a:schemeClr val="bg1"/>
                </a:solidFill>
              </a:defRPr>
            </a:lvl3pPr>
            <a:lvl4pPr>
              <a:buClr>
                <a:schemeClr val="tx2">
                  <a:lumMod val="40000"/>
                  <a:lumOff val="60000"/>
                </a:schemeClr>
              </a:buClr>
              <a:defRPr sz="1800">
                <a:solidFill>
                  <a:schemeClr val="bg1"/>
                </a:solidFill>
              </a:defRPr>
            </a:lvl4pPr>
            <a:lvl5pPr>
              <a:buClr>
                <a:schemeClr val="bg1">
                  <a:lumMod val="75000"/>
                </a:schemeClr>
              </a:buCl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lvl="2"/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DC0B0CE-B013-7641-9551-DA60CF80B4AC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charset="0"/>
                <a:cs typeface="Arial Black" charset="0"/>
              </a:rPr>
              <a:t>IMF </a:t>
            </a:r>
            <a:r>
              <a:rPr lang="en-US" sz="9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Arial Black" charset="0"/>
              </a:rPr>
              <a:t>| Statistics</a:t>
            </a:r>
            <a:endParaRPr lang="en-US" sz="900" b="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7362889-E692-BF4A-B8C8-D6FF23EE4CF0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bg1"/>
                </a:solidFill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CB5B26B-2A1F-084E-BAF6-BEA91A8E38A5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670538"/>
            <a:ext cx="0" cy="4425462"/>
          </a:xfrm>
          <a:prstGeom prst="line">
            <a:avLst/>
          </a:prstGeom>
          <a:ln w="9525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0158907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hoto+Text (B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239838" y="491385"/>
            <a:ext cx="9715500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28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</a:t>
            </a:r>
            <a:r>
              <a:rPr lang="en-US" dirty="0" err="1"/>
              <a:t>Photo+Text</a:t>
            </a:r>
            <a:r>
              <a:rPr lang="en-US" dirty="0"/>
              <a:t> (B) Layout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8673A610-5F4D-8049-8881-F136A3242FF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83338" y="1469871"/>
            <a:ext cx="4572000" cy="4860591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1800">
                <a:solidFill>
                  <a:schemeClr val="bg1"/>
                </a:solidFill>
              </a:defRPr>
            </a:lvl1pPr>
            <a:lvl2pPr>
              <a:buClr>
                <a:schemeClr val="tx2">
                  <a:lumMod val="40000"/>
                  <a:lumOff val="60000"/>
                </a:schemeClr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>
                  <a:lumMod val="75000"/>
                </a:schemeClr>
              </a:buClr>
              <a:defRPr sz="1800">
                <a:solidFill>
                  <a:schemeClr val="bg1"/>
                </a:solidFill>
              </a:defRPr>
            </a:lvl3pPr>
            <a:lvl4pPr>
              <a:buClr>
                <a:schemeClr val="tx2">
                  <a:lumMod val="40000"/>
                  <a:lumOff val="60000"/>
                </a:schemeClr>
              </a:buClr>
              <a:defRPr sz="1800">
                <a:solidFill>
                  <a:schemeClr val="bg1"/>
                </a:solidFill>
              </a:defRPr>
            </a:lvl4pPr>
            <a:lvl5pPr>
              <a:buClr>
                <a:schemeClr val="bg1">
                  <a:lumMod val="75000"/>
                </a:schemeClr>
              </a:buCl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lvl="2"/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DC0B0CE-B013-7641-9551-DA60CF80B4AC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charset="0"/>
                <a:cs typeface="Arial Black" charset="0"/>
              </a:rPr>
              <a:t>IMF </a:t>
            </a:r>
            <a:r>
              <a:rPr lang="en-US" sz="9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Arial Black" charset="0"/>
              </a:rPr>
              <a:t>| Statistics</a:t>
            </a:r>
            <a:endParaRPr lang="en-US" sz="900" b="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7362889-E692-BF4A-B8C8-D6FF23EE4CF0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bg1"/>
                </a:solidFill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ADC7D600-7783-1F4F-AD62-06B784E129F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239838" y="1672046"/>
            <a:ext cx="4855464" cy="4480560"/>
          </a:xfrm>
          <a:solidFill>
            <a:schemeClr val="tx2">
              <a:lumMod val="50000"/>
            </a:schemeClr>
          </a:solidFill>
        </p:spPr>
        <p:txBody>
          <a:bodyPr lIns="365760" tIns="365760" rIns="365760" bIns="1828800" anchor="b">
            <a:normAutofit/>
          </a:bodyPr>
          <a:lstStyle>
            <a:lvl1pPr marL="0" indent="0" algn="ctr">
              <a:buNone/>
              <a:defRPr sz="1600" i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A3893C67-9BAE-6946-9896-78E2472B03D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39838" y="5891766"/>
            <a:ext cx="4855464" cy="260840"/>
          </a:xfrm>
        </p:spPr>
        <p:txBody>
          <a:bodyPr lIns="45720" tIns="45720" rIns="45720" bIns="45720" anchor="b">
            <a:noAutofit/>
          </a:bodyPr>
          <a:lstStyle>
            <a:lvl1pPr>
              <a:defRPr sz="900">
                <a:solidFill>
                  <a:schemeClr val="bg1"/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val="1115769321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12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hoto+Photo (B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239838" y="491385"/>
            <a:ext cx="9715500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28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</a:t>
            </a:r>
            <a:r>
              <a:rPr lang="en-US" dirty="0" err="1"/>
              <a:t>Photo+Photo</a:t>
            </a:r>
            <a:r>
              <a:rPr lang="en-US" dirty="0"/>
              <a:t> (B) Layout</a:t>
            </a:r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68106178-1013-D249-8751-3EA29B2109C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1469871"/>
            <a:ext cx="6096000" cy="4251960"/>
          </a:xfrm>
          <a:solidFill>
            <a:schemeClr val="tx2">
              <a:lumMod val="50000"/>
            </a:schemeClr>
          </a:solidFill>
        </p:spPr>
        <p:txBody>
          <a:bodyPr lIns="365760" tIns="365760" rIns="365760" bIns="1828800" anchor="b">
            <a:normAutofit/>
          </a:bodyPr>
          <a:lstStyle>
            <a:lvl1pPr marL="0" indent="0" algn="ctr">
              <a:buNone/>
              <a:defRPr sz="1600" i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CDAF09BB-AD0B-2041-83F2-50D0A4E8600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" y="5460991"/>
            <a:ext cx="6096000" cy="260840"/>
          </a:xfrm>
        </p:spPr>
        <p:txBody>
          <a:bodyPr lIns="45720" tIns="45720" rIns="45720" bIns="45720" anchor="b">
            <a:noAutofit/>
          </a:bodyPr>
          <a:lstStyle>
            <a:lvl1pPr>
              <a:defRPr sz="900">
                <a:solidFill>
                  <a:schemeClr val="bg1"/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  <p:sp>
        <p:nvSpPr>
          <p:cNvPr id="8" name="Picture Placeholder 4">
            <a:extLst>
              <a:ext uri="{FF2B5EF4-FFF2-40B4-BE49-F238E27FC236}">
                <a16:creationId xmlns:a16="http://schemas.microsoft.com/office/drawing/2014/main" id="{57E259A3-746A-2044-822B-3F7D859E7F1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93439" y="1469871"/>
            <a:ext cx="6096000" cy="4251960"/>
          </a:xfrm>
          <a:solidFill>
            <a:schemeClr val="tx2">
              <a:lumMod val="50000"/>
            </a:schemeClr>
          </a:solidFill>
        </p:spPr>
        <p:txBody>
          <a:bodyPr lIns="365760" tIns="365760" rIns="365760" bIns="1828800" anchor="b">
            <a:normAutofit/>
          </a:bodyPr>
          <a:lstStyle>
            <a:lvl1pPr marL="0" indent="0" algn="ctr">
              <a:buNone/>
              <a:defRPr sz="1600" i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E3F54B41-918E-644B-B610-DDE8277FB26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3440" y="5460991"/>
            <a:ext cx="6096000" cy="260840"/>
          </a:xfrm>
        </p:spPr>
        <p:txBody>
          <a:bodyPr lIns="45720" tIns="45720" rIns="45720" bIns="45720" anchor="b">
            <a:noAutofit/>
          </a:bodyPr>
          <a:lstStyle>
            <a:lvl1pPr>
              <a:defRPr sz="900">
                <a:solidFill>
                  <a:schemeClr val="bg1"/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E8A7720-BFE2-8541-8CCE-E6CF2AEB21D5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charset="0"/>
                <a:cs typeface="Arial Black" charset="0"/>
              </a:rPr>
              <a:t>IMF </a:t>
            </a:r>
            <a:r>
              <a:rPr lang="en-US" sz="9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Arial Black" charset="0"/>
              </a:rPr>
              <a:t>| Statistics</a:t>
            </a:r>
            <a:endParaRPr lang="en-US" sz="900" b="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F7CAC3A-914C-D94C-9254-C253E5803F2C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bg1"/>
                </a:solidFill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2614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pt. 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E35A615-44B8-AC4C-BDEB-B9D50F7261D9}"/>
              </a:ext>
            </a:extLst>
          </p:cNvPr>
          <p:cNvSpPr/>
          <p:nvPr userDrawn="1"/>
        </p:nvSpPr>
        <p:spPr>
          <a:xfrm>
            <a:off x="11938958" y="-2"/>
            <a:ext cx="253042" cy="685800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741048" y="1940930"/>
            <a:ext cx="5515284" cy="2239337"/>
          </a:xfrm>
        </p:spPr>
        <p:txBody>
          <a:bodyPr lIns="0" tIns="0" rIns="0" bIns="45720" anchor="b" anchorCtr="0">
            <a:normAutofit/>
          </a:bodyPr>
          <a:lstStyle>
            <a:lvl1pPr algn="l">
              <a:lnSpc>
                <a:spcPct val="95000"/>
              </a:lnSpc>
              <a:defRPr sz="4000" b="0" i="0">
                <a:solidFill>
                  <a:schemeClr val="tx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</a:lstStyle>
          <a:p>
            <a:r>
              <a:rPr lang="en-US" dirty="0"/>
              <a:t>Presentation Title up to three lines in length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741048" y="4180267"/>
            <a:ext cx="5515284" cy="465240"/>
          </a:xfrm>
        </p:spPr>
        <p:txBody>
          <a:bodyPr lIns="0" tIns="91440" rIns="0" bIns="0"/>
          <a:lstStyle>
            <a:lvl1pPr marL="0" indent="0" algn="l">
              <a:buNone/>
              <a:defRPr b="1" cap="all" baseline="0">
                <a:solidFill>
                  <a:schemeClr val="tx2"/>
                </a:solidFill>
              </a:defRPr>
            </a:lvl1pPr>
            <a:lvl2pPr marL="4571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Month </a:t>
            </a:r>
            <a:r>
              <a:rPr lang="en-US" dirty="0" err="1"/>
              <a:t>dd</a:t>
            </a:r>
            <a:r>
              <a:rPr lang="en-US" dirty="0"/>
              <a:t>, </a:t>
            </a:r>
            <a:r>
              <a:rPr lang="en-US" dirty="0" err="1"/>
              <a:t>yyyy</a:t>
            </a:r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F8FC6B8-AF18-8A44-98A9-C2E79C68535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41048" y="4879731"/>
            <a:ext cx="5515284" cy="1213338"/>
          </a:xfrm>
        </p:spPr>
        <p:txBody>
          <a:bodyPr lIns="0" tIns="0" rIns="0" bIns="0" anchor="b" anchorCtr="0"/>
          <a:lstStyle>
            <a:lvl1pPr marL="0" indent="0">
              <a:spcBef>
                <a:spcPts val="3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1pPr>
            <a:lvl2pPr marL="0" indent="0">
              <a:spcBef>
                <a:spcPts val="3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 marL="0" indent="0">
              <a:spcBef>
                <a:spcPts val="3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 marL="0" indent="0">
              <a:spcBef>
                <a:spcPts val="3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0" indent="0">
              <a:spcBef>
                <a:spcPts val="3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Speaker Name</a:t>
            </a:r>
          </a:p>
          <a:p>
            <a:pPr lvl="0"/>
            <a:r>
              <a:rPr lang="en-US" dirty="0"/>
              <a:t>Division/Title/Affiliation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DD8EAEE-101A-B04C-9480-47C14533CE5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4891088" cy="6858000"/>
          </a:xfrm>
          <a:solidFill>
            <a:schemeClr val="tx2">
              <a:lumMod val="50000"/>
            </a:schemeClr>
          </a:solidFill>
        </p:spPr>
        <p:txBody>
          <a:bodyPr lIns="365760" tIns="365760" rIns="365760" bIns="2971800" anchor="b">
            <a:normAutofit/>
          </a:bodyPr>
          <a:lstStyle>
            <a:lvl1pPr marL="0" indent="0" algn="ctr">
              <a:buNone/>
              <a:defRPr sz="1600" i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FEFAF05C-419E-4343-8983-4850A83FB6C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0" y="6597160"/>
            <a:ext cx="4891089" cy="260840"/>
          </a:xfrm>
        </p:spPr>
        <p:txBody>
          <a:bodyPr lIns="91440" tIns="45720" rIns="91440" bIns="45720">
            <a:noAutofit/>
          </a:bodyPr>
          <a:lstStyle>
            <a:lvl1pPr>
              <a:defRPr sz="900">
                <a:solidFill>
                  <a:schemeClr val="bg1"/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val="35853188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3799">
          <p15:clr>
            <a:srgbClr val="FBAE40"/>
          </p15:clr>
        </p15:guide>
        <p15:guide id="3" pos="3600">
          <p15:clr>
            <a:srgbClr val="FBAE40"/>
          </p15:clr>
        </p15:guide>
        <p15:guide id="4" pos="3081">
          <p15:clr>
            <a:srgbClr val="FBAE40"/>
          </p15:clr>
        </p15:guide>
        <p15:guide id="5" pos="3632" userDrawn="1">
          <p15:clr>
            <a:srgbClr val="FBAE40"/>
          </p15:clr>
        </p15:guide>
        <p15:guide id="6" orient="horz" pos="833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rge-Photo (B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0" y="5349450"/>
            <a:ext cx="12191999" cy="1508547"/>
          </a:xfrm>
          <a:prstGeom prst="rect">
            <a:avLst/>
          </a:prstGeom>
        </p:spPr>
        <p:txBody>
          <a:bodyPr vert="horz" lIns="457200" tIns="182880" rIns="457200" bIns="182880" rtlCol="0" anchor="t">
            <a:normAutofit/>
          </a:bodyPr>
          <a:lstStyle>
            <a:lvl1pPr algn="ctr">
              <a:defRPr lang="en-US" sz="24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Large-Photo (B) Layout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57DE7E-D5A7-934A-BDAA-810E25C7A25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5349875"/>
          </a:xfrm>
          <a:solidFill>
            <a:schemeClr val="tx2">
              <a:lumMod val="50000"/>
            </a:schemeClr>
          </a:solidFill>
        </p:spPr>
        <p:txBody>
          <a:bodyPr tIns="0" bIns="2057400" anchor="b"/>
          <a:lstStyle>
            <a:lvl1pPr algn="ctr">
              <a:defRPr i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096E3DB-FA3A-7842-8A68-4AE4AACEC5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5400000">
            <a:off x="9386856" y="2544308"/>
            <a:ext cx="5349451" cy="260840"/>
          </a:xfrm>
        </p:spPr>
        <p:txBody>
          <a:bodyPr lIns="91440" tIns="45720" rIns="91440" bIns="45720">
            <a:noAutofit/>
          </a:bodyPr>
          <a:lstStyle>
            <a:lvl1pPr>
              <a:defRPr sz="900">
                <a:solidFill>
                  <a:schemeClr val="bg1"/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4FF97F-5A7B-3544-BBF1-8D9147069589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charset="0"/>
                <a:cs typeface="Arial Black" charset="0"/>
              </a:rPr>
              <a:t>IMF </a:t>
            </a:r>
            <a:r>
              <a:rPr lang="en-US" sz="9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Arial Black" charset="0"/>
              </a:rPr>
              <a:t>| Statistics</a:t>
            </a:r>
            <a:endParaRPr lang="en-US" sz="900" b="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558205F-7910-2A4D-9D13-3F4027CE12D3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bg1"/>
                </a:solidFill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(Cyan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9CCFC-0C7C-7E42-AAEE-3FB70C5929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95400" y="1371600"/>
            <a:ext cx="9601200" cy="4114800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for Divider (Cyan)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7B958B-EF8E-214B-9B02-2EE3EF507FDD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Arial Black" charset="0"/>
                <a:cs typeface="Arial Black" charset="0"/>
              </a:rPr>
              <a:t>Communication TT </a:t>
            </a:r>
            <a:endParaRPr lang="en-US" sz="9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98BA64-B15C-8146-85CE-EE4EA1ADA406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bg1"/>
                </a:solidFill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87336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(Green)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9CCFC-0C7C-7E42-AAEE-3FB70C5929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95400" y="1371600"/>
            <a:ext cx="9601200" cy="4114800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for Divider (Green)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7B958B-EF8E-214B-9B02-2EE3EF507FDD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Arial Black" charset="0"/>
                <a:cs typeface="Arial Black" charset="0"/>
              </a:rPr>
              <a:t>IMF </a:t>
            </a:r>
            <a:r>
              <a:rPr lang="en-US" sz="900" b="0" dirty="0">
                <a:solidFill>
                  <a:schemeClr val="bg1"/>
                </a:solidFill>
                <a:latin typeface="+mn-lt"/>
                <a:cs typeface="Arial Black" charset="0"/>
              </a:rPr>
              <a:t>| Statistics</a:t>
            </a:r>
            <a:endParaRPr lang="en-US" sz="9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98BA64-B15C-8146-85CE-EE4EA1ADA406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bg1"/>
                </a:solidFill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5910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(Yellow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9CCFC-0C7C-7E42-AAEE-3FB70C5929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95400" y="1371600"/>
            <a:ext cx="9601200" cy="4114800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for Divider (Yellow)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7B958B-EF8E-214B-9B02-2EE3EF507FDD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Arial Black" charset="0"/>
                <a:cs typeface="Arial Black" charset="0"/>
              </a:rPr>
              <a:t>IMF </a:t>
            </a:r>
            <a:r>
              <a:rPr lang="en-US" sz="900" b="0" dirty="0">
                <a:solidFill>
                  <a:schemeClr val="bg1"/>
                </a:solidFill>
                <a:latin typeface="+mn-lt"/>
                <a:cs typeface="Arial Black" charset="0"/>
              </a:rPr>
              <a:t>| Statistics</a:t>
            </a:r>
            <a:endParaRPr lang="en-US" sz="9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98BA64-B15C-8146-85CE-EE4EA1ADA406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bg1"/>
                </a:solidFill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9912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Agend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6DC936A-9C43-D84B-9C24-0185515D689C}"/>
              </a:ext>
            </a:extLst>
          </p:cNvPr>
          <p:cNvSpPr/>
          <p:nvPr userDrawn="1"/>
        </p:nvSpPr>
        <p:spPr>
          <a:xfrm>
            <a:off x="-1" y="6638778"/>
            <a:ext cx="12192001" cy="21922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7B958B-EF8E-214B-9B02-2EE3EF507FDD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Arial Black" charset="0"/>
                <a:cs typeface="Arial Black" charset="0"/>
              </a:rPr>
              <a:t>Communication</a:t>
            </a:r>
            <a:r>
              <a:rPr lang="en-US" sz="900" b="1" baseline="0" dirty="0">
                <a:solidFill>
                  <a:schemeClr val="bg1"/>
                </a:solidFill>
                <a:latin typeface="Arial Black" charset="0"/>
                <a:cs typeface="Arial Black" charset="0"/>
              </a:rPr>
              <a:t> TT</a:t>
            </a:r>
            <a:endParaRPr lang="en-US" sz="9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98BA64-B15C-8146-85CE-EE4EA1ADA406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bg1"/>
                </a:solidFill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07CE3741-921D-834E-8354-54991BEB2BD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1235964" y="683639"/>
            <a:ext cx="9372600" cy="5486400"/>
          </a:xfrm>
        </p:spPr>
        <p:txBody>
          <a:bodyPr tIns="0" bIns="365760" anchor="ctr" anchorCtr="0"/>
          <a:lstStyle>
            <a:lvl1pPr>
              <a:spcBef>
                <a:spcPts val="0"/>
              </a:spcBef>
              <a:spcAft>
                <a:spcPts val="2400"/>
              </a:spcAft>
              <a:buClrTx/>
              <a:defRPr sz="3400" b="0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marL="342900" indent="-342900">
              <a:spcBef>
                <a:spcPts val="900"/>
              </a:spcBef>
              <a:spcAft>
                <a:spcPts val="0"/>
              </a:spcAft>
              <a:buClrTx/>
              <a:tabLst/>
              <a:defRPr sz="3200" b="0">
                <a:solidFill>
                  <a:schemeClr val="bg1"/>
                </a:solidFill>
              </a:defRPr>
            </a:lvl2pPr>
            <a:lvl3pPr marL="342900" indent="-342900">
              <a:spcBef>
                <a:spcPts val="900"/>
              </a:spcBef>
              <a:spcAft>
                <a:spcPts val="0"/>
              </a:spcAft>
              <a:buClrTx/>
              <a:buSzPct val="100000"/>
              <a:buFont typeface="Wingdings" pitchFamily="2" charset="2"/>
              <a:buChar char="§"/>
              <a:tabLst/>
              <a:defRPr sz="3200" b="1">
                <a:solidFill>
                  <a:schemeClr val="accent2">
                    <a:lumMod val="60000"/>
                    <a:lumOff val="40000"/>
                  </a:schemeClr>
                </a:solidFill>
              </a:defRPr>
            </a:lvl3pPr>
            <a:lvl4pPr marL="514350" indent="-171450">
              <a:spcBef>
                <a:spcPts val="0"/>
              </a:spcBef>
              <a:spcAft>
                <a:spcPts val="300"/>
              </a:spcAft>
              <a:buClrTx/>
              <a:buFont typeface="Arial" panose="020B0604020202020204" pitchFamily="34" charset="0"/>
              <a:buChar char="•"/>
              <a:tabLst/>
              <a:defRPr sz="2100" b="0">
                <a:solidFill>
                  <a:schemeClr val="bg1"/>
                </a:solidFill>
              </a:defRPr>
            </a:lvl4pPr>
            <a:lvl5pPr marL="514350" indent="-171450">
              <a:spcBef>
                <a:spcPts val="0"/>
              </a:spcBef>
              <a:spcAft>
                <a:spcPts val="300"/>
              </a:spcAft>
              <a:buClrTx/>
              <a:buFont typeface="Arial" panose="020B0604020202020204" pitchFamily="34" charset="0"/>
              <a:buChar char="•"/>
              <a:tabLst/>
              <a:defRPr sz="2100" b="1">
                <a:solidFill>
                  <a:schemeClr val="accent2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US" dirty="0"/>
              <a:t>Title for Divider–Agenda</a:t>
            </a:r>
          </a:p>
          <a:p>
            <a:pPr lvl="1"/>
            <a:r>
              <a:rPr lang="en-US" dirty="0"/>
              <a:t>Agenda Item—Inactive</a:t>
            </a:r>
          </a:p>
          <a:p>
            <a:pPr lvl="2"/>
            <a:r>
              <a:rPr lang="en-US" dirty="0"/>
              <a:t>Agenda Item—Active</a:t>
            </a:r>
          </a:p>
          <a:p>
            <a:pPr lvl="3"/>
            <a:r>
              <a:rPr lang="en-US" dirty="0"/>
              <a:t>Second level</a:t>
            </a:r>
          </a:p>
          <a:p>
            <a:pPr lvl="4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68339043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orient="horz" pos="3998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7991406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-Column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239838" y="491385"/>
            <a:ext cx="9715500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28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Slide Title for Single-Column (W) Layout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A590E5-B0BC-F540-8942-A0FB291DEE4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39838" y="1469871"/>
            <a:ext cx="9715500" cy="4860591"/>
          </a:xfrm>
        </p:spPr>
        <p:txBody>
          <a:bodyPr/>
          <a:lstStyle>
            <a:lvl1pPr>
              <a:spcBef>
                <a:spcPts val="2400"/>
              </a:spcBef>
              <a:defRPr>
                <a:solidFill>
                  <a:schemeClr val="tx1"/>
                </a:solidFill>
              </a:defRPr>
            </a:lvl1pPr>
            <a:lvl2pPr>
              <a:defRPr/>
            </a:lvl2pPr>
            <a:lvl3pPr marL="458788" marR="0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marL="458788" marR="0" lvl="2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/>
            </a:pPr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</p:spTree>
    <p:extLst>
      <p:ext uri="{BB962C8B-B14F-4D97-AF65-F5344CB8AC3E}">
        <p14:creationId xmlns:p14="http://schemas.microsoft.com/office/powerpoint/2010/main" val="808027569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781" userDrawn="1">
          <p15:clr>
            <a:srgbClr val="FBAE40"/>
          </p15:clr>
        </p15:guide>
        <p15:guide id="4" pos="6901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-Column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239838" y="491385"/>
            <a:ext cx="9715500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28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Slide Title for Two-Column (W) Layout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A590E5-B0BC-F540-8942-A0FB291DEE4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39838" y="1469871"/>
            <a:ext cx="4572000" cy="4860591"/>
          </a:xfrm>
        </p:spPr>
        <p:txBody>
          <a:bodyPr>
            <a:normAutofit/>
          </a:bodyPr>
          <a:lstStyle>
            <a:lvl1pPr>
              <a:spcBef>
                <a:spcPts val="2400"/>
              </a:spcBef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 marL="458788" marR="0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marL="458788" marR="0" lvl="2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/>
            </a:pPr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0BF7038D-D496-7248-87EC-9540380F1D1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83338" y="1469871"/>
            <a:ext cx="4572000" cy="4860591"/>
          </a:xfrm>
        </p:spPr>
        <p:txBody>
          <a:bodyPr>
            <a:normAutofit/>
          </a:bodyPr>
          <a:lstStyle>
            <a:lvl1pPr>
              <a:spcBef>
                <a:spcPts val="2400"/>
              </a:spcBef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 marL="458788" marR="0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marL="458788" marR="0" lvl="2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/>
            </a:pPr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</p:spTree>
    <p:extLst>
      <p:ext uri="{BB962C8B-B14F-4D97-AF65-F5344CB8AC3E}">
        <p14:creationId xmlns:p14="http://schemas.microsoft.com/office/powerpoint/2010/main" val="219820882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0" cy="4791806"/>
          </a:xfrm>
          <a:prstGeom prst="rect">
            <a:avLst/>
          </a:prstGeom>
        </p:spPr>
        <p:txBody>
          <a:bodyPr vert="horz" lIns="0" tIns="137160" rIns="0" bIns="0" rtlCol="0">
            <a:normAutofit/>
          </a:bodyPr>
          <a:lstStyle/>
          <a:p>
            <a:pPr lvl="0"/>
            <a:r>
              <a:rPr lang="en-US" dirty="0"/>
              <a:t>Paragraph type</a:t>
            </a:r>
          </a:p>
          <a:p>
            <a:pPr lvl="1"/>
            <a:r>
              <a:rPr lang="en-US" dirty="0"/>
              <a:t>Click the “Indent More” button (above) for first-level bullets</a:t>
            </a:r>
          </a:p>
          <a:p>
            <a:pPr lvl="2"/>
            <a:r>
              <a:rPr lang="en-US" dirty="0"/>
              <a:t>Click the “Indent More” button (above) twice for second-level bullets</a:t>
            </a:r>
          </a:p>
          <a:p>
            <a:pPr lvl="3"/>
            <a:r>
              <a:rPr lang="en-US" dirty="0"/>
              <a:t>Click the “Indent More” button (above) three times for third-level bullets</a:t>
            </a:r>
          </a:p>
          <a:p>
            <a:pPr lvl="4"/>
            <a:r>
              <a:rPr lang="en-US" dirty="0"/>
              <a:t>Click the “Indent More” button (above) four times for fourth-level bullets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482138"/>
            <a:ext cx="10972800" cy="1118064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/>
              <a:t>Master Slide Title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6D2623B-AA8F-4A88-8C1A-9240729A2E71}"/>
              </a:ext>
            </a:extLst>
          </p:cNvPr>
          <p:cNvSpPr txBox="1"/>
          <p:nvPr userDrawn="1"/>
        </p:nvSpPr>
        <p:spPr>
          <a:xfrm>
            <a:off x="-2" y="6638779"/>
            <a:ext cx="121920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  <a:latin typeface="Arial Black" charset="0"/>
                <a:cs typeface="Arial Black" charset="0"/>
              </a:rPr>
              <a:t>Communication</a:t>
            </a:r>
            <a:r>
              <a:rPr lang="en-US" sz="900" b="1" baseline="0" dirty="0">
                <a:solidFill>
                  <a:schemeClr val="tx2"/>
                </a:solidFill>
                <a:latin typeface="Arial Black" charset="0"/>
                <a:cs typeface="Arial Black" charset="0"/>
              </a:rPr>
              <a:t> TT</a:t>
            </a:r>
            <a:endParaRPr lang="en-US" sz="900" b="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B5D478-FD4A-2240-B032-46F4E3BAB6E8}"/>
              </a:ext>
            </a:extLst>
          </p:cNvPr>
          <p:cNvSpPr txBox="1"/>
          <p:nvPr userDrawn="1"/>
        </p:nvSpPr>
        <p:spPr>
          <a:xfrm>
            <a:off x="10977196" y="6630829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tx2"/>
                </a:solidFill>
              </a:rPr>
              <a:pPr algn="r"/>
              <a:t>‹#›</a:t>
            </a:fld>
            <a:endParaRPr lang="en-US" sz="1000" dirty="0">
              <a:solidFill>
                <a:schemeClr val="tx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760" r:id="rId2"/>
    <p:sldLayoutId id="2147483754" r:id="rId3"/>
    <p:sldLayoutId id="2147483755" r:id="rId4"/>
    <p:sldLayoutId id="2147483756" r:id="rId5"/>
    <p:sldLayoutId id="2147483758" r:id="rId6"/>
    <p:sldLayoutId id="2147483757" r:id="rId7"/>
    <p:sldLayoutId id="2147483707" r:id="rId8"/>
    <p:sldLayoutId id="2147483759" r:id="rId9"/>
    <p:sldLayoutId id="2147483748" r:id="rId10"/>
    <p:sldLayoutId id="2147483744" r:id="rId11"/>
    <p:sldLayoutId id="2147483750" r:id="rId12"/>
    <p:sldLayoutId id="2147483747" r:id="rId13"/>
    <p:sldLayoutId id="2147483752" r:id="rId14"/>
    <p:sldLayoutId id="2147483751" r:id="rId15"/>
    <p:sldLayoutId id="2147483745" r:id="rId16"/>
    <p:sldLayoutId id="2147483746" r:id="rId17"/>
    <p:sldLayoutId id="2147483749" r:id="rId18"/>
    <p:sldLayoutId id="2147483753" r:id="rId19"/>
    <p:sldLayoutId id="2147483743" r:id="rId20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  <p:hf hdr="0" dt="0"/>
  <p:txStyles>
    <p:titleStyle>
      <a:lvl1pPr algn="l" defTabSz="914314" rtl="0" eaLnBrk="1" latinLnBrk="0" hangingPunct="1">
        <a:lnSpc>
          <a:spcPct val="90000"/>
        </a:lnSpc>
        <a:spcBef>
          <a:spcPct val="0"/>
        </a:spcBef>
        <a:buNone/>
        <a:defRPr sz="3600" b="1" i="0" kern="1200">
          <a:solidFill>
            <a:schemeClr val="tx2"/>
          </a:solidFill>
          <a:latin typeface="Arial Black" panose="020B0604020202020204" pitchFamily="34" charset="0"/>
          <a:ea typeface="+mj-ea"/>
          <a:cs typeface="Arial Black" panose="020B0604020202020204" pitchFamily="34" charset="0"/>
        </a:defRPr>
      </a:lvl1pPr>
    </p:titleStyle>
    <p:bodyStyle>
      <a:lvl1pPr marL="0" indent="0" algn="l" defTabSz="914314" rtl="0" eaLnBrk="1" latinLnBrk="0" hangingPunct="1">
        <a:spcBef>
          <a:spcPts val="2400"/>
        </a:spcBef>
        <a:buClr>
          <a:schemeClr val="accent1"/>
        </a:buClr>
        <a:buSzPct val="110000"/>
        <a:buFont typeface="Wingdings" charset="2"/>
        <a:buNone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33363" indent="-233363" algn="l" defTabSz="914314" rtl="0" eaLnBrk="1" latinLnBrk="0" hangingPunct="1">
        <a:spcBef>
          <a:spcPts val="600"/>
        </a:spcBef>
        <a:buClr>
          <a:schemeClr val="accent1"/>
        </a:buClr>
        <a:buSzPct val="100000"/>
        <a:buFont typeface="Wingdings" pitchFamily="2" charset="2"/>
        <a:buChar char="§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458788" indent="-225425" algn="l" defTabSz="914314" rtl="0" eaLnBrk="1" latinLnBrk="0" hangingPunct="1">
        <a:spcBef>
          <a:spcPts val="600"/>
        </a:spcBef>
        <a:buClr>
          <a:schemeClr val="bg1">
            <a:lumMod val="50000"/>
          </a:schemeClr>
        </a:buClr>
        <a:buSzPct val="65000"/>
        <a:buFont typeface="Lucida Grande" panose="020B0600040502020204" pitchFamily="34" charset="0"/>
        <a:buChar char="▶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692150" indent="-233363" algn="l" defTabSz="914314" rtl="0" eaLnBrk="1" latinLnBrk="0" hangingPunct="1">
        <a:spcBef>
          <a:spcPts val="600"/>
        </a:spcBef>
        <a:buClr>
          <a:schemeClr val="accent1"/>
        </a:buClr>
        <a:buSzPct val="100000"/>
        <a:buFont typeface="LucidaGrande" charset="0"/>
        <a:buChar char="◆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917575" indent="-225425" algn="l" defTabSz="914314" rtl="0" eaLnBrk="1" latinLnBrk="0" hangingPunct="1">
        <a:spcBef>
          <a:spcPts val="600"/>
        </a:spcBef>
        <a:buClr>
          <a:schemeClr val="bg1">
            <a:lumMod val="50000"/>
          </a:schemeClr>
        </a:buClr>
        <a:buFont typeface=".HelveticaNeueDeskInterface-Regular"/>
        <a:buChar char="●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64" indent="-228578" algn="l" defTabSz="91431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22" indent="-228578" algn="l" defTabSz="91431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79" indent="-228578" algn="l" defTabSz="91431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35" indent="-228578" algn="l" defTabSz="91431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7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14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72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28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85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42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00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57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7" Type="http://schemas.openxmlformats.org/officeDocument/2006/relationships/image" Target="../media/image10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9.png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4A4D0DF-43BA-432F-9861-72834D130C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01390" y="1725030"/>
            <a:ext cx="7112000" cy="2239337"/>
          </a:xfrm>
        </p:spPr>
        <p:txBody>
          <a:bodyPr/>
          <a:lstStyle/>
          <a:p>
            <a:pPr algn="ctr"/>
            <a:r>
              <a:rPr lang="en-US">
                <a:solidFill>
                  <a:schemeClr val="tx2">
                    <a:lumMod val="75000"/>
                  </a:schemeClr>
                </a:solidFill>
              </a:rPr>
              <a:t>Communication TT </a:t>
            </a:r>
            <a:r>
              <a:rPr lang="en-US">
                <a:solidFill>
                  <a:schemeClr val="tx2">
                    <a:lumMod val="75000"/>
                  </a:schemeClr>
                </a:solidFill>
                <a:latin typeface=".HelveticaNeueDeskInterface-Regular"/>
              </a:rPr>
              <a:t>Alignment to Statistical Standards</a:t>
            </a:r>
            <a:endParaRPr lang="en-US" dirty="0">
              <a:solidFill>
                <a:schemeClr val="tx2">
                  <a:lumMod val="75000"/>
                </a:schemeClr>
              </a:solidFill>
              <a:latin typeface=".HelveticaNeueDeskInterface-Regular"/>
            </a:endParaRP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82D53200-519D-4039-BFE5-C8208EF220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75422" y="5856667"/>
            <a:ext cx="7111999" cy="465240"/>
          </a:xfrm>
        </p:spPr>
        <p:txBody>
          <a:bodyPr>
            <a:norm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Charles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</a:rPr>
              <a:t>Sessede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 – African Development Bank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58B6992-E89B-4AE6-8462-37CD27A2D4D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433" t="3007" r="1" b="2963"/>
          <a:stretch/>
        </p:blipFill>
        <p:spPr>
          <a:xfrm>
            <a:off x="-51696" y="0"/>
            <a:ext cx="4610633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E2328888-ABC9-4F76-BD18-F29EACFEA96B}"/>
              </a:ext>
            </a:extLst>
          </p:cNvPr>
          <p:cNvSpPr/>
          <p:nvPr/>
        </p:nvSpPr>
        <p:spPr>
          <a:xfrm>
            <a:off x="4875422" y="4605635"/>
            <a:ext cx="67958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UNECE: Meeting of the Group of Experts on National Accounts </a:t>
            </a:r>
          </a:p>
          <a:p>
            <a:r>
              <a:rPr lang="en-US" dirty="0"/>
              <a:t>May 17, 2021</a:t>
            </a:r>
          </a:p>
        </p:txBody>
      </p:sp>
    </p:spTree>
    <p:extLst>
      <p:ext uri="{BB962C8B-B14F-4D97-AF65-F5344CB8AC3E}">
        <p14:creationId xmlns:p14="http://schemas.microsoft.com/office/powerpoint/2010/main" val="1057297996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6ED202-11AC-41F5-B16A-7D043C75C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9192" y="0"/>
            <a:ext cx="9597106" cy="978486"/>
          </a:xfrm>
        </p:spPr>
        <p:txBody>
          <a:bodyPr/>
          <a:lstStyle/>
          <a:p>
            <a:r>
              <a:rPr lang="en-US" dirty="0"/>
              <a:t>Alignment Framework: Methods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FE9541-62DA-4EBF-8351-4F70B4A4A44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9291" y="3155407"/>
            <a:ext cx="5580155" cy="2806370"/>
          </a:xfrm>
        </p:spPr>
        <p:txBody>
          <a:bodyPr>
            <a:noAutofit/>
          </a:bodyPr>
          <a:lstStyle/>
          <a:p>
            <a:pPr marL="342900" lvl="0" indent="-342900">
              <a:spcBef>
                <a:spcPts val="1200"/>
              </a:spcBef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en-US" sz="2400" dirty="0"/>
              <a:t>The statistical standards list several recommended methods related to valuation, calculation of volumes etc. that should be included in the framework. 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0C900A0D-0EBB-402C-A80C-BA8B9571BB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6267834"/>
              </p:ext>
            </p:extLst>
          </p:nvPr>
        </p:nvGraphicFramePr>
        <p:xfrm>
          <a:off x="6469427" y="3155407"/>
          <a:ext cx="5438252" cy="26109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9316">
                  <a:extLst>
                    <a:ext uri="{9D8B030D-6E8A-4147-A177-3AD203B41FA5}">
                      <a16:colId xmlns:a16="http://schemas.microsoft.com/office/drawing/2014/main" val="3796142592"/>
                    </a:ext>
                  </a:extLst>
                </a:gridCol>
                <a:gridCol w="858936">
                  <a:extLst>
                    <a:ext uri="{9D8B030D-6E8A-4147-A177-3AD203B41FA5}">
                      <a16:colId xmlns:a16="http://schemas.microsoft.com/office/drawing/2014/main" val="596211597"/>
                    </a:ext>
                  </a:extLst>
                </a:gridCol>
              </a:tblGrid>
              <a:tr h="506706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Methods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1911829"/>
                  </a:ext>
                </a:extLst>
              </a:tr>
              <a:tr h="590573">
                <a:tc>
                  <a:txBody>
                    <a:bodyPr/>
                    <a:lstStyle/>
                    <a:p>
                      <a:pPr marL="0" marR="0" lvl="0" indent="0" algn="l" defTabSz="9143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Sub-annual series are seasonally adjusted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3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3677411"/>
                  </a:ext>
                </a:extLst>
              </a:tr>
              <a:tr h="896479">
                <a:tc>
                  <a:txBody>
                    <a:bodyPr/>
                    <a:lstStyle/>
                    <a:p>
                      <a:r>
                        <a:rPr lang="en-US" sz="2000" kern="12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Output and intermediate consumption are deflated by appropriate price indexes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1684828"/>
                  </a:ext>
                </a:extLst>
              </a:tr>
              <a:tr h="506706">
                <a:tc>
                  <a:txBody>
                    <a:bodyPr/>
                    <a:lstStyle/>
                    <a:p>
                      <a:pPr marL="0" marR="0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Volume indexes are chained-weighted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3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6637087"/>
                  </a:ext>
                </a:extLst>
              </a:tr>
            </a:tbl>
          </a:graphicData>
        </a:graphic>
      </p:graphicFrame>
      <p:sp>
        <p:nvSpPr>
          <p:cNvPr id="7" name="Star: 5 Points 6">
            <a:extLst>
              <a:ext uri="{FF2B5EF4-FFF2-40B4-BE49-F238E27FC236}">
                <a16:creationId xmlns:a16="http://schemas.microsoft.com/office/drawing/2014/main" id="{09AFEA20-B946-4827-B536-C81F4F3D4D8C}"/>
              </a:ext>
            </a:extLst>
          </p:cNvPr>
          <p:cNvSpPr/>
          <p:nvPr/>
        </p:nvSpPr>
        <p:spPr>
          <a:xfrm>
            <a:off x="11380751" y="3891908"/>
            <a:ext cx="196949" cy="14067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tar: 5 Points 7">
            <a:extLst>
              <a:ext uri="{FF2B5EF4-FFF2-40B4-BE49-F238E27FC236}">
                <a16:creationId xmlns:a16="http://schemas.microsoft.com/office/drawing/2014/main" id="{B7744AC8-92D4-4D0F-B4EE-11DBC0B09E9F}"/>
              </a:ext>
            </a:extLst>
          </p:cNvPr>
          <p:cNvSpPr/>
          <p:nvPr/>
        </p:nvSpPr>
        <p:spPr>
          <a:xfrm>
            <a:off x="11380750" y="4896150"/>
            <a:ext cx="196949" cy="14067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tar: 5 Points 9">
            <a:extLst>
              <a:ext uri="{FF2B5EF4-FFF2-40B4-BE49-F238E27FC236}">
                <a16:creationId xmlns:a16="http://schemas.microsoft.com/office/drawing/2014/main" id="{54AD392A-AE26-40AF-A8B0-EDEE0FAA022A}"/>
              </a:ext>
            </a:extLst>
          </p:cNvPr>
          <p:cNvSpPr/>
          <p:nvPr/>
        </p:nvSpPr>
        <p:spPr>
          <a:xfrm>
            <a:off x="11380750" y="5492950"/>
            <a:ext cx="196949" cy="14067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9E1D9D7-4281-4296-B714-66EA2A77F706}"/>
              </a:ext>
            </a:extLst>
          </p:cNvPr>
          <p:cNvSpPr/>
          <p:nvPr/>
        </p:nvSpPr>
        <p:spPr>
          <a:xfrm>
            <a:off x="559292" y="1091512"/>
            <a:ext cx="109214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400" b="1" dirty="0">
                <a:solidFill>
                  <a:schemeClr val="bg1"/>
                </a:solidFill>
              </a:rPr>
              <a:t>Methods</a:t>
            </a:r>
            <a:r>
              <a:rPr lang="en-US" sz="2400" dirty="0">
                <a:solidFill>
                  <a:schemeClr val="bg1"/>
                </a:solidFill>
              </a:rPr>
              <a:t> are closely associated with accounting rules and concepts. They can be interpreted as the way in which an accounting rule is implemented or how a concept is measured. </a:t>
            </a:r>
          </a:p>
        </p:txBody>
      </p:sp>
    </p:spTree>
    <p:extLst>
      <p:ext uri="{BB962C8B-B14F-4D97-AF65-F5344CB8AC3E}">
        <p14:creationId xmlns:p14="http://schemas.microsoft.com/office/powerpoint/2010/main" val="288033727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6ED202-11AC-41F5-B16A-7D043C75C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803" y="159657"/>
            <a:ext cx="9641495" cy="634162"/>
          </a:xfrm>
        </p:spPr>
        <p:txBody>
          <a:bodyPr/>
          <a:lstStyle/>
          <a:p>
            <a:r>
              <a:rPr lang="en-US" dirty="0"/>
              <a:t>Alignment Framework: Classifications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FE9541-62DA-4EBF-8351-4F70B4A4A44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4904" y="1942326"/>
            <a:ext cx="6181318" cy="4421460"/>
          </a:xfrm>
        </p:spPr>
        <p:txBody>
          <a:bodyPr>
            <a:noAutofit/>
          </a:bodyPr>
          <a:lstStyle/>
          <a:p>
            <a:pPr marL="342900" indent="-342900">
              <a:spcBef>
                <a:spcPts val="1200"/>
              </a:spcBef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en-US" sz="2400" dirty="0"/>
              <a:t>As an example, the concept of </a:t>
            </a:r>
            <a:r>
              <a:rPr lang="en-US" sz="2400" i="1" dirty="0"/>
              <a:t>production</a:t>
            </a:r>
            <a:r>
              <a:rPr lang="en-US" sz="2400" dirty="0"/>
              <a:t> determines </a:t>
            </a:r>
            <a:r>
              <a:rPr lang="en-US" sz="2400" b="1" dirty="0"/>
              <a:t>what gets measured</a:t>
            </a:r>
            <a:r>
              <a:rPr lang="en-US" sz="2400" dirty="0"/>
              <a:t>. At the limit, this could result in publication of a </a:t>
            </a:r>
            <a:r>
              <a:rPr lang="en-US" sz="2400" b="1" dirty="0"/>
              <a:t>single</a:t>
            </a:r>
            <a:r>
              <a:rPr lang="en-US" sz="2400" dirty="0"/>
              <a:t> number. </a:t>
            </a:r>
          </a:p>
          <a:p>
            <a:pPr marL="342900" indent="-342900">
              <a:spcBef>
                <a:spcPts val="1200"/>
              </a:spcBef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en-US" sz="2400" dirty="0"/>
              <a:t>A single estimate of production would not be very useful and lead to questions from users seeking more granularity.</a:t>
            </a:r>
          </a:p>
          <a:p>
            <a:pPr marL="342900" indent="-342900">
              <a:spcBef>
                <a:spcPts val="1200"/>
              </a:spcBef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en-US" sz="2400" dirty="0"/>
              <a:t>Classifications facilitate a </a:t>
            </a:r>
            <a:r>
              <a:rPr lang="en-US" sz="2400" b="1" dirty="0"/>
              <a:t>consistent presentation of detailed or granular information </a:t>
            </a:r>
            <a:r>
              <a:rPr lang="en-US" sz="2400" dirty="0"/>
              <a:t>to users and a standard approach to aggregating the information.    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0C900A0D-0EBB-402C-A80C-BA8B9571BB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1462938"/>
              </p:ext>
            </p:extLst>
          </p:nvPr>
        </p:nvGraphicFramePr>
        <p:xfrm>
          <a:off x="6696222" y="2145526"/>
          <a:ext cx="5045318" cy="31008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8443">
                  <a:extLst>
                    <a:ext uri="{9D8B030D-6E8A-4147-A177-3AD203B41FA5}">
                      <a16:colId xmlns:a16="http://schemas.microsoft.com/office/drawing/2014/main" val="3796142592"/>
                    </a:ext>
                  </a:extLst>
                </a:gridCol>
                <a:gridCol w="796875">
                  <a:extLst>
                    <a:ext uri="{9D8B030D-6E8A-4147-A177-3AD203B41FA5}">
                      <a16:colId xmlns:a16="http://schemas.microsoft.com/office/drawing/2014/main" val="5962115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Classifications: Sectors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19118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3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Institutional Sectors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3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36774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1"/>
                      <a:r>
                        <a:rPr lang="en-US" sz="2000" kern="12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Households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1684828"/>
                  </a:ext>
                </a:extLst>
              </a:tr>
              <a:tr h="410073">
                <a:tc>
                  <a:txBody>
                    <a:bodyPr/>
                    <a:lstStyle/>
                    <a:p>
                      <a:pPr marL="457157" marR="0" lvl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Non-profit institutions serving households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3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66370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157" marR="0" lvl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General Government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3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03871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157" marR="0" lvl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Non-financial corporations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3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79210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157" marR="0" lvl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Financial corporations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3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51945"/>
                  </a:ext>
                </a:extLst>
              </a:tr>
            </a:tbl>
          </a:graphicData>
        </a:graphic>
      </p:graphicFrame>
      <p:sp>
        <p:nvSpPr>
          <p:cNvPr id="8" name="Star: 5 Points 7">
            <a:extLst>
              <a:ext uri="{FF2B5EF4-FFF2-40B4-BE49-F238E27FC236}">
                <a16:creationId xmlns:a16="http://schemas.microsoft.com/office/drawing/2014/main" id="{B7744AC8-92D4-4D0F-B4EE-11DBC0B09E9F}"/>
              </a:ext>
            </a:extLst>
          </p:cNvPr>
          <p:cNvSpPr/>
          <p:nvPr/>
        </p:nvSpPr>
        <p:spPr>
          <a:xfrm>
            <a:off x="11268544" y="3602362"/>
            <a:ext cx="196949" cy="14067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tar: 5 Points 9">
            <a:extLst>
              <a:ext uri="{FF2B5EF4-FFF2-40B4-BE49-F238E27FC236}">
                <a16:creationId xmlns:a16="http://schemas.microsoft.com/office/drawing/2014/main" id="{54AD392A-AE26-40AF-A8B0-EDEE0FAA022A}"/>
              </a:ext>
            </a:extLst>
          </p:cNvPr>
          <p:cNvSpPr/>
          <p:nvPr/>
        </p:nvSpPr>
        <p:spPr>
          <a:xfrm>
            <a:off x="11268544" y="3023143"/>
            <a:ext cx="196949" cy="14067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Star: 5 Points 8">
            <a:extLst>
              <a:ext uri="{FF2B5EF4-FFF2-40B4-BE49-F238E27FC236}">
                <a16:creationId xmlns:a16="http://schemas.microsoft.com/office/drawing/2014/main" id="{06C53ABB-1D36-4733-8BE2-A3D241CFAD62}"/>
              </a:ext>
            </a:extLst>
          </p:cNvPr>
          <p:cNvSpPr/>
          <p:nvPr/>
        </p:nvSpPr>
        <p:spPr>
          <a:xfrm>
            <a:off x="11268544" y="4181225"/>
            <a:ext cx="196949" cy="14067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tar: 5 Points 10">
            <a:extLst>
              <a:ext uri="{FF2B5EF4-FFF2-40B4-BE49-F238E27FC236}">
                <a16:creationId xmlns:a16="http://schemas.microsoft.com/office/drawing/2014/main" id="{015261BF-DD6B-414A-B32C-EAC72426119A}"/>
              </a:ext>
            </a:extLst>
          </p:cNvPr>
          <p:cNvSpPr/>
          <p:nvPr/>
        </p:nvSpPr>
        <p:spPr>
          <a:xfrm>
            <a:off x="11268544" y="4595211"/>
            <a:ext cx="196949" cy="14067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tar: 5 Points 11">
            <a:extLst>
              <a:ext uri="{FF2B5EF4-FFF2-40B4-BE49-F238E27FC236}">
                <a16:creationId xmlns:a16="http://schemas.microsoft.com/office/drawing/2014/main" id="{34922E30-7326-4B9E-9976-AAEA24E5D869}"/>
              </a:ext>
            </a:extLst>
          </p:cNvPr>
          <p:cNvSpPr/>
          <p:nvPr/>
        </p:nvSpPr>
        <p:spPr>
          <a:xfrm>
            <a:off x="11268544" y="4978487"/>
            <a:ext cx="196949" cy="14067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8AE8C2C-92A2-499B-8304-2E1FAEEA3BA1}"/>
              </a:ext>
            </a:extLst>
          </p:cNvPr>
          <p:cNvSpPr/>
          <p:nvPr/>
        </p:nvSpPr>
        <p:spPr>
          <a:xfrm>
            <a:off x="514904" y="1083972"/>
            <a:ext cx="112266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400" b="1" dirty="0">
                <a:solidFill>
                  <a:schemeClr val="bg1"/>
                </a:solidFill>
              </a:rPr>
              <a:t>Classifications</a:t>
            </a:r>
            <a:r>
              <a:rPr lang="en-US" sz="2400" dirty="0">
                <a:solidFill>
                  <a:schemeClr val="bg1"/>
                </a:solidFill>
              </a:rPr>
              <a:t> determine the level of detail that is presented to users.</a:t>
            </a:r>
          </a:p>
        </p:txBody>
      </p:sp>
    </p:spTree>
    <p:extLst>
      <p:ext uri="{BB962C8B-B14F-4D97-AF65-F5344CB8AC3E}">
        <p14:creationId xmlns:p14="http://schemas.microsoft.com/office/powerpoint/2010/main" val="842337376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236287AF-A50C-4D55-85C9-0298780AB2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367" y="198173"/>
            <a:ext cx="11093280" cy="580571"/>
          </a:xfrm>
        </p:spPr>
        <p:txBody>
          <a:bodyPr>
            <a:normAutofit/>
          </a:bodyPr>
          <a:lstStyle/>
          <a:p>
            <a:pPr algn="l"/>
            <a:r>
              <a:rPr lang="en-US" sz="2800" dirty="0"/>
              <a:t>Alignment Framework: Accounts/Tables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2F89BD55-7A36-4AC4-A527-E97A87A1C796}"/>
              </a:ext>
            </a:extLst>
          </p:cNvPr>
          <p:cNvSpPr txBox="1">
            <a:spLocks/>
          </p:cNvSpPr>
          <p:nvPr/>
        </p:nvSpPr>
        <p:spPr>
          <a:xfrm>
            <a:off x="419548" y="1500326"/>
            <a:ext cx="5120118" cy="5128428"/>
          </a:xfrm>
          <a:prstGeom prst="rect">
            <a:avLst/>
          </a:prstGeom>
        </p:spPr>
        <p:txBody>
          <a:bodyPr vert="horz" lIns="0" tIns="137160" rIns="0" bIns="0" rtlCol="0">
            <a:noAutofit/>
          </a:bodyPr>
          <a:lstStyle>
            <a:lvl1pPr marL="0" indent="0" algn="l" defTabSz="914314" rtl="0" eaLnBrk="1" latinLnBrk="0" hangingPunct="1">
              <a:spcBef>
                <a:spcPts val="2400"/>
              </a:spcBef>
              <a:buClr>
                <a:schemeClr val="accent1"/>
              </a:buClr>
              <a:buSzPct val="110000"/>
              <a:buFont typeface="Wingdings" charset="2"/>
              <a:buNone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3363" indent="-233363" algn="l" defTabSz="914314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8788" indent="-225425" algn="l" defTabSz="914314" rtl="0" eaLnBrk="1" latinLnBrk="0" hangingPunct="1"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65000"/>
              <a:buFont typeface="Lucida Grande" panose="020B0600040502020204" pitchFamily="34" charset="0"/>
              <a:buChar char="▶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92150" indent="-233363" algn="l" defTabSz="914314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LucidaGrande" charset="0"/>
              <a:buChar char="◆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7575" indent="-225425" algn="l" defTabSz="914314" rtl="0" eaLnBrk="1" latinLnBrk="0" hangingPunct="1">
              <a:spcBef>
                <a:spcPts val="600"/>
              </a:spcBef>
              <a:buClr>
                <a:schemeClr val="bg1">
                  <a:lumMod val="50000"/>
                </a:schemeClr>
              </a:buClr>
              <a:buFont typeface=".HelveticaNeueDeskInterface-Regular"/>
              <a:buChar char="●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64" indent="-228578" algn="l" defTabSz="9143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522" indent="-228578" algn="l" defTabSz="9143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679" indent="-228578" algn="l" defTabSz="9143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835" indent="-228578" algn="l" defTabSz="9143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spcBef>
                <a:spcPts val="1200"/>
              </a:spcBef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bg1"/>
                </a:solidFill>
              </a:rPr>
              <a:t>Most statistical standards have identified a set of accounts / tables that are considered minimum requirements. </a:t>
            </a:r>
          </a:p>
          <a:p>
            <a:pPr marL="457200" indent="-457200">
              <a:spcBef>
                <a:spcPts val="1200"/>
              </a:spcBef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bg1"/>
                </a:solidFill>
              </a:rPr>
              <a:t>Since these are well-defined and widely used, the CMTT proposes that these tables be incorporated into the alignment framework. </a:t>
            </a:r>
          </a:p>
          <a:p>
            <a:pPr marL="457200" indent="-457200">
              <a:spcBef>
                <a:spcPts val="1200"/>
              </a:spcBef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bg1"/>
                </a:solidFill>
              </a:rPr>
              <a:t>Countries will be asked to indicate whether they publish the accounts and the associated granularity, instead of the level of alignment.</a:t>
            </a:r>
          </a:p>
        </p:txBody>
      </p:sp>
      <p:graphicFrame>
        <p:nvGraphicFramePr>
          <p:cNvPr id="17" name="Table 6">
            <a:extLst>
              <a:ext uri="{FF2B5EF4-FFF2-40B4-BE49-F238E27FC236}">
                <a16:creationId xmlns:a16="http://schemas.microsoft.com/office/drawing/2014/main" id="{73C711D5-D84E-4E5A-B2BC-9BEAFB365D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4349198"/>
              </p:ext>
            </p:extLst>
          </p:nvPr>
        </p:nvGraphicFramePr>
        <p:xfrm>
          <a:off x="5628443" y="1678191"/>
          <a:ext cx="6426436" cy="46612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8742">
                  <a:extLst>
                    <a:ext uri="{9D8B030D-6E8A-4147-A177-3AD203B41FA5}">
                      <a16:colId xmlns:a16="http://schemas.microsoft.com/office/drawing/2014/main" val="3796142592"/>
                    </a:ext>
                  </a:extLst>
                </a:gridCol>
                <a:gridCol w="1280278">
                  <a:extLst>
                    <a:ext uri="{9D8B030D-6E8A-4147-A177-3AD203B41FA5}">
                      <a16:colId xmlns:a16="http://schemas.microsoft.com/office/drawing/2014/main" val="596211597"/>
                    </a:ext>
                  </a:extLst>
                </a:gridCol>
                <a:gridCol w="1302968">
                  <a:extLst>
                    <a:ext uri="{9D8B030D-6E8A-4147-A177-3AD203B41FA5}">
                      <a16:colId xmlns:a16="http://schemas.microsoft.com/office/drawing/2014/main" val="4250469204"/>
                    </a:ext>
                  </a:extLst>
                </a:gridCol>
                <a:gridCol w="384448">
                  <a:extLst>
                    <a:ext uri="{9D8B030D-6E8A-4147-A177-3AD203B41FA5}">
                      <a16:colId xmlns:a16="http://schemas.microsoft.com/office/drawing/2014/main" val="3833896004"/>
                    </a:ext>
                  </a:extLst>
                </a:gridCol>
              </a:tblGrid>
              <a:tr h="411755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Minimum Required Data Set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Timeliness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Granularity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...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1911829"/>
                  </a:ext>
                </a:extLst>
              </a:tr>
              <a:tr h="1147635">
                <a:tc>
                  <a:txBody>
                    <a:bodyPr/>
                    <a:lstStyle/>
                    <a:p>
                      <a:pPr marL="0" marR="0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Annual value added and GDP at current and constant prices by industry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3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3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3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3677411"/>
                  </a:ext>
                </a:extLst>
              </a:tr>
              <a:tr h="846737">
                <a:tc>
                  <a:txBody>
                    <a:bodyPr/>
                    <a:lstStyle/>
                    <a:p>
                      <a:pPr marL="0" marR="0" algn="l" defTabSz="914314" rtl="0" eaLnBrk="1" latinLnBrk="0" hangingPunct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Annual expenditures of GDP at current and constant prices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1684828"/>
                  </a:ext>
                </a:extLst>
              </a:tr>
              <a:tr h="751717">
                <a:tc>
                  <a:txBody>
                    <a:bodyPr/>
                    <a:lstStyle/>
                    <a:p>
                      <a:pPr marL="0" marR="0" algn="l" defTabSz="914314" rtl="0" eaLnBrk="1" latinLnBrk="0" hangingPunct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Annual sequence of accounts for the total economy (until net lending)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3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3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3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0387118"/>
                  </a:ext>
                </a:extLst>
              </a:tr>
              <a:tr h="751717">
                <a:tc>
                  <a:txBody>
                    <a:bodyPr/>
                    <a:lstStyle/>
                    <a:p>
                      <a:pPr marL="0" marR="0" algn="l" defTabSz="914314" rtl="0" eaLnBrk="1" latinLnBrk="0" hangingPunct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Annual rest of the world accounts (until net lending)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3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3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3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7921047"/>
                  </a:ext>
                </a:extLst>
              </a:tr>
              <a:tr h="751717">
                <a:tc>
                  <a:txBody>
                    <a:bodyPr/>
                    <a:lstStyle/>
                    <a:p>
                      <a:pPr marL="0" marR="0" algn="l" defTabSz="914314" rtl="0" eaLnBrk="1" latinLnBrk="0" hangingPunct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Annual non-financial corporation sector accounts (until net lending)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3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3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3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51945"/>
                  </a:ext>
                </a:extLst>
              </a:tr>
            </a:tbl>
          </a:graphicData>
        </a:graphic>
      </p:graphicFrame>
      <p:sp>
        <p:nvSpPr>
          <p:cNvPr id="18" name="Rectangle 17">
            <a:extLst>
              <a:ext uri="{FF2B5EF4-FFF2-40B4-BE49-F238E27FC236}">
                <a16:creationId xmlns:a16="http://schemas.microsoft.com/office/drawing/2014/main" id="{E9D67562-69C0-4A5F-A5DD-7B6CD0619F6E}"/>
              </a:ext>
            </a:extLst>
          </p:cNvPr>
          <p:cNvSpPr/>
          <p:nvPr/>
        </p:nvSpPr>
        <p:spPr>
          <a:xfrm>
            <a:off x="516367" y="991950"/>
            <a:ext cx="1109328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200"/>
              </a:spcBef>
              <a:buClr>
                <a:schemeClr val="bg1"/>
              </a:buClr>
            </a:pPr>
            <a:r>
              <a:rPr lang="en-US" sz="2200" b="1" dirty="0">
                <a:solidFill>
                  <a:schemeClr val="bg1"/>
                </a:solidFill>
              </a:rPr>
              <a:t>Accounts/Tables </a:t>
            </a:r>
            <a:r>
              <a:rPr lang="en-US" sz="2200" dirty="0">
                <a:solidFill>
                  <a:schemeClr val="bg1"/>
                </a:solidFill>
              </a:rPr>
              <a:t>outline how information is presented to users.   </a:t>
            </a:r>
          </a:p>
        </p:txBody>
      </p:sp>
    </p:spTree>
    <p:extLst>
      <p:ext uri="{BB962C8B-B14F-4D97-AF65-F5344CB8AC3E}">
        <p14:creationId xmlns:p14="http://schemas.microsoft.com/office/powerpoint/2010/main" val="58668794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2B7D0C-C75E-461D-AFF4-3CE29031C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1852" y="1371600"/>
            <a:ext cx="9724748" cy="4114800"/>
          </a:xfrm>
        </p:spPr>
        <p:txBody>
          <a:bodyPr/>
          <a:lstStyle/>
          <a:p>
            <a:r>
              <a:rPr lang="en-US" dirty="0"/>
              <a:t>Communicating Assessment Results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922457488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6ED202-11AC-41F5-B16A-7D043C75C73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03682" y="139700"/>
            <a:ext cx="11385118" cy="754062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rgbClr val="002060"/>
                </a:solidFill>
              </a:rPr>
              <a:t>Alignment Framework: Communicating the information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FE9541-62DA-4EBF-8351-4F70B4A4A444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603682" y="1344613"/>
            <a:ext cx="10750858" cy="5230358"/>
          </a:xfrm>
        </p:spPr>
        <p:txBody>
          <a:bodyPr>
            <a:noAutofit/>
          </a:bodyPr>
          <a:lstStyle/>
          <a:p>
            <a:pPr marL="342900" lvl="0" indent="-365760">
              <a:lnSpc>
                <a:spcPts val="3400"/>
              </a:lnSpc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en-US" sz="2400" dirty="0"/>
              <a:t>While some consideration was given to the development of a “scoring” system or a methodology to communicate country assessments to users, </a:t>
            </a:r>
            <a:r>
              <a:rPr lang="en-US" sz="2400" b="1" dirty="0"/>
              <a:t>a dashboard approach </a:t>
            </a:r>
            <a:r>
              <a:rPr lang="en-US" sz="2400" dirty="0"/>
              <a:t>is preferred and recommended.  </a:t>
            </a:r>
          </a:p>
          <a:p>
            <a:pPr marL="342900" lvl="0" indent="-365760">
              <a:lnSpc>
                <a:spcPts val="3400"/>
              </a:lnSpc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en-US" sz="2400" dirty="0"/>
              <a:t>“Scoring” a country’s alignment to a statistical framework may create a disincentive to use the framework and misuse of the results.  </a:t>
            </a:r>
          </a:p>
          <a:p>
            <a:pPr marL="342900" lvl="0" indent="-365760">
              <a:lnSpc>
                <a:spcPts val="3400"/>
              </a:lnSpc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en-US" sz="2400" dirty="0"/>
              <a:t>Any aggregate score would require some form of weighting mechanism which would introduce a high degree of subjectivity (</a:t>
            </a:r>
            <a:r>
              <a:rPr lang="en-US" sz="2400" i="1" dirty="0"/>
              <a:t>e.g. weighting alignment to concepts relative to accounting rules, methods, classifications, etc.</a:t>
            </a:r>
            <a:r>
              <a:rPr lang="en-US" sz="2400" dirty="0"/>
              <a:t>).</a:t>
            </a:r>
          </a:p>
          <a:p>
            <a:pPr marL="342900" lvl="0" indent="-365760">
              <a:lnSpc>
                <a:spcPts val="3400"/>
              </a:lnSpc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en-US" sz="2400" dirty="0"/>
              <a:t>A dashboard could be a more widely accepted </a:t>
            </a:r>
            <a:r>
              <a:rPr lang="en-US" sz="2400" b="1" dirty="0"/>
              <a:t>public</a:t>
            </a:r>
            <a:r>
              <a:rPr lang="en-US" sz="2400" dirty="0"/>
              <a:t> communication tool.</a:t>
            </a:r>
          </a:p>
        </p:txBody>
      </p:sp>
    </p:spTree>
    <p:extLst>
      <p:ext uri="{BB962C8B-B14F-4D97-AF65-F5344CB8AC3E}">
        <p14:creationId xmlns:p14="http://schemas.microsoft.com/office/powerpoint/2010/main" val="455198221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6ED202-11AC-41F5-B16A-7D043C75C73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21436" y="22225"/>
            <a:ext cx="10892901" cy="977900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rgbClr val="002060"/>
                </a:solidFill>
              </a:rPr>
              <a:t>Alignment Framework: Communicating the Information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FE9541-62DA-4EBF-8351-4F70B4A4A444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621436" y="893763"/>
            <a:ext cx="10768614" cy="5675312"/>
          </a:xfrm>
        </p:spPr>
        <p:txBody>
          <a:bodyPr>
            <a:noAutofit/>
          </a:bodyPr>
          <a:lstStyle/>
          <a:p>
            <a:pPr marL="342900" indent="-342900">
              <a:lnSpc>
                <a:spcPts val="31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2400" b="1" dirty="0"/>
              <a:t>The starting point for the dashboard is the alignment framework.</a:t>
            </a:r>
          </a:p>
          <a:p>
            <a:pPr marL="342900" indent="-342900">
              <a:lnSpc>
                <a:spcPts val="31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2400" dirty="0"/>
              <a:t>Most of the items in the framework can be structured to solicit a </a:t>
            </a:r>
            <a:r>
              <a:rPr lang="en-US" sz="2400" i="1" dirty="0"/>
              <a:t>“yes” or “no” </a:t>
            </a:r>
            <a:r>
              <a:rPr lang="en-US" sz="2400" dirty="0"/>
              <a:t>response. However, this does not provide the granularity users need to properly interpret the results. </a:t>
            </a:r>
          </a:p>
          <a:p>
            <a:pPr marL="342900" indent="-342900">
              <a:lnSpc>
                <a:spcPts val="31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2400" dirty="0"/>
              <a:t>For each item in framework, the compiling organization would indicate if they:</a:t>
            </a:r>
          </a:p>
          <a:p>
            <a:pPr marL="1141412" lvl="4" indent="-457200">
              <a:spcAft>
                <a:spcPts val="600"/>
              </a:spcAft>
            </a:pPr>
            <a:r>
              <a:rPr lang="en-US" b="1" dirty="0"/>
              <a:t>Fully align </a:t>
            </a:r>
            <a:r>
              <a:rPr lang="en-US" dirty="0"/>
              <a:t>with the guidelines</a:t>
            </a:r>
            <a:r>
              <a:rPr lang="en-US" b="1" dirty="0"/>
              <a:t> –</a:t>
            </a:r>
            <a:r>
              <a:rPr lang="en-US" dirty="0"/>
              <a:t>  between </a:t>
            </a:r>
            <a:r>
              <a:rPr lang="en-US" i="1" dirty="0"/>
              <a:t>75-100 per cent </a:t>
            </a:r>
            <a:r>
              <a:rPr lang="en-US" dirty="0"/>
              <a:t>of the guidance is implemented.</a:t>
            </a:r>
          </a:p>
          <a:p>
            <a:pPr marL="1141412" lvl="4" indent="-457200">
              <a:spcAft>
                <a:spcPts val="600"/>
              </a:spcAft>
            </a:pPr>
            <a:r>
              <a:rPr lang="en-US" b="1" dirty="0"/>
              <a:t>Partially align </a:t>
            </a:r>
            <a:r>
              <a:rPr lang="en-US" dirty="0"/>
              <a:t>with the guidelines </a:t>
            </a:r>
            <a:r>
              <a:rPr lang="en-US" b="1" dirty="0"/>
              <a:t>–</a:t>
            </a:r>
            <a:r>
              <a:rPr lang="en-US" dirty="0"/>
              <a:t> between </a:t>
            </a:r>
            <a:r>
              <a:rPr lang="en-US" i="1" dirty="0"/>
              <a:t>25-75 per cent </a:t>
            </a:r>
            <a:r>
              <a:rPr lang="en-US" dirty="0"/>
              <a:t>of the guidance is implemented.</a:t>
            </a:r>
          </a:p>
          <a:p>
            <a:pPr marL="1141412" lvl="4" indent="-457200">
              <a:spcAft>
                <a:spcPts val="600"/>
              </a:spcAft>
            </a:pPr>
            <a:r>
              <a:rPr lang="en-US" b="1" dirty="0"/>
              <a:t>Do not align </a:t>
            </a:r>
            <a:r>
              <a:rPr lang="en-US" dirty="0"/>
              <a:t>with the guidelines </a:t>
            </a:r>
            <a:r>
              <a:rPr lang="en-US" b="1" dirty="0"/>
              <a:t>–</a:t>
            </a:r>
            <a:r>
              <a:rPr lang="en-US" dirty="0"/>
              <a:t> between </a:t>
            </a:r>
            <a:r>
              <a:rPr lang="en-US" i="1" dirty="0"/>
              <a:t>0-25 per cent </a:t>
            </a:r>
            <a:r>
              <a:rPr lang="en-US" dirty="0"/>
              <a:t>of the guidance is implemented.  </a:t>
            </a:r>
          </a:p>
          <a:p>
            <a:pPr marL="1141412" lvl="4" indent="-457200">
              <a:spcAft>
                <a:spcPts val="600"/>
              </a:spcAft>
            </a:pPr>
            <a:r>
              <a:rPr lang="en-US" b="1" dirty="0"/>
              <a:t>Not Applicable </a:t>
            </a:r>
            <a:r>
              <a:rPr lang="en-US" dirty="0"/>
              <a:t>–</a:t>
            </a:r>
            <a:r>
              <a:rPr lang="en-US" b="1" dirty="0"/>
              <a:t> </a:t>
            </a:r>
            <a:r>
              <a:rPr lang="en-US" dirty="0"/>
              <a:t>these may relate to issues of non-materiality or no user requirements where the guidance is not implemented.</a:t>
            </a:r>
          </a:p>
        </p:txBody>
      </p:sp>
    </p:spTree>
    <p:extLst>
      <p:ext uri="{BB962C8B-B14F-4D97-AF65-F5344CB8AC3E}">
        <p14:creationId xmlns:p14="http://schemas.microsoft.com/office/powerpoint/2010/main" val="3126579887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1797F65-4BF3-4D15-8606-1587244701DB}"/>
              </a:ext>
            </a:extLst>
          </p:cNvPr>
          <p:cNvSpPr txBox="1">
            <a:spLocks/>
          </p:cNvSpPr>
          <p:nvPr/>
        </p:nvSpPr>
        <p:spPr>
          <a:xfrm>
            <a:off x="566057" y="288185"/>
            <a:ext cx="11406500" cy="72667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31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tx2"/>
                </a:solidFill>
                <a:latin typeface="Arial Black" panose="020B0604020202020204" pitchFamily="34" charset="0"/>
                <a:ea typeface="+mj-ea"/>
                <a:cs typeface="Arial Black" panose="020B0604020202020204" pitchFamily="34" charset="0"/>
              </a:defRPr>
            </a:lvl1pPr>
          </a:lstStyle>
          <a:p>
            <a:r>
              <a:rPr lang="en-US" sz="2800" dirty="0"/>
              <a:t>Alignment Framework: Communicating the Information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F00B0F-5445-4C47-A70E-4EFC02E423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3549" y="1449195"/>
            <a:ext cx="5989007" cy="343914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6144BC5-3FC7-46BD-8413-9AF172651E44}"/>
              </a:ext>
            </a:extLst>
          </p:cNvPr>
          <p:cNvSpPr/>
          <p:nvPr/>
        </p:nvSpPr>
        <p:spPr>
          <a:xfrm>
            <a:off x="107576" y="1368667"/>
            <a:ext cx="5875973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Bef>
                <a:spcPts val="12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ü"/>
            </a:pPr>
            <a:r>
              <a:rPr lang="en-US" sz="2400" dirty="0"/>
              <a:t>Using the notion of </a:t>
            </a:r>
            <a:r>
              <a:rPr lang="en-US" sz="2400" i="1" dirty="0"/>
              <a:t>“per cent aligned” </a:t>
            </a:r>
            <a:r>
              <a:rPr lang="en-US" sz="2400" dirty="0"/>
              <a:t>does introduce some subjectivity into the exercise.  </a:t>
            </a:r>
          </a:p>
          <a:p>
            <a:pPr marL="457200" indent="-457200">
              <a:spcBef>
                <a:spcPts val="12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ü"/>
            </a:pPr>
            <a:r>
              <a:rPr lang="en-US" sz="2400" dirty="0"/>
              <a:t>This was done because it is difficult to define </a:t>
            </a:r>
            <a:r>
              <a:rPr lang="en-US" sz="2400" i="1" dirty="0"/>
              <a:t>(and impossible to measure) </a:t>
            </a:r>
            <a:r>
              <a:rPr lang="en-US" sz="2400" dirty="0"/>
              <a:t>what would constitute being 100 per cent aligned to a concept, accounting rule, method, etc.  </a:t>
            </a:r>
          </a:p>
          <a:p>
            <a:pPr marL="457200" indent="-457200">
              <a:spcBef>
                <a:spcPts val="12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ü"/>
            </a:pPr>
            <a:r>
              <a:rPr lang="en-US" sz="2400" dirty="0"/>
              <a:t>It is proposed that country compilers use their knowledge of their processes and an assessment of economic activity in their country to make this determination. </a:t>
            </a:r>
          </a:p>
        </p:txBody>
      </p:sp>
    </p:spTree>
    <p:extLst>
      <p:ext uri="{BB962C8B-B14F-4D97-AF65-F5344CB8AC3E}">
        <p14:creationId xmlns:p14="http://schemas.microsoft.com/office/powerpoint/2010/main" val="1540460215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2B7D0C-C75E-461D-AFF4-3CE29031C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Uses of Alignment Framework</a:t>
            </a:r>
          </a:p>
        </p:txBody>
      </p:sp>
    </p:spTree>
    <p:extLst>
      <p:ext uri="{BB962C8B-B14F-4D97-AF65-F5344CB8AC3E}">
        <p14:creationId xmlns:p14="http://schemas.microsoft.com/office/powerpoint/2010/main" val="3312844634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300B4B0E-7E37-47EF-B9CF-9F05606D177C}"/>
              </a:ext>
            </a:extLst>
          </p:cNvPr>
          <p:cNvGrpSpPr/>
          <p:nvPr/>
        </p:nvGrpSpPr>
        <p:grpSpPr>
          <a:xfrm>
            <a:off x="621436" y="772199"/>
            <a:ext cx="5783513" cy="5877175"/>
            <a:chOff x="545379" y="1244699"/>
            <a:chExt cx="11101242" cy="5030692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D9F1ADAC-A829-420E-98DE-DA4ADBAAF5B8}"/>
                </a:ext>
              </a:extLst>
            </p:cNvPr>
            <p:cNvSpPr/>
            <p:nvPr/>
          </p:nvSpPr>
          <p:spPr>
            <a:xfrm>
              <a:off x="545379" y="1244699"/>
              <a:ext cx="11101242" cy="5030692"/>
            </a:xfrm>
            <a:prstGeom prst="rect">
              <a:avLst/>
            </a:prstGeom>
            <a:noFill/>
          </p:spPr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56B9F9C4-1F86-46D7-805F-784F5D2A82E3}"/>
                </a:ext>
              </a:extLst>
            </p:cNvPr>
            <p:cNvSpPr/>
            <p:nvPr/>
          </p:nvSpPr>
          <p:spPr>
            <a:xfrm>
              <a:off x="545435" y="1396815"/>
              <a:ext cx="10576136" cy="4878576"/>
            </a:xfrm>
            <a:custGeom>
              <a:avLst/>
              <a:gdLst>
                <a:gd name="connsiteX0" fmla="*/ 0 w 5187445"/>
                <a:gd name="connsiteY0" fmla="*/ 0 h 4076325"/>
                <a:gd name="connsiteX1" fmla="*/ 5187445 w 5187445"/>
                <a:gd name="connsiteY1" fmla="*/ 0 h 4076325"/>
                <a:gd name="connsiteX2" fmla="*/ 5187445 w 5187445"/>
                <a:gd name="connsiteY2" fmla="*/ 4076325 h 4076325"/>
                <a:gd name="connsiteX3" fmla="*/ 0 w 5187445"/>
                <a:gd name="connsiteY3" fmla="*/ 4076325 h 4076325"/>
                <a:gd name="connsiteX4" fmla="*/ 0 w 5187445"/>
                <a:gd name="connsiteY4" fmla="*/ 0 h 4076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87445" h="4076325">
                  <a:moveTo>
                    <a:pt x="0" y="0"/>
                  </a:moveTo>
                  <a:lnTo>
                    <a:pt x="5187445" y="0"/>
                  </a:lnTo>
                  <a:lnTo>
                    <a:pt x="5187445" y="4076325"/>
                  </a:lnTo>
                  <a:lnTo>
                    <a:pt x="0" y="40763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alpha val="90000"/>
              </a:schemeClr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6" tIns="128016" rIns="170688" bIns="192024" numCol="1" spcCol="1270" anchor="t" anchorCtr="0">
              <a:noAutofit/>
            </a:bodyPr>
            <a:lstStyle/>
            <a:p>
              <a:pPr marL="0" lvl="1" defTabSz="1066800">
                <a:spcBef>
                  <a:spcPct val="0"/>
                </a:spcBef>
              </a:pPr>
              <a:r>
                <a:rPr lang="en-US" sz="2400" b="1" dirty="0">
                  <a:solidFill>
                    <a:schemeClr val="bg1"/>
                  </a:solidFill>
                </a:rPr>
                <a:t>Cross-country comparisons</a:t>
              </a:r>
            </a:p>
            <a:p>
              <a:pPr marL="342900" lvl="2" indent="-342900">
                <a:spcBef>
                  <a:spcPts val="1200"/>
                </a:spcBef>
                <a:buClr>
                  <a:schemeClr val="bg1"/>
                </a:buClr>
                <a:buSzPct val="110000"/>
                <a:buFont typeface="Wingdings" panose="05000000000000000000" pitchFamily="2" charset="2"/>
                <a:buChar char="Ø"/>
              </a:pPr>
              <a:r>
                <a:rPr lang="en-US" sz="2200" dirty="0">
                  <a:solidFill>
                    <a:schemeClr val="bg1"/>
                  </a:solidFill>
                </a:rPr>
                <a:t>Having a standard alignment framework allows for more accurate and economically meaningful cross-country comparisons.</a:t>
              </a:r>
            </a:p>
            <a:p>
              <a:pPr marL="342900" lvl="2" indent="-342900">
                <a:spcBef>
                  <a:spcPts val="1200"/>
                </a:spcBef>
                <a:buClr>
                  <a:schemeClr val="bg1"/>
                </a:buClr>
                <a:buSzPct val="110000"/>
                <a:buFont typeface="Wingdings" panose="05000000000000000000" pitchFamily="2" charset="2"/>
                <a:buChar char="Ø"/>
              </a:pPr>
              <a:r>
                <a:rPr lang="en-US" sz="2200" dirty="0">
                  <a:solidFill>
                    <a:schemeClr val="bg1"/>
                  </a:solidFill>
                </a:rPr>
                <a:t>Helps to inform planning, resource allocation, identifying improvements,  prioritization and developments to improve quality and comparability. </a:t>
              </a:r>
            </a:p>
            <a:p>
              <a:pPr marL="0" lvl="2">
                <a:spcBef>
                  <a:spcPts val="1200"/>
                </a:spcBef>
                <a:buClr>
                  <a:schemeClr val="bg1"/>
                </a:buClr>
                <a:buSzPct val="110000"/>
              </a:pPr>
              <a:endParaRPr lang="en-US" sz="600" dirty="0">
                <a:solidFill>
                  <a:schemeClr val="bg1"/>
                </a:solidFill>
              </a:endParaRPr>
            </a:p>
            <a:p>
              <a:pPr marL="0" lvl="1" defTabSz="1066800">
                <a:spcBef>
                  <a:spcPct val="0"/>
                </a:spcBef>
              </a:pPr>
              <a:r>
                <a:rPr lang="en-US" sz="2400" b="1" dirty="0">
                  <a:solidFill>
                    <a:schemeClr val="bg1"/>
                  </a:solidFill>
                </a:rPr>
                <a:t>Communicate future updates</a:t>
              </a:r>
            </a:p>
            <a:p>
              <a:pPr marL="342900" lvl="2" indent="-342900">
                <a:spcBef>
                  <a:spcPts val="1200"/>
                </a:spcBef>
                <a:buClr>
                  <a:schemeClr val="bg1"/>
                </a:buClr>
                <a:buSzPct val="110000"/>
                <a:buFont typeface="Wingdings" panose="05000000000000000000" pitchFamily="2" charset="2"/>
                <a:buChar char="Ø"/>
              </a:pPr>
              <a:r>
                <a:rPr lang="en-US" sz="2200" dirty="0">
                  <a:solidFill>
                    <a:schemeClr val="bg1"/>
                  </a:solidFill>
                </a:rPr>
                <a:t>Communicate with users about the impact of the proposed changes to the SNA or the impact of other improvements.</a:t>
              </a:r>
            </a:p>
          </p:txBody>
        </p:sp>
      </p:grpSp>
      <p:sp>
        <p:nvSpPr>
          <p:cNvPr id="96" name="TextBox 95">
            <a:extLst>
              <a:ext uri="{FF2B5EF4-FFF2-40B4-BE49-F238E27FC236}">
                <a16:creationId xmlns:a16="http://schemas.microsoft.com/office/drawing/2014/main" id="{41966CC4-ED9B-4786-BE80-D4AEC6333CDB}"/>
              </a:ext>
            </a:extLst>
          </p:cNvPr>
          <p:cNvSpPr txBox="1"/>
          <p:nvPr/>
        </p:nvSpPr>
        <p:spPr>
          <a:xfrm>
            <a:off x="6614483" y="849880"/>
            <a:ext cx="5054539" cy="408623"/>
          </a:xfrm>
          <a:prstGeom prst="roundRect">
            <a:avLst/>
          </a:prstGeom>
          <a:solidFill>
            <a:schemeClr val="accent5"/>
          </a:solidFill>
          <a:ln w="571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Cross-country comparisons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F9B57D9-60D2-4725-953A-DB3D9E1B7FB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0010"/>
          <a:stretch/>
        </p:blipFill>
        <p:spPr>
          <a:xfrm>
            <a:off x="6243725" y="1333915"/>
            <a:ext cx="5796056" cy="2525163"/>
          </a:xfrm>
          <a:prstGeom prst="rect">
            <a:avLst/>
          </a:prstGeom>
        </p:spPr>
      </p:pic>
      <p:sp>
        <p:nvSpPr>
          <p:cNvPr id="97" name="TextBox 96">
            <a:extLst>
              <a:ext uri="{FF2B5EF4-FFF2-40B4-BE49-F238E27FC236}">
                <a16:creationId xmlns:a16="http://schemas.microsoft.com/office/drawing/2014/main" id="{85648A55-321A-4BFF-9D65-F02E73570C9B}"/>
              </a:ext>
            </a:extLst>
          </p:cNvPr>
          <p:cNvSpPr txBox="1"/>
          <p:nvPr/>
        </p:nvSpPr>
        <p:spPr>
          <a:xfrm>
            <a:off x="6614483" y="4010049"/>
            <a:ext cx="5054539" cy="408623"/>
          </a:xfrm>
          <a:prstGeom prst="roundRect">
            <a:avLst/>
          </a:prstGeom>
          <a:solidFill>
            <a:schemeClr val="accent5"/>
          </a:solidFill>
          <a:ln w="571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Potential future revisions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A555244-9ADD-4AB6-8C41-40374E7C772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81" b="40551"/>
          <a:stretch/>
        </p:blipFill>
        <p:spPr>
          <a:xfrm>
            <a:off x="6517265" y="4502753"/>
            <a:ext cx="5248974" cy="2042664"/>
          </a:xfrm>
          <a:prstGeom prst="rect">
            <a:avLst/>
          </a:prstGeom>
        </p:spPr>
      </p:pic>
      <p:sp>
        <p:nvSpPr>
          <p:cNvPr id="13" name="Title 4">
            <a:extLst>
              <a:ext uri="{FF2B5EF4-FFF2-40B4-BE49-F238E27FC236}">
                <a16:creationId xmlns:a16="http://schemas.microsoft.com/office/drawing/2014/main" id="{AD111742-A952-4F81-97F3-2084F7E22A1B}"/>
              </a:ext>
            </a:extLst>
          </p:cNvPr>
          <p:cNvSpPr txBox="1">
            <a:spLocks/>
          </p:cNvSpPr>
          <p:nvPr/>
        </p:nvSpPr>
        <p:spPr>
          <a:xfrm>
            <a:off x="621437" y="75491"/>
            <a:ext cx="10127670" cy="7075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31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1" i="0" kern="12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en-US" dirty="0">
                <a:solidFill>
                  <a:srgbClr val="002060"/>
                </a:solidFill>
              </a:rPr>
              <a:t>Alignment Framework: Possible Uses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A273626-990A-4639-8677-A348A4F63FB0}"/>
              </a:ext>
            </a:extLst>
          </p:cNvPr>
          <p:cNvSpPr/>
          <p:nvPr/>
        </p:nvSpPr>
        <p:spPr>
          <a:xfrm>
            <a:off x="8955313" y="6110513"/>
            <a:ext cx="232229" cy="181213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FCABBC0-CB13-4C3C-AE7A-2884C210D73B}"/>
              </a:ext>
            </a:extLst>
          </p:cNvPr>
          <p:cNvSpPr/>
          <p:nvPr/>
        </p:nvSpPr>
        <p:spPr>
          <a:xfrm>
            <a:off x="10051141" y="5404450"/>
            <a:ext cx="232229" cy="181213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378960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>
            <a:extLst>
              <a:ext uri="{FF2B5EF4-FFF2-40B4-BE49-F238E27FC236}">
                <a16:creationId xmlns:a16="http://schemas.microsoft.com/office/drawing/2014/main" id="{82EBA85A-6535-4693-905D-1130A229003E}"/>
              </a:ext>
            </a:extLst>
          </p:cNvPr>
          <p:cNvSpPr txBox="1">
            <a:spLocks/>
          </p:cNvSpPr>
          <p:nvPr/>
        </p:nvSpPr>
        <p:spPr>
          <a:xfrm>
            <a:off x="1239838" y="491385"/>
            <a:ext cx="9715500" cy="584274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31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tx2"/>
                </a:solidFill>
                <a:latin typeface="Arial Black" panose="020B0604020202020204" pitchFamily="34" charset="0"/>
                <a:ea typeface="+mj-ea"/>
                <a:cs typeface="Arial Black" panose="020B0604020202020204" pitchFamily="34" charset="0"/>
              </a:defRPr>
            </a:lvl1pPr>
          </a:lstStyle>
          <a:p>
            <a:pPr algn="ctr"/>
            <a:br>
              <a:rPr lang="en-US" dirty="0">
                <a:solidFill>
                  <a:schemeClr val="bg1"/>
                </a:solidFill>
              </a:rPr>
            </a:br>
            <a:br>
              <a:rPr lang="en-US" dirty="0">
                <a:solidFill>
                  <a:schemeClr val="bg1"/>
                </a:solidFill>
              </a:rPr>
            </a:br>
            <a:br>
              <a:rPr lang="en-US" dirty="0">
                <a:solidFill>
                  <a:schemeClr val="bg1"/>
                </a:solidFill>
              </a:rPr>
            </a:br>
            <a:br>
              <a:rPr lang="en-US" dirty="0">
                <a:solidFill>
                  <a:schemeClr val="bg1"/>
                </a:solidFill>
              </a:rPr>
            </a:b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 </a:t>
            </a:r>
            <a:br>
              <a:rPr lang="en-US" dirty="0">
                <a:solidFill>
                  <a:schemeClr val="bg1"/>
                </a:solidFill>
              </a:rPr>
            </a:br>
            <a:br>
              <a:rPr lang="en-US" dirty="0">
                <a:solidFill>
                  <a:schemeClr val="bg1"/>
                </a:solidFill>
              </a:rPr>
            </a:br>
            <a:endParaRPr lang="en-US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3" name="Content Placeholder 4">
            <a:extLst>
              <a:ext uri="{FF2B5EF4-FFF2-40B4-BE49-F238E27FC236}">
                <a16:creationId xmlns:a16="http://schemas.microsoft.com/office/drawing/2014/main" id="{40844873-90F6-475E-8061-C24536D111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1393" y="1877219"/>
            <a:ext cx="2589213" cy="310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87094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F67A4-9900-4A69-B28F-19327A53BF07}"/>
              </a:ext>
            </a:extLst>
          </p:cNvPr>
          <p:cNvSpPr txBox="1">
            <a:spLocks/>
          </p:cNvSpPr>
          <p:nvPr/>
        </p:nvSpPr>
        <p:spPr>
          <a:xfrm>
            <a:off x="781233" y="191861"/>
            <a:ext cx="10750367" cy="79511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31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tx2"/>
                </a:solidFill>
                <a:latin typeface="Arial Black" panose="020B0604020202020204" pitchFamily="34" charset="0"/>
                <a:ea typeface="+mj-ea"/>
                <a:cs typeface="Arial Black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002060"/>
                </a:solidFill>
              </a:rPr>
              <a:t>Outline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FB6CAF-72B1-420B-A203-56A0F38112EF}"/>
              </a:ext>
            </a:extLst>
          </p:cNvPr>
          <p:cNvSpPr txBox="1">
            <a:spLocks/>
          </p:cNvSpPr>
          <p:nvPr/>
        </p:nvSpPr>
        <p:spPr>
          <a:xfrm>
            <a:off x="781234" y="986971"/>
            <a:ext cx="10750365" cy="4644571"/>
          </a:xfrm>
          <a:prstGeom prst="rect">
            <a:avLst/>
          </a:prstGeom>
        </p:spPr>
        <p:txBody>
          <a:bodyPr vert="horz" lIns="0" tIns="137160" rIns="0" bIns="0" rtlCol="0">
            <a:normAutofit/>
          </a:bodyPr>
          <a:lstStyle>
            <a:lvl1pPr marL="0" indent="0" algn="l" defTabSz="914314" rtl="0" eaLnBrk="1" latinLnBrk="0" hangingPunct="1">
              <a:spcBef>
                <a:spcPts val="2400"/>
              </a:spcBef>
              <a:buClr>
                <a:schemeClr val="accent1"/>
              </a:buClr>
              <a:buSzPct val="110000"/>
              <a:buFont typeface="Wingdings" charset="2"/>
              <a:buNone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3363" indent="-233363" algn="l" defTabSz="914314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8788" indent="-225425" algn="l" defTabSz="914314" rtl="0" eaLnBrk="1" latinLnBrk="0" hangingPunct="1"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65000"/>
              <a:buFont typeface="Lucida Grande" panose="020B0600040502020204" pitchFamily="34" charset="0"/>
              <a:buChar char="▶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92150" indent="-233363" algn="l" defTabSz="914314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LucidaGrande" charset="0"/>
              <a:buChar char="◆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7575" indent="-225425" algn="l" defTabSz="914314" rtl="0" eaLnBrk="1" latinLnBrk="0" hangingPunct="1">
              <a:spcBef>
                <a:spcPts val="600"/>
              </a:spcBef>
              <a:buClr>
                <a:schemeClr val="bg1">
                  <a:lumMod val="50000"/>
                </a:schemeClr>
              </a:buClr>
              <a:buFont typeface=".HelveticaNeueDeskInterface-Regular"/>
              <a:buChar char="●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64" indent="-228578" algn="l" defTabSz="9143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522" indent="-228578" algn="l" defTabSz="9143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679" indent="-228578" algn="l" defTabSz="9143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835" indent="-228578" algn="l" defTabSz="9143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Wingdings" panose="05000000000000000000" pitchFamily="2" charset="2"/>
              <a:buChar char="Ø"/>
            </a:pPr>
            <a:endParaRPr lang="en-US" sz="26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600" dirty="0"/>
              <a:t>Overview of Activities of the CMTT - Compliance Workstream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600" dirty="0"/>
              <a:t>Overview of Alignment Framework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600" dirty="0"/>
              <a:t>Communication of Assessments to Users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600" dirty="0"/>
              <a:t>Uses of Alignment Framework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A048531-01B2-45E1-BE69-CDD3B732E17A}"/>
              </a:ext>
            </a:extLst>
          </p:cNvPr>
          <p:cNvSpPr/>
          <p:nvPr/>
        </p:nvSpPr>
        <p:spPr>
          <a:xfrm>
            <a:off x="781232" y="5224698"/>
            <a:ext cx="109734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To note, these are provisional results reflecting a snapshot of where we are, the work is rapidly evolving</a:t>
            </a:r>
          </a:p>
        </p:txBody>
      </p:sp>
    </p:spTree>
    <p:extLst>
      <p:ext uri="{BB962C8B-B14F-4D97-AF65-F5344CB8AC3E}">
        <p14:creationId xmlns:p14="http://schemas.microsoft.com/office/powerpoint/2010/main" val="2694220047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4">
            <a:extLst>
              <a:ext uri="{FF2B5EF4-FFF2-40B4-BE49-F238E27FC236}">
                <a16:creationId xmlns:a16="http://schemas.microsoft.com/office/drawing/2014/main" id="{D2BE9356-F7DD-4948-80CF-202BE2463901}"/>
              </a:ext>
            </a:extLst>
          </p:cNvPr>
          <p:cNvSpPr txBox="1">
            <a:spLocks/>
          </p:cNvSpPr>
          <p:nvPr/>
        </p:nvSpPr>
        <p:spPr>
          <a:xfrm>
            <a:off x="449903" y="210648"/>
            <a:ext cx="11468502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31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1" i="0" kern="12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What does it mean to “comply” with a statistical standard?</a:t>
            </a:r>
          </a:p>
        </p:txBody>
      </p:sp>
      <p:pic>
        <p:nvPicPr>
          <p:cNvPr id="8" name="Picture 7" descr="Map&#10;&#10;Description automatically generated">
            <a:extLst>
              <a:ext uri="{FF2B5EF4-FFF2-40B4-BE49-F238E27FC236}">
                <a16:creationId xmlns:a16="http://schemas.microsoft.com/office/drawing/2014/main" id="{C28BB035-8D5C-47E2-98C9-8A52900FA02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3" t="47132" r="5630" b="-310"/>
          <a:stretch/>
        </p:blipFill>
        <p:spPr>
          <a:xfrm>
            <a:off x="2219010" y="2918038"/>
            <a:ext cx="7982580" cy="364696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6B45D0A-6DD5-4C47-A019-65FD0B792926}"/>
              </a:ext>
            </a:extLst>
          </p:cNvPr>
          <p:cNvSpPr txBox="1"/>
          <p:nvPr/>
        </p:nvSpPr>
        <p:spPr>
          <a:xfrm>
            <a:off x="449903" y="1413432"/>
            <a:ext cx="1097284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bg1"/>
                </a:solidFill>
              </a:rPr>
              <a:t>About 62 per cent of  economies currently report that they compile national accounts according to the 2008 SNA. </a:t>
            </a:r>
            <a:r>
              <a:rPr lang="en-US" sz="2200" i="1" dirty="0">
                <a:solidFill>
                  <a:schemeClr val="bg1"/>
                </a:solidFill>
              </a:rPr>
              <a:t>What does this mean? </a:t>
            </a:r>
            <a:r>
              <a:rPr lang="en-US" sz="2200" dirty="0">
                <a:solidFill>
                  <a:schemeClr val="bg1"/>
                </a:solidFill>
              </a:rPr>
              <a:t>This statistic does not tell us the degree to which the key concepts/methods of the 2008 SNA are implemented across these economies.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FF4FCB9-A6F0-44F7-8B76-6A8A679083B5}"/>
              </a:ext>
            </a:extLst>
          </p:cNvPr>
          <p:cNvSpPr txBox="1"/>
          <p:nvPr/>
        </p:nvSpPr>
        <p:spPr>
          <a:xfrm>
            <a:off x="2219010" y="6576008"/>
            <a:ext cx="119135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IMF Staff Estimates</a:t>
            </a:r>
          </a:p>
        </p:txBody>
      </p:sp>
    </p:spTree>
    <p:extLst>
      <p:ext uri="{BB962C8B-B14F-4D97-AF65-F5344CB8AC3E}">
        <p14:creationId xmlns:p14="http://schemas.microsoft.com/office/powerpoint/2010/main" val="3554473971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4">
            <a:extLst>
              <a:ext uri="{FF2B5EF4-FFF2-40B4-BE49-F238E27FC236}">
                <a16:creationId xmlns:a16="http://schemas.microsoft.com/office/drawing/2014/main" id="{54598725-CB0D-476E-992E-00B2DB6FD665}"/>
              </a:ext>
            </a:extLst>
          </p:cNvPr>
          <p:cNvSpPr txBox="1">
            <a:spLocks/>
          </p:cNvSpPr>
          <p:nvPr/>
        </p:nvSpPr>
        <p:spPr>
          <a:xfrm>
            <a:off x="46495" y="58248"/>
            <a:ext cx="10972799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31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1" i="0" kern="12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CMTT - Compliance Workstream: Activities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728A1DBB-2ADD-4276-9450-50CC18AB5C4B}"/>
              </a:ext>
            </a:extLst>
          </p:cNvPr>
          <p:cNvGrpSpPr/>
          <p:nvPr/>
        </p:nvGrpSpPr>
        <p:grpSpPr>
          <a:xfrm>
            <a:off x="609600" y="1140096"/>
            <a:ext cx="10972800" cy="4642138"/>
            <a:chOff x="609600" y="873396"/>
            <a:chExt cx="10972800" cy="4642138"/>
          </a:xfrm>
        </p:grpSpPr>
        <p:sp>
          <p:nvSpPr>
            <p:cNvPr id="29" name="Flowchart: Connector 28">
              <a:extLst>
                <a:ext uri="{FF2B5EF4-FFF2-40B4-BE49-F238E27FC236}">
                  <a16:creationId xmlns:a16="http://schemas.microsoft.com/office/drawing/2014/main" id="{A1A7BA16-9D78-4437-8832-0DF0FA042243}"/>
                </a:ext>
              </a:extLst>
            </p:cNvPr>
            <p:cNvSpPr/>
            <p:nvPr/>
          </p:nvSpPr>
          <p:spPr>
            <a:xfrm>
              <a:off x="5773371" y="1960984"/>
              <a:ext cx="645258" cy="632286"/>
            </a:xfrm>
            <a:prstGeom prst="flowChartConnector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Flowchart: Connector 31">
              <a:extLst>
                <a:ext uri="{FF2B5EF4-FFF2-40B4-BE49-F238E27FC236}">
                  <a16:creationId xmlns:a16="http://schemas.microsoft.com/office/drawing/2014/main" id="{937F5C87-B2EA-4DF7-B4B7-B0422188FEBE}"/>
                </a:ext>
              </a:extLst>
            </p:cNvPr>
            <p:cNvSpPr/>
            <p:nvPr/>
          </p:nvSpPr>
          <p:spPr>
            <a:xfrm>
              <a:off x="9384566" y="1942068"/>
              <a:ext cx="645258" cy="632286"/>
            </a:xfrm>
            <a:prstGeom prst="flowChartConnector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E2716C25-8441-464F-BE0C-B0821549733A}"/>
                </a:ext>
              </a:extLst>
            </p:cNvPr>
            <p:cNvGrpSpPr/>
            <p:nvPr/>
          </p:nvGrpSpPr>
          <p:grpSpPr>
            <a:xfrm>
              <a:off x="609600" y="873396"/>
              <a:ext cx="10972800" cy="4642138"/>
              <a:chOff x="609600" y="873396"/>
              <a:chExt cx="10972800" cy="4642138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190B94CF-D1EF-4C87-A828-4B3F38DE03A8}"/>
                  </a:ext>
                </a:extLst>
              </p:cNvPr>
              <p:cNvGrpSpPr/>
              <p:nvPr/>
            </p:nvGrpSpPr>
            <p:grpSpPr>
              <a:xfrm>
                <a:off x="793165" y="1960984"/>
                <a:ext cx="10605670" cy="3554550"/>
                <a:chOff x="793165" y="1960984"/>
                <a:chExt cx="10605670" cy="3554550"/>
              </a:xfrm>
            </p:grpSpPr>
            <p:sp>
              <p:nvSpPr>
                <p:cNvPr id="79" name="TextBox 78">
                  <a:extLst>
                    <a:ext uri="{FF2B5EF4-FFF2-40B4-BE49-F238E27FC236}">
                      <a16:creationId xmlns:a16="http://schemas.microsoft.com/office/drawing/2014/main" id="{EA5F500A-BB9A-425D-B085-C39557547DFB}"/>
                    </a:ext>
                  </a:extLst>
                </p:cNvPr>
                <p:cNvSpPr txBox="1"/>
                <p:nvPr/>
              </p:nvSpPr>
              <p:spPr>
                <a:xfrm>
                  <a:off x="793165" y="2688520"/>
                  <a:ext cx="3383280" cy="2827014"/>
                </a:xfrm>
                <a:prstGeom prst="rect">
                  <a:avLst/>
                </a:prstGeom>
                <a:noFill/>
                <a:ln w="19050">
                  <a:solidFill>
                    <a:schemeClr val="bg1"/>
                  </a:solidFill>
                  <a:prstDash val="sysDot"/>
                </a:ln>
              </p:spPr>
              <p:txBody>
                <a:bodyPr wrap="square" rtlCol="0">
                  <a:noAutofit/>
                </a:bodyPr>
                <a:lstStyle/>
                <a:p>
                  <a:pPr algn="ctr"/>
                  <a:r>
                    <a:rPr lang="en-US" u="sng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Framework</a:t>
                  </a:r>
                </a:p>
                <a:p>
                  <a:pPr>
                    <a:lnSpc>
                      <a:spcPts val="2200"/>
                    </a:lnSpc>
                    <a:spcBef>
                      <a:spcPts val="1200"/>
                    </a:spcBef>
                    <a:spcAft>
                      <a:spcPts val="1200"/>
                    </a:spcAft>
                  </a:pPr>
                  <a:r>
                    <a:rPr lang="en-US" sz="16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Propose a framework that countries can use to gauge their alignment to international statistical standards</a:t>
                  </a:r>
                </a:p>
              </p:txBody>
            </p:sp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643EF10D-2FF7-401E-866F-0C2FAC96FA04}"/>
                    </a:ext>
                  </a:extLst>
                </p:cNvPr>
                <p:cNvSpPr txBox="1"/>
                <p:nvPr/>
              </p:nvSpPr>
              <p:spPr>
                <a:xfrm>
                  <a:off x="4404360" y="2688520"/>
                  <a:ext cx="3383280" cy="2827014"/>
                </a:xfrm>
                <a:prstGeom prst="rect">
                  <a:avLst/>
                </a:prstGeom>
                <a:noFill/>
                <a:ln w="19050">
                  <a:solidFill>
                    <a:schemeClr val="bg1"/>
                  </a:solidFill>
                  <a:prstDash val="sysDot"/>
                </a:ln>
              </p:spPr>
              <p:txBody>
                <a:bodyPr wrap="square" rtlCol="0">
                  <a:noAutofit/>
                </a:bodyPr>
                <a:lstStyle/>
                <a:p>
                  <a:pPr algn="ctr"/>
                  <a:r>
                    <a:rPr lang="en-US" u="sng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Communication</a:t>
                  </a:r>
                </a:p>
                <a:p>
                  <a:pPr>
                    <a:lnSpc>
                      <a:spcPts val="2200"/>
                    </a:lnSpc>
                    <a:spcBef>
                      <a:spcPts val="1200"/>
                    </a:spcBef>
                    <a:spcAft>
                      <a:spcPts val="1200"/>
                    </a:spcAft>
                  </a:pPr>
                  <a:r>
                    <a:rPr lang="en-US" sz="16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Propose guidance on how this information can be communicated to users and stakeholders</a:t>
                  </a:r>
                </a:p>
              </p:txBody>
            </p:sp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47BC34B6-A81A-4D81-A548-BE71D59CBC59}"/>
                    </a:ext>
                  </a:extLst>
                </p:cNvPr>
                <p:cNvSpPr txBox="1"/>
                <p:nvPr/>
              </p:nvSpPr>
              <p:spPr>
                <a:xfrm>
                  <a:off x="8015555" y="2693070"/>
                  <a:ext cx="3383280" cy="2822464"/>
                </a:xfrm>
                <a:prstGeom prst="rect">
                  <a:avLst/>
                </a:prstGeom>
                <a:noFill/>
                <a:ln w="19050">
                  <a:solidFill>
                    <a:schemeClr val="bg1"/>
                  </a:solidFill>
                  <a:prstDash val="sysDot"/>
                </a:ln>
              </p:spPr>
              <p:txBody>
                <a:bodyPr wrap="square" rtlCol="0">
                  <a:noAutofit/>
                </a:bodyPr>
                <a:lstStyle/>
                <a:p>
                  <a:pPr algn="ctr"/>
                  <a:r>
                    <a:rPr lang="en-US" u="sng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Uses</a:t>
                  </a:r>
                </a:p>
                <a:p>
                  <a:pPr>
                    <a:lnSpc>
                      <a:spcPts val="2200"/>
                    </a:lnSpc>
                    <a:spcBef>
                      <a:spcPts val="1200"/>
                    </a:spcBef>
                    <a:spcAft>
                      <a:spcPts val="1200"/>
                    </a:spcAft>
                  </a:pPr>
                  <a:r>
                    <a:rPr lang="en-US" sz="16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Communicate uses of the framework to NSOs. Main uses include: improve cross country data comparisons; help to prioritize resources, planning and development; and signal to users the impact of future updates / revisions.  </a:t>
                  </a:r>
                </a:p>
              </p:txBody>
            </p:sp>
            <p:grpSp>
              <p:nvGrpSpPr>
                <p:cNvPr id="4" name="Group 3">
                  <a:extLst>
                    <a:ext uri="{FF2B5EF4-FFF2-40B4-BE49-F238E27FC236}">
                      <a16:creationId xmlns:a16="http://schemas.microsoft.com/office/drawing/2014/main" id="{567D57BE-40DD-4AA0-B651-12DFC50EEE56}"/>
                    </a:ext>
                  </a:extLst>
                </p:cNvPr>
                <p:cNvGrpSpPr/>
                <p:nvPr/>
              </p:nvGrpSpPr>
              <p:grpSpPr>
                <a:xfrm>
                  <a:off x="2162176" y="1960984"/>
                  <a:ext cx="645258" cy="632286"/>
                  <a:chOff x="1219200" y="4476812"/>
                  <a:chExt cx="847725" cy="830683"/>
                </a:xfrm>
              </p:grpSpPr>
              <p:pic>
                <p:nvPicPr>
                  <p:cNvPr id="16" name="Graphic 15" descr="Table">
                    <a:extLst>
                      <a:ext uri="{FF2B5EF4-FFF2-40B4-BE49-F238E27FC236}">
                        <a16:creationId xmlns:a16="http://schemas.microsoft.com/office/drawing/2014/main" id="{2327361A-8E95-4507-92B2-2D58B8A40C5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3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332427" y="4572113"/>
                    <a:ext cx="640080" cy="640080"/>
                  </a:xfrm>
                  <a:prstGeom prst="rect">
                    <a:avLst/>
                  </a:prstGeom>
                </p:spPr>
              </p:pic>
              <p:sp>
                <p:nvSpPr>
                  <p:cNvPr id="3" name="Flowchart: Connector 2">
                    <a:extLst>
                      <a:ext uri="{FF2B5EF4-FFF2-40B4-BE49-F238E27FC236}">
                        <a16:creationId xmlns:a16="http://schemas.microsoft.com/office/drawing/2014/main" id="{E68D129E-0B8B-47FA-9ED1-EDCA7F7AF21B}"/>
                      </a:ext>
                    </a:extLst>
                  </p:cNvPr>
                  <p:cNvSpPr/>
                  <p:nvPr/>
                </p:nvSpPr>
                <p:spPr>
                  <a:xfrm>
                    <a:off x="1219200" y="4476812"/>
                    <a:ext cx="847725" cy="830683"/>
                  </a:xfrm>
                  <a:prstGeom prst="flowChartConnector">
                    <a:avLst/>
                  </a:prstGeom>
                  <a:noFill/>
                  <a:ln w="190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pic>
              <p:nvPicPr>
                <p:cNvPr id="33" name="Graphic 32" descr="Bullseye">
                  <a:extLst>
                    <a:ext uri="{FF2B5EF4-FFF2-40B4-BE49-F238E27FC236}">
                      <a16:creationId xmlns:a16="http://schemas.microsoft.com/office/drawing/2014/main" id="{E0CCE8DD-018B-4AE9-8145-A4F7E45BC78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474404" y="1999811"/>
                  <a:ext cx="484632" cy="484632"/>
                </a:xfrm>
                <a:prstGeom prst="rect">
                  <a:avLst/>
                </a:prstGeom>
              </p:spPr>
            </p:pic>
            <p:pic>
              <p:nvPicPr>
                <p:cNvPr id="34" name="Graphic 33" descr="Ruler">
                  <a:extLst>
                    <a:ext uri="{FF2B5EF4-FFF2-40B4-BE49-F238E27FC236}">
                      <a16:creationId xmlns:a16="http://schemas.microsoft.com/office/drawing/2014/main" id="{AAF9FC46-2AB4-4D24-B5CC-7209F403CC0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 flipH="1" flipV="1">
                  <a:off x="5867400" y="2040495"/>
                  <a:ext cx="457200" cy="457200"/>
                </a:xfrm>
                <a:prstGeom prst="rect">
                  <a:avLst/>
                </a:prstGeom>
              </p:spPr>
            </p:pic>
          </p:grpSp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C2467B55-0950-4DB1-A850-C8CD6660B7D2}"/>
                  </a:ext>
                </a:extLst>
              </p:cNvPr>
              <p:cNvGrpSpPr/>
              <p:nvPr/>
            </p:nvGrpSpPr>
            <p:grpSpPr>
              <a:xfrm>
                <a:off x="2484805" y="1190890"/>
                <a:ext cx="7231915" cy="770094"/>
                <a:chOff x="2484805" y="1190890"/>
                <a:chExt cx="7231915" cy="770094"/>
              </a:xfrm>
            </p:grpSpPr>
            <p:cxnSp>
              <p:nvCxnSpPr>
                <p:cNvPr id="35" name="Connector: Elbow 18">
                  <a:extLst>
                    <a:ext uri="{FF2B5EF4-FFF2-40B4-BE49-F238E27FC236}">
                      <a16:creationId xmlns:a16="http://schemas.microsoft.com/office/drawing/2014/main" id="{9BF9D1E5-79FA-41F5-A85C-FC648C0BDF4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94780" y="1190890"/>
                  <a:ext cx="0" cy="493869"/>
                </a:xfrm>
                <a:prstGeom prst="straightConnector1">
                  <a:avLst/>
                </a:prstGeom>
                <a:ln w="19050">
                  <a:solidFill>
                    <a:schemeClr val="bg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Connector: Elbow 18">
                  <a:extLst>
                    <a:ext uri="{FF2B5EF4-FFF2-40B4-BE49-F238E27FC236}">
                      <a16:creationId xmlns:a16="http://schemas.microsoft.com/office/drawing/2014/main" id="{2109B7AE-A517-475B-9B93-1A136B69AFB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484805" y="1668439"/>
                  <a:ext cx="7222390" cy="16320"/>
                </a:xfrm>
                <a:prstGeom prst="straightConnector1">
                  <a:avLst/>
                </a:prstGeom>
                <a:ln w="19050">
                  <a:solidFill>
                    <a:schemeClr val="bg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Connector: Elbow 18">
                  <a:extLst>
                    <a:ext uri="{FF2B5EF4-FFF2-40B4-BE49-F238E27FC236}">
                      <a16:creationId xmlns:a16="http://schemas.microsoft.com/office/drawing/2014/main" id="{C670038B-324E-43FE-B5E0-57782BC8FFE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493110" y="1684759"/>
                  <a:ext cx="0" cy="276225"/>
                </a:xfrm>
                <a:prstGeom prst="straightConnector1">
                  <a:avLst/>
                </a:prstGeom>
                <a:ln w="19050">
                  <a:solidFill>
                    <a:schemeClr val="bg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Connector: Elbow 18">
                  <a:extLst>
                    <a:ext uri="{FF2B5EF4-FFF2-40B4-BE49-F238E27FC236}">
                      <a16:creationId xmlns:a16="http://schemas.microsoft.com/office/drawing/2014/main" id="{51F3A1CE-8310-4A92-A396-99463EC7BDD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94780" y="1676599"/>
                  <a:ext cx="0" cy="276225"/>
                </a:xfrm>
                <a:prstGeom prst="straightConnector1">
                  <a:avLst/>
                </a:prstGeom>
                <a:ln w="19050">
                  <a:solidFill>
                    <a:schemeClr val="bg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Connector: Elbow 18">
                  <a:extLst>
                    <a:ext uri="{FF2B5EF4-FFF2-40B4-BE49-F238E27FC236}">
                      <a16:creationId xmlns:a16="http://schemas.microsoft.com/office/drawing/2014/main" id="{5E47FCE9-C2C9-4BA4-8D13-6DF0CF8230A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716720" y="1665843"/>
                  <a:ext cx="0" cy="276225"/>
                </a:xfrm>
                <a:prstGeom prst="straightConnector1">
                  <a:avLst/>
                </a:prstGeom>
                <a:ln w="19050">
                  <a:solidFill>
                    <a:schemeClr val="bg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2B70291-5FE6-4DE5-9607-D2F11E490A1B}"/>
                  </a:ext>
                </a:extLst>
              </p:cNvPr>
              <p:cNvSpPr txBox="1"/>
              <p:nvPr/>
            </p:nvSpPr>
            <p:spPr>
              <a:xfrm>
                <a:off x="609600" y="873396"/>
                <a:ext cx="10972800" cy="520829"/>
              </a:xfrm>
              <a:prstGeom prst="round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r>
                  <a:rPr lang="en-US" sz="2000" b="1" dirty="0">
                    <a:solidFill>
                      <a:schemeClr val="bg1"/>
                    </a:solidFill>
                  </a:rPr>
                  <a:t>Develop a framework to measure alignment to the statistical frameworks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27088562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2B7D0C-C75E-461D-AFF4-3CE29031C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Alignment Assessment Framework</a:t>
            </a:r>
          </a:p>
        </p:txBody>
      </p:sp>
    </p:spTree>
    <p:extLst>
      <p:ext uri="{BB962C8B-B14F-4D97-AF65-F5344CB8AC3E}">
        <p14:creationId xmlns:p14="http://schemas.microsoft.com/office/powerpoint/2010/main" val="3211736242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6ED202-11AC-41F5-B16A-7D043C75C73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84201" y="191861"/>
            <a:ext cx="10947400" cy="795110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rgbClr val="002060"/>
                </a:solidFill>
              </a:rPr>
              <a:t>What Exactly is a Statistical Standard?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FE9541-62DA-4EBF-8351-4F70B4A4A444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584200" y="986972"/>
            <a:ext cx="10947400" cy="2531382"/>
          </a:xfrm>
        </p:spPr>
        <p:txBody>
          <a:bodyPr>
            <a:normAutofit fontScale="92500"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600" dirty="0"/>
              <a:t>Given that a statistical standard contains many concepts, methods, accounting rules, classifications and accounts/tables – </a:t>
            </a:r>
            <a:r>
              <a:rPr lang="en-US" sz="2600" b="1" dirty="0"/>
              <a:t>there is a need to prioritize the list</a:t>
            </a:r>
            <a:r>
              <a:rPr lang="en-US" sz="2600" dirty="0"/>
              <a:t>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600" dirty="0"/>
              <a:t>The CMTT</a:t>
            </a:r>
            <a:r>
              <a:rPr lang="en-US" sz="2600" dirty="0">
                <a:solidFill>
                  <a:schemeClr val="tx1"/>
                </a:solidFill>
              </a:rPr>
              <a:t> proposes that the alignment framework be developed around the following components of the international statistical standards.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78811ADC-F024-4847-98FD-265AF7C2F05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17596200"/>
              </p:ext>
            </p:extLst>
          </p:nvPr>
        </p:nvGraphicFramePr>
        <p:xfrm>
          <a:off x="-449942" y="3663499"/>
          <a:ext cx="12192000" cy="29132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86165613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6ED202-11AC-41F5-B16A-7D043C75C73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79393" y="238125"/>
            <a:ext cx="11552949" cy="690789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rgbClr val="002060"/>
                </a:solidFill>
              </a:rPr>
              <a:t>What Exactly is a Statistical Standard?</a:t>
            </a:r>
            <a:endParaRPr lang="en-US" sz="28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FE9541-62DA-4EBF-8351-4F70B4A4A444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479394" y="1030514"/>
            <a:ext cx="11306206" cy="5589361"/>
          </a:xfrm>
        </p:spPr>
        <p:txBody>
          <a:bodyPr>
            <a:norm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400" dirty="0"/>
              <a:t>Given that macroeconomics statistics are mainly used to analyze the structure and evolution of the economy.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400" dirty="0"/>
              <a:t>The </a:t>
            </a:r>
            <a:r>
              <a:rPr lang="en-US" sz="2400" b="1" dirty="0"/>
              <a:t>proposed framework focuses on features of the statistical standards that impact the levels of economic activity and growth rates.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02F523A7-31E3-4F87-9E4D-28279D537B5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49651860"/>
              </p:ext>
            </p:extLst>
          </p:nvPr>
        </p:nvGraphicFramePr>
        <p:xfrm>
          <a:off x="1045029" y="3193142"/>
          <a:ext cx="9855200" cy="30770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82856654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4C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6ED202-11AC-41F5-B16A-7D043C75C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1475" y="-9987"/>
            <a:ext cx="9715500" cy="978486"/>
          </a:xfrm>
        </p:spPr>
        <p:txBody>
          <a:bodyPr/>
          <a:lstStyle/>
          <a:p>
            <a:r>
              <a:rPr lang="en-US" dirty="0"/>
              <a:t>Alignment Framework: Concepts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FE9541-62DA-4EBF-8351-4F70B4A4A44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1475" y="2747081"/>
            <a:ext cx="5637725" cy="3431275"/>
          </a:xfrm>
        </p:spPr>
        <p:txBody>
          <a:bodyPr>
            <a:noAutofit/>
          </a:bodyPr>
          <a:lstStyle/>
          <a:p>
            <a:pPr marL="342900" indent="-342900">
              <a:spcBef>
                <a:spcPts val="1200"/>
              </a:spcBef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en-US" sz="2400" dirty="0"/>
              <a:t>Consider the concept of </a:t>
            </a:r>
            <a:r>
              <a:rPr lang="en-US" sz="2400" i="1" dirty="0"/>
              <a:t>production</a:t>
            </a:r>
            <a:r>
              <a:rPr lang="en-US" sz="2400" dirty="0"/>
              <a:t> in the </a:t>
            </a:r>
            <a:r>
              <a:rPr lang="en-US" sz="2400" i="1" dirty="0"/>
              <a:t>2008 SNA</a:t>
            </a:r>
            <a:r>
              <a:rPr lang="en-US" sz="2400" dirty="0"/>
              <a:t>.</a:t>
            </a:r>
            <a:r>
              <a:rPr lang="en-US" sz="2400" b="1" dirty="0"/>
              <a:t> Production</a:t>
            </a:r>
            <a:r>
              <a:rPr lang="en-US" sz="2400" dirty="0"/>
              <a:t> in the SNA ultimately determines the size of a given economy.  </a:t>
            </a:r>
          </a:p>
          <a:p>
            <a:pPr marL="342900" indent="-342900">
              <a:spcBef>
                <a:spcPts val="1200"/>
              </a:spcBef>
              <a:buClr>
                <a:schemeClr val="bg1"/>
              </a:buClr>
              <a:buFont typeface="Wingdings" panose="05000000000000000000" pitchFamily="2" charset="2"/>
              <a:buChar char="Ø"/>
            </a:pPr>
            <a:endParaRPr lang="en-US" sz="2400" dirty="0"/>
          </a:p>
          <a:p>
            <a:pPr marL="342900" indent="-342900">
              <a:spcBef>
                <a:spcPts val="1200"/>
              </a:spcBef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en-US" sz="2400" dirty="0"/>
              <a:t>Other key concepts include income, assets, capital formation, expenditure, consumption, etc. 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0C900A0D-0EBB-402C-A80C-BA8B9571BB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570183"/>
              </p:ext>
            </p:extLst>
          </p:nvPr>
        </p:nvGraphicFramePr>
        <p:xfrm>
          <a:off x="6710288" y="2841223"/>
          <a:ext cx="5031251" cy="316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90646">
                  <a:extLst>
                    <a:ext uri="{9D8B030D-6E8A-4147-A177-3AD203B41FA5}">
                      <a16:colId xmlns:a16="http://schemas.microsoft.com/office/drawing/2014/main" val="3796142592"/>
                    </a:ext>
                  </a:extLst>
                </a:gridCol>
                <a:gridCol w="740605">
                  <a:extLst>
                    <a:ext uri="{9D8B030D-6E8A-4147-A177-3AD203B41FA5}">
                      <a16:colId xmlns:a16="http://schemas.microsoft.com/office/drawing/2014/main" val="5962115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Concepts - Production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19118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3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Observed market output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3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36774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Non-observed market output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16848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3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Non-market output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3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66370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3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Output for own final use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3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56018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3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Imputed services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3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057839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3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Illegal output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80185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20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3120342"/>
                  </a:ext>
                </a:extLst>
              </a:tr>
            </a:tbl>
          </a:graphicData>
        </a:graphic>
      </p:graphicFrame>
      <p:sp>
        <p:nvSpPr>
          <p:cNvPr id="7" name="Star: 5 Points 6">
            <a:extLst>
              <a:ext uri="{FF2B5EF4-FFF2-40B4-BE49-F238E27FC236}">
                <a16:creationId xmlns:a16="http://schemas.microsoft.com/office/drawing/2014/main" id="{09AFEA20-B946-4827-B536-C81F4F3D4D8C}"/>
              </a:ext>
            </a:extLst>
          </p:cNvPr>
          <p:cNvSpPr/>
          <p:nvPr/>
        </p:nvSpPr>
        <p:spPr>
          <a:xfrm>
            <a:off x="11348382" y="4974011"/>
            <a:ext cx="196949" cy="14067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tar: 5 Points 7">
            <a:extLst>
              <a:ext uri="{FF2B5EF4-FFF2-40B4-BE49-F238E27FC236}">
                <a16:creationId xmlns:a16="http://schemas.microsoft.com/office/drawing/2014/main" id="{B7744AC8-92D4-4D0F-B4EE-11DBC0B09E9F}"/>
              </a:ext>
            </a:extLst>
          </p:cNvPr>
          <p:cNvSpPr/>
          <p:nvPr/>
        </p:nvSpPr>
        <p:spPr>
          <a:xfrm>
            <a:off x="11348382" y="4582014"/>
            <a:ext cx="196949" cy="14067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tar: 5 Points 8">
            <a:extLst>
              <a:ext uri="{FF2B5EF4-FFF2-40B4-BE49-F238E27FC236}">
                <a16:creationId xmlns:a16="http://schemas.microsoft.com/office/drawing/2014/main" id="{0AB623ED-70D6-4090-86F7-8385EF23D7D5}"/>
              </a:ext>
            </a:extLst>
          </p:cNvPr>
          <p:cNvSpPr/>
          <p:nvPr/>
        </p:nvSpPr>
        <p:spPr>
          <a:xfrm>
            <a:off x="11348382" y="3408650"/>
            <a:ext cx="196949" cy="14067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tar: 5 Points 9">
            <a:extLst>
              <a:ext uri="{FF2B5EF4-FFF2-40B4-BE49-F238E27FC236}">
                <a16:creationId xmlns:a16="http://schemas.microsoft.com/office/drawing/2014/main" id="{54AD392A-AE26-40AF-A8B0-EDEE0FAA022A}"/>
              </a:ext>
            </a:extLst>
          </p:cNvPr>
          <p:cNvSpPr/>
          <p:nvPr/>
        </p:nvSpPr>
        <p:spPr>
          <a:xfrm>
            <a:off x="11357702" y="3821840"/>
            <a:ext cx="196949" cy="14067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D3639C4-967C-4110-83C7-20826C4675E6}"/>
              </a:ext>
            </a:extLst>
          </p:cNvPr>
          <p:cNvSpPr/>
          <p:nvPr/>
        </p:nvSpPr>
        <p:spPr>
          <a:xfrm>
            <a:off x="661475" y="1115057"/>
            <a:ext cx="1148601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400" b="1" dirty="0">
                <a:solidFill>
                  <a:schemeClr val="bg1"/>
                </a:solidFill>
              </a:rPr>
              <a:t>Concepts are the foundation of a statistical standard. </a:t>
            </a:r>
            <a:r>
              <a:rPr lang="en-US" sz="2400" dirty="0">
                <a:solidFill>
                  <a:schemeClr val="bg1"/>
                </a:solidFill>
              </a:rPr>
              <a:t>They reflect the articulation of a macroeconomic idea, activity, interaction, state, notion. Concepts determine </a:t>
            </a:r>
            <a:r>
              <a:rPr lang="en-US" sz="2400" b="1" dirty="0">
                <a:solidFill>
                  <a:schemeClr val="bg1"/>
                </a:solidFill>
              </a:rPr>
              <a:t>what gets measured</a:t>
            </a:r>
            <a:r>
              <a:rPr lang="en-US" sz="2400" dirty="0">
                <a:solidFill>
                  <a:schemeClr val="bg1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303172904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6ED202-11AC-41F5-B16A-7D043C75C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925" y="9358"/>
            <a:ext cx="9376317" cy="830997"/>
          </a:xfrm>
        </p:spPr>
        <p:txBody>
          <a:bodyPr/>
          <a:lstStyle/>
          <a:p>
            <a:r>
              <a:rPr lang="en-US" dirty="0"/>
              <a:t>Alignment Framework: Accounting Rules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FE9541-62DA-4EBF-8351-4F70B4A4A44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0460" y="2147551"/>
            <a:ext cx="6079402" cy="4253250"/>
          </a:xfrm>
        </p:spPr>
        <p:txBody>
          <a:bodyPr>
            <a:noAutofit/>
          </a:bodyPr>
          <a:lstStyle/>
          <a:p>
            <a:pPr marL="342900" indent="-342900">
              <a:spcBef>
                <a:spcPts val="1200"/>
              </a:spcBef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en-US" sz="2400" dirty="0"/>
              <a:t>Accounting rules determine </a:t>
            </a:r>
            <a:r>
              <a:rPr lang="en-US" sz="2400" b="1" dirty="0"/>
              <a:t>how activities get recorded</a:t>
            </a:r>
            <a:r>
              <a:rPr lang="en-US" sz="2400" dirty="0"/>
              <a:t>. </a:t>
            </a:r>
          </a:p>
          <a:p>
            <a:pPr marL="342900" indent="-342900">
              <a:spcBef>
                <a:spcPts val="1200"/>
              </a:spcBef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en-US" sz="2400" dirty="0"/>
              <a:t>For example, a key accounting rule in the 2008 SNA is that </a:t>
            </a:r>
            <a:r>
              <a:rPr lang="en-US" sz="2400" i="1" dirty="0"/>
              <a:t>transactions are recorded “on an accrual basis throughout</a:t>
            </a:r>
            <a:r>
              <a:rPr lang="en-US" sz="2400" dirty="0"/>
              <a:t>.” </a:t>
            </a:r>
          </a:p>
          <a:p>
            <a:pPr marL="342900" indent="-342900">
              <a:spcBef>
                <a:spcPts val="1200"/>
              </a:spcBef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en-US" sz="2400" dirty="0"/>
              <a:t>The statistical standards have numerous accounting rules related to the time of recording, valuation, consolidations, netting, re-routing, etc.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0C900A0D-0EBB-402C-A80C-BA8B9571BB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889305"/>
              </p:ext>
            </p:extLst>
          </p:nvPr>
        </p:nvGraphicFramePr>
        <p:xfrm>
          <a:off x="6792168" y="2147550"/>
          <a:ext cx="4949372" cy="460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6893">
                  <a:extLst>
                    <a:ext uri="{9D8B030D-6E8A-4147-A177-3AD203B41FA5}">
                      <a16:colId xmlns:a16="http://schemas.microsoft.com/office/drawing/2014/main" val="3796142592"/>
                    </a:ext>
                  </a:extLst>
                </a:gridCol>
                <a:gridCol w="622479">
                  <a:extLst>
                    <a:ext uri="{9D8B030D-6E8A-4147-A177-3AD203B41FA5}">
                      <a16:colId xmlns:a16="http://schemas.microsoft.com/office/drawing/2014/main" val="596211597"/>
                    </a:ext>
                  </a:extLst>
                </a:gridCol>
              </a:tblGrid>
              <a:tr h="360823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Accounting Rules - Valuation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1911829"/>
                  </a:ext>
                </a:extLst>
              </a:tr>
              <a:tr h="360823">
                <a:tc>
                  <a:txBody>
                    <a:bodyPr/>
                    <a:lstStyle/>
                    <a:p>
                      <a:pPr marL="0" marR="0" lvl="0" indent="0" algn="l" defTabSz="9143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Market output is valued at basic price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3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3677411"/>
                  </a:ext>
                </a:extLst>
              </a:tr>
              <a:tr h="631440">
                <a:tc>
                  <a:txBody>
                    <a:bodyPr/>
                    <a:lstStyle/>
                    <a:p>
                      <a:r>
                        <a:rPr lang="en-US" sz="2000" kern="12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Output for own use is valued at equivalent market prices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1684828"/>
                  </a:ext>
                </a:extLst>
              </a:tr>
              <a:tr h="631440">
                <a:tc>
                  <a:txBody>
                    <a:bodyPr/>
                    <a:lstStyle/>
                    <a:p>
                      <a:pPr marL="0" marR="0" lvl="0" indent="0" algn="l" defTabSz="9143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If levied, sales and excise taxes are included in the valuation of intermediate consumption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3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6637087"/>
                  </a:ext>
                </a:extLst>
              </a:tr>
              <a:tr h="631440">
                <a:tc>
                  <a:txBody>
                    <a:bodyPr/>
                    <a:lstStyle/>
                    <a:p>
                      <a:pPr marL="0" marR="0" lvl="0" indent="0" algn="l" defTabSz="9143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Corrections are made when transfer prices are detected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3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5601897"/>
                  </a:ext>
                </a:extLst>
              </a:tr>
              <a:tr h="631440">
                <a:tc>
                  <a:txBody>
                    <a:bodyPr/>
                    <a:lstStyle/>
                    <a:p>
                      <a:pPr marL="0" marR="0" lvl="0" indent="0" algn="l" defTabSz="9143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Consumption of fixed capital is valued at current replacement cost.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3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0578398"/>
                  </a:ext>
                </a:extLst>
              </a:tr>
              <a:tr h="844337">
                <a:tc>
                  <a:txBody>
                    <a:bodyPr/>
                    <a:lstStyle/>
                    <a:p>
                      <a:pPr marL="0" marR="0" lvl="0" indent="0" algn="l" defTabSz="9143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If applicable, the deductible part of the value added taxes is excluded from the valuation of final uses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8018524"/>
                  </a:ext>
                </a:extLst>
              </a:tr>
            </a:tbl>
          </a:graphicData>
        </a:graphic>
      </p:graphicFrame>
      <p:sp>
        <p:nvSpPr>
          <p:cNvPr id="7" name="Star: 5 Points 6">
            <a:extLst>
              <a:ext uri="{FF2B5EF4-FFF2-40B4-BE49-F238E27FC236}">
                <a16:creationId xmlns:a16="http://schemas.microsoft.com/office/drawing/2014/main" id="{09AFEA20-B946-4827-B536-C81F4F3D4D8C}"/>
              </a:ext>
            </a:extLst>
          </p:cNvPr>
          <p:cNvSpPr/>
          <p:nvPr/>
        </p:nvSpPr>
        <p:spPr>
          <a:xfrm>
            <a:off x="11282286" y="2704595"/>
            <a:ext cx="196949" cy="14067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tar: 5 Points 7">
            <a:extLst>
              <a:ext uri="{FF2B5EF4-FFF2-40B4-BE49-F238E27FC236}">
                <a16:creationId xmlns:a16="http://schemas.microsoft.com/office/drawing/2014/main" id="{B7744AC8-92D4-4D0F-B4EE-11DBC0B09E9F}"/>
              </a:ext>
            </a:extLst>
          </p:cNvPr>
          <p:cNvSpPr/>
          <p:nvPr/>
        </p:nvSpPr>
        <p:spPr>
          <a:xfrm>
            <a:off x="11282286" y="3323646"/>
            <a:ext cx="196949" cy="14067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tar: 5 Points 9">
            <a:extLst>
              <a:ext uri="{FF2B5EF4-FFF2-40B4-BE49-F238E27FC236}">
                <a16:creationId xmlns:a16="http://schemas.microsoft.com/office/drawing/2014/main" id="{54AD392A-AE26-40AF-A8B0-EDEE0FAA022A}"/>
              </a:ext>
            </a:extLst>
          </p:cNvPr>
          <p:cNvSpPr/>
          <p:nvPr/>
        </p:nvSpPr>
        <p:spPr>
          <a:xfrm>
            <a:off x="11282286" y="5243436"/>
            <a:ext cx="196949" cy="14067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30BB387-97F0-4BC5-B80C-5A88A8797B39}"/>
              </a:ext>
            </a:extLst>
          </p:cNvPr>
          <p:cNvSpPr/>
          <p:nvPr/>
        </p:nvSpPr>
        <p:spPr>
          <a:xfrm>
            <a:off x="585924" y="1018995"/>
            <a:ext cx="111556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buClr>
                <a:schemeClr val="bg1"/>
              </a:buClr>
            </a:pPr>
            <a:r>
              <a:rPr lang="en-US" sz="2400" b="1" dirty="0">
                <a:solidFill>
                  <a:schemeClr val="bg1"/>
                </a:solidFill>
              </a:rPr>
              <a:t>Accounting rules</a:t>
            </a:r>
            <a:r>
              <a:rPr lang="en-US" sz="2400" dirty="0">
                <a:solidFill>
                  <a:schemeClr val="bg1"/>
                </a:solidFill>
              </a:rPr>
              <a:t> reflect the guidelines that compilers should follow when recording transactions and other economic flows.  </a:t>
            </a:r>
          </a:p>
        </p:txBody>
      </p:sp>
    </p:spTree>
    <p:extLst>
      <p:ext uri="{BB962C8B-B14F-4D97-AF65-F5344CB8AC3E}">
        <p14:creationId xmlns:p14="http://schemas.microsoft.com/office/powerpoint/2010/main" val="2114699115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Custom Design">
  <a:themeElements>
    <a:clrScheme name="IMF Colors V2">
      <a:dk1>
        <a:srgbClr val="000000"/>
      </a:dk1>
      <a:lt1>
        <a:srgbClr val="FEFEFE"/>
      </a:lt1>
      <a:dk2>
        <a:srgbClr val="004C97"/>
      </a:dk2>
      <a:lt2>
        <a:srgbClr val="CAEDFE"/>
      </a:lt2>
      <a:accent1>
        <a:srgbClr val="009CDE"/>
      </a:accent1>
      <a:accent2>
        <a:srgbClr val="F2A900"/>
      </a:accent2>
      <a:accent3>
        <a:srgbClr val="8030A7"/>
      </a:accent3>
      <a:accent4>
        <a:srgbClr val="DA281C"/>
      </a:accent4>
      <a:accent5>
        <a:srgbClr val="78BE20"/>
      </a:accent5>
      <a:accent6>
        <a:srgbClr val="00B0B9"/>
      </a:accent6>
      <a:hlink>
        <a:srgbClr val="0065B3"/>
      </a:hlink>
      <a:folHlink>
        <a:srgbClr val="FFBD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MF-SPR_PresentationTemplate-General" id="{D8309B28-5908-4C41-A85B-D6D9C0DDD4BE}" vid="{E08A752A-43DA-6749-9B9F-6730B3D1F13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MSAuthor xmlns="d6aed6fa-2026-4520-beb0-211d75a325c0" xsi:nil="true"/>
    <MMSCountriesTaxHTField0 xmlns="d6aed6fa-2026-4520-beb0-211d75a325c0">
      <Terms xmlns="http://schemas.microsoft.com/office/infopath/2007/PartnerControls"/>
    </MMSCountriesTaxHTField0>
    <MMSTopicsTaxHTField0 xmlns="d6aed6fa-2026-4520-beb0-211d75a325c0">
      <Terms xmlns="http://schemas.microsoft.com/office/infopath/2007/PartnerControls"/>
    </MMSTopicsTaxHTField0>
    <TaxCatchAll xmlns="eeb0e057-f6f3-4ccc-94ab-253765c34222"/>
    <MMSClassificationTaxHTField0 xmlns="d6aed6fa-2026-4520-beb0-211d75a325c0">
      <Terms xmlns="http://schemas.microsoft.com/office/infopath/2007/PartnerControls">
        <TermInfo xmlns="http://schemas.microsoft.com/office/infopath/2007/PartnerControls">
          <TermName xmlns="http://schemas.microsoft.com/office/infopath/2007/PartnerControls">For Official Use Only</TermName>
          <TermId xmlns="http://schemas.microsoft.com/office/infopath/2007/PartnerControls">ceebc80d-5bab-57db-aa4c-a446741f09ad</TermId>
        </TermInfo>
      </Terms>
    </MMSClassificationTaxHTField0>
    <MMSDepartmentsTaxHTField1 xmlns="d6aed6fa-2026-4520-beb0-211d75a325c0">
      <Terms xmlns="http://schemas.microsoft.com/office/infopath/2007/PartnerControls">
        <TermInfo xmlns="http://schemas.microsoft.com/office/infopath/2007/PartnerControls">
          <TermName xmlns="http://schemas.microsoft.com/office/infopath/2007/PartnerControls">STA</TermName>
          <TermId xmlns="http://schemas.microsoft.com/office/infopath/2007/PartnerControls">7b3d1844-d7af-4b54-b0a3-e8b52b3791bc</TermId>
        </TermInfo>
      </Terms>
    </MMSDepartmentsTaxHTField1>
    <MMSDocumentTypesTaxHTField0 xmlns="d6aed6fa-2026-4520-beb0-211d75a325c0">
      <Terms xmlns="http://schemas.microsoft.com/office/infopath/2007/PartnerControls"/>
    </MMSDocumentTypesTaxHTField0>
  </documentManagement>
</p:properties>
</file>

<file path=customXml/item3.xml><?xml version="1.0" encoding="utf-8"?>
<?mso-contentType ?>
<SharedContentType xmlns="Microsoft.SharePoint.Taxonomy.ContentTypeSync" SourceId="125ccb09-3e8b-484d-ac1f-f095216710a7" ContentTypeId="0x010100004051DBB1F74988811B5A3CCD41AD5E" PreviousValue="true"/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STA Basic Document" ma:contentTypeID="0x010100004051DBB1F74988811B5A3CCD41AD5E00B0718663D3B14466BB7828D11E87E1AE000EC7782E8E60BE4AAC237455190FCC87" ma:contentTypeVersion="4" ma:contentTypeDescription="IMF Department Specific Content Type inherited from IMF Basic Document" ma:contentTypeScope="" ma:versionID="dcbdbd0fe15f2a8dd3fa4e552405deea">
  <xsd:schema xmlns:xsd="http://www.w3.org/2001/XMLSchema" xmlns:xs="http://www.w3.org/2001/XMLSchema" xmlns:p="http://schemas.microsoft.com/office/2006/metadata/properties" xmlns:ns2="eeb0e057-f6f3-4ccc-94ab-253765c34222" xmlns:ns3="d6aed6fa-2026-4520-beb0-211d75a325c0" targetNamespace="http://schemas.microsoft.com/office/2006/metadata/properties" ma:root="true" ma:fieldsID="552f5ee93d4ba98a3df5cd196c35b5f9" ns2:_="" ns3:_="">
    <xsd:import namespace="eeb0e057-f6f3-4ccc-94ab-253765c34222"/>
    <xsd:import namespace="d6aed6fa-2026-4520-beb0-211d75a325c0"/>
    <xsd:element name="properties">
      <xsd:complexType>
        <xsd:sequence>
          <xsd:element name="documentManagement">
            <xsd:complexType>
              <xsd:all>
                <xsd:element ref="ns2:TaxCatchAll" minOccurs="0"/>
                <xsd:element ref="ns2:TaxCatchAllLabel" minOccurs="0"/>
                <xsd:element ref="ns3:MMSDepartmentsTaxHTField1" minOccurs="0"/>
                <xsd:element ref="ns3:MMSAuthor" minOccurs="0"/>
                <xsd:element ref="ns3:MMSClassificationTaxHTField0" minOccurs="0"/>
                <xsd:element ref="ns3:MMSCountriesTaxHTField0" minOccurs="0"/>
                <xsd:element ref="ns3:MMSTopicsTaxHTField0" minOccurs="0"/>
                <xsd:element ref="ns3:MMSDocumentTypesTaxHTField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b0e057-f6f3-4ccc-94ab-253765c34222" elementFormDefault="qualified">
    <xsd:import namespace="http://schemas.microsoft.com/office/2006/documentManagement/types"/>
    <xsd:import namespace="http://schemas.microsoft.com/office/infopath/2007/PartnerControls"/>
    <xsd:element name="TaxCatchAll" ma:index="8" nillable="true" ma:displayName="Taxonomy Catch All Column" ma:description="" ma:hidden="true" ma:list="{65f43651-6b65-43ba-9a3d-9c3b0918aca4}" ma:internalName="TaxCatchAll" ma:showField="CatchAllData" ma:web="eeb0e057-f6f3-4ccc-94ab-253765c3422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9" nillable="true" ma:displayName="Taxonomy Catch All Column1" ma:description="" ma:hidden="true" ma:list="{65f43651-6b65-43ba-9a3d-9c3b0918aca4}" ma:internalName="TaxCatchAllLabel" ma:readOnly="true" ma:showField="CatchAllDataLabel" ma:web="eeb0e057-f6f3-4ccc-94ab-253765c3422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aed6fa-2026-4520-beb0-211d75a325c0" elementFormDefault="qualified">
    <xsd:import namespace="http://schemas.microsoft.com/office/2006/documentManagement/types"/>
    <xsd:import namespace="http://schemas.microsoft.com/office/infopath/2007/PartnerControls"/>
    <xsd:element name="MMSDepartmentsTaxHTField1" ma:index="10" ma:taxonomy="true" ma:internalName="MMSDepartmentsTaxHTField1" ma:taxonomyFieldName="MMSDepartments" ma:displayName="Dept/Div" ma:readOnly="false" ma:fieldId="{3a14c077-48e0-4b48-9c6c-1728a2cf4c3a}" ma:sspId="125ccb09-3e8b-484d-ac1f-f095216710a7" ma:termSetId="1444ddf8-bdfd-49a0-9253-4030224de98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MSAuthor" ma:index="12" nillable="true" ma:displayName="Author" ma:internalName="MMSAuthor">
      <xsd:simpleType>
        <xsd:restriction base="dms:Text"/>
      </xsd:simpleType>
    </xsd:element>
    <xsd:element name="MMSClassificationTaxHTField0" ma:index="13" ma:taxonomy="true" ma:internalName="MMSClassificationTaxHTField0" ma:taxonomyFieldName="MMSClassification" ma:displayName="Classification" ma:readOnly="false" ma:default="1;#For Official Use Only|ceebc80d-5bab-57db-aa4c-a446741f09ad" ma:fieldId="{a5adf473-7b33-45f6-81bd-39a9bec8d228}" ma:sspId="125ccb09-3e8b-484d-ac1f-f095216710a7" ma:termSetId="27552853-c12f-5a25-87c9-9029b93e561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MSCountriesTaxHTField0" ma:index="15" nillable="true" ma:taxonomy="true" ma:internalName="MMSCountriesTaxHTField0" ma:taxonomyFieldName="MMSCountries" ma:displayName="Country" ma:fieldId="{06be8099-daa0-409f-96d5-64485632a426}" ma:taxonomyMulti="true" ma:sspId="125ccb09-3e8b-484d-ac1f-f095216710a7" ma:termSetId="2f36e0d4-7525-5e13-9045-8953e89b767e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MSTopicsTaxHTField0" ma:index="17" nillable="true" ma:taxonomy="true" ma:internalName="MMSTopicsTaxHTField0" ma:taxonomyFieldName="MMSTopics" ma:displayName="Topic" ma:fieldId="{ec50dec6-1715-4267-8263-3237defd8797}" ma:taxonomyMulti="true" ma:sspId="125ccb09-3e8b-484d-ac1f-f095216710a7" ma:termSetId="0951a601-67c7-5766-9f3a-d9259e141b18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MSDocumentTypesTaxHTField0" ma:index="19" nillable="true" ma:taxonomy="true" ma:internalName="MMSDocumentTypesTaxHTField0" ma:taxonomyFieldName="MMSDocumentTypes" ma:displayName="Document Type/Series" ma:fieldId="{2d37fbbe-312d-4bd9-9cc8-109d93185265}" ma:sspId="125ccb09-3e8b-484d-ac1f-f095216710a7" ma:termSetId="33892a56-65a9-5eaf-879e-697509130b44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FA589CC-3D45-4120-9823-6FAA3193B0D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D9A8DE9-8539-4190-924A-45076A11DD01}">
  <ds:schemaRefs>
    <ds:schemaRef ds:uri="http://schemas.microsoft.com/office/2006/metadata/properties"/>
    <ds:schemaRef ds:uri="http://schemas.microsoft.com/office/infopath/2007/PartnerControls"/>
    <ds:schemaRef ds:uri="d6aed6fa-2026-4520-beb0-211d75a325c0"/>
    <ds:schemaRef ds:uri="eeb0e057-f6f3-4ccc-94ab-253765c34222"/>
  </ds:schemaRefs>
</ds:datastoreItem>
</file>

<file path=customXml/itemProps3.xml><?xml version="1.0" encoding="utf-8"?>
<ds:datastoreItem xmlns:ds="http://schemas.openxmlformats.org/officeDocument/2006/customXml" ds:itemID="{AF26CD11-F3A1-404D-B284-476DAD46D02D}">
  <ds:schemaRefs>
    <ds:schemaRef ds:uri="Microsoft.SharePoint.Taxonomy.ContentTypeSync"/>
  </ds:schemaRefs>
</ds:datastoreItem>
</file>

<file path=customXml/itemProps4.xml><?xml version="1.0" encoding="utf-8"?>
<ds:datastoreItem xmlns:ds="http://schemas.openxmlformats.org/officeDocument/2006/customXml" ds:itemID="{CD2BC68B-C781-454F-8833-662F6159EBE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eb0e057-f6f3-4ccc-94ab-253765c34222"/>
    <ds:schemaRef ds:uri="d6aed6fa-2026-4520-beb0-211d75a325c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STA_PresentationTemplate- RE (NEW)</Template>
  <TotalTime>2229</TotalTime>
  <Words>1392</Words>
  <Application>Microsoft Office PowerPoint</Application>
  <PresentationFormat>Widescreen</PresentationFormat>
  <Paragraphs>154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9" baseType="lpstr">
      <vt:lpstr>.HelveticaNeueDeskInterface-Regular</vt:lpstr>
      <vt:lpstr>ArialMT</vt:lpstr>
      <vt:lpstr>Lucida Grande</vt:lpstr>
      <vt:lpstr>LucidaGrande</vt:lpstr>
      <vt:lpstr>Arial</vt:lpstr>
      <vt:lpstr>Arial Black</vt:lpstr>
      <vt:lpstr>Arial Narrow</vt:lpstr>
      <vt:lpstr>Calibri</vt:lpstr>
      <vt:lpstr>Wingdings</vt:lpstr>
      <vt:lpstr>Custom Design</vt:lpstr>
      <vt:lpstr>Communication TT Alignment to Statistical Standards</vt:lpstr>
      <vt:lpstr>PowerPoint Presentation</vt:lpstr>
      <vt:lpstr>PowerPoint Presentation</vt:lpstr>
      <vt:lpstr>PowerPoint Presentation</vt:lpstr>
      <vt:lpstr>The Alignment Assessment Framework</vt:lpstr>
      <vt:lpstr>What Exactly is a Statistical Standard?</vt:lpstr>
      <vt:lpstr>What Exactly is a Statistical Standard?</vt:lpstr>
      <vt:lpstr>Alignment Framework: Concepts </vt:lpstr>
      <vt:lpstr>Alignment Framework: Accounting Rules</vt:lpstr>
      <vt:lpstr>Alignment Framework: Methods</vt:lpstr>
      <vt:lpstr>Alignment Framework: Classifications</vt:lpstr>
      <vt:lpstr>Alignment Framework: Accounts/Tables</vt:lpstr>
      <vt:lpstr>Communicating Assessment Results   </vt:lpstr>
      <vt:lpstr>Alignment Framework: Communicating the information</vt:lpstr>
      <vt:lpstr>Alignment Framework: Communicating the Information</vt:lpstr>
      <vt:lpstr>PowerPoint Presentation</vt:lpstr>
      <vt:lpstr>Uses of Alignment Framework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a visually integrated Fund</dc:title>
  <dc:creator>Martins, Margarida</dc:creator>
  <cp:lastModifiedBy>Oleksandr SVIRCHEVSKYY</cp:lastModifiedBy>
  <cp:revision>91</cp:revision>
  <cp:lastPrinted>2018-06-28T11:42:50Z</cp:lastPrinted>
  <dcterms:created xsi:type="dcterms:W3CDTF">2020-12-07T18:58:49Z</dcterms:created>
  <dcterms:modified xsi:type="dcterms:W3CDTF">2021-05-19T09:51:56Z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ContentTypeId">
    <vt:lpwstr>0x010100004051DBB1F74988811B5A3CCD41AD5E00B0718663D3B14466BB7828D11E87E1AE000EC7782E8E60BE4AAC237455190FCC87</vt:lpwstr>
  </property>
  <property fmtid="{D5CDD505-2E9C-101B-9397-08002B2CF9AE}" pid="4" name="MMSClassification">
    <vt:lpwstr>1</vt:lpwstr>
  </property>
  <property fmtid="{D5CDD505-2E9C-101B-9397-08002B2CF9AE}" pid="5" name="MMSTopics">
    <vt:lpwstr/>
  </property>
  <property fmtid="{D5CDD505-2E9C-101B-9397-08002B2CF9AE}" pid="6" name="MMSDepartments">
    <vt:lpwstr>13</vt:lpwstr>
  </property>
  <property fmtid="{D5CDD505-2E9C-101B-9397-08002B2CF9AE}" pid="7" name="MMSCountries">
    <vt:lpwstr/>
  </property>
  <property fmtid="{D5CDD505-2E9C-101B-9397-08002B2CF9AE}" pid="8" name="eDOCS AutoSave">
    <vt:lpwstr/>
  </property>
</Properties>
</file>