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slideshow.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3"/>
  </p:notesMasterIdLst>
  <p:handoutMasterIdLst>
    <p:handoutMasterId r:id="rId24"/>
  </p:handoutMasterIdLst>
  <p:sldIdLst>
    <p:sldId id="1333" r:id="rId5"/>
    <p:sldId id="1326" r:id="rId6"/>
    <p:sldId id="1356" r:id="rId7"/>
    <p:sldId id="1357" r:id="rId8"/>
    <p:sldId id="1358" r:id="rId9"/>
    <p:sldId id="1359" r:id="rId10"/>
    <p:sldId id="1360" r:id="rId11"/>
    <p:sldId id="1361" r:id="rId12"/>
    <p:sldId id="1363" r:id="rId13"/>
    <p:sldId id="1362" r:id="rId14"/>
    <p:sldId id="1364" r:id="rId15"/>
    <p:sldId id="1365" r:id="rId16"/>
    <p:sldId id="1366" r:id="rId17"/>
    <p:sldId id="1367" r:id="rId18"/>
    <p:sldId id="1368" r:id="rId19"/>
    <p:sldId id="1371" r:id="rId20"/>
    <p:sldId id="1369" r:id="rId21"/>
    <p:sldId id="1266" r:id="rId22"/>
  </p:sldIdLst>
  <p:sldSz cx="12192000" cy="6858000"/>
  <p:notesSz cx="7023100" cy="9309100"/>
  <p:defaultText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1754463-30FA-824E-9681-17E0926DDDD5}">
          <p14:sldIdLst>
            <p14:sldId id="1333"/>
            <p14:sldId id="1326"/>
            <p14:sldId id="1356"/>
            <p14:sldId id="1357"/>
            <p14:sldId id="1358"/>
            <p14:sldId id="1359"/>
            <p14:sldId id="1360"/>
            <p14:sldId id="1361"/>
            <p14:sldId id="1363"/>
            <p14:sldId id="1362"/>
            <p14:sldId id="1364"/>
            <p14:sldId id="1365"/>
            <p14:sldId id="1366"/>
            <p14:sldId id="1367"/>
            <p14:sldId id="1368"/>
            <p14:sldId id="1371"/>
            <p14:sldId id="1369"/>
            <p14:sldId id="126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44" userDrawn="1">
          <p15:clr>
            <a:srgbClr val="A4A3A4"/>
          </p15:clr>
        </p15:guide>
        <p15:guide id="2" pos="2124" userDrawn="1">
          <p15:clr>
            <a:srgbClr val="A4A3A4"/>
          </p15:clr>
        </p15:guide>
        <p15:guide id="3" orient="horz" pos="2932" userDrawn="1">
          <p15:clr>
            <a:srgbClr val="A4A3A4"/>
          </p15:clr>
        </p15:guide>
        <p15:guide id="4"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pofford, Laura" initials="SL" lastIdx="2" clrIdx="6">
    <p:extLst>
      <p:ext uri="{19B8F6BF-5375-455C-9EA6-DF929625EA0E}">
        <p15:presenceInfo xmlns:p15="http://schemas.microsoft.com/office/powerpoint/2012/main" userId="S::lspofford@imf.org::729f3023-7458-4886-8b15-5f4e1b9d797d" providerId="AD"/>
      </p:ext>
    </p:extLst>
  </p:cmAuthor>
  <p:cmAuthor id="1" name="Nandwa, Boaz" initials="NB" lastIdx="10" clrIdx="0"/>
  <p:cmAuthor id="8" name="Tebrake, James William" initials="TJW" lastIdx="10" clrIdx="7">
    <p:extLst>
      <p:ext uri="{19B8F6BF-5375-455C-9EA6-DF929625EA0E}">
        <p15:presenceInfo xmlns:p15="http://schemas.microsoft.com/office/powerpoint/2012/main" userId="S::JTebrake@imf.org::078e1ce7-7b5e-4f80-8d08-75ac93eda3ff" providerId="AD"/>
      </p:ext>
    </p:extLst>
  </p:cmAuthor>
  <p:cmAuthor id="2" name="Kamil Dybczak" initials="KD" lastIdx="10" clrIdx="1"/>
  <p:cmAuthor id="9" name="Martins, Margarida" initials="MM" lastIdx="2" clrIdx="8">
    <p:extLst>
      <p:ext uri="{19B8F6BF-5375-455C-9EA6-DF929625EA0E}">
        <p15:presenceInfo xmlns:p15="http://schemas.microsoft.com/office/powerpoint/2012/main" userId="Martins, Margarida" providerId="None"/>
      </p:ext>
    </p:extLst>
  </p:cmAuthor>
  <p:cmAuthor id="3" name="Tamirisa, Natalia" initials="TN" lastIdx="12" clrIdx="2"/>
  <p:cmAuthor id="10" name="Berry, Francien" initials="BF" lastIdx="2" clrIdx="9">
    <p:extLst>
      <p:ext uri="{19B8F6BF-5375-455C-9EA6-DF929625EA0E}">
        <p15:presenceInfo xmlns:p15="http://schemas.microsoft.com/office/powerpoint/2012/main" userId="S::FBerry@imf.org::e4fd96d9-2246-4135-bd91-54dcd551e5de" providerId="AD"/>
      </p:ext>
    </p:extLst>
  </p:cmAuthor>
  <p:cmAuthor id="4" name="Almalik, Mansour" initials="AM" lastIdx="6" clrIdx="3"/>
  <p:cmAuthor id="5" name="Pierre, Gaelle" initials="PG" lastIdx="3" clrIdx="4"/>
  <p:cmAuthor id="6" name="Basile, Gregory" initials="BG" lastIdx="9"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CDE"/>
    <a:srgbClr val="6699FF"/>
    <a:srgbClr val="3399FF"/>
    <a:srgbClr val="99CCFF"/>
    <a:srgbClr val="ED7D31"/>
    <a:srgbClr val="FF99FF"/>
    <a:srgbClr val="FFCCFF"/>
    <a:srgbClr val="FFCC66"/>
    <a:srgbClr val="FFFF99"/>
    <a:srgbClr val="A3A3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334" autoAdjust="0"/>
    <p:restoredTop sz="97864" autoAdjust="0"/>
  </p:normalViewPr>
  <p:slideViewPr>
    <p:cSldViewPr snapToGrid="0">
      <p:cViewPr varScale="1">
        <p:scale>
          <a:sx n="95" d="100"/>
          <a:sy n="95" d="100"/>
        </p:scale>
        <p:origin x="114" y="252"/>
      </p:cViewPr>
      <p:guideLst/>
    </p:cSldViewPr>
  </p:slideViewPr>
  <p:outlineViewPr>
    <p:cViewPr>
      <p:scale>
        <a:sx n="33" d="100"/>
        <a:sy n="33" d="100"/>
      </p:scale>
      <p:origin x="0" y="-1104"/>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167" d="100"/>
          <a:sy n="167" d="100"/>
        </p:scale>
        <p:origin x="4152" y="184"/>
      </p:cViewPr>
      <p:guideLst>
        <p:guide orient="horz" pos="2844"/>
        <p:guide pos="2124"/>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2088AC-8A35-49F5-9580-54BBF0B94CA4}" type="doc">
      <dgm:prSet loTypeId="urn:microsoft.com/office/officeart/2008/layout/VerticalAccentList" loCatId="list" qsTypeId="urn:microsoft.com/office/officeart/2005/8/quickstyle/simple1" qsCatId="simple" csTypeId="urn:microsoft.com/office/officeart/2005/8/colors/accent1_3" csCatId="accent1" phldr="1"/>
      <dgm:spPr/>
      <dgm:t>
        <a:bodyPr/>
        <a:lstStyle/>
        <a:p>
          <a:endParaRPr lang="en-US"/>
        </a:p>
      </dgm:t>
    </dgm:pt>
    <dgm:pt modelId="{003EDE83-A1E0-4C04-8D6E-DCAD6D560877}">
      <dgm:prSet phldrT="[Text]" custT="1"/>
      <dgm:spPr/>
      <dgm:t>
        <a:bodyPr/>
        <a:lstStyle/>
        <a:p>
          <a:r>
            <a:rPr lang="en-US" sz="1800" b="1" dirty="0"/>
            <a:t>The Generic Statistical Business Process Model </a:t>
          </a:r>
          <a:r>
            <a:rPr lang="en-US" sz="1800" dirty="0"/>
            <a:t>(UNECE) to address phases of production (i) specify needs (ii) design (iii) build (iv) collect (v) process (vi) analyze (vii) disseminate and (viii) evaluate. </a:t>
          </a:r>
        </a:p>
      </dgm:t>
    </dgm:pt>
    <dgm:pt modelId="{233CFED9-F8FB-4F9F-BBF0-F326B5F59002}" type="parTrans" cxnId="{A5008B18-CBD0-4796-9C50-24ADCC16785B}">
      <dgm:prSet/>
      <dgm:spPr/>
      <dgm:t>
        <a:bodyPr/>
        <a:lstStyle/>
        <a:p>
          <a:endParaRPr lang="en-US"/>
        </a:p>
      </dgm:t>
    </dgm:pt>
    <dgm:pt modelId="{C644571B-32C7-4493-BBD7-F2EE08558F6C}" type="sibTrans" cxnId="{A5008B18-CBD0-4796-9C50-24ADCC16785B}">
      <dgm:prSet/>
      <dgm:spPr/>
      <dgm:t>
        <a:bodyPr/>
        <a:lstStyle/>
        <a:p>
          <a:endParaRPr lang="en-US"/>
        </a:p>
      </dgm:t>
    </dgm:pt>
    <dgm:pt modelId="{5E138DAB-33CA-4CB3-9C1F-8636211CFD50}">
      <dgm:prSet phldrT="[Text]" phldr="1"/>
      <dgm:spPr/>
      <dgm:t>
        <a:bodyPr/>
        <a:lstStyle/>
        <a:p>
          <a:pPr>
            <a:tabLst>
              <a:tab pos="3541713" algn="l"/>
            </a:tabLst>
          </a:pPr>
          <a:endParaRPr lang="en-US" dirty="0">
            <a:solidFill>
              <a:schemeClr val="accent1"/>
            </a:solidFill>
          </a:endParaRPr>
        </a:p>
      </dgm:t>
    </dgm:pt>
    <dgm:pt modelId="{925C89BF-F2BA-4C1C-8658-A630C15A2F3A}" type="parTrans" cxnId="{291B8274-2EA6-4515-A5A0-F7CB0656EF15}">
      <dgm:prSet/>
      <dgm:spPr/>
      <dgm:t>
        <a:bodyPr/>
        <a:lstStyle/>
        <a:p>
          <a:endParaRPr lang="en-US"/>
        </a:p>
      </dgm:t>
    </dgm:pt>
    <dgm:pt modelId="{5AFF1347-0F03-4126-A28E-38D425A9FAD6}" type="sibTrans" cxnId="{291B8274-2EA6-4515-A5A0-F7CB0656EF15}">
      <dgm:prSet/>
      <dgm:spPr/>
      <dgm:t>
        <a:bodyPr/>
        <a:lstStyle/>
        <a:p>
          <a:endParaRPr lang="en-US"/>
        </a:p>
      </dgm:t>
    </dgm:pt>
    <dgm:pt modelId="{E5BA951F-B2F7-4FAE-83F7-1C0CFC9F13D5}">
      <dgm:prSet phldrT="[Text]" custT="1"/>
      <dgm:spPr/>
      <dgm:t>
        <a:bodyPr/>
        <a:lstStyle/>
        <a:p>
          <a:r>
            <a:rPr lang="en-US" sz="1800" b="1" dirty="0"/>
            <a:t>Existing Guidelines </a:t>
          </a:r>
          <a:r>
            <a:rPr lang="en-US" sz="1800" dirty="0"/>
            <a:t>(e.g., ISWGNA Implementation Strategy for the SNA 2008, Guidelines for monitoring the 2008 SNA implementation, Eurostat’s publication Essential SNA: Building the basics). </a:t>
          </a:r>
        </a:p>
      </dgm:t>
    </dgm:pt>
    <dgm:pt modelId="{EBD68209-4932-4989-8F2E-551825D2C8C3}" type="parTrans" cxnId="{7762AE63-B8C8-401E-9DD3-3DEC893DFEFD}">
      <dgm:prSet/>
      <dgm:spPr/>
      <dgm:t>
        <a:bodyPr/>
        <a:lstStyle/>
        <a:p>
          <a:endParaRPr lang="en-US"/>
        </a:p>
      </dgm:t>
    </dgm:pt>
    <dgm:pt modelId="{F9F3A82A-0B3F-4E94-9350-12E5287783CF}" type="sibTrans" cxnId="{7762AE63-B8C8-401E-9DD3-3DEC893DFEFD}">
      <dgm:prSet/>
      <dgm:spPr/>
      <dgm:t>
        <a:bodyPr/>
        <a:lstStyle/>
        <a:p>
          <a:endParaRPr lang="en-US"/>
        </a:p>
      </dgm:t>
    </dgm:pt>
    <dgm:pt modelId="{FB9C29AA-9E34-4D04-A4F8-C8FAA286FAC7}">
      <dgm:prSet phldrT="[Text]" custT="1"/>
      <dgm:spPr/>
      <dgm:t>
        <a:bodyPr/>
        <a:lstStyle/>
        <a:p>
          <a:r>
            <a:rPr lang="en-US" sz="1800" b="1" dirty="0"/>
            <a:t>IMF DQAF</a:t>
          </a:r>
          <a:r>
            <a:rPr lang="en-US" sz="1800" dirty="0"/>
            <a:t> used to establish dimensions to consider: (i) transparency (ii) methodological soundness (iii) accuracy and reliability (iv) serviceability and consistency (v) accessibility and assistance to users. </a:t>
          </a:r>
        </a:p>
      </dgm:t>
    </dgm:pt>
    <dgm:pt modelId="{5173FF1D-2E24-42C5-A333-0B47E4E35B70}" type="parTrans" cxnId="{F48B08DB-4CC4-406E-84AD-17B14246BB1C}">
      <dgm:prSet/>
      <dgm:spPr/>
      <dgm:t>
        <a:bodyPr/>
        <a:lstStyle/>
        <a:p>
          <a:endParaRPr lang="en-US"/>
        </a:p>
      </dgm:t>
    </dgm:pt>
    <dgm:pt modelId="{D4DCE748-4C0C-4941-8261-090C6AAB10AF}" type="sibTrans" cxnId="{F48B08DB-4CC4-406E-84AD-17B14246BB1C}">
      <dgm:prSet/>
      <dgm:spPr/>
      <dgm:t>
        <a:bodyPr/>
        <a:lstStyle/>
        <a:p>
          <a:endParaRPr lang="en-US"/>
        </a:p>
      </dgm:t>
    </dgm:pt>
    <dgm:pt modelId="{08932F3C-3C8E-42CE-825F-C6D9E6637BB8}">
      <dgm:prSet phldrT="[Text]" phldr="1"/>
      <dgm:spPr>
        <a:noFill/>
        <a:ln>
          <a:noFill/>
        </a:ln>
      </dgm:spPr>
      <dgm:t>
        <a:bodyPr/>
        <a:lstStyle/>
        <a:p>
          <a:endParaRPr lang="en-US" dirty="0">
            <a:solidFill>
              <a:schemeClr val="accent1"/>
            </a:solidFill>
          </a:endParaRPr>
        </a:p>
      </dgm:t>
    </dgm:pt>
    <dgm:pt modelId="{DA9325F4-EB79-497C-8B7D-B7A839613E91}" type="sibTrans" cxnId="{971C790B-A345-47CD-ACF3-D69DA5BEAE86}">
      <dgm:prSet/>
      <dgm:spPr/>
      <dgm:t>
        <a:bodyPr/>
        <a:lstStyle/>
        <a:p>
          <a:endParaRPr lang="en-US"/>
        </a:p>
      </dgm:t>
    </dgm:pt>
    <dgm:pt modelId="{1DF63ACE-19C9-4A53-95E0-2557216CF041}" type="parTrans" cxnId="{971C790B-A345-47CD-ACF3-D69DA5BEAE86}">
      <dgm:prSet/>
      <dgm:spPr/>
      <dgm:t>
        <a:bodyPr/>
        <a:lstStyle/>
        <a:p>
          <a:endParaRPr lang="en-US"/>
        </a:p>
      </dgm:t>
    </dgm:pt>
    <dgm:pt modelId="{2FAC9307-1F3A-402B-92C8-CBC8811BA431}">
      <dgm:prSet phldrT="[Text]" phldr="1"/>
      <dgm:spPr/>
      <dgm:t>
        <a:bodyPr/>
        <a:lstStyle/>
        <a:p>
          <a:endParaRPr lang="en-US" dirty="0">
            <a:solidFill>
              <a:schemeClr val="accent1"/>
            </a:solidFill>
          </a:endParaRPr>
        </a:p>
      </dgm:t>
    </dgm:pt>
    <dgm:pt modelId="{438B15C3-CF54-46AE-BD76-D6828CC17C3E}" type="sibTrans" cxnId="{89BA64B0-C113-48C2-8168-ABF383C1BF9D}">
      <dgm:prSet/>
      <dgm:spPr/>
      <dgm:t>
        <a:bodyPr/>
        <a:lstStyle/>
        <a:p>
          <a:endParaRPr lang="en-US"/>
        </a:p>
      </dgm:t>
    </dgm:pt>
    <dgm:pt modelId="{E5119790-DE32-4095-9D6B-83495B953D29}" type="parTrans" cxnId="{89BA64B0-C113-48C2-8168-ABF383C1BF9D}">
      <dgm:prSet/>
      <dgm:spPr/>
      <dgm:t>
        <a:bodyPr/>
        <a:lstStyle/>
        <a:p>
          <a:endParaRPr lang="en-US"/>
        </a:p>
      </dgm:t>
    </dgm:pt>
    <dgm:pt modelId="{662602DD-ECC8-4578-94E3-C18556DD0098}" type="pres">
      <dgm:prSet presAssocID="{952088AC-8A35-49F5-9580-54BBF0B94CA4}" presName="Name0" presStyleCnt="0">
        <dgm:presLayoutVars>
          <dgm:chMax/>
          <dgm:chPref/>
          <dgm:dir/>
        </dgm:presLayoutVars>
      </dgm:prSet>
      <dgm:spPr/>
    </dgm:pt>
    <dgm:pt modelId="{4C713904-D06C-46A1-98FA-6BCFB1672532}" type="pres">
      <dgm:prSet presAssocID="{08932F3C-3C8E-42CE-825F-C6D9E6637BB8}" presName="parenttextcomposite" presStyleCnt="0"/>
      <dgm:spPr/>
    </dgm:pt>
    <dgm:pt modelId="{42741C84-7B28-4E9B-B814-551A7397FE7F}" type="pres">
      <dgm:prSet presAssocID="{08932F3C-3C8E-42CE-825F-C6D9E6637BB8}" presName="parenttext" presStyleLbl="revTx" presStyleIdx="0" presStyleCnt="3" custLinFactNeighborX="-9685" custLinFactNeighborY="-104">
        <dgm:presLayoutVars>
          <dgm:chMax/>
          <dgm:chPref val="2"/>
          <dgm:bulletEnabled val="1"/>
        </dgm:presLayoutVars>
      </dgm:prSet>
      <dgm:spPr/>
    </dgm:pt>
    <dgm:pt modelId="{7CE1C260-AF6B-4BD8-B6F2-CBC71846FAB1}" type="pres">
      <dgm:prSet presAssocID="{08932F3C-3C8E-42CE-825F-C6D9E6637BB8}" presName="composite" presStyleCnt="0"/>
      <dgm:spPr/>
    </dgm:pt>
    <dgm:pt modelId="{21581F53-3550-4084-97DD-9DD4399A5E4D}" type="pres">
      <dgm:prSet presAssocID="{08932F3C-3C8E-42CE-825F-C6D9E6637BB8}" presName="chevron1" presStyleLbl="alignNode1" presStyleIdx="0" presStyleCnt="21"/>
      <dgm:spPr/>
    </dgm:pt>
    <dgm:pt modelId="{3FF11827-D250-4426-9077-D4A69907B7EE}" type="pres">
      <dgm:prSet presAssocID="{08932F3C-3C8E-42CE-825F-C6D9E6637BB8}" presName="chevron2" presStyleLbl="alignNode1" presStyleIdx="1" presStyleCnt="21"/>
      <dgm:spPr/>
    </dgm:pt>
    <dgm:pt modelId="{DE54830A-6BBD-4180-B453-38241EF72C43}" type="pres">
      <dgm:prSet presAssocID="{08932F3C-3C8E-42CE-825F-C6D9E6637BB8}" presName="chevron3" presStyleLbl="alignNode1" presStyleIdx="2" presStyleCnt="21"/>
      <dgm:spPr/>
    </dgm:pt>
    <dgm:pt modelId="{C13A7945-4D90-47F1-B333-B6F4084FC833}" type="pres">
      <dgm:prSet presAssocID="{08932F3C-3C8E-42CE-825F-C6D9E6637BB8}" presName="chevron4" presStyleLbl="alignNode1" presStyleIdx="3" presStyleCnt="21"/>
      <dgm:spPr/>
    </dgm:pt>
    <dgm:pt modelId="{33893153-32A3-4A56-9DFF-BA1E3E4FE2DB}" type="pres">
      <dgm:prSet presAssocID="{08932F3C-3C8E-42CE-825F-C6D9E6637BB8}" presName="chevron5" presStyleLbl="alignNode1" presStyleIdx="4" presStyleCnt="21"/>
      <dgm:spPr/>
    </dgm:pt>
    <dgm:pt modelId="{74679E17-020E-4762-A6AB-35728A2C3029}" type="pres">
      <dgm:prSet presAssocID="{08932F3C-3C8E-42CE-825F-C6D9E6637BB8}" presName="chevron6" presStyleLbl="alignNode1" presStyleIdx="5" presStyleCnt="21"/>
      <dgm:spPr/>
    </dgm:pt>
    <dgm:pt modelId="{CE352E33-D078-4BBC-8E7C-613BB7A086A6}" type="pres">
      <dgm:prSet presAssocID="{08932F3C-3C8E-42CE-825F-C6D9E6637BB8}" presName="chevron7" presStyleLbl="alignNode1" presStyleIdx="6" presStyleCnt="21"/>
      <dgm:spPr/>
    </dgm:pt>
    <dgm:pt modelId="{B8F64DC9-6581-4C2C-95EA-8A6E30D3F9C1}" type="pres">
      <dgm:prSet presAssocID="{08932F3C-3C8E-42CE-825F-C6D9E6637BB8}" presName="childtext" presStyleLbl="solidFgAcc1" presStyleIdx="0" presStyleCnt="3" custScaleX="227475" custScaleY="225047">
        <dgm:presLayoutVars>
          <dgm:chMax/>
          <dgm:chPref val="0"/>
          <dgm:bulletEnabled val="1"/>
        </dgm:presLayoutVars>
      </dgm:prSet>
      <dgm:spPr/>
    </dgm:pt>
    <dgm:pt modelId="{25F8968C-0132-4620-9FD9-770E95637285}" type="pres">
      <dgm:prSet presAssocID="{DA9325F4-EB79-497C-8B7D-B7A839613E91}" presName="sibTrans" presStyleCnt="0"/>
      <dgm:spPr/>
    </dgm:pt>
    <dgm:pt modelId="{19D52D39-71A3-47BC-BBAB-BC8AE76C6FE3}" type="pres">
      <dgm:prSet presAssocID="{5E138DAB-33CA-4CB3-9C1F-8636211CFD50}" presName="parenttextcomposite" presStyleCnt="0"/>
      <dgm:spPr/>
    </dgm:pt>
    <dgm:pt modelId="{5FE00543-4EEC-4EBB-936D-82C0175290A3}" type="pres">
      <dgm:prSet presAssocID="{5E138DAB-33CA-4CB3-9C1F-8636211CFD50}" presName="parenttext" presStyleLbl="revTx" presStyleIdx="1" presStyleCnt="3">
        <dgm:presLayoutVars>
          <dgm:chMax/>
          <dgm:chPref val="2"/>
          <dgm:bulletEnabled val="1"/>
        </dgm:presLayoutVars>
      </dgm:prSet>
      <dgm:spPr/>
    </dgm:pt>
    <dgm:pt modelId="{5A91705D-CD46-4863-8CFF-0D9BFF8E5809}" type="pres">
      <dgm:prSet presAssocID="{5E138DAB-33CA-4CB3-9C1F-8636211CFD50}" presName="composite" presStyleCnt="0"/>
      <dgm:spPr/>
    </dgm:pt>
    <dgm:pt modelId="{84598A39-BE98-40FA-B57E-02FA3EB4542D}" type="pres">
      <dgm:prSet presAssocID="{5E138DAB-33CA-4CB3-9C1F-8636211CFD50}" presName="chevron1" presStyleLbl="alignNode1" presStyleIdx="7" presStyleCnt="21"/>
      <dgm:spPr/>
    </dgm:pt>
    <dgm:pt modelId="{F8401779-ABA8-4202-9E09-7C425BAFE15B}" type="pres">
      <dgm:prSet presAssocID="{5E138DAB-33CA-4CB3-9C1F-8636211CFD50}" presName="chevron2" presStyleLbl="alignNode1" presStyleIdx="8" presStyleCnt="21"/>
      <dgm:spPr/>
    </dgm:pt>
    <dgm:pt modelId="{0C76DD15-8B5B-49C7-8D38-5859898D106B}" type="pres">
      <dgm:prSet presAssocID="{5E138DAB-33CA-4CB3-9C1F-8636211CFD50}" presName="chevron3" presStyleLbl="alignNode1" presStyleIdx="9" presStyleCnt="21"/>
      <dgm:spPr/>
    </dgm:pt>
    <dgm:pt modelId="{FB55211B-9634-442A-BA40-956217D6F0BE}" type="pres">
      <dgm:prSet presAssocID="{5E138DAB-33CA-4CB3-9C1F-8636211CFD50}" presName="chevron4" presStyleLbl="alignNode1" presStyleIdx="10" presStyleCnt="21"/>
      <dgm:spPr/>
    </dgm:pt>
    <dgm:pt modelId="{337F584E-C735-4CE7-90F6-61E36E8D994C}" type="pres">
      <dgm:prSet presAssocID="{5E138DAB-33CA-4CB3-9C1F-8636211CFD50}" presName="chevron5" presStyleLbl="alignNode1" presStyleIdx="11" presStyleCnt="21"/>
      <dgm:spPr/>
    </dgm:pt>
    <dgm:pt modelId="{3BE7C8A5-F2BB-4866-8B3D-783E87981FB3}" type="pres">
      <dgm:prSet presAssocID="{5E138DAB-33CA-4CB3-9C1F-8636211CFD50}" presName="chevron6" presStyleLbl="alignNode1" presStyleIdx="12" presStyleCnt="21"/>
      <dgm:spPr/>
    </dgm:pt>
    <dgm:pt modelId="{F9231D80-74B1-4EA0-BFEB-A944E2A969A3}" type="pres">
      <dgm:prSet presAssocID="{5E138DAB-33CA-4CB3-9C1F-8636211CFD50}" presName="chevron7" presStyleLbl="alignNode1" presStyleIdx="13" presStyleCnt="21"/>
      <dgm:spPr/>
    </dgm:pt>
    <dgm:pt modelId="{C99C203B-37DD-4CD0-8BE0-49440AE6FAE9}" type="pres">
      <dgm:prSet presAssocID="{5E138DAB-33CA-4CB3-9C1F-8636211CFD50}" presName="childtext" presStyleLbl="solidFgAcc1" presStyleIdx="1" presStyleCnt="3" custScaleX="227398" custScaleY="191617">
        <dgm:presLayoutVars>
          <dgm:chMax/>
          <dgm:chPref val="0"/>
          <dgm:bulletEnabled val="1"/>
        </dgm:presLayoutVars>
      </dgm:prSet>
      <dgm:spPr/>
    </dgm:pt>
    <dgm:pt modelId="{DC24B9BE-BDF8-4706-8667-9C464C45C5F3}" type="pres">
      <dgm:prSet presAssocID="{5AFF1347-0F03-4126-A28E-38D425A9FAD6}" presName="sibTrans" presStyleCnt="0"/>
      <dgm:spPr/>
    </dgm:pt>
    <dgm:pt modelId="{73471C28-DE7D-4EB7-B332-FDC6593FC223}" type="pres">
      <dgm:prSet presAssocID="{2FAC9307-1F3A-402B-92C8-CBC8811BA431}" presName="parenttextcomposite" presStyleCnt="0"/>
      <dgm:spPr/>
    </dgm:pt>
    <dgm:pt modelId="{1F34CF69-305F-4587-BC2E-AC189309D7EC}" type="pres">
      <dgm:prSet presAssocID="{2FAC9307-1F3A-402B-92C8-CBC8811BA431}" presName="parenttext" presStyleLbl="revTx" presStyleIdx="2" presStyleCnt="3">
        <dgm:presLayoutVars>
          <dgm:chMax/>
          <dgm:chPref val="2"/>
          <dgm:bulletEnabled val="1"/>
        </dgm:presLayoutVars>
      </dgm:prSet>
      <dgm:spPr/>
    </dgm:pt>
    <dgm:pt modelId="{ED798A87-F654-41E5-9620-3304D2FC53BB}" type="pres">
      <dgm:prSet presAssocID="{2FAC9307-1F3A-402B-92C8-CBC8811BA431}" presName="composite" presStyleCnt="0"/>
      <dgm:spPr/>
    </dgm:pt>
    <dgm:pt modelId="{1AD67E9F-DA47-43CC-A13C-6AB0F0C90B4A}" type="pres">
      <dgm:prSet presAssocID="{2FAC9307-1F3A-402B-92C8-CBC8811BA431}" presName="chevron1" presStyleLbl="alignNode1" presStyleIdx="14" presStyleCnt="21"/>
      <dgm:spPr/>
    </dgm:pt>
    <dgm:pt modelId="{22308241-B7EF-4A33-B1EB-7B71D350F63E}" type="pres">
      <dgm:prSet presAssocID="{2FAC9307-1F3A-402B-92C8-CBC8811BA431}" presName="chevron2" presStyleLbl="alignNode1" presStyleIdx="15" presStyleCnt="21"/>
      <dgm:spPr/>
    </dgm:pt>
    <dgm:pt modelId="{D1C32890-E176-469B-9ED1-1581539221FD}" type="pres">
      <dgm:prSet presAssocID="{2FAC9307-1F3A-402B-92C8-CBC8811BA431}" presName="chevron3" presStyleLbl="alignNode1" presStyleIdx="16" presStyleCnt="21"/>
      <dgm:spPr/>
    </dgm:pt>
    <dgm:pt modelId="{60A7DA8E-5D3C-414B-990F-29BF149AB6D0}" type="pres">
      <dgm:prSet presAssocID="{2FAC9307-1F3A-402B-92C8-CBC8811BA431}" presName="chevron4" presStyleLbl="alignNode1" presStyleIdx="17" presStyleCnt="21"/>
      <dgm:spPr/>
    </dgm:pt>
    <dgm:pt modelId="{6E743401-DB97-4E8E-8EED-149D42867719}" type="pres">
      <dgm:prSet presAssocID="{2FAC9307-1F3A-402B-92C8-CBC8811BA431}" presName="chevron5" presStyleLbl="alignNode1" presStyleIdx="18" presStyleCnt="21"/>
      <dgm:spPr/>
    </dgm:pt>
    <dgm:pt modelId="{43444AE7-1062-49F3-A900-E7A7772F2296}" type="pres">
      <dgm:prSet presAssocID="{2FAC9307-1F3A-402B-92C8-CBC8811BA431}" presName="chevron6" presStyleLbl="alignNode1" presStyleIdx="19" presStyleCnt="21"/>
      <dgm:spPr/>
    </dgm:pt>
    <dgm:pt modelId="{D1892CBF-78B5-4655-9E14-6092711990D1}" type="pres">
      <dgm:prSet presAssocID="{2FAC9307-1F3A-402B-92C8-CBC8811BA431}" presName="chevron7" presStyleLbl="alignNode1" presStyleIdx="20" presStyleCnt="21"/>
      <dgm:spPr/>
    </dgm:pt>
    <dgm:pt modelId="{46E4C379-3414-4F5A-86BC-A74A351811DF}" type="pres">
      <dgm:prSet presAssocID="{2FAC9307-1F3A-402B-92C8-CBC8811BA431}" presName="childtext" presStyleLbl="solidFgAcc1" presStyleIdx="2" presStyleCnt="3" custScaleX="225935" custScaleY="168789">
        <dgm:presLayoutVars>
          <dgm:chMax/>
          <dgm:chPref val="0"/>
          <dgm:bulletEnabled val="1"/>
        </dgm:presLayoutVars>
      </dgm:prSet>
      <dgm:spPr/>
    </dgm:pt>
  </dgm:ptLst>
  <dgm:cxnLst>
    <dgm:cxn modelId="{971C790B-A345-47CD-ACF3-D69DA5BEAE86}" srcId="{952088AC-8A35-49F5-9580-54BBF0B94CA4}" destId="{08932F3C-3C8E-42CE-825F-C6D9E6637BB8}" srcOrd="0" destOrd="0" parTransId="{1DF63ACE-19C9-4A53-95E0-2557216CF041}" sibTransId="{DA9325F4-EB79-497C-8B7D-B7A839613E91}"/>
    <dgm:cxn modelId="{2D156C16-633E-49F8-8628-073AA3EF386C}" type="presOf" srcId="{5E138DAB-33CA-4CB3-9C1F-8636211CFD50}" destId="{5FE00543-4EEC-4EBB-936D-82C0175290A3}" srcOrd="0" destOrd="0" presId="urn:microsoft.com/office/officeart/2008/layout/VerticalAccentList"/>
    <dgm:cxn modelId="{A5008B18-CBD0-4796-9C50-24ADCC16785B}" srcId="{08932F3C-3C8E-42CE-825F-C6D9E6637BB8}" destId="{003EDE83-A1E0-4C04-8D6E-DCAD6D560877}" srcOrd="0" destOrd="0" parTransId="{233CFED9-F8FB-4F9F-BBF0-F326B5F59002}" sibTransId="{C644571B-32C7-4493-BBD7-F2EE08558F6C}"/>
    <dgm:cxn modelId="{7762AE63-B8C8-401E-9DD3-3DEC893DFEFD}" srcId="{5E138DAB-33CA-4CB3-9C1F-8636211CFD50}" destId="{E5BA951F-B2F7-4FAE-83F7-1C0CFC9F13D5}" srcOrd="0" destOrd="0" parTransId="{EBD68209-4932-4989-8F2E-551825D2C8C3}" sibTransId="{F9F3A82A-0B3F-4E94-9350-12E5287783CF}"/>
    <dgm:cxn modelId="{59B63665-C0B8-420C-883A-1182F28FF862}" type="presOf" srcId="{FB9C29AA-9E34-4D04-A4F8-C8FAA286FAC7}" destId="{46E4C379-3414-4F5A-86BC-A74A351811DF}" srcOrd="0" destOrd="0" presId="urn:microsoft.com/office/officeart/2008/layout/VerticalAccentList"/>
    <dgm:cxn modelId="{5E61806D-E62D-4DD2-89D5-6A1A0910A226}" type="presOf" srcId="{E5BA951F-B2F7-4FAE-83F7-1C0CFC9F13D5}" destId="{C99C203B-37DD-4CD0-8BE0-49440AE6FAE9}" srcOrd="0" destOrd="0" presId="urn:microsoft.com/office/officeart/2008/layout/VerticalAccentList"/>
    <dgm:cxn modelId="{291B8274-2EA6-4515-A5A0-F7CB0656EF15}" srcId="{952088AC-8A35-49F5-9580-54BBF0B94CA4}" destId="{5E138DAB-33CA-4CB3-9C1F-8636211CFD50}" srcOrd="1" destOrd="0" parTransId="{925C89BF-F2BA-4C1C-8658-A630C15A2F3A}" sibTransId="{5AFF1347-0F03-4126-A28E-38D425A9FAD6}"/>
    <dgm:cxn modelId="{67DA6356-A89B-428D-97A9-963372D3B662}" type="presOf" srcId="{08932F3C-3C8E-42CE-825F-C6D9E6637BB8}" destId="{42741C84-7B28-4E9B-B814-551A7397FE7F}" srcOrd="0" destOrd="0" presId="urn:microsoft.com/office/officeart/2008/layout/VerticalAccentList"/>
    <dgm:cxn modelId="{664E219E-714C-49D8-9372-5FB94CC1A2B6}" type="presOf" srcId="{952088AC-8A35-49F5-9580-54BBF0B94CA4}" destId="{662602DD-ECC8-4578-94E3-C18556DD0098}" srcOrd="0" destOrd="0" presId="urn:microsoft.com/office/officeart/2008/layout/VerticalAccentList"/>
    <dgm:cxn modelId="{89BA64B0-C113-48C2-8168-ABF383C1BF9D}" srcId="{952088AC-8A35-49F5-9580-54BBF0B94CA4}" destId="{2FAC9307-1F3A-402B-92C8-CBC8811BA431}" srcOrd="2" destOrd="0" parTransId="{E5119790-DE32-4095-9D6B-83495B953D29}" sibTransId="{438B15C3-CF54-46AE-BD76-D6828CC17C3E}"/>
    <dgm:cxn modelId="{4BC04CBC-B781-48F8-B2FB-EE5745EE3E63}" type="presOf" srcId="{2FAC9307-1F3A-402B-92C8-CBC8811BA431}" destId="{1F34CF69-305F-4587-BC2E-AC189309D7EC}" srcOrd="0" destOrd="0" presId="urn:microsoft.com/office/officeart/2008/layout/VerticalAccentList"/>
    <dgm:cxn modelId="{CF10D0D2-EAF3-4333-A7B7-BCC9B2C98856}" type="presOf" srcId="{003EDE83-A1E0-4C04-8D6E-DCAD6D560877}" destId="{B8F64DC9-6581-4C2C-95EA-8A6E30D3F9C1}" srcOrd="0" destOrd="0" presId="urn:microsoft.com/office/officeart/2008/layout/VerticalAccentList"/>
    <dgm:cxn modelId="{F48B08DB-4CC4-406E-84AD-17B14246BB1C}" srcId="{2FAC9307-1F3A-402B-92C8-CBC8811BA431}" destId="{FB9C29AA-9E34-4D04-A4F8-C8FAA286FAC7}" srcOrd="0" destOrd="0" parTransId="{5173FF1D-2E24-42C5-A333-0B47E4E35B70}" sibTransId="{D4DCE748-4C0C-4941-8261-090C6AAB10AF}"/>
    <dgm:cxn modelId="{C17FACC4-67A0-4240-AA6B-2C2C2540B351}" type="presParOf" srcId="{662602DD-ECC8-4578-94E3-C18556DD0098}" destId="{4C713904-D06C-46A1-98FA-6BCFB1672532}" srcOrd="0" destOrd="0" presId="urn:microsoft.com/office/officeart/2008/layout/VerticalAccentList"/>
    <dgm:cxn modelId="{D76B9378-E4A5-4867-9B25-0A5DA64A2317}" type="presParOf" srcId="{4C713904-D06C-46A1-98FA-6BCFB1672532}" destId="{42741C84-7B28-4E9B-B814-551A7397FE7F}" srcOrd="0" destOrd="0" presId="urn:microsoft.com/office/officeart/2008/layout/VerticalAccentList"/>
    <dgm:cxn modelId="{A5544234-9E0C-4DDD-B265-420CEC9978AB}" type="presParOf" srcId="{662602DD-ECC8-4578-94E3-C18556DD0098}" destId="{7CE1C260-AF6B-4BD8-B6F2-CBC71846FAB1}" srcOrd="1" destOrd="0" presId="urn:microsoft.com/office/officeart/2008/layout/VerticalAccentList"/>
    <dgm:cxn modelId="{D3812E18-7D06-49E6-8A2F-38C165790D31}" type="presParOf" srcId="{7CE1C260-AF6B-4BD8-B6F2-CBC71846FAB1}" destId="{21581F53-3550-4084-97DD-9DD4399A5E4D}" srcOrd="0" destOrd="0" presId="urn:microsoft.com/office/officeart/2008/layout/VerticalAccentList"/>
    <dgm:cxn modelId="{D1D4901F-D80C-474B-8912-8AF799C2EBDF}" type="presParOf" srcId="{7CE1C260-AF6B-4BD8-B6F2-CBC71846FAB1}" destId="{3FF11827-D250-4426-9077-D4A69907B7EE}" srcOrd="1" destOrd="0" presId="urn:microsoft.com/office/officeart/2008/layout/VerticalAccentList"/>
    <dgm:cxn modelId="{113D0CFB-84C7-465A-BE34-9CD0A4991D66}" type="presParOf" srcId="{7CE1C260-AF6B-4BD8-B6F2-CBC71846FAB1}" destId="{DE54830A-6BBD-4180-B453-38241EF72C43}" srcOrd="2" destOrd="0" presId="urn:microsoft.com/office/officeart/2008/layout/VerticalAccentList"/>
    <dgm:cxn modelId="{3B6B9536-B818-4174-9EAC-50B7322B2991}" type="presParOf" srcId="{7CE1C260-AF6B-4BD8-B6F2-CBC71846FAB1}" destId="{C13A7945-4D90-47F1-B333-B6F4084FC833}" srcOrd="3" destOrd="0" presId="urn:microsoft.com/office/officeart/2008/layout/VerticalAccentList"/>
    <dgm:cxn modelId="{9C4D79AF-06B0-43C8-8A07-EBED5FE172B4}" type="presParOf" srcId="{7CE1C260-AF6B-4BD8-B6F2-CBC71846FAB1}" destId="{33893153-32A3-4A56-9DFF-BA1E3E4FE2DB}" srcOrd="4" destOrd="0" presId="urn:microsoft.com/office/officeart/2008/layout/VerticalAccentList"/>
    <dgm:cxn modelId="{C732806D-AD6F-46E0-9F9E-FC69FCAAA779}" type="presParOf" srcId="{7CE1C260-AF6B-4BD8-B6F2-CBC71846FAB1}" destId="{74679E17-020E-4762-A6AB-35728A2C3029}" srcOrd="5" destOrd="0" presId="urn:microsoft.com/office/officeart/2008/layout/VerticalAccentList"/>
    <dgm:cxn modelId="{F0FE8502-F419-494E-BCC7-A755AE971EB3}" type="presParOf" srcId="{7CE1C260-AF6B-4BD8-B6F2-CBC71846FAB1}" destId="{CE352E33-D078-4BBC-8E7C-613BB7A086A6}" srcOrd="6" destOrd="0" presId="urn:microsoft.com/office/officeart/2008/layout/VerticalAccentList"/>
    <dgm:cxn modelId="{38200D35-4C55-453A-BBE8-BB143C0FF47D}" type="presParOf" srcId="{7CE1C260-AF6B-4BD8-B6F2-CBC71846FAB1}" destId="{B8F64DC9-6581-4C2C-95EA-8A6E30D3F9C1}" srcOrd="7" destOrd="0" presId="urn:microsoft.com/office/officeart/2008/layout/VerticalAccentList"/>
    <dgm:cxn modelId="{1CBB38D4-9276-4E5C-B7B2-18F4D9DC0E2A}" type="presParOf" srcId="{662602DD-ECC8-4578-94E3-C18556DD0098}" destId="{25F8968C-0132-4620-9FD9-770E95637285}" srcOrd="2" destOrd="0" presId="urn:microsoft.com/office/officeart/2008/layout/VerticalAccentList"/>
    <dgm:cxn modelId="{5E8C008C-F1E4-45BD-822E-E7F3B9239822}" type="presParOf" srcId="{662602DD-ECC8-4578-94E3-C18556DD0098}" destId="{19D52D39-71A3-47BC-BBAB-BC8AE76C6FE3}" srcOrd="3" destOrd="0" presId="urn:microsoft.com/office/officeart/2008/layout/VerticalAccentList"/>
    <dgm:cxn modelId="{3FD7A78A-269A-4393-82BF-B8B863F39CBF}" type="presParOf" srcId="{19D52D39-71A3-47BC-BBAB-BC8AE76C6FE3}" destId="{5FE00543-4EEC-4EBB-936D-82C0175290A3}" srcOrd="0" destOrd="0" presId="urn:microsoft.com/office/officeart/2008/layout/VerticalAccentList"/>
    <dgm:cxn modelId="{E19F015D-20C4-434E-80AB-FF8466757FB7}" type="presParOf" srcId="{662602DD-ECC8-4578-94E3-C18556DD0098}" destId="{5A91705D-CD46-4863-8CFF-0D9BFF8E5809}" srcOrd="4" destOrd="0" presId="urn:microsoft.com/office/officeart/2008/layout/VerticalAccentList"/>
    <dgm:cxn modelId="{87674CE0-D61B-4A2F-93C2-FBDAB29B2F74}" type="presParOf" srcId="{5A91705D-CD46-4863-8CFF-0D9BFF8E5809}" destId="{84598A39-BE98-40FA-B57E-02FA3EB4542D}" srcOrd="0" destOrd="0" presId="urn:microsoft.com/office/officeart/2008/layout/VerticalAccentList"/>
    <dgm:cxn modelId="{BBBE3013-838C-45C8-A267-420FA790A73C}" type="presParOf" srcId="{5A91705D-CD46-4863-8CFF-0D9BFF8E5809}" destId="{F8401779-ABA8-4202-9E09-7C425BAFE15B}" srcOrd="1" destOrd="0" presId="urn:microsoft.com/office/officeart/2008/layout/VerticalAccentList"/>
    <dgm:cxn modelId="{6A37E1D8-8489-4461-B598-8F6BA95792C7}" type="presParOf" srcId="{5A91705D-CD46-4863-8CFF-0D9BFF8E5809}" destId="{0C76DD15-8B5B-49C7-8D38-5859898D106B}" srcOrd="2" destOrd="0" presId="urn:microsoft.com/office/officeart/2008/layout/VerticalAccentList"/>
    <dgm:cxn modelId="{12C634AE-9352-4BEF-A408-8BFDF6CEA542}" type="presParOf" srcId="{5A91705D-CD46-4863-8CFF-0D9BFF8E5809}" destId="{FB55211B-9634-442A-BA40-956217D6F0BE}" srcOrd="3" destOrd="0" presId="urn:microsoft.com/office/officeart/2008/layout/VerticalAccentList"/>
    <dgm:cxn modelId="{A146C5F3-EA40-455C-B815-C9BF7BC7978F}" type="presParOf" srcId="{5A91705D-CD46-4863-8CFF-0D9BFF8E5809}" destId="{337F584E-C735-4CE7-90F6-61E36E8D994C}" srcOrd="4" destOrd="0" presId="urn:microsoft.com/office/officeart/2008/layout/VerticalAccentList"/>
    <dgm:cxn modelId="{EDD30439-C533-4E84-ABDD-59C2D7B02C81}" type="presParOf" srcId="{5A91705D-CD46-4863-8CFF-0D9BFF8E5809}" destId="{3BE7C8A5-F2BB-4866-8B3D-783E87981FB3}" srcOrd="5" destOrd="0" presId="urn:microsoft.com/office/officeart/2008/layout/VerticalAccentList"/>
    <dgm:cxn modelId="{66C819E1-77BD-4B3F-B7CA-AF8A3BAB6F8F}" type="presParOf" srcId="{5A91705D-CD46-4863-8CFF-0D9BFF8E5809}" destId="{F9231D80-74B1-4EA0-BFEB-A944E2A969A3}" srcOrd="6" destOrd="0" presId="urn:microsoft.com/office/officeart/2008/layout/VerticalAccentList"/>
    <dgm:cxn modelId="{8E7C3BB1-AB42-4A06-A0AC-8BA0D7762E56}" type="presParOf" srcId="{5A91705D-CD46-4863-8CFF-0D9BFF8E5809}" destId="{C99C203B-37DD-4CD0-8BE0-49440AE6FAE9}" srcOrd="7" destOrd="0" presId="urn:microsoft.com/office/officeart/2008/layout/VerticalAccentList"/>
    <dgm:cxn modelId="{E1572BAD-A36A-4B9B-8303-FA96B6FB4CCF}" type="presParOf" srcId="{662602DD-ECC8-4578-94E3-C18556DD0098}" destId="{DC24B9BE-BDF8-4706-8667-9C464C45C5F3}" srcOrd="5" destOrd="0" presId="urn:microsoft.com/office/officeart/2008/layout/VerticalAccentList"/>
    <dgm:cxn modelId="{B04DCF63-9D83-4F13-9062-76C83B4C160C}" type="presParOf" srcId="{662602DD-ECC8-4578-94E3-C18556DD0098}" destId="{73471C28-DE7D-4EB7-B332-FDC6593FC223}" srcOrd="6" destOrd="0" presId="urn:microsoft.com/office/officeart/2008/layout/VerticalAccentList"/>
    <dgm:cxn modelId="{018B61B5-AC84-4EFA-86FF-C56EB6452F35}" type="presParOf" srcId="{73471C28-DE7D-4EB7-B332-FDC6593FC223}" destId="{1F34CF69-305F-4587-BC2E-AC189309D7EC}" srcOrd="0" destOrd="0" presId="urn:microsoft.com/office/officeart/2008/layout/VerticalAccentList"/>
    <dgm:cxn modelId="{CFC6EEF0-EFEF-46CF-94A7-07F76F2884D1}" type="presParOf" srcId="{662602DD-ECC8-4578-94E3-C18556DD0098}" destId="{ED798A87-F654-41E5-9620-3304D2FC53BB}" srcOrd="7" destOrd="0" presId="urn:microsoft.com/office/officeart/2008/layout/VerticalAccentList"/>
    <dgm:cxn modelId="{0CC16C2F-7FA7-46AF-ABCC-BC9827C2C211}" type="presParOf" srcId="{ED798A87-F654-41E5-9620-3304D2FC53BB}" destId="{1AD67E9F-DA47-43CC-A13C-6AB0F0C90B4A}" srcOrd="0" destOrd="0" presId="urn:microsoft.com/office/officeart/2008/layout/VerticalAccentList"/>
    <dgm:cxn modelId="{EBA9AEC9-053F-4C1F-ABB9-1609EF656151}" type="presParOf" srcId="{ED798A87-F654-41E5-9620-3304D2FC53BB}" destId="{22308241-B7EF-4A33-B1EB-7B71D350F63E}" srcOrd="1" destOrd="0" presId="urn:microsoft.com/office/officeart/2008/layout/VerticalAccentList"/>
    <dgm:cxn modelId="{CB7502FF-300A-4271-9AF2-EE67CC10EC7D}" type="presParOf" srcId="{ED798A87-F654-41E5-9620-3304D2FC53BB}" destId="{D1C32890-E176-469B-9ED1-1581539221FD}" srcOrd="2" destOrd="0" presId="urn:microsoft.com/office/officeart/2008/layout/VerticalAccentList"/>
    <dgm:cxn modelId="{56E4131B-1390-40DF-8FE8-C876A3274372}" type="presParOf" srcId="{ED798A87-F654-41E5-9620-3304D2FC53BB}" destId="{60A7DA8E-5D3C-414B-990F-29BF149AB6D0}" srcOrd="3" destOrd="0" presId="urn:microsoft.com/office/officeart/2008/layout/VerticalAccentList"/>
    <dgm:cxn modelId="{AE0F207D-B112-4188-8EB9-201E86ED0AC2}" type="presParOf" srcId="{ED798A87-F654-41E5-9620-3304D2FC53BB}" destId="{6E743401-DB97-4E8E-8EED-149D42867719}" srcOrd="4" destOrd="0" presId="urn:microsoft.com/office/officeart/2008/layout/VerticalAccentList"/>
    <dgm:cxn modelId="{496BBB2D-6ADC-4521-BEE6-140FAEE6B3D1}" type="presParOf" srcId="{ED798A87-F654-41E5-9620-3304D2FC53BB}" destId="{43444AE7-1062-49F3-A900-E7A7772F2296}" srcOrd="5" destOrd="0" presId="urn:microsoft.com/office/officeart/2008/layout/VerticalAccentList"/>
    <dgm:cxn modelId="{E2DF961A-06CF-49C1-B86A-B2B49118975F}" type="presParOf" srcId="{ED798A87-F654-41E5-9620-3304D2FC53BB}" destId="{D1892CBF-78B5-4655-9E14-6092711990D1}" srcOrd="6" destOrd="0" presId="urn:microsoft.com/office/officeart/2008/layout/VerticalAccentList"/>
    <dgm:cxn modelId="{F15FDC38-4B4D-488D-8B31-355F46B1E652}" type="presParOf" srcId="{ED798A87-F654-41E5-9620-3304D2FC53BB}" destId="{46E4C379-3414-4F5A-86BC-A74A351811DF}"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28F9F7-DFBA-47C9-B314-127BBEDF6530}"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C23C019E-11EA-493E-8FEF-D49989549556}">
      <dgm:prSet phldrT="[Text]" custT="1"/>
      <dgm:spPr/>
      <dgm:t>
        <a:bodyPr/>
        <a:lstStyle/>
        <a:p>
          <a:r>
            <a:rPr lang="en-US" sz="1600" b="1" dirty="0"/>
            <a:t>Substance (type of update) </a:t>
          </a:r>
        </a:p>
      </dgm:t>
    </dgm:pt>
    <dgm:pt modelId="{A88210DC-21DA-4F85-A5EA-0687CF4BB48A}" type="parTrans" cxnId="{C4367FFF-A1BF-42FE-9D17-1FBD3F7A0A92}">
      <dgm:prSet/>
      <dgm:spPr/>
      <dgm:t>
        <a:bodyPr/>
        <a:lstStyle/>
        <a:p>
          <a:endParaRPr lang="en-US" sz="1600"/>
        </a:p>
      </dgm:t>
    </dgm:pt>
    <dgm:pt modelId="{ED155AC5-6BBC-4F2E-A53A-7B0222C9CF70}" type="sibTrans" cxnId="{C4367FFF-A1BF-42FE-9D17-1FBD3F7A0A92}">
      <dgm:prSet custT="1"/>
      <dgm:spPr/>
      <dgm:t>
        <a:bodyPr/>
        <a:lstStyle/>
        <a:p>
          <a:endParaRPr lang="en-US" sz="1600"/>
        </a:p>
      </dgm:t>
    </dgm:pt>
    <dgm:pt modelId="{14B879A0-52B2-423C-9051-8D16EB2D8731}">
      <dgm:prSet phldrT="[Text]" custT="1"/>
      <dgm:spPr/>
      <dgm:t>
        <a:bodyPr/>
        <a:lstStyle/>
        <a:p>
          <a:r>
            <a:rPr lang="en-US" sz="1600" dirty="0"/>
            <a:t>Regular </a:t>
          </a:r>
        </a:p>
      </dgm:t>
    </dgm:pt>
    <dgm:pt modelId="{C498D956-0FD4-463D-A8F7-EAAFFD237D8D}" type="parTrans" cxnId="{EF25F865-0085-46B0-80A7-20EA54AF8474}">
      <dgm:prSet/>
      <dgm:spPr/>
      <dgm:t>
        <a:bodyPr/>
        <a:lstStyle/>
        <a:p>
          <a:endParaRPr lang="en-US" sz="1600"/>
        </a:p>
      </dgm:t>
    </dgm:pt>
    <dgm:pt modelId="{A3B7EEFF-E46D-4C9E-9CED-44BE2F6C790D}" type="sibTrans" cxnId="{EF25F865-0085-46B0-80A7-20EA54AF8474}">
      <dgm:prSet/>
      <dgm:spPr/>
      <dgm:t>
        <a:bodyPr/>
        <a:lstStyle/>
        <a:p>
          <a:endParaRPr lang="en-US" sz="1600"/>
        </a:p>
      </dgm:t>
    </dgm:pt>
    <dgm:pt modelId="{0F42C33A-7824-4448-BDBD-D9862589A20B}">
      <dgm:prSet phldrT="[Text]" custT="1"/>
      <dgm:spPr/>
      <dgm:t>
        <a:bodyPr/>
        <a:lstStyle/>
        <a:p>
          <a:r>
            <a:rPr lang="en-US" sz="1600" b="1" dirty="0"/>
            <a:t>Timeliness of Release</a:t>
          </a:r>
        </a:p>
      </dgm:t>
    </dgm:pt>
    <dgm:pt modelId="{5AD49BDA-86FA-48AA-8BF5-CFD15EA30D63}" type="parTrans" cxnId="{86E928C0-DED5-43BE-9FC1-88E242049CE6}">
      <dgm:prSet/>
      <dgm:spPr/>
      <dgm:t>
        <a:bodyPr/>
        <a:lstStyle/>
        <a:p>
          <a:endParaRPr lang="en-US" sz="1600"/>
        </a:p>
      </dgm:t>
    </dgm:pt>
    <dgm:pt modelId="{1C6885EA-3EAC-46A4-AF73-934757D2E7A5}" type="sibTrans" cxnId="{86E928C0-DED5-43BE-9FC1-88E242049CE6}">
      <dgm:prSet custT="1"/>
      <dgm:spPr/>
      <dgm:t>
        <a:bodyPr/>
        <a:lstStyle/>
        <a:p>
          <a:endParaRPr lang="en-US" sz="1600"/>
        </a:p>
      </dgm:t>
    </dgm:pt>
    <dgm:pt modelId="{826AFFE8-C365-46D6-8F78-22AD2E75526A}">
      <dgm:prSet phldrT="[Text]" custT="1"/>
      <dgm:spPr/>
      <dgm:t>
        <a:bodyPr/>
        <a:lstStyle/>
        <a:p>
          <a:r>
            <a:rPr lang="en-US" sz="1600" dirty="0"/>
            <a:t>30 – day release</a:t>
          </a:r>
        </a:p>
      </dgm:t>
    </dgm:pt>
    <dgm:pt modelId="{1AEAF6F3-E3EE-43F9-99F9-028398792FEF}" type="parTrans" cxnId="{FB075BDC-A0C9-47B2-848F-7299345CF7DC}">
      <dgm:prSet/>
      <dgm:spPr/>
      <dgm:t>
        <a:bodyPr/>
        <a:lstStyle/>
        <a:p>
          <a:endParaRPr lang="en-US" sz="1600"/>
        </a:p>
      </dgm:t>
    </dgm:pt>
    <dgm:pt modelId="{84408C3B-4232-4D0A-9632-0BBF1ADA9BE5}" type="sibTrans" cxnId="{FB075BDC-A0C9-47B2-848F-7299345CF7DC}">
      <dgm:prSet/>
      <dgm:spPr/>
      <dgm:t>
        <a:bodyPr/>
        <a:lstStyle/>
        <a:p>
          <a:endParaRPr lang="en-US" sz="1600"/>
        </a:p>
      </dgm:t>
    </dgm:pt>
    <dgm:pt modelId="{9480CC40-0991-42E2-9FEB-9D1BC41BC632}">
      <dgm:prSet phldrT="[Text]" custT="1"/>
      <dgm:spPr/>
      <dgm:t>
        <a:bodyPr/>
        <a:lstStyle/>
        <a:p>
          <a:r>
            <a:rPr lang="en-US" sz="1600" b="1" dirty="0"/>
            <a:t>Periodicity of series</a:t>
          </a:r>
        </a:p>
      </dgm:t>
    </dgm:pt>
    <dgm:pt modelId="{70D3E055-2BB4-49AB-9F59-ABF875839886}" type="parTrans" cxnId="{24992F34-B97A-4E2A-9BC0-08916FF0C8D7}">
      <dgm:prSet/>
      <dgm:spPr/>
      <dgm:t>
        <a:bodyPr/>
        <a:lstStyle/>
        <a:p>
          <a:endParaRPr lang="en-US" sz="1600"/>
        </a:p>
      </dgm:t>
    </dgm:pt>
    <dgm:pt modelId="{6EDBA60A-1063-4F32-9947-496489EA31FE}" type="sibTrans" cxnId="{24992F34-B97A-4E2A-9BC0-08916FF0C8D7}">
      <dgm:prSet custT="1"/>
      <dgm:spPr/>
      <dgm:t>
        <a:bodyPr/>
        <a:lstStyle/>
        <a:p>
          <a:endParaRPr lang="en-US" sz="1600"/>
        </a:p>
      </dgm:t>
    </dgm:pt>
    <dgm:pt modelId="{378DA4AE-2303-4F67-B9E7-4A8E285A7275}">
      <dgm:prSet phldrT="[Text]" custT="1"/>
      <dgm:spPr/>
      <dgm:t>
        <a:bodyPr/>
        <a:lstStyle/>
        <a:p>
          <a:r>
            <a:rPr lang="en-US" sz="1600" dirty="0"/>
            <a:t>Annual</a:t>
          </a:r>
        </a:p>
      </dgm:t>
    </dgm:pt>
    <dgm:pt modelId="{6892E196-64C7-49AF-8F2A-0E1275263087}" type="parTrans" cxnId="{81ED2393-912D-4EE7-8511-EDD9C74A55B1}">
      <dgm:prSet/>
      <dgm:spPr/>
      <dgm:t>
        <a:bodyPr/>
        <a:lstStyle/>
        <a:p>
          <a:endParaRPr lang="en-US" sz="1600"/>
        </a:p>
      </dgm:t>
    </dgm:pt>
    <dgm:pt modelId="{7160A40C-1B75-4CB1-B90A-D79EA5A66EED}" type="sibTrans" cxnId="{81ED2393-912D-4EE7-8511-EDD9C74A55B1}">
      <dgm:prSet/>
      <dgm:spPr/>
      <dgm:t>
        <a:bodyPr/>
        <a:lstStyle/>
        <a:p>
          <a:endParaRPr lang="en-US" sz="1600"/>
        </a:p>
      </dgm:t>
    </dgm:pt>
    <dgm:pt modelId="{64F8E373-5A41-4F1A-A12A-EE12C6C1038E}">
      <dgm:prSet custT="1"/>
      <dgm:spPr/>
      <dgm:t>
        <a:bodyPr/>
        <a:lstStyle/>
        <a:p>
          <a:pPr algn="ctr"/>
          <a:r>
            <a:rPr lang="en-US" sz="1600" b="1" dirty="0"/>
            <a:t>Reference period</a:t>
          </a:r>
        </a:p>
      </dgm:t>
    </dgm:pt>
    <dgm:pt modelId="{652358C5-71E0-4CAF-AEA3-69020F5FCE13}" type="parTrans" cxnId="{CD616267-F29D-48B9-8260-F03E80377AFE}">
      <dgm:prSet/>
      <dgm:spPr/>
      <dgm:t>
        <a:bodyPr/>
        <a:lstStyle/>
        <a:p>
          <a:endParaRPr lang="en-US" sz="1600"/>
        </a:p>
      </dgm:t>
    </dgm:pt>
    <dgm:pt modelId="{3B5E9257-7FEB-4F6F-9573-0AA36B38362D}" type="sibTrans" cxnId="{CD616267-F29D-48B9-8260-F03E80377AFE}">
      <dgm:prSet/>
      <dgm:spPr/>
      <dgm:t>
        <a:bodyPr/>
        <a:lstStyle/>
        <a:p>
          <a:endParaRPr lang="en-US" sz="1600"/>
        </a:p>
      </dgm:t>
    </dgm:pt>
    <dgm:pt modelId="{75C98DF4-8326-4520-8E94-E31D853FA683}">
      <dgm:prSet phldrT="[Text]" custT="1"/>
      <dgm:spPr/>
      <dgm:t>
        <a:bodyPr/>
        <a:lstStyle/>
        <a:p>
          <a:r>
            <a:rPr lang="en-US" sz="1600" dirty="0"/>
            <a:t>Benchmark</a:t>
          </a:r>
        </a:p>
      </dgm:t>
    </dgm:pt>
    <dgm:pt modelId="{682303C1-0B39-44A7-BAB9-70D4404B0926}" type="parTrans" cxnId="{944F120C-6E6B-40F0-B9A9-F0239E403ED9}">
      <dgm:prSet/>
      <dgm:spPr/>
      <dgm:t>
        <a:bodyPr/>
        <a:lstStyle/>
        <a:p>
          <a:endParaRPr lang="en-US" sz="1600"/>
        </a:p>
      </dgm:t>
    </dgm:pt>
    <dgm:pt modelId="{D84E5EFD-80AB-4C59-AA58-AF88CEA58F68}" type="sibTrans" cxnId="{944F120C-6E6B-40F0-B9A9-F0239E403ED9}">
      <dgm:prSet/>
      <dgm:spPr/>
      <dgm:t>
        <a:bodyPr/>
        <a:lstStyle/>
        <a:p>
          <a:endParaRPr lang="en-US" sz="1600"/>
        </a:p>
      </dgm:t>
    </dgm:pt>
    <dgm:pt modelId="{41573457-BE4F-41C1-83E3-57851492F25D}">
      <dgm:prSet phldrT="[Text]" custT="1"/>
      <dgm:spPr/>
      <dgm:t>
        <a:bodyPr/>
        <a:lstStyle/>
        <a:p>
          <a:r>
            <a:rPr lang="en-US" sz="1600" dirty="0"/>
            <a:t>Comprehensive</a:t>
          </a:r>
        </a:p>
      </dgm:t>
    </dgm:pt>
    <dgm:pt modelId="{E79DDE48-26C9-422E-8E3A-B3F66F35BA84}" type="parTrans" cxnId="{A7DE19BB-E78C-4746-854B-38E9C2F48B78}">
      <dgm:prSet/>
      <dgm:spPr/>
      <dgm:t>
        <a:bodyPr/>
        <a:lstStyle/>
        <a:p>
          <a:endParaRPr lang="en-US" sz="1600"/>
        </a:p>
      </dgm:t>
    </dgm:pt>
    <dgm:pt modelId="{0ACAECFE-9425-4E3C-B56B-92D5FEAB5B8A}" type="sibTrans" cxnId="{A7DE19BB-E78C-4746-854B-38E9C2F48B78}">
      <dgm:prSet/>
      <dgm:spPr/>
      <dgm:t>
        <a:bodyPr/>
        <a:lstStyle/>
        <a:p>
          <a:endParaRPr lang="en-US" sz="1600"/>
        </a:p>
      </dgm:t>
    </dgm:pt>
    <dgm:pt modelId="{38E16013-6A4D-49C0-B42D-BDD16EFFF92B}">
      <dgm:prSet phldrT="[Text]" custT="1"/>
      <dgm:spPr/>
      <dgm:t>
        <a:bodyPr/>
        <a:lstStyle/>
        <a:p>
          <a:r>
            <a:rPr lang="en-US" sz="1600" dirty="0"/>
            <a:t>60 – day release</a:t>
          </a:r>
        </a:p>
      </dgm:t>
    </dgm:pt>
    <dgm:pt modelId="{6F6231A8-9D6A-472C-B38D-F68AE0FAC9C7}" type="parTrans" cxnId="{BF75D15A-4CBC-43AF-BD24-3A81387CA455}">
      <dgm:prSet/>
      <dgm:spPr/>
      <dgm:t>
        <a:bodyPr/>
        <a:lstStyle/>
        <a:p>
          <a:endParaRPr lang="en-US" sz="1600"/>
        </a:p>
      </dgm:t>
    </dgm:pt>
    <dgm:pt modelId="{06B956DF-0658-4ED8-AE03-72F9DA9172F5}" type="sibTrans" cxnId="{BF75D15A-4CBC-43AF-BD24-3A81387CA455}">
      <dgm:prSet/>
      <dgm:spPr/>
      <dgm:t>
        <a:bodyPr/>
        <a:lstStyle/>
        <a:p>
          <a:endParaRPr lang="en-US" sz="1600"/>
        </a:p>
      </dgm:t>
    </dgm:pt>
    <dgm:pt modelId="{C562F3D4-9509-4CA5-A1A6-2D32D2253332}">
      <dgm:prSet phldrT="[Text]" custT="1"/>
      <dgm:spPr/>
      <dgm:t>
        <a:bodyPr/>
        <a:lstStyle/>
        <a:p>
          <a:r>
            <a:rPr lang="en-US" sz="1600" dirty="0"/>
            <a:t>Monthly</a:t>
          </a:r>
        </a:p>
      </dgm:t>
    </dgm:pt>
    <dgm:pt modelId="{F169CA89-DEE7-41A9-BDBC-4FBD95DC4BE3}" type="parTrans" cxnId="{49D846DB-0721-488F-AEE6-E54D3A41C5B8}">
      <dgm:prSet/>
      <dgm:spPr/>
      <dgm:t>
        <a:bodyPr/>
        <a:lstStyle/>
        <a:p>
          <a:endParaRPr lang="en-US" sz="1600"/>
        </a:p>
      </dgm:t>
    </dgm:pt>
    <dgm:pt modelId="{AE18C6B0-3526-4ECE-9E22-D83B123585A4}" type="sibTrans" cxnId="{49D846DB-0721-488F-AEE6-E54D3A41C5B8}">
      <dgm:prSet/>
      <dgm:spPr/>
      <dgm:t>
        <a:bodyPr/>
        <a:lstStyle/>
        <a:p>
          <a:endParaRPr lang="en-US" sz="1600"/>
        </a:p>
      </dgm:t>
    </dgm:pt>
    <dgm:pt modelId="{349C9083-74A1-42DF-A101-B52E13BBC7CB}">
      <dgm:prSet phldrT="[Text]" custT="1"/>
      <dgm:spPr/>
      <dgm:t>
        <a:bodyPr/>
        <a:lstStyle/>
        <a:p>
          <a:r>
            <a:rPr lang="en-US" sz="1600" dirty="0"/>
            <a:t>Quarterly</a:t>
          </a:r>
        </a:p>
      </dgm:t>
    </dgm:pt>
    <dgm:pt modelId="{9E1A1F0A-3A68-47F6-9E57-D468C83A759F}" type="parTrans" cxnId="{F237F2E5-173A-48A0-ADE8-D506ACAF9CD2}">
      <dgm:prSet/>
      <dgm:spPr/>
      <dgm:t>
        <a:bodyPr/>
        <a:lstStyle/>
        <a:p>
          <a:endParaRPr lang="en-US" sz="1600"/>
        </a:p>
      </dgm:t>
    </dgm:pt>
    <dgm:pt modelId="{57EFEED5-079A-4D0D-A276-357ACFE3B00F}" type="sibTrans" cxnId="{F237F2E5-173A-48A0-ADE8-D506ACAF9CD2}">
      <dgm:prSet/>
      <dgm:spPr/>
      <dgm:t>
        <a:bodyPr/>
        <a:lstStyle/>
        <a:p>
          <a:endParaRPr lang="en-US" sz="1600"/>
        </a:p>
      </dgm:t>
    </dgm:pt>
    <dgm:pt modelId="{7D3C4F2F-F8A0-4FF8-98B1-13997894A27A}">
      <dgm:prSet custT="1"/>
      <dgm:spPr/>
      <dgm:t>
        <a:bodyPr/>
        <a:lstStyle/>
        <a:p>
          <a:r>
            <a:rPr lang="en-US" sz="1600" dirty="0"/>
            <a:t>Period revised e.g. From 2019Q1 to 2020Q1</a:t>
          </a:r>
        </a:p>
      </dgm:t>
    </dgm:pt>
    <dgm:pt modelId="{93C48A15-87C8-46CD-BE5A-768E43E46C0F}" type="parTrans" cxnId="{103EBE31-92ED-446C-8580-24149E52D119}">
      <dgm:prSet/>
      <dgm:spPr/>
      <dgm:t>
        <a:bodyPr/>
        <a:lstStyle/>
        <a:p>
          <a:endParaRPr lang="en-US" sz="1600"/>
        </a:p>
      </dgm:t>
    </dgm:pt>
    <dgm:pt modelId="{FC5F76E8-95A5-4213-811D-85862E063338}" type="sibTrans" cxnId="{103EBE31-92ED-446C-8580-24149E52D119}">
      <dgm:prSet/>
      <dgm:spPr/>
      <dgm:t>
        <a:bodyPr/>
        <a:lstStyle/>
        <a:p>
          <a:endParaRPr lang="en-US" sz="1600"/>
        </a:p>
      </dgm:t>
    </dgm:pt>
    <dgm:pt modelId="{9C16FED7-A6F4-4A20-A910-836662BB4E16}">
      <dgm:prSet custT="1"/>
      <dgm:spPr/>
      <dgm:t>
        <a:bodyPr/>
        <a:lstStyle/>
        <a:p>
          <a:endParaRPr lang="en-US" sz="1600" dirty="0"/>
        </a:p>
      </dgm:t>
    </dgm:pt>
    <dgm:pt modelId="{E0EE384D-0817-48B6-9AF9-70F2589D6FF6}" type="parTrans" cxnId="{C4CE22D7-9D91-4D8B-AAB4-2F55A8980F0A}">
      <dgm:prSet/>
      <dgm:spPr/>
      <dgm:t>
        <a:bodyPr/>
        <a:lstStyle/>
        <a:p>
          <a:endParaRPr lang="en-US" sz="1600"/>
        </a:p>
      </dgm:t>
    </dgm:pt>
    <dgm:pt modelId="{54E97566-7FEF-4A9F-94FD-1745B0DA6483}" type="sibTrans" cxnId="{C4CE22D7-9D91-4D8B-AAB4-2F55A8980F0A}">
      <dgm:prSet/>
      <dgm:spPr/>
      <dgm:t>
        <a:bodyPr/>
        <a:lstStyle/>
        <a:p>
          <a:endParaRPr lang="en-US" sz="1600"/>
        </a:p>
      </dgm:t>
    </dgm:pt>
    <dgm:pt modelId="{16F3F916-4773-48E4-908F-ED6A2EC7E41C}" type="pres">
      <dgm:prSet presAssocID="{2E28F9F7-DFBA-47C9-B314-127BBEDF6530}" presName="linearFlow" presStyleCnt="0">
        <dgm:presLayoutVars>
          <dgm:dir/>
          <dgm:animLvl val="lvl"/>
          <dgm:resizeHandles val="exact"/>
        </dgm:presLayoutVars>
      </dgm:prSet>
      <dgm:spPr/>
    </dgm:pt>
    <dgm:pt modelId="{12283E72-7187-46A1-87A6-00834E0ECEAC}" type="pres">
      <dgm:prSet presAssocID="{C23C019E-11EA-493E-8FEF-D49989549556}" presName="composite" presStyleCnt="0"/>
      <dgm:spPr/>
    </dgm:pt>
    <dgm:pt modelId="{3C885FD8-7F5D-4667-9FB8-8B08D4A06B7D}" type="pres">
      <dgm:prSet presAssocID="{C23C019E-11EA-493E-8FEF-D49989549556}" presName="parTx" presStyleLbl="node1" presStyleIdx="0" presStyleCnt="4">
        <dgm:presLayoutVars>
          <dgm:chMax val="0"/>
          <dgm:chPref val="0"/>
          <dgm:bulletEnabled val="1"/>
        </dgm:presLayoutVars>
      </dgm:prSet>
      <dgm:spPr/>
    </dgm:pt>
    <dgm:pt modelId="{3CF9A111-3C5B-41E2-BCAF-04E362CCEE3C}" type="pres">
      <dgm:prSet presAssocID="{C23C019E-11EA-493E-8FEF-D49989549556}" presName="parSh" presStyleLbl="node1" presStyleIdx="0" presStyleCnt="4"/>
      <dgm:spPr/>
    </dgm:pt>
    <dgm:pt modelId="{7E770BA9-B576-4A3D-A112-43120C9B240A}" type="pres">
      <dgm:prSet presAssocID="{C23C019E-11EA-493E-8FEF-D49989549556}" presName="desTx" presStyleLbl="fgAcc1" presStyleIdx="0" presStyleCnt="4" custLinFactNeighborX="760" custLinFactNeighborY="8606">
        <dgm:presLayoutVars>
          <dgm:bulletEnabled val="1"/>
        </dgm:presLayoutVars>
      </dgm:prSet>
      <dgm:spPr/>
    </dgm:pt>
    <dgm:pt modelId="{2A8A3683-3147-4912-999A-99E09913E221}" type="pres">
      <dgm:prSet presAssocID="{ED155AC5-6BBC-4F2E-A53A-7B0222C9CF70}" presName="sibTrans" presStyleLbl="sibTrans2D1" presStyleIdx="0" presStyleCnt="3"/>
      <dgm:spPr>
        <a:prstGeom prst="plus">
          <a:avLst/>
        </a:prstGeom>
      </dgm:spPr>
    </dgm:pt>
    <dgm:pt modelId="{C2AA7B2A-D9F6-403A-B375-497A140392BB}" type="pres">
      <dgm:prSet presAssocID="{ED155AC5-6BBC-4F2E-A53A-7B0222C9CF70}" presName="connTx" presStyleLbl="sibTrans2D1" presStyleIdx="0" presStyleCnt="3"/>
      <dgm:spPr/>
    </dgm:pt>
    <dgm:pt modelId="{438772C7-6890-48B0-B85B-141E0A43BEE1}" type="pres">
      <dgm:prSet presAssocID="{0F42C33A-7824-4448-BDBD-D9862589A20B}" presName="composite" presStyleCnt="0"/>
      <dgm:spPr/>
    </dgm:pt>
    <dgm:pt modelId="{4CA24061-87CD-482B-9FA9-48D8914E7E1D}" type="pres">
      <dgm:prSet presAssocID="{0F42C33A-7824-4448-BDBD-D9862589A20B}" presName="parTx" presStyleLbl="node1" presStyleIdx="0" presStyleCnt="4">
        <dgm:presLayoutVars>
          <dgm:chMax val="0"/>
          <dgm:chPref val="0"/>
          <dgm:bulletEnabled val="1"/>
        </dgm:presLayoutVars>
      </dgm:prSet>
      <dgm:spPr/>
    </dgm:pt>
    <dgm:pt modelId="{470F63DA-F75C-4303-95CC-7362C0874578}" type="pres">
      <dgm:prSet presAssocID="{0F42C33A-7824-4448-BDBD-D9862589A20B}" presName="parSh" presStyleLbl="node1" presStyleIdx="1" presStyleCnt="4" custScaleY="136088"/>
      <dgm:spPr/>
    </dgm:pt>
    <dgm:pt modelId="{BD490A92-950F-4D04-B75C-8DB02A7FEBFA}" type="pres">
      <dgm:prSet presAssocID="{0F42C33A-7824-4448-BDBD-D9862589A20B}" presName="desTx" presStyleLbl="fgAcc1" presStyleIdx="1" presStyleCnt="4" custScaleX="114036">
        <dgm:presLayoutVars>
          <dgm:bulletEnabled val="1"/>
        </dgm:presLayoutVars>
      </dgm:prSet>
      <dgm:spPr/>
    </dgm:pt>
    <dgm:pt modelId="{03A76474-BFE7-4931-A247-CF34C05DAE9B}" type="pres">
      <dgm:prSet presAssocID="{1C6885EA-3EAC-46A4-AF73-934757D2E7A5}" presName="sibTrans" presStyleLbl="sibTrans2D1" presStyleIdx="1" presStyleCnt="3"/>
      <dgm:spPr>
        <a:prstGeom prst="plus">
          <a:avLst/>
        </a:prstGeom>
      </dgm:spPr>
    </dgm:pt>
    <dgm:pt modelId="{6BE2D26B-2EC6-4F19-8B2F-48C731366E15}" type="pres">
      <dgm:prSet presAssocID="{1C6885EA-3EAC-46A4-AF73-934757D2E7A5}" presName="connTx" presStyleLbl="sibTrans2D1" presStyleIdx="1" presStyleCnt="3"/>
      <dgm:spPr/>
    </dgm:pt>
    <dgm:pt modelId="{F62440B8-1545-4D0B-AE13-EBD8A1921E31}" type="pres">
      <dgm:prSet presAssocID="{9480CC40-0991-42E2-9FEB-9D1BC41BC632}" presName="composite" presStyleCnt="0"/>
      <dgm:spPr/>
    </dgm:pt>
    <dgm:pt modelId="{BFEDBCFC-44B3-447C-AEB4-FC533C7BB7E3}" type="pres">
      <dgm:prSet presAssocID="{9480CC40-0991-42E2-9FEB-9D1BC41BC632}" presName="parTx" presStyleLbl="node1" presStyleIdx="1" presStyleCnt="4">
        <dgm:presLayoutVars>
          <dgm:chMax val="0"/>
          <dgm:chPref val="0"/>
          <dgm:bulletEnabled val="1"/>
        </dgm:presLayoutVars>
      </dgm:prSet>
      <dgm:spPr/>
    </dgm:pt>
    <dgm:pt modelId="{2C408D1C-A5BD-4DEC-82CA-5A4D0B9F7EF6}" type="pres">
      <dgm:prSet presAssocID="{9480CC40-0991-42E2-9FEB-9D1BC41BC632}" presName="parSh" presStyleLbl="node1" presStyleIdx="2" presStyleCnt="4"/>
      <dgm:spPr/>
    </dgm:pt>
    <dgm:pt modelId="{A60D8077-891A-4DD7-8DB1-55A2C64F8E32}" type="pres">
      <dgm:prSet presAssocID="{9480CC40-0991-42E2-9FEB-9D1BC41BC632}" presName="desTx" presStyleLbl="fgAcc1" presStyleIdx="2" presStyleCnt="4">
        <dgm:presLayoutVars>
          <dgm:bulletEnabled val="1"/>
        </dgm:presLayoutVars>
      </dgm:prSet>
      <dgm:spPr/>
    </dgm:pt>
    <dgm:pt modelId="{B70A2848-C9A9-43DB-9B39-0EF1E861AF07}" type="pres">
      <dgm:prSet presAssocID="{6EDBA60A-1063-4F32-9947-496489EA31FE}" presName="sibTrans" presStyleLbl="sibTrans2D1" presStyleIdx="2" presStyleCnt="3"/>
      <dgm:spPr>
        <a:prstGeom prst="plus">
          <a:avLst/>
        </a:prstGeom>
      </dgm:spPr>
    </dgm:pt>
    <dgm:pt modelId="{5B4B0471-B4CF-4B55-AD8E-BF6BFB579F15}" type="pres">
      <dgm:prSet presAssocID="{6EDBA60A-1063-4F32-9947-496489EA31FE}" presName="connTx" presStyleLbl="sibTrans2D1" presStyleIdx="2" presStyleCnt="3"/>
      <dgm:spPr/>
    </dgm:pt>
    <dgm:pt modelId="{5219E922-0438-4A39-83DB-884584952123}" type="pres">
      <dgm:prSet presAssocID="{64F8E373-5A41-4F1A-A12A-EE12C6C1038E}" presName="composite" presStyleCnt="0"/>
      <dgm:spPr/>
    </dgm:pt>
    <dgm:pt modelId="{048020D3-4CEA-48AE-9BD0-8310BADF4D95}" type="pres">
      <dgm:prSet presAssocID="{64F8E373-5A41-4F1A-A12A-EE12C6C1038E}" presName="parTx" presStyleLbl="node1" presStyleIdx="2" presStyleCnt="4">
        <dgm:presLayoutVars>
          <dgm:chMax val="0"/>
          <dgm:chPref val="0"/>
          <dgm:bulletEnabled val="1"/>
        </dgm:presLayoutVars>
      </dgm:prSet>
      <dgm:spPr/>
    </dgm:pt>
    <dgm:pt modelId="{145ACA1D-A3E5-474C-B1BC-DC83604F9D30}" type="pres">
      <dgm:prSet presAssocID="{64F8E373-5A41-4F1A-A12A-EE12C6C1038E}" presName="parSh" presStyleLbl="node1" presStyleIdx="3" presStyleCnt="4"/>
      <dgm:spPr/>
    </dgm:pt>
    <dgm:pt modelId="{574CE539-3F21-4EB4-A019-EAA867CF3CA5}" type="pres">
      <dgm:prSet presAssocID="{64F8E373-5A41-4F1A-A12A-EE12C6C1038E}" presName="desTx" presStyleLbl="fgAcc1" presStyleIdx="3" presStyleCnt="4">
        <dgm:presLayoutVars>
          <dgm:bulletEnabled val="1"/>
        </dgm:presLayoutVars>
      </dgm:prSet>
      <dgm:spPr/>
    </dgm:pt>
  </dgm:ptLst>
  <dgm:cxnLst>
    <dgm:cxn modelId="{944F120C-6E6B-40F0-B9A9-F0239E403ED9}" srcId="{C23C019E-11EA-493E-8FEF-D49989549556}" destId="{75C98DF4-8326-4520-8E94-E31D853FA683}" srcOrd="1" destOrd="0" parTransId="{682303C1-0B39-44A7-BAB9-70D4404B0926}" sibTransId="{D84E5EFD-80AB-4C59-AA58-AF88CEA58F68}"/>
    <dgm:cxn modelId="{1D8E4C0D-C341-4C32-BE04-942D74660978}" type="presOf" srcId="{38E16013-6A4D-49C0-B42D-BDD16EFFF92B}" destId="{BD490A92-950F-4D04-B75C-8DB02A7FEBFA}" srcOrd="0" destOrd="1" presId="urn:microsoft.com/office/officeart/2005/8/layout/process3"/>
    <dgm:cxn modelId="{6E5A0D12-1729-4F31-B43E-9760E41E74E7}" type="presOf" srcId="{0F42C33A-7824-4448-BDBD-D9862589A20B}" destId="{470F63DA-F75C-4303-95CC-7362C0874578}" srcOrd="1" destOrd="0" presId="urn:microsoft.com/office/officeart/2005/8/layout/process3"/>
    <dgm:cxn modelId="{B4BEE824-FDB0-499E-849B-58AE0D21DA21}" type="presOf" srcId="{C562F3D4-9509-4CA5-A1A6-2D32D2253332}" destId="{A60D8077-891A-4DD7-8DB1-55A2C64F8E32}" srcOrd="0" destOrd="1" presId="urn:microsoft.com/office/officeart/2005/8/layout/process3"/>
    <dgm:cxn modelId="{34E99525-8093-4FFC-A74D-9D91117C5C7F}" type="presOf" srcId="{0F42C33A-7824-4448-BDBD-D9862589A20B}" destId="{4CA24061-87CD-482B-9FA9-48D8914E7E1D}" srcOrd="0" destOrd="0" presId="urn:microsoft.com/office/officeart/2005/8/layout/process3"/>
    <dgm:cxn modelId="{FF66972B-E6C4-417A-BCDC-4013C4120E64}" type="presOf" srcId="{ED155AC5-6BBC-4F2E-A53A-7B0222C9CF70}" destId="{C2AA7B2A-D9F6-403A-B375-497A140392BB}" srcOrd="1" destOrd="0" presId="urn:microsoft.com/office/officeart/2005/8/layout/process3"/>
    <dgm:cxn modelId="{46F65831-0787-4534-ADCF-1693AD883BE4}" type="presOf" srcId="{1C6885EA-3EAC-46A4-AF73-934757D2E7A5}" destId="{03A76474-BFE7-4931-A247-CF34C05DAE9B}" srcOrd="0" destOrd="0" presId="urn:microsoft.com/office/officeart/2005/8/layout/process3"/>
    <dgm:cxn modelId="{103EBE31-92ED-446C-8580-24149E52D119}" srcId="{64F8E373-5A41-4F1A-A12A-EE12C6C1038E}" destId="{7D3C4F2F-F8A0-4FF8-98B1-13997894A27A}" srcOrd="0" destOrd="0" parTransId="{93C48A15-87C8-46CD-BE5A-768E43E46C0F}" sibTransId="{FC5F76E8-95A5-4213-811D-85862E063338}"/>
    <dgm:cxn modelId="{24992F34-B97A-4E2A-9BC0-08916FF0C8D7}" srcId="{2E28F9F7-DFBA-47C9-B314-127BBEDF6530}" destId="{9480CC40-0991-42E2-9FEB-9D1BC41BC632}" srcOrd="2" destOrd="0" parTransId="{70D3E055-2BB4-49AB-9F59-ABF875839886}" sibTransId="{6EDBA60A-1063-4F32-9947-496489EA31FE}"/>
    <dgm:cxn modelId="{C931C03C-14B6-4716-85DE-C5BB3D2BD6F8}" type="presOf" srcId="{64F8E373-5A41-4F1A-A12A-EE12C6C1038E}" destId="{145ACA1D-A3E5-474C-B1BC-DC83604F9D30}" srcOrd="1" destOrd="0" presId="urn:microsoft.com/office/officeart/2005/8/layout/process3"/>
    <dgm:cxn modelId="{D3B08662-8817-4179-B1D8-065BAD28CFB9}" type="presOf" srcId="{9C16FED7-A6F4-4A20-A910-836662BB4E16}" destId="{574CE539-3F21-4EB4-A019-EAA867CF3CA5}" srcOrd="0" destOrd="1" presId="urn:microsoft.com/office/officeart/2005/8/layout/process3"/>
    <dgm:cxn modelId="{EF25F865-0085-46B0-80A7-20EA54AF8474}" srcId="{C23C019E-11EA-493E-8FEF-D49989549556}" destId="{14B879A0-52B2-423C-9051-8D16EB2D8731}" srcOrd="0" destOrd="0" parTransId="{C498D956-0FD4-463D-A8F7-EAAFFD237D8D}" sibTransId="{A3B7EEFF-E46D-4C9E-9CED-44BE2F6C790D}"/>
    <dgm:cxn modelId="{CD616267-F29D-48B9-8260-F03E80377AFE}" srcId="{2E28F9F7-DFBA-47C9-B314-127BBEDF6530}" destId="{64F8E373-5A41-4F1A-A12A-EE12C6C1038E}" srcOrd="3" destOrd="0" parTransId="{652358C5-71E0-4CAF-AEA3-69020F5FCE13}" sibTransId="{3B5E9257-7FEB-4F6F-9573-0AA36B38362D}"/>
    <dgm:cxn modelId="{D1DD1769-AD17-4BD9-B56E-08D6FC2534A4}" type="presOf" srcId="{14B879A0-52B2-423C-9051-8D16EB2D8731}" destId="{7E770BA9-B576-4A3D-A112-43120C9B240A}" srcOrd="0" destOrd="0" presId="urn:microsoft.com/office/officeart/2005/8/layout/process3"/>
    <dgm:cxn modelId="{4E66A853-DFCC-433F-B9A4-D1E17DA6A3E6}" type="presOf" srcId="{9480CC40-0991-42E2-9FEB-9D1BC41BC632}" destId="{BFEDBCFC-44B3-447C-AEB4-FC533C7BB7E3}" srcOrd="0" destOrd="0" presId="urn:microsoft.com/office/officeart/2005/8/layout/process3"/>
    <dgm:cxn modelId="{BF75D15A-4CBC-43AF-BD24-3A81387CA455}" srcId="{0F42C33A-7824-4448-BDBD-D9862589A20B}" destId="{38E16013-6A4D-49C0-B42D-BDD16EFFF92B}" srcOrd="1" destOrd="0" parTransId="{6F6231A8-9D6A-472C-B38D-F68AE0FAC9C7}" sibTransId="{06B956DF-0658-4ED8-AE03-72F9DA9172F5}"/>
    <dgm:cxn modelId="{FDC73792-71DE-4801-93BB-124A56799AD0}" type="presOf" srcId="{349C9083-74A1-42DF-A101-B52E13BBC7CB}" destId="{A60D8077-891A-4DD7-8DB1-55A2C64F8E32}" srcOrd="0" destOrd="2" presId="urn:microsoft.com/office/officeart/2005/8/layout/process3"/>
    <dgm:cxn modelId="{1D85BD92-4324-4873-BEB5-8E82AB2C7034}" type="presOf" srcId="{826AFFE8-C365-46D6-8F78-22AD2E75526A}" destId="{BD490A92-950F-4D04-B75C-8DB02A7FEBFA}" srcOrd="0" destOrd="0" presId="urn:microsoft.com/office/officeart/2005/8/layout/process3"/>
    <dgm:cxn modelId="{81ED2393-912D-4EE7-8511-EDD9C74A55B1}" srcId="{9480CC40-0991-42E2-9FEB-9D1BC41BC632}" destId="{378DA4AE-2303-4F67-B9E7-4A8E285A7275}" srcOrd="0" destOrd="0" parTransId="{6892E196-64C7-49AF-8F2A-0E1275263087}" sibTransId="{7160A40C-1B75-4CB1-B90A-D79EA5A66EED}"/>
    <dgm:cxn modelId="{8BB5689D-2C6B-4DC5-B6CD-166166F16B77}" type="presOf" srcId="{C23C019E-11EA-493E-8FEF-D49989549556}" destId="{3CF9A111-3C5B-41E2-BCAF-04E362CCEE3C}" srcOrd="1" destOrd="0" presId="urn:microsoft.com/office/officeart/2005/8/layout/process3"/>
    <dgm:cxn modelId="{E7606E9E-31C6-4C83-B703-69A1B927AA68}" type="presOf" srcId="{2E28F9F7-DFBA-47C9-B314-127BBEDF6530}" destId="{16F3F916-4773-48E4-908F-ED6A2EC7E41C}" srcOrd="0" destOrd="0" presId="urn:microsoft.com/office/officeart/2005/8/layout/process3"/>
    <dgm:cxn modelId="{F89419A0-35C6-48A9-9429-B1CCC50179D1}" type="presOf" srcId="{6EDBA60A-1063-4F32-9947-496489EA31FE}" destId="{B70A2848-C9A9-43DB-9B39-0EF1E861AF07}" srcOrd="0" destOrd="0" presId="urn:microsoft.com/office/officeart/2005/8/layout/process3"/>
    <dgm:cxn modelId="{C84C17A1-8029-4829-97B3-7A6D373F2B2C}" type="presOf" srcId="{378DA4AE-2303-4F67-B9E7-4A8E285A7275}" destId="{A60D8077-891A-4DD7-8DB1-55A2C64F8E32}" srcOrd="0" destOrd="0" presId="urn:microsoft.com/office/officeart/2005/8/layout/process3"/>
    <dgm:cxn modelId="{A7DE19BB-E78C-4746-854B-38E9C2F48B78}" srcId="{C23C019E-11EA-493E-8FEF-D49989549556}" destId="{41573457-BE4F-41C1-83E3-57851492F25D}" srcOrd="2" destOrd="0" parTransId="{E79DDE48-26C9-422E-8E3A-B3F66F35BA84}" sibTransId="{0ACAECFE-9425-4E3C-B56B-92D5FEAB5B8A}"/>
    <dgm:cxn modelId="{5F4AD5BF-63CA-4B06-BA51-F9284E83E469}" type="presOf" srcId="{6EDBA60A-1063-4F32-9947-496489EA31FE}" destId="{5B4B0471-B4CF-4B55-AD8E-BF6BFB579F15}" srcOrd="1" destOrd="0" presId="urn:microsoft.com/office/officeart/2005/8/layout/process3"/>
    <dgm:cxn modelId="{86E928C0-DED5-43BE-9FC1-88E242049CE6}" srcId="{2E28F9F7-DFBA-47C9-B314-127BBEDF6530}" destId="{0F42C33A-7824-4448-BDBD-D9862589A20B}" srcOrd="1" destOrd="0" parTransId="{5AD49BDA-86FA-48AA-8BF5-CFD15EA30D63}" sibTransId="{1C6885EA-3EAC-46A4-AF73-934757D2E7A5}"/>
    <dgm:cxn modelId="{8A0CA6C0-8BA8-4384-A354-CC0B5FE07CAA}" type="presOf" srcId="{75C98DF4-8326-4520-8E94-E31D853FA683}" destId="{7E770BA9-B576-4A3D-A112-43120C9B240A}" srcOrd="0" destOrd="1" presId="urn:microsoft.com/office/officeart/2005/8/layout/process3"/>
    <dgm:cxn modelId="{1B1542C4-DFD1-468B-B82E-5DFD33BEA3C5}" type="presOf" srcId="{41573457-BE4F-41C1-83E3-57851492F25D}" destId="{7E770BA9-B576-4A3D-A112-43120C9B240A}" srcOrd="0" destOrd="2" presId="urn:microsoft.com/office/officeart/2005/8/layout/process3"/>
    <dgm:cxn modelId="{F8C733C5-6AF6-4FBE-AD1A-5184B8A36F60}" type="presOf" srcId="{9480CC40-0991-42E2-9FEB-9D1BC41BC632}" destId="{2C408D1C-A5BD-4DEC-82CA-5A4D0B9F7EF6}" srcOrd="1" destOrd="0" presId="urn:microsoft.com/office/officeart/2005/8/layout/process3"/>
    <dgm:cxn modelId="{1A89CCC8-0ECB-4062-B16C-ECFDF1B0FCAC}" type="presOf" srcId="{64F8E373-5A41-4F1A-A12A-EE12C6C1038E}" destId="{048020D3-4CEA-48AE-9BD0-8310BADF4D95}" srcOrd="0" destOrd="0" presId="urn:microsoft.com/office/officeart/2005/8/layout/process3"/>
    <dgm:cxn modelId="{F18C3ECB-12BD-4F74-9942-DF934D4405EE}" type="presOf" srcId="{ED155AC5-6BBC-4F2E-A53A-7B0222C9CF70}" destId="{2A8A3683-3147-4912-999A-99E09913E221}" srcOrd="0" destOrd="0" presId="urn:microsoft.com/office/officeart/2005/8/layout/process3"/>
    <dgm:cxn modelId="{4DBA0AD1-0BCF-468A-A2D3-4D50A02338CD}" type="presOf" srcId="{C23C019E-11EA-493E-8FEF-D49989549556}" destId="{3C885FD8-7F5D-4667-9FB8-8B08D4A06B7D}" srcOrd="0" destOrd="0" presId="urn:microsoft.com/office/officeart/2005/8/layout/process3"/>
    <dgm:cxn modelId="{C4CE22D7-9D91-4D8B-AAB4-2F55A8980F0A}" srcId="{64F8E373-5A41-4F1A-A12A-EE12C6C1038E}" destId="{9C16FED7-A6F4-4A20-A910-836662BB4E16}" srcOrd="1" destOrd="0" parTransId="{E0EE384D-0817-48B6-9AF9-70F2589D6FF6}" sibTransId="{54E97566-7FEF-4A9F-94FD-1745B0DA6483}"/>
    <dgm:cxn modelId="{49D846DB-0721-488F-AEE6-E54D3A41C5B8}" srcId="{9480CC40-0991-42E2-9FEB-9D1BC41BC632}" destId="{C562F3D4-9509-4CA5-A1A6-2D32D2253332}" srcOrd="1" destOrd="0" parTransId="{F169CA89-DEE7-41A9-BDBC-4FBD95DC4BE3}" sibTransId="{AE18C6B0-3526-4ECE-9E22-D83B123585A4}"/>
    <dgm:cxn modelId="{FB075BDC-A0C9-47B2-848F-7299345CF7DC}" srcId="{0F42C33A-7824-4448-BDBD-D9862589A20B}" destId="{826AFFE8-C365-46D6-8F78-22AD2E75526A}" srcOrd="0" destOrd="0" parTransId="{1AEAF6F3-E3EE-43F9-99F9-028398792FEF}" sibTransId="{84408C3B-4232-4D0A-9632-0BBF1ADA9BE5}"/>
    <dgm:cxn modelId="{F237F2E5-173A-48A0-ADE8-D506ACAF9CD2}" srcId="{9480CC40-0991-42E2-9FEB-9D1BC41BC632}" destId="{349C9083-74A1-42DF-A101-B52E13BBC7CB}" srcOrd="2" destOrd="0" parTransId="{9E1A1F0A-3A68-47F6-9E57-D468C83A759F}" sibTransId="{57EFEED5-079A-4D0D-A276-357ACFE3B00F}"/>
    <dgm:cxn modelId="{1A22FDF0-CF55-4753-ACA7-ABAE4F1982D8}" type="presOf" srcId="{1C6885EA-3EAC-46A4-AF73-934757D2E7A5}" destId="{6BE2D26B-2EC6-4F19-8B2F-48C731366E15}" srcOrd="1" destOrd="0" presId="urn:microsoft.com/office/officeart/2005/8/layout/process3"/>
    <dgm:cxn modelId="{ED81B8F7-28EC-4537-A55A-94FFB3AB4A8B}" type="presOf" srcId="{7D3C4F2F-F8A0-4FF8-98B1-13997894A27A}" destId="{574CE539-3F21-4EB4-A019-EAA867CF3CA5}" srcOrd="0" destOrd="0" presId="urn:microsoft.com/office/officeart/2005/8/layout/process3"/>
    <dgm:cxn modelId="{C4367FFF-A1BF-42FE-9D17-1FBD3F7A0A92}" srcId="{2E28F9F7-DFBA-47C9-B314-127BBEDF6530}" destId="{C23C019E-11EA-493E-8FEF-D49989549556}" srcOrd="0" destOrd="0" parTransId="{A88210DC-21DA-4F85-A5EA-0687CF4BB48A}" sibTransId="{ED155AC5-6BBC-4F2E-A53A-7B0222C9CF70}"/>
    <dgm:cxn modelId="{7CAB546F-E695-4F8B-94EB-C6C302ECB2F9}" type="presParOf" srcId="{16F3F916-4773-48E4-908F-ED6A2EC7E41C}" destId="{12283E72-7187-46A1-87A6-00834E0ECEAC}" srcOrd="0" destOrd="0" presId="urn:microsoft.com/office/officeart/2005/8/layout/process3"/>
    <dgm:cxn modelId="{0C0CDE0A-555C-412D-824B-B0EDC156293E}" type="presParOf" srcId="{12283E72-7187-46A1-87A6-00834E0ECEAC}" destId="{3C885FD8-7F5D-4667-9FB8-8B08D4A06B7D}" srcOrd="0" destOrd="0" presId="urn:microsoft.com/office/officeart/2005/8/layout/process3"/>
    <dgm:cxn modelId="{C4651597-4629-4841-BA4D-5DA689586286}" type="presParOf" srcId="{12283E72-7187-46A1-87A6-00834E0ECEAC}" destId="{3CF9A111-3C5B-41E2-BCAF-04E362CCEE3C}" srcOrd="1" destOrd="0" presId="urn:microsoft.com/office/officeart/2005/8/layout/process3"/>
    <dgm:cxn modelId="{DC9066AC-86FF-48E6-926F-8C544663CF7D}" type="presParOf" srcId="{12283E72-7187-46A1-87A6-00834E0ECEAC}" destId="{7E770BA9-B576-4A3D-A112-43120C9B240A}" srcOrd="2" destOrd="0" presId="urn:microsoft.com/office/officeart/2005/8/layout/process3"/>
    <dgm:cxn modelId="{2526D051-A17C-464A-BE18-722B49532487}" type="presParOf" srcId="{16F3F916-4773-48E4-908F-ED6A2EC7E41C}" destId="{2A8A3683-3147-4912-999A-99E09913E221}" srcOrd="1" destOrd="0" presId="urn:microsoft.com/office/officeart/2005/8/layout/process3"/>
    <dgm:cxn modelId="{3D2739AC-1B01-468B-92F1-725CCF109711}" type="presParOf" srcId="{2A8A3683-3147-4912-999A-99E09913E221}" destId="{C2AA7B2A-D9F6-403A-B375-497A140392BB}" srcOrd="0" destOrd="0" presId="urn:microsoft.com/office/officeart/2005/8/layout/process3"/>
    <dgm:cxn modelId="{DD052430-0C31-4994-96F0-1CD3A008CF7F}" type="presParOf" srcId="{16F3F916-4773-48E4-908F-ED6A2EC7E41C}" destId="{438772C7-6890-48B0-B85B-141E0A43BEE1}" srcOrd="2" destOrd="0" presId="urn:microsoft.com/office/officeart/2005/8/layout/process3"/>
    <dgm:cxn modelId="{3D133697-7249-445B-BFB0-0D78DE0CD621}" type="presParOf" srcId="{438772C7-6890-48B0-B85B-141E0A43BEE1}" destId="{4CA24061-87CD-482B-9FA9-48D8914E7E1D}" srcOrd="0" destOrd="0" presId="urn:microsoft.com/office/officeart/2005/8/layout/process3"/>
    <dgm:cxn modelId="{27FA435E-E422-4946-81A7-2955878DE927}" type="presParOf" srcId="{438772C7-6890-48B0-B85B-141E0A43BEE1}" destId="{470F63DA-F75C-4303-95CC-7362C0874578}" srcOrd="1" destOrd="0" presId="urn:microsoft.com/office/officeart/2005/8/layout/process3"/>
    <dgm:cxn modelId="{1285F1F6-1B84-450F-AFEB-EC14EA36C8B2}" type="presParOf" srcId="{438772C7-6890-48B0-B85B-141E0A43BEE1}" destId="{BD490A92-950F-4D04-B75C-8DB02A7FEBFA}" srcOrd="2" destOrd="0" presId="urn:microsoft.com/office/officeart/2005/8/layout/process3"/>
    <dgm:cxn modelId="{B4542D5E-0B4B-447A-99D9-1651A66C70C8}" type="presParOf" srcId="{16F3F916-4773-48E4-908F-ED6A2EC7E41C}" destId="{03A76474-BFE7-4931-A247-CF34C05DAE9B}" srcOrd="3" destOrd="0" presId="urn:microsoft.com/office/officeart/2005/8/layout/process3"/>
    <dgm:cxn modelId="{7C5189CF-4DEE-4D4F-924F-AB50BB548287}" type="presParOf" srcId="{03A76474-BFE7-4931-A247-CF34C05DAE9B}" destId="{6BE2D26B-2EC6-4F19-8B2F-48C731366E15}" srcOrd="0" destOrd="0" presId="urn:microsoft.com/office/officeart/2005/8/layout/process3"/>
    <dgm:cxn modelId="{01996486-28E1-48BD-91CF-498A0FC9CEB8}" type="presParOf" srcId="{16F3F916-4773-48E4-908F-ED6A2EC7E41C}" destId="{F62440B8-1545-4D0B-AE13-EBD8A1921E31}" srcOrd="4" destOrd="0" presId="urn:microsoft.com/office/officeart/2005/8/layout/process3"/>
    <dgm:cxn modelId="{726233D9-599F-43D9-94EA-6BCECE032A08}" type="presParOf" srcId="{F62440B8-1545-4D0B-AE13-EBD8A1921E31}" destId="{BFEDBCFC-44B3-447C-AEB4-FC533C7BB7E3}" srcOrd="0" destOrd="0" presId="urn:microsoft.com/office/officeart/2005/8/layout/process3"/>
    <dgm:cxn modelId="{49C61689-9547-4B5B-92BC-ACBE27132934}" type="presParOf" srcId="{F62440B8-1545-4D0B-AE13-EBD8A1921E31}" destId="{2C408D1C-A5BD-4DEC-82CA-5A4D0B9F7EF6}" srcOrd="1" destOrd="0" presId="urn:microsoft.com/office/officeart/2005/8/layout/process3"/>
    <dgm:cxn modelId="{72561C94-424D-4F64-918D-2EFECDBFA7AD}" type="presParOf" srcId="{F62440B8-1545-4D0B-AE13-EBD8A1921E31}" destId="{A60D8077-891A-4DD7-8DB1-55A2C64F8E32}" srcOrd="2" destOrd="0" presId="urn:microsoft.com/office/officeart/2005/8/layout/process3"/>
    <dgm:cxn modelId="{1B159A78-443C-478F-A07D-933AB1C58E9C}" type="presParOf" srcId="{16F3F916-4773-48E4-908F-ED6A2EC7E41C}" destId="{B70A2848-C9A9-43DB-9B39-0EF1E861AF07}" srcOrd="5" destOrd="0" presId="urn:microsoft.com/office/officeart/2005/8/layout/process3"/>
    <dgm:cxn modelId="{6612AF74-7E0E-422C-AEA7-7791B74AD6F3}" type="presParOf" srcId="{B70A2848-C9A9-43DB-9B39-0EF1E861AF07}" destId="{5B4B0471-B4CF-4B55-AD8E-BF6BFB579F15}" srcOrd="0" destOrd="0" presId="urn:microsoft.com/office/officeart/2005/8/layout/process3"/>
    <dgm:cxn modelId="{BBE858DA-66DA-4FF4-B200-21698B15F6C3}" type="presParOf" srcId="{16F3F916-4773-48E4-908F-ED6A2EC7E41C}" destId="{5219E922-0438-4A39-83DB-884584952123}" srcOrd="6" destOrd="0" presId="urn:microsoft.com/office/officeart/2005/8/layout/process3"/>
    <dgm:cxn modelId="{5A4C95A4-A128-47BD-BA68-E526C7185FD8}" type="presParOf" srcId="{5219E922-0438-4A39-83DB-884584952123}" destId="{048020D3-4CEA-48AE-9BD0-8310BADF4D95}" srcOrd="0" destOrd="0" presId="urn:microsoft.com/office/officeart/2005/8/layout/process3"/>
    <dgm:cxn modelId="{1A644A45-ED3D-4782-B971-42594C713313}" type="presParOf" srcId="{5219E922-0438-4A39-83DB-884584952123}" destId="{145ACA1D-A3E5-474C-B1BC-DC83604F9D30}" srcOrd="1" destOrd="0" presId="urn:microsoft.com/office/officeart/2005/8/layout/process3"/>
    <dgm:cxn modelId="{7E1766CB-ECAD-4431-A409-E58D9DC0EC8E}" type="presParOf" srcId="{5219E922-0438-4A39-83DB-884584952123}" destId="{574CE539-3F21-4EB4-A019-EAA867CF3CA5}"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EF6545-34E5-4F7C-84E7-8B86C9D9BB74}" type="doc">
      <dgm:prSet loTypeId="urn:microsoft.com/office/officeart/2005/8/layout/vList5" loCatId="list" qsTypeId="urn:microsoft.com/office/officeart/2005/8/quickstyle/simple4" qsCatId="simple" csTypeId="urn:microsoft.com/office/officeart/2005/8/colors/accent1_2" csCatId="accent1" phldr="1"/>
      <dgm:spPr/>
      <dgm:t>
        <a:bodyPr/>
        <a:lstStyle/>
        <a:p>
          <a:endParaRPr lang="en-US"/>
        </a:p>
      </dgm:t>
    </dgm:pt>
    <dgm:pt modelId="{E930CE5F-D488-4139-8DB9-C8D9DD2AA373}">
      <dgm:prSet phldrT="[Text]" custT="1"/>
      <dgm:spPr/>
      <dgm:t>
        <a:bodyPr/>
        <a:lstStyle/>
        <a:p>
          <a:r>
            <a:rPr lang="en-US" sz="2200"/>
            <a:t>Conceptual Updates</a:t>
          </a:r>
          <a:endParaRPr lang="en-US" sz="2200" dirty="0"/>
        </a:p>
      </dgm:t>
    </dgm:pt>
    <dgm:pt modelId="{CDBFE8A9-545D-4684-8DE9-9B9EAD4ACFF4}" type="parTrans" cxnId="{0765CD21-CB32-4443-B2BC-0BE134719335}">
      <dgm:prSet/>
      <dgm:spPr/>
      <dgm:t>
        <a:bodyPr/>
        <a:lstStyle/>
        <a:p>
          <a:endParaRPr lang="en-US"/>
        </a:p>
      </dgm:t>
    </dgm:pt>
    <dgm:pt modelId="{F8EBF959-E58E-4BAE-9B95-0B7586413FAD}" type="sibTrans" cxnId="{0765CD21-CB32-4443-B2BC-0BE134719335}">
      <dgm:prSet/>
      <dgm:spPr/>
      <dgm:t>
        <a:bodyPr/>
        <a:lstStyle/>
        <a:p>
          <a:endParaRPr lang="en-US"/>
        </a:p>
      </dgm:t>
    </dgm:pt>
    <dgm:pt modelId="{40D666A4-93C8-4F8C-8E99-11746FD19DF0}">
      <dgm:prSet phldrT="[Text]" custT="1"/>
      <dgm:spPr/>
      <dgm:t>
        <a:bodyPr/>
        <a:lstStyle/>
        <a:p>
          <a:pPr>
            <a:buFont typeface="+mj-lt"/>
            <a:buNone/>
          </a:pPr>
          <a:r>
            <a:rPr lang="en-US" sz="2000" dirty="0">
              <a:solidFill>
                <a:srgbClr val="002060"/>
              </a:solidFill>
            </a:rPr>
            <a:t>New or expanded concept (e.g. developing estimates for illegal activity)</a:t>
          </a:r>
          <a:endParaRPr lang="en-US" sz="2000" dirty="0"/>
        </a:p>
      </dgm:t>
    </dgm:pt>
    <dgm:pt modelId="{75D78071-EA55-48EF-B254-C16A2303E767}" type="sibTrans" cxnId="{B20B838D-5D83-4A5E-B807-60382A792AC0}">
      <dgm:prSet/>
      <dgm:spPr/>
      <dgm:t>
        <a:bodyPr/>
        <a:lstStyle/>
        <a:p>
          <a:endParaRPr lang="en-US"/>
        </a:p>
      </dgm:t>
    </dgm:pt>
    <dgm:pt modelId="{70B00D6C-05E4-4C08-8E6C-CF59EC0FE0C6}" type="parTrans" cxnId="{B20B838D-5D83-4A5E-B807-60382A792AC0}">
      <dgm:prSet/>
      <dgm:spPr/>
      <dgm:t>
        <a:bodyPr/>
        <a:lstStyle/>
        <a:p>
          <a:endParaRPr lang="en-US"/>
        </a:p>
      </dgm:t>
    </dgm:pt>
    <dgm:pt modelId="{6AC1FE54-88CC-4109-99F0-66846DC5C008}">
      <dgm:prSet phldrT="[Text]" custT="1"/>
      <dgm:spPr/>
      <dgm:t>
        <a:bodyPr/>
        <a:lstStyle/>
        <a:p>
          <a:r>
            <a:rPr lang="en-US" sz="2200" dirty="0"/>
            <a:t>Methodological Update</a:t>
          </a:r>
        </a:p>
      </dgm:t>
    </dgm:pt>
    <dgm:pt modelId="{2B653409-F14D-49DE-B5FA-BCA6B11736DD}" type="sibTrans" cxnId="{BE63D88B-88A7-4C27-9F46-A0C29EAFC449}">
      <dgm:prSet/>
      <dgm:spPr/>
      <dgm:t>
        <a:bodyPr/>
        <a:lstStyle/>
        <a:p>
          <a:endParaRPr lang="en-US"/>
        </a:p>
      </dgm:t>
    </dgm:pt>
    <dgm:pt modelId="{6559C6A7-6549-4E4D-9BBD-9D7647CA6E99}" type="parTrans" cxnId="{BE63D88B-88A7-4C27-9F46-A0C29EAFC449}">
      <dgm:prSet/>
      <dgm:spPr/>
      <dgm:t>
        <a:bodyPr/>
        <a:lstStyle/>
        <a:p>
          <a:endParaRPr lang="en-US"/>
        </a:p>
      </dgm:t>
    </dgm:pt>
    <dgm:pt modelId="{98B10C6F-9A4F-44EA-BE8A-79A8C7A3278A}">
      <dgm:prSet phldrT="[Text]" custT="1"/>
      <dgm:spPr/>
      <dgm:t>
        <a:bodyPr/>
        <a:lstStyle/>
        <a:p>
          <a:pPr>
            <a:buFont typeface="+mj-lt"/>
            <a:buNone/>
          </a:pPr>
          <a:r>
            <a:rPr lang="en-US" sz="2000" dirty="0">
              <a:solidFill>
                <a:srgbClr val="002060"/>
              </a:solidFill>
            </a:rPr>
            <a:t>New or updated method or model (e.g. moving from fixed weighted estimate to chain linked volume estimate)</a:t>
          </a:r>
          <a:endParaRPr lang="en-US" sz="2000" dirty="0"/>
        </a:p>
      </dgm:t>
    </dgm:pt>
    <dgm:pt modelId="{93563584-7968-4080-8447-EB57D846D7DC}" type="sibTrans" cxnId="{AF35FEE0-742C-4D8D-BC4D-6C15F1559434}">
      <dgm:prSet/>
      <dgm:spPr/>
      <dgm:t>
        <a:bodyPr/>
        <a:lstStyle/>
        <a:p>
          <a:endParaRPr lang="en-US"/>
        </a:p>
      </dgm:t>
    </dgm:pt>
    <dgm:pt modelId="{BFA6D4BF-FAAE-4736-B242-BA4F72DED7AB}" type="parTrans" cxnId="{AF35FEE0-742C-4D8D-BC4D-6C15F1559434}">
      <dgm:prSet/>
      <dgm:spPr/>
      <dgm:t>
        <a:bodyPr/>
        <a:lstStyle/>
        <a:p>
          <a:endParaRPr lang="en-US"/>
        </a:p>
      </dgm:t>
    </dgm:pt>
    <dgm:pt modelId="{D3BEF6E6-5778-4469-AD02-5FBD9F1B1FD3}">
      <dgm:prSet phldrT="[Text]" custT="1"/>
      <dgm:spPr/>
      <dgm:t>
        <a:bodyPr/>
        <a:lstStyle/>
        <a:p>
          <a:r>
            <a:rPr lang="en-US" sz="2200" dirty="0"/>
            <a:t>Accounting Update</a:t>
          </a:r>
        </a:p>
      </dgm:t>
    </dgm:pt>
    <dgm:pt modelId="{D7D27179-DBF8-4404-8ACB-1F7288DD9B6A}" type="sibTrans" cxnId="{528A71A5-DB26-412E-9F50-D38E10143EA9}">
      <dgm:prSet/>
      <dgm:spPr/>
      <dgm:t>
        <a:bodyPr/>
        <a:lstStyle/>
        <a:p>
          <a:endParaRPr lang="en-US"/>
        </a:p>
      </dgm:t>
    </dgm:pt>
    <dgm:pt modelId="{8ED4F7D9-AAB1-4B40-970D-B0807BC86F55}" type="parTrans" cxnId="{528A71A5-DB26-412E-9F50-D38E10143EA9}">
      <dgm:prSet/>
      <dgm:spPr/>
      <dgm:t>
        <a:bodyPr/>
        <a:lstStyle/>
        <a:p>
          <a:endParaRPr lang="en-US"/>
        </a:p>
      </dgm:t>
    </dgm:pt>
    <dgm:pt modelId="{F2B1D767-0CB9-4586-A23C-694BB79D78BD}">
      <dgm:prSet phldrT="[Text]" custT="1"/>
      <dgm:spPr/>
      <dgm:t>
        <a:bodyPr/>
        <a:lstStyle/>
        <a:p>
          <a:pPr>
            <a:buFont typeface="+mj-lt"/>
            <a:buNone/>
          </a:pPr>
          <a:r>
            <a:rPr lang="en-US" sz="2000" dirty="0">
              <a:solidFill>
                <a:srgbClr val="002060"/>
              </a:solidFill>
            </a:rPr>
            <a:t>Implementation of new or updated accounting rules (e.g. moving from book values to market values)</a:t>
          </a:r>
          <a:endParaRPr lang="en-US" sz="2000" dirty="0"/>
        </a:p>
      </dgm:t>
    </dgm:pt>
    <dgm:pt modelId="{DF873D4E-1DD8-4FAC-8F09-77A5372AB249}" type="sibTrans" cxnId="{2DE76F0E-CF5C-423B-BDD6-9C384C8FD7FB}">
      <dgm:prSet/>
      <dgm:spPr/>
      <dgm:t>
        <a:bodyPr/>
        <a:lstStyle/>
        <a:p>
          <a:endParaRPr lang="en-US"/>
        </a:p>
      </dgm:t>
    </dgm:pt>
    <dgm:pt modelId="{F51493F7-2188-4055-878D-2E7DF4D7765B}" type="parTrans" cxnId="{2DE76F0E-CF5C-423B-BDD6-9C384C8FD7FB}">
      <dgm:prSet/>
      <dgm:spPr/>
      <dgm:t>
        <a:bodyPr/>
        <a:lstStyle/>
        <a:p>
          <a:endParaRPr lang="en-US"/>
        </a:p>
      </dgm:t>
    </dgm:pt>
    <dgm:pt modelId="{CE25E6EC-C12E-4B68-9547-D9E3E744AE31}">
      <dgm:prSet custT="1"/>
      <dgm:spPr/>
      <dgm:t>
        <a:bodyPr/>
        <a:lstStyle/>
        <a:p>
          <a:r>
            <a:rPr lang="en-US" sz="2200" dirty="0"/>
            <a:t>Presentational Update</a:t>
          </a:r>
        </a:p>
      </dgm:t>
    </dgm:pt>
    <dgm:pt modelId="{2CDBDE18-C744-46B2-9E9E-1CF0C0A73F2B}" type="sibTrans" cxnId="{3E2E2E6F-A2A5-41BD-BD7F-743EDEC07198}">
      <dgm:prSet/>
      <dgm:spPr/>
      <dgm:t>
        <a:bodyPr/>
        <a:lstStyle/>
        <a:p>
          <a:endParaRPr lang="en-US"/>
        </a:p>
      </dgm:t>
    </dgm:pt>
    <dgm:pt modelId="{20A51191-7F94-4089-9973-58EDEDB553CC}" type="parTrans" cxnId="{3E2E2E6F-A2A5-41BD-BD7F-743EDEC07198}">
      <dgm:prSet/>
      <dgm:spPr/>
      <dgm:t>
        <a:bodyPr/>
        <a:lstStyle/>
        <a:p>
          <a:endParaRPr lang="en-US"/>
        </a:p>
      </dgm:t>
    </dgm:pt>
    <dgm:pt modelId="{318E00E4-0E3F-4053-8C39-8A61CF4CEE73}">
      <dgm:prSet custT="1"/>
      <dgm:spPr/>
      <dgm:t>
        <a:bodyPr/>
        <a:lstStyle/>
        <a:p>
          <a:r>
            <a:rPr lang="en-US" sz="2200" dirty="0"/>
            <a:t>Source Data Update</a:t>
          </a:r>
        </a:p>
      </dgm:t>
    </dgm:pt>
    <dgm:pt modelId="{0A1D5E7C-40EE-45CE-B815-C525B0BC5B03}" type="sibTrans" cxnId="{4F3EE0DD-662E-452B-AB0B-6CE28F0E0C91}">
      <dgm:prSet/>
      <dgm:spPr/>
      <dgm:t>
        <a:bodyPr/>
        <a:lstStyle/>
        <a:p>
          <a:endParaRPr lang="en-US"/>
        </a:p>
      </dgm:t>
    </dgm:pt>
    <dgm:pt modelId="{E9DFE65D-C806-4F67-9321-FBDC8F653594}" type="parTrans" cxnId="{4F3EE0DD-662E-452B-AB0B-6CE28F0E0C91}">
      <dgm:prSet/>
      <dgm:spPr/>
      <dgm:t>
        <a:bodyPr/>
        <a:lstStyle/>
        <a:p>
          <a:endParaRPr lang="en-US"/>
        </a:p>
      </dgm:t>
    </dgm:pt>
    <dgm:pt modelId="{492BAC20-36C0-4FCA-94F8-5A953EE4A26B}" type="pres">
      <dgm:prSet presAssocID="{58EF6545-34E5-4F7C-84E7-8B86C9D9BB74}" presName="Name0" presStyleCnt="0">
        <dgm:presLayoutVars>
          <dgm:dir/>
          <dgm:animLvl val="lvl"/>
          <dgm:resizeHandles val="exact"/>
        </dgm:presLayoutVars>
      </dgm:prSet>
      <dgm:spPr/>
    </dgm:pt>
    <dgm:pt modelId="{1F8EAB1E-5A1F-439B-BDFB-2A6CD969223A}" type="pres">
      <dgm:prSet presAssocID="{E930CE5F-D488-4139-8DB9-C8D9DD2AA373}" presName="linNode" presStyleCnt="0"/>
      <dgm:spPr/>
    </dgm:pt>
    <dgm:pt modelId="{02F83F1C-15C4-4069-8B05-D4FCFF992D6B}" type="pres">
      <dgm:prSet presAssocID="{E930CE5F-D488-4139-8DB9-C8D9DD2AA373}" presName="parentText" presStyleLbl="node1" presStyleIdx="0" presStyleCnt="5">
        <dgm:presLayoutVars>
          <dgm:chMax val="1"/>
          <dgm:bulletEnabled val="1"/>
        </dgm:presLayoutVars>
      </dgm:prSet>
      <dgm:spPr/>
    </dgm:pt>
    <dgm:pt modelId="{93C2D901-4388-4AFC-8463-93C09441E4E1}" type="pres">
      <dgm:prSet presAssocID="{E930CE5F-D488-4139-8DB9-C8D9DD2AA373}" presName="descendantText" presStyleLbl="alignAccFollowNode1" presStyleIdx="0" presStyleCnt="3" custLinFactNeighborX="0">
        <dgm:presLayoutVars>
          <dgm:bulletEnabled val="1"/>
        </dgm:presLayoutVars>
      </dgm:prSet>
      <dgm:spPr/>
    </dgm:pt>
    <dgm:pt modelId="{A14EC9C9-6E6F-4829-8095-8327B827EA8C}" type="pres">
      <dgm:prSet presAssocID="{F8EBF959-E58E-4BAE-9B95-0B7586413FAD}" presName="sp" presStyleCnt="0"/>
      <dgm:spPr/>
    </dgm:pt>
    <dgm:pt modelId="{B9439F86-8E8E-47CD-804E-5C78F8F58F5F}" type="pres">
      <dgm:prSet presAssocID="{6AC1FE54-88CC-4109-99F0-66846DC5C008}" presName="linNode" presStyleCnt="0"/>
      <dgm:spPr/>
    </dgm:pt>
    <dgm:pt modelId="{DAD844E8-85B6-4703-9864-6491CB2BACAD}" type="pres">
      <dgm:prSet presAssocID="{6AC1FE54-88CC-4109-99F0-66846DC5C008}" presName="parentText" presStyleLbl="node1" presStyleIdx="1" presStyleCnt="5">
        <dgm:presLayoutVars>
          <dgm:chMax val="1"/>
          <dgm:bulletEnabled val="1"/>
        </dgm:presLayoutVars>
      </dgm:prSet>
      <dgm:spPr/>
    </dgm:pt>
    <dgm:pt modelId="{68D79306-5389-4EC4-9A28-520DC099A6C3}" type="pres">
      <dgm:prSet presAssocID="{6AC1FE54-88CC-4109-99F0-66846DC5C008}" presName="descendantText" presStyleLbl="alignAccFollowNode1" presStyleIdx="1" presStyleCnt="3" custLinFactNeighborX="0" custLinFactNeighborY="0">
        <dgm:presLayoutVars>
          <dgm:bulletEnabled val="1"/>
        </dgm:presLayoutVars>
      </dgm:prSet>
      <dgm:spPr/>
    </dgm:pt>
    <dgm:pt modelId="{F898E463-2599-4EED-9B1B-78E63B16A1C0}" type="pres">
      <dgm:prSet presAssocID="{2B653409-F14D-49DE-B5FA-BCA6B11736DD}" presName="sp" presStyleCnt="0"/>
      <dgm:spPr/>
    </dgm:pt>
    <dgm:pt modelId="{FB1C6767-3C0D-4EA7-985F-45DE6C933F37}" type="pres">
      <dgm:prSet presAssocID="{D3BEF6E6-5778-4469-AD02-5FBD9F1B1FD3}" presName="linNode" presStyleCnt="0"/>
      <dgm:spPr/>
    </dgm:pt>
    <dgm:pt modelId="{C2E038FC-80A2-4A5E-B7A6-38B30DA72413}" type="pres">
      <dgm:prSet presAssocID="{D3BEF6E6-5778-4469-AD02-5FBD9F1B1FD3}" presName="parentText" presStyleLbl="node1" presStyleIdx="2" presStyleCnt="5">
        <dgm:presLayoutVars>
          <dgm:chMax val="1"/>
          <dgm:bulletEnabled val="1"/>
        </dgm:presLayoutVars>
      </dgm:prSet>
      <dgm:spPr/>
    </dgm:pt>
    <dgm:pt modelId="{5F0A1746-EB73-4C8A-A703-391D5068454C}" type="pres">
      <dgm:prSet presAssocID="{D3BEF6E6-5778-4469-AD02-5FBD9F1B1FD3}" presName="descendantText" presStyleLbl="alignAccFollowNode1" presStyleIdx="2" presStyleCnt="3" custLinFactNeighborY="0">
        <dgm:presLayoutVars>
          <dgm:bulletEnabled val="1"/>
        </dgm:presLayoutVars>
      </dgm:prSet>
      <dgm:spPr/>
    </dgm:pt>
    <dgm:pt modelId="{02B9949B-3C25-4BD6-9D1D-00411A13F857}" type="pres">
      <dgm:prSet presAssocID="{D7D27179-DBF8-4404-8ACB-1F7288DD9B6A}" presName="sp" presStyleCnt="0"/>
      <dgm:spPr/>
    </dgm:pt>
    <dgm:pt modelId="{91C514D6-6DA4-4A48-8F8F-59478CCACB06}" type="pres">
      <dgm:prSet presAssocID="{CE25E6EC-C12E-4B68-9547-D9E3E744AE31}" presName="linNode" presStyleCnt="0"/>
      <dgm:spPr/>
    </dgm:pt>
    <dgm:pt modelId="{E2528D3D-F796-4586-9C17-D6DFC440C995}" type="pres">
      <dgm:prSet presAssocID="{CE25E6EC-C12E-4B68-9547-D9E3E744AE31}" presName="parentText" presStyleLbl="node1" presStyleIdx="3" presStyleCnt="5">
        <dgm:presLayoutVars>
          <dgm:chMax val="1"/>
          <dgm:bulletEnabled val="1"/>
        </dgm:presLayoutVars>
      </dgm:prSet>
      <dgm:spPr/>
    </dgm:pt>
    <dgm:pt modelId="{0DE59D63-95FD-485A-8954-7E8AD6DD2C49}" type="pres">
      <dgm:prSet presAssocID="{2CDBDE18-C744-46B2-9E9E-1CF0C0A73F2B}" presName="sp" presStyleCnt="0"/>
      <dgm:spPr/>
    </dgm:pt>
    <dgm:pt modelId="{D64B713E-73D1-48EB-BF63-0D14A2016A92}" type="pres">
      <dgm:prSet presAssocID="{318E00E4-0E3F-4053-8C39-8A61CF4CEE73}" presName="linNode" presStyleCnt="0"/>
      <dgm:spPr/>
    </dgm:pt>
    <dgm:pt modelId="{6D691700-9BB8-45F0-A3A5-A07BF82C3FC8}" type="pres">
      <dgm:prSet presAssocID="{318E00E4-0E3F-4053-8C39-8A61CF4CEE73}" presName="parentText" presStyleLbl="node1" presStyleIdx="4" presStyleCnt="5">
        <dgm:presLayoutVars>
          <dgm:chMax val="1"/>
          <dgm:bulletEnabled val="1"/>
        </dgm:presLayoutVars>
      </dgm:prSet>
      <dgm:spPr/>
    </dgm:pt>
  </dgm:ptLst>
  <dgm:cxnLst>
    <dgm:cxn modelId="{2DE76F0E-CF5C-423B-BDD6-9C384C8FD7FB}" srcId="{D3BEF6E6-5778-4469-AD02-5FBD9F1B1FD3}" destId="{F2B1D767-0CB9-4586-A23C-694BB79D78BD}" srcOrd="0" destOrd="0" parTransId="{F51493F7-2188-4055-878D-2E7DF4D7765B}" sibTransId="{DF873D4E-1DD8-4FAC-8F09-77A5372AB249}"/>
    <dgm:cxn modelId="{0765CD21-CB32-4443-B2BC-0BE134719335}" srcId="{58EF6545-34E5-4F7C-84E7-8B86C9D9BB74}" destId="{E930CE5F-D488-4139-8DB9-C8D9DD2AA373}" srcOrd="0" destOrd="0" parTransId="{CDBFE8A9-545D-4684-8DE9-9B9EAD4ACFF4}" sibTransId="{F8EBF959-E58E-4BAE-9B95-0B7586413FAD}"/>
    <dgm:cxn modelId="{8F3AC93D-A21F-4DFF-B2A3-46BBD75279D9}" type="presOf" srcId="{6AC1FE54-88CC-4109-99F0-66846DC5C008}" destId="{DAD844E8-85B6-4703-9864-6491CB2BACAD}" srcOrd="0" destOrd="0" presId="urn:microsoft.com/office/officeart/2005/8/layout/vList5"/>
    <dgm:cxn modelId="{6329595E-AA76-4C41-A916-FB5B4CCB38EF}" type="presOf" srcId="{CE25E6EC-C12E-4B68-9547-D9E3E744AE31}" destId="{E2528D3D-F796-4586-9C17-D6DFC440C995}" srcOrd="0" destOrd="0" presId="urn:microsoft.com/office/officeart/2005/8/layout/vList5"/>
    <dgm:cxn modelId="{E777E761-B296-4A62-A254-C62F4D5132D2}" type="presOf" srcId="{D3BEF6E6-5778-4469-AD02-5FBD9F1B1FD3}" destId="{C2E038FC-80A2-4A5E-B7A6-38B30DA72413}" srcOrd="0" destOrd="0" presId="urn:microsoft.com/office/officeart/2005/8/layout/vList5"/>
    <dgm:cxn modelId="{3E2E2E6F-A2A5-41BD-BD7F-743EDEC07198}" srcId="{58EF6545-34E5-4F7C-84E7-8B86C9D9BB74}" destId="{CE25E6EC-C12E-4B68-9547-D9E3E744AE31}" srcOrd="3" destOrd="0" parTransId="{20A51191-7F94-4089-9973-58EDEDB553CC}" sibTransId="{2CDBDE18-C744-46B2-9E9E-1CF0C0A73F2B}"/>
    <dgm:cxn modelId="{C9982954-3993-4653-B963-C547E1F0C0A6}" type="presOf" srcId="{F2B1D767-0CB9-4586-A23C-694BB79D78BD}" destId="{5F0A1746-EB73-4C8A-A703-391D5068454C}" srcOrd="0" destOrd="0" presId="urn:microsoft.com/office/officeart/2005/8/layout/vList5"/>
    <dgm:cxn modelId="{A28F0258-3C96-4B95-9C2F-F44268F3A871}" type="presOf" srcId="{40D666A4-93C8-4F8C-8E99-11746FD19DF0}" destId="{93C2D901-4388-4AFC-8463-93C09441E4E1}" srcOrd="0" destOrd="0" presId="urn:microsoft.com/office/officeart/2005/8/layout/vList5"/>
    <dgm:cxn modelId="{DFABCF87-0473-44CD-B4D0-C331B007EB47}" type="presOf" srcId="{E930CE5F-D488-4139-8DB9-C8D9DD2AA373}" destId="{02F83F1C-15C4-4069-8B05-D4FCFF992D6B}" srcOrd="0" destOrd="0" presId="urn:microsoft.com/office/officeart/2005/8/layout/vList5"/>
    <dgm:cxn modelId="{BE63D88B-88A7-4C27-9F46-A0C29EAFC449}" srcId="{58EF6545-34E5-4F7C-84E7-8B86C9D9BB74}" destId="{6AC1FE54-88CC-4109-99F0-66846DC5C008}" srcOrd="1" destOrd="0" parTransId="{6559C6A7-6549-4E4D-9BBD-9D7647CA6E99}" sibTransId="{2B653409-F14D-49DE-B5FA-BCA6B11736DD}"/>
    <dgm:cxn modelId="{B20B838D-5D83-4A5E-B807-60382A792AC0}" srcId="{E930CE5F-D488-4139-8DB9-C8D9DD2AA373}" destId="{40D666A4-93C8-4F8C-8E99-11746FD19DF0}" srcOrd="0" destOrd="0" parTransId="{70B00D6C-05E4-4C08-8E6C-CF59EC0FE0C6}" sibTransId="{75D78071-EA55-48EF-B254-C16A2303E767}"/>
    <dgm:cxn modelId="{528A71A5-DB26-412E-9F50-D38E10143EA9}" srcId="{58EF6545-34E5-4F7C-84E7-8B86C9D9BB74}" destId="{D3BEF6E6-5778-4469-AD02-5FBD9F1B1FD3}" srcOrd="2" destOrd="0" parTransId="{8ED4F7D9-AAB1-4B40-970D-B0807BC86F55}" sibTransId="{D7D27179-DBF8-4404-8ACB-1F7288DD9B6A}"/>
    <dgm:cxn modelId="{77A826B7-9077-4067-B04F-67E065D9A9A5}" type="presOf" srcId="{58EF6545-34E5-4F7C-84E7-8B86C9D9BB74}" destId="{492BAC20-36C0-4FCA-94F8-5A953EE4A26B}" srcOrd="0" destOrd="0" presId="urn:microsoft.com/office/officeart/2005/8/layout/vList5"/>
    <dgm:cxn modelId="{F6801FDB-2D74-4FBC-B597-A788F4FC22C4}" type="presOf" srcId="{318E00E4-0E3F-4053-8C39-8A61CF4CEE73}" destId="{6D691700-9BB8-45F0-A3A5-A07BF82C3FC8}" srcOrd="0" destOrd="0" presId="urn:microsoft.com/office/officeart/2005/8/layout/vList5"/>
    <dgm:cxn modelId="{4F3EE0DD-662E-452B-AB0B-6CE28F0E0C91}" srcId="{58EF6545-34E5-4F7C-84E7-8B86C9D9BB74}" destId="{318E00E4-0E3F-4053-8C39-8A61CF4CEE73}" srcOrd="4" destOrd="0" parTransId="{E9DFE65D-C806-4F67-9321-FBDC8F653594}" sibTransId="{0A1D5E7C-40EE-45CE-B815-C525B0BC5B03}"/>
    <dgm:cxn modelId="{AF35FEE0-742C-4D8D-BC4D-6C15F1559434}" srcId="{6AC1FE54-88CC-4109-99F0-66846DC5C008}" destId="{98B10C6F-9A4F-44EA-BE8A-79A8C7A3278A}" srcOrd="0" destOrd="0" parTransId="{BFA6D4BF-FAAE-4736-B242-BA4F72DED7AB}" sibTransId="{93563584-7968-4080-8447-EB57D846D7DC}"/>
    <dgm:cxn modelId="{FAA0EEF6-88C2-445E-ADF6-18CC8974B8D9}" type="presOf" srcId="{98B10C6F-9A4F-44EA-BE8A-79A8C7A3278A}" destId="{68D79306-5389-4EC4-9A28-520DC099A6C3}" srcOrd="0" destOrd="0" presId="urn:microsoft.com/office/officeart/2005/8/layout/vList5"/>
    <dgm:cxn modelId="{FCBE479D-85D2-44A6-979B-829E35A2F933}" type="presParOf" srcId="{492BAC20-36C0-4FCA-94F8-5A953EE4A26B}" destId="{1F8EAB1E-5A1F-439B-BDFB-2A6CD969223A}" srcOrd="0" destOrd="0" presId="urn:microsoft.com/office/officeart/2005/8/layout/vList5"/>
    <dgm:cxn modelId="{A0FD4A01-A136-40F2-B528-D13C1F6FFD92}" type="presParOf" srcId="{1F8EAB1E-5A1F-439B-BDFB-2A6CD969223A}" destId="{02F83F1C-15C4-4069-8B05-D4FCFF992D6B}" srcOrd="0" destOrd="0" presId="urn:microsoft.com/office/officeart/2005/8/layout/vList5"/>
    <dgm:cxn modelId="{81E1EF5F-BEEB-4957-B00D-EA7F4240D0E5}" type="presParOf" srcId="{1F8EAB1E-5A1F-439B-BDFB-2A6CD969223A}" destId="{93C2D901-4388-4AFC-8463-93C09441E4E1}" srcOrd="1" destOrd="0" presId="urn:microsoft.com/office/officeart/2005/8/layout/vList5"/>
    <dgm:cxn modelId="{18CA8B93-E427-42BD-9A56-D2D57AB57A40}" type="presParOf" srcId="{492BAC20-36C0-4FCA-94F8-5A953EE4A26B}" destId="{A14EC9C9-6E6F-4829-8095-8327B827EA8C}" srcOrd="1" destOrd="0" presId="urn:microsoft.com/office/officeart/2005/8/layout/vList5"/>
    <dgm:cxn modelId="{1FEB39A1-4080-4077-9717-364F398A370A}" type="presParOf" srcId="{492BAC20-36C0-4FCA-94F8-5A953EE4A26B}" destId="{B9439F86-8E8E-47CD-804E-5C78F8F58F5F}" srcOrd="2" destOrd="0" presId="urn:microsoft.com/office/officeart/2005/8/layout/vList5"/>
    <dgm:cxn modelId="{54E6B6EB-8A9E-490C-9C3D-55E6CD350310}" type="presParOf" srcId="{B9439F86-8E8E-47CD-804E-5C78F8F58F5F}" destId="{DAD844E8-85B6-4703-9864-6491CB2BACAD}" srcOrd="0" destOrd="0" presId="urn:microsoft.com/office/officeart/2005/8/layout/vList5"/>
    <dgm:cxn modelId="{4516DEDD-43AA-43E7-AB74-0408C2EC260E}" type="presParOf" srcId="{B9439F86-8E8E-47CD-804E-5C78F8F58F5F}" destId="{68D79306-5389-4EC4-9A28-520DC099A6C3}" srcOrd="1" destOrd="0" presId="urn:microsoft.com/office/officeart/2005/8/layout/vList5"/>
    <dgm:cxn modelId="{98BDC8BD-31A1-4B02-874E-C9DB3DB4DE9B}" type="presParOf" srcId="{492BAC20-36C0-4FCA-94F8-5A953EE4A26B}" destId="{F898E463-2599-4EED-9B1B-78E63B16A1C0}" srcOrd="3" destOrd="0" presId="urn:microsoft.com/office/officeart/2005/8/layout/vList5"/>
    <dgm:cxn modelId="{2C4B08F6-E6E6-43E4-BC98-4A5B6CAAA6BB}" type="presParOf" srcId="{492BAC20-36C0-4FCA-94F8-5A953EE4A26B}" destId="{FB1C6767-3C0D-4EA7-985F-45DE6C933F37}" srcOrd="4" destOrd="0" presId="urn:microsoft.com/office/officeart/2005/8/layout/vList5"/>
    <dgm:cxn modelId="{FE5F4670-4C55-42CF-BE94-582947D6749F}" type="presParOf" srcId="{FB1C6767-3C0D-4EA7-985F-45DE6C933F37}" destId="{C2E038FC-80A2-4A5E-B7A6-38B30DA72413}" srcOrd="0" destOrd="0" presId="urn:microsoft.com/office/officeart/2005/8/layout/vList5"/>
    <dgm:cxn modelId="{B162B356-9D69-4322-9BB4-8C91D5D8EC9A}" type="presParOf" srcId="{FB1C6767-3C0D-4EA7-985F-45DE6C933F37}" destId="{5F0A1746-EB73-4C8A-A703-391D5068454C}" srcOrd="1" destOrd="0" presId="urn:microsoft.com/office/officeart/2005/8/layout/vList5"/>
    <dgm:cxn modelId="{F6CC9F23-6439-4519-9EF3-68EF7AAACEBA}" type="presParOf" srcId="{492BAC20-36C0-4FCA-94F8-5A953EE4A26B}" destId="{02B9949B-3C25-4BD6-9D1D-00411A13F857}" srcOrd="5" destOrd="0" presId="urn:microsoft.com/office/officeart/2005/8/layout/vList5"/>
    <dgm:cxn modelId="{DF0B188B-D585-4300-A0CE-26EB58B35D75}" type="presParOf" srcId="{492BAC20-36C0-4FCA-94F8-5A953EE4A26B}" destId="{91C514D6-6DA4-4A48-8F8F-59478CCACB06}" srcOrd="6" destOrd="0" presId="urn:microsoft.com/office/officeart/2005/8/layout/vList5"/>
    <dgm:cxn modelId="{6F1A5303-1C91-4609-BEB3-441E807CEE26}" type="presParOf" srcId="{91C514D6-6DA4-4A48-8F8F-59478CCACB06}" destId="{E2528D3D-F796-4586-9C17-D6DFC440C995}" srcOrd="0" destOrd="0" presId="urn:microsoft.com/office/officeart/2005/8/layout/vList5"/>
    <dgm:cxn modelId="{2FCB3230-76FB-47B3-938C-0DB4F6E0630E}" type="presParOf" srcId="{492BAC20-36C0-4FCA-94F8-5A953EE4A26B}" destId="{0DE59D63-95FD-485A-8954-7E8AD6DD2C49}" srcOrd="7" destOrd="0" presId="urn:microsoft.com/office/officeart/2005/8/layout/vList5"/>
    <dgm:cxn modelId="{0D8D7EF0-F079-4BFC-95CC-9035133A46DE}" type="presParOf" srcId="{492BAC20-36C0-4FCA-94F8-5A953EE4A26B}" destId="{D64B713E-73D1-48EB-BF63-0D14A2016A92}" srcOrd="8" destOrd="0" presId="urn:microsoft.com/office/officeart/2005/8/layout/vList5"/>
    <dgm:cxn modelId="{1EA4531C-998E-48D7-9337-2C363040EA78}" type="presParOf" srcId="{D64B713E-73D1-48EB-BF63-0D14A2016A92}" destId="{6D691700-9BB8-45F0-A3A5-A07BF82C3FC8}"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41C84-7B28-4E9B-B814-551A7397FE7F}">
      <dsp:nvSpPr>
        <dsp:cNvPr id="0" name=""/>
        <dsp:cNvSpPr/>
      </dsp:nvSpPr>
      <dsp:spPr>
        <a:xfrm>
          <a:off x="925497" y="428"/>
          <a:ext cx="3915980" cy="3559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pPr>
          <a:endParaRPr lang="en-US" sz="1700" kern="1200" dirty="0">
            <a:solidFill>
              <a:schemeClr val="accent1"/>
            </a:solidFill>
          </a:endParaRPr>
        </a:p>
      </dsp:txBody>
      <dsp:txXfrm>
        <a:off x="925497" y="428"/>
        <a:ext cx="3915980" cy="355998"/>
      </dsp:txXfrm>
    </dsp:sp>
    <dsp:sp modelId="{21581F53-3550-4084-97DD-9DD4399A5E4D}">
      <dsp:nvSpPr>
        <dsp:cNvPr id="0" name=""/>
        <dsp:cNvSpPr/>
      </dsp:nvSpPr>
      <dsp:spPr>
        <a:xfrm>
          <a:off x="3833155" y="647005"/>
          <a:ext cx="916339" cy="725181"/>
        </a:xfrm>
        <a:prstGeom prst="chevron">
          <a:avLst>
            <a:gd name="adj" fmla="val 70610"/>
          </a:avLst>
        </a:prstGeom>
        <a:solidFill>
          <a:schemeClr val="accent1">
            <a:shade val="8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F11827-D250-4426-9077-D4A69907B7EE}">
      <dsp:nvSpPr>
        <dsp:cNvPr id="0" name=""/>
        <dsp:cNvSpPr/>
      </dsp:nvSpPr>
      <dsp:spPr>
        <a:xfrm>
          <a:off x="4383568" y="647005"/>
          <a:ext cx="916339" cy="725181"/>
        </a:xfrm>
        <a:prstGeom prst="chevron">
          <a:avLst>
            <a:gd name="adj" fmla="val 70610"/>
          </a:avLst>
        </a:prstGeom>
        <a:solidFill>
          <a:schemeClr val="accent1">
            <a:shade val="80000"/>
            <a:hueOff val="31434"/>
            <a:satOff val="-1746"/>
            <a:lumOff val="1768"/>
            <a:alphaOff val="0"/>
          </a:schemeClr>
        </a:solidFill>
        <a:ln w="25400" cap="flat" cmpd="sng" algn="ctr">
          <a:solidFill>
            <a:schemeClr val="accent1">
              <a:shade val="80000"/>
              <a:hueOff val="31434"/>
              <a:satOff val="-1746"/>
              <a:lumOff val="176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54830A-6BBD-4180-B453-38241EF72C43}">
      <dsp:nvSpPr>
        <dsp:cNvPr id="0" name=""/>
        <dsp:cNvSpPr/>
      </dsp:nvSpPr>
      <dsp:spPr>
        <a:xfrm>
          <a:off x="4934416" y="647005"/>
          <a:ext cx="916339" cy="725181"/>
        </a:xfrm>
        <a:prstGeom prst="chevron">
          <a:avLst>
            <a:gd name="adj" fmla="val 70610"/>
          </a:avLst>
        </a:prstGeom>
        <a:solidFill>
          <a:schemeClr val="accent1">
            <a:shade val="80000"/>
            <a:hueOff val="62868"/>
            <a:satOff val="-3492"/>
            <a:lumOff val="3537"/>
            <a:alphaOff val="0"/>
          </a:schemeClr>
        </a:solidFill>
        <a:ln w="25400" cap="flat" cmpd="sng" algn="ctr">
          <a:solidFill>
            <a:schemeClr val="accent1">
              <a:shade val="80000"/>
              <a:hueOff val="62868"/>
              <a:satOff val="-3492"/>
              <a:lumOff val="353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3A7945-4D90-47F1-B333-B6F4084FC833}">
      <dsp:nvSpPr>
        <dsp:cNvPr id="0" name=""/>
        <dsp:cNvSpPr/>
      </dsp:nvSpPr>
      <dsp:spPr>
        <a:xfrm>
          <a:off x="5484829" y="647005"/>
          <a:ext cx="916339" cy="725181"/>
        </a:xfrm>
        <a:prstGeom prst="chevron">
          <a:avLst>
            <a:gd name="adj" fmla="val 70610"/>
          </a:avLst>
        </a:prstGeom>
        <a:solidFill>
          <a:schemeClr val="accent1">
            <a:shade val="80000"/>
            <a:hueOff val="94302"/>
            <a:satOff val="-5238"/>
            <a:lumOff val="5305"/>
            <a:alphaOff val="0"/>
          </a:schemeClr>
        </a:solidFill>
        <a:ln w="25400" cap="flat" cmpd="sng" algn="ctr">
          <a:solidFill>
            <a:schemeClr val="accent1">
              <a:shade val="80000"/>
              <a:hueOff val="94302"/>
              <a:satOff val="-5238"/>
              <a:lumOff val="530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893153-32A3-4A56-9DFF-BA1E3E4FE2DB}">
      <dsp:nvSpPr>
        <dsp:cNvPr id="0" name=""/>
        <dsp:cNvSpPr/>
      </dsp:nvSpPr>
      <dsp:spPr>
        <a:xfrm>
          <a:off x="6035677" y="647005"/>
          <a:ext cx="916339" cy="725181"/>
        </a:xfrm>
        <a:prstGeom prst="chevron">
          <a:avLst>
            <a:gd name="adj" fmla="val 70610"/>
          </a:avLst>
        </a:prstGeom>
        <a:solidFill>
          <a:schemeClr val="accent1">
            <a:shade val="80000"/>
            <a:hueOff val="125736"/>
            <a:satOff val="-6983"/>
            <a:lumOff val="7074"/>
            <a:alphaOff val="0"/>
          </a:schemeClr>
        </a:solidFill>
        <a:ln w="25400" cap="flat" cmpd="sng" algn="ctr">
          <a:solidFill>
            <a:schemeClr val="accent1">
              <a:shade val="80000"/>
              <a:hueOff val="125736"/>
              <a:satOff val="-6983"/>
              <a:lumOff val="70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679E17-020E-4762-A6AB-35728A2C3029}">
      <dsp:nvSpPr>
        <dsp:cNvPr id="0" name=""/>
        <dsp:cNvSpPr/>
      </dsp:nvSpPr>
      <dsp:spPr>
        <a:xfrm>
          <a:off x="6586090" y="647005"/>
          <a:ext cx="916339" cy="725181"/>
        </a:xfrm>
        <a:prstGeom prst="chevron">
          <a:avLst>
            <a:gd name="adj" fmla="val 70610"/>
          </a:avLst>
        </a:prstGeom>
        <a:solidFill>
          <a:schemeClr val="accent1">
            <a:shade val="80000"/>
            <a:hueOff val="157170"/>
            <a:satOff val="-8729"/>
            <a:lumOff val="8842"/>
            <a:alphaOff val="0"/>
          </a:schemeClr>
        </a:solidFill>
        <a:ln w="25400" cap="flat" cmpd="sng" algn="ctr">
          <a:solidFill>
            <a:schemeClr val="accent1">
              <a:shade val="80000"/>
              <a:hueOff val="157170"/>
              <a:satOff val="-8729"/>
              <a:lumOff val="88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352E33-D078-4BBC-8E7C-613BB7A086A6}">
      <dsp:nvSpPr>
        <dsp:cNvPr id="0" name=""/>
        <dsp:cNvSpPr/>
      </dsp:nvSpPr>
      <dsp:spPr>
        <a:xfrm>
          <a:off x="7136938" y="647005"/>
          <a:ext cx="916339" cy="725181"/>
        </a:xfrm>
        <a:prstGeom prst="chevron">
          <a:avLst>
            <a:gd name="adj" fmla="val 70610"/>
          </a:avLst>
        </a:prstGeom>
        <a:solidFill>
          <a:schemeClr val="accent1">
            <a:shade val="80000"/>
            <a:hueOff val="188604"/>
            <a:satOff val="-10475"/>
            <a:lumOff val="10611"/>
            <a:alphaOff val="0"/>
          </a:schemeClr>
        </a:solidFill>
        <a:ln w="25400" cap="flat" cmpd="sng" algn="ctr">
          <a:solidFill>
            <a:schemeClr val="accent1">
              <a:shade val="80000"/>
              <a:hueOff val="188604"/>
              <a:satOff val="-10475"/>
              <a:lumOff val="106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F64DC9-6581-4C2C-95EA-8A6E30D3F9C1}">
      <dsp:nvSpPr>
        <dsp:cNvPr id="0" name=""/>
        <dsp:cNvSpPr/>
      </dsp:nvSpPr>
      <dsp:spPr>
        <a:xfrm>
          <a:off x="1304760" y="356796"/>
          <a:ext cx="9023679" cy="130559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t>The Generic Statistical Business Process Model </a:t>
          </a:r>
          <a:r>
            <a:rPr lang="en-US" sz="1800" kern="1200" dirty="0"/>
            <a:t>(UNECE) to address phases of production (i) specify needs (ii) design (iii) build (iv) collect (v) process (vi) analyze (vii) disseminate and (viii) evaluate. </a:t>
          </a:r>
        </a:p>
      </dsp:txBody>
      <dsp:txXfrm>
        <a:off x="1304760" y="356796"/>
        <a:ext cx="9023679" cy="1305599"/>
      </dsp:txXfrm>
    </dsp:sp>
    <dsp:sp modelId="{5FE00543-4EEC-4EBB-936D-82C0175290A3}">
      <dsp:nvSpPr>
        <dsp:cNvPr id="0" name=""/>
        <dsp:cNvSpPr/>
      </dsp:nvSpPr>
      <dsp:spPr>
        <a:xfrm>
          <a:off x="1304760" y="1696311"/>
          <a:ext cx="3915980" cy="3559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tabLst>
              <a:tab pos="3541713" algn="l"/>
            </a:tabLst>
          </a:pPr>
          <a:endParaRPr lang="en-US" sz="1700" kern="1200" dirty="0">
            <a:solidFill>
              <a:schemeClr val="accent1"/>
            </a:solidFill>
          </a:endParaRPr>
        </a:p>
      </dsp:txBody>
      <dsp:txXfrm>
        <a:off x="1304760" y="1696311"/>
        <a:ext cx="3915980" cy="355998"/>
      </dsp:txXfrm>
    </dsp:sp>
    <dsp:sp modelId="{84598A39-BE98-40FA-B57E-02FA3EB4542D}">
      <dsp:nvSpPr>
        <dsp:cNvPr id="0" name=""/>
        <dsp:cNvSpPr/>
      </dsp:nvSpPr>
      <dsp:spPr>
        <a:xfrm>
          <a:off x="3831628" y="2245547"/>
          <a:ext cx="916339" cy="725181"/>
        </a:xfrm>
        <a:prstGeom prst="chevron">
          <a:avLst>
            <a:gd name="adj" fmla="val 70610"/>
          </a:avLst>
        </a:prstGeom>
        <a:solidFill>
          <a:schemeClr val="accent1">
            <a:shade val="80000"/>
            <a:hueOff val="220039"/>
            <a:satOff val="-12221"/>
            <a:lumOff val="12379"/>
            <a:alphaOff val="0"/>
          </a:schemeClr>
        </a:solidFill>
        <a:ln w="25400" cap="flat" cmpd="sng" algn="ctr">
          <a:solidFill>
            <a:schemeClr val="accent1">
              <a:shade val="80000"/>
              <a:hueOff val="220039"/>
              <a:satOff val="-12221"/>
              <a:lumOff val="1237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401779-ABA8-4202-9E09-7C425BAFE15B}">
      <dsp:nvSpPr>
        <dsp:cNvPr id="0" name=""/>
        <dsp:cNvSpPr/>
      </dsp:nvSpPr>
      <dsp:spPr>
        <a:xfrm>
          <a:off x="4382041" y="2245547"/>
          <a:ext cx="916339" cy="725181"/>
        </a:xfrm>
        <a:prstGeom prst="chevron">
          <a:avLst>
            <a:gd name="adj" fmla="val 70610"/>
          </a:avLst>
        </a:prstGeom>
        <a:solidFill>
          <a:schemeClr val="accent1">
            <a:shade val="80000"/>
            <a:hueOff val="251473"/>
            <a:satOff val="-13967"/>
            <a:lumOff val="14148"/>
            <a:alphaOff val="0"/>
          </a:schemeClr>
        </a:solidFill>
        <a:ln w="25400" cap="flat" cmpd="sng" algn="ctr">
          <a:solidFill>
            <a:schemeClr val="accent1">
              <a:shade val="80000"/>
              <a:hueOff val="251473"/>
              <a:satOff val="-13967"/>
              <a:lumOff val="1414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76DD15-8B5B-49C7-8D38-5859898D106B}">
      <dsp:nvSpPr>
        <dsp:cNvPr id="0" name=""/>
        <dsp:cNvSpPr/>
      </dsp:nvSpPr>
      <dsp:spPr>
        <a:xfrm>
          <a:off x="4932889" y="2245547"/>
          <a:ext cx="916339" cy="725181"/>
        </a:xfrm>
        <a:prstGeom prst="chevron">
          <a:avLst>
            <a:gd name="adj" fmla="val 70610"/>
          </a:avLst>
        </a:prstGeom>
        <a:solidFill>
          <a:schemeClr val="accent1">
            <a:shade val="80000"/>
            <a:hueOff val="282907"/>
            <a:satOff val="-15713"/>
            <a:lumOff val="15916"/>
            <a:alphaOff val="0"/>
          </a:schemeClr>
        </a:solidFill>
        <a:ln w="25400" cap="flat" cmpd="sng" algn="ctr">
          <a:solidFill>
            <a:schemeClr val="accent1">
              <a:shade val="80000"/>
              <a:hueOff val="282907"/>
              <a:satOff val="-15713"/>
              <a:lumOff val="159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55211B-9634-442A-BA40-956217D6F0BE}">
      <dsp:nvSpPr>
        <dsp:cNvPr id="0" name=""/>
        <dsp:cNvSpPr/>
      </dsp:nvSpPr>
      <dsp:spPr>
        <a:xfrm>
          <a:off x="5483302" y="2245547"/>
          <a:ext cx="916339" cy="725181"/>
        </a:xfrm>
        <a:prstGeom prst="chevron">
          <a:avLst>
            <a:gd name="adj" fmla="val 70610"/>
          </a:avLst>
        </a:prstGeom>
        <a:solidFill>
          <a:schemeClr val="accent1">
            <a:shade val="80000"/>
            <a:hueOff val="314341"/>
            <a:satOff val="-17459"/>
            <a:lumOff val="17684"/>
            <a:alphaOff val="0"/>
          </a:schemeClr>
        </a:solidFill>
        <a:ln w="25400" cap="flat" cmpd="sng" algn="ctr">
          <a:solidFill>
            <a:schemeClr val="accent1">
              <a:shade val="80000"/>
              <a:hueOff val="314341"/>
              <a:satOff val="-17459"/>
              <a:lumOff val="176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7F584E-C735-4CE7-90F6-61E36E8D994C}">
      <dsp:nvSpPr>
        <dsp:cNvPr id="0" name=""/>
        <dsp:cNvSpPr/>
      </dsp:nvSpPr>
      <dsp:spPr>
        <a:xfrm>
          <a:off x="6034150" y="2245547"/>
          <a:ext cx="916339" cy="725181"/>
        </a:xfrm>
        <a:prstGeom prst="chevron">
          <a:avLst>
            <a:gd name="adj" fmla="val 70610"/>
          </a:avLst>
        </a:prstGeom>
        <a:solidFill>
          <a:schemeClr val="accent1">
            <a:shade val="80000"/>
            <a:hueOff val="345775"/>
            <a:satOff val="-19204"/>
            <a:lumOff val="19453"/>
            <a:alphaOff val="0"/>
          </a:schemeClr>
        </a:solidFill>
        <a:ln w="25400" cap="flat" cmpd="sng" algn="ctr">
          <a:solidFill>
            <a:schemeClr val="accent1">
              <a:shade val="80000"/>
              <a:hueOff val="345775"/>
              <a:satOff val="-19204"/>
              <a:lumOff val="194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E7C8A5-F2BB-4866-8B3D-783E87981FB3}">
      <dsp:nvSpPr>
        <dsp:cNvPr id="0" name=""/>
        <dsp:cNvSpPr/>
      </dsp:nvSpPr>
      <dsp:spPr>
        <a:xfrm>
          <a:off x="6584562" y="2245547"/>
          <a:ext cx="916339" cy="725181"/>
        </a:xfrm>
        <a:prstGeom prst="chevron">
          <a:avLst>
            <a:gd name="adj" fmla="val 70610"/>
          </a:avLst>
        </a:prstGeom>
        <a:solidFill>
          <a:schemeClr val="accent1">
            <a:shade val="80000"/>
            <a:hueOff val="377209"/>
            <a:satOff val="-20950"/>
            <a:lumOff val="21221"/>
            <a:alphaOff val="0"/>
          </a:schemeClr>
        </a:solidFill>
        <a:ln w="25400" cap="flat" cmpd="sng" algn="ctr">
          <a:solidFill>
            <a:schemeClr val="accent1">
              <a:shade val="80000"/>
              <a:hueOff val="377209"/>
              <a:satOff val="-20950"/>
              <a:lumOff val="2122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231D80-74B1-4EA0-BFEB-A944E2A969A3}">
      <dsp:nvSpPr>
        <dsp:cNvPr id="0" name=""/>
        <dsp:cNvSpPr/>
      </dsp:nvSpPr>
      <dsp:spPr>
        <a:xfrm>
          <a:off x="7135410" y="2245547"/>
          <a:ext cx="916339" cy="725181"/>
        </a:xfrm>
        <a:prstGeom prst="chevron">
          <a:avLst>
            <a:gd name="adj" fmla="val 70610"/>
          </a:avLst>
        </a:prstGeom>
        <a:solidFill>
          <a:schemeClr val="accent1">
            <a:shade val="80000"/>
            <a:hueOff val="408643"/>
            <a:satOff val="-22696"/>
            <a:lumOff val="22990"/>
            <a:alphaOff val="0"/>
          </a:schemeClr>
        </a:solidFill>
        <a:ln w="25400" cap="flat" cmpd="sng" algn="ctr">
          <a:solidFill>
            <a:schemeClr val="accent1">
              <a:shade val="80000"/>
              <a:hueOff val="408643"/>
              <a:satOff val="-22696"/>
              <a:lumOff val="2299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9C203B-37DD-4CD0-8BE0-49440AE6FAE9}">
      <dsp:nvSpPr>
        <dsp:cNvPr id="0" name=""/>
        <dsp:cNvSpPr/>
      </dsp:nvSpPr>
      <dsp:spPr>
        <a:xfrm>
          <a:off x="1304760" y="2052310"/>
          <a:ext cx="9020624" cy="1111656"/>
        </a:xfrm>
        <a:prstGeom prst="rect">
          <a:avLst/>
        </a:prstGeom>
        <a:solidFill>
          <a:schemeClr val="lt1">
            <a:hueOff val="0"/>
            <a:satOff val="0"/>
            <a:lumOff val="0"/>
            <a:alphaOff val="0"/>
          </a:schemeClr>
        </a:solidFill>
        <a:ln w="25400" cap="flat" cmpd="sng" algn="ctr">
          <a:solidFill>
            <a:schemeClr val="accent1">
              <a:shade val="80000"/>
              <a:hueOff val="314341"/>
              <a:satOff val="-17459"/>
              <a:lumOff val="176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t>Existing Guidelines </a:t>
          </a:r>
          <a:r>
            <a:rPr lang="en-US" sz="1800" kern="1200" dirty="0"/>
            <a:t>(e.g., ISWGNA Implementation Strategy for the SNA 2008, Guidelines for monitoring the 2008 SNA implementation, Eurostat’s publication Essential SNA: Building the basics). </a:t>
          </a:r>
        </a:p>
      </dsp:txBody>
      <dsp:txXfrm>
        <a:off x="1304760" y="2052310"/>
        <a:ext cx="9020624" cy="1111656"/>
      </dsp:txXfrm>
    </dsp:sp>
    <dsp:sp modelId="{1F34CF69-305F-4587-BC2E-AC189309D7EC}">
      <dsp:nvSpPr>
        <dsp:cNvPr id="0" name=""/>
        <dsp:cNvSpPr/>
      </dsp:nvSpPr>
      <dsp:spPr>
        <a:xfrm>
          <a:off x="1304760" y="3197882"/>
          <a:ext cx="3915980" cy="3559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b" anchorCtr="0">
          <a:noAutofit/>
        </a:bodyPr>
        <a:lstStyle/>
        <a:p>
          <a:pPr marL="0" lvl="0" indent="0" algn="l" defTabSz="755650">
            <a:lnSpc>
              <a:spcPct val="90000"/>
            </a:lnSpc>
            <a:spcBef>
              <a:spcPct val="0"/>
            </a:spcBef>
            <a:spcAft>
              <a:spcPct val="35000"/>
            </a:spcAft>
            <a:buNone/>
          </a:pPr>
          <a:endParaRPr lang="en-US" sz="1700" kern="1200" dirty="0">
            <a:solidFill>
              <a:schemeClr val="accent1"/>
            </a:solidFill>
          </a:endParaRPr>
        </a:p>
      </dsp:txBody>
      <dsp:txXfrm>
        <a:off x="1304760" y="3197882"/>
        <a:ext cx="3915980" cy="355998"/>
      </dsp:txXfrm>
    </dsp:sp>
    <dsp:sp modelId="{1AD67E9F-DA47-43CC-A13C-6AB0F0C90B4A}">
      <dsp:nvSpPr>
        <dsp:cNvPr id="0" name=""/>
        <dsp:cNvSpPr/>
      </dsp:nvSpPr>
      <dsp:spPr>
        <a:xfrm>
          <a:off x="3802610" y="3680900"/>
          <a:ext cx="916339" cy="725181"/>
        </a:xfrm>
        <a:prstGeom prst="chevron">
          <a:avLst>
            <a:gd name="adj" fmla="val 70610"/>
          </a:avLst>
        </a:prstGeom>
        <a:solidFill>
          <a:schemeClr val="accent1">
            <a:shade val="80000"/>
            <a:hueOff val="440077"/>
            <a:satOff val="-24442"/>
            <a:lumOff val="24758"/>
            <a:alphaOff val="0"/>
          </a:schemeClr>
        </a:solidFill>
        <a:ln w="25400" cap="flat" cmpd="sng" algn="ctr">
          <a:solidFill>
            <a:schemeClr val="accent1">
              <a:shade val="80000"/>
              <a:hueOff val="440077"/>
              <a:satOff val="-24442"/>
              <a:lumOff val="2475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308241-B7EF-4A33-B1EB-7B71D350F63E}">
      <dsp:nvSpPr>
        <dsp:cNvPr id="0" name=""/>
        <dsp:cNvSpPr/>
      </dsp:nvSpPr>
      <dsp:spPr>
        <a:xfrm>
          <a:off x="4353023" y="3680900"/>
          <a:ext cx="916339" cy="725181"/>
        </a:xfrm>
        <a:prstGeom prst="chevron">
          <a:avLst>
            <a:gd name="adj" fmla="val 70610"/>
          </a:avLst>
        </a:prstGeom>
        <a:solidFill>
          <a:schemeClr val="accent1">
            <a:shade val="80000"/>
            <a:hueOff val="471511"/>
            <a:satOff val="-26188"/>
            <a:lumOff val="26527"/>
            <a:alphaOff val="0"/>
          </a:schemeClr>
        </a:solidFill>
        <a:ln w="25400" cap="flat" cmpd="sng" algn="ctr">
          <a:solidFill>
            <a:schemeClr val="accent1">
              <a:shade val="80000"/>
              <a:hueOff val="471511"/>
              <a:satOff val="-26188"/>
              <a:lumOff val="2652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C32890-E176-469B-9ED1-1581539221FD}">
      <dsp:nvSpPr>
        <dsp:cNvPr id="0" name=""/>
        <dsp:cNvSpPr/>
      </dsp:nvSpPr>
      <dsp:spPr>
        <a:xfrm>
          <a:off x="4903871" y="3680900"/>
          <a:ext cx="916339" cy="725181"/>
        </a:xfrm>
        <a:prstGeom prst="chevron">
          <a:avLst>
            <a:gd name="adj" fmla="val 70610"/>
          </a:avLst>
        </a:prstGeom>
        <a:solidFill>
          <a:schemeClr val="accent1">
            <a:shade val="80000"/>
            <a:hueOff val="502945"/>
            <a:satOff val="-27934"/>
            <a:lumOff val="28295"/>
            <a:alphaOff val="0"/>
          </a:schemeClr>
        </a:solidFill>
        <a:ln w="25400" cap="flat" cmpd="sng" algn="ctr">
          <a:solidFill>
            <a:schemeClr val="accent1">
              <a:shade val="80000"/>
              <a:hueOff val="502945"/>
              <a:satOff val="-27934"/>
              <a:lumOff val="2829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A7DA8E-5D3C-414B-990F-29BF149AB6D0}">
      <dsp:nvSpPr>
        <dsp:cNvPr id="0" name=""/>
        <dsp:cNvSpPr/>
      </dsp:nvSpPr>
      <dsp:spPr>
        <a:xfrm>
          <a:off x="5454284" y="3680900"/>
          <a:ext cx="916339" cy="725181"/>
        </a:xfrm>
        <a:prstGeom prst="chevron">
          <a:avLst>
            <a:gd name="adj" fmla="val 70610"/>
          </a:avLst>
        </a:prstGeom>
        <a:solidFill>
          <a:schemeClr val="accent1">
            <a:shade val="80000"/>
            <a:hueOff val="534379"/>
            <a:satOff val="-29679"/>
            <a:lumOff val="30064"/>
            <a:alphaOff val="0"/>
          </a:schemeClr>
        </a:solidFill>
        <a:ln w="25400" cap="flat" cmpd="sng" algn="ctr">
          <a:solidFill>
            <a:schemeClr val="accent1">
              <a:shade val="80000"/>
              <a:hueOff val="534379"/>
              <a:satOff val="-29679"/>
              <a:lumOff val="3006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743401-DB97-4E8E-8EED-149D42867719}">
      <dsp:nvSpPr>
        <dsp:cNvPr id="0" name=""/>
        <dsp:cNvSpPr/>
      </dsp:nvSpPr>
      <dsp:spPr>
        <a:xfrm>
          <a:off x="6005132" y="3680900"/>
          <a:ext cx="916339" cy="725181"/>
        </a:xfrm>
        <a:prstGeom prst="chevron">
          <a:avLst>
            <a:gd name="adj" fmla="val 70610"/>
          </a:avLst>
        </a:prstGeom>
        <a:solidFill>
          <a:schemeClr val="accent1">
            <a:shade val="80000"/>
            <a:hueOff val="565813"/>
            <a:satOff val="-31425"/>
            <a:lumOff val="31832"/>
            <a:alphaOff val="0"/>
          </a:schemeClr>
        </a:solidFill>
        <a:ln w="25400" cap="flat" cmpd="sng" algn="ctr">
          <a:solidFill>
            <a:schemeClr val="accent1">
              <a:shade val="80000"/>
              <a:hueOff val="565813"/>
              <a:satOff val="-31425"/>
              <a:lumOff val="3183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444AE7-1062-49F3-A900-E7A7772F2296}">
      <dsp:nvSpPr>
        <dsp:cNvPr id="0" name=""/>
        <dsp:cNvSpPr/>
      </dsp:nvSpPr>
      <dsp:spPr>
        <a:xfrm>
          <a:off x="6555545" y="3680900"/>
          <a:ext cx="916339" cy="725181"/>
        </a:xfrm>
        <a:prstGeom prst="chevron">
          <a:avLst>
            <a:gd name="adj" fmla="val 70610"/>
          </a:avLst>
        </a:prstGeom>
        <a:solidFill>
          <a:schemeClr val="accent1">
            <a:shade val="80000"/>
            <a:hueOff val="597248"/>
            <a:satOff val="-33171"/>
            <a:lumOff val="33601"/>
            <a:alphaOff val="0"/>
          </a:schemeClr>
        </a:solidFill>
        <a:ln w="25400" cap="flat" cmpd="sng" algn="ctr">
          <a:solidFill>
            <a:schemeClr val="accent1">
              <a:shade val="80000"/>
              <a:hueOff val="597248"/>
              <a:satOff val="-33171"/>
              <a:lumOff val="3360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892CBF-78B5-4655-9E14-6092711990D1}">
      <dsp:nvSpPr>
        <dsp:cNvPr id="0" name=""/>
        <dsp:cNvSpPr/>
      </dsp:nvSpPr>
      <dsp:spPr>
        <a:xfrm>
          <a:off x="7106393" y="3680900"/>
          <a:ext cx="916339" cy="725181"/>
        </a:xfrm>
        <a:prstGeom prst="chevron">
          <a:avLst>
            <a:gd name="adj" fmla="val 70610"/>
          </a:avLst>
        </a:prstGeom>
        <a:solidFill>
          <a:schemeClr val="accent1">
            <a:shade val="80000"/>
            <a:hueOff val="628682"/>
            <a:satOff val="-34917"/>
            <a:lumOff val="35369"/>
            <a:alphaOff val="0"/>
          </a:schemeClr>
        </a:solidFill>
        <a:ln w="25400" cap="flat" cmpd="sng" algn="ctr">
          <a:solidFill>
            <a:schemeClr val="accent1">
              <a:shade val="80000"/>
              <a:hueOff val="628682"/>
              <a:satOff val="-34917"/>
              <a:lumOff val="353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E4C379-3414-4F5A-86BC-A74A351811DF}">
      <dsp:nvSpPr>
        <dsp:cNvPr id="0" name=""/>
        <dsp:cNvSpPr/>
      </dsp:nvSpPr>
      <dsp:spPr>
        <a:xfrm>
          <a:off x="1304760" y="3553881"/>
          <a:ext cx="8962588" cy="979221"/>
        </a:xfrm>
        <a:prstGeom prst="rect">
          <a:avLst/>
        </a:prstGeom>
        <a:solidFill>
          <a:schemeClr val="lt1">
            <a:hueOff val="0"/>
            <a:satOff val="0"/>
            <a:lumOff val="0"/>
            <a:alphaOff val="0"/>
          </a:schemeClr>
        </a:solidFill>
        <a:ln w="25400" cap="flat" cmpd="sng" algn="ctr">
          <a:solidFill>
            <a:schemeClr val="accent1">
              <a:shade val="80000"/>
              <a:hueOff val="628682"/>
              <a:satOff val="-34917"/>
              <a:lumOff val="353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US" sz="1800" b="1" kern="1200" dirty="0"/>
            <a:t>IMF DQAF</a:t>
          </a:r>
          <a:r>
            <a:rPr lang="en-US" sz="1800" kern="1200" dirty="0"/>
            <a:t> used to establish dimensions to consider: (i) transparency (ii) methodological soundness (iii) accuracy and reliability (iv) serviceability and consistency (v) accessibility and assistance to users. </a:t>
          </a:r>
        </a:p>
      </dsp:txBody>
      <dsp:txXfrm>
        <a:off x="1304760" y="3553881"/>
        <a:ext cx="8962588" cy="9792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F9A111-3C5B-41E2-BCAF-04E362CCEE3C}">
      <dsp:nvSpPr>
        <dsp:cNvPr id="0" name=""/>
        <dsp:cNvSpPr/>
      </dsp:nvSpPr>
      <dsp:spPr>
        <a:xfrm>
          <a:off x="5626" y="115653"/>
          <a:ext cx="1909485" cy="1036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b="1" kern="1200" dirty="0"/>
            <a:t>Substance (type of update) </a:t>
          </a:r>
        </a:p>
      </dsp:txBody>
      <dsp:txXfrm>
        <a:off x="5626" y="115653"/>
        <a:ext cx="1909485" cy="691200"/>
      </dsp:txXfrm>
    </dsp:sp>
    <dsp:sp modelId="{7E770BA9-B576-4A3D-A112-43120C9B240A}">
      <dsp:nvSpPr>
        <dsp:cNvPr id="0" name=""/>
        <dsp:cNvSpPr/>
      </dsp:nvSpPr>
      <dsp:spPr>
        <a:xfrm>
          <a:off x="411238" y="922506"/>
          <a:ext cx="1909485" cy="14256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Regular </a:t>
          </a:r>
        </a:p>
        <a:p>
          <a:pPr marL="171450" lvl="1" indent="-171450" algn="l" defTabSz="711200">
            <a:lnSpc>
              <a:spcPct val="90000"/>
            </a:lnSpc>
            <a:spcBef>
              <a:spcPct val="0"/>
            </a:spcBef>
            <a:spcAft>
              <a:spcPct val="15000"/>
            </a:spcAft>
            <a:buChar char="•"/>
          </a:pPr>
          <a:r>
            <a:rPr lang="en-US" sz="1600" kern="1200" dirty="0"/>
            <a:t>Benchmark</a:t>
          </a:r>
        </a:p>
        <a:p>
          <a:pPr marL="171450" lvl="1" indent="-171450" algn="l" defTabSz="711200">
            <a:lnSpc>
              <a:spcPct val="90000"/>
            </a:lnSpc>
            <a:spcBef>
              <a:spcPct val="0"/>
            </a:spcBef>
            <a:spcAft>
              <a:spcPct val="15000"/>
            </a:spcAft>
            <a:buChar char="•"/>
          </a:pPr>
          <a:r>
            <a:rPr lang="en-US" sz="1600" kern="1200" dirty="0"/>
            <a:t>Comprehensive</a:t>
          </a:r>
        </a:p>
      </dsp:txBody>
      <dsp:txXfrm>
        <a:off x="452992" y="964260"/>
        <a:ext cx="1825977" cy="1342092"/>
      </dsp:txXfrm>
    </dsp:sp>
    <dsp:sp modelId="{2A8A3683-3147-4912-999A-99E09913E221}">
      <dsp:nvSpPr>
        <dsp:cNvPr id="0" name=""/>
        <dsp:cNvSpPr/>
      </dsp:nvSpPr>
      <dsp:spPr>
        <a:xfrm rot="34944">
          <a:off x="2204567" y="239316"/>
          <a:ext cx="613710" cy="475406"/>
        </a:xfrm>
        <a:prstGeom prst="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2204571" y="333672"/>
        <a:ext cx="471088" cy="285244"/>
      </dsp:txXfrm>
    </dsp:sp>
    <dsp:sp modelId="{470F63DA-F75C-4303-95CC-7362C0874578}">
      <dsp:nvSpPr>
        <dsp:cNvPr id="0" name=""/>
        <dsp:cNvSpPr/>
      </dsp:nvSpPr>
      <dsp:spPr>
        <a:xfrm>
          <a:off x="3072996" y="22113"/>
          <a:ext cx="1909485" cy="141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b="1" kern="1200" dirty="0"/>
            <a:t>Timeliness of Release</a:t>
          </a:r>
        </a:p>
      </dsp:txBody>
      <dsp:txXfrm>
        <a:off x="3072996" y="22113"/>
        <a:ext cx="1909485" cy="940640"/>
      </dsp:txXfrm>
    </dsp:sp>
    <dsp:sp modelId="{BD490A92-950F-4D04-B75C-8DB02A7FEBFA}">
      <dsp:nvSpPr>
        <dsp:cNvPr id="0" name=""/>
        <dsp:cNvSpPr/>
      </dsp:nvSpPr>
      <dsp:spPr>
        <a:xfrm>
          <a:off x="3330088" y="900393"/>
          <a:ext cx="2177500" cy="14256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30 – day release</a:t>
          </a:r>
        </a:p>
        <a:p>
          <a:pPr marL="171450" lvl="1" indent="-171450" algn="l" defTabSz="711200">
            <a:lnSpc>
              <a:spcPct val="90000"/>
            </a:lnSpc>
            <a:spcBef>
              <a:spcPct val="0"/>
            </a:spcBef>
            <a:spcAft>
              <a:spcPct val="15000"/>
            </a:spcAft>
            <a:buChar char="•"/>
          </a:pPr>
          <a:r>
            <a:rPr lang="en-US" sz="1600" kern="1200" dirty="0"/>
            <a:t>60 – day release</a:t>
          </a:r>
        </a:p>
      </dsp:txBody>
      <dsp:txXfrm>
        <a:off x="3371842" y="942147"/>
        <a:ext cx="2093992" cy="1342092"/>
      </dsp:txXfrm>
    </dsp:sp>
    <dsp:sp modelId="{03A76474-BFE7-4931-A247-CF34C05DAE9B}">
      <dsp:nvSpPr>
        <dsp:cNvPr id="0" name=""/>
        <dsp:cNvSpPr/>
      </dsp:nvSpPr>
      <dsp:spPr>
        <a:xfrm rot="21566519">
          <a:off x="5305438" y="238951"/>
          <a:ext cx="684735" cy="475406"/>
        </a:xfrm>
        <a:prstGeom prst="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05441" y="334727"/>
        <a:ext cx="542113" cy="285244"/>
      </dsp:txXfrm>
    </dsp:sp>
    <dsp:sp modelId="{2C408D1C-A5BD-4DEC-82CA-5A4D0B9F7EF6}">
      <dsp:nvSpPr>
        <dsp:cNvPr id="0" name=""/>
        <dsp:cNvSpPr/>
      </dsp:nvSpPr>
      <dsp:spPr>
        <a:xfrm>
          <a:off x="6274374" y="115653"/>
          <a:ext cx="1909485" cy="1036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l" defTabSz="711200">
            <a:lnSpc>
              <a:spcPct val="90000"/>
            </a:lnSpc>
            <a:spcBef>
              <a:spcPct val="0"/>
            </a:spcBef>
            <a:spcAft>
              <a:spcPct val="35000"/>
            </a:spcAft>
            <a:buNone/>
          </a:pPr>
          <a:r>
            <a:rPr lang="en-US" sz="1600" b="1" kern="1200" dirty="0"/>
            <a:t>Periodicity of series</a:t>
          </a:r>
        </a:p>
      </dsp:txBody>
      <dsp:txXfrm>
        <a:off x="6274374" y="115653"/>
        <a:ext cx="1909485" cy="691200"/>
      </dsp:txXfrm>
    </dsp:sp>
    <dsp:sp modelId="{A60D8077-891A-4DD7-8DB1-55A2C64F8E32}">
      <dsp:nvSpPr>
        <dsp:cNvPr id="0" name=""/>
        <dsp:cNvSpPr/>
      </dsp:nvSpPr>
      <dsp:spPr>
        <a:xfrm>
          <a:off x="6665473" y="806853"/>
          <a:ext cx="1909485" cy="14256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Annual</a:t>
          </a:r>
        </a:p>
        <a:p>
          <a:pPr marL="171450" lvl="1" indent="-171450" algn="l" defTabSz="711200">
            <a:lnSpc>
              <a:spcPct val="90000"/>
            </a:lnSpc>
            <a:spcBef>
              <a:spcPct val="0"/>
            </a:spcBef>
            <a:spcAft>
              <a:spcPct val="15000"/>
            </a:spcAft>
            <a:buChar char="•"/>
          </a:pPr>
          <a:r>
            <a:rPr lang="en-US" sz="1600" kern="1200" dirty="0"/>
            <a:t>Monthly</a:t>
          </a:r>
        </a:p>
        <a:p>
          <a:pPr marL="171450" lvl="1" indent="-171450" algn="l" defTabSz="711200">
            <a:lnSpc>
              <a:spcPct val="90000"/>
            </a:lnSpc>
            <a:spcBef>
              <a:spcPct val="0"/>
            </a:spcBef>
            <a:spcAft>
              <a:spcPct val="15000"/>
            </a:spcAft>
            <a:buChar char="•"/>
          </a:pPr>
          <a:r>
            <a:rPr lang="en-US" sz="1600" kern="1200" dirty="0"/>
            <a:t>Quarterly</a:t>
          </a:r>
        </a:p>
      </dsp:txBody>
      <dsp:txXfrm>
        <a:off x="6707227" y="848607"/>
        <a:ext cx="1825977" cy="1342092"/>
      </dsp:txXfrm>
    </dsp:sp>
    <dsp:sp modelId="{B70A2848-C9A9-43DB-9B39-0EF1E861AF07}">
      <dsp:nvSpPr>
        <dsp:cNvPr id="0" name=""/>
        <dsp:cNvSpPr/>
      </dsp:nvSpPr>
      <dsp:spPr>
        <a:xfrm>
          <a:off x="8473331" y="223550"/>
          <a:ext cx="613678" cy="475406"/>
        </a:xfrm>
        <a:prstGeom prst="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8473331" y="318631"/>
        <a:ext cx="471056" cy="285244"/>
      </dsp:txXfrm>
    </dsp:sp>
    <dsp:sp modelId="{145ACA1D-A3E5-474C-B1BC-DC83604F9D30}">
      <dsp:nvSpPr>
        <dsp:cNvPr id="0" name=""/>
        <dsp:cNvSpPr/>
      </dsp:nvSpPr>
      <dsp:spPr>
        <a:xfrm>
          <a:off x="9341744" y="115653"/>
          <a:ext cx="1909485" cy="1036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marL="0" lvl="0" indent="0" algn="ctr" defTabSz="711200">
            <a:lnSpc>
              <a:spcPct val="90000"/>
            </a:lnSpc>
            <a:spcBef>
              <a:spcPct val="0"/>
            </a:spcBef>
            <a:spcAft>
              <a:spcPct val="35000"/>
            </a:spcAft>
            <a:buNone/>
          </a:pPr>
          <a:r>
            <a:rPr lang="en-US" sz="1600" b="1" kern="1200" dirty="0"/>
            <a:t>Reference period</a:t>
          </a:r>
        </a:p>
      </dsp:txBody>
      <dsp:txXfrm>
        <a:off x="9341744" y="115653"/>
        <a:ext cx="1909485" cy="691200"/>
      </dsp:txXfrm>
    </dsp:sp>
    <dsp:sp modelId="{574CE539-3F21-4EB4-A019-EAA867CF3CA5}">
      <dsp:nvSpPr>
        <dsp:cNvPr id="0" name=""/>
        <dsp:cNvSpPr/>
      </dsp:nvSpPr>
      <dsp:spPr>
        <a:xfrm>
          <a:off x="9732843" y="806853"/>
          <a:ext cx="1909485" cy="14256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Period revised e.g. From 2019Q1 to 2020Q1</a:t>
          </a:r>
        </a:p>
        <a:p>
          <a:pPr marL="171450" lvl="1" indent="-171450" algn="l" defTabSz="711200">
            <a:lnSpc>
              <a:spcPct val="90000"/>
            </a:lnSpc>
            <a:spcBef>
              <a:spcPct val="0"/>
            </a:spcBef>
            <a:spcAft>
              <a:spcPct val="15000"/>
            </a:spcAft>
            <a:buChar char="•"/>
          </a:pPr>
          <a:endParaRPr lang="en-US" sz="1600" kern="1200" dirty="0"/>
        </a:p>
      </dsp:txBody>
      <dsp:txXfrm>
        <a:off x="9774597" y="848607"/>
        <a:ext cx="1825977" cy="13420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C2D901-4388-4AFC-8463-93C09441E4E1}">
      <dsp:nvSpPr>
        <dsp:cNvPr id="0" name=""/>
        <dsp:cNvSpPr/>
      </dsp:nvSpPr>
      <dsp:spPr>
        <a:xfrm rot="5400000">
          <a:off x="7119938" y="-3090056"/>
          <a:ext cx="663592" cy="7013397"/>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Font typeface="+mj-lt"/>
            <a:buNone/>
          </a:pPr>
          <a:r>
            <a:rPr lang="en-US" sz="2000" kern="1200" dirty="0">
              <a:solidFill>
                <a:srgbClr val="002060"/>
              </a:solidFill>
            </a:rPr>
            <a:t>New or expanded concept (e.g. developing estimates for illegal activity)</a:t>
          </a:r>
          <a:endParaRPr lang="en-US" sz="2000" kern="1200" dirty="0"/>
        </a:p>
      </dsp:txBody>
      <dsp:txXfrm rot="-5400000">
        <a:off x="3945036" y="117240"/>
        <a:ext cx="6981003" cy="598804"/>
      </dsp:txXfrm>
    </dsp:sp>
    <dsp:sp modelId="{02F83F1C-15C4-4069-8B05-D4FCFF992D6B}">
      <dsp:nvSpPr>
        <dsp:cNvPr id="0" name=""/>
        <dsp:cNvSpPr/>
      </dsp:nvSpPr>
      <dsp:spPr>
        <a:xfrm>
          <a:off x="0" y="1897"/>
          <a:ext cx="3945035" cy="8294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kern="1200"/>
            <a:t>Conceptual Updates</a:t>
          </a:r>
          <a:endParaRPr lang="en-US" sz="2200" kern="1200" dirty="0"/>
        </a:p>
      </dsp:txBody>
      <dsp:txXfrm>
        <a:off x="40492" y="42389"/>
        <a:ext cx="3864051" cy="748506"/>
      </dsp:txXfrm>
    </dsp:sp>
    <dsp:sp modelId="{68D79306-5389-4EC4-9A28-520DC099A6C3}">
      <dsp:nvSpPr>
        <dsp:cNvPr id="0" name=""/>
        <dsp:cNvSpPr/>
      </dsp:nvSpPr>
      <dsp:spPr>
        <a:xfrm rot="5400000">
          <a:off x="7119938" y="-2219090"/>
          <a:ext cx="663592" cy="7013397"/>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Font typeface="+mj-lt"/>
            <a:buNone/>
          </a:pPr>
          <a:r>
            <a:rPr lang="en-US" sz="2000" kern="1200" dirty="0">
              <a:solidFill>
                <a:srgbClr val="002060"/>
              </a:solidFill>
            </a:rPr>
            <a:t>New or updated method or model (e.g. moving from fixed weighted estimate to chain linked volume estimate)</a:t>
          </a:r>
          <a:endParaRPr lang="en-US" sz="2000" kern="1200" dirty="0"/>
        </a:p>
      </dsp:txBody>
      <dsp:txXfrm rot="-5400000">
        <a:off x="3945036" y="988206"/>
        <a:ext cx="6981003" cy="598804"/>
      </dsp:txXfrm>
    </dsp:sp>
    <dsp:sp modelId="{DAD844E8-85B6-4703-9864-6491CB2BACAD}">
      <dsp:nvSpPr>
        <dsp:cNvPr id="0" name=""/>
        <dsp:cNvSpPr/>
      </dsp:nvSpPr>
      <dsp:spPr>
        <a:xfrm>
          <a:off x="0" y="872862"/>
          <a:ext cx="3945035" cy="8294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kern="1200" dirty="0"/>
            <a:t>Methodological Update</a:t>
          </a:r>
        </a:p>
      </dsp:txBody>
      <dsp:txXfrm>
        <a:off x="40492" y="913354"/>
        <a:ext cx="3864051" cy="748506"/>
      </dsp:txXfrm>
    </dsp:sp>
    <dsp:sp modelId="{5F0A1746-EB73-4C8A-A703-391D5068454C}">
      <dsp:nvSpPr>
        <dsp:cNvPr id="0" name=""/>
        <dsp:cNvSpPr/>
      </dsp:nvSpPr>
      <dsp:spPr>
        <a:xfrm rot="5400000">
          <a:off x="7119938" y="-1348125"/>
          <a:ext cx="663592" cy="7013397"/>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Font typeface="+mj-lt"/>
            <a:buNone/>
          </a:pPr>
          <a:r>
            <a:rPr lang="en-US" sz="2000" kern="1200" dirty="0">
              <a:solidFill>
                <a:srgbClr val="002060"/>
              </a:solidFill>
            </a:rPr>
            <a:t>Implementation of new or updated accounting rules (e.g. moving from book values to market values)</a:t>
          </a:r>
          <a:endParaRPr lang="en-US" sz="2000" kern="1200" dirty="0"/>
        </a:p>
      </dsp:txBody>
      <dsp:txXfrm rot="-5400000">
        <a:off x="3945036" y="1859171"/>
        <a:ext cx="6981003" cy="598804"/>
      </dsp:txXfrm>
    </dsp:sp>
    <dsp:sp modelId="{C2E038FC-80A2-4A5E-B7A6-38B30DA72413}">
      <dsp:nvSpPr>
        <dsp:cNvPr id="0" name=""/>
        <dsp:cNvSpPr/>
      </dsp:nvSpPr>
      <dsp:spPr>
        <a:xfrm>
          <a:off x="0" y="1743827"/>
          <a:ext cx="3945035" cy="8294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kern="1200" dirty="0"/>
            <a:t>Accounting Update</a:t>
          </a:r>
        </a:p>
      </dsp:txBody>
      <dsp:txXfrm>
        <a:off x="40492" y="1784319"/>
        <a:ext cx="3864051" cy="748506"/>
      </dsp:txXfrm>
    </dsp:sp>
    <dsp:sp modelId="{E2528D3D-F796-4586-9C17-D6DFC440C995}">
      <dsp:nvSpPr>
        <dsp:cNvPr id="0" name=""/>
        <dsp:cNvSpPr/>
      </dsp:nvSpPr>
      <dsp:spPr>
        <a:xfrm>
          <a:off x="0" y="2614792"/>
          <a:ext cx="3945035" cy="8294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kern="1200" dirty="0"/>
            <a:t>Presentational Update</a:t>
          </a:r>
        </a:p>
      </dsp:txBody>
      <dsp:txXfrm>
        <a:off x="40492" y="2655284"/>
        <a:ext cx="3864051" cy="748506"/>
      </dsp:txXfrm>
    </dsp:sp>
    <dsp:sp modelId="{6D691700-9BB8-45F0-A3A5-A07BF82C3FC8}">
      <dsp:nvSpPr>
        <dsp:cNvPr id="0" name=""/>
        <dsp:cNvSpPr/>
      </dsp:nvSpPr>
      <dsp:spPr>
        <a:xfrm>
          <a:off x="0" y="3485758"/>
          <a:ext cx="3945035" cy="8294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kern="1200" dirty="0"/>
            <a:t>Source Data Update</a:t>
          </a:r>
        </a:p>
      </dsp:txBody>
      <dsp:txXfrm>
        <a:off x="40492" y="3526250"/>
        <a:ext cx="3864051" cy="748506"/>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 y="12"/>
            <a:ext cx="3043447" cy="464977"/>
          </a:xfrm>
          <a:prstGeom prst="rect">
            <a:avLst/>
          </a:prstGeom>
        </p:spPr>
        <p:txBody>
          <a:bodyPr vert="horz" lIns="91239" tIns="45618" rIns="91239" bIns="45618" rtlCol="0"/>
          <a:lstStyle>
            <a:lvl1pPr algn="l">
              <a:defRPr sz="1200"/>
            </a:lvl1pPr>
          </a:lstStyle>
          <a:p>
            <a:endParaRPr lang="en-US" dirty="0"/>
          </a:p>
        </p:txBody>
      </p:sp>
      <p:sp>
        <p:nvSpPr>
          <p:cNvPr id="4" name="Footer Placeholder 3"/>
          <p:cNvSpPr>
            <a:spLocks noGrp="1"/>
          </p:cNvSpPr>
          <p:nvPr>
            <p:ph type="ftr" sz="quarter" idx="2"/>
          </p:nvPr>
        </p:nvSpPr>
        <p:spPr>
          <a:xfrm>
            <a:off x="12" y="8842547"/>
            <a:ext cx="3043447" cy="464977"/>
          </a:xfrm>
          <a:prstGeom prst="rect">
            <a:avLst/>
          </a:prstGeom>
        </p:spPr>
        <p:txBody>
          <a:bodyPr vert="horz" lIns="91239" tIns="45618" rIns="91239" bIns="456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075" y="8842547"/>
            <a:ext cx="3043447" cy="464977"/>
          </a:xfrm>
          <a:prstGeom prst="rect">
            <a:avLst/>
          </a:prstGeom>
        </p:spPr>
        <p:txBody>
          <a:bodyPr vert="horz" lIns="91239" tIns="45618" rIns="91239" bIns="45618" rtlCol="0" anchor="b"/>
          <a:lstStyle>
            <a:lvl1pPr algn="r">
              <a:defRPr sz="1200"/>
            </a:lvl1pPr>
          </a:lstStyle>
          <a:p>
            <a:fld id="{70787CFD-D5C7-455D-B121-683BFE13FBD4}" type="slidenum">
              <a:rPr lang="en-US" smtClean="0"/>
              <a:pPr/>
              <a:t>‹#›</a:t>
            </a:fld>
            <a:endParaRPr lang="en-US" dirty="0"/>
          </a:p>
        </p:txBody>
      </p:sp>
    </p:spTree>
    <p:extLst>
      <p:ext uri="{BB962C8B-B14F-4D97-AF65-F5344CB8AC3E}">
        <p14:creationId xmlns:p14="http://schemas.microsoft.com/office/powerpoint/2010/main" val="339198984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43343" cy="465455"/>
          </a:xfrm>
          <a:prstGeom prst="rect">
            <a:avLst/>
          </a:prstGeom>
        </p:spPr>
        <p:txBody>
          <a:bodyPr vert="horz" lIns="93134" tIns="46567" rIns="93134" bIns="46567" rtlCol="0"/>
          <a:lstStyle>
            <a:lvl1pPr algn="l">
              <a:defRPr sz="1200"/>
            </a:lvl1pPr>
          </a:lstStyle>
          <a:p>
            <a:endParaRPr lang="en-US" dirty="0"/>
          </a:p>
        </p:txBody>
      </p:sp>
      <p:sp>
        <p:nvSpPr>
          <p:cNvPr id="3" name="Date Placeholder 2"/>
          <p:cNvSpPr>
            <a:spLocks noGrp="1"/>
          </p:cNvSpPr>
          <p:nvPr>
            <p:ph type="dt" idx="1"/>
          </p:nvPr>
        </p:nvSpPr>
        <p:spPr>
          <a:xfrm>
            <a:off x="3978139" y="6"/>
            <a:ext cx="3043343" cy="465455"/>
          </a:xfrm>
          <a:prstGeom prst="rect">
            <a:avLst/>
          </a:prstGeom>
        </p:spPr>
        <p:txBody>
          <a:bodyPr vert="horz" lIns="93134" tIns="46567" rIns="93134" bIns="46567" rtlCol="0"/>
          <a:lstStyle>
            <a:lvl1pPr algn="r">
              <a:defRPr sz="1200"/>
            </a:lvl1pPr>
          </a:lstStyle>
          <a:p>
            <a:fld id="{49E4E862-E263-8B4A-AFB5-DFAAA754BCA9}" type="datetime1">
              <a:rPr lang="en-US" smtClean="0"/>
              <a:t>19/05/21</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134" tIns="46567" rIns="93134" bIns="46567" rtlCol="0" anchor="ctr"/>
          <a:lstStyle/>
          <a:p>
            <a:endParaRPr lang="en-US" dirty="0"/>
          </a:p>
        </p:txBody>
      </p:sp>
      <p:sp>
        <p:nvSpPr>
          <p:cNvPr id="5" name="Notes Placeholder 4"/>
          <p:cNvSpPr>
            <a:spLocks noGrp="1"/>
          </p:cNvSpPr>
          <p:nvPr>
            <p:ph type="body" sz="quarter" idx="3"/>
          </p:nvPr>
        </p:nvSpPr>
        <p:spPr>
          <a:xfrm>
            <a:off x="702313" y="4421825"/>
            <a:ext cx="5618480" cy="4189095"/>
          </a:xfrm>
          <a:prstGeom prst="rect">
            <a:avLst/>
          </a:prstGeom>
        </p:spPr>
        <p:txBody>
          <a:bodyPr vert="horz" lIns="93134" tIns="46567" rIns="93134" bIns="4656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8842036"/>
            <a:ext cx="3043343" cy="465455"/>
          </a:xfrm>
          <a:prstGeom prst="rect">
            <a:avLst/>
          </a:prstGeom>
        </p:spPr>
        <p:txBody>
          <a:bodyPr vert="horz" lIns="93134" tIns="46567" rIns="93134" bIns="4656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9" y="8842036"/>
            <a:ext cx="3043343" cy="465455"/>
          </a:xfrm>
          <a:prstGeom prst="rect">
            <a:avLst/>
          </a:prstGeom>
        </p:spPr>
        <p:txBody>
          <a:bodyPr vert="horz" lIns="93134" tIns="46567" rIns="93134" bIns="46567" rtlCol="0" anchor="b"/>
          <a:lstStyle>
            <a:lvl1pPr algn="r">
              <a:defRPr sz="1200"/>
            </a:lvl1pPr>
          </a:lstStyle>
          <a:p>
            <a:fld id="{BA49F774-CCF9-492C-9AEB-F2814D4A6625}" type="slidenum">
              <a:rPr lang="en-US" smtClean="0"/>
              <a:pPr/>
              <a:t>‹#›</a:t>
            </a:fld>
            <a:endParaRPr lang="en-US" dirty="0"/>
          </a:p>
        </p:txBody>
      </p:sp>
    </p:spTree>
    <p:extLst>
      <p:ext uri="{BB962C8B-B14F-4D97-AF65-F5344CB8AC3E}">
        <p14:creationId xmlns:p14="http://schemas.microsoft.com/office/powerpoint/2010/main" val="1913010238"/>
      </p:ext>
    </p:extLst>
  </p:cSld>
  <p:clrMap bg1="lt1" tx1="dk1" bg2="lt2" tx2="dk2" accent1="accent1" accent2="accent2" accent3="accent3" accent4="accent4" accent5="accent5" accent6="accent6" hlink="hlink" folHlink="folHlink"/>
  <p:hf hdr="0" ftr="0"/>
  <p:notesStyle>
    <a:lvl1pPr marL="0" algn="l" defTabSz="914314" rtl="0" eaLnBrk="1" latinLnBrk="0" hangingPunct="1">
      <a:defRPr sz="1200" kern="1200">
        <a:solidFill>
          <a:schemeClr val="tx1"/>
        </a:solidFill>
        <a:latin typeface="+mn-lt"/>
        <a:ea typeface="+mn-ea"/>
        <a:cs typeface="+mn-cs"/>
      </a:defRPr>
    </a:lvl1pPr>
    <a:lvl2pPr marL="457157" algn="l" defTabSz="914314" rtl="0" eaLnBrk="1" latinLnBrk="0" hangingPunct="1">
      <a:defRPr sz="1200" kern="1200">
        <a:solidFill>
          <a:schemeClr val="tx1"/>
        </a:solidFill>
        <a:latin typeface="+mn-lt"/>
        <a:ea typeface="+mn-ea"/>
        <a:cs typeface="+mn-cs"/>
      </a:defRPr>
    </a:lvl2pPr>
    <a:lvl3pPr marL="914314" algn="l" defTabSz="914314" rtl="0" eaLnBrk="1" latinLnBrk="0" hangingPunct="1">
      <a:defRPr sz="1200" kern="1200">
        <a:solidFill>
          <a:schemeClr val="tx1"/>
        </a:solidFill>
        <a:latin typeface="+mn-lt"/>
        <a:ea typeface="+mn-ea"/>
        <a:cs typeface="+mn-cs"/>
      </a:defRPr>
    </a:lvl3pPr>
    <a:lvl4pPr marL="1371472" algn="l" defTabSz="914314" rtl="0" eaLnBrk="1" latinLnBrk="0" hangingPunct="1">
      <a:defRPr sz="1200" kern="1200">
        <a:solidFill>
          <a:schemeClr val="tx1"/>
        </a:solidFill>
        <a:latin typeface="+mn-lt"/>
        <a:ea typeface="+mn-ea"/>
        <a:cs typeface="+mn-cs"/>
      </a:defRPr>
    </a:lvl4pPr>
    <a:lvl5pPr marL="1828628" algn="l" defTabSz="914314" rtl="0" eaLnBrk="1" latinLnBrk="0" hangingPunct="1">
      <a:defRPr sz="1200" kern="1200">
        <a:solidFill>
          <a:schemeClr val="tx1"/>
        </a:solidFill>
        <a:latin typeface="+mn-lt"/>
        <a:ea typeface="+mn-ea"/>
        <a:cs typeface="+mn-cs"/>
      </a:defRPr>
    </a:lvl5pPr>
    <a:lvl6pPr marL="2285785" algn="l" defTabSz="914314" rtl="0" eaLnBrk="1" latinLnBrk="0" hangingPunct="1">
      <a:defRPr sz="1200" kern="1200">
        <a:solidFill>
          <a:schemeClr val="tx1"/>
        </a:solidFill>
        <a:latin typeface="+mn-lt"/>
        <a:ea typeface="+mn-ea"/>
        <a:cs typeface="+mn-cs"/>
      </a:defRPr>
    </a:lvl6pPr>
    <a:lvl7pPr marL="2742942" algn="l" defTabSz="914314" rtl="0" eaLnBrk="1" latinLnBrk="0" hangingPunct="1">
      <a:defRPr sz="1200" kern="1200">
        <a:solidFill>
          <a:schemeClr val="tx1"/>
        </a:solidFill>
        <a:latin typeface="+mn-lt"/>
        <a:ea typeface="+mn-ea"/>
        <a:cs typeface="+mn-cs"/>
      </a:defRPr>
    </a:lvl7pPr>
    <a:lvl8pPr marL="3200100" algn="l" defTabSz="914314" rtl="0" eaLnBrk="1" latinLnBrk="0" hangingPunct="1">
      <a:defRPr sz="1200" kern="1200">
        <a:solidFill>
          <a:schemeClr val="tx1"/>
        </a:solidFill>
        <a:latin typeface="+mn-lt"/>
        <a:ea typeface="+mn-ea"/>
        <a:cs typeface="+mn-cs"/>
      </a:defRPr>
    </a:lvl8pPr>
    <a:lvl9pPr marL="3657257" algn="l" defTabSz="91431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49E4E862-E263-8B4A-AFB5-DFAAA754BCA9}" type="datetime1">
              <a:rPr lang="en-US" smtClean="0"/>
              <a:t>19/05/21</a:t>
            </a:fld>
            <a:endParaRPr lang="en-US" dirty="0"/>
          </a:p>
        </p:txBody>
      </p:sp>
      <p:sp>
        <p:nvSpPr>
          <p:cNvPr id="5" name="Slide Number Placeholder 4"/>
          <p:cNvSpPr>
            <a:spLocks noGrp="1"/>
          </p:cNvSpPr>
          <p:nvPr>
            <p:ph type="sldNum" sz="quarter" idx="5"/>
          </p:nvPr>
        </p:nvSpPr>
        <p:spPr/>
        <p:txBody>
          <a:bodyPr/>
          <a:lstStyle/>
          <a:p>
            <a:fld id="{BA49F774-CCF9-492C-9AEB-F2814D4A6625}" type="slidenum">
              <a:rPr lang="en-US" smtClean="0"/>
              <a:pPr/>
              <a:t>18</a:t>
            </a:fld>
            <a:endParaRPr lang="en-US" dirty="0"/>
          </a:p>
        </p:txBody>
      </p:sp>
    </p:spTree>
    <p:extLst>
      <p:ext uri="{BB962C8B-B14F-4D97-AF65-F5344CB8AC3E}">
        <p14:creationId xmlns:p14="http://schemas.microsoft.com/office/powerpoint/2010/main" val="3541847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pt. Presentation 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741048" y="1940930"/>
            <a:ext cx="5515284" cy="2239337"/>
          </a:xfrm>
        </p:spPr>
        <p:txBody>
          <a:bodyPr lIns="0" tIns="0" rIns="0" bIns="45720" anchor="b" anchorCtr="0">
            <a:normAutofit/>
          </a:bodyPr>
          <a:lstStyle>
            <a:lvl1pPr algn="l">
              <a:lnSpc>
                <a:spcPct val="95000"/>
              </a:lnSpc>
              <a:defRPr sz="4000" b="0" i="0">
                <a:solidFill>
                  <a:schemeClr val="tx2"/>
                </a:solidFill>
                <a:latin typeface="Arial Black" panose="020B0604020202020204" pitchFamily="34" charset="0"/>
                <a:cs typeface="Arial Black" panose="020B0604020202020204" pitchFamily="34" charset="0"/>
              </a:defRPr>
            </a:lvl1pPr>
          </a:lstStyle>
          <a:p>
            <a:r>
              <a:rPr lang="en-US" dirty="0"/>
              <a:t>Presentation Title up to three lines in length</a:t>
            </a:r>
          </a:p>
        </p:txBody>
      </p:sp>
      <p:sp>
        <p:nvSpPr>
          <p:cNvPr id="3" name="Subtitle 2"/>
          <p:cNvSpPr>
            <a:spLocks noGrp="1"/>
          </p:cNvSpPr>
          <p:nvPr>
            <p:ph type="subTitle" idx="1" hasCustomPrompt="1"/>
          </p:nvPr>
        </p:nvSpPr>
        <p:spPr>
          <a:xfrm>
            <a:off x="5741048" y="4180267"/>
            <a:ext cx="5515284" cy="465240"/>
          </a:xfrm>
        </p:spPr>
        <p:txBody>
          <a:bodyPr lIns="0" tIns="91440" rIns="0" bIns="0"/>
          <a:lstStyle>
            <a:lvl1pPr marL="0" indent="0" algn="l">
              <a:buNone/>
              <a:defRPr b="1" cap="all" baseline="0">
                <a:solidFill>
                  <a:schemeClr val="tx2"/>
                </a:solidFill>
              </a:defRPr>
            </a:lvl1pPr>
            <a:lvl2pPr marL="457157" indent="0" algn="ctr">
              <a:buNone/>
              <a:defRPr>
                <a:solidFill>
                  <a:schemeClr val="tx1">
                    <a:tint val="75000"/>
                  </a:schemeClr>
                </a:solidFill>
              </a:defRPr>
            </a:lvl2pPr>
            <a:lvl3pPr marL="914314" indent="0" algn="ctr">
              <a:buNone/>
              <a:defRPr>
                <a:solidFill>
                  <a:schemeClr val="tx1">
                    <a:tint val="75000"/>
                  </a:schemeClr>
                </a:solidFill>
              </a:defRPr>
            </a:lvl3pPr>
            <a:lvl4pPr marL="1371472" indent="0" algn="ctr">
              <a:buNone/>
              <a:defRPr>
                <a:solidFill>
                  <a:schemeClr val="tx1">
                    <a:tint val="75000"/>
                  </a:schemeClr>
                </a:solidFill>
              </a:defRPr>
            </a:lvl4pPr>
            <a:lvl5pPr marL="1828628" indent="0" algn="ctr">
              <a:buNone/>
              <a:defRPr>
                <a:solidFill>
                  <a:schemeClr val="tx1">
                    <a:tint val="75000"/>
                  </a:schemeClr>
                </a:solidFill>
              </a:defRPr>
            </a:lvl5pPr>
            <a:lvl6pPr marL="2285785" indent="0" algn="ctr">
              <a:buNone/>
              <a:defRPr>
                <a:solidFill>
                  <a:schemeClr val="tx1">
                    <a:tint val="75000"/>
                  </a:schemeClr>
                </a:solidFill>
              </a:defRPr>
            </a:lvl6pPr>
            <a:lvl7pPr marL="2742942" indent="0" algn="ctr">
              <a:buNone/>
              <a:defRPr>
                <a:solidFill>
                  <a:schemeClr val="tx1">
                    <a:tint val="75000"/>
                  </a:schemeClr>
                </a:solidFill>
              </a:defRPr>
            </a:lvl7pPr>
            <a:lvl8pPr marL="3200100" indent="0" algn="ctr">
              <a:buNone/>
              <a:defRPr>
                <a:solidFill>
                  <a:schemeClr val="tx1">
                    <a:tint val="75000"/>
                  </a:schemeClr>
                </a:solidFill>
              </a:defRPr>
            </a:lvl8pPr>
            <a:lvl9pPr marL="3657257" indent="0" algn="ctr">
              <a:buNone/>
              <a:defRPr>
                <a:solidFill>
                  <a:schemeClr val="tx1">
                    <a:tint val="75000"/>
                  </a:schemeClr>
                </a:solidFill>
              </a:defRPr>
            </a:lvl9pPr>
          </a:lstStyle>
          <a:p>
            <a:r>
              <a:rPr lang="en-US" dirty="0"/>
              <a:t>Month </a:t>
            </a:r>
            <a:r>
              <a:rPr lang="en-US" dirty="0" err="1"/>
              <a:t>dd</a:t>
            </a:r>
            <a:r>
              <a:rPr lang="en-US" dirty="0"/>
              <a:t>, </a:t>
            </a:r>
            <a:r>
              <a:rPr lang="en-US" dirty="0" err="1"/>
              <a:t>yyyy</a:t>
            </a:r>
            <a:endParaRPr lang="en-US" dirty="0"/>
          </a:p>
        </p:txBody>
      </p:sp>
      <p:sp>
        <p:nvSpPr>
          <p:cNvPr id="12" name="Text Placeholder 11">
            <a:extLst>
              <a:ext uri="{FF2B5EF4-FFF2-40B4-BE49-F238E27FC236}">
                <a16:creationId xmlns:a16="http://schemas.microsoft.com/office/drawing/2014/main" id="{FF8FC6B8-AF18-8A44-98A9-C2E79C685356}"/>
              </a:ext>
            </a:extLst>
          </p:cNvPr>
          <p:cNvSpPr>
            <a:spLocks noGrp="1"/>
          </p:cNvSpPr>
          <p:nvPr>
            <p:ph type="body" sz="quarter" idx="10" hasCustomPrompt="1"/>
          </p:nvPr>
        </p:nvSpPr>
        <p:spPr>
          <a:xfrm>
            <a:off x="5741048" y="4879731"/>
            <a:ext cx="5515284" cy="1213338"/>
          </a:xfrm>
        </p:spPr>
        <p:txBody>
          <a:bodyPr lIns="0" tIns="0" rIns="0" bIns="0" anchor="b" anchorCtr="0"/>
          <a:lstStyle>
            <a:lvl1pPr marL="0" indent="0">
              <a:spcBef>
                <a:spcPts val="300"/>
              </a:spcBef>
              <a:buNone/>
              <a:tabLst/>
              <a:defRPr>
                <a:solidFill>
                  <a:schemeClr val="bg1">
                    <a:lumMod val="50000"/>
                  </a:schemeClr>
                </a:solidFill>
              </a:defRPr>
            </a:lvl1pPr>
            <a:lvl2pPr marL="0" indent="0">
              <a:spcBef>
                <a:spcPts val="300"/>
              </a:spcBef>
              <a:buNone/>
              <a:tabLst/>
              <a:defRPr>
                <a:solidFill>
                  <a:schemeClr val="bg1">
                    <a:lumMod val="50000"/>
                  </a:schemeClr>
                </a:solidFill>
              </a:defRPr>
            </a:lvl2pPr>
            <a:lvl3pPr marL="0" indent="0">
              <a:spcBef>
                <a:spcPts val="300"/>
              </a:spcBef>
              <a:buNone/>
              <a:tabLst/>
              <a:defRPr>
                <a:solidFill>
                  <a:schemeClr val="bg1">
                    <a:lumMod val="50000"/>
                  </a:schemeClr>
                </a:solidFill>
              </a:defRPr>
            </a:lvl3pPr>
            <a:lvl4pPr marL="0" indent="0">
              <a:spcBef>
                <a:spcPts val="300"/>
              </a:spcBef>
              <a:buNone/>
              <a:tabLst/>
              <a:defRPr>
                <a:solidFill>
                  <a:schemeClr val="bg1">
                    <a:lumMod val="50000"/>
                  </a:schemeClr>
                </a:solidFill>
              </a:defRPr>
            </a:lvl4pPr>
            <a:lvl5pPr marL="0" indent="0">
              <a:spcBef>
                <a:spcPts val="300"/>
              </a:spcBef>
              <a:buNone/>
              <a:tabLst/>
              <a:defRPr>
                <a:solidFill>
                  <a:schemeClr val="bg1">
                    <a:lumMod val="50000"/>
                  </a:schemeClr>
                </a:solidFill>
              </a:defRPr>
            </a:lvl5pPr>
          </a:lstStyle>
          <a:p>
            <a:pPr lvl="0"/>
            <a:r>
              <a:rPr lang="en-US" dirty="0"/>
              <a:t>Speaker Name</a:t>
            </a:r>
          </a:p>
          <a:p>
            <a:pPr lvl="0"/>
            <a:r>
              <a:rPr lang="en-US" dirty="0"/>
              <a:t>Division/Title/Affiliation</a:t>
            </a:r>
          </a:p>
        </p:txBody>
      </p:sp>
      <p:sp>
        <p:nvSpPr>
          <p:cNvPr id="5" name="Picture Placeholder 4">
            <a:extLst>
              <a:ext uri="{FF2B5EF4-FFF2-40B4-BE49-F238E27FC236}">
                <a16:creationId xmlns:a16="http://schemas.microsoft.com/office/drawing/2014/main" id="{EDD8EAEE-101A-B04C-9480-47C14533CE54}"/>
              </a:ext>
            </a:extLst>
          </p:cNvPr>
          <p:cNvSpPr>
            <a:spLocks noGrp="1"/>
          </p:cNvSpPr>
          <p:nvPr>
            <p:ph type="pic" sz="quarter" idx="11" hasCustomPrompt="1"/>
          </p:nvPr>
        </p:nvSpPr>
        <p:spPr>
          <a:xfrm>
            <a:off x="0" y="0"/>
            <a:ext cx="4891088" cy="6858000"/>
          </a:xfrm>
          <a:solidFill>
            <a:schemeClr val="tx2"/>
          </a:solidFill>
        </p:spPr>
        <p:txBody>
          <a:bodyPr lIns="365760" tIns="365760" rIns="365760" bIns="2971800" anchor="b">
            <a:normAutofit/>
          </a:bodyPr>
          <a:lstStyle>
            <a:lvl1pPr marL="0" indent="0" algn="ctr">
              <a:buNone/>
              <a:defRPr sz="1600" i="1">
                <a:solidFill>
                  <a:schemeClr val="tx2">
                    <a:lumMod val="40000"/>
                    <a:lumOff val="60000"/>
                  </a:schemeClr>
                </a:solidFill>
              </a:defRPr>
            </a:lvl1pPr>
          </a:lstStyle>
          <a:p>
            <a:r>
              <a:rPr lang="en-US" dirty="0"/>
              <a:t>Click icon to insert a photo.</a:t>
            </a:r>
          </a:p>
        </p:txBody>
      </p:sp>
      <p:sp>
        <p:nvSpPr>
          <p:cNvPr id="8" name="Text Placeholder 4">
            <a:extLst>
              <a:ext uri="{FF2B5EF4-FFF2-40B4-BE49-F238E27FC236}">
                <a16:creationId xmlns:a16="http://schemas.microsoft.com/office/drawing/2014/main" id="{FEFAF05C-419E-4343-8983-4850A83FB6CD}"/>
              </a:ext>
            </a:extLst>
          </p:cNvPr>
          <p:cNvSpPr>
            <a:spLocks noGrp="1"/>
          </p:cNvSpPr>
          <p:nvPr>
            <p:ph type="body" sz="quarter" idx="12" hasCustomPrompt="1"/>
          </p:nvPr>
        </p:nvSpPr>
        <p:spPr>
          <a:xfrm>
            <a:off x="0" y="6597160"/>
            <a:ext cx="4891089"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5853188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orient="horz" pos="3799">
          <p15:clr>
            <a:srgbClr val="FBAE40"/>
          </p15:clr>
        </p15:guide>
        <p15:guide id="3" pos="3600">
          <p15:clr>
            <a:srgbClr val="FBAE40"/>
          </p15:clr>
        </p15:guide>
        <p15:guide id="4" pos="3081">
          <p15:clr>
            <a:srgbClr val="FBAE40"/>
          </p15:clr>
        </p15:guide>
        <p15:guide id="5" pos="3632" userDrawn="1">
          <p15:clr>
            <a:srgbClr val="FBAE40"/>
          </p15:clr>
        </p15:guide>
        <p15:guide id="6" orient="horz" pos="83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Photo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340806" y="491385"/>
            <a:ext cx="3670259" cy="978486"/>
          </a:xfrm>
          <a:prstGeom prst="rect">
            <a:avLst/>
          </a:prstGeom>
        </p:spPr>
        <p:txBody>
          <a:bodyPr vert="horz" lIns="0" tIns="0" rIns="0" bIns="0" rtlCol="0" anchor="ctr">
            <a:normAutofit/>
          </a:bodyPr>
          <a:lstStyle>
            <a:lvl1pPr algn="l">
              <a:defRPr lang="en-US" sz="2400" dirty="0">
                <a:solidFill>
                  <a:schemeClr val="tx2"/>
                </a:solidFill>
                <a:latin typeface="Arial Black" charset="0"/>
                <a:ea typeface="Arial Black" charset="0"/>
                <a:cs typeface="Arial Black" charset="0"/>
              </a:defRPr>
            </a:lvl1pPr>
          </a:lstStyle>
          <a:p>
            <a:pPr marL="0" lvl="0"/>
            <a:r>
              <a:rPr lang="en-US" dirty="0"/>
              <a:t>Title for </a:t>
            </a:r>
            <a:r>
              <a:rPr lang="en-US" dirty="0" err="1"/>
              <a:t>Text+Photo</a:t>
            </a:r>
            <a:r>
              <a:rPr lang="en-US" dirty="0"/>
              <a:t>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340806" y="1469871"/>
            <a:ext cx="3670259" cy="4860591"/>
          </a:xfrm>
        </p:spPr>
        <p:txBody>
          <a:bodyPr>
            <a:normAutofit/>
          </a:bodyPr>
          <a:lstStyle>
            <a:lvl1pPr>
              <a:spcBef>
                <a:spcPts val="20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Picture Placeholder 2">
            <a:extLst>
              <a:ext uri="{FF2B5EF4-FFF2-40B4-BE49-F238E27FC236}">
                <a16:creationId xmlns:a16="http://schemas.microsoft.com/office/drawing/2014/main" id="{47569D7D-6010-454B-A86B-B6C69D7E2E6B}"/>
              </a:ext>
            </a:extLst>
          </p:cNvPr>
          <p:cNvSpPr>
            <a:spLocks noGrp="1"/>
          </p:cNvSpPr>
          <p:nvPr>
            <p:ph type="pic" sz="quarter" idx="11" hasCustomPrompt="1"/>
          </p:nvPr>
        </p:nvSpPr>
        <p:spPr>
          <a:xfrm>
            <a:off x="4191000" y="-1"/>
            <a:ext cx="8001000" cy="6629400"/>
          </a:xfrm>
          <a:solidFill>
            <a:schemeClr val="bg1">
              <a:lumMod val="90000"/>
            </a:schemeClr>
          </a:solidFill>
        </p:spPr>
        <p:txBody>
          <a:bodyPr tIns="0" bIns="2743200" anchor="b"/>
          <a:lstStyle>
            <a:lvl1pPr algn="ctr">
              <a:defRPr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FD26CCD3-E500-1F49-8DD8-1545E2CBF0B3}"/>
              </a:ext>
            </a:extLst>
          </p:cNvPr>
          <p:cNvSpPr>
            <a:spLocks noGrp="1"/>
          </p:cNvSpPr>
          <p:nvPr>
            <p:ph type="body" sz="quarter" idx="12" hasCustomPrompt="1"/>
          </p:nvPr>
        </p:nvSpPr>
        <p:spPr>
          <a:xfrm rot="5400000">
            <a:off x="8746884" y="3184281"/>
            <a:ext cx="6629396"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401658498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oto+Photo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Title for </a:t>
            </a:r>
            <a:r>
              <a:rPr lang="en-US" dirty="0" err="1"/>
              <a:t>Photo+Photo</a:t>
            </a:r>
            <a:r>
              <a:rPr lang="en-US" dirty="0"/>
              <a:t> (W) Layout</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0" y="1469871"/>
            <a:ext cx="6096000" cy="42519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 y="5460991"/>
            <a:ext cx="6096000"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Picture Placeholder 4">
            <a:extLst>
              <a:ext uri="{FF2B5EF4-FFF2-40B4-BE49-F238E27FC236}">
                <a16:creationId xmlns:a16="http://schemas.microsoft.com/office/drawing/2014/main" id="{57E259A3-746A-2044-822B-3F7D859E7F10}"/>
              </a:ext>
            </a:extLst>
          </p:cNvPr>
          <p:cNvSpPr>
            <a:spLocks noGrp="1"/>
          </p:cNvSpPr>
          <p:nvPr>
            <p:ph type="pic" sz="quarter" idx="14" hasCustomPrompt="1"/>
          </p:nvPr>
        </p:nvSpPr>
        <p:spPr>
          <a:xfrm>
            <a:off x="6093439" y="1469871"/>
            <a:ext cx="6096000" cy="42519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9" name="Text Placeholder 4">
            <a:extLst>
              <a:ext uri="{FF2B5EF4-FFF2-40B4-BE49-F238E27FC236}">
                <a16:creationId xmlns:a16="http://schemas.microsoft.com/office/drawing/2014/main" id="{E3F54B41-918E-644B-B610-DDE8277FB261}"/>
              </a:ext>
            </a:extLst>
          </p:cNvPr>
          <p:cNvSpPr>
            <a:spLocks noGrp="1"/>
          </p:cNvSpPr>
          <p:nvPr>
            <p:ph type="body" sz="quarter" idx="15" hasCustomPrompt="1"/>
          </p:nvPr>
        </p:nvSpPr>
        <p:spPr>
          <a:xfrm>
            <a:off x="6093440" y="5460991"/>
            <a:ext cx="6096000"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60850190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Photo+Title (W)">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24F27426-24A7-3845-8E05-8360D202A2F3}"/>
              </a:ext>
            </a:extLst>
          </p:cNvPr>
          <p:cNvSpPr>
            <a:spLocks noGrp="1"/>
          </p:cNvSpPr>
          <p:nvPr>
            <p:ph type="title" hasCustomPrompt="1"/>
          </p:nvPr>
        </p:nvSpPr>
        <p:spPr>
          <a:xfrm>
            <a:off x="1" y="5349453"/>
            <a:ext cx="12192000" cy="1508547"/>
          </a:xfrm>
          <a:prstGeom prst="rect">
            <a:avLst/>
          </a:prstGeom>
        </p:spPr>
        <p:txBody>
          <a:bodyPr vert="horz" lIns="457200" tIns="182880" rIns="457200" bIns="182880" rtlCol="0" anchor="t" anchorCtr="0">
            <a:noAutofit/>
          </a:bodyPr>
          <a:lstStyle>
            <a:lvl1pPr algn="ctr">
              <a:defRPr lang="en-US" sz="2400" dirty="0">
                <a:solidFill>
                  <a:schemeClr val="tx2"/>
                </a:solidFill>
                <a:latin typeface="Arial Black" charset="0"/>
                <a:ea typeface="Arial Black" charset="0"/>
                <a:cs typeface="Arial Black" charset="0"/>
              </a:defRPr>
            </a:lvl1pPr>
          </a:lstStyle>
          <a:p>
            <a:pPr marL="0" lvl="0"/>
            <a:r>
              <a:rPr lang="en-US" dirty="0"/>
              <a:t>Title for Large Photo (W) Layout</a:t>
            </a:r>
          </a:p>
        </p:txBody>
      </p:sp>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0"/>
            <a:ext cx="12192000" cy="5349875"/>
          </a:xfrm>
          <a:solidFill>
            <a:schemeClr val="bg1">
              <a:lumMod val="90000"/>
            </a:schemeClr>
          </a:solidFill>
        </p:spPr>
        <p:txBody>
          <a:bodyPr tIns="0" bIns="205740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9386856" y="2544308"/>
            <a:ext cx="5349451"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168799884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xtra-Large Photo+Title (W)">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1"/>
            <a:ext cx="12192000" cy="6172200"/>
          </a:xfrm>
          <a:solidFill>
            <a:schemeClr val="bg1">
              <a:lumMod val="90000"/>
            </a:schemeClr>
          </a:solidFill>
        </p:spPr>
        <p:txBody>
          <a:bodyPr tIns="0" bIns="256032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8975483" y="2955682"/>
            <a:ext cx="6172198"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4" name="Title Placeholder 1">
            <a:extLst>
              <a:ext uri="{FF2B5EF4-FFF2-40B4-BE49-F238E27FC236}">
                <a16:creationId xmlns:a16="http://schemas.microsoft.com/office/drawing/2014/main" id="{24F27426-24A7-3845-8E05-8360D202A2F3}"/>
              </a:ext>
            </a:extLst>
          </p:cNvPr>
          <p:cNvSpPr>
            <a:spLocks noGrp="1"/>
          </p:cNvSpPr>
          <p:nvPr>
            <p:ph type="title" hasCustomPrompt="1"/>
          </p:nvPr>
        </p:nvSpPr>
        <p:spPr>
          <a:xfrm>
            <a:off x="0" y="6172200"/>
            <a:ext cx="12202245" cy="685800"/>
          </a:xfrm>
          <a:prstGeom prst="rect">
            <a:avLst/>
          </a:prstGeom>
        </p:spPr>
        <p:txBody>
          <a:bodyPr vert="horz" lIns="457200" tIns="91440" rIns="457200" bIns="182880" rtlCol="0" anchor="t" anchorCtr="0">
            <a:normAutofit/>
          </a:bodyPr>
          <a:lstStyle>
            <a:lvl1pPr algn="ctr">
              <a:defRPr lang="en-US" sz="2200" dirty="0">
                <a:solidFill>
                  <a:schemeClr val="tx2"/>
                </a:solidFill>
                <a:latin typeface="Arial Black" charset="0"/>
                <a:ea typeface="Arial Black" charset="0"/>
                <a:cs typeface="Arial Black" charset="0"/>
              </a:defRPr>
            </a:lvl1pPr>
          </a:lstStyle>
          <a:p>
            <a:pPr marL="0" lvl="0"/>
            <a:r>
              <a:rPr lang="en-US" dirty="0"/>
              <a:t>Title for Extra-Large </a:t>
            </a:r>
            <a:r>
              <a:rPr lang="en-US" dirty="0" err="1"/>
              <a:t>Photo+Title</a:t>
            </a:r>
            <a:r>
              <a:rPr lang="en-US" dirty="0"/>
              <a:t> (W) Layout</a:t>
            </a:r>
          </a:p>
        </p:txBody>
      </p:sp>
    </p:spTree>
    <p:extLst>
      <p:ext uri="{BB962C8B-B14F-4D97-AF65-F5344CB8AC3E}">
        <p14:creationId xmlns:p14="http://schemas.microsoft.com/office/powerpoint/2010/main" val="115190021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tra-Large Photo (W)">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8B1EB05-4C3D-C643-8F71-7489EF7CE397}"/>
              </a:ext>
            </a:extLst>
          </p:cNvPr>
          <p:cNvSpPr>
            <a:spLocks noGrp="1"/>
          </p:cNvSpPr>
          <p:nvPr>
            <p:ph type="pic" sz="quarter" idx="10" hasCustomPrompt="1"/>
          </p:nvPr>
        </p:nvSpPr>
        <p:spPr>
          <a:xfrm>
            <a:off x="0" y="-1"/>
            <a:ext cx="12192000" cy="6583680"/>
          </a:xfrm>
          <a:solidFill>
            <a:schemeClr val="bg1">
              <a:lumMod val="90000"/>
            </a:schemeClr>
          </a:solidFill>
        </p:spPr>
        <p:txBody>
          <a:bodyPr tIns="0" bIns="2743200" anchor="b"/>
          <a:lstStyle>
            <a:lvl1pPr algn="ctr">
              <a:defRPr i="1">
                <a:solidFill>
                  <a:schemeClr val="bg1">
                    <a:lumMod val="75000"/>
                  </a:schemeClr>
                </a:solidFill>
              </a:defRPr>
            </a:lvl1pPr>
          </a:lstStyle>
          <a:p>
            <a:r>
              <a:rPr lang="en-US" dirty="0"/>
              <a:t>Click icon to insert a photo.</a:t>
            </a:r>
          </a:p>
        </p:txBody>
      </p:sp>
      <p:sp>
        <p:nvSpPr>
          <p:cNvPr id="6" name="Text Placeholder 4">
            <a:extLst>
              <a:ext uri="{FF2B5EF4-FFF2-40B4-BE49-F238E27FC236}">
                <a16:creationId xmlns:a16="http://schemas.microsoft.com/office/drawing/2014/main" id="{EC91875E-B0A9-0447-9F79-6199D7261229}"/>
              </a:ext>
            </a:extLst>
          </p:cNvPr>
          <p:cNvSpPr>
            <a:spLocks noGrp="1"/>
          </p:cNvSpPr>
          <p:nvPr>
            <p:ph type="body" sz="quarter" idx="11" hasCustomPrompt="1"/>
          </p:nvPr>
        </p:nvSpPr>
        <p:spPr>
          <a:xfrm rot="5400000">
            <a:off x="8769743" y="3161422"/>
            <a:ext cx="6583678" cy="260840"/>
          </a:xfrm>
        </p:spPr>
        <p:txBody>
          <a:bodyPr lIns="91440" tIns="45720" rIns="91440" bIns="45720">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40168843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ingle-Column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Single-Column (B)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9715500" cy="4860591"/>
          </a:xfrm>
        </p:spPr>
        <p:txBody>
          <a:bodyPr/>
          <a:lstStyle>
            <a:lvl1pPr marL="0" marR="0" indent="0" algn="l" defTabSz="914314" rtl="0" eaLnBrk="1" fontAlgn="auto" latinLnBrk="0" hangingPunct="1">
              <a:lnSpc>
                <a:spcPct val="100000"/>
              </a:lnSpc>
              <a:spcBef>
                <a:spcPts val="2400"/>
              </a:spcBef>
              <a:spcAft>
                <a:spcPts val="0"/>
              </a:spcAft>
              <a:buClr>
                <a:schemeClr val="accent1"/>
              </a:buClr>
              <a:buSzPct val="110000"/>
              <a:buFont typeface="Wingdings" charset="2"/>
              <a:buNone/>
              <a:tabLst/>
              <a:defRPr>
                <a:solidFill>
                  <a:schemeClr val="bg1"/>
                </a:solidFill>
              </a:defRPr>
            </a:lvl1pPr>
            <a:lvl2pPr>
              <a:buClr>
                <a:schemeClr val="tx2">
                  <a:lumMod val="40000"/>
                  <a:lumOff val="60000"/>
                </a:schemeClr>
              </a:buClr>
              <a:defRPr>
                <a:solidFill>
                  <a:schemeClr val="bg1"/>
                </a:solidFill>
              </a:defRPr>
            </a:lvl2pPr>
            <a:lvl3pPr>
              <a:buClr>
                <a:schemeClr val="bg1">
                  <a:lumMod val="75000"/>
                </a:schemeClr>
              </a:buClr>
              <a:defRPr>
                <a:solidFill>
                  <a:schemeClr val="bg1"/>
                </a:solidFill>
              </a:defRPr>
            </a:lvl3pPr>
            <a:lvl4pPr>
              <a:buClr>
                <a:schemeClr val="tx2">
                  <a:lumMod val="40000"/>
                  <a:lumOff val="60000"/>
                </a:schemeClr>
              </a:buClr>
              <a:defRPr>
                <a:solidFill>
                  <a:schemeClr val="bg1"/>
                </a:solidFill>
              </a:defRPr>
            </a:lvl4pPr>
            <a:lvl5pPr>
              <a:buClr>
                <a:schemeClr val="bg1">
                  <a:lumMod val="75000"/>
                </a:schemeClr>
              </a:buClr>
              <a:defRPr>
                <a:solidFill>
                  <a:schemeClr val="bg1"/>
                </a:solidFill>
              </a:defRPr>
            </a:lvl5pPr>
          </a:lstStyle>
          <a:p>
            <a:pPr marL="0" marR="0" lvl="0" indent="0" algn="l" defTabSz="914314" rtl="0" eaLnBrk="1" fontAlgn="auto" latinLnBrk="0" hangingPunct="1">
              <a:lnSpc>
                <a:spcPct val="100000"/>
              </a:lnSpc>
              <a:spcBef>
                <a:spcPts val="2400"/>
              </a:spcBef>
              <a:spcAft>
                <a:spcPts val="0"/>
              </a:spcAft>
              <a:buClr>
                <a:schemeClr val="accent1"/>
              </a:buClr>
              <a:buSzPct val="110000"/>
              <a:buFont typeface="Wingdings" charset="2"/>
              <a:buNone/>
              <a:tabLst/>
              <a:defRPr/>
            </a:pPr>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4" name="TextBox 3">
            <a:extLst>
              <a:ext uri="{FF2B5EF4-FFF2-40B4-BE49-F238E27FC236}">
                <a16:creationId xmlns:a16="http://schemas.microsoft.com/office/drawing/2014/main" id="{5B31EA4B-58AD-3842-9BEC-4B9FF60E019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Communication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
        <p:nvSpPr>
          <p:cNvPr id="5" name="TextBox 4">
            <a:extLst>
              <a:ext uri="{FF2B5EF4-FFF2-40B4-BE49-F238E27FC236}">
                <a16:creationId xmlns:a16="http://schemas.microsoft.com/office/drawing/2014/main" id="{E06FD9C8-9F14-B64C-88D7-AFEADAB39B39}"/>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28792685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Column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Two-Column (B)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Box 5">
            <a:extLst>
              <a:ext uri="{FF2B5EF4-FFF2-40B4-BE49-F238E27FC236}">
                <a16:creationId xmlns:a16="http://schemas.microsoft.com/office/drawing/2014/main" id="{77362889-E692-BF4A-B8C8-D6FF23EE4CF0}"/>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cxnSp>
        <p:nvCxnSpPr>
          <p:cNvPr id="7" name="Straight Connector 6">
            <a:extLst>
              <a:ext uri="{FF2B5EF4-FFF2-40B4-BE49-F238E27FC236}">
                <a16:creationId xmlns:a16="http://schemas.microsoft.com/office/drawing/2014/main" id="{DCB5B26B-2A1F-084E-BAF6-BEA91A8E38A5}"/>
              </a:ext>
            </a:extLst>
          </p:cNvPr>
          <p:cNvCxnSpPr>
            <a:cxnSpLocks/>
          </p:cNvCxnSpPr>
          <p:nvPr userDrawn="1"/>
        </p:nvCxnSpPr>
        <p:spPr>
          <a:xfrm>
            <a:off x="6096000" y="1670538"/>
            <a:ext cx="0" cy="4425462"/>
          </a:xfrm>
          <a:prstGeom prst="line">
            <a:avLst/>
          </a:prstGeom>
          <a:ln w="952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BF5E7DB-E705-45C6-A8DE-FBC295AB8FA6}"/>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Communication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Tree>
    <p:extLst>
      <p:ext uri="{BB962C8B-B14F-4D97-AF65-F5344CB8AC3E}">
        <p14:creationId xmlns:p14="http://schemas.microsoft.com/office/powerpoint/2010/main" val="24901589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Photo+Text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a:t>
            </a:r>
            <a:r>
              <a:rPr lang="en-US" dirty="0" err="1"/>
              <a:t>Photo+Text</a:t>
            </a:r>
            <a:r>
              <a:rPr lang="en-US" dirty="0"/>
              <a:t> (B) Layout</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bg1"/>
                </a:solidFill>
              </a:defRPr>
            </a:lvl1pPr>
            <a:lvl2pPr>
              <a:buClr>
                <a:schemeClr val="tx2">
                  <a:lumMod val="40000"/>
                  <a:lumOff val="60000"/>
                </a:schemeClr>
              </a:buClr>
              <a:defRPr sz="1800">
                <a:solidFill>
                  <a:schemeClr val="bg1"/>
                </a:solidFill>
              </a:defRPr>
            </a:lvl2pPr>
            <a:lvl3pPr>
              <a:buClr>
                <a:schemeClr val="bg1">
                  <a:lumMod val="75000"/>
                </a:schemeClr>
              </a:buClr>
              <a:defRPr sz="1800">
                <a:solidFill>
                  <a:schemeClr val="bg1"/>
                </a:solidFill>
              </a:defRPr>
            </a:lvl3pPr>
            <a:lvl4pPr>
              <a:buClr>
                <a:schemeClr val="tx2">
                  <a:lumMod val="40000"/>
                  <a:lumOff val="60000"/>
                </a:schemeClr>
              </a:buClr>
              <a:defRPr sz="1800">
                <a:solidFill>
                  <a:schemeClr val="bg1"/>
                </a:solidFill>
              </a:defRPr>
            </a:lvl4pPr>
            <a:lvl5pPr>
              <a:buClr>
                <a:schemeClr val="bg1">
                  <a:lumMod val="75000"/>
                </a:schemeClr>
              </a:buClr>
              <a:defRPr sz="1800">
                <a:solidFill>
                  <a:schemeClr val="bg1"/>
                </a:solidFill>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lvl="2"/>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Box 5">
            <a:extLst>
              <a:ext uri="{FF2B5EF4-FFF2-40B4-BE49-F238E27FC236}">
                <a16:creationId xmlns:a16="http://schemas.microsoft.com/office/drawing/2014/main" id="{77362889-E692-BF4A-B8C8-D6FF23EE4CF0}"/>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9" name="Picture Placeholder 4">
            <a:extLst>
              <a:ext uri="{FF2B5EF4-FFF2-40B4-BE49-F238E27FC236}">
                <a16:creationId xmlns:a16="http://schemas.microsoft.com/office/drawing/2014/main" id="{ADC7D600-7783-1F4F-AD62-06B784E129FD}"/>
              </a:ext>
            </a:extLst>
          </p:cNvPr>
          <p:cNvSpPr>
            <a:spLocks noGrp="1"/>
          </p:cNvSpPr>
          <p:nvPr>
            <p:ph type="pic" sz="quarter" idx="13" hasCustomPrompt="1"/>
          </p:nvPr>
        </p:nvSpPr>
        <p:spPr>
          <a:xfrm>
            <a:off x="1239838" y="1672046"/>
            <a:ext cx="4855464" cy="44805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10" name="Text Placeholder 4">
            <a:extLst>
              <a:ext uri="{FF2B5EF4-FFF2-40B4-BE49-F238E27FC236}">
                <a16:creationId xmlns:a16="http://schemas.microsoft.com/office/drawing/2014/main" id="{A3893C67-9BAE-6946-9896-78E2472B03D8}"/>
              </a:ext>
            </a:extLst>
          </p:cNvPr>
          <p:cNvSpPr>
            <a:spLocks noGrp="1"/>
          </p:cNvSpPr>
          <p:nvPr>
            <p:ph type="body" sz="quarter" idx="14" hasCustomPrompt="1"/>
          </p:nvPr>
        </p:nvSpPr>
        <p:spPr>
          <a:xfrm>
            <a:off x="1239838" y="5891766"/>
            <a:ext cx="4855464"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TextBox 7">
            <a:extLst>
              <a:ext uri="{FF2B5EF4-FFF2-40B4-BE49-F238E27FC236}">
                <a16:creationId xmlns:a16="http://schemas.microsoft.com/office/drawing/2014/main" id="{A9EF8C99-32AB-438D-AC6F-B55795068B0B}"/>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Communication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Tree>
    <p:extLst>
      <p:ext uri="{BB962C8B-B14F-4D97-AF65-F5344CB8AC3E}">
        <p14:creationId xmlns:p14="http://schemas.microsoft.com/office/powerpoint/2010/main" val="11157693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1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hoto+Photo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bg1"/>
                </a:solidFill>
                <a:latin typeface="Arial Black" charset="0"/>
                <a:ea typeface="Arial Black" charset="0"/>
                <a:cs typeface="Arial Black" charset="0"/>
              </a:defRPr>
            </a:lvl1pPr>
          </a:lstStyle>
          <a:p>
            <a:pPr marL="0" lvl="0"/>
            <a:r>
              <a:rPr lang="en-US" dirty="0"/>
              <a:t>Title for </a:t>
            </a:r>
            <a:r>
              <a:rPr lang="en-US" dirty="0" err="1"/>
              <a:t>Photo+Photo</a:t>
            </a:r>
            <a:r>
              <a:rPr lang="en-US" dirty="0"/>
              <a:t> (B) Layout</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0" y="1469871"/>
            <a:ext cx="6096000" cy="42519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 y="5460991"/>
            <a:ext cx="6096000"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8" name="Picture Placeholder 4">
            <a:extLst>
              <a:ext uri="{FF2B5EF4-FFF2-40B4-BE49-F238E27FC236}">
                <a16:creationId xmlns:a16="http://schemas.microsoft.com/office/drawing/2014/main" id="{57E259A3-746A-2044-822B-3F7D859E7F10}"/>
              </a:ext>
            </a:extLst>
          </p:cNvPr>
          <p:cNvSpPr>
            <a:spLocks noGrp="1"/>
          </p:cNvSpPr>
          <p:nvPr>
            <p:ph type="pic" sz="quarter" idx="14" hasCustomPrompt="1"/>
          </p:nvPr>
        </p:nvSpPr>
        <p:spPr>
          <a:xfrm>
            <a:off x="6093439" y="1469871"/>
            <a:ext cx="6096000" cy="4251960"/>
          </a:xfrm>
          <a:solidFill>
            <a:schemeClr val="tx2">
              <a:lumMod val="50000"/>
            </a:schemeClr>
          </a:solidFill>
        </p:spPr>
        <p:txBody>
          <a:bodyPr lIns="365760" tIns="365760" rIns="365760" bIns="1828800" anchor="b">
            <a:normAutofit/>
          </a:bodyPr>
          <a:lstStyle>
            <a:lvl1pPr marL="0" indent="0" algn="ctr">
              <a:buNone/>
              <a:defRPr sz="1600" i="1">
                <a:solidFill>
                  <a:schemeClr val="tx2"/>
                </a:solidFill>
              </a:defRPr>
            </a:lvl1pPr>
          </a:lstStyle>
          <a:p>
            <a:r>
              <a:rPr lang="en-US" dirty="0"/>
              <a:t>Click icon to insert a photo.</a:t>
            </a:r>
          </a:p>
        </p:txBody>
      </p:sp>
      <p:sp>
        <p:nvSpPr>
          <p:cNvPr id="9" name="Text Placeholder 4">
            <a:extLst>
              <a:ext uri="{FF2B5EF4-FFF2-40B4-BE49-F238E27FC236}">
                <a16:creationId xmlns:a16="http://schemas.microsoft.com/office/drawing/2014/main" id="{E3F54B41-918E-644B-B610-DDE8277FB261}"/>
              </a:ext>
            </a:extLst>
          </p:cNvPr>
          <p:cNvSpPr>
            <a:spLocks noGrp="1"/>
          </p:cNvSpPr>
          <p:nvPr>
            <p:ph type="body" sz="quarter" idx="15" hasCustomPrompt="1"/>
          </p:nvPr>
        </p:nvSpPr>
        <p:spPr>
          <a:xfrm>
            <a:off x="6093440" y="5460991"/>
            <a:ext cx="6096000" cy="260840"/>
          </a:xfrm>
        </p:spPr>
        <p:txBody>
          <a:bodyPr lIns="45720" tIns="45720" rIns="45720" bIns="45720" anchor="b">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11" name="TextBox 10">
            <a:extLst>
              <a:ext uri="{FF2B5EF4-FFF2-40B4-BE49-F238E27FC236}">
                <a16:creationId xmlns:a16="http://schemas.microsoft.com/office/drawing/2014/main" id="{DF7CAC3A-914C-D94C-9254-C253E5803F2C}"/>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12" name="TextBox 11">
            <a:extLst>
              <a:ext uri="{FF2B5EF4-FFF2-40B4-BE49-F238E27FC236}">
                <a16:creationId xmlns:a16="http://schemas.microsoft.com/office/drawing/2014/main" id="{E0030D58-674A-40D9-9D05-12ACDDBB8A9D}"/>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ISWGNA </a:t>
            </a:r>
            <a:r>
              <a:rPr lang="en-US" sz="900" b="0" dirty="0">
                <a:solidFill>
                  <a:schemeClr val="accent1">
                    <a:lumMod val="60000"/>
                    <a:lumOff val="40000"/>
                  </a:schemeClr>
                </a:solidFill>
                <a:latin typeface="+mn-lt"/>
                <a:cs typeface="Arial Black" charset="0"/>
              </a:rPr>
              <a:t>| Communication</a:t>
            </a:r>
            <a:r>
              <a:rPr lang="en-US" sz="900" b="0" baseline="0" dirty="0">
                <a:solidFill>
                  <a:schemeClr val="accent1">
                    <a:lumMod val="60000"/>
                    <a:lumOff val="40000"/>
                  </a:schemeClr>
                </a:solidFill>
                <a:latin typeface="+mn-lt"/>
                <a:cs typeface="Arial Black" charset="0"/>
              </a:rPr>
              <a:t> TT</a:t>
            </a:r>
            <a:endParaRPr lang="en-US" sz="900" b="0" dirty="0">
              <a:solidFill>
                <a:schemeClr val="accent1">
                  <a:lumMod val="60000"/>
                  <a:lumOff val="40000"/>
                </a:schemeClr>
              </a:solidFill>
              <a:latin typeface="+mn-lt"/>
            </a:endParaRPr>
          </a:p>
        </p:txBody>
      </p:sp>
    </p:spTree>
    <p:extLst>
      <p:ext uri="{BB962C8B-B14F-4D97-AF65-F5344CB8AC3E}">
        <p14:creationId xmlns:p14="http://schemas.microsoft.com/office/powerpoint/2010/main" val="194526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Large-Photo (B)">
    <p:bg>
      <p:bgPr>
        <a:solidFill>
          <a:schemeClr val="tx2"/>
        </a:solidFill>
        <a:effectLst/>
      </p:bgPr>
    </p:bg>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0" y="5349450"/>
            <a:ext cx="12191999" cy="1508547"/>
          </a:xfrm>
          <a:prstGeom prst="rect">
            <a:avLst/>
          </a:prstGeom>
        </p:spPr>
        <p:txBody>
          <a:bodyPr vert="horz" lIns="457200" tIns="182880" rIns="457200" bIns="182880" rtlCol="0" anchor="t">
            <a:normAutofit/>
          </a:bodyPr>
          <a:lstStyle>
            <a:lvl1pPr algn="ctr">
              <a:defRPr lang="en-US" sz="2400" dirty="0">
                <a:solidFill>
                  <a:schemeClr val="bg1"/>
                </a:solidFill>
                <a:latin typeface="Arial Black" charset="0"/>
                <a:ea typeface="Arial Black" charset="0"/>
                <a:cs typeface="Arial Black" charset="0"/>
              </a:defRPr>
            </a:lvl1pPr>
          </a:lstStyle>
          <a:p>
            <a:pPr marL="0" lvl="0"/>
            <a:r>
              <a:rPr lang="en-US" dirty="0"/>
              <a:t>Title for Large-Photo (B) Layout</a:t>
            </a:r>
          </a:p>
        </p:txBody>
      </p:sp>
      <p:sp>
        <p:nvSpPr>
          <p:cNvPr id="3" name="Picture Placeholder 2">
            <a:extLst>
              <a:ext uri="{FF2B5EF4-FFF2-40B4-BE49-F238E27FC236}">
                <a16:creationId xmlns:a16="http://schemas.microsoft.com/office/drawing/2014/main" id="{6B57DE7E-D5A7-934A-BDAA-810E25C7A254}"/>
              </a:ext>
            </a:extLst>
          </p:cNvPr>
          <p:cNvSpPr>
            <a:spLocks noGrp="1"/>
          </p:cNvSpPr>
          <p:nvPr>
            <p:ph type="pic" sz="quarter" idx="10" hasCustomPrompt="1"/>
          </p:nvPr>
        </p:nvSpPr>
        <p:spPr>
          <a:xfrm>
            <a:off x="0" y="0"/>
            <a:ext cx="12192000" cy="5349875"/>
          </a:xfrm>
          <a:solidFill>
            <a:schemeClr val="tx2">
              <a:lumMod val="50000"/>
            </a:schemeClr>
          </a:solidFill>
        </p:spPr>
        <p:txBody>
          <a:bodyPr tIns="0" bIns="2057400" anchor="b"/>
          <a:lstStyle>
            <a:lvl1pPr algn="ctr">
              <a:defRPr i="1">
                <a:solidFill>
                  <a:schemeClr val="tx2"/>
                </a:solidFill>
              </a:defRPr>
            </a:lvl1pPr>
          </a:lstStyle>
          <a:p>
            <a:r>
              <a:rPr lang="en-US" dirty="0"/>
              <a:t>Click icon to insert a photo.</a:t>
            </a:r>
          </a:p>
        </p:txBody>
      </p:sp>
      <p:sp>
        <p:nvSpPr>
          <p:cNvPr id="5" name="Text Placeholder 4">
            <a:extLst>
              <a:ext uri="{FF2B5EF4-FFF2-40B4-BE49-F238E27FC236}">
                <a16:creationId xmlns:a16="http://schemas.microsoft.com/office/drawing/2014/main" id="{7096E3DB-FA3A-7842-8A68-4AE4AACEC5FF}"/>
              </a:ext>
            </a:extLst>
          </p:cNvPr>
          <p:cNvSpPr>
            <a:spLocks noGrp="1"/>
          </p:cNvSpPr>
          <p:nvPr>
            <p:ph type="body" sz="quarter" idx="11" hasCustomPrompt="1"/>
          </p:nvPr>
        </p:nvSpPr>
        <p:spPr>
          <a:xfrm rot="5400000">
            <a:off x="9386856" y="2544308"/>
            <a:ext cx="5349451" cy="260840"/>
          </a:xfrm>
        </p:spPr>
        <p:txBody>
          <a:bodyPr lIns="91440" tIns="45720" rIns="91440" bIns="45720">
            <a:noAutofit/>
          </a:bodyPr>
          <a:lstStyle>
            <a:lvl1pPr>
              <a:defRPr sz="90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
        <p:nvSpPr>
          <p:cNvPr id="12" name="TextBox 11">
            <a:extLst>
              <a:ext uri="{FF2B5EF4-FFF2-40B4-BE49-F238E27FC236}">
                <a16:creationId xmlns:a16="http://schemas.microsoft.com/office/drawing/2014/main" id="{764FF97F-5A7B-3544-BBF1-8D9147069589}"/>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accent1">
                    <a:lumMod val="60000"/>
                    <a:lumOff val="40000"/>
                  </a:schemeClr>
                </a:solidFill>
                <a:latin typeface="Arial Black" charset="0"/>
                <a:cs typeface="Arial Black" charset="0"/>
              </a:rPr>
              <a:t>IMF </a:t>
            </a:r>
            <a:r>
              <a:rPr lang="en-US" sz="900" b="0" dirty="0">
                <a:solidFill>
                  <a:schemeClr val="accent1">
                    <a:lumMod val="60000"/>
                    <a:lumOff val="40000"/>
                  </a:schemeClr>
                </a:solidFill>
                <a:latin typeface="+mn-lt"/>
                <a:cs typeface="Arial Black" charset="0"/>
              </a:rPr>
              <a:t>| Statistics</a:t>
            </a:r>
            <a:endParaRPr lang="en-US" sz="900" b="0" dirty="0">
              <a:solidFill>
                <a:schemeClr val="accent1">
                  <a:lumMod val="60000"/>
                  <a:lumOff val="40000"/>
                </a:schemeClr>
              </a:solidFill>
              <a:latin typeface="+mn-lt"/>
            </a:endParaRPr>
          </a:p>
        </p:txBody>
      </p:sp>
      <p:sp>
        <p:nvSpPr>
          <p:cNvPr id="13" name="TextBox 12">
            <a:extLst>
              <a:ext uri="{FF2B5EF4-FFF2-40B4-BE49-F238E27FC236}">
                <a16:creationId xmlns:a16="http://schemas.microsoft.com/office/drawing/2014/main" id="{5558205F-7910-2A4D-9D13-3F4027CE12D3}"/>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(Cyan)</a:t>
            </a: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370987336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Green)">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(Green)</a:t>
            </a: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60159108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Yellow)">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9CCFC-0C7C-7E42-AAEE-3FB70C592937}"/>
              </a:ext>
            </a:extLst>
          </p:cNvPr>
          <p:cNvSpPr>
            <a:spLocks noGrp="1"/>
          </p:cNvSpPr>
          <p:nvPr>
            <p:ph type="title" hasCustomPrompt="1"/>
          </p:nvPr>
        </p:nvSpPr>
        <p:spPr>
          <a:xfrm>
            <a:off x="1295400" y="1371600"/>
            <a:ext cx="9601200" cy="4114800"/>
          </a:xfrm>
        </p:spPr>
        <p:txBody>
          <a:bodyPr anchor="ctr"/>
          <a:lstStyle>
            <a:lvl1pPr algn="ctr">
              <a:defRPr>
                <a:solidFill>
                  <a:schemeClr val="bg1"/>
                </a:solidFill>
              </a:defRPr>
            </a:lvl1pPr>
          </a:lstStyle>
          <a:p>
            <a:r>
              <a:rPr lang="en-US" dirty="0"/>
              <a:t>Title for Divider (Yellow)</a:t>
            </a: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Tree>
    <p:extLst>
      <p:ext uri="{BB962C8B-B14F-4D97-AF65-F5344CB8AC3E}">
        <p14:creationId xmlns:p14="http://schemas.microsoft.com/office/powerpoint/2010/main" val="6579912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Agenda">
    <p:bg>
      <p:bgPr>
        <a:solidFill>
          <a:schemeClr val="accent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6DC936A-9C43-D84B-9C24-0185515D689C}"/>
              </a:ext>
            </a:extLst>
          </p:cNvPr>
          <p:cNvSpPr/>
          <p:nvPr userDrawn="1"/>
        </p:nvSpPr>
        <p:spPr>
          <a:xfrm>
            <a:off x="-1" y="6638778"/>
            <a:ext cx="12192001" cy="2192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4" name="TextBox 3">
            <a:extLst>
              <a:ext uri="{FF2B5EF4-FFF2-40B4-BE49-F238E27FC236}">
                <a16:creationId xmlns:a16="http://schemas.microsoft.com/office/drawing/2014/main" id="{D498BA64-B15C-8146-85CE-EE4EA1ADA406}"/>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bg1"/>
                </a:solidFill>
              </a:rPr>
              <a:pPr algn="r"/>
              <a:t>‹#›</a:t>
            </a:fld>
            <a:endParaRPr lang="en-US" sz="1000" dirty="0">
              <a:solidFill>
                <a:schemeClr val="bg1"/>
              </a:solidFill>
            </a:endParaRPr>
          </a:p>
        </p:txBody>
      </p:sp>
      <p:sp>
        <p:nvSpPr>
          <p:cNvPr id="10" name="Content Placeholder 9">
            <a:extLst>
              <a:ext uri="{FF2B5EF4-FFF2-40B4-BE49-F238E27FC236}">
                <a16:creationId xmlns:a16="http://schemas.microsoft.com/office/drawing/2014/main" id="{07CE3741-921D-834E-8354-54991BEB2BDD}"/>
              </a:ext>
            </a:extLst>
          </p:cNvPr>
          <p:cNvSpPr>
            <a:spLocks noGrp="1"/>
          </p:cNvSpPr>
          <p:nvPr>
            <p:ph sz="quarter" idx="11" hasCustomPrompt="1"/>
          </p:nvPr>
        </p:nvSpPr>
        <p:spPr>
          <a:xfrm>
            <a:off x="1235964" y="683639"/>
            <a:ext cx="9372600" cy="5486400"/>
          </a:xfrm>
        </p:spPr>
        <p:txBody>
          <a:bodyPr tIns="0" bIns="365760" anchor="ctr" anchorCtr="0"/>
          <a:lstStyle>
            <a:lvl1pPr>
              <a:spcBef>
                <a:spcPts val="0"/>
              </a:spcBef>
              <a:spcAft>
                <a:spcPts val="2400"/>
              </a:spcAft>
              <a:buClrTx/>
              <a:defRPr sz="3400" b="0" i="0">
                <a:solidFill>
                  <a:schemeClr val="bg1"/>
                </a:solidFill>
                <a:latin typeface="Arial Black" panose="020B0604020202020204" pitchFamily="34" charset="0"/>
                <a:cs typeface="Arial Black" panose="020B0604020202020204" pitchFamily="34" charset="0"/>
              </a:defRPr>
            </a:lvl1pPr>
            <a:lvl2pPr marL="342900" indent="-342900">
              <a:spcBef>
                <a:spcPts val="900"/>
              </a:spcBef>
              <a:spcAft>
                <a:spcPts val="0"/>
              </a:spcAft>
              <a:buClrTx/>
              <a:tabLst/>
              <a:defRPr sz="3200" b="0">
                <a:solidFill>
                  <a:schemeClr val="bg1"/>
                </a:solidFill>
              </a:defRPr>
            </a:lvl2pPr>
            <a:lvl3pPr marL="342900" indent="-342900">
              <a:spcBef>
                <a:spcPts val="900"/>
              </a:spcBef>
              <a:spcAft>
                <a:spcPts val="0"/>
              </a:spcAft>
              <a:buClrTx/>
              <a:buSzPct val="100000"/>
              <a:buFont typeface="Wingdings" pitchFamily="2" charset="2"/>
              <a:buChar char="§"/>
              <a:tabLst/>
              <a:defRPr sz="3200" b="1">
                <a:solidFill>
                  <a:schemeClr val="accent2">
                    <a:lumMod val="60000"/>
                    <a:lumOff val="40000"/>
                  </a:schemeClr>
                </a:solidFill>
              </a:defRPr>
            </a:lvl3pPr>
            <a:lvl4pPr marL="514350" indent="-171450">
              <a:spcBef>
                <a:spcPts val="0"/>
              </a:spcBef>
              <a:spcAft>
                <a:spcPts val="300"/>
              </a:spcAft>
              <a:buClrTx/>
              <a:buFont typeface="Arial" panose="020B0604020202020204" pitchFamily="34" charset="0"/>
              <a:buChar char="•"/>
              <a:tabLst/>
              <a:defRPr sz="2100" b="0">
                <a:solidFill>
                  <a:schemeClr val="bg1"/>
                </a:solidFill>
              </a:defRPr>
            </a:lvl4pPr>
            <a:lvl5pPr marL="514350" indent="-171450">
              <a:spcBef>
                <a:spcPts val="0"/>
              </a:spcBef>
              <a:spcAft>
                <a:spcPts val="300"/>
              </a:spcAft>
              <a:buClrTx/>
              <a:buFont typeface="Arial" panose="020B0604020202020204" pitchFamily="34" charset="0"/>
              <a:buChar char="•"/>
              <a:tabLst/>
              <a:defRPr sz="2100" b="1">
                <a:solidFill>
                  <a:schemeClr val="accent2">
                    <a:lumMod val="60000"/>
                    <a:lumOff val="40000"/>
                  </a:schemeClr>
                </a:solidFill>
              </a:defRPr>
            </a:lvl5pPr>
          </a:lstStyle>
          <a:p>
            <a:pPr lvl="0"/>
            <a:r>
              <a:rPr lang="en-US" dirty="0"/>
              <a:t>Title for Divider–Agenda</a:t>
            </a:r>
          </a:p>
          <a:p>
            <a:pPr lvl="1"/>
            <a:r>
              <a:rPr lang="en-US" dirty="0"/>
              <a:t>Agenda Item—Inactive</a:t>
            </a:r>
          </a:p>
          <a:p>
            <a:pPr lvl="2"/>
            <a:r>
              <a:rPr lang="en-US" dirty="0"/>
              <a:t>Agenda Item—Active</a:t>
            </a:r>
          </a:p>
          <a:p>
            <a:pPr lvl="3"/>
            <a:r>
              <a:rPr lang="en-US" dirty="0"/>
              <a:t>Second level</a:t>
            </a:r>
          </a:p>
          <a:p>
            <a:pPr lvl="4"/>
            <a:r>
              <a:rPr lang="en-US" dirty="0"/>
              <a:t>Third level</a:t>
            </a:r>
          </a:p>
        </p:txBody>
      </p:sp>
      <p:sp>
        <p:nvSpPr>
          <p:cNvPr id="6" name="TextBox 5">
            <a:extLst>
              <a:ext uri="{FF2B5EF4-FFF2-40B4-BE49-F238E27FC236}">
                <a16:creationId xmlns:a16="http://schemas.microsoft.com/office/drawing/2014/main" id="{5FE04D7F-1B03-4DC3-824C-A1BB68A2B842}"/>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solidFill>
                <a:latin typeface="Arial Black" charset="0"/>
                <a:cs typeface="Arial Black" charset="0"/>
              </a:rPr>
              <a:t>ISWGNA </a:t>
            </a:r>
            <a:r>
              <a:rPr lang="en-US" sz="900" b="0" dirty="0">
                <a:solidFill>
                  <a:schemeClr val="bg1"/>
                </a:solidFill>
                <a:latin typeface="+mn-lt"/>
                <a:cs typeface="Arial Black" charset="0"/>
              </a:rPr>
              <a:t>| Communication TT</a:t>
            </a:r>
            <a:endParaRPr lang="en-US" sz="900" b="0" dirty="0">
              <a:solidFill>
                <a:schemeClr val="bg1"/>
              </a:solidFill>
              <a:latin typeface="+mn-lt"/>
            </a:endParaRPr>
          </a:p>
        </p:txBody>
      </p:sp>
    </p:spTree>
    <p:extLst>
      <p:ext uri="{BB962C8B-B14F-4D97-AF65-F5344CB8AC3E}">
        <p14:creationId xmlns:p14="http://schemas.microsoft.com/office/powerpoint/2010/main" val="1683390435"/>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399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W)">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99140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Column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Slide Title for Single-Column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9715500" cy="4860591"/>
          </a:xfrm>
        </p:spPr>
        <p:txBody>
          <a:bodyPr/>
          <a:lstStyle>
            <a:lvl1pPr>
              <a:spcBef>
                <a:spcPts val="2400"/>
              </a:spcBef>
              <a:defRPr>
                <a:solidFill>
                  <a:schemeClr val="tx1"/>
                </a:solidFill>
              </a:defRPr>
            </a:lvl1pPr>
            <a:lvl2pPr>
              <a:defRPr/>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lvl3pPr>
            <a:lvl4pPr>
              <a:defRPr/>
            </a:lvl4pPr>
            <a:lvl5pPr>
              <a:defRPr/>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Tree>
    <p:extLst>
      <p:ext uri="{BB962C8B-B14F-4D97-AF65-F5344CB8AC3E}">
        <p14:creationId xmlns:p14="http://schemas.microsoft.com/office/powerpoint/2010/main" val="808027569"/>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781" userDrawn="1">
          <p15:clr>
            <a:srgbClr val="FBAE40"/>
          </p15:clr>
        </p15:guide>
        <p15:guide id="4" pos="690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Column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Slide Title for Two-Column (W) Layout</a:t>
            </a:r>
          </a:p>
        </p:txBody>
      </p:sp>
      <p:sp>
        <p:nvSpPr>
          <p:cNvPr id="3" name="Text Placeholder 2">
            <a:extLst>
              <a:ext uri="{FF2B5EF4-FFF2-40B4-BE49-F238E27FC236}">
                <a16:creationId xmlns:a16="http://schemas.microsoft.com/office/drawing/2014/main" id="{BEA590E5-B0BC-F540-8942-A0FB291DEE4F}"/>
              </a:ext>
            </a:extLst>
          </p:cNvPr>
          <p:cNvSpPr>
            <a:spLocks noGrp="1"/>
          </p:cNvSpPr>
          <p:nvPr>
            <p:ph type="body" sz="quarter" idx="10" hasCustomPrompt="1"/>
          </p:nvPr>
        </p:nvSpPr>
        <p:spPr>
          <a:xfrm>
            <a:off x="1239838" y="1469871"/>
            <a:ext cx="4572000" cy="4860591"/>
          </a:xfrm>
        </p:spPr>
        <p:txBody>
          <a:bodyPr>
            <a:normAutofit/>
          </a:bodyPr>
          <a:lstStyle>
            <a:lvl1pPr>
              <a:spcBef>
                <a:spcPts val="24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
        <p:nvSpPr>
          <p:cNvPr id="6" name="Text Placeholder 2">
            <a:extLst>
              <a:ext uri="{FF2B5EF4-FFF2-40B4-BE49-F238E27FC236}">
                <a16:creationId xmlns:a16="http://schemas.microsoft.com/office/drawing/2014/main" id="{0BF7038D-D496-7248-87EC-9540380F1D12}"/>
              </a:ext>
            </a:extLst>
          </p:cNvPr>
          <p:cNvSpPr>
            <a:spLocks noGrp="1"/>
          </p:cNvSpPr>
          <p:nvPr>
            <p:ph type="body" sz="quarter" idx="13" hasCustomPrompt="1"/>
          </p:nvPr>
        </p:nvSpPr>
        <p:spPr>
          <a:xfrm>
            <a:off x="6383338" y="1469871"/>
            <a:ext cx="4572000" cy="4860591"/>
          </a:xfrm>
        </p:spPr>
        <p:txBody>
          <a:bodyPr>
            <a:normAutofit/>
          </a:bodyPr>
          <a:lstStyle>
            <a:lvl1pPr>
              <a:spcBef>
                <a:spcPts val="24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lvl="4"/>
            <a:r>
              <a:rPr lang="en-US" dirty="0"/>
              <a:t>Quadruple-click the “Indent More” button (above) for fourth-level bullets</a:t>
            </a:r>
          </a:p>
        </p:txBody>
      </p:sp>
    </p:spTree>
    <p:extLst>
      <p:ext uri="{BB962C8B-B14F-4D97-AF65-F5344CB8AC3E}">
        <p14:creationId xmlns:p14="http://schemas.microsoft.com/office/powerpoint/2010/main" val="219820882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Text (W)">
    <p:spTree>
      <p:nvGrpSpPr>
        <p:cNvPr id="1" name=""/>
        <p:cNvGrpSpPr/>
        <p:nvPr/>
      </p:nvGrpSpPr>
      <p:grpSpPr>
        <a:xfrm>
          <a:off x="0" y="0"/>
          <a:ext cx="0" cy="0"/>
          <a:chOff x="0" y="0"/>
          <a:chExt cx="0" cy="0"/>
        </a:xfrm>
      </p:grpSpPr>
      <p:sp>
        <p:nvSpPr>
          <p:cNvPr id="15" name="Title Placeholder 1"/>
          <p:cNvSpPr>
            <a:spLocks noGrp="1"/>
          </p:cNvSpPr>
          <p:nvPr>
            <p:ph type="title" hasCustomPrompt="1"/>
          </p:nvPr>
        </p:nvSpPr>
        <p:spPr>
          <a:xfrm>
            <a:off x="1239838" y="491385"/>
            <a:ext cx="9715500" cy="978486"/>
          </a:xfrm>
          <a:prstGeom prst="rect">
            <a:avLst/>
          </a:prstGeom>
        </p:spPr>
        <p:txBody>
          <a:bodyPr vert="horz" lIns="0" tIns="0" rIns="0" bIns="0" rtlCol="0" anchor="ctr">
            <a:normAutofit/>
          </a:bodyPr>
          <a:lstStyle>
            <a:lvl1pPr algn="l">
              <a:defRPr lang="en-US" sz="2800" dirty="0">
                <a:solidFill>
                  <a:schemeClr val="tx2"/>
                </a:solidFill>
                <a:latin typeface="Arial Black" charset="0"/>
                <a:ea typeface="Arial Black" charset="0"/>
                <a:cs typeface="Arial Black" charset="0"/>
              </a:defRPr>
            </a:lvl1pPr>
          </a:lstStyle>
          <a:p>
            <a:pPr marL="0" lvl="0"/>
            <a:r>
              <a:rPr lang="en-US" dirty="0"/>
              <a:t>Title for </a:t>
            </a:r>
            <a:r>
              <a:rPr lang="en-US" dirty="0" err="1"/>
              <a:t>Photo+Text</a:t>
            </a:r>
            <a:r>
              <a:rPr lang="en-US" dirty="0"/>
              <a:t> (W) Layout</a:t>
            </a:r>
          </a:p>
        </p:txBody>
      </p:sp>
      <p:sp>
        <p:nvSpPr>
          <p:cNvPr id="4" name="Text Placeholder 2">
            <a:extLst>
              <a:ext uri="{FF2B5EF4-FFF2-40B4-BE49-F238E27FC236}">
                <a16:creationId xmlns:a16="http://schemas.microsoft.com/office/drawing/2014/main" id="{8673A610-5F4D-8049-8881-F136A3242FF6}"/>
              </a:ext>
            </a:extLst>
          </p:cNvPr>
          <p:cNvSpPr>
            <a:spLocks noGrp="1"/>
          </p:cNvSpPr>
          <p:nvPr>
            <p:ph type="body" sz="quarter" idx="11" hasCustomPrompt="1"/>
          </p:nvPr>
        </p:nvSpPr>
        <p:spPr>
          <a:xfrm>
            <a:off x="6383338" y="1469871"/>
            <a:ext cx="4572000" cy="4860591"/>
          </a:xfrm>
        </p:spPr>
        <p:txBody>
          <a:bodyPr>
            <a:normAutofit/>
          </a:bodyPr>
          <a:lstStyle>
            <a:lvl1pPr>
              <a:spcBef>
                <a:spcPts val="2000"/>
              </a:spcBef>
              <a:defRPr sz="1800">
                <a:solidFill>
                  <a:schemeClr val="tx1"/>
                </a:solidFill>
              </a:defRPr>
            </a:lvl1pPr>
            <a:lvl2pPr>
              <a:defRPr sz="1800"/>
            </a:lvl2pPr>
            <a:lvl3pPr marL="458788" marR="0"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sz="1800"/>
            </a:lvl3pPr>
            <a:lvl4pPr>
              <a:defRPr sz="1800"/>
            </a:lvl4pPr>
            <a:lvl5pPr marL="917575" marR="0" indent="-225425" algn="l" defTabSz="914314" rtl="0" eaLnBrk="1" fontAlgn="auto" latinLnBrk="0" hangingPunct="1">
              <a:lnSpc>
                <a:spcPct val="100000"/>
              </a:lnSpc>
              <a:spcBef>
                <a:spcPts val="600"/>
              </a:spcBef>
              <a:spcAft>
                <a:spcPts val="0"/>
              </a:spcAft>
              <a:buClr>
                <a:schemeClr val="bg1">
                  <a:lumMod val="50000"/>
                </a:schemeClr>
              </a:buClr>
              <a:buSzTx/>
              <a:buFont typeface=".HelveticaNeueDeskInterface-Regular"/>
              <a:buChar char="●"/>
              <a:tabLst/>
              <a:defRPr sz="1800"/>
            </a:lvl5pPr>
          </a:lstStyle>
          <a:p>
            <a:pPr lvl="0"/>
            <a:r>
              <a:rPr lang="en-US" dirty="0"/>
              <a:t>Paragraph/</a:t>
            </a:r>
            <a:r>
              <a:rPr lang="en-US" dirty="0" err="1"/>
              <a:t>unbulleted</a:t>
            </a:r>
            <a:r>
              <a:rPr lang="en-US" dirty="0"/>
              <a:t> text formatting</a:t>
            </a:r>
          </a:p>
          <a:p>
            <a:pPr lvl="1"/>
            <a:r>
              <a:rPr lang="en-US" dirty="0"/>
              <a:t>Click the “Indent More” button (in the Home ribbon, above) for first-level bullets</a:t>
            </a:r>
          </a:p>
          <a:p>
            <a:pPr marL="458788" marR="0" lvl="2" indent="-225425" algn="l" defTabSz="914314" rtl="0" eaLnBrk="1" fontAlgn="auto" latinLnBrk="0" hangingPunct="1">
              <a:lnSpc>
                <a:spcPct val="100000"/>
              </a:lnSpc>
              <a:spcBef>
                <a:spcPts val="600"/>
              </a:spcBef>
              <a:spcAft>
                <a:spcPts val="0"/>
              </a:spcAft>
              <a:buClr>
                <a:schemeClr val="bg1">
                  <a:lumMod val="50000"/>
                </a:schemeClr>
              </a:buClr>
              <a:buSzPct val="65000"/>
              <a:buFont typeface="ArialMT"/>
              <a:buChar char="►"/>
              <a:tabLst/>
              <a:defRPr/>
            </a:pPr>
            <a:r>
              <a:rPr lang="en-US" dirty="0"/>
              <a:t>Double-click the “Indent More” button (above) for second-level bullets</a:t>
            </a:r>
          </a:p>
          <a:p>
            <a:pPr lvl="3"/>
            <a:r>
              <a:rPr lang="en-US" dirty="0"/>
              <a:t>Triple-click the “Indent More” button (above) for third-level bullets</a:t>
            </a:r>
          </a:p>
          <a:p>
            <a:pPr marL="917575" marR="0" lvl="4" indent="-225425" algn="l" defTabSz="914314" rtl="0" eaLnBrk="1" fontAlgn="auto" latinLnBrk="0" hangingPunct="1">
              <a:lnSpc>
                <a:spcPct val="100000"/>
              </a:lnSpc>
              <a:spcBef>
                <a:spcPts val="600"/>
              </a:spcBef>
              <a:spcAft>
                <a:spcPts val="0"/>
              </a:spcAft>
              <a:buClr>
                <a:schemeClr val="bg1">
                  <a:lumMod val="50000"/>
                </a:schemeClr>
              </a:buClr>
              <a:buSzTx/>
              <a:buFont typeface=".HelveticaNeueDeskInterface-Regular"/>
              <a:buChar char="●"/>
              <a:tabLst/>
              <a:defRPr/>
            </a:pPr>
            <a:r>
              <a:rPr lang="en-US" dirty="0"/>
              <a:t>Quadruple-click the “Indent More” button (above) for fourth-level bullets</a:t>
            </a:r>
          </a:p>
        </p:txBody>
      </p:sp>
      <p:sp>
        <p:nvSpPr>
          <p:cNvPr id="6" name="Picture Placeholder 4">
            <a:extLst>
              <a:ext uri="{FF2B5EF4-FFF2-40B4-BE49-F238E27FC236}">
                <a16:creationId xmlns:a16="http://schemas.microsoft.com/office/drawing/2014/main" id="{68106178-1013-D249-8751-3EA29B2109C8}"/>
              </a:ext>
            </a:extLst>
          </p:cNvPr>
          <p:cNvSpPr>
            <a:spLocks noGrp="1"/>
          </p:cNvSpPr>
          <p:nvPr>
            <p:ph type="pic" sz="quarter" idx="12" hasCustomPrompt="1"/>
          </p:nvPr>
        </p:nvSpPr>
        <p:spPr>
          <a:xfrm>
            <a:off x="1239838" y="1669499"/>
            <a:ext cx="4856162" cy="4480560"/>
          </a:xfrm>
          <a:solidFill>
            <a:schemeClr val="bg1">
              <a:lumMod val="90000"/>
            </a:schemeClr>
          </a:solidFill>
        </p:spPr>
        <p:txBody>
          <a:bodyPr lIns="365760" tIns="365760" rIns="365760" bIns="1828800" anchor="b">
            <a:normAutofit/>
          </a:bodyPr>
          <a:lstStyle>
            <a:lvl1pPr marL="0" indent="0" algn="ctr">
              <a:buNone/>
              <a:defRPr sz="1600" i="1">
                <a:solidFill>
                  <a:schemeClr val="bg1">
                    <a:lumMod val="75000"/>
                  </a:schemeClr>
                </a:solidFill>
              </a:defRPr>
            </a:lvl1pPr>
          </a:lstStyle>
          <a:p>
            <a:r>
              <a:rPr lang="en-US" dirty="0"/>
              <a:t>Click icon to insert a photo.</a:t>
            </a:r>
          </a:p>
        </p:txBody>
      </p:sp>
      <p:sp>
        <p:nvSpPr>
          <p:cNvPr id="7" name="Text Placeholder 4">
            <a:extLst>
              <a:ext uri="{FF2B5EF4-FFF2-40B4-BE49-F238E27FC236}">
                <a16:creationId xmlns:a16="http://schemas.microsoft.com/office/drawing/2014/main" id="{CDAF09BB-AD0B-2041-83F2-50D0A4E8600C}"/>
              </a:ext>
            </a:extLst>
          </p:cNvPr>
          <p:cNvSpPr>
            <a:spLocks noGrp="1"/>
          </p:cNvSpPr>
          <p:nvPr>
            <p:ph type="body" sz="quarter" idx="13" hasCustomPrompt="1"/>
          </p:nvPr>
        </p:nvSpPr>
        <p:spPr>
          <a:xfrm>
            <a:off x="1239839" y="5889219"/>
            <a:ext cx="4856162" cy="260840"/>
          </a:xfrm>
        </p:spPr>
        <p:txBody>
          <a:bodyPr lIns="45720" tIns="45720" rIns="45720" bIns="45720" anchor="b">
            <a:noAutofit/>
          </a:bodyPr>
          <a:lstStyle>
            <a:lvl1pPr>
              <a:defRPr sz="900">
                <a:solidFill>
                  <a:schemeClr val="bg1">
                    <a:lumMod val="25000"/>
                  </a:schemeClr>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dirty="0"/>
              <a:t>Click here to insert photo credit/copyright information</a:t>
            </a:r>
          </a:p>
        </p:txBody>
      </p:sp>
    </p:spTree>
    <p:extLst>
      <p:ext uri="{BB962C8B-B14F-4D97-AF65-F5344CB8AC3E}">
        <p14:creationId xmlns:p14="http://schemas.microsoft.com/office/powerpoint/2010/main" val="353670137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600202"/>
            <a:ext cx="10972800" cy="4791806"/>
          </a:xfrm>
          <a:prstGeom prst="rect">
            <a:avLst/>
          </a:prstGeom>
        </p:spPr>
        <p:txBody>
          <a:bodyPr vert="horz" lIns="0" tIns="137160" rIns="0" bIns="0" rtlCol="0">
            <a:normAutofit/>
          </a:bodyPr>
          <a:lstStyle/>
          <a:p>
            <a:pPr lvl="0"/>
            <a:r>
              <a:rPr lang="en-US" dirty="0"/>
              <a:t>Paragraph type</a:t>
            </a:r>
          </a:p>
          <a:p>
            <a:pPr lvl="1"/>
            <a:r>
              <a:rPr lang="en-US" dirty="0"/>
              <a:t>Click the “Indent More” button (above) for first-level bullets</a:t>
            </a:r>
          </a:p>
          <a:p>
            <a:pPr lvl="2"/>
            <a:r>
              <a:rPr lang="en-US" dirty="0"/>
              <a:t>Click the “Indent More” button (above) twice for second-level bullets</a:t>
            </a:r>
          </a:p>
          <a:p>
            <a:pPr lvl="3"/>
            <a:r>
              <a:rPr lang="en-US" dirty="0"/>
              <a:t>Click the “Indent More” button (above) three times for third-level bullets</a:t>
            </a:r>
          </a:p>
          <a:p>
            <a:pPr lvl="4"/>
            <a:r>
              <a:rPr lang="en-US" dirty="0"/>
              <a:t>Click the “Indent More” button (above) four times for fourth-level bullets</a:t>
            </a:r>
          </a:p>
        </p:txBody>
      </p:sp>
      <p:sp>
        <p:nvSpPr>
          <p:cNvPr id="2" name="Title Placeholder 1"/>
          <p:cNvSpPr>
            <a:spLocks noGrp="1"/>
          </p:cNvSpPr>
          <p:nvPr>
            <p:ph type="title"/>
          </p:nvPr>
        </p:nvSpPr>
        <p:spPr>
          <a:xfrm>
            <a:off x="609600" y="482138"/>
            <a:ext cx="10972800" cy="1118064"/>
          </a:xfrm>
          <a:prstGeom prst="rect">
            <a:avLst/>
          </a:prstGeom>
        </p:spPr>
        <p:txBody>
          <a:bodyPr vert="horz" lIns="0" tIns="0" rIns="0" bIns="0" rtlCol="0" anchor="ctr">
            <a:normAutofit/>
          </a:bodyPr>
          <a:lstStyle/>
          <a:p>
            <a:r>
              <a:rPr lang="en-US" dirty="0"/>
              <a:t>Master Slide Title</a:t>
            </a:r>
          </a:p>
        </p:txBody>
      </p:sp>
      <p:sp>
        <p:nvSpPr>
          <p:cNvPr id="4" name="TextBox 3">
            <a:extLst>
              <a:ext uri="{FF2B5EF4-FFF2-40B4-BE49-F238E27FC236}">
                <a16:creationId xmlns:a16="http://schemas.microsoft.com/office/drawing/2014/main" id="{8069C718-696D-8C48-95E3-35ACB84AD8D9}"/>
              </a:ext>
            </a:extLst>
          </p:cNvPr>
          <p:cNvSpPr txBox="1"/>
          <p:nvPr userDrawn="1"/>
        </p:nvSpPr>
        <p:spPr>
          <a:xfrm>
            <a:off x="-1" y="6638779"/>
            <a:ext cx="9144000" cy="230832"/>
          </a:xfrm>
          <a:prstGeom prst="rect">
            <a:avLst/>
          </a:prstGeom>
          <a:noFill/>
        </p:spPr>
        <p:txBody>
          <a:bodyPr wrap="square" rtlCol="0">
            <a:spAutoFit/>
          </a:bodyPr>
          <a:lstStyle/>
          <a:p>
            <a:r>
              <a:rPr lang="en-US" sz="900" b="1" dirty="0">
                <a:solidFill>
                  <a:schemeClr val="bg1">
                    <a:lumMod val="75000"/>
                  </a:schemeClr>
                </a:solidFill>
                <a:latin typeface="Arial Black" charset="0"/>
                <a:cs typeface="Arial Black" charset="0"/>
              </a:rPr>
              <a:t>ISWGNA </a:t>
            </a:r>
            <a:r>
              <a:rPr lang="en-US" sz="900" b="0" dirty="0">
                <a:solidFill>
                  <a:schemeClr val="bg1">
                    <a:lumMod val="75000"/>
                  </a:schemeClr>
                </a:solidFill>
                <a:latin typeface="+mn-lt"/>
                <a:cs typeface="Arial Black" charset="0"/>
              </a:rPr>
              <a:t>| Communication TT</a:t>
            </a:r>
            <a:endParaRPr lang="en-US" sz="900" b="0" dirty="0">
              <a:solidFill>
                <a:schemeClr val="bg1">
                  <a:lumMod val="75000"/>
                </a:schemeClr>
              </a:solidFill>
              <a:latin typeface="+mn-lt"/>
            </a:endParaRPr>
          </a:p>
        </p:txBody>
      </p:sp>
      <p:sp>
        <p:nvSpPr>
          <p:cNvPr id="5" name="TextBox 4">
            <a:extLst>
              <a:ext uri="{FF2B5EF4-FFF2-40B4-BE49-F238E27FC236}">
                <a16:creationId xmlns:a16="http://schemas.microsoft.com/office/drawing/2014/main" id="{00B5D478-FD4A-2240-B032-46F4E3BAB6E8}"/>
              </a:ext>
            </a:extLst>
          </p:cNvPr>
          <p:cNvSpPr txBox="1"/>
          <p:nvPr userDrawn="1"/>
        </p:nvSpPr>
        <p:spPr>
          <a:xfrm>
            <a:off x="10981592" y="6623390"/>
            <a:ext cx="1210408" cy="246221"/>
          </a:xfrm>
          <a:prstGeom prst="rect">
            <a:avLst/>
          </a:prstGeom>
          <a:noFill/>
        </p:spPr>
        <p:txBody>
          <a:bodyPr wrap="square" rtlCol="0" anchor="b">
            <a:spAutoFit/>
          </a:bodyPr>
          <a:lstStyle/>
          <a:p>
            <a:pPr algn="r"/>
            <a:fld id="{33391695-0C6B-4B4E-A11F-D5E1D321FCD2}" type="slidenum">
              <a:rPr lang="en-US" sz="1000" smtClean="0">
                <a:solidFill>
                  <a:schemeClr val="tx2"/>
                </a:solidFill>
              </a:rPr>
              <a:pPr algn="r"/>
              <a:t>‹#›</a:t>
            </a:fld>
            <a:endParaRPr lang="en-US" sz="10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760" r:id="rId1"/>
    <p:sldLayoutId id="2147483754" r:id="rId2"/>
    <p:sldLayoutId id="2147483755" r:id="rId3"/>
    <p:sldLayoutId id="2147483756" r:id="rId4"/>
    <p:sldLayoutId id="2147483758" r:id="rId5"/>
    <p:sldLayoutId id="2147483757" r:id="rId6"/>
    <p:sldLayoutId id="2147483707" r:id="rId7"/>
    <p:sldLayoutId id="2147483759" r:id="rId8"/>
    <p:sldLayoutId id="2147483748" r:id="rId9"/>
    <p:sldLayoutId id="2147483744" r:id="rId10"/>
    <p:sldLayoutId id="2147483750" r:id="rId11"/>
    <p:sldLayoutId id="2147483747" r:id="rId12"/>
    <p:sldLayoutId id="2147483752" r:id="rId13"/>
    <p:sldLayoutId id="2147483751" r:id="rId14"/>
    <p:sldLayoutId id="2147483745" r:id="rId15"/>
    <p:sldLayoutId id="2147483746" r:id="rId16"/>
    <p:sldLayoutId id="2147483749" r:id="rId17"/>
    <p:sldLayoutId id="2147483753" r:id="rId18"/>
    <p:sldLayoutId id="2147483743" r:id="rId19"/>
  </p:sldLayoutIdLst>
  <p:transition>
    <p:fade/>
  </p:transition>
  <p:hf hdr="0" dt="0"/>
  <p:txStyles>
    <p:titleStyle>
      <a:lvl1pPr algn="l" defTabSz="914314" rtl="0" eaLnBrk="1" latinLnBrk="0" hangingPunct="1">
        <a:lnSpc>
          <a:spcPct val="90000"/>
        </a:lnSpc>
        <a:spcBef>
          <a:spcPct val="0"/>
        </a:spcBef>
        <a:buNone/>
        <a:defRPr sz="3600" b="1" i="0" kern="1200">
          <a:solidFill>
            <a:schemeClr val="tx2"/>
          </a:solidFill>
          <a:latin typeface="Arial Black" panose="020B0604020202020204" pitchFamily="34" charset="0"/>
          <a:ea typeface="+mj-ea"/>
          <a:cs typeface="Arial Black" panose="020B0604020202020204" pitchFamily="34" charset="0"/>
        </a:defRPr>
      </a:lvl1pPr>
    </p:titleStyle>
    <p:bodyStyle>
      <a:lvl1pPr marL="0" indent="0" algn="l" defTabSz="914314" rtl="0" eaLnBrk="1" latinLnBrk="0" hangingPunct="1">
        <a:spcBef>
          <a:spcPts val="2400"/>
        </a:spcBef>
        <a:buClr>
          <a:schemeClr val="accent1"/>
        </a:buClr>
        <a:buSzPct val="110000"/>
        <a:buFont typeface="Wingdings" charset="2"/>
        <a:buNone/>
        <a:tabLst/>
        <a:defRPr sz="2000" kern="1200">
          <a:solidFill>
            <a:schemeClr val="tx1"/>
          </a:solidFill>
          <a:latin typeface="+mn-lt"/>
          <a:ea typeface="+mn-ea"/>
          <a:cs typeface="+mn-cs"/>
        </a:defRPr>
      </a:lvl1pPr>
      <a:lvl2pPr marL="233363" indent="-233363" algn="l" defTabSz="914314" rtl="0" eaLnBrk="1" latinLnBrk="0" hangingPunct="1">
        <a:spcBef>
          <a:spcPts val="600"/>
        </a:spcBef>
        <a:buClr>
          <a:schemeClr val="accent1"/>
        </a:buClr>
        <a:buSzPct val="100000"/>
        <a:buFont typeface="Wingdings" pitchFamily="2" charset="2"/>
        <a:buChar char="§"/>
        <a:tabLst/>
        <a:defRPr sz="2000" kern="1200">
          <a:solidFill>
            <a:schemeClr val="tx1"/>
          </a:solidFill>
          <a:latin typeface="+mn-lt"/>
          <a:ea typeface="+mn-ea"/>
          <a:cs typeface="+mn-cs"/>
        </a:defRPr>
      </a:lvl2pPr>
      <a:lvl3pPr marL="458788" indent="-225425" algn="l" defTabSz="914314" rtl="0" eaLnBrk="1" latinLnBrk="0" hangingPunct="1">
        <a:spcBef>
          <a:spcPts val="600"/>
        </a:spcBef>
        <a:buClr>
          <a:schemeClr val="bg1">
            <a:lumMod val="50000"/>
          </a:schemeClr>
        </a:buClr>
        <a:buSzPct val="65000"/>
        <a:buFont typeface="Lucida Grande" panose="020B0600040502020204" pitchFamily="34" charset="0"/>
        <a:buChar char="▶"/>
        <a:tabLst/>
        <a:defRPr sz="2000" kern="1200">
          <a:solidFill>
            <a:schemeClr val="tx1"/>
          </a:solidFill>
          <a:latin typeface="+mn-lt"/>
          <a:ea typeface="+mn-ea"/>
          <a:cs typeface="+mn-cs"/>
        </a:defRPr>
      </a:lvl3pPr>
      <a:lvl4pPr marL="692150" indent="-233363" algn="l" defTabSz="914314" rtl="0" eaLnBrk="1" latinLnBrk="0" hangingPunct="1">
        <a:spcBef>
          <a:spcPts val="600"/>
        </a:spcBef>
        <a:buClr>
          <a:schemeClr val="accent1"/>
        </a:buClr>
        <a:buSzPct val="100000"/>
        <a:buFont typeface="LucidaGrande" charset="0"/>
        <a:buChar char="◆"/>
        <a:tabLst/>
        <a:defRPr sz="2000" kern="1200">
          <a:solidFill>
            <a:schemeClr val="tx1"/>
          </a:solidFill>
          <a:latin typeface="+mn-lt"/>
          <a:ea typeface="+mn-ea"/>
          <a:cs typeface="+mn-cs"/>
        </a:defRPr>
      </a:lvl4pPr>
      <a:lvl5pPr marL="917575" indent="-225425" algn="l" defTabSz="914314" rtl="0" eaLnBrk="1" latinLnBrk="0" hangingPunct="1">
        <a:spcBef>
          <a:spcPts val="600"/>
        </a:spcBef>
        <a:buClr>
          <a:schemeClr val="bg1">
            <a:lumMod val="50000"/>
          </a:schemeClr>
        </a:buClr>
        <a:buFont typeface=".HelveticaNeueDeskInterface-Regular"/>
        <a:buChar char="●"/>
        <a:tabLst/>
        <a:defRPr sz="2000" kern="1200">
          <a:solidFill>
            <a:schemeClr val="tx1"/>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diagramLayout" Target="../diagrams/layout1.xml"/><Relationship Id="rId7" Type="http://schemas.openxmlformats.org/officeDocument/2006/relationships/image" Target="../media/image2.png"/><Relationship Id="rId12" Type="http://schemas.openxmlformats.org/officeDocument/2006/relationships/image" Target="../media/image7.sv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11" Type="http://schemas.openxmlformats.org/officeDocument/2006/relationships/image" Target="../media/image6.png"/><Relationship Id="rId5" Type="http://schemas.openxmlformats.org/officeDocument/2006/relationships/diagramColors" Target="../diagrams/colors1.xml"/><Relationship Id="rId10" Type="http://schemas.openxmlformats.org/officeDocument/2006/relationships/image" Target="../media/image5.svg"/><Relationship Id="rId4" Type="http://schemas.openxmlformats.org/officeDocument/2006/relationships/diagramQuickStyle" Target="../diagrams/quickStyle1.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4A4D0DF-43BA-432F-9861-72834D130CC2}"/>
              </a:ext>
            </a:extLst>
          </p:cNvPr>
          <p:cNvSpPr>
            <a:spLocks noGrp="1"/>
          </p:cNvSpPr>
          <p:nvPr>
            <p:ph type="ctrTitle"/>
          </p:nvPr>
        </p:nvSpPr>
        <p:spPr>
          <a:xfrm>
            <a:off x="4701390" y="1725030"/>
            <a:ext cx="7112000" cy="2239337"/>
          </a:xfrm>
        </p:spPr>
        <p:txBody>
          <a:bodyPr>
            <a:normAutofit/>
          </a:bodyPr>
          <a:lstStyle/>
          <a:p>
            <a:pPr algn="ctr"/>
            <a:r>
              <a:rPr lang="en-US" dirty="0">
                <a:solidFill>
                  <a:schemeClr val="tx2">
                    <a:lumMod val="75000"/>
                  </a:schemeClr>
                </a:solidFill>
              </a:rPr>
              <a:t>Communication TT </a:t>
            </a:r>
            <a:br>
              <a:rPr lang="en-US" dirty="0">
                <a:solidFill>
                  <a:schemeClr val="tx2">
                    <a:lumMod val="75000"/>
                  </a:schemeClr>
                </a:solidFill>
                <a:latin typeface=".HelveticaNeueDeskInterface-Regular"/>
              </a:rPr>
            </a:br>
            <a:r>
              <a:rPr lang="en-US" sz="3300" dirty="0">
                <a:solidFill>
                  <a:schemeClr val="tx2">
                    <a:lumMod val="75000"/>
                  </a:schemeClr>
                </a:solidFill>
                <a:latin typeface=".HelveticaNeueDeskInterface-Regular"/>
              </a:rPr>
              <a:t>Communicating Statistical Releases, Products and Product Updates</a:t>
            </a:r>
          </a:p>
        </p:txBody>
      </p:sp>
      <p:sp>
        <p:nvSpPr>
          <p:cNvPr id="7" name="Subtitle 6">
            <a:extLst>
              <a:ext uri="{FF2B5EF4-FFF2-40B4-BE49-F238E27FC236}">
                <a16:creationId xmlns:a16="http://schemas.microsoft.com/office/drawing/2014/main" id="{82D53200-519D-4039-BFE5-C8208EF22035}"/>
              </a:ext>
            </a:extLst>
          </p:cNvPr>
          <p:cNvSpPr>
            <a:spLocks noGrp="1"/>
          </p:cNvSpPr>
          <p:nvPr>
            <p:ph type="subTitle" idx="1"/>
          </p:nvPr>
        </p:nvSpPr>
        <p:spPr>
          <a:xfrm>
            <a:off x="4875422" y="5856667"/>
            <a:ext cx="7111999" cy="465240"/>
          </a:xfrm>
        </p:spPr>
        <p:txBody>
          <a:bodyPr>
            <a:normAutofit/>
          </a:bodyPr>
          <a:lstStyle/>
          <a:p>
            <a:r>
              <a:rPr lang="en-US" sz="1400" dirty="0">
                <a:solidFill>
                  <a:schemeClr val="bg1">
                    <a:lumMod val="50000"/>
                  </a:schemeClr>
                </a:solidFill>
              </a:rPr>
              <a:t>Claire Evans – OFFICE FOR NATIONAL STATISTICS, UK</a:t>
            </a:r>
          </a:p>
        </p:txBody>
      </p:sp>
      <p:pic>
        <p:nvPicPr>
          <p:cNvPr id="5" name="Picture 4">
            <a:extLst>
              <a:ext uri="{FF2B5EF4-FFF2-40B4-BE49-F238E27FC236}">
                <a16:creationId xmlns:a16="http://schemas.microsoft.com/office/drawing/2014/main" id="{958B6992-E89B-4AE6-8462-37CD27A2D4DF}"/>
              </a:ext>
            </a:extLst>
          </p:cNvPr>
          <p:cNvPicPr>
            <a:picLocks noChangeAspect="1"/>
          </p:cNvPicPr>
          <p:nvPr/>
        </p:nvPicPr>
        <p:blipFill rotWithShape="1">
          <a:blip r:embed="rId2"/>
          <a:srcRect l="19433" t="3007" r="1" b="2963"/>
          <a:stretch/>
        </p:blipFill>
        <p:spPr>
          <a:xfrm>
            <a:off x="-51696" y="0"/>
            <a:ext cx="4610633" cy="6858000"/>
          </a:xfrm>
          <a:prstGeom prst="rect">
            <a:avLst/>
          </a:prstGeom>
        </p:spPr>
      </p:pic>
      <p:sp>
        <p:nvSpPr>
          <p:cNvPr id="2" name="Rectangle 1">
            <a:extLst>
              <a:ext uri="{FF2B5EF4-FFF2-40B4-BE49-F238E27FC236}">
                <a16:creationId xmlns:a16="http://schemas.microsoft.com/office/drawing/2014/main" id="{E2328888-ABC9-4F76-BD18-F29EACFEA96B}"/>
              </a:ext>
            </a:extLst>
          </p:cNvPr>
          <p:cNvSpPr/>
          <p:nvPr/>
        </p:nvSpPr>
        <p:spPr>
          <a:xfrm>
            <a:off x="4875422" y="4605635"/>
            <a:ext cx="6795877" cy="646331"/>
          </a:xfrm>
          <a:prstGeom prst="rect">
            <a:avLst/>
          </a:prstGeom>
        </p:spPr>
        <p:txBody>
          <a:bodyPr wrap="square">
            <a:sp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UNECE: Meeting of the Group of Experts on National Accounts </a:t>
            </a:r>
          </a:p>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May 17, 2021</a:t>
            </a:r>
          </a:p>
        </p:txBody>
      </p:sp>
    </p:spTree>
    <p:extLst>
      <p:ext uri="{BB962C8B-B14F-4D97-AF65-F5344CB8AC3E}">
        <p14:creationId xmlns:p14="http://schemas.microsoft.com/office/powerpoint/2010/main" val="308956177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A524D-2A5F-4217-B2FB-7099275A38B9}"/>
              </a:ext>
            </a:extLst>
          </p:cNvPr>
          <p:cNvSpPr>
            <a:spLocks noGrp="1"/>
          </p:cNvSpPr>
          <p:nvPr>
            <p:ph type="title"/>
          </p:nvPr>
        </p:nvSpPr>
        <p:spPr/>
        <p:txBody>
          <a:bodyPr/>
          <a:lstStyle/>
          <a:p>
            <a:r>
              <a:rPr lang="en-US" dirty="0"/>
              <a:t>Communication of Updates or Revisions</a:t>
            </a:r>
          </a:p>
        </p:txBody>
      </p:sp>
    </p:spTree>
    <p:extLst>
      <p:ext uri="{BB962C8B-B14F-4D97-AF65-F5344CB8AC3E}">
        <p14:creationId xmlns:p14="http://schemas.microsoft.com/office/powerpoint/2010/main" val="48425267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C9AFC5B-D46F-45B4-B86C-80A0B4264CA6}"/>
              </a:ext>
            </a:extLst>
          </p:cNvPr>
          <p:cNvGrpSpPr/>
          <p:nvPr/>
        </p:nvGrpSpPr>
        <p:grpSpPr>
          <a:xfrm>
            <a:off x="522977" y="1036734"/>
            <a:ext cx="10967911" cy="5305325"/>
            <a:chOff x="545379" y="1244699"/>
            <a:chExt cx="11195203" cy="5030692"/>
          </a:xfrm>
          <a:solidFill>
            <a:schemeClr val="bg1"/>
          </a:solidFill>
        </p:grpSpPr>
        <p:sp>
          <p:nvSpPr>
            <p:cNvPr id="7" name="Rectangle 6">
              <a:extLst>
                <a:ext uri="{FF2B5EF4-FFF2-40B4-BE49-F238E27FC236}">
                  <a16:creationId xmlns:a16="http://schemas.microsoft.com/office/drawing/2014/main" id="{8207924E-F2C0-4407-ACD7-102466B77F0C}"/>
                </a:ext>
              </a:extLst>
            </p:cNvPr>
            <p:cNvSpPr/>
            <p:nvPr/>
          </p:nvSpPr>
          <p:spPr>
            <a:xfrm>
              <a:off x="545379" y="1244699"/>
              <a:ext cx="11101242" cy="5030692"/>
            </a:xfrm>
            <a:prstGeom prst="rect">
              <a:avLst/>
            </a:prstGeom>
            <a:grpFill/>
          </p:spPr>
          <p:style>
            <a:lnRef idx="1">
              <a:schemeClr val="accent2"/>
            </a:lnRef>
            <a:fillRef idx="2">
              <a:schemeClr val="accent2"/>
            </a:fillRef>
            <a:effectRef idx="1">
              <a:schemeClr val="accent2"/>
            </a:effectRef>
            <a:fontRef idx="minor">
              <a:schemeClr val="dk1"/>
            </a:fontRef>
          </p:style>
        </p:sp>
        <p:sp>
          <p:nvSpPr>
            <p:cNvPr id="8" name="Freeform: Shape 7">
              <a:extLst>
                <a:ext uri="{FF2B5EF4-FFF2-40B4-BE49-F238E27FC236}">
                  <a16:creationId xmlns:a16="http://schemas.microsoft.com/office/drawing/2014/main" id="{158BD02C-2C08-4A3D-A488-3CF5ACB4A7A8}"/>
                </a:ext>
              </a:extLst>
            </p:cNvPr>
            <p:cNvSpPr/>
            <p:nvPr/>
          </p:nvSpPr>
          <p:spPr>
            <a:xfrm>
              <a:off x="545379" y="1857572"/>
              <a:ext cx="11195203" cy="4193681"/>
            </a:xfrm>
            <a:custGeom>
              <a:avLst/>
              <a:gdLst>
                <a:gd name="connsiteX0" fmla="*/ 0 w 5187445"/>
                <a:gd name="connsiteY0" fmla="*/ 0 h 4076325"/>
                <a:gd name="connsiteX1" fmla="*/ 5187445 w 5187445"/>
                <a:gd name="connsiteY1" fmla="*/ 0 h 4076325"/>
                <a:gd name="connsiteX2" fmla="*/ 5187445 w 5187445"/>
                <a:gd name="connsiteY2" fmla="*/ 4076325 h 4076325"/>
                <a:gd name="connsiteX3" fmla="*/ 0 w 5187445"/>
                <a:gd name="connsiteY3" fmla="*/ 4076325 h 4076325"/>
                <a:gd name="connsiteX4" fmla="*/ 0 w 5187445"/>
                <a:gd name="connsiteY4" fmla="*/ 0 h 4076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7445" h="4076325">
                  <a:moveTo>
                    <a:pt x="0" y="0"/>
                  </a:moveTo>
                  <a:lnTo>
                    <a:pt x="5187445" y="0"/>
                  </a:lnTo>
                  <a:lnTo>
                    <a:pt x="5187445" y="4076325"/>
                  </a:lnTo>
                  <a:lnTo>
                    <a:pt x="0" y="4076325"/>
                  </a:lnTo>
                  <a:lnTo>
                    <a:pt x="0" y="0"/>
                  </a:lnTo>
                  <a:close/>
                </a:path>
              </a:pathLst>
            </a:custGeom>
            <a:grpFill/>
            <a:ln/>
          </p:spPr>
          <p:style>
            <a:lnRef idx="1">
              <a:schemeClr val="accent2"/>
            </a:lnRef>
            <a:fillRef idx="2">
              <a:schemeClr val="accent2"/>
            </a:fillRef>
            <a:effectRef idx="1">
              <a:schemeClr val="accent2"/>
            </a:effectRef>
            <a:fontRef idx="minor">
              <a:schemeClr val="dk1"/>
            </a:fontRef>
          </p:style>
          <p:txBody>
            <a:bodyPr spcFirstLastPara="0" vert="horz" wrap="square" lIns="128016" tIns="128016" rIns="170688" bIns="192024" numCol="1" spcCol="1270" anchor="t" anchorCtr="0">
              <a:noAutofit/>
            </a:bodyPr>
            <a:lstStyle/>
            <a:p>
              <a:pPr marL="342900" indent="-342900">
                <a:buFont typeface="Wingdings" panose="05000000000000000000" pitchFamily="2" charset="2"/>
                <a:buChar char="ü"/>
              </a:pPr>
              <a:r>
                <a:rPr lang="en-US" sz="2400" dirty="0">
                  <a:solidFill>
                    <a:srgbClr val="002060"/>
                  </a:solidFill>
                </a:rPr>
                <a:t>NSOs periodically make significant updates to their historical statistical series. </a:t>
              </a:r>
            </a:p>
            <a:p>
              <a:pPr marL="342900" indent="-342900">
                <a:buFont typeface="Wingdings" panose="05000000000000000000" pitchFamily="2" charset="2"/>
                <a:buChar char="ü"/>
              </a:pPr>
              <a:endParaRPr lang="en-US" sz="2400" dirty="0">
                <a:solidFill>
                  <a:srgbClr val="002060"/>
                </a:solidFill>
              </a:endParaRPr>
            </a:p>
            <a:p>
              <a:pPr marL="342900" indent="-342900">
                <a:buFont typeface="Wingdings" panose="05000000000000000000" pitchFamily="2" charset="2"/>
                <a:buChar char="ü"/>
              </a:pPr>
              <a:r>
                <a:rPr lang="en-US" sz="2400" dirty="0">
                  <a:solidFill>
                    <a:srgbClr val="002060"/>
                  </a:solidFill>
                </a:rPr>
                <a:t>When these updates occur, NSOs communicate information about the update to their users in advance and/or on release.  </a:t>
              </a:r>
            </a:p>
            <a:p>
              <a:pPr marL="342900" indent="-342900">
                <a:buFont typeface="Wingdings" panose="05000000000000000000" pitchFamily="2" charset="2"/>
                <a:buChar char="ü"/>
              </a:pPr>
              <a:endParaRPr lang="en-US" sz="2400" dirty="0">
                <a:solidFill>
                  <a:srgbClr val="002060"/>
                </a:solidFill>
              </a:endParaRPr>
            </a:p>
            <a:p>
              <a:pPr marL="342900" indent="-342900">
                <a:buFont typeface="Wingdings" panose="05000000000000000000" pitchFamily="2" charset="2"/>
                <a:buChar char="ü"/>
              </a:pPr>
              <a:r>
                <a:rPr lang="en-US" sz="2400" dirty="0">
                  <a:solidFill>
                    <a:srgbClr val="002060"/>
                  </a:solidFill>
                </a:rPr>
                <a:t>Beyond international guidance stating that countries should report on the size of the change, there is very little uniform guidance provided to countries as to how they should decompose, present and communicate this information to users. </a:t>
              </a:r>
            </a:p>
          </p:txBody>
        </p:sp>
      </p:grpSp>
      <p:sp>
        <p:nvSpPr>
          <p:cNvPr id="10" name="Rectangle 9">
            <a:extLst>
              <a:ext uri="{FF2B5EF4-FFF2-40B4-BE49-F238E27FC236}">
                <a16:creationId xmlns:a16="http://schemas.microsoft.com/office/drawing/2014/main" id="{2C818E32-B20A-4C51-8152-8E33B6F98DE6}"/>
              </a:ext>
            </a:extLst>
          </p:cNvPr>
          <p:cNvSpPr/>
          <p:nvPr/>
        </p:nvSpPr>
        <p:spPr>
          <a:xfrm>
            <a:off x="311814" y="175025"/>
            <a:ext cx="8932253" cy="523220"/>
          </a:xfrm>
          <a:prstGeom prst="rect">
            <a:avLst/>
          </a:prstGeom>
        </p:spPr>
        <p:txBody>
          <a:bodyPr wrap="none">
            <a:spAutoFit/>
          </a:bodyPr>
          <a:lstStyle/>
          <a:p>
            <a:r>
              <a:rPr lang="en-US" sz="2800" b="1" dirty="0">
                <a:solidFill>
                  <a:srgbClr val="002060"/>
                </a:solidFill>
              </a:rPr>
              <a:t>Communication of Economic Updates or Revisions</a:t>
            </a:r>
          </a:p>
        </p:txBody>
      </p:sp>
    </p:spTree>
    <p:extLst>
      <p:ext uri="{BB962C8B-B14F-4D97-AF65-F5344CB8AC3E}">
        <p14:creationId xmlns:p14="http://schemas.microsoft.com/office/powerpoint/2010/main" val="143176540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2F898C-2222-4052-AE2D-065F9B4050E3}"/>
              </a:ext>
            </a:extLst>
          </p:cNvPr>
          <p:cNvSpPr/>
          <p:nvPr/>
        </p:nvSpPr>
        <p:spPr>
          <a:xfrm>
            <a:off x="311814" y="175025"/>
            <a:ext cx="10926389" cy="523220"/>
          </a:xfrm>
          <a:prstGeom prst="rect">
            <a:avLst/>
          </a:prstGeom>
        </p:spPr>
        <p:txBody>
          <a:bodyPr wrap="none">
            <a:spAutoFit/>
          </a:bodyPr>
          <a:lstStyle/>
          <a:p>
            <a:r>
              <a:rPr lang="en-US" sz="2800" b="1" dirty="0">
                <a:solidFill>
                  <a:srgbClr val="002060"/>
                </a:solidFill>
              </a:rPr>
              <a:t>Some Early Proposals for Communicating  Economic Updates</a:t>
            </a:r>
          </a:p>
        </p:txBody>
      </p:sp>
      <p:graphicFrame>
        <p:nvGraphicFramePr>
          <p:cNvPr id="2" name="Diagram 1">
            <a:extLst>
              <a:ext uri="{FF2B5EF4-FFF2-40B4-BE49-F238E27FC236}">
                <a16:creationId xmlns:a16="http://schemas.microsoft.com/office/drawing/2014/main" id="{9BFB4C10-EA27-47AE-8A6A-5BCED96F0305}"/>
              </a:ext>
            </a:extLst>
          </p:cNvPr>
          <p:cNvGraphicFramePr/>
          <p:nvPr>
            <p:extLst>
              <p:ext uri="{D42A27DB-BD31-4B8C-83A1-F6EECF244321}">
                <p14:modId xmlns:p14="http://schemas.microsoft.com/office/powerpoint/2010/main" val="2141088586"/>
              </p:ext>
            </p:extLst>
          </p:nvPr>
        </p:nvGraphicFramePr>
        <p:xfrm>
          <a:off x="740081" y="2365829"/>
          <a:ext cx="10958433" cy="43171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oup 7">
            <a:extLst>
              <a:ext uri="{FF2B5EF4-FFF2-40B4-BE49-F238E27FC236}">
                <a16:creationId xmlns:a16="http://schemas.microsoft.com/office/drawing/2014/main" id="{D2779FFA-1889-46F7-A30D-6D73F09D7E7E}"/>
              </a:ext>
            </a:extLst>
          </p:cNvPr>
          <p:cNvGrpSpPr/>
          <p:nvPr/>
        </p:nvGrpSpPr>
        <p:grpSpPr>
          <a:xfrm>
            <a:off x="4441372" y="4942620"/>
            <a:ext cx="7199088" cy="777373"/>
            <a:chOff x="3736681" y="2140001"/>
            <a:chExt cx="7480592" cy="777373"/>
          </a:xfrm>
        </p:grpSpPr>
        <p:sp>
          <p:nvSpPr>
            <p:cNvPr id="10" name="Rectangle: Top Corners Rounded 9">
              <a:extLst>
                <a:ext uri="{FF2B5EF4-FFF2-40B4-BE49-F238E27FC236}">
                  <a16:creationId xmlns:a16="http://schemas.microsoft.com/office/drawing/2014/main" id="{E439A699-9477-4201-888B-D93BFDD24095}"/>
                </a:ext>
              </a:extLst>
            </p:cNvPr>
            <p:cNvSpPr/>
            <p:nvPr/>
          </p:nvSpPr>
          <p:spPr>
            <a:xfrm rot="5400000">
              <a:off x="7219755" y="-1080144"/>
              <a:ext cx="777373" cy="7217663"/>
            </a:xfrm>
            <a:prstGeom prst="round2SameRect">
              <a:avLst/>
            </a:pr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1" name="Rectangle: Top Corners Rounded 4">
              <a:extLst>
                <a:ext uri="{FF2B5EF4-FFF2-40B4-BE49-F238E27FC236}">
                  <a16:creationId xmlns:a16="http://schemas.microsoft.com/office/drawing/2014/main" id="{C03EF627-50E3-4A5B-BBDF-4FE5B5CEF943}"/>
                </a:ext>
              </a:extLst>
            </p:cNvPr>
            <p:cNvSpPr txBox="1"/>
            <p:nvPr/>
          </p:nvSpPr>
          <p:spPr>
            <a:xfrm>
              <a:off x="3736681" y="2215496"/>
              <a:ext cx="7053027" cy="7014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2390" tIns="36195" rIns="72390" bIns="36195" numCol="1" spcCol="1270" anchor="ctr" anchorCtr="0">
              <a:noAutofit/>
            </a:bodyPr>
            <a:lstStyle/>
            <a:p>
              <a:pPr lvl="1"/>
              <a:r>
                <a:rPr lang="en-US" sz="2000" dirty="0">
                  <a:solidFill>
                    <a:srgbClr val="002060"/>
                  </a:solidFill>
                </a:rPr>
                <a:t>Due to the implementation of new classifications (e.g. adoption of ISIC Rev. 4).</a:t>
              </a:r>
            </a:p>
          </p:txBody>
        </p:sp>
      </p:grpSp>
      <p:grpSp>
        <p:nvGrpSpPr>
          <p:cNvPr id="12" name="Group 11">
            <a:extLst>
              <a:ext uri="{FF2B5EF4-FFF2-40B4-BE49-F238E27FC236}">
                <a16:creationId xmlns:a16="http://schemas.microsoft.com/office/drawing/2014/main" id="{35FE0F7F-3FD3-4B61-A071-84CBD7D06A88}"/>
              </a:ext>
            </a:extLst>
          </p:cNvPr>
          <p:cNvGrpSpPr/>
          <p:nvPr/>
        </p:nvGrpSpPr>
        <p:grpSpPr>
          <a:xfrm>
            <a:off x="4383317" y="5875190"/>
            <a:ext cx="7257142" cy="777373"/>
            <a:chOff x="3736682" y="2140001"/>
            <a:chExt cx="7540918" cy="777373"/>
          </a:xfrm>
        </p:grpSpPr>
        <p:sp>
          <p:nvSpPr>
            <p:cNvPr id="13" name="Rectangle: Top Corners Rounded 12">
              <a:extLst>
                <a:ext uri="{FF2B5EF4-FFF2-40B4-BE49-F238E27FC236}">
                  <a16:creationId xmlns:a16="http://schemas.microsoft.com/office/drawing/2014/main" id="{E792C234-DFCE-4DA5-9BF8-999C1617256B}"/>
                </a:ext>
              </a:extLst>
            </p:cNvPr>
            <p:cNvSpPr/>
            <p:nvPr/>
          </p:nvSpPr>
          <p:spPr>
            <a:xfrm rot="5400000">
              <a:off x="7280081" y="-1080144"/>
              <a:ext cx="777373" cy="7217664"/>
            </a:xfrm>
            <a:prstGeom prst="round2SameRect">
              <a:avLst/>
            </a:pr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4" name="Rectangle: Top Corners Rounded 4">
              <a:extLst>
                <a:ext uri="{FF2B5EF4-FFF2-40B4-BE49-F238E27FC236}">
                  <a16:creationId xmlns:a16="http://schemas.microsoft.com/office/drawing/2014/main" id="{D1FD68AE-86FF-4812-8076-68ACFF09B8E3}"/>
                </a:ext>
              </a:extLst>
            </p:cNvPr>
            <p:cNvSpPr txBox="1"/>
            <p:nvPr/>
          </p:nvSpPr>
          <p:spPr>
            <a:xfrm>
              <a:off x="3736682" y="2177949"/>
              <a:ext cx="7502971" cy="7014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2390" tIns="36195" rIns="72390" bIns="36195" numCol="1" spcCol="1270" anchor="ctr" anchorCtr="0">
              <a:noAutofit/>
            </a:bodyPr>
            <a:lstStyle/>
            <a:p>
              <a:pPr lvl="1"/>
              <a:r>
                <a:rPr lang="en-US" sz="2000" dirty="0">
                  <a:solidFill>
                    <a:srgbClr val="002060"/>
                  </a:solidFill>
                </a:rPr>
                <a:t>Updates due to the implementation of new source data (e.g. economic or population Census).</a:t>
              </a:r>
            </a:p>
          </p:txBody>
        </p:sp>
      </p:grpSp>
      <p:sp>
        <p:nvSpPr>
          <p:cNvPr id="5" name="Rectangle 4">
            <a:extLst>
              <a:ext uri="{FF2B5EF4-FFF2-40B4-BE49-F238E27FC236}">
                <a16:creationId xmlns:a16="http://schemas.microsoft.com/office/drawing/2014/main" id="{E269E8B7-777E-41EE-84C7-48637D4C9F33}"/>
              </a:ext>
            </a:extLst>
          </p:cNvPr>
          <p:cNvSpPr/>
          <p:nvPr/>
        </p:nvSpPr>
        <p:spPr>
          <a:xfrm>
            <a:off x="-819397" y="3770401"/>
            <a:ext cx="6096000" cy="369332"/>
          </a:xfrm>
          <a:prstGeom prst="rect">
            <a:avLst/>
          </a:prstGeom>
        </p:spPr>
        <p:txBody>
          <a:bodyPr>
            <a:spAutoFit/>
          </a:bodyPr>
          <a:lstStyle/>
          <a:p>
            <a:pPr marL="342900" indent="-342900">
              <a:buFont typeface="Wingdings" panose="05000000000000000000" pitchFamily="2" charset="2"/>
              <a:buChar char="ü"/>
            </a:pPr>
            <a:endParaRPr lang="en-US" dirty="0">
              <a:solidFill>
                <a:srgbClr val="002060"/>
              </a:solidFill>
            </a:endParaRPr>
          </a:p>
        </p:txBody>
      </p:sp>
      <p:sp>
        <p:nvSpPr>
          <p:cNvPr id="18" name="Freeform: Shape 17">
            <a:extLst>
              <a:ext uri="{FF2B5EF4-FFF2-40B4-BE49-F238E27FC236}">
                <a16:creationId xmlns:a16="http://schemas.microsoft.com/office/drawing/2014/main" id="{ECB8453E-15DC-4B35-8D24-E8784D42A0C3}"/>
              </a:ext>
            </a:extLst>
          </p:cNvPr>
          <p:cNvSpPr/>
          <p:nvPr/>
        </p:nvSpPr>
        <p:spPr>
          <a:xfrm>
            <a:off x="311814" y="851790"/>
            <a:ext cx="11608558" cy="1320493"/>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rgbClr val="00206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r>
              <a:rPr lang="en-US" sz="2400" dirty="0">
                <a:solidFill>
                  <a:schemeClr val="bg1"/>
                </a:solidFill>
              </a:rPr>
              <a:t>The CMTT proposes that when substantial updates are made to statistical products, the updates are broken down according to: </a:t>
            </a:r>
            <a:r>
              <a:rPr lang="en-US" sz="2400" b="1" dirty="0">
                <a:solidFill>
                  <a:schemeClr val="bg1"/>
                </a:solidFill>
              </a:rPr>
              <a:t>concepts, methods, accounting rules, source data </a:t>
            </a:r>
            <a:r>
              <a:rPr lang="en-US" sz="2400" dirty="0">
                <a:solidFill>
                  <a:schemeClr val="bg1"/>
                </a:solidFill>
              </a:rPr>
              <a:t>and</a:t>
            </a:r>
            <a:r>
              <a:rPr lang="en-US" sz="2400" b="1" dirty="0">
                <a:solidFill>
                  <a:schemeClr val="bg1"/>
                </a:solidFill>
              </a:rPr>
              <a:t> accounts</a:t>
            </a:r>
            <a:r>
              <a:rPr lang="en-US" sz="2400" dirty="0">
                <a:solidFill>
                  <a:schemeClr val="bg1"/>
                </a:solidFill>
              </a:rPr>
              <a:t>.</a:t>
            </a:r>
          </a:p>
        </p:txBody>
      </p:sp>
    </p:spTree>
    <p:extLst>
      <p:ext uri="{BB962C8B-B14F-4D97-AF65-F5344CB8AC3E}">
        <p14:creationId xmlns:p14="http://schemas.microsoft.com/office/powerpoint/2010/main" val="379461386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2F898C-2222-4052-AE2D-065F9B4050E3}"/>
              </a:ext>
            </a:extLst>
          </p:cNvPr>
          <p:cNvSpPr/>
          <p:nvPr/>
        </p:nvSpPr>
        <p:spPr>
          <a:xfrm>
            <a:off x="311814" y="175025"/>
            <a:ext cx="10706777" cy="523220"/>
          </a:xfrm>
          <a:prstGeom prst="rect">
            <a:avLst/>
          </a:prstGeom>
        </p:spPr>
        <p:txBody>
          <a:bodyPr wrap="none">
            <a:spAutoFit/>
          </a:bodyPr>
          <a:lstStyle/>
          <a:p>
            <a:r>
              <a:rPr lang="en-US" sz="2800" b="1" dirty="0">
                <a:solidFill>
                  <a:srgbClr val="002060"/>
                </a:solidFill>
              </a:rPr>
              <a:t>Some Early Proposals for Communicating  Economic Updates</a:t>
            </a:r>
          </a:p>
        </p:txBody>
      </p:sp>
      <p:sp>
        <p:nvSpPr>
          <p:cNvPr id="4" name="Freeform: Shape 3">
            <a:extLst>
              <a:ext uri="{FF2B5EF4-FFF2-40B4-BE49-F238E27FC236}">
                <a16:creationId xmlns:a16="http://schemas.microsoft.com/office/drawing/2014/main" id="{74D58EEB-E2CB-4738-B4F2-93B846960618}"/>
              </a:ext>
            </a:extLst>
          </p:cNvPr>
          <p:cNvSpPr/>
          <p:nvPr/>
        </p:nvSpPr>
        <p:spPr>
          <a:xfrm>
            <a:off x="464457" y="807102"/>
            <a:ext cx="11227042" cy="2110269"/>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r>
              <a:rPr lang="en-US" sz="2400" dirty="0">
                <a:solidFill>
                  <a:schemeClr val="bg1"/>
                </a:solidFill>
              </a:rPr>
              <a:t>Consider the case of a country that reports a $10 billion update to its benchmark estimate of GDP. Decomposing the $10 billion update according to a consistent framework provides important information to users regarding the rational for the update and the overall quality of the new estimates.</a:t>
            </a:r>
          </a:p>
        </p:txBody>
      </p:sp>
      <p:graphicFrame>
        <p:nvGraphicFramePr>
          <p:cNvPr id="7" name="Table 6">
            <a:extLst>
              <a:ext uri="{FF2B5EF4-FFF2-40B4-BE49-F238E27FC236}">
                <a16:creationId xmlns:a16="http://schemas.microsoft.com/office/drawing/2014/main" id="{44DEC44A-9A1B-40F2-9B47-1999AD6B37A4}"/>
              </a:ext>
            </a:extLst>
          </p:cNvPr>
          <p:cNvGraphicFramePr>
            <a:graphicFrameLocks noGrp="1"/>
          </p:cNvGraphicFramePr>
          <p:nvPr>
            <p:extLst>
              <p:ext uri="{D42A27DB-BD31-4B8C-83A1-F6EECF244321}">
                <p14:modId xmlns:p14="http://schemas.microsoft.com/office/powerpoint/2010/main" val="1440576563"/>
              </p:ext>
            </p:extLst>
          </p:nvPr>
        </p:nvGraphicFramePr>
        <p:xfrm>
          <a:off x="464457" y="3073399"/>
          <a:ext cx="11227041" cy="3578246"/>
        </p:xfrm>
        <a:graphic>
          <a:graphicData uri="http://schemas.openxmlformats.org/drawingml/2006/table">
            <a:tbl>
              <a:tblPr firstRow="1" firstCol="1" bandRow="1">
                <a:tableStyleId>{72833802-FEF1-4C79-8D5D-14CF1EAF98D9}</a:tableStyleId>
              </a:tblPr>
              <a:tblGrid>
                <a:gridCol w="2811403">
                  <a:extLst>
                    <a:ext uri="{9D8B030D-6E8A-4147-A177-3AD203B41FA5}">
                      <a16:colId xmlns:a16="http://schemas.microsoft.com/office/drawing/2014/main" val="3539018614"/>
                    </a:ext>
                  </a:extLst>
                </a:gridCol>
                <a:gridCol w="1162975">
                  <a:extLst>
                    <a:ext uri="{9D8B030D-6E8A-4147-A177-3AD203B41FA5}">
                      <a16:colId xmlns:a16="http://schemas.microsoft.com/office/drawing/2014/main" val="3177401156"/>
                    </a:ext>
                  </a:extLst>
                </a:gridCol>
                <a:gridCol w="7252663">
                  <a:extLst>
                    <a:ext uri="{9D8B030D-6E8A-4147-A177-3AD203B41FA5}">
                      <a16:colId xmlns:a16="http://schemas.microsoft.com/office/drawing/2014/main" val="424905945"/>
                    </a:ext>
                  </a:extLst>
                </a:gridCol>
              </a:tblGrid>
              <a:tr h="378959">
                <a:tc>
                  <a:txBody>
                    <a:bodyPr/>
                    <a:lstStyle/>
                    <a:p>
                      <a:pPr marL="0" marR="0">
                        <a:lnSpc>
                          <a:spcPct val="110000"/>
                        </a:lnSpc>
                        <a:spcBef>
                          <a:spcPts val="0"/>
                        </a:spcBef>
                        <a:spcAft>
                          <a:spcPts val="0"/>
                        </a:spcAft>
                      </a:pPr>
                      <a:r>
                        <a:rPr lang="en-US" sz="1900" dirty="0">
                          <a:effectLst/>
                        </a:rPr>
                        <a:t>Category</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a:effectLst/>
                        </a:rPr>
                        <a:t>Revision</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a:effectLst/>
                        </a:rPr>
                        <a:t>Notes</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189664381"/>
                  </a:ext>
                </a:extLst>
              </a:tr>
              <a:tr h="514633">
                <a:tc>
                  <a:txBody>
                    <a:bodyPr/>
                    <a:lstStyle/>
                    <a:p>
                      <a:pPr marL="0" marR="0">
                        <a:lnSpc>
                          <a:spcPct val="110000"/>
                        </a:lnSpc>
                        <a:spcBef>
                          <a:spcPts val="0"/>
                        </a:spcBef>
                        <a:spcAft>
                          <a:spcPts val="0"/>
                        </a:spcAft>
                      </a:pPr>
                      <a:r>
                        <a:rPr lang="en-US" sz="1900" dirty="0">
                          <a:effectLst/>
                        </a:rPr>
                        <a:t>Conceptual Update</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a:effectLst/>
                        </a:rPr>
                        <a:t>$5</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Incorporated estimates of Financial Intermediation Services Indirectly Measured. </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832522054"/>
                  </a:ext>
                </a:extLst>
              </a:tr>
              <a:tr h="449483">
                <a:tc>
                  <a:txBody>
                    <a:bodyPr/>
                    <a:lstStyle/>
                    <a:p>
                      <a:pPr marL="0" marR="0">
                        <a:lnSpc>
                          <a:spcPct val="110000"/>
                        </a:lnSpc>
                        <a:spcBef>
                          <a:spcPts val="0"/>
                        </a:spcBef>
                        <a:spcAft>
                          <a:spcPts val="0"/>
                        </a:spcAft>
                      </a:pPr>
                      <a:r>
                        <a:rPr lang="en-US" sz="1900" dirty="0">
                          <a:effectLst/>
                        </a:rPr>
                        <a:t>Accounting Update</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$1</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Recording consumption of fixed capital at current replacement cost.</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698958794"/>
                  </a:ext>
                </a:extLst>
              </a:tr>
              <a:tr h="449483">
                <a:tc>
                  <a:txBody>
                    <a:bodyPr/>
                    <a:lstStyle/>
                    <a:p>
                      <a:pPr marL="0" marR="0">
                        <a:lnSpc>
                          <a:spcPct val="110000"/>
                        </a:lnSpc>
                        <a:spcBef>
                          <a:spcPts val="0"/>
                        </a:spcBef>
                        <a:spcAft>
                          <a:spcPts val="0"/>
                        </a:spcAft>
                      </a:pPr>
                      <a:r>
                        <a:rPr lang="en-US" sz="1900" dirty="0">
                          <a:effectLst/>
                        </a:rPr>
                        <a:t>Methodological Update</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$2</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Improved method used to calculate imputed rental income.</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529917919"/>
                  </a:ext>
                </a:extLst>
              </a:tr>
              <a:tr h="449483">
                <a:tc>
                  <a:txBody>
                    <a:bodyPr/>
                    <a:lstStyle/>
                    <a:p>
                      <a:pPr marL="0" marR="0">
                        <a:lnSpc>
                          <a:spcPct val="110000"/>
                        </a:lnSpc>
                        <a:spcBef>
                          <a:spcPts val="0"/>
                        </a:spcBef>
                        <a:spcAft>
                          <a:spcPts val="0"/>
                        </a:spcAft>
                      </a:pPr>
                      <a:r>
                        <a:rPr lang="en-US" sz="1900">
                          <a:effectLst/>
                        </a:rPr>
                        <a:t>Source Data Update</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a:effectLst/>
                        </a:rPr>
                        <a:t>$2</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Incorporated new estimates from the latest household budget survey.  </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2413140913"/>
                  </a:ext>
                </a:extLst>
              </a:tr>
              <a:tr h="392255">
                <a:tc>
                  <a:txBody>
                    <a:bodyPr/>
                    <a:lstStyle/>
                    <a:p>
                      <a:pPr marL="0" marR="0">
                        <a:lnSpc>
                          <a:spcPct val="110000"/>
                        </a:lnSpc>
                        <a:spcBef>
                          <a:spcPts val="0"/>
                        </a:spcBef>
                        <a:spcAft>
                          <a:spcPts val="0"/>
                        </a:spcAft>
                      </a:pPr>
                      <a:r>
                        <a:rPr lang="en-US" sz="1900" dirty="0">
                          <a:effectLst/>
                        </a:rPr>
                        <a:t>Presentational Update</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a:effectLst/>
                        </a:rPr>
                        <a:t> </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Presentational changes were made but they did not result in any revisions.</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087860556"/>
                  </a:ext>
                </a:extLst>
              </a:tr>
              <a:tr h="216162">
                <a:tc>
                  <a:txBody>
                    <a:bodyPr/>
                    <a:lstStyle/>
                    <a:p>
                      <a:pPr marL="0" marR="0">
                        <a:lnSpc>
                          <a:spcPct val="110000"/>
                        </a:lnSpc>
                        <a:spcBef>
                          <a:spcPts val="0"/>
                        </a:spcBef>
                        <a:spcAft>
                          <a:spcPts val="0"/>
                        </a:spcAft>
                      </a:pPr>
                      <a:r>
                        <a:rPr lang="en-US" sz="1900" dirty="0">
                          <a:effectLst/>
                        </a:rPr>
                        <a:t> Total</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a:effectLst/>
                        </a:rPr>
                        <a:t>$10</a:t>
                      </a:r>
                      <a:endParaRPr lang="en-US" sz="190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900" dirty="0">
                          <a:effectLst/>
                        </a:rPr>
                        <a:t> </a:t>
                      </a:r>
                      <a:endParaRPr lang="en-US" sz="1900" dirty="0">
                        <a:effectLst/>
                        <a:latin typeface="Times New Roman" panose="02020603050405020304" pitchFamily="18"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326264128"/>
                  </a:ext>
                </a:extLst>
              </a:tr>
            </a:tbl>
          </a:graphicData>
        </a:graphic>
      </p:graphicFrame>
    </p:spTree>
    <p:extLst>
      <p:ext uri="{BB962C8B-B14F-4D97-AF65-F5344CB8AC3E}">
        <p14:creationId xmlns:p14="http://schemas.microsoft.com/office/powerpoint/2010/main" val="332955784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A524D-2A5F-4217-B2FB-7099275A38B9}"/>
              </a:ext>
            </a:extLst>
          </p:cNvPr>
          <p:cNvSpPr>
            <a:spLocks noGrp="1"/>
          </p:cNvSpPr>
          <p:nvPr>
            <p:ph type="title"/>
          </p:nvPr>
        </p:nvSpPr>
        <p:spPr/>
        <p:txBody>
          <a:bodyPr/>
          <a:lstStyle/>
          <a:p>
            <a:r>
              <a:rPr lang="en-US" dirty="0"/>
              <a:t>Communication of Economic Products</a:t>
            </a:r>
          </a:p>
        </p:txBody>
      </p:sp>
    </p:spTree>
    <p:extLst>
      <p:ext uri="{BB962C8B-B14F-4D97-AF65-F5344CB8AC3E}">
        <p14:creationId xmlns:p14="http://schemas.microsoft.com/office/powerpoint/2010/main" val="205512317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158BD02C-2C08-4A3D-A488-3CF5ACB4A7A8}"/>
              </a:ext>
            </a:extLst>
          </p:cNvPr>
          <p:cNvSpPr/>
          <p:nvPr/>
        </p:nvSpPr>
        <p:spPr>
          <a:xfrm>
            <a:off x="522977" y="1306285"/>
            <a:ext cx="10967911" cy="5035773"/>
          </a:xfrm>
          <a:custGeom>
            <a:avLst/>
            <a:gdLst>
              <a:gd name="connsiteX0" fmla="*/ 0 w 5187445"/>
              <a:gd name="connsiteY0" fmla="*/ 0 h 4076325"/>
              <a:gd name="connsiteX1" fmla="*/ 5187445 w 5187445"/>
              <a:gd name="connsiteY1" fmla="*/ 0 h 4076325"/>
              <a:gd name="connsiteX2" fmla="*/ 5187445 w 5187445"/>
              <a:gd name="connsiteY2" fmla="*/ 4076325 h 4076325"/>
              <a:gd name="connsiteX3" fmla="*/ 0 w 5187445"/>
              <a:gd name="connsiteY3" fmla="*/ 4076325 h 4076325"/>
              <a:gd name="connsiteX4" fmla="*/ 0 w 5187445"/>
              <a:gd name="connsiteY4" fmla="*/ 0 h 4076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7445" h="4076325">
                <a:moveTo>
                  <a:pt x="0" y="0"/>
                </a:moveTo>
                <a:lnTo>
                  <a:pt x="5187445" y="0"/>
                </a:lnTo>
                <a:lnTo>
                  <a:pt x="5187445" y="4076325"/>
                </a:lnTo>
                <a:lnTo>
                  <a:pt x="0" y="4076325"/>
                </a:lnTo>
                <a:lnTo>
                  <a:pt x="0" y="0"/>
                </a:lnTo>
                <a:close/>
              </a:path>
            </a:pathLst>
          </a:custGeom>
          <a:solidFill>
            <a:schemeClr val="bg1"/>
          </a:solidFill>
          <a:ln/>
        </p:spPr>
        <p:style>
          <a:lnRef idx="1">
            <a:schemeClr val="accent2"/>
          </a:lnRef>
          <a:fillRef idx="2">
            <a:schemeClr val="accent2"/>
          </a:fillRef>
          <a:effectRef idx="1">
            <a:schemeClr val="accent2"/>
          </a:effectRef>
          <a:fontRef idx="minor">
            <a:schemeClr val="dk1"/>
          </a:fontRef>
        </p:style>
        <p:txBody>
          <a:bodyPr spcFirstLastPara="0" vert="horz" wrap="square" lIns="128016" tIns="128016" rIns="170688" bIns="192024" numCol="1" spcCol="1270" anchor="t" anchorCtr="0">
            <a:noAutofit/>
          </a:bodyPr>
          <a:lstStyle/>
          <a:p>
            <a:pPr marL="342900" indent="-342900">
              <a:buFont typeface="Wingdings" panose="05000000000000000000" pitchFamily="2" charset="2"/>
              <a:buChar char="ü"/>
            </a:pPr>
            <a:r>
              <a:rPr lang="en-US" sz="2400" dirty="0">
                <a:solidFill>
                  <a:srgbClr val="002060"/>
                </a:solidFill>
              </a:rPr>
              <a:t>The pace of economic and technological change has increased in recent decades and users are requesting macroeconomic statistics compilers to produce an increasingly broad range of products.  </a:t>
            </a:r>
          </a:p>
          <a:p>
            <a:pPr marL="342900" indent="-342900">
              <a:buFont typeface="Wingdings" panose="05000000000000000000" pitchFamily="2" charset="2"/>
              <a:buChar char="ü"/>
            </a:pPr>
            <a:endParaRPr lang="en-US" sz="2400" dirty="0">
              <a:solidFill>
                <a:srgbClr val="002060"/>
              </a:solidFill>
            </a:endParaRPr>
          </a:p>
          <a:p>
            <a:pPr marL="342900" indent="-342900">
              <a:buFont typeface="Wingdings" panose="05000000000000000000" pitchFamily="2" charset="2"/>
              <a:buChar char="ü"/>
            </a:pPr>
            <a:r>
              <a:rPr lang="en-US" sz="2400" dirty="0">
                <a:solidFill>
                  <a:srgbClr val="002060"/>
                </a:solidFill>
              </a:rPr>
              <a:t>Increasingly data users are less willing to wait the two-three year development time normally associated with official statistics.  </a:t>
            </a:r>
          </a:p>
          <a:p>
            <a:pPr marL="342900" indent="-342900">
              <a:buFont typeface="Wingdings" panose="05000000000000000000" pitchFamily="2" charset="2"/>
              <a:buChar char="ü"/>
            </a:pPr>
            <a:endParaRPr lang="en-US" sz="2400" dirty="0">
              <a:solidFill>
                <a:srgbClr val="002060"/>
              </a:solidFill>
            </a:endParaRPr>
          </a:p>
          <a:p>
            <a:pPr marL="342900" indent="-342900">
              <a:buFont typeface="Wingdings" panose="05000000000000000000" pitchFamily="2" charset="2"/>
              <a:buChar char="ü"/>
            </a:pPr>
            <a:r>
              <a:rPr lang="en-US" sz="2400" dirty="0">
                <a:solidFill>
                  <a:srgbClr val="002060"/>
                </a:solidFill>
              </a:rPr>
              <a:t>To be timely and responsive to user needs, NSOs are increasingly adopting the strategy of producing and releasing estimates that have not been subjected to the same </a:t>
            </a:r>
            <a:r>
              <a:rPr lang="en-US" sz="2400" dirty="0" err="1">
                <a:solidFill>
                  <a:srgbClr val="002060"/>
                </a:solidFill>
              </a:rPr>
              <a:t>rigour</a:t>
            </a:r>
            <a:r>
              <a:rPr lang="en-US" sz="2400" dirty="0">
                <a:solidFill>
                  <a:srgbClr val="002060"/>
                </a:solidFill>
              </a:rPr>
              <a:t> and scrutiny as official statistics.  </a:t>
            </a:r>
          </a:p>
          <a:p>
            <a:pPr marL="342900" indent="-342900">
              <a:buFont typeface="Wingdings" panose="05000000000000000000" pitchFamily="2" charset="2"/>
              <a:buChar char="ü"/>
            </a:pPr>
            <a:endParaRPr lang="en-US" sz="2400" dirty="0">
              <a:solidFill>
                <a:srgbClr val="002060"/>
              </a:solidFill>
            </a:endParaRPr>
          </a:p>
          <a:p>
            <a:pPr marL="342900" indent="-342900">
              <a:buFont typeface="Wingdings" panose="05000000000000000000" pitchFamily="2" charset="2"/>
              <a:buChar char="ü"/>
            </a:pPr>
            <a:r>
              <a:rPr lang="en-US" sz="2400" dirty="0">
                <a:solidFill>
                  <a:srgbClr val="002060"/>
                </a:solidFill>
              </a:rPr>
              <a:t>Likewise, NSOs have adopted several different labels for these products. </a:t>
            </a:r>
          </a:p>
        </p:txBody>
      </p:sp>
      <p:sp>
        <p:nvSpPr>
          <p:cNvPr id="10" name="Rectangle 9">
            <a:extLst>
              <a:ext uri="{FF2B5EF4-FFF2-40B4-BE49-F238E27FC236}">
                <a16:creationId xmlns:a16="http://schemas.microsoft.com/office/drawing/2014/main" id="{2C818E32-B20A-4C51-8152-8E33B6F98DE6}"/>
              </a:ext>
            </a:extLst>
          </p:cNvPr>
          <p:cNvSpPr/>
          <p:nvPr/>
        </p:nvSpPr>
        <p:spPr>
          <a:xfrm>
            <a:off x="311814" y="175025"/>
            <a:ext cx="6793848" cy="523220"/>
          </a:xfrm>
          <a:prstGeom prst="rect">
            <a:avLst/>
          </a:prstGeom>
        </p:spPr>
        <p:txBody>
          <a:bodyPr wrap="none">
            <a:spAutoFit/>
          </a:bodyPr>
          <a:lstStyle/>
          <a:p>
            <a:r>
              <a:rPr lang="en-US" sz="2800" b="1" dirty="0">
                <a:solidFill>
                  <a:srgbClr val="002060"/>
                </a:solidFill>
              </a:rPr>
              <a:t>Communication of Economic Products</a:t>
            </a:r>
          </a:p>
        </p:txBody>
      </p:sp>
    </p:spTree>
    <p:extLst>
      <p:ext uri="{BB962C8B-B14F-4D97-AF65-F5344CB8AC3E}">
        <p14:creationId xmlns:p14="http://schemas.microsoft.com/office/powerpoint/2010/main" val="239207580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C9AFC5B-D46F-45B4-B86C-80A0B4264CA6}"/>
              </a:ext>
            </a:extLst>
          </p:cNvPr>
          <p:cNvGrpSpPr/>
          <p:nvPr/>
        </p:nvGrpSpPr>
        <p:grpSpPr>
          <a:xfrm>
            <a:off x="522977" y="1036734"/>
            <a:ext cx="10967911" cy="5305325"/>
            <a:chOff x="545379" y="1244699"/>
            <a:chExt cx="11195203" cy="5030692"/>
          </a:xfrm>
          <a:solidFill>
            <a:schemeClr val="bg1"/>
          </a:solidFill>
        </p:grpSpPr>
        <p:sp>
          <p:nvSpPr>
            <p:cNvPr id="7" name="Rectangle 6">
              <a:extLst>
                <a:ext uri="{FF2B5EF4-FFF2-40B4-BE49-F238E27FC236}">
                  <a16:creationId xmlns:a16="http://schemas.microsoft.com/office/drawing/2014/main" id="{8207924E-F2C0-4407-ACD7-102466B77F0C}"/>
                </a:ext>
              </a:extLst>
            </p:cNvPr>
            <p:cNvSpPr/>
            <p:nvPr/>
          </p:nvSpPr>
          <p:spPr>
            <a:xfrm>
              <a:off x="545379" y="1244699"/>
              <a:ext cx="11101242" cy="5030692"/>
            </a:xfrm>
            <a:prstGeom prst="rect">
              <a:avLst/>
            </a:prstGeom>
            <a:grpFill/>
          </p:spPr>
          <p:style>
            <a:lnRef idx="1">
              <a:schemeClr val="accent2"/>
            </a:lnRef>
            <a:fillRef idx="2">
              <a:schemeClr val="accent2"/>
            </a:fillRef>
            <a:effectRef idx="1">
              <a:schemeClr val="accent2"/>
            </a:effectRef>
            <a:fontRef idx="minor">
              <a:schemeClr val="dk1"/>
            </a:fontRef>
          </p:style>
        </p:sp>
        <p:sp>
          <p:nvSpPr>
            <p:cNvPr id="8" name="Freeform: Shape 7">
              <a:extLst>
                <a:ext uri="{FF2B5EF4-FFF2-40B4-BE49-F238E27FC236}">
                  <a16:creationId xmlns:a16="http://schemas.microsoft.com/office/drawing/2014/main" id="{158BD02C-2C08-4A3D-A488-3CF5ACB4A7A8}"/>
                </a:ext>
              </a:extLst>
            </p:cNvPr>
            <p:cNvSpPr/>
            <p:nvPr/>
          </p:nvSpPr>
          <p:spPr>
            <a:xfrm>
              <a:off x="545379" y="1500297"/>
              <a:ext cx="11195203" cy="4775094"/>
            </a:xfrm>
            <a:custGeom>
              <a:avLst/>
              <a:gdLst>
                <a:gd name="connsiteX0" fmla="*/ 0 w 5187445"/>
                <a:gd name="connsiteY0" fmla="*/ 0 h 4076325"/>
                <a:gd name="connsiteX1" fmla="*/ 5187445 w 5187445"/>
                <a:gd name="connsiteY1" fmla="*/ 0 h 4076325"/>
                <a:gd name="connsiteX2" fmla="*/ 5187445 w 5187445"/>
                <a:gd name="connsiteY2" fmla="*/ 4076325 h 4076325"/>
                <a:gd name="connsiteX3" fmla="*/ 0 w 5187445"/>
                <a:gd name="connsiteY3" fmla="*/ 4076325 h 4076325"/>
                <a:gd name="connsiteX4" fmla="*/ 0 w 5187445"/>
                <a:gd name="connsiteY4" fmla="*/ 0 h 4076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7445" h="4076325">
                  <a:moveTo>
                    <a:pt x="0" y="0"/>
                  </a:moveTo>
                  <a:lnTo>
                    <a:pt x="5187445" y="0"/>
                  </a:lnTo>
                  <a:lnTo>
                    <a:pt x="5187445" y="4076325"/>
                  </a:lnTo>
                  <a:lnTo>
                    <a:pt x="0" y="4076325"/>
                  </a:lnTo>
                  <a:lnTo>
                    <a:pt x="0" y="0"/>
                  </a:lnTo>
                  <a:close/>
                </a:path>
              </a:pathLst>
            </a:custGeom>
            <a:grpFill/>
            <a:ln/>
          </p:spPr>
          <p:style>
            <a:lnRef idx="1">
              <a:schemeClr val="accent2"/>
            </a:lnRef>
            <a:fillRef idx="2">
              <a:schemeClr val="accent2"/>
            </a:fillRef>
            <a:effectRef idx="1">
              <a:schemeClr val="accent2"/>
            </a:effectRef>
            <a:fontRef idx="minor">
              <a:schemeClr val="dk1"/>
            </a:fontRef>
          </p:style>
          <p:txBody>
            <a:bodyPr spcFirstLastPara="0" vert="horz" wrap="square" lIns="128016" tIns="128016" rIns="170688" bIns="192024" numCol="1" spcCol="1270" anchor="t" anchorCtr="0">
              <a:noAutofit/>
            </a:bodyPr>
            <a:lstStyle/>
            <a:p>
              <a:pPr marL="342900" indent="-342900">
                <a:buFont typeface="Wingdings" panose="05000000000000000000" pitchFamily="2" charset="2"/>
                <a:buChar char="ü"/>
              </a:pPr>
              <a:r>
                <a:rPr lang="en-US" sz="2400" dirty="0">
                  <a:solidFill>
                    <a:srgbClr val="002060"/>
                  </a:solidFill>
                </a:rPr>
                <a:t>Macroeconomic compilers have used different terms to describe new statistical products or products in development such as:</a:t>
              </a:r>
            </a:p>
            <a:p>
              <a:pPr marL="342900" indent="-342900">
                <a:buFont typeface="Wingdings" panose="05000000000000000000" pitchFamily="2" charset="2"/>
                <a:buChar char="ü"/>
              </a:pPr>
              <a:endParaRPr lang="en-US" sz="2400" dirty="0">
                <a:solidFill>
                  <a:srgbClr val="002060"/>
                </a:solidFill>
              </a:endParaRPr>
            </a:p>
            <a:p>
              <a:pPr marL="800057" lvl="1" indent="-342900">
                <a:buFont typeface="Wingdings" panose="05000000000000000000" pitchFamily="2" charset="2"/>
                <a:buChar char="ü"/>
              </a:pPr>
              <a:r>
                <a:rPr lang="en-US" sz="2400" dirty="0">
                  <a:solidFill>
                    <a:srgbClr val="002060"/>
                  </a:solidFill>
                </a:rPr>
                <a:t>Preliminary Estimates</a:t>
              </a:r>
            </a:p>
            <a:p>
              <a:pPr marL="800057" lvl="1" indent="-342900">
                <a:buFont typeface="Wingdings" panose="05000000000000000000" pitchFamily="2" charset="2"/>
                <a:buChar char="ü"/>
              </a:pPr>
              <a:r>
                <a:rPr lang="en-US" sz="2400" dirty="0">
                  <a:solidFill>
                    <a:srgbClr val="002060"/>
                  </a:solidFill>
                </a:rPr>
                <a:t>Provisional Estimates</a:t>
              </a:r>
            </a:p>
            <a:p>
              <a:pPr marL="800057" lvl="1" indent="-342900">
                <a:buFont typeface="Wingdings" panose="05000000000000000000" pitchFamily="2" charset="2"/>
                <a:buChar char="ü"/>
              </a:pPr>
              <a:r>
                <a:rPr lang="en-US" sz="2400" dirty="0">
                  <a:solidFill>
                    <a:srgbClr val="002060"/>
                  </a:solidFill>
                </a:rPr>
                <a:t>Experimental Estimates</a:t>
              </a:r>
            </a:p>
            <a:p>
              <a:pPr marL="800057" lvl="1" indent="-342900">
                <a:buFont typeface="Wingdings" panose="05000000000000000000" pitchFamily="2" charset="2"/>
                <a:buChar char="ü"/>
              </a:pPr>
              <a:r>
                <a:rPr lang="en-US" sz="2400" dirty="0">
                  <a:solidFill>
                    <a:srgbClr val="002060"/>
                  </a:solidFill>
                </a:rPr>
                <a:t>Satellite Estimates</a:t>
              </a:r>
            </a:p>
            <a:p>
              <a:pPr marL="800057" lvl="1" indent="-342900">
                <a:buFont typeface="Wingdings" panose="05000000000000000000" pitchFamily="2" charset="2"/>
                <a:buChar char="ü"/>
              </a:pPr>
              <a:r>
                <a:rPr lang="en-US" sz="2400" dirty="0">
                  <a:solidFill>
                    <a:srgbClr val="002060"/>
                  </a:solidFill>
                </a:rPr>
                <a:t>Satellite Account</a:t>
              </a:r>
            </a:p>
            <a:p>
              <a:pPr marL="800057" lvl="1" indent="-342900">
                <a:buFont typeface="Wingdings" panose="05000000000000000000" pitchFamily="2" charset="2"/>
                <a:buChar char="ü"/>
              </a:pPr>
              <a:r>
                <a:rPr lang="en-US" sz="2400" dirty="0">
                  <a:solidFill>
                    <a:srgbClr val="002060"/>
                  </a:solidFill>
                </a:rPr>
                <a:t>Non-official estimates</a:t>
              </a:r>
            </a:p>
            <a:p>
              <a:pPr marL="342900" indent="-342900">
                <a:buFont typeface="Wingdings" panose="05000000000000000000" pitchFamily="2" charset="2"/>
                <a:buChar char="ü"/>
              </a:pPr>
              <a:endParaRPr lang="en-US" sz="2400" dirty="0">
                <a:solidFill>
                  <a:srgbClr val="002060"/>
                </a:solidFill>
              </a:endParaRPr>
            </a:p>
            <a:p>
              <a:r>
                <a:rPr lang="en-US" sz="2400" dirty="0">
                  <a:solidFill>
                    <a:srgbClr val="002060"/>
                  </a:solidFill>
                </a:rPr>
                <a:t>A reasonable question from users – what is the difference between an experimental estimate, provisional estimate, satellite account based estimate, preliminary estimate?</a:t>
              </a:r>
            </a:p>
          </p:txBody>
        </p:sp>
      </p:grpSp>
      <p:sp>
        <p:nvSpPr>
          <p:cNvPr id="10" name="Rectangle 9">
            <a:extLst>
              <a:ext uri="{FF2B5EF4-FFF2-40B4-BE49-F238E27FC236}">
                <a16:creationId xmlns:a16="http://schemas.microsoft.com/office/drawing/2014/main" id="{2C818E32-B20A-4C51-8152-8E33B6F98DE6}"/>
              </a:ext>
            </a:extLst>
          </p:cNvPr>
          <p:cNvSpPr/>
          <p:nvPr/>
        </p:nvSpPr>
        <p:spPr>
          <a:xfrm>
            <a:off x="311814" y="175025"/>
            <a:ext cx="6793848" cy="523220"/>
          </a:xfrm>
          <a:prstGeom prst="rect">
            <a:avLst/>
          </a:prstGeom>
        </p:spPr>
        <p:txBody>
          <a:bodyPr wrap="none">
            <a:spAutoFit/>
          </a:bodyPr>
          <a:lstStyle/>
          <a:p>
            <a:r>
              <a:rPr lang="en-US" sz="2800" b="1" dirty="0">
                <a:solidFill>
                  <a:srgbClr val="002060"/>
                </a:solidFill>
              </a:rPr>
              <a:t>Communication of Economic Products</a:t>
            </a:r>
          </a:p>
        </p:txBody>
      </p:sp>
    </p:spTree>
    <p:extLst>
      <p:ext uri="{BB962C8B-B14F-4D97-AF65-F5344CB8AC3E}">
        <p14:creationId xmlns:p14="http://schemas.microsoft.com/office/powerpoint/2010/main" val="188877359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2F898C-2222-4052-AE2D-065F9B4050E3}"/>
              </a:ext>
            </a:extLst>
          </p:cNvPr>
          <p:cNvSpPr/>
          <p:nvPr/>
        </p:nvSpPr>
        <p:spPr>
          <a:xfrm>
            <a:off x="311814" y="175025"/>
            <a:ext cx="10067436" cy="523220"/>
          </a:xfrm>
          <a:prstGeom prst="rect">
            <a:avLst/>
          </a:prstGeom>
        </p:spPr>
        <p:txBody>
          <a:bodyPr wrap="none">
            <a:spAutoFit/>
          </a:bodyPr>
          <a:lstStyle/>
          <a:p>
            <a:r>
              <a:rPr lang="en-US" sz="2800" b="1" dirty="0">
                <a:solidFill>
                  <a:srgbClr val="002060"/>
                </a:solidFill>
              </a:rPr>
              <a:t>CMTT: Proposals for Communicating  Economic Products</a:t>
            </a:r>
          </a:p>
        </p:txBody>
      </p:sp>
      <p:sp>
        <p:nvSpPr>
          <p:cNvPr id="5" name="Rectangle 4">
            <a:extLst>
              <a:ext uri="{FF2B5EF4-FFF2-40B4-BE49-F238E27FC236}">
                <a16:creationId xmlns:a16="http://schemas.microsoft.com/office/drawing/2014/main" id="{E269E8B7-777E-41EE-84C7-48637D4C9F33}"/>
              </a:ext>
            </a:extLst>
          </p:cNvPr>
          <p:cNvSpPr/>
          <p:nvPr/>
        </p:nvSpPr>
        <p:spPr>
          <a:xfrm>
            <a:off x="-819397" y="3770401"/>
            <a:ext cx="6096000" cy="369332"/>
          </a:xfrm>
          <a:prstGeom prst="rect">
            <a:avLst/>
          </a:prstGeom>
        </p:spPr>
        <p:txBody>
          <a:bodyPr>
            <a:spAutoFit/>
          </a:bodyPr>
          <a:lstStyle/>
          <a:p>
            <a:pPr marL="342900" indent="-342900">
              <a:buFont typeface="Wingdings" panose="05000000000000000000" pitchFamily="2" charset="2"/>
              <a:buChar char="ü"/>
            </a:pPr>
            <a:endParaRPr lang="en-US" dirty="0">
              <a:solidFill>
                <a:srgbClr val="002060"/>
              </a:solidFill>
            </a:endParaRPr>
          </a:p>
        </p:txBody>
      </p:sp>
      <p:sp>
        <p:nvSpPr>
          <p:cNvPr id="18" name="Freeform: Shape 17">
            <a:extLst>
              <a:ext uri="{FF2B5EF4-FFF2-40B4-BE49-F238E27FC236}">
                <a16:creationId xmlns:a16="http://schemas.microsoft.com/office/drawing/2014/main" id="{ECB8453E-15DC-4B35-8D24-E8784D42A0C3}"/>
              </a:ext>
            </a:extLst>
          </p:cNvPr>
          <p:cNvSpPr/>
          <p:nvPr/>
        </p:nvSpPr>
        <p:spPr>
          <a:xfrm>
            <a:off x="311814" y="851791"/>
            <a:ext cx="11473786" cy="991524"/>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rgbClr val="00206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pPr algn="ctr"/>
            <a:r>
              <a:rPr lang="en-US" sz="2400" b="1" dirty="0"/>
              <a:t>Single taxonomy of terms could be adopted and applied across countries.</a:t>
            </a:r>
            <a:endParaRPr lang="en-US" sz="2400" b="1" dirty="0">
              <a:solidFill>
                <a:schemeClr val="bg1"/>
              </a:solidFill>
            </a:endParaRPr>
          </a:p>
        </p:txBody>
      </p:sp>
      <p:sp>
        <p:nvSpPr>
          <p:cNvPr id="6" name="Rectangle 5">
            <a:extLst>
              <a:ext uri="{FF2B5EF4-FFF2-40B4-BE49-F238E27FC236}">
                <a16:creationId xmlns:a16="http://schemas.microsoft.com/office/drawing/2014/main" id="{FFD1A843-39EA-4CD2-A554-02ECF1137271}"/>
              </a:ext>
            </a:extLst>
          </p:cNvPr>
          <p:cNvSpPr/>
          <p:nvPr/>
        </p:nvSpPr>
        <p:spPr>
          <a:xfrm>
            <a:off x="0" y="2220557"/>
            <a:ext cx="11596912" cy="4124206"/>
          </a:xfrm>
          <a:prstGeom prst="rect">
            <a:avLst/>
          </a:prstGeom>
        </p:spPr>
        <p:txBody>
          <a:bodyPr wrap="square">
            <a:spAutoFit/>
          </a:bodyPr>
          <a:lstStyle/>
          <a:p>
            <a:pPr marL="800057" lvl="1" indent="-342900">
              <a:buFont typeface="Wingdings" panose="05000000000000000000" pitchFamily="2" charset="2"/>
              <a:buChar char="ü"/>
            </a:pPr>
            <a:r>
              <a:rPr lang="en-US" sz="2200" b="1" dirty="0">
                <a:solidFill>
                  <a:srgbClr val="002060"/>
                </a:solidFill>
              </a:rPr>
              <a:t>Official Statistics / Estimates </a:t>
            </a:r>
            <a:r>
              <a:rPr lang="en-US" sz="2200" dirty="0">
                <a:solidFill>
                  <a:srgbClr val="002060"/>
                </a:solidFill>
              </a:rPr>
              <a:t>are those estimates that incorporate recommended nationally or internationally adopted concepts, methods, accounting rules and classifications. </a:t>
            </a:r>
          </a:p>
          <a:p>
            <a:pPr marL="800057" lvl="1" indent="-342900">
              <a:buFont typeface="Wingdings" panose="05000000000000000000" pitchFamily="2" charset="2"/>
              <a:buChar char="ü"/>
            </a:pPr>
            <a:endParaRPr lang="en-US" sz="1000" dirty="0">
              <a:solidFill>
                <a:srgbClr val="002060"/>
              </a:solidFill>
            </a:endParaRPr>
          </a:p>
          <a:p>
            <a:pPr marL="800057" lvl="1" indent="-342900">
              <a:buFont typeface="Wingdings" panose="05000000000000000000" pitchFamily="2" charset="2"/>
              <a:buChar char="ü"/>
            </a:pPr>
            <a:r>
              <a:rPr lang="en-US" sz="2200" b="1" dirty="0">
                <a:solidFill>
                  <a:srgbClr val="002060"/>
                </a:solidFill>
              </a:rPr>
              <a:t>Provisional Statistics / Estimates </a:t>
            </a:r>
            <a:r>
              <a:rPr lang="en-US" sz="2200" dirty="0">
                <a:solidFill>
                  <a:srgbClr val="002060"/>
                </a:solidFill>
              </a:rPr>
              <a:t>are those statistics that, like official statistics, incorporate nationally or internationally adopted concepts, methods, accounting rules and classifications but for which the scope of the output has not been finalized, for example, they reflect early vintages of source data.</a:t>
            </a:r>
          </a:p>
          <a:p>
            <a:pPr marL="800057" lvl="1" indent="-342900">
              <a:buFont typeface="Wingdings" panose="05000000000000000000" pitchFamily="2" charset="2"/>
              <a:buChar char="ü"/>
            </a:pPr>
            <a:endParaRPr lang="en-US" sz="1000" dirty="0">
              <a:solidFill>
                <a:srgbClr val="002060"/>
              </a:solidFill>
            </a:endParaRPr>
          </a:p>
          <a:p>
            <a:pPr marL="800057" lvl="1" indent="-342900">
              <a:buFont typeface="Wingdings" panose="05000000000000000000" pitchFamily="2" charset="2"/>
              <a:buChar char="ü"/>
            </a:pPr>
            <a:r>
              <a:rPr lang="en-US" sz="2200" b="1" dirty="0">
                <a:solidFill>
                  <a:srgbClr val="002060"/>
                </a:solidFill>
              </a:rPr>
              <a:t>Experimental Statistics / Estimates </a:t>
            </a:r>
            <a:r>
              <a:rPr lang="en-US" sz="2200" dirty="0">
                <a:solidFill>
                  <a:srgbClr val="002060"/>
                </a:solidFill>
              </a:rPr>
              <a:t>reflect those estimates released by a national statistical agency in which the agency may have gone outside of nationally or internationally recommended concepts, methods, accounting rules or classifications in the production of the estimates. </a:t>
            </a:r>
          </a:p>
        </p:txBody>
      </p:sp>
    </p:spTree>
    <p:extLst>
      <p:ext uri="{BB962C8B-B14F-4D97-AF65-F5344CB8AC3E}">
        <p14:creationId xmlns:p14="http://schemas.microsoft.com/office/powerpoint/2010/main" val="21578763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82EBA85A-6535-4693-905D-1130A229003E}"/>
              </a:ext>
            </a:extLst>
          </p:cNvPr>
          <p:cNvSpPr txBox="1">
            <a:spLocks/>
          </p:cNvSpPr>
          <p:nvPr/>
        </p:nvSpPr>
        <p:spPr>
          <a:xfrm>
            <a:off x="1239838" y="491385"/>
            <a:ext cx="9715500" cy="5842740"/>
          </a:xfrm>
          <a:prstGeom prst="rect">
            <a:avLst/>
          </a:prstGeom>
        </p:spPr>
        <p:txBody>
          <a:bodyPr>
            <a:normAutofit/>
          </a:bodyPr>
          <a:lstStyle>
            <a:lvl1pPr algn="l" defTabSz="914314" rtl="0" eaLnBrk="1" latinLnBrk="0" hangingPunct="1">
              <a:lnSpc>
                <a:spcPct val="90000"/>
              </a:lnSpc>
              <a:spcBef>
                <a:spcPct val="0"/>
              </a:spcBef>
              <a:buNone/>
              <a:defRPr sz="3600" b="1" i="0" kern="1200">
                <a:solidFill>
                  <a:schemeClr val="tx2"/>
                </a:solidFill>
                <a:latin typeface="Arial Black" panose="020B0604020202020204" pitchFamily="34" charset="0"/>
                <a:ea typeface="+mj-ea"/>
                <a:cs typeface="Arial Black" panose="020B0604020202020204" pitchFamily="34" charset="0"/>
              </a:defRPr>
            </a:lvl1pPr>
          </a:lstStyle>
          <a:p>
            <a:pPr algn="ctr"/>
            <a:br>
              <a:rPr lang="en-US" dirty="0">
                <a:solidFill>
                  <a:schemeClr val="bg1"/>
                </a:solidFill>
              </a:rPr>
            </a:br>
            <a:br>
              <a:rPr lang="en-US" dirty="0">
                <a:solidFill>
                  <a:schemeClr val="bg1"/>
                </a:solidFill>
              </a:rPr>
            </a:br>
            <a:br>
              <a:rPr lang="en-US" dirty="0">
                <a:solidFill>
                  <a:schemeClr val="bg1"/>
                </a:solidFill>
              </a:rPr>
            </a:br>
            <a:br>
              <a:rPr lang="en-US" dirty="0">
                <a:solidFill>
                  <a:schemeClr val="bg1"/>
                </a:solidFill>
              </a:rPr>
            </a:br>
            <a:br>
              <a:rPr lang="en-US" dirty="0">
                <a:solidFill>
                  <a:schemeClr val="bg1"/>
                </a:solidFill>
              </a:rPr>
            </a:br>
            <a:r>
              <a:rPr lang="en-US" dirty="0">
                <a:solidFill>
                  <a:schemeClr val="bg1"/>
                </a:solidFill>
              </a:rPr>
              <a:t> </a:t>
            </a:r>
            <a:br>
              <a:rPr lang="en-US" dirty="0">
                <a:solidFill>
                  <a:schemeClr val="bg1"/>
                </a:solidFill>
              </a:rPr>
            </a:br>
            <a:br>
              <a:rPr lang="en-US" dirty="0">
                <a:solidFill>
                  <a:schemeClr val="bg1"/>
                </a:solidFill>
              </a:rPr>
            </a:br>
            <a:endParaRPr lang="en-US" b="0" dirty="0">
              <a:solidFill>
                <a:schemeClr val="bg1"/>
              </a:solidFill>
              <a:latin typeface="+mn-lt"/>
            </a:endParaRPr>
          </a:p>
        </p:txBody>
      </p:sp>
      <p:pic>
        <p:nvPicPr>
          <p:cNvPr id="3" name="Content Placeholder 4">
            <a:extLst>
              <a:ext uri="{FF2B5EF4-FFF2-40B4-BE49-F238E27FC236}">
                <a16:creationId xmlns:a16="http://schemas.microsoft.com/office/drawing/2014/main" id="{40844873-90F6-475E-8061-C24536D1113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1393" y="1877219"/>
            <a:ext cx="2589213" cy="3103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332561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F67A4-9900-4A69-B28F-19327A53BF07}"/>
              </a:ext>
            </a:extLst>
          </p:cNvPr>
          <p:cNvSpPr txBox="1">
            <a:spLocks/>
          </p:cNvSpPr>
          <p:nvPr/>
        </p:nvSpPr>
        <p:spPr>
          <a:xfrm>
            <a:off x="754601" y="191861"/>
            <a:ext cx="10776999" cy="795110"/>
          </a:xfrm>
          <a:prstGeom prst="rect">
            <a:avLst/>
          </a:prstGeom>
        </p:spPr>
        <p:txBody>
          <a:bodyPr vert="horz" lIns="0" tIns="0" rIns="0" bIns="0" rtlCol="0" anchor="ctr">
            <a:normAutofit/>
          </a:bodyPr>
          <a:lstStyle>
            <a:lvl1pPr algn="l" defTabSz="914314" rtl="0" eaLnBrk="1" latinLnBrk="0" hangingPunct="1">
              <a:lnSpc>
                <a:spcPct val="90000"/>
              </a:lnSpc>
              <a:spcBef>
                <a:spcPct val="0"/>
              </a:spcBef>
              <a:buNone/>
              <a:defRPr sz="3600" b="1" i="0" kern="1200">
                <a:solidFill>
                  <a:schemeClr val="tx2"/>
                </a:solidFill>
                <a:latin typeface="Arial Black" panose="020B0604020202020204" pitchFamily="34" charset="0"/>
                <a:ea typeface="+mj-ea"/>
                <a:cs typeface="Arial Black" panose="020B0604020202020204" pitchFamily="34" charset="0"/>
              </a:defRPr>
            </a:lvl1pPr>
          </a:lstStyle>
          <a:p>
            <a:r>
              <a:rPr lang="en-US" dirty="0">
                <a:solidFill>
                  <a:srgbClr val="002060"/>
                </a:solidFill>
              </a:rPr>
              <a:t>Outline</a:t>
            </a:r>
          </a:p>
        </p:txBody>
      </p:sp>
      <p:sp>
        <p:nvSpPr>
          <p:cNvPr id="3" name="Text Placeholder 2">
            <a:extLst>
              <a:ext uri="{FF2B5EF4-FFF2-40B4-BE49-F238E27FC236}">
                <a16:creationId xmlns:a16="http://schemas.microsoft.com/office/drawing/2014/main" id="{72FB6CAF-72B1-420B-A203-56A0F38112EF}"/>
              </a:ext>
            </a:extLst>
          </p:cNvPr>
          <p:cNvSpPr txBox="1">
            <a:spLocks/>
          </p:cNvSpPr>
          <p:nvPr/>
        </p:nvSpPr>
        <p:spPr>
          <a:xfrm>
            <a:off x="754602" y="986971"/>
            <a:ext cx="10776998" cy="4644571"/>
          </a:xfrm>
          <a:prstGeom prst="rect">
            <a:avLst/>
          </a:prstGeom>
        </p:spPr>
        <p:txBody>
          <a:bodyPr vert="horz" lIns="0" tIns="137160" rIns="0" bIns="0" rtlCol="0">
            <a:normAutofit/>
          </a:bodyPr>
          <a:lstStyle>
            <a:lvl1pPr marL="0" indent="0" algn="l" defTabSz="914314" rtl="0" eaLnBrk="1" latinLnBrk="0" hangingPunct="1">
              <a:spcBef>
                <a:spcPts val="2400"/>
              </a:spcBef>
              <a:buClr>
                <a:schemeClr val="accent1"/>
              </a:buClr>
              <a:buSzPct val="110000"/>
              <a:buFont typeface="Wingdings" charset="2"/>
              <a:buNone/>
              <a:tabLst/>
              <a:defRPr sz="2000" kern="1200">
                <a:solidFill>
                  <a:schemeClr val="tx1"/>
                </a:solidFill>
                <a:latin typeface="+mn-lt"/>
                <a:ea typeface="+mn-ea"/>
                <a:cs typeface="+mn-cs"/>
              </a:defRPr>
            </a:lvl1pPr>
            <a:lvl2pPr marL="233363" indent="-233363" algn="l" defTabSz="914314" rtl="0" eaLnBrk="1" latinLnBrk="0" hangingPunct="1">
              <a:spcBef>
                <a:spcPts val="600"/>
              </a:spcBef>
              <a:buClr>
                <a:schemeClr val="accent1"/>
              </a:buClr>
              <a:buSzPct val="100000"/>
              <a:buFont typeface="Wingdings" pitchFamily="2" charset="2"/>
              <a:buChar char="§"/>
              <a:tabLst/>
              <a:defRPr sz="2000" kern="1200">
                <a:solidFill>
                  <a:schemeClr val="tx1"/>
                </a:solidFill>
                <a:latin typeface="+mn-lt"/>
                <a:ea typeface="+mn-ea"/>
                <a:cs typeface="+mn-cs"/>
              </a:defRPr>
            </a:lvl2pPr>
            <a:lvl3pPr marL="458788" indent="-225425" algn="l" defTabSz="914314" rtl="0" eaLnBrk="1" latinLnBrk="0" hangingPunct="1">
              <a:spcBef>
                <a:spcPts val="600"/>
              </a:spcBef>
              <a:buClr>
                <a:schemeClr val="bg1">
                  <a:lumMod val="50000"/>
                </a:schemeClr>
              </a:buClr>
              <a:buSzPct val="65000"/>
              <a:buFont typeface="Lucida Grande" panose="020B0600040502020204" pitchFamily="34" charset="0"/>
              <a:buChar char="▶"/>
              <a:tabLst/>
              <a:defRPr sz="2000" kern="1200">
                <a:solidFill>
                  <a:schemeClr val="tx1"/>
                </a:solidFill>
                <a:latin typeface="+mn-lt"/>
                <a:ea typeface="+mn-ea"/>
                <a:cs typeface="+mn-cs"/>
              </a:defRPr>
            </a:lvl3pPr>
            <a:lvl4pPr marL="692150" indent="-233363" algn="l" defTabSz="914314" rtl="0" eaLnBrk="1" latinLnBrk="0" hangingPunct="1">
              <a:spcBef>
                <a:spcPts val="600"/>
              </a:spcBef>
              <a:buClr>
                <a:schemeClr val="accent1"/>
              </a:buClr>
              <a:buSzPct val="100000"/>
              <a:buFont typeface="LucidaGrande" charset="0"/>
              <a:buChar char="◆"/>
              <a:tabLst/>
              <a:defRPr sz="2000" kern="1200">
                <a:solidFill>
                  <a:schemeClr val="tx1"/>
                </a:solidFill>
                <a:latin typeface="+mn-lt"/>
                <a:ea typeface="+mn-ea"/>
                <a:cs typeface="+mn-cs"/>
              </a:defRPr>
            </a:lvl4pPr>
            <a:lvl5pPr marL="917575" indent="-225425" algn="l" defTabSz="914314" rtl="0" eaLnBrk="1" latinLnBrk="0" hangingPunct="1">
              <a:spcBef>
                <a:spcPts val="600"/>
              </a:spcBef>
              <a:buClr>
                <a:schemeClr val="bg1">
                  <a:lumMod val="50000"/>
                </a:schemeClr>
              </a:buClr>
              <a:buFont typeface=".HelveticaNeueDeskInterface-Regular"/>
              <a:buChar char="●"/>
              <a:tabLst/>
              <a:defRPr sz="2000" kern="1200">
                <a:solidFill>
                  <a:schemeClr val="tx1"/>
                </a:solidFill>
                <a:latin typeface="+mn-lt"/>
                <a:ea typeface="+mn-ea"/>
                <a:cs typeface="+mn-cs"/>
              </a:defRPr>
            </a:lvl5pPr>
            <a:lvl6pPr marL="2514364"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22"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79"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35" indent="-228578" algn="l" defTabSz="91431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Wingdings" panose="05000000000000000000" pitchFamily="2" charset="2"/>
              <a:buChar char="Ø"/>
            </a:pPr>
            <a:endParaRPr lang="en-US" sz="2600"/>
          </a:p>
          <a:p>
            <a:pPr marL="457200" indent="-457200">
              <a:buFont typeface="Wingdings" panose="05000000000000000000" pitchFamily="2" charset="2"/>
              <a:buChar char="Ø"/>
            </a:pPr>
            <a:r>
              <a:rPr lang="en-US" sz="2600"/>
              <a:t>Objectives of the CMTT - Taxonomy Workstream</a:t>
            </a:r>
          </a:p>
          <a:p>
            <a:pPr marL="457200" indent="-457200">
              <a:buFont typeface="Wingdings" panose="05000000000000000000" pitchFamily="2" charset="2"/>
              <a:buChar char="Ø"/>
            </a:pPr>
            <a:r>
              <a:rPr lang="en-US" sz="2600"/>
              <a:t>Communication of Economic Vintages</a:t>
            </a:r>
          </a:p>
          <a:p>
            <a:pPr marL="457200" indent="-457200">
              <a:buFont typeface="Wingdings" panose="05000000000000000000" pitchFamily="2" charset="2"/>
              <a:buChar char="Ø"/>
            </a:pPr>
            <a:r>
              <a:rPr lang="en-US" sz="2600"/>
              <a:t>Communication of Economic Updates / Revisions</a:t>
            </a:r>
          </a:p>
          <a:p>
            <a:pPr marL="457200" indent="-457200">
              <a:buFont typeface="Wingdings" panose="05000000000000000000" pitchFamily="2" charset="2"/>
              <a:buChar char="Ø"/>
            </a:pPr>
            <a:r>
              <a:rPr lang="en-US" sz="2600"/>
              <a:t>Communication of Economic Products</a:t>
            </a:r>
            <a:endParaRPr lang="en-US" sz="2600" dirty="0"/>
          </a:p>
        </p:txBody>
      </p:sp>
      <p:sp>
        <p:nvSpPr>
          <p:cNvPr id="4" name="Rectangle 3">
            <a:extLst>
              <a:ext uri="{FF2B5EF4-FFF2-40B4-BE49-F238E27FC236}">
                <a16:creationId xmlns:a16="http://schemas.microsoft.com/office/drawing/2014/main" id="{B6E41C9F-874E-4163-9E98-D7BD481FD280}"/>
              </a:ext>
            </a:extLst>
          </p:cNvPr>
          <p:cNvSpPr/>
          <p:nvPr/>
        </p:nvSpPr>
        <p:spPr>
          <a:xfrm>
            <a:off x="660400" y="5547863"/>
            <a:ext cx="11173791" cy="646331"/>
          </a:xfrm>
          <a:prstGeom prst="rect">
            <a:avLst/>
          </a:prstGeom>
        </p:spPr>
        <p:txBody>
          <a:bodyPr wrap="square">
            <a:spAutoFit/>
          </a:bodyPr>
          <a:lstStyle/>
          <a:p>
            <a:pPr algn="ctr"/>
            <a:r>
              <a:rPr lang="en-US" b="1" dirty="0"/>
              <a:t>To note, these are provisional results reflecting a snapshot of where we are and the work is rapidly evolving</a:t>
            </a:r>
          </a:p>
        </p:txBody>
      </p:sp>
    </p:spTree>
    <p:extLst>
      <p:ext uri="{BB962C8B-B14F-4D97-AF65-F5344CB8AC3E}">
        <p14:creationId xmlns:p14="http://schemas.microsoft.com/office/powerpoint/2010/main" val="269422004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30AF5C5-CE44-4400-A7DB-7A066E2C8DB9}"/>
              </a:ext>
            </a:extLst>
          </p:cNvPr>
          <p:cNvSpPr txBox="1">
            <a:spLocks/>
          </p:cNvSpPr>
          <p:nvPr/>
        </p:nvSpPr>
        <p:spPr>
          <a:xfrm>
            <a:off x="522977" y="104204"/>
            <a:ext cx="10947400" cy="646331"/>
          </a:xfrm>
          <a:prstGeom prst="rect">
            <a:avLst/>
          </a:prstGeom>
        </p:spPr>
        <p:txBody>
          <a:bodyPr vert="horz" lIns="0" tIns="0" rIns="0" bIns="0" rtlCol="0" anchor="ctr">
            <a:normAutofit/>
          </a:bodyPr>
          <a:lstStyle>
            <a:lvl1pPr algn="l" defTabSz="914314" rtl="0" eaLnBrk="1" latinLnBrk="0" hangingPunct="1">
              <a:lnSpc>
                <a:spcPct val="90000"/>
              </a:lnSpc>
              <a:spcBef>
                <a:spcPct val="0"/>
              </a:spcBef>
              <a:buNone/>
              <a:defRPr sz="3600" b="1" i="0" kern="1200">
                <a:solidFill>
                  <a:schemeClr val="tx2"/>
                </a:solidFill>
                <a:latin typeface="Arial Black" panose="020B0604020202020204" pitchFamily="34" charset="0"/>
                <a:ea typeface="+mj-ea"/>
                <a:cs typeface="Arial Black" panose="020B0604020202020204" pitchFamily="34" charset="0"/>
              </a:defRPr>
            </a:lvl1pPr>
          </a:lstStyle>
          <a:p>
            <a:r>
              <a:rPr lang="en-US" sz="2800" dirty="0">
                <a:solidFill>
                  <a:srgbClr val="002060"/>
                </a:solidFill>
              </a:rPr>
              <a:t>Objective of CMTT: Taxonomy Workstream</a:t>
            </a:r>
          </a:p>
        </p:txBody>
      </p:sp>
      <p:grpSp>
        <p:nvGrpSpPr>
          <p:cNvPr id="6" name="Group 5">
            <a:extLst>
              <a:ext uri="{FF2B5EF4-FFF2-40B4-BE49-F238E27FC236}">
                <a16:creationId xmlns:a16="http://schemas.microsoft.com/office/drawing/2014/main" id="{5C9AFC5B-D46F-45B4-B86C-80A0B4264CA6}"/>
              </a:ext>
            </a:extLst>
          </p:cNvPr>
          <p:cNvGrpSpPr/>
          <p:nvPr/>
        </p:nvGrpSpPr>
        <p:grpSpPr>
          <a:xfrm>
            <a:off x="522977" y="1036734"/>
            <a:ext cx="10967911" cy="5305325"/>
            <a:chOff x="545379" y="1244699"/>
            <a:chExt cx="11195203" cy="5030692"/>
          </a:xfrm>
          <a:solidFill>
            <a:schemeClr val="bg1"/>
          </a:solidFill>
        </p:grpSpPr>
        <p:sp>
          <p:nvSpPr>
            <p:cNvPr id="7" name="Rectangle 6">
              <a:extLst>
                <a:ext uri="{FF2B5EF4-FFF2-40B4-BE49-F238E27FC236}">
                  <a16:creationId xmlns:a16="http://schemas.microsoft.com/office/drawing/2014/main" id="{8207924E-F2C0-4407-ACD7-102466B77F0C}"/>
                </a:ext>
              </a:extLst>
            </p:cNvPr>
            <p:cNvSpPr/>
            <p:nvPr/>
          </p:nvSpPr>
          <p:spPr>
            <a:xfrm>
              <a:off x="545379" y="1244699"/>
              <a:ext cx="11101242" cy="5030692"/>
            </a:xfrm>
            <a:prstGeom prst="rect">
              <a:avLst/>
            </a:prstGeom>
            <a:grpFill/>
          </p:spPr>
          <p:style>
            <a:lnRef idx="1">
              <a:schemeClr val="accent2"/>
            </a:lnRef>
            <a:fillRef idx="2">
              <a:schemeClr val="accent2"/>
            </a:fillRef>
            <a:effectRef idx="1">
              <a:schemeClr val="accent2"/>
            </a:effectRef>
            <a:fontRef idx="minor">
              <a:schemeClr val="dk1"/>
            </a:fontRef>
          </p:style>
        </p:sp>
        <p:sp>
          <p:nvSpPr>
            <p:cNvPr id="8" name="Freeform: Shape 7">
              <a:extLst>
                <a:ext uri="{FF2B5EF4-FFF2-40B4-BE49-F238E27FC236}">
                  <a16:creationId xmlns:a16="http://schemas.microsoft.com/office/drawing/2014/main" id="{158BD02C-2C08-4A3D-A488-3CF5ACB4A7A8}"/>
                </a:ext>
              </a:extLst>
            </p:cNvPr>
            <p:cNvSpPr/>
            <p:nvPr/>
          </p:nvSpPr>
          <p:spPr>
            <a:xfrm>
              <a:off x="545379" y="1857572"/>
              <a:ext cx="11195203" cy="4417819"/>
            </a:xfrm>
            <a:custGeom>
              <a:avLst/>
              <a:gdLst>
                <a:gd name="connsiteX0" fmla="*/ 0 w 5187445"/>
                <a:gd name="connsiteY0" fmla="*/ 0 h 4076325"/>
                <a:gd name="connsiteX1" fmla="*/ 5187445 w 5187445"/>
                <a:gd name="connsiteY1" fmla="*/ 0 h 4076325"/>
                <a:gd name="connsiteX2" fmla="*/ 5187445 w 5187445"/>
                <a:gd name="connsiteY2" fmla="*/ 4076325 h 4076325"/>
                <a:gd name="connsiteX3" fmla="*/ 0 w 5187445"/>
                <a:gd name="connsiteY3" fmla="*/ 4076325 h 4076325"/>
                <a:gd name="connsiteX4" fmla="*/ 0 w 5187445"/>
                <a:gd name="connsiteY4" fmla="*/ 0 h 4076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7445" h="4076325">
                  <a:moveTo>
                    <a:pt x="0" y="0"/>
                  </a:moveTo>
                  <a:lnTo>
                    <a:pt x="5187445" y="0"/>
                  </a:lnTo>
                  <a:lnTo>
                    <a:pt x="5187445" y="4076325"/>
                  </a:lnTo>
                  <a:lnTo>
                    <a:pt x="0" y="4076325"/>
                  </a:lnTo>
                  <a:lnTo>
                    <a:pt x="0" y="0"/>
                  </a:lnTo>
                  <a:close/>
                </a:path>
              </a:pathLst>
            </a:custGeom>
            <a:grpFill/>
            <a:ln/>
          </p:spPr>
          <p:style>
            <a:lnRef idx="1">
              <a:schemeClr val="accent2"/>
            </a:lnRef>
            <a:fillRef idx="2">
              <a:schemeClr val="accent2"/>
            </a:fillRef>
            <a:effectRef idx="1">
              <a:schemeClr val="accent2"/>
            </a:effectRef>
            <a:fontRef idx="minor">
              <a:schemeClr val="dk1"/>
            </a:fontRef>
          </p:style>
          <p:txBody>
            <a:bodyPr spcFirstLastPara="0" vert="horz" wrap="square" lIns="128016" tIns="128016" rIns="170688" bIns="192024" numCol="1" spcCol="1270" anchor="t" anchorCtr="0">
              <a:noAutofit/>
            </a:bodyPr>
            <a:lstStyle/>
            <a:p>
              <a:pPr marL="514350" lvl="1" indent="-514350" defTabSz="1066800">
                <a:spcBef>
                  <a:spcPts val="1200"/>
                </a:spcBef>
                <a:buSzPct val="120000"/>
                <a:buFont typeface="+mj-lt"/>
                <a:buAutoNum type="arabicPeriod"/>
              </a:pPr>
              <a:r>
                <a:rPr lang="en-US" sz="2200" b="1" dirty="0">
                  <a:solidFill>
                    <a:schemeClr val="tx1"/>
                  </a:solidFill>
                </a:rPr>
                <a:t>Communicating Releases (Vintages of Data) </a:t>
              </a:r>
              <a:r>
                <a:rPr lang="en-US" sz="2200" dirty="0">
                  <a:solidFill>
                    <a:schemeClr val="tx1"/>
                  </a:solidFill>
                </a:rPr>
                <a:t>– series of recommendations related to how national statistics agencies can communicate data releases to users.</a:t>
              </a:r>
            </a:p>
            <a:p>
              <a:pPr marL="514350" lvl="1" indent="-514350" defTabSz="1066800">
                <a:spcBef>
                  <a:spcPts val="1200"/>
                </a:spcBef>
                <a:buSzPct val="120000"/>
                <a:buFont typeface="+mj-lt"/>
                <a:buAutoNum type="arabicPeriod"/>
              </a:pPr>
              <a:endParaRPr lang="en-US" sz="2200" b="1" dirty="0">
                <a:solidFill>
                  <a:schemeClr val="tx1"/>
                </a:solidFill>
              </a:endParaRPr>
            </a:p>
            <a:p>
              <a:pPr marL="514350" lvl="1" indent="-514350" defTabSz="1066800">
                <a:spcBef>
                  <a:spcPts val="1200"/>
                </a:spcBef>
                <a:buSzPct val="120000"/>
                <a:buFont typeface="+mj-lt"/>
                <a:buAutoNum type="arabicPeriod"/>
              </a:pPr>
              <a:r>
                <a:rPr lang="en-US" sz="2200" b="1" dirty="0">
                  <a:solidFill>
                    <a:schemeClr val="tx1"/>
                  </a:solidFill>
                </a:rPr>
                <a:t>Communicating Updates / Revisions</a:t>
              </a:r>
              <a:r>
                <a:rPr lang="en-US" sz="2200" dirty="0">
                  <a:solidFill>
                    <a:schemeClr val="tx1"/>
                  </a:solidFill>
                </a:rPr>
                <a:t> – series of recommendations related to how agencies and communicate the results of major updates / revisions to users.</a:t>
              </a:r>
            </a:p>
            <a:p>
              <a:pPr marL="514350" lvl="1" indent="-514350" defTabSz="1066800">
                <a:spcBef>
                  <a:spcPts val="1200"/>
                </a:spcBef>
                <a:buSzPct val="120000"/>
                <a:buFont typeface="+mj-lt"/>
                <a:buAutoNum type="arabicPeriod"/>
              </a:pPr>
              <a:endParaRPr lang="en-US" sz="2200" dirty="0">
                <a:solidFill>
                  <a:schemeClr val="tx1"/>
                </a:solidFill>
              </a:endParaRPr>
            </a:p>
            <a:p>
              <a:pPr marL="514350" lvl="1" indent="-514350" defTabSz="1066800">
                <a:spcBef>
                  <a:spcPts val="1200"/>
                </a:spcBef>
                <a:buSzPct val="120000"/>
                <a:buFont typeface="+mj-lt"/>
                <a:buAutoNum type="arabicPeriod"/>
              </a:pPr>
              <a:r>
                <a:rPr lang="en-US" sz="2200" b="1" dirty="0">
                  <a:solidFill>
                    <a:schemeClr val="tx1"/>
                  </a:solidFill>
                </a:rPr>
                <a:t>Communicating Products </a:t>
              </a:r>
              <a:r>
                <a:rPr lang="en-US" sz="2200" dirty="0">
                  <a:solidFill>
                    <a:schemeClr val="tx1"/>
                  </a:solidFill>
                </a:rPr>
                <a:t>– series of recommendations related to how agencies can communicate the suite of macroeconomic account products to users.</a:t>
              </a:r>
            </a:p>
            <a:p>
              <a:pPr marL="0" lvl="1" defTabSz="1066800">
                <a:spcBef>
                  <a:spcPts val="1200"/>
                </a:spcBef>
                <a:buSzPct val="120000"/>
              </a:pPr>
              <a:endParaRPr lang="en-US" sz="2200" dirty="0">
                <a:solidFill>
                  <a:schemeClr val="tx1"/>
                </a:solidFill>
              </a:endParaRPr>
            </a:p>
          </p:txBody>
        </p:sp>
      </p:grpSp>
      <p:sp>
        <p:nvSpPr>
          <p:cNvPr id="9" name="Rectangle 8">
            <a:extLst>
              <a:ext uri="{FF2B5EF4-FFF2-40B4-BE49-F238E27FC236}">
                <a16:creationId xmlns:a16="http://schemas.microsoft.com/office/drawing/2014/main" id="{263F2D23-C008-43BE-9E0B-35C549F13F93}"/>
              </a:ext>
            </a:extLst>
          </p:cNvPr>
          <p:cNvSpPr/>
          <p:nvPr/>
        </p:nvSpPr>
        <p:spPr>
          <a:xfrm>
            <a:off x="522977" y="992415"/>
            <a:ext cx="10967910" cy="769441"/>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lang="en-US" sz="2200" b="1" dirty="0"/>
              <a:t>Develop a taxonomy (classification system) to communicate macroeconomic accounts releases, products, and product updates</a:t>
            </a:r>
          </a:p>
        </p:txBody>
      </p:sp>
    </p:spTree>
    <p:extLst>
      <p:ext uri="{BB962C8B-B14F-4D97-AF65-F5344CB8AC3E}">
        <p14:creationId xmlns:p14="http://schemas.microsoft.com/office/powerpoint/2010/main" val="202802009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6DEB6F5-D767-4363-8E79-A889368DD3C3}"/>
              </a:ext>
            </a:extLst>
          </p:cNvPr>
          <p:cNvSpPr/>
          <p:nvPr/>
        </p:nvSpPr>
        <p:spPr>
          <a:xfrm>
            <a:off x="404021" y="584200"/>
            <a:ext cx="11114879" cy="1358900"/>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rgbClr val="002060"/>
          </a:solidFill>
          <a:ln>
            <a:solidFill>
              <a:schemeClr val="tx2"/>
            </a:solidFill>
          </a:ln>
        </p:spPr>
        <p:style>
          <a:lnRef idx="2">
            <a:schemeClr val="accent2"/>
          </a:lnRef>
          <a:fillRef idx="1">
            <a:schemeClr val="lt1"/>
          </a:fillRef>
          <a:effectRef idx="0">
            <a:schemeClr val="accent2"/>
          </a:effectRef>
          <a:fontRef idx="minor">
            <a:schemeClr val="dk1"/>
          </a:fontRef>
        </p:style>
        <p:txBody>
          <a:bodyPr spcFirstLastPara="0" vert="horz" wrap="square" lIns="196769" tIns="151049" rIns="196769" bIns="151049" numCol="1" spcCol="1270" anchor="ctr" anchorCtr="0">
            <a:noAutofit/>
          </a:bodyPr>
          <a:lstStyle/>
          <a:p>
            <a:pPr>
              <a:lnSpc>
                <a:spcPct val="110000"/>
              </a:lnSpc>
              <a:spcAft>
                <a:spcPts val="1200"/>
              </a:spcAft>
            </a:pPr>
            <a:r>
              <a:rPr lang="en-US" sz="2200" dirty="0">
                <a:solidFill>
                  <a:schemeClr val="bg1"/>
                </a:solidFill>
                <a:latin typeface="Arial" panose="020B0604020202020204" pitchFamily="34" charset="0"/>
                <a:cs typeface="Arial" panose="020B0604020202020204" pitchFamily="34" charset="0"/>
              </a:rPr>
              <a:t>The starting point was the work already developed in this area by several agencies, including Eurostat, IMF, OECD, UNECE, UNSD, World Bank and others.</a:t>
            </a:r>
          </a:p>
        </p:txBody>
      </p:sp>
      <p:graphicFrame>
        <p:nvGraphicFramePr>
          <p:cNvPr id="5" name="Diagram 4">
            <a:extLst>
              <a:ext uri="{FF2B5EF4-FFF2-40B4-BE49-F238E27FC236}">
                <a16:creationId xmlns:a16="http://schemas.microsoft.com/office/drawing/2014/main" id="{B90B804A-FB95-4986-A8C0-94EE89C19D80}"/>
              </a:ext>
            </a:extLst>
          </p:cNvPr>
          <p:cNvGraphicFramePr/>
          <p:nvPr>
            <p:extLst>
              <p:ext uri="{D42A27DB-BD31-4B8C-83A1-F6EECF244321}">
                <p14:modId xmlns:p14="http://schemas.microsoft.com/office/powerpoint/2010/main" val="3734485102"/>
              </p:ext>
            </p:extLst>
          </p:nvPr>
        </p:nvGraphicFramePr>
        <p:xfrm>
          <a:off x="1676400" y="1943100"/>
          <a:ext cx="11633200" cy="45339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6" name="Group 15">
            <a:extLst>
              <a:ext uri="{FF2B5EF4-FFF2-40B4-BE49-F238E27FC236}">
                <a16:creationId xmlns:a16="http://schemas.microsoft.com/office/drawing/2014/main" id="{015F88C1-E3EB-4FD1-AB6A-5717465A1974}"/>
              </a:ext>
            </a:extLst>
          </p:cNvPr>
          <p:cNvGrpSpPr/>
          <p:nvPr/>
        </p:nvGrpSpPr>
        <p:grpSpPr>
          <a:xfrm>
            <a:off x="0" y="3354492"/>
            <a:ext cx="1827698" cy="1677600"/>
            <a:chOff x="1562607" y="3015451"/>
            <a:chExt cx="1827698" cy="1677600"/>
          </a:xfrm>
          <a:solidFill>
            <a:srgbClr val="002060"/>
          </a:solidFill>
        </p:grpSpPr>
        <p:sp>
          <p:nvSpPr>
            <p:cNvPr id="24" name="Flowchart: Connector 79">
              <a:extLst>
                <a:ext uri="{FF2B5EF4-FFF2-40B4-BE49-F238E27FC236}">
                  <a16:creationId xmlns:a16="http://schemas.microsoft.com/office/drawing/2014/main" id="{4DD2672F-EFAB-40A6-A6A8-17C8307C0983}"/>
                </a:ext>
              </a:extLst>
            </p:cNvPr>
            <p:cNvSpPr/>
            <p:nvPr/>
          </p:nvSpPr>
          <p:spPr>
            <a:xfrm>
              <a:off x="1667025" y="3015451"/>
              <a:ext cx="1618864" cy="16776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14" rtl="0" eaLnBrk="1" latinLnBrk="0" hangingPunct="1">
                <a:defRPr sz="1800" kern="1200">
                  <a:solidFill>
                    <a:schemeClr val="lt1"/>
                  </a:solidFill>
                  <a:latin typeface="+mn-lt"/>
                  <a:ea typeface="+mn-ea"/>
                  <a:cs typeface="+mn-cs"/>
                </a:defRPr>
              </a:lvl1pPr>
              <a:lvl2pPr marL="457157" algn="l" defTabSz="914314" rtl="0" eaLnBrk="1" latinLnBrk="0" hangingPunct="1">
                <a:defRPr sz="1800" kern="1200">
                  <a:solidFill>
                    <a:schemeClr val="lt1"/>
                  </a:solidFill>
                  <a:latin typeface="+mn-lt"/>
                  <a:ea typeface="+mn-ea"/>
                  <a:cs typeface="+mn-cs"/>
                </a:defRPr>
              </a:lvl2pPr>
              <a:lvl3pPr marL="914314" algn="l" defTabSz="914314" rtl="0" eaLnBrk="1" latinLnBrk="0" hangingPunct="1">
                <a:defRPr sz="1800" kern="1200">
                  <a:solidFill>
                    <a:schemeClr val="lt1"/>
                  </a:solidFill>
                  <a:latin typeface="+mn-lt"/>
                  <a:ea typeface="+mn-ea"/>
                  <a:cs typeface="+mn-cs"/>
                </a:defRPr>
              </a:lvl3pPr>
              <a:lvl4pPr marL="1371472" algn="l" defTabSz="914314" rtl="0" eaLnBrk="1" latinLnBrk="0" hangingPunct="1">
                <a:defRPr sz="1800" kern="1200">
                  <a:solidFill>
                    <a:schemeClr val="lt1"/>
                  </a:solidFill>
                  <a:latin typeface="+mn-lt"/>
                  <a:ea typeface="+mn-ea"/>
                  <a:cs typeface="+mn-cs"/>
                </a:defRPr>
              </a:lvl4pPr>
              <a:lvl5pPr marL="1828628" algn="l" defTabSz="914314" rtl="0" eaLnBrk="1" latinLnBrk="0" hangingPunct="1">
                <a:defRPr sz="1800" kern="1200">
                  <a:solidFill>
                    <a:schemeClr val="lt1"/>
                  </a:solidFill>
                  <a:latin typeface="+mn-lt"/>
                  <a:ea typeface="+mn-ea"/>
                  <a:cs typeface="+mn-cs"/>
                </a:defRPr>
              </a:lvl5pPr>
              <a:lvl6pPr marL="2285785" algn="l" defTabSz="914314" rtl="0" eaLnBrk="1" latinLnBrk="0" hangingPunct="1">
                <a:defRPr sz="1800" kern="1200">
                  <a:solidFill>
                    <a:schemeClr val="lt1"/>
                  </a:solidFill>
                  <a:latin typeface="+mn-lt"/>
                  <a:ea typeface="+mn-ea"/>
                  <a:cs typeface="+mn-cs"/>
                </a:defRPr>
              </a:lvl6pPr>
              <a:lvl7pPr marL="2742942" algn="l" defTabSz="914314" rtl="0" eaLnBrk="1" latinLnBrk="0" hangingPunct="1">
                <a:defRPr sz="1800" kern="1200">
                  <a:solidFill>
                    <a:schemeClr val="lt1"/>
                  </a:solidFill>
                  <a:latin typeface="+mn-lt"/>
                  <a:ea typeface="+mn-ea"/>
                  <a:cs typeface="+mn-cs"/>
                </a:defRPr>
              </a:lvl7pPr>
              <a:lvl8pPr marL="3200100" algn="l" defTabSz="914314" rtl="0" eaLnBrk="1" latinLnBrk="0" hangingPunct="1">
                <a:defRPr sz="1800" kern="1200">
                  <a:solidFill>
                    <a:schemeClr val="lt1"/>
                  </a:solidFill>
                  <a:latin typeface="+mn-lt"/>
                  <a:ea typeface="+mn-ea"/>
                  <a:cs typeface="+mn-cs"/>
                </a:defRPr>
              </a:lvl8pPr>
              <a:lvl9pPr marL="3657257" algn="l" defTabSz="914314" rtl="0" eaLnBrk="1" latinLnBrk="0" hangingPunct="1">
                <a:defRPr sz="1800" kern="1200">
                  <a:solidFill>
                    <a:schemeClr val="lt1"/>
                  </a:solidFill>
                  <a:latin typeface="+mn-lt"/>
                  <a:ea typeface="+mn-ea"/>
                  <a:cs typeface="+mn-cs"/>
                </a:defRPr>
              </a:lvl9pPr>
            </a:lstStyle>
            <a:p>
              <a:pPr algn="ctr"/>
              <a:endParaRPr lang="en-US"/>
            </a:p>
          </p:txBody>
        </p:sp>
        <p:sp>
          <p:nvSpPr>
            <p:cNvPr id="25" name="TextBox 15">
              <a:extLst>
                <a:ext uri="{FF2B5EF4-FFF2-40B4-BE49-F238E27FC236}">
                  <a16:creationId xmlns:a16="http://schemas.microsoft.com/office/drawing/2014/main" id="{4E7F0E5A-5628-4BE1-97BD-E14A012A67A0}"/>
                </a:ext>
              </a:extLst>
            </p:cNvPr>
            <p:cNvSpPr txBox="1"/>
            <p:nvPr/>
          </p:nvSpPr>
          <p:spPr>
            <a:xfrm>
              <a:off x="1562607" y="3359587"/>
              <a:ext cx="1827698" cy="715089"/>
            </a:xfrm>
            <a:prstGeom prst="roundRect">
              <a:avLst/>
            </a:prstGeom>
            <a:grpFill/>
          </p:spPr>
          <p:txBody>
            <a:bodyPr wrap="square" rtlCol="0">
              <a:spAutoFit/>
            </a:bodyPr>
            <a:lstStyle>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a:lstStyle>
            <a:p>
              <a:pPr algn="ctr"/>
              <a:r>
                <a:rPr lang="en-US" b="1" dirty="0">
                  <a:solidFill>
                    <a:schemeClr val="bg1"/>
                  </a:solidFill>
                </a:rPr>
                <a:t>Key building blocks</a:t>
              </a:r>
            </a:p>
          </p:txBody>
        </p:sp>
      </p:grpSp>
      <p:pic>
        <p:nvPicPr>
          <p:cNvPr id="17" name="Graphic 20" descr="Database">
            <a:extLst>
              <a:ext uri="{FF2B5EF4-FFF2-40B4-BE49-F238E27FC236}">
                <a16:creationId xmlns:a16="http://schemas.microsoft.com/office/drawing/2014/main" id="{F887233E-752D-4F43-ABC2-892C9425F16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34575" y="5325237"/>
            <a:ext cx="484632" cy="484632"/>
          </a:xfrm>
          <a:prstGeom prst="rect">
            <a:avLst/>
          </a:prstGeom>
        </p:spPr>
      </p:pic>
      <p:pic>
        <p:nvPicPr>
          <p:cNvPr id="18" name="Graphic 22" descr="Research">
            <a:extLst>
              <a:ext uri="{FF2B5EF4-FFF2-40B4-BE49-F238E27FC236}">
                <a16:creationId xmlns:a16="http://schemas.microsoft.com/office/drawing/2014/main" id="{7BBCB0F8-AE56-4FB0-93D9-A386B12A714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14632" y="3967090"/>
            <a:ext cx="484632" cy="484632"/>
          </a:xfrm>
          <a:prstGeom prst="rect">
            <a:avLst/>
          </a:prstGeom>
        </p:spPr>
      </p:pic>
      <p:pic>
        <p:nvPicPr>
          <p:cNvPr id="19" name="Graphic 4" descr="Head with gears">
            <a:extLst>
              <a:ext uri="{FF2B5EF4-FFF2-40B4-BE49-F238E27FC236}">
                <a16:creationId xmlns:a16="http://schemas.microsoft.com/office/drawing/2014/main" id="{0B82F84B-0ED8-4730-9A2E-04B41CD22BF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30374" y="2546032"/>
            <a:ext cx="484632" cy="484632"/>
          </a:xfrm>
          <a:prstGeom prst="rect">
            <a:avLst/>
          </a:prstGeom>
        </p:spPr>
      </p:pic>
      <p:sp>
        <p:nvSpPr>
          <p:cNvPr id="20" name="Flowchart: Connector 19">
            <a:extLst>
              <a:ext uri="{FF2B5EF4-FFF2-40B4-BE49-F238E27FC236}">
                <a16:creationId xmlns:a16="http://schemas.microsoft.com/office/drawing/2014/main" id="{E1D8DD70-29A9-4E00-A1EA-476AC6BFC007}"/>
              </a:ext>
            </a:extLst>
          </p:cNvPr>
          <p:cNvSpPr/>
          <p:nvPr/>
        </p:nvSpPr>
        <p:spPr>
          <a:xfrm>
            <a:off x="2250061" y="3908453"/>
            <a:ext cx="645258" cy="632286"/>
          </a:xfrm>
          <a:prstGeom prst="flowChartConnector">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14" rtl="0" eaLnBrk="1" latinLnBrk="0" hangingPunct="1">
              <a:defRPr sz="1800" kern="1200">
                <a:solidFill>
                  <a:schemeClr val="lt1"/>
                </a:solidFill>
                <a:latin typeface="+mn-lt"/>
                <a:ea typeface="+mn-ea"/>
                <a:cs typeface="+mn-cs"/>
              </a:defRPr>
            </a:lvl1pPr>
            <a:lvl2pPr marL="457157" algn="l" defTabSz="914314" rtl="0" eaLnBrk="1" latinLnBrk="0" hangingPunct="1">
              <a:defRPr sz="1800" kern="1200">
                <a:solidFill>
                  <a:schemeClr val="lt1"/>
                </a:solidFill>
                <a:latin typeface="+mn-lt"/>
                <a:ea typeface="+mn-ea"/>
                <a:cs typeface="+mn-cs"/>
              </a:defRPr>
            </a:lvl2pPr>
            <a:lvl3pPr marL="914314" algn="l" defTabSz="914314" rtl="0" eaLnBrk="1" latinLnBrk="0" hangingPunct="1">
              <a:defRPr sz="1800" kern="1200">
                <a:solidFill>
                  <a:schemeClr val="lt1"/>
                </a:solidFill>
                <a:latin typeface="+mn-lt"/>
                <a:ea typeface="+mn-ea"/>
                <a:cs typeface="+mn-cs"/>
              </a:defRPr>
            </a:lvl3pPr>
            <a:lvl4pPr marL="1371472" algn="l" defTabSz="914314" rtl="0" eaLnBrk="1" latinLnBrk="0" hangingPunct="1">
              <a:defRPr sz="1800" kern="1200">
                <a:solidFill>
                  <a:schemeClr val="lt1"/>
                </a:solidFill>
                <a:latin typeface="+mn-lt"/>
                <a:ea typeface="+mn-ea"/>
                <a:cs typeface="+mn-cs"/>
              </a:defRPr>
            </a:lvl4pPr>
            <a:lvl5pPr marL="1828628" algn="l" defTabSz="914314" rtl="0" eaLnBrk="1" latinLnBrk="0" hangingPunct="1">
              <a:defRPr sz="1800" kern="1200">
                <a:solidFill>
                  <a:schemeClr val="lt1"/>
                </a:solidFill>
                <a:latin typeface="+mn-lt"/>
                <a:ea typeface="+mn-ea"/>
                <a:cs typeface="+mn-cs"/>
              </a:defRPr>
            </a:lvl5pPr>
            <a:lvl6pPr marL="2285785" algn="l" defTabSz="914314" rtl="0" eaLnBrk="1" latinLnBrk="0" hangingPunct="1">
              <a:defRPr sz="1800" kern="1200">
                <a:solidFill>
                  <a:schemeClr val="lt1"/>
                </a:solidFill>
                <a:latin typeface="+mn-lt"/>
                <a:ea typeface="+mn-ea"/>
                <a:cs typeface="+mn-cs"/>
              </a:defRPr>
            </a:lvl6pPr>
            <a:lvl7pPr marL="2742942" algn="l" defTabSz="914314" rtl="0" eaLnBrk="1" latinLnBrk="0" hangingPunct="1">
              <a:defRPr sz="1800" kern="1200">
                <a:solidFill>
                  <a:schemeClr val="lt1"/>
                </a:solidFill>
                <a:latin typeface="+mn-lt"/>
                <a:ea typeface="+mn-ea"/>
                <a:cs typeface="+mn-cs"/>
              </a:defRPr>
            </a:lvl7pPr>
            <a:lvl8pPr marL="3200100" algn="l" defTabSz="914314" rtl="0" eaLnBrk="1" latinLnBrk="0" hangingPunct="1">
              <a:defRPr sz="1800" kern="1200">
                <a:solidFill>
                  <a:schemeClr val="lt1"/>
                </a:solidFill>
                <a:latin typeface="+mn-lt"/>
                <a:ea typeface="+mn-ea"/>
                <a:cs typeface="+mn-cs"/>
              </a:defRPr>
            </a:lvl8pPr>
            <a:lvl9pPr marL="3657257" algn="l" defTabSz="914314" rtl="0" eaLnBrk="1" latinLnBrk="0" hangingPunct="1">
              <a:defRPr sz="1800" kern="1200">
                <a:solidFill>
                  <a:schemeClr val="lt1"/>
                </a:solidFill>
                <a:latin typeface="+mn-lt"/>
                <a:ea typeface="+mn-ea"/>
                <a:cs typeface="+mn-cs"/>
              </a:defRPr>
            </a:lvl9pPr>
          </a:lstStyle>
          <a:p>
            <a:pPr algn="ctr"/>
            <a:endParaRPr lang="en-US"/>
          </a:p>
        </p:txBody>
      </p:sp>
      <p:sp>
        <p:nvSpPr>
          <p:cNvPr id="21" name="Flowchart: Connector 20">
            <a:extLst>
              <a:ext uri="{FF2B5EF4-FFF2-40B4-BE49-F238E27FC236}">
                <a16:creationId xmlns:a16="http://schemas.microsoft.com/office/drawing/2014/main" id="{EA1F1765-D0B8-4286-8B38-DA168703329B}"/>
              </a:ext>
            </a:extLst>
          </p:cNvPr>
          <p:cNvSpPr/>
          <p:nvPr/>
        </p:nvSpPr>
        <p:spPr>
          <a:xfrm>
            <a:off x="2250061" y="5241782"/>
            <a:ext cx="645258" cy="632286"/>
          </a:xfrm>
          <a:prstGeom prst="flowChartConnector">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14" rtl="0" eaLnBrk="1" latinLnBrk="0" hangingPunct="1">
              <a:defRPr sz="1800" kern="1200">
                <a:solidFill>
                  <a:schemeClr val="lt1"/>
                </a:solidFill>
                <a:latin typeface="+mn-lt"/>
                <a:ea typeface="+mn-ea"/>
                <a:cs typeface="+mn-cs"/>
              </a:defRPr>
            </a:lvl1pPr>
            <a:lvl2pPr marL="457157" algn="l" defTabSz="914314" rtl="0" eaLnBrk="1" latinLnBrk="0" hangingPunct="1">
              <a:defRPr sz="1800" kern="1200">
                <a:solidFill>
                  <a:schemeClr val="lt1"/>
                </a:solidFill>
                <a:latin typeface="+mn-lt"/>
                <a:ea typeface="+mn-ea"/>
                <a:cs typeface="+mn-cs"/>
              </a:defRPr>
            </a:lvl2pPr>
            <a:lvl3pPr marL="914314" algn="l" defTabSz="914314" rtl="0" eaLnBrk="1" latinLnBrk="0" hangingPunct="1">
              <a:defRPr sz="1800" kern="1200">
                <a:solidFill>
                  <a:schemeClr val="lt1"/>
                </a:solidFill>
                <a:latin typeface="+mn-lt"/>
                <a:ea typeface="+mn-ea"/>
                <a:cs typeface="+mn-cs"/>
              </a:defRPr>
            </a:lvl3pPr>
            <a:lvl4pPr marL="1371472" algn="l" defTabSz="914314" rtl="0" eaLnBrk="1" latinLnBrk="0" hangingPunct="1">
              <a:defRPr sz="1800" kern="1200">
                <a:solidFill>
                  <a:schemeClr val="lt1"/>
                </a:solidFill>
                <a:latin typeface="+mn-lt"/>
                <a:ea typeface="+mn-ea"/>
                <a:cs typeface="+mn-cs"/>
              </a:defRPr>
            </a:lvl4pPr>
            <a:lvl5pPr marL="1828628" algn="l" defTabSz="914314" rtl="0" eaLnBrk="1" latinLnBrk="0" hangingPunct="1">
              <a:defRPr sz="1800" kern="1200">
                <a:solidFill>
                  <a:schemeClr val="lt1"/>
                </a:solidFill>
                <a:latin typeface="+mn-lt"/>
                <a:ea typeface="+mn-ea"/>
                <a:cs typeface="+mn-cs"/>
              </a:defRPr>
            </a:lvl5pPr>
            <a:lvl6pPr marL="2285785" algn="l" defTabSz="914314" rtl="0" eaLnBrk="1" latinLnBrk="0" hangingPunct="1">
              <a:defRPr sz="1800" kern="1200">
                <a:solidFill>
                  <a:schemeClr val="lt1"/>
                </a:solidFill>
                <a:latin typeface="+mn-lt"/>
                <a:ea typeface="+mn-ea"/>
                <a:cs typeface="+mn-cs"/>
              </a:defRPr>
            </a:lvl6pPr>
            <a:lvl7pPr marL="2742942" algn="l" defTabSz="914314" rtl="0" eaLnBrk="1" latinLnBrk="0" hangingPunct="1">
              <a:defRPr sz="1800" kern="1200">
                <a:solidFill>
                  <a:schemeClr val="lt1"/>
                </a:solidFill>
                <a:latin typeface="+mn-lt"/>
                <a:ea typeface="+mn-ea"/>
                <a:cs typeface="+mn-cs"/>
              </a:defRPr>
            </a:lvl7pPr>
            <a:lvl8pPr marL="3200100" algn="l" defTabSz="914314" rtl="0" eaLnBrk="1" latinLnBrk="0" hangingPunct="1">
              <a:defRPr sz="1800" kern="1200">
                <a:solidFill>
                  <a:schemeClr val="lt1"/>
                </a:solidFill>
                <a:latin typeface="+mn-lt"/>
                <a:ea typeface="+mn-ea"/>
                <a:cs typeface="+mn-cs"/>
              </a:defRPr>
            </a:lvl8pPr>
            <a:lvl9pPr marL="3657257" algn="l" defTabSz="914314" rtl="0" eaLnBrk="1" latinLnBrk="0" hangingPunct="1">
              <a:defRPr sz="1800" kern="1200">
                <a:solidFill>
                  <a:schemeClr val="lt1"/>
                </a:solidFill>
                <a:latin typeface="+mn-lt"/>
                <a:ea typeface="+mn-ea"/>
                <a:cs typeface="+mn-cs"/>
              </a:defRPr>
            </a:lvl9pPr>
          </a:lstStyle>
          <a:p>
            <a:pPr algn="ctr"/>
            <a:endParaRPr lang="en-US"/>
          </a:p>
        </p:txBody>
      </p:sp>
      <p:cxnSp>
        <p:nvCxnSpPr>
          <p:cNvPr id="22" name="Connector: Elbow 21">
            <a:extLst>
              <a:ext uri="{FF2B5EF4-FFF2-40B4-BE49-F238E27FC236}">
                <a16:creationId xmlns:a16="http://schemas.microsoft.com/office/drawing/2014/main" id="{D4C54A54-57AA-4957-B0E4-BDAF7688BAF9}"/>
              </a:ext>
            </a:extLst>
          </p:cNvPr>
          <p:cNvCxnSpPr>
            <a:cxnSpLocks/>
          </p:cNvCxnSpPr>
          <p:nvPr/>
        </p:nvCxnSpPr>
        <p:spPr>
          <a:xfrm rot="10800000">
            <a:off x="913849" y="5056112"/>
            <a:ext cx="1218231" cy="538251"/>
          </a:xfrm>
          <a:prstGeom prst="bentConnector3">
            <a:avLst>
              <a:gd name="adj1" fmla="val 102628"/>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3" name="Connector: Elbow 45">
            <a:extLst>
              <a:ext uri="{FF2B5EF4-FFF2-40B4-BE49-F238E27FC236}">
                <a16:creationId xmlns:a16="http://schemas.microsoft.com/office/drawing/2014/main" id="{7894066B-12B8-468C-8158-79DF8C82BB93}"/>
              </a:ext>
            </a:extLst>
          </p:cNvPr>
          <p:cNvCxnSpPr>
            <a:cxnSpLocks/>
            <a:stCxn id="20" idx="2"/>
          </p:cNvCxnSpPr>
          <p:nvPr/>
        </p:nvCxnSpPr>
        <p:spPr>
          <a:xfrm flipH="1">
            <a:off x="1703419" y="4224596"/>
            <a:ext cx="546642" cy="9286"/>
          </a:xfrm>
          <a:prstGeom prst="straightConnector1">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6" name="Flowchart: Connector 25">
            <a:extLst>
              <a:ext uri="{FF2B5EF4-FFF2-40B4-BE49-F238E27FC236}">
                <a16:creationId xmlns:a16="http://schemas.microsoft.com/office/drawing/2014/main" id="{E1E41FC3-AF5C-44B1-9D39-B4DCAB2251C2}"/>
              </a:ext>
            </a:extLst>
          </p:cNvPr>
          <p:cNvSpPr/>
          <p:nvPr/>
        </p:nvSpPr>
        <p:spPr>
          <a:xfrm>
            <a:off x="2250061" y="2487692"/>
            <a:ext cx="645258" cy="632286"/>
          </a:xfrm>
          <a:prstGeom prst="flowChartConnector">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14" rtl="0" eaLnBrk="1" latinLnBrk="0" hangingPunct="1">
              <a:defRPr sz="1800" kern="1200">
                <a:solidFill>
                  <a:schemeClr val="lt1"/>
                </a:solidFill>
                <a:latin typeface="+mn-lt"/>
                <a:ea typeface="+mn-ea"/>
                <a:cs typeface="+mn-cs"/>
              </a:defRPr>
            </a:lvl1pPr>
            <a:lvl2pPr marL="457157" algn="l" defTabSz="914314" rtl="0" eaLnBrk="1" latinLnBrk="0" hangingPunct="1">
              <a:defRPr sz="1800" kern="1200">
                <a:solidFill>
                  <a:schemeClr val="lt1"/>
                </a:solidFill>
                <a:latin typeface="+mn-lt"/>
                <a:ea typeface="+mn-ea"/>
                <a:cs typeface="+mn-cs"/>
              </a:defRPr>
            </a:lvl2pPr>
            <a:lvl3pPr marL="914314" algn="l" defTabSz="914314" rtl="0" eaLnBrk="1" latinLnBrk="0" hangingPunct="1">
              <a:defRPr sz="1800" kern="1200">
                <a:solidFill>
                  <a:schemeClr val="lt1"/>
                </a:solidFill>
                <a:latin typeface="+mn-lt"/>
                <a:ea typeface="+mn-ea"/>
                <a:cs typeface="+mn-cs"/>
              </a:defRPr>
            </a:lvl3pPr>
            <a:lvl4pPr marL="1371472" algn="l" defTabSz="914314" rtl="0" eaLnBrk="1" latinLnBrk="0" hangingPunct="1">
              <a:defRPr sz="1800" kern="1200">
                <a:solidFill>
                  <a:schemeClr val="lt1"/>
                </a:solidFill>
                <a:latin typeface="+mn-lt"/>
                <a:ea typeface="+mn-ea"/>
                <a:cs typeface="+mn-cs"/>
              </a:defRPr>
            </a:lvl4pPr>
            <a:lvl5pPr marL="1828628" algn="l" defTabSz="914314" rtl="0" eaLnBrk="1" latinLnBrk="0" hangingPunct="1">
              <a:defRPr sz="1800" kern="1200">
                <a:solidFill>
                  <a:schemeClr val="lt1"/>
                </a:solidFill>
                <a:latin typeface="+mn-lt"/>
                <a:ea typeface="+mn-ea"/>
                <a:cs typeface="+mn-cs"/>
              </a:defRPr>
            </a:lvl5pPr>
            <a:lvl6pPr marL="2285785" algn="l" defTabSz="914314" rtl="0" eaLnBrk="1" latinLnBrk="0" hangingPunct="1">
              <a:defRPr sz="1800" kern="1200">
                <a:solidFill>
                  <a:schemeClr val="lt1"/>
                </a:solidFill>
                <a:latin typeface="+mn-lt"/>
                <a:ea typeface="+mn-ea"/>
                <a:cs typeface="+mn-cs"/>
              </a:defRPr>
            </a:lvl6pPr>
            <a:lvl7pPr marL="2742942" algn="l" defTabSz="914314" rtl="0" eaLnBrk="1" latinLnBrk="0" hangingPunct="1">
              <a:defRPr sz="1800" kern="1200">
                <a:solidFill>
                  <a:schemeClr val="lt1"/>
                </a:solidFill>
                <a:latin typeface="+mn-lt"/>
                <a:ea typeface="+mn-ea"/>
                <a:cs typeface="+mn-cs"/>
              </a:defRPr>
            </a:lvl7pPr>
            <a:lvl8pPr marL="3200100" algn="l" defTabSz="914314" rtl="0" eaLnBrk="1" latinLnBrk="0" hangingPunct="1">
              <a:defRPr sz="1800" kern="1200">
                <a:solidFill>
                  <a:schemeClr val="lt1"/>
                </a:solidFill>
                <a:latin typeface="+mn-lt"/>
                <a:ea typeface="+mn-ea"/>
                <a:cs typeface="+mn-cs"/>
              </a:defRPr>
            </a:lvl8pPr>
            <a:lvl9pPr marL="3657257" algn="l" defTabSz="914314" rtl="0" eaLnBrk="1" latinLnBrk="0" hangingPunct="1">
              <a:defRPr sz="1800" kern="1200">
                <a:solidFill>
                  <a:schemeClr val="lt1"/>
                </a:solidFill>
                <a:latin typeface="+mn-lt"/>
                <a:ea typeface="+mn-ea"/>
                <a:cs typeface="+mn-cs"/>
              </a:defRPr>
            </a:lvl9pPr>
          </a:lstStyle>
          <a:p>
            <a:pPr algn="ctr"/>
            <a:endParaRPr lang="en-US"/>
          </a:p>
        </p:txBody>
      </p:sp>
      <p:cxnSp>
        <p:nvCxnSpPr>
          <p:cNvPr id="27" name="Connector: Elbow 26">
            <a:extLst>
              <a:ext uri="{FF2B5EF4-FFF2-40B4-BE49-F238E27FC236}">
                <a16:creationId xmlns:a16="http://schemas.microsoft.com/office/drawing/2014/main" id="{342CDDF7-ED1F-4233-95B3-41E04C9CB8D5}"/>
              </a:ext>
            </a:extLst>
          </p:cNvPr>
          <p:cNvCxnSpPr>
            <a:cxnSpLocks/>
          </p:cNvCxnSpPr>
          <p:nvPr/>
        </p:nvCxnSpPr>
        <p:spPr>
          <a:xfrm rot="10800000" flipV="1">
            <a:off x="991673" y="2824634"/>
            <a:ext cx="1218231" cy="538251"/>
          </a:xfrm>
          <a:prstGeom prst="bentConnector3">
            <a:avLst>
              <a:gd name="adj1" fmla="val 100040"/>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068366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A524D-2A5F-4217-B2FB-7099275A38B9}"/>
              </a:ext>
            </a:extLst>
          </p:cNvPr>
          <p:cNvSpPr>
            <a:spLocks noGrp="1"/>
          </p:cNvSpPr>
          <p:nvPr>
            <p:ph type="title"/>
          </p:nvPr>
        </p:nvSpPr>
        <p:spPr/>
        <p:txBody>
          <a:bodyPr/>
          <a:lstStyle/>
          <a:p>
            <a:r>
              <a:rPr lang="en-US" dirty="0"/>
              <a:t>Communication of Economic Vintages</a:t>
            </a:r>
          </a:p>
        </p:txBody>
      </p:sp>
    </p:spTree>
    <p:extLst>
      <p:ext uri="{BB962C8B-B14F-4D97-AF65-F5344CB8AC3E}">
        <p14:creationId xmlns:p14="http://schemas.microsoft.com/office/powerpoint/2010/main" val="357026864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C03F4D7-2E1B-47A6-8920-CD7B9F2C9E9D}"/>
              </a:ext>
            </a:extLst>
          </p:cNvPr>
          <p:cNvSpPr/>
          <p:nvPr/>
        </p:nvSpPr>
        <p:spPr>
          <a:xfrm>
            <a:off x="792487" y="698245"/>
            <a:ext cx="10746370" cy="2884643"/>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r>
              <a:rPr lang="en-US" sz="2000" b="1" dirty="0"/>
              <a:t>What is a vintage? </a:t>
            </a:r>
          </a:p>
          <a:p>
            <a:endParaRPr lang="en-US" sz="2000" dirty="0"/>
          </a:p>
          <a:p>
            <a:pPr marL="342900" indent="-342900">
              <a:buFont typeface="Wingdings" panose="05000000000000000000" pitchFamily="2" charset="2"/>
              <a:buChar char="ü"/>
            </a:pPr>
            <a:r>
              <a:rPr lang="en-US" sz="2000" dirty="0"/>
              <a:t>A vintage of statistics is ‘a statistic’ or ‘a set of statistics’ for a given reference period that has been released for use at a particular point in time (release period).  </a:t>
            </a:r>
          </a:p>
          <a:p>
            <a:endParaRPr lang="en-US" sz="2000" dirty="0"/>
          </a:p>
          <a:p>
            <a:pPr marL="342900" indent="-342900">
              <a:buFont typeface="Wingdings" panose="05000000000000000000" pitchFamily="2" charset="2"/>
              <a:buChar char="ü"/>
            </a:pPr>
            <a:r>
              <a:rPr lang="en-US" sz="2000" dirty="0"/>
              <a:t>A new vintage of data is established when the same set of data for the same reference period or some overlapping portion of the reference period is released for use at a different point in time (release period). </a:t>
            </a:r>
          </a:p>
        </p:txBody>
      </p:sp>
      <p:graphicFrame>
        <p:nvGraphicFramePr>
          <p:cNvPr id="6" name="Table 5">
            <a:extLst>
              <a:ext uri="{FF2B5EF4-FFF2-40B4-BE49-F238E27FC236}">
                <a16:creationId xmlns:a16="http://schemas.microsoft.com/office/drawing/2014/main" id="{945918A6-E62A-4FA3-84AB-A1D0A881D4E0}"/>
              </a:ext>
            </a:extLst>
          </p:cNvPr>
          <p:cNvGraphicFramePr>
            <a:graphicFrameLocks noGrp="1"/>
          </p:cNvGraphicFramePr>
          <p:nvPr>
            <p:extLst>
              <p:ext uri="{D42A27DB-BD31-4B8C-83A1-F6EECF244321}">
                <p14:modId xmlns:p14="http://schemas.microsoft.com/office/powerpoint/2010/main" val="2568732014"/>
              </p:ext>
            </p:extLst>
          </p:nvPr>
        </p:nvGraphicFramePr>
        <p:xfrm>
          <a:off x="792487" y="3914807"/>
          <a:ext cx="10746370" cy="2244948"/>
        </p:xfrm>
        <a:graphic>
          <a:graphicData uri="http://schemas.openxmlformats.org/drawingml/2006/table">
            <a:tbl>
              <a:tblPr firstRow="1" firstCol="1" bandRow="1">
                <a:tableStyleId>{21E4AEA4-8DFA-4A89-87EB-49C32662AFE0}</a:tableStyleId>
              </a:tblPr>
              <a:tblGrid>
                <a:gridCol w="1142491">
                  <a:extLst>
                    <a:ext uri="{9D8B030D-6E8A-4147-A177-3AD203B41FA5}">
                      <a16:colId xmlns:a16="http://schemas.microsoft.com/office/drawing/2014/main" val="2964836421"/>
                    </a:ext>
                  </a:extLst>
                </a:gridCol>
                <a:gridCol w="2400969">
                  <a:extLst>
                    <a:ext uri="{9D8B030D-6E8A-4147-A177-3AD203B41FA5}">
                      <a16:colId xmlns:a16="http://schemas.microsoft.com/office/drawing/2014/main" val="895523605"/>
                    </a:ext>
                  </a:extLst>
                </a:gridCol>
                <a:gridCol w="1461460">
                  <a:extLst>
                    <a:ext uri="{9D8B030D-6E8A-4147-A177-3AD203B41FA5}">
                      <a16:colId xmlns:a16="http://schemas.microsoft.com/office/drawing/2014/main" val="1553279740"/>
                    </a:ext>
                  </a:extLst>
                </a:gridCol>
                <a:gridCol w="1357070">
                  <a:extLst>
                    <a:ext uri="{9D8B030D-6E8A-4147-A177-3AD203B41FA5}">
                      <a16:colId xmlns:a16="http://schemas.microsoft.com/office/drawing/2014/main" val="4121956388"/>
                    </a:ext>
                  </a:extLst>
                </a:gridCol>
                <a:gridCol w="1565850">
                  <a:extLst>
                    <a:ext uri="{9D8B030D-6E8A-4147-A177-3AD203B41FA5}">
                      <a16:colId xmlns:a16="http://schemas.microsoft.com/office/drawing/2014/main" val="3272373155"/>
                    </a:ext>
                  </a:extLst>
                </a:gridCol>
                <a:gridCol w="1461460">
                  <a:extLst>
                    <a:ext uri="{9D8B030D-6E8A-4147-A177-3AD203B41FA5}">
                      <a16:colId xmlns:a16="http://schemas.microsoft.com/office/drawing/2014/main" val="3421725035"/>
                    </a:ext>
                  </a:extLst>
                </a:gridCol>
                <a:gridCol w="1357070">
                  <a:extLst>
                    <a:ext uri="{9D8B030D-6E8A-4147-A177-3AD203B41FA5}">
                      <a16:colId xmlns:a16="http://schemas.microsoft.com/office/drawing/2014/main" val="4161382461"/>
                    </a:ext>
                  </a:extLst>
                </a:gridCol>
              </a:tblGrid>
              <a:tr h="561237">
                <a:tc>
                  <a:txBody>
                    <a:bodyPr/>
                    <a:lstStyle/>
                    <a:p>
                      <a:pPr marL="0" marR="0">
                        <a:lnSpc>
                          <a:spcPct val="115000"/>
                        </a:lnSpc>
                        <a:spcBef>
                          <a:spcPts val="0"/>
                        </a:spcBef>
                        <a:spcAft>
                          <a:spcPts val="0"/>
                        </a:spcAft>
                      </a:pPr>
                      <a:r>
                        <a:rPr lang="en-US" sz="2000">
                          <a:effectLst/>
                        </a:rPr>
                        <a:t>Series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Release Date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Q1 2021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Q4 2020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Q3 2020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Q2 2020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Q1 2020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45084542"/>
                  </a:ext>
                </a:extLst>
              </a:tr>
              <a:tr h="561237">
                <a:tc>
                  <a:txBody>
                    <a:bodyPr/>
                    <a:lstStyle/>
                    <a:p>
                      <a:pPr marL="0" marR="0">
                        <a:lnSpc>
                          <a:spcPct val="115000"/>
                        </a:lnSpc>
                        <a:spcBef>
                          <a:spcPts val="0"/>
                        </a:spcBef>
                        <a:spcAft>
                          <a:spcPts val="0"/>
                        </a:spcAft>
                      </a:pPr>
                      <a:r>
                        <a:rPr lang="en-US" sz="2000">
                          <a:effectLst/>
                        </a:rPr>
                        <a:t>GDP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April 30</a:t>
                      </a:r>
                      <a:r>
                        <a:rPr lang="en-US" sz="2000" baseline="30000" dirty="0">
                          <a:effectLst/>
                        </a:rPr>
                        <a:t>th</a:t>
                      </a:r>
                      <a:r>
                        <a:rPr lang="en-US" sz="2000" dirty="0">
                          <a:effectLst/>
                        </a:rPr>
                        <a:t>, 2021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100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95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90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80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31122271"/>
                  </a:ext>
                </a:extLst>
              </a:tr>
              <a:tr h="561237">
                <a:tc>
                  <a:txBody>
                    <a:bodyPr/>
                    <a:lstStyle/>
                    <a:p>
                      <a:pPr marL="0" marR="0">
                        <a:lnSpc>
                          <a:spcPct val="115000"/>
                        </a:lnSpc>
                        <a:spcBef>
                          <a:spcPts val="0"/>
                        </a:spcBef>
                        <a:spcAft>
                          <a:spcPts val="0"/>
                        </a:spcAft>
                      </a:pPr>
                      <a:r>
                        <a:rPr lang="en-US" sz="2000">
                          <a:effectLst/>
                        </a:rPr>
                        <a:t>GDP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May 31</a:t>
                      </a:r>
                      <a:r>
                        <a:rPr lang="en-US" sz="2000" baseline="30000" dirty="0">
                          <a:effectLst/>
                        </a:rPr>
                        <a:t>st</a:t>
                      </a:r>
                      <a:r>
                        <a:rPr lang="en-US" sz="2000" dirty="0">
                          <a:effectLst/>
                        </a:rPr>
                        <a:t>, 2021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102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95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90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80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98694477"/>
                  </a:ext>
                </a:extLst>
              </a:tr>
              <a:tr h="561237">
                <a:tc>
                  <a:txBody>
                    <a:bodyPr/>
                    <a:lstStyle/>
                    <a:p>
                      <a:pPr marL="0" marR="0">
                        <a:lnSpc>
                          <a:spcPct val="115000"/>
                        </a:lnSpc>
                        <a:spcBef>
                          <a:spcPts val="0"/>
                        </a:spcBef>
                        <a:spcAft>
                          <a:spcPts val="0"/>
                        </a:spcAft>
                      </a:pPr>
                      <a:r>
                        <a:rPr lang="en-US" sz="2000">
                          <a:effectLst/>
                        </a:rPr>
                        <a:t>GDP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June 30</a:t>
                      </a:r>
                      <a:r>
                        <a:rPr lang="en-US" sz="2000" baseline="30000" dirty="0">
                          <a:effectLst/>
                        </a:rPr>
                        <a:t>th</a:t>
                      </a:r>
                      <a:r>
                        <a:rPr lang="en-US" sz="2000" dirty="0">
                          <a:effectLst/>
                        </a:rPr>
                        <a:t>, 2021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99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95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90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80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3876012"/>
                  </a:ext>
                </a:extLst>
              </a:tr>
            </a:tbl>
          </a:graphicData>
        </a:graphic>
      </p:graphicFrame>
      <p:sp>
        <p:nvSpPr>
          <p:cNvPr id="7" name="Rectangle 6">
            <a:extLst>
              <a:ext uri="{FF2B5EF4-FFF2-40B4-BE49-F238E27FC236}">
                <a16:creationId xmlns:a16="http://schemas.microsoft.com/office/drawing/2014/main" id="{20C63019-A7A3-40CF-95DA-C9AF1ABE2F8B}"/>
              </a:ext>
            </a:extLst>
          </p:cNvPr>
          <p:cNvSpPr/>
          <p:nvPr/>
        </p:nvSpPr>
        <p:spPr>
          <a:xfrm>
            <a:off x="311814" y="175025"/>
            <a:ext cx="6747296" cy="523220"/>
          </a:xfrm>
          <a:prstGeom prst="rect">
            <a:avLst/>
          </a:prstGeom>
        </p:spPr>
        <p:txBody>
          <a:bodyPr wrap="none">
            <a:spAutoFit/>
          </a:bodyPr>
          <a:lstStyle/>
          <a:p>
            <a:r>
              <a:rPr lang="en-US" sz="2800" b="1" dirty="0">
                <a:solidFill>
                  <a:srgbClr val="002060"/>
                </a:solidFill>
              </a:rPr>
              <a:t>Communication of Economic Vintages</a:t>
            </a:r>
          </a:p>
        </p:txBody>
      </p:sp>
      <p:sp>
        <p:nvSpPr>
          <p:cNvPr id="9" name="Rectangle 8">
            <a:extLst>
              <a:ext uri="{FF2B5EF4-FFF2-40B4-BE49-F238E27FC236}">
                <a16:creationId xmlns:a16="http://schemas.microsoft.com/office/drawing/2014/main" id="{C39B6386-9417-4E4B-9455-F6E03A5380DC}"/>
              </a:ext>
            </a:extLst>
          </p:cNvPr>
          <p:cNvSpPr/>
          <p:nvPr/>
        </p:nvSpPr>
        <p:spPr>
          <a:xfrm>
            <a:off x="1949271" y="3914807"/>
            <a:ext cx="3904343" cy="2244948"/>
          </a:xfrm>
          <a:prstGeom prst="rect">
            <a:avLst/>
          </a:prstGeom>
          <a:solidFill>
            <a:srgbClr val="009CDE">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784060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C03F4D7-2E1B-47A6-8920-CD7B9F2C9E9D}"/>
              </a:ext>
            </a:extLst>
          </p:cNvPr>
          <p:cNvSpPr/>
          <p:nvPr/>
        </p:nvSpPr>
        <p:spPr>
          <a:xfrm>
            <a:off x="311814" y="928914"/>
            <a:ext cx="11227043" cy="2014280"/>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rgbClr val="00206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pPr marL="342900" indent="-342900">
              <a:buFont typeface="Wingdings" panose="05000000000000000000" pitchFamily="2" charset="2"/>
              <a:buChar char="ü"/>
            </a:pPr>
            <a:r>
              <a:rPr lang="en-US" sz="2200" dirty="0">
                <a:solidFill>
                  <a:schemeClr val="bg1"/>
                </a:solidFill>
              </a:rPr>
              <a:t>CMTT proposes that NSOs adopt a common approach when communicating vintages of data to users.  </a:t>
            </a:r>
          </a:p>
          <a:p>
            <a:pPr marL="342900" indent="-342900">
              <a:buFont typeface="Wingdings" panose="05000000000000000000" pitchFamily="2" charset="2"/>
              <a:buChar char="ü"/>
            </a:pPr>
            <a:endParaRPr lang="en-US" sz="2200" dirty="0">
              <a:solidFill>
                <a:schemeClr val="bg1"/>
              </a:solidFill>
            </a:endParaRPr>
          </a:p>
          <a:p>
            <a:pPr marL="342900" indent="-342900">
              <a:buFont typeface="Wingdings" panose="05000000000000000000" pitchFamily="2" charset="2"/>
              <a:buChar char="ü"/>
            </a:pPr>
            <a:r>
              <a:rPr lang="en-US" sz="2200" dirty="0">
                <a:solidFill>
                  <a:schemeClr val="bg1"/>
                </a:solidFill>
              </a:rPr>
              <a:t>The description of the vintage should include information about: (1) substance of the new vintage; (2) timeliness; (3) periodicity; and (4) the reference period.</a:t>
            </a:r>
          </a:p>
        </p:txBody>
      </p:sp>
      <p:sp>
        <p:nvSpPr>
          <p:cNvPr id="7" name="Rectangle 6">
            <a:extLst>
              <a:ext uri="{FF2B5EF4-FFF2-40B4-BE49-F238E27FC236}">
                <a16:creationId xmlns:a16="http://schemas.microsoft.com/office/drawing/2014/main" id="{20C63019-A7A3-40CF-95DA-C9AF1ABE2F8B}"/>
              </a:ext>
            </a:extLst>
          </p:cNvPr>
          <p:cNvSpPr/>
          <p:nvPr/>
        </p:nvSpPr>
        <p:spPr>
          <a:xfrm>
            <a:off x="311814" y="175025"/>
            <a:ext cx="10778848" cy="523220"/>
          </a:xfrm>
          <a:prstGeom prst="rect">
            <a:avLst/>
          </a:prstGeom>
        </p:spPr>
        <p:txBody>
          <a:bodyPr wrap="none">
            <a:spAutoFit/>
          </a:bodyPr>
          <a:lstStyle/>
          <a:p>
            <a:r>
              <a:rPr lang="en-US" sz="2800" b="1" dirty="0">
                <a:solidFill>
                  <a:schemeClr val="bg1"/>
                </a:solidFill>
              </a:rPr>
              <a:t>Some Early Proposals for Communicating  Economic Vintages</a:t>
            </a:r>
          </a:p>
        </p:txBody>
      </p:sp>
      <p:graphicFrame>
        <p:nvGraphicFramePr>
          <p:cNvPr id="4" name="Diagram 3">
            <a:extLst>
              <a:ext uri="{FF2B5EF4-FFF2-40B4-BE49-F238E27FC236}">
                <a16:creationId xmlns:a16="http://schemas.microsoft.com/office/drawing/2014/main" id="{B537194E-CFD1-47B1-BBE7-14A7EEB989EC}"/>
              </a:ext>
            </a:extLst>
          </p:cNvPr>
          <p:cNvGraphicFramePr/>
          <p:nvPr>
            <p:extLst>
              <p:ext uri="{D42A27DB-BD31-4B8C-83A1-F6EECF244321}">
                <p14:modId xmlns:p14="http://schemas.microsoft.com/office/powerpoint/2010/main" val="2459646605"/>
              </p:ext>
            </p:extLst>
          </p:nvPr>
        </p:nvGraphicFramePr>
        <p:xfrm>
          <a:off x="311814" y="3907550"/>
          <a:ext cx="11647956" cy="2348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116293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42F77CBD-B718-4920-9B15-C3F13DCF8D6B}"/>
              </a:ext>
            </a:extLst>
          </p:cNvPr>
          <p:cNvSpPr/>
          <p:nvPr/>
        </p:nvSpPr>
        <p:spPr>
          <a:xfrm>
            <a:off x="722815" y="915960"/>
            <a:ext cx="10746370" cy="5586441"/>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r>
              <a:rPr lang="en-US" sz="2400" b="1" dirty="0"/>
              <a:t>What is meant by substance or type of vintage?</a:t>
            </a:r>
          </a:p>
          <a:p>
            <a:endParaRPr lang="en-US" sz="2400" b="1" dirty="0"/>
          </a:p>
          <a:p>
            <a:r>
              <a:rPr lang="en-US" sz="2400" b="1" dirty="0">
                <a:solidFill>
                  <a:srgbClr val="002060"/>
                </a:solidFill>
              </a:rPr>
              <a:t>The CMTT</a:t>
            </a:r>
            <a:r>
              <a:rPr lang="en-US" sz="2400" dirty="0">
                <a:solidFill>
                  <a:srgbClr val="002060"/>
                </a:solidFill>
              </a:rPr>
              <a:t> recommends distinguishing three “types” of vintages. Those resulting from:</a:t>
            </a:r>
          </a:p>
          <a:p>
            <a:pPr marL="342900" indent="-342900">
              <a:buFont typeface="Wingdings" panose="05000000000000000000" pitchFamily="2" charset="2"/>
              <a:buChar char="ü"/>
            </a:pPr>
            <a:endParaRPr lang="en-US" sz="2400" dirty="0">
              <a:solidFill>
                <a:srgbClr val="002060"/>
              </a:solidFill>
            </a:endParaRPr>
          </a:p>
          <a:p>
            <a:pPr marL="800057" lvl="1" indent="-342900">
              <a:buFont typeface="+mj-lt"/>
              <a:buAutoNum type="arabicPeriod"/>
            </a:pPr>
            <a:r>
              <a:rPr lang="en-US" sz="2200" b="1" dirty="0">
                <a:solidFill>
                  <a:srgbClr val="002060"/>
                </a:solidFill>
              </a:rPr>
              <a:t>A regular update - </a:t>
            </a:r>
            <a:r>
              <a:rPr lang="en-US" sz="2200" dirty="0">
                <a:solidFill>
                  <a:srgbClr val="002060"/>
                </a:solidFill>
              </a:rPr>
              <a:t>incorporation of more complete </a:t>
            </a:r>
            <a:r>
              <a:rPr lang="en-US" sz="2200" i="1" dirty="0">
                <a:solidFill>
                  <a:srgbClr val="002060"/>
                </a:solidFill>
              </a:rPr>
              <a:t>(but not yet final) </a:t>
            </a:r>
            <a:r>
              <a:rPr lang="en-US" sz="2200" dirty="0">
                <a:solidFill>
                  <a:srgbClr val="002060"/>
                </a:solidFill>
              </a:rPr>
              <a:t>source data, improved models and/or methods into the compilation process.</a:t>
            </a:r>
          </a:p>
          <a:p>
            <a:pPr marL="914357" lvl="1" indent="-457200">
              <a:buFont typeface="+mj-lt"/>
              <a:buAutoNum type="arabicPeriod"/>
            </a:pPr>
            <a:endParaRPr lang="en-US" sz="2200" dirty="0">
              <a:solidFill>
                <a:srgbClr val="002060"/>
              </a:solidFill>
            </a:endParaRPr>
          </a:p>
          <a:p>
            <a:pPr marL="800057" lvl="1" indent="-342900">
              <a:buFont typeface="+mj-lt"/>
              <a:buAutoNum type="arabicPeriod"/>
            </a:pPr>
            <a:r>
              <a:rPr lang="en-US" sz="2200" b="1" dirty="0">
                <a:solidFill>
                  <a:srgbClr val="002060"/>
                </a:solidFill>
              </a:rPr>
              <a:t>A benchmark update - </a:t>
            </a:r>
            <a:r>
              <a:rPr lang="en-US" sz="2200" dirty="0">
                <a:solidFill>
                  <a:srgbClr val="002060"/>
                </a:solidFill>
              </a:rPr>
              <a:t>incorporation of a benchmark estimate(s) into a given set of macroeconomic statistics / accounts. </a:t>
            </a:r>
          </a:p>
          <a:p>
            <a:pPr marL="914357" lvl="1" indent="-457200">
              <a:buFont typeface="+mj-lt"/>
              <a:buAutoNum type="arabicPeriod"/>
            </a:pPr>
            <a:endParaRPr lang="en-US" sz="2200" dirty="0">
              <a:solidFill>
                <a:srgbClr val="002060"/>
              </a:solidFill>
            </a:endParaRPr>
          </a:p>
          <a:p>
            <a:pPr marL="800057" lvl="1" indent="-342900">
              <a:buFont typeface="+mj-lt"/>
              <a:buAutoNum type="arabicPeriod"/>
            </a:pPr>
            <a:r>
              <a:rPr lang="en-US" sz="2200" b="1" dirty="0">
                <a:solidFill>
                  <a:srgbClr val="002060"/>
                </a:solidFill>
              </a:rPr>
              <a:t>A comprehensive update - </a:t>
            </a:r>
            <a:r>
              <a:rPr lang="en-US" sz="2200" dirty="0">
                <a:solidFill>
                  <a:srgbClr val="002060"/>
                </a:solidFill>
              </a:rPr>
              <a:t>special case of benchmark updates where the macroeconomic statistic not only incorporates the ‘final’ vintages of source data but also integrates new or updated concepts, accounting treatments, classifications or substantially improved methods. </a:t>
            </a:r>
          </a:p>
        </p:txBody>
      </p:sp>
      <p:sp>
        <p:nvSpPr>
          <p:cNvPr id="4" name="Rectangle 3">
            <a:extLst>
              <a:ext uri="{FF2B5EF4-FFF2-40B4-BE49-F238E27FC236}">
                <a16:creationId xmlns:a16="http://schemas.microsoft.com/office/drawing/2014/main" id="{B9867474-029A-40DD-B0EF-784EDD1BCFBF}"/>
              </a:ext>
            </a:extLst>
          </p:cNvPr>
          <p:cNvSpPr/>
          <p:nvPr/>
        </p:nvSpPr>
        <p:spPr>
          <a:xfrm>
            <a:off x="311814" y="175025"/>
            <a:ext cx="10778848" cy="523220"/>
          </a:xfrm>
          <a:prstGeom prst="rect">
            <a:avLst/>
          </a:prstGeom>
        </p:spPr>
        <p:txBody>
          <a:bodyPr wrap="none">
            <a:spAutoFit/>
          </a:bodyPr>
          <a:lstStyle/>
          <a:p>
            <a:r>
              <a:rPr lang="en-US" sz="2800" b="1" dirty="0">
                <a:solidFill>
                  <a:srgbClr val="002060"/>
                </a:solidFill>
              </a:rPr>
              <a:t>Some Early Proposals for Communicating  Economic Vintages</a:t>
            </a:r>
          </a:p>
        </p:txBody>
      </p:sp>
    </p:spTree>
    <p:extLst>
      <p:ext uri="{BB962C8B-B14F-4D97-AF65-F5344CB8AC3E}">
        <p14:creationId xmlns:p14="http://schemas.microsoft.com/office/powerpoint/2010/main" val="59272761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2F898C-2222-4052-AE2D-065F9B4050E3}"/>
              </a:ext>
            </a:extLst>
          </p:cNvPr>
          <p:cNvSpPr/>
          <p:nvPr/>
        </p:nvSpPr>
        <p:spPr>
          <a:xfrm>
            <a:off x="311814" y="175025"/>
            <a:ext cx="10778848" cy="523220"/>
          </a:xfrm>
          <a:prstGeom prst="rect">
            <a:avLst/>
          </a:prstGeom>
        </p:spPr>
        <p:txBody>
          <a:bodyPr wrap="none">
            <a:spAutoFit/>
          </a:bodyPr>
          <a:lstStyle/>
          <a:p>
            <a:r>
              <a:rPr lang="en-US" sz="2800" b="1" dirty="0">
                <a:solidFill>
                  <a:srgbClr val="002060"/>
                </a:solidFill>
              </a:rPr>
              <a:t>Some Early Proposals for Communicating  Economic Vintages</a:t>
            </a:r>
          </a:p>
        </p:txBody>
      </p:sp>
      <p:sp>
        <p:nvSpPr>
          <p:cNvPr id="4" name="Freeform: Shape 3">
            <a:extLst>
              <a:ext uri="{FF2B5EF4-FFF2-40B4-BE49-F238E27FC236}">
                <a16:creationId xmlns:a16="http://schemas.microsoft.com/office/drawing/2014/main" id="{74D58EEB-E2CB-4738-B4F2-93B846960618}"/>
              </a:ext>
            </a:extLst>
          </p:cNvPr>
          <p:cNvSpPr/>
          <p:nvPr/>
        </p:nvSpPr>
        <p:spPr>
          <a:xfrm>
            <a:off x="464457" y="807102"/>
            <a:ext cx="11227042" cy="2110269"/>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r>
              <a:rPr lang="en-US" sz="2400" dirty="0">
                <a:solidFill>
                  <a:schemeClr val="bg1"/>
                </a:solidFill>
              </a:rPr>
              <a:t>For example, a NSO incorporates the conceptual and methodological updates resulting from the release of say, the </a:t>
            </a:r>
            <a:r>
              <a:rPr lang="en-US" sz="2400" i="1" dirty="0">
                <a:solidFill>
                  <a:schemeClr val="bg1"/>
                </a:solidFill>
              </a:rPr>
              <a:t>2025 SNA </a:t>
            </a:r>
            <a:r>
              <a:rPr lang="en-US" sz="2400" dirty="0">
                <a:solidFill>
                  <a:schemeClr val="bg1"/>
                </a:solidFill>
              </a:rPr>
              <a:t>in</a:t>
            </a:r>
            <a:r>
              <a:rPr lang="en-US" sz="2400" i="1" dirty="0">
                <a:solidFill>
                  <a:schemeClr val="bg1"/>
                </a:solidFill>
              </a:rPr>
              <a:t> </a:t>
            </a:r>
            <a:r>
              <a:rPr lang="en-US" sz="2400" dirty="0">
                <a:solidFill>
                  <a:schemeClr val="bg1"/>
                </a:solidFill>
              </a:rPr>
              <a:t>the calendar year 2026. The NSO releases these data during a regular release cycle. The benchmark estimates are established for 2023 and data are revised back to 2020. </a:t>
            </a:r>
          </a:p>
        </p:txBody>
      </p:sp>
      <p:graphicFrame>
        <p:nvGraphicFramePr>
          <p:cNvPr id="6" name="Table 5">
            <a:extLst>
              <a:ext uri="{FF2B5EF4-FFF2-40B4-BE49-F238E27FC236}">
                <a16:creationId xmlns:a16="http://schemas.microsoft.com/office/drawing/2014/main" id="{3EFD2EF7-972A-46BA-B4BF-C661CD5F2599}"/>
              </a:ext>
            </a:extLst>
          </p:cNvPr>
          <p:cNvGraphicFramePr>
            <a:graphicFrameLocks noGrp="1"/>
          </p:cNvGraphicFramePr>
          <p:nvPr>
            <p:extLst>
              <p:ext uri="{D42A27DB-BD31-4B8C-83A1-F6EECF244321}">
                <p14:modId xmlns:p14="http://schemas.microsoft.com/office/powerpoint/2010/main" val="2990187054"/>
              </p:ext>
            </p:extLst>
          </p:nvPr>
        </p:nvGraphicFramePr>
        <p:xfrm>
          <a:off x="593636" y="4822247"/>
          <a:ext cx="11004727" cy="1636611"/>
        </p:xfrm>
        <a:graphic>
          <a:graphicData uri="http://schemas.openxmlformats.org/drawingml/2006/table">
            <a:tbl>
              <a:tblPr firstRow="1" firstCol="1" bandRow="1">
                <a:tableStyleId>{72833802-FEF1-4C79-8D5D-14CF1EAF98D9}</a:tableStyleId>
              </a:tblPr>
              <a:tblGrid>
                <a:gridCol w="2067262">
                  <a:extLst>
                    <a:ext uri="{9D8B030D-6E8A-4147-A177-3AD203B41FA5}">
                      <a16:colId xmlns:a16="http://schemas.microsoft.com/office/drawing/2014/main" val="1035933068"/>
                    </a:ext>
                  </a:extLst>
                </a:gridCol>
                <a:gridCol w="1621487">
                  <a:extLst>
                    <a:ext uri="{9D8B030D-6E8A-4147-A177-3AD203B41FA5}">
                      <a16:colId xmlns:a16="http://schemas.microsoft.com/office/drawing/2014/main" val="2475190894"/>
                    </a:ext>
                  </a:extLst>
                </a:gridCol>
                <a:gridCol w="1527609">
                  <a:extLst>
                    <a:ext uri="{9D8B030D-6E8A-4147-A177-3AD203B41FA5}">
                      <a16:colId xmlns:a16="http://schemas.microsoft.com/office/drawing/2014/main" val="695676337"/>
                    </a:ext>
                  </a:extLst>
                </a:gridCol>
                <a:gridCol w="3095447">
                  <a:extLst>
                    <a:ext uri="{9D8B030D-6E8A-4147-A177-3AD203B41FA5}">
                      <a16:colId xmlns:a16="http://schemas.microsoft.com/office/drawing/2014/main" val="3473048193"/>
                    </a:ext>
                  </a:extLst>
                </a:gridCol>
                <a:gridCol w="2692922">
                  <a:extLst>
                    <a:ext uri="{9D8B030D-6E8A-4147-A177-3AD203B41FA5}">
                      <a16:colId xmlns:a16="http://schemas.microsoft.com/office/drawing/2014/main" val="3004589354"/>
                    </a:ext>
                  </a:extLst>
                </a:gridCol>
              </a:tblGrid>
              <a:tr h="575729">
                <a:tc>
                  <a:txBody>
                    <a:bodyPr/>
                    <a:lstStyle/>
                    <a:p>
                      <a:pPr marL="0" marR="0">
                        <a:lnSpc>
                          <a:spcPct val="110000"/>
                        </a:lnSpc>
                        <a:spcBef>
                          <a:spcPts val="0"/>
                        </a:spcBef>
                        <a:spcAft>
                          <a:spcPts val="0"/>
                        </a:spcAft>
                      </a:pPr>
                      <a:r>
                        <a:rPr lang="en-US" sz="1800" dirty="0">
                          <a:effectLst/>
                        </a:rPr>
                        <a:t>Type</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Timeliness</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Frequency</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a:effectLst/>
                        </a:rPr>
                        <a:t>Reference Period</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a:effectLst/>
                        </a:rPr>
                        <a:t>Update Period</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extLst>
                  <a:ext uri="{0D108BD9-81ED-4DB2-BD59-A6C34878D82A}">
                    <a16:rowId xmlns:a16="http://schemas.microsoft.com/office/drawing/2014/main" val="4221521117"/>
                  </a:ext>
                </a:extLst>
              </a:tr>
              <a:tr h="485153">
                <a:tc>
                  <a:txBody>
                    <a:bodyPr/>
                    <a:lstStyle/>
                    <a:p>
                      <a:pPr marL="0" marR="0">
                        <a:lnSpc>
                          <a:spcPct val="110000"/>
                        </a:lnSpc>
                        <a:spcBef>
                          <a:spcPts val="0"/>
                        </a:spcBef>
                        <a:spcAft>
                          <a:spcPts val="0"/>
                        </a:spcAft>
                      </a:pPr>
                      <a:r>
                        <a:rPr lang="en-US" sz="1800">
                          <a:effectLst/>
                        </a:rPr>
                        <a:t>Comprehensive</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 </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Annual</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a:effectLst/>
                        </a:rPr>
                        <a:t>2023</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2024-2020</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extLst>
                  <a:ext uri="{0D108BD9-81ED-4DB2-BD59-A6C34878D82A}">
                    <a16:rowId xmlns:a16="http://schemas.microsoft.com/office/drawing/2014/main" val="956937646"/>
                  </a:ext>
                </a:extLst>
              </a:tr>
              <a:tr h="575729">
                <a:tc>
                  <a:txBody>
                    <a:bodyPr/>
                    <a:lstStyle/>
                    <a:p>
                      <a:pPr marL="0" marR="0">
                        <a:lnSpc>
                          <a:spcPct val="110000"/>
                        </a:lnSpc>
                        <a:spcBef>
                          <a:spcPts val="0"/>
                        </a:spcBef>
                        <a:spcAft>
                          <a:spcPts val="0"/>
                        </a:spcAft>
                      </a:pPr>
                      <a:r>
                        <a:rPr lang="en-US" sz="1800">
                          <a:effectLst/>
                        </a:rPr>
                        <a:t>Regular</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 180 day</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a:effectLst/>
                        </a:rPr>
                        <a:t>Annual</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a:effectLst/>
                        </a:rPr>
                        <a:t>2025</a:t>
                      </a:r>
                      <a:endParaRPr lang="en-US" sz="180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rPr>
                        <a:t> </a:t>
                      </a:r>
                      <a:endParaRPr lang="en-US" sz="1800" dirty="0">
                        <a:effectLst/>
                        <a:latin typeface="Times New Roman" panose="02020603050405020304" pitchFamily="18" charset="0"/>
                        <a:ea typeface="Batang" panose="02030600000101010101" pitchFamily="18" charset="-127"/>
                        <a:cs typeface="Arial" panose="020B0604020202020204" pitchFamily="34" charset="0"/>
                      </a:endParaRPr>
                    </a:p>
                  </a:txBody>
                  <a:tcPr marL="68580" marR="68580" marT="0" marB="0"/>
                </a:tc>
                <a:extLst>
                  <a:ext uri="{0D108BD9-81ED-4DB2-BD59-A6C34878D82A}">
                    <a16:rowId xmlns:a16="http://schemas.microsoft.com/office/drawing/2014/main" val="2435095797"/>
                  </a:ext>
                </a:extLst>
              </a:tr>
            </a:tbl>
          </a:graphicData>
        </a:graphic>
      </p:graphicFrame>
      <p:sp>
        <p:nvSpPr>
          <p:cNvPr id="9" name="Freeform: Shape 8">
            <a:extLst>
              <a:ext uri="{FF2B5EF4-FFF2-40B4-BE49-F238E27FC236}">
                <a16:creationId xmlns:a16="http://schemas.microsoft.com/office/drawing/2014/main" id="{8476F90C-4749-4CFF-BC55-86CDEC7C437B}"/>
              </a:ext>
            </a:extLst>
          </p:cNvPr>
          <p:cNvSpPr/>
          <p:nvPr/>
        </p:nvSpPr>
        <p:spPr>
          <a:xfrm>
            <a:off x="464457" y="2953928"/>
            <a:ext cx="11227043" cy="1752601"/>
          </a:xfrm>
          <a:custGeom>
            <a:avLst/>
            <a:gdLst>
              <a:gd name="connsiteX0" fmla="*/ 0 w 11313443"/>
              <a:gd name="connsiteY0" fmla="*/ 359620 h 2157674"/>
              <a:gd name="connsiteX1" fmla="*/ 359620 w 11313443"/>
              <a:gd name="connsiteY1" fmla="*/ 0 h 2157674"/>
              <a:gd name="connsiteX2" fmla="*/ 10953823 w 11313443"/>
              <a:gd name="connsiteY2" fmla="*/ 0 h 2157674"/>
              <a:gd name="connsiteX3" fmla="*/ 11313443 w 11313443"/>
              <a:gd name="connsiteY3" fmla="*/ 359620 h 2157674"/>
              <a:gd name="connsiteX4" fmla="*/ 11313443 w 11313443"/>
              <a:gd name="connsiteY4" fmla="*/ 1798054 h 2157674"/>
              <a:gd name="connsiteX5" fmla="*/ 10953823 w 11313443"/>
              <a:gd name="connsiteY5" fmla="*/ 2157674 h 2157674"/>
              <a:gd name="connsiteX6" fmla="*/ 359620 w 11313443"/>
              <a:gd name="connsiteY6" fmla="*/ 2157674 h 2157674"/>
              <a:gd name="connsiteX7" fmla="*/ 0 w 11313443"/>
              <a:gd name="connsiteY7" fmla="*/ 1798054 h 2157674"/>
              <a:gd name="connsiteX8" fmla="*/ 0 w 11313443"/>
              <a:gd name="connsiteY8" fmla="*/ 359620 h 215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3443" h="2157674">
                <a:moveTo>
                  <a:pt x="0" y="359620"/>
                </a:moveTo>
                <a:cubicBezTo>
                  <a:pt x="0" y="161007"/>
                  <a:pt x="161007" y="0"/>
                  <a:pt x="359620" y="0"/>
                </a:cubicBezTo>
                <a:lnTo>
                  <a:pt x="10953823" y="0"/>
                </a:lnTo>
                <a:cubicBezTo>
                  <a:pt x="11152436" y="0"/>
                  <a:pt x="11313443" y="161007"/>
                  <a:pt x="11313443" y="359620"/>
                </a:cubicBezTo>
                <a:lnTo>
                  <a:pt x="11313443" y="1798054"/>
                </a:lnTo>
                <a:cubicBezTo>
                  <a:pt x="11313443" y="1996667"/>
                  <a:pt x="11152436" y="2157674"/>
                  <a:pt x="10953823" y="2157674"/>
                </a:cubicBezTo>
                <a:lnTo>
                  <a:pt x="359620" y="2157674"/>
                </a:lnTo>
                <a:cubicBezTo>
                  <a:pt x="161007" y="2157674"/>
                  <a:pt x="0" y="1996667"/>
                  <a:pt x="0" y="1798054"/>
                </a:cubicBezTo>
                <a:lnTo>
                  <a:pt x="0" y="359620"/>
                </a:lnTo>
                <a:close/>
              </a:path>
            </a:pathLst>
          </a:custGeom>
          <a:solidFill>
            <a:srgbClr val="00206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769" tIns="151049" rIns="196769" bIns="151049" numCol="1" spcCol="1270" anchor="ctr" anchorCtr="0">
            <a:noAutofit/>
          </a:bodyPr>
          <a:lstStyle/>
          <a:p>
            <a:pPr>
              <a:lnSpc>
                <a:spcPct val="110000"/>
              </a:lnSpc>
            </a:pPr>
            <a:r>
              <a:rPr lang="en-US" sz="2400" dirty="0"/>
              <a:t>These vintages would be communicated as:</a:t>
            </a:r>
          </a:p>
          <a:p>
            <a:pPr marL="800057" lvl="1" indent="-342900">
              <a:lnSpc>
                <a:spcPct val="110000"/>
              </a:lnSpc>
              <a:buFont typeface="Wingdings" panose="05000000000000000000" pitchFamily="2" charset="2"/>
              <a:buChar char="Ø"/>
            </a:pPr>
            <a:r>
              <a:rPr lang="en-US" sz="2000" dirty="0"/>
              <a:t>Comprehensive – Annual National Accounts Release, 2023 (2020 - 2024 updated)</a:t>
            </a:r>
          </a:p>
          <a:p>
            <a:pPr marL="800057" lvl="1" indent="-342900">
              <a:lnSpc>
                <a:spcPct val="110000"/>
              </a:lnSpc>
              <a:buFont typeface="Wingdings" panose="05000000000000000000" pitchFamily="2" charset="2"/>
              <a:buChar char="Ø"/>
            </a:pPr>
            <a:r>
              <a:rPr lang="en-US" sz="2000" dirty="0"/>
              <a:t>Regular – Annual National Accounts Release, 2025</a:t>
            </a:r>
          </a:p>
        </p:txBody>
      </p:sp>
    </p:spTree>
    <p:extLst>
      <p:ext uri="{BB962C8B-B14F-4D97-AF65-F5344CB8AC3E}">
        <p14:creationId xmlns:p14="http://schemas.microsoft.com/office/powerpoint/2010/main" val="667119773"/>
      </p:ext>
    </p:extLst>
  </p:cSld>
  <p:clrMapOvr>
    <a:masterClrMapping/>
  </p:clrMapOvr>
  <p:transition>
    <p:fade/>
  </p:transition>
</p:sld>
</file>

<file path=ppt/theme/theme1.xml><?xml version="1.0" encoding="utf-8"?>
<a:theme xmlns:a="http://schemas.openxmlformats.org/drawingml/2006/main" name="Custom Design">
  <a:themeElements>
    <a:clrScheme name="IMF Colors V2">
      <a:dk1>
        <a:srgbClr val="000000"/>
      </a:dk1>
      <a:lt1>
        <a:srgbClr val="FEFEFE"/>
      </a:lt1>
      <a:dk2>
        <a:srgbClr val="004C97"/>
      </a:dk2>
      <a:lt2>
        <a:srgbClr val="CAEDFE"/>
      </a:lt2>
      <a:accent1>
        <a:srgbClr val="009CDE"/>
      </a:accent1>
      <a:accent2>
        <a:srgbClr val="F2A900"/>
      </a:accent2>
      <a:accent3>
        <a:srgbClr val="8030A7"/>
      </a:accent3>
      <a:accent4>
        <a:srgbClr val="DA281C"/>
      </a:accent4>
      <a:accent5>
        <a:srgbClr val="78BE20"/>
      </a:accent5>
      <a:accent6>
        <a:srgbClr val="00B0B9"/>
      </a:accent6>
      <a:hlink>
        <a:srgbClr val="0065B3"/>
      </a:hlink>
      <a:folHlink>
        <a:srgbClr val="FFBD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MF-SPR_PresentationTemplate-General" id="{D8309B28-5908-4C41-A85B-D6D9C0DDD4BE}" vid="{E08A752A-43DA-6749-9B9F-6730B3D1F1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5746A76822104C8A6FE38686C360F8" ma:contentTypeVersion="13" ma:contentTypeDescription="Create a new document." ma:contentTypeScope="" ma:versionID="ab96606cc6ab685984fcaf58c03fa4f9">
  <xsd:schema xmlns:xsd="http://www.w3.org/2001/XMLSchema" xmlns:xs="http://www.w3.org/2001/XMLSchema" xmlns:p="http://schemas.microsoft.com/office/2006/metadata/properties" xmlns:ns3="36d10fa3-3e40-4473-b429-46a53d6a7c14" xmlns:ns4="4c54f29e-8306-4019-b8bd-e9f956a8ef28" targetNamespace="http://schemas.microsoft.com/office/2006/metadata/properties" ma:root="true" ma:fieldsID="d5e7ada36e6e8fec3e07ebcb4f853415" ns3:_="" ns4:_="">
    <xsd:import namespace="36d10fa3-3e40-4473-b429-46a53d6a7c14"/>
    <xsd:import namespace="4c54f29e-8306-4019-b8bd-e9f956a8ef28"/>
    <xsd:element name="properties">
      <xsd:complexType>
        <xsd:sequence>
          <xsd:element name="documentManagement">
            <xsd:complexType>
              <xsd:all>
                <xsd:element ref="ns3:MediaServiceMetadata" minOccurs="0"/>
                <xsd:element ref="ns3:MediaServiceFastMetadata" minOccurs="0"/>
                <xsd:element ref="ns3:MediaServiceAutoTags" minOccurs="0"/>
                <xsd:element ref="ns4:SharedWithUsers" minOccurs="0"/>
                <xsd:element ref="ns4:SharedWithDetails" minOccurs="0"/>
                <xsd:element ref="ns4:SharingHintHash" minOccurs="0"/>
                <xsd:element ref="ns3:MediaServiceDateTaken" minOccurs="0"/>
                <xsd:element ref="ns3:MediaServiceLocation" minOccurs="0"/>
                <xsd:element ref="ns3:MediaServiceOCR"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d10fa3-3e40-4473-b429-46a53d6a7c1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c54f29e-8306-4019-b8bd-e9f956a8ef28"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element name="SharingHintHash" ma:index="13"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5291B73-C7B4-44F8-A4E9-1D4F09CE0C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6d10fa3-3e40-4473-b429-46a53d6a7c14"/>
    <ds:schemaRef ds:uri="4c54f29e-8306-4019-b8bd-e9f956a8ef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FA589CC-3D45-4120-9823-6FAA3193B0DB}">
  <ds:schemaRefs>
    <ds:schemaRef ds:uri="http://schemas.microsoft.com/sharepoint/v3/contenttype/forms"/>
  </ds:schemaRefs>
</ds:datastoreItem>
</file>

<file path=customXml/itemProps3.xml><?xml version="1.0" encoding="utf-8"?>
<ds:datastoreItem xmlns:ds="http://schemas.openxmlformats.org/officeDocument/2006/customXml" ds:itemID="{8D9A8DE9-8539-4190-924A-45076A11DD01}">
  <ds:schemaRefs>
    <ds:schemaRef ds:uri="http://purl.org/dc/elements/1.1/"/>
    <ds:schemaRef ds:uri="http://schemas.microsoft.com/office/2006/metadata/properties"/>
    <ds:schemaRef ds:uri="http://purl.org/dc/dcmitype/"/>
    <ds:schemaRef ds:uri="http://purl.org/dc/terms/"/>
    <ds:schemaRef ds:uri="36d10fa3-3e40-4473-b429-46a53d6a7c14"/>
    <ds:schemaRef ds:uri="http://schemas.microsoft.com/office/2006/documentManagement/types"/>
    <ds:schemaRef ds:uri="4c54f29e-8306-4019-b8bd-e9f956a8ef28"/>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STA_PresentationTemplate- RE (NEW)</Template>
  <TotalTime>16068</TotalTime>
  <Words>1457</Words>
  <Application>Microsoft Office PowerPoint</Application>
  <PresentationFormat>Widescreen</PresentationFormat>
  <Paragraphs>177</Paragraphs>
  <Slides>18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.HelveticaNeueDeskInterface-Regular</vt:lpstr>
      <vt:lpstr>ArialMT</vt:lpstr>
      <vt:lpstr>Lucida Grande</vt:lpstr>
      <vt:lpstr>LucidaGrande</vt:lpstr>
      <vt:lpstr>Arial</vt:lpstr>
      <vt:lpstr>Arial Black</vt:lpstr>
      <vt:lpstr>Calibri</vt:lpstr>
      <vt:lpstr>Times New Roman</vt:lpstr>
      <vt:lpstr>Wingdings</vt:lpstr>
      <vt:lpstr>Custom Design</vt:lpstr>
      <vt:lpstr>Communication TT  Communicating Statistical Releases, Products and Product Updates</vt:lpstr>
      <vt:lpstr>PowerPoint Presentation</vt:lpstr>
      <vt:lpstr>PowerPoint Presentation</vt:lpstr>
      <vt:lpstr>PowerPoint Presentation</vt:lpstr>
      <vt:lpstr>Communication of Economic Vintages</vt:lpstr>
      <vt:lpstr>PowerPoint Presentation</vt:lpstr>
      <vt:lpstr>PowerPoint Presentation</vt:lpstr>
      <vt:lpstr>PowerPoint Presentation</vt:lpstr>
      <vt:lpstr>PowerPoint Presentation</vt:lpstr>
      <vt:lpstr>Communication of Updates or Revisions</vt:lpstr>
      <vt:lpstr>PowerPoint Presentation</vt:lpstr>
      <vt:lpstr>PowerPoint Presentation</vt:lpstr>
      <vt:lpstr>PowerPoint Presentation</vt:lpstr>
      <vt:lpstr>Communication of Economic Products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 visually integrated Fund</dc:title>
  <dc:creator>Martins, Margarida</dc:creator>
  <cp:lastModifiedBy>Oleksandr SVIRCHEVSKYY</cp:lastModifiedBy>
  <cp:revision>444</cp:revision>
  <cp:lastPrinted>2018-06-28T11:42:50Z</cp:lastPrinted>
  <dcterms:created xsi:type="dcterms:W3CDTF">2020-06-23T14:08:11Z</dcterms:created>
  <dcterms:modified xsi:type="dcterms:W3CDTF">2021-05-19T09:50:31Z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0x010100265746A76822104C8A6FE38686C360F8</vt:lpwstr>
  </property>
  <property fmtid="{D5CDD505-2E9C-101B-9397-08002B2CF9AE}" pid="4" name="MMSClassification">
    <vt:lpwstr>1</vt:lpwstr>
  </property>
  <property fmtid="{D5CDD505-2E9C-101B-9397-08002B2CF9AE}" pid="5" name="MMSTopics">
    <vt:lpwstr/>
  </property>
  <property fmtid="{D5CDD505-2E9C-101B-9397-08002B2CF9AE}" pid="6" name="MMSDepartments">
    <vt:lpwstr>13</vt:lpwstr>
  </property>
  <property fmtid="{D5CDD505-2E9C-101B-9397-08002B2CF9AE}" pid="7" name="MMSCountries">
    <vt:lpwstr/>
  </property>
  <property fmtid="{D5CDD505-2E9C-101B-9397-08002B2CF9AE}" pid="8" name="eDOCS AutoSave">
    <vt:lpwstr/>
  </property>
</Properties>
</file>