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80" r:id="rId5"/>
    <p:sldId id="281" r:id="rId6"/>
  </p:sldIdLst>
  <p:sldSz cx="12192000" cy="6858000"/>
  <p:notesSz cx="6761163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2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 Nissler" userId="62390453-902c-41f4-b1be-2aa6f7015a69" providerId="ADAL" clId="{D1E66C3A-2B6E-4C12-AE87-D265DEBFE9C8}"/>
    <pc:docChg chg="modSld">
      <pc:chgData name="Walter Nissler" userId="62390453-902c-41f4-b1be-2aa6f7015a69" providerId="ADAL" clId="{D1E66C3A-2B6E-4C12-AE87-D265DEBFE9C8}" dt="2021-04-09T08:58:01.948" v="7" actId="6549"/>
      <pc:docMkLst>
        <pc:docMk/>
      </pc:docMkLst>
      <pc:sldChg chg="modSp mod">
        <pc:chgData name="Walter Nissler" userId="62390453-902c-41f4-b1be-2aa6f7015a69" providerId="ADAL" clId="{D1E66C3A-2B6E-4C12-AE87-D265DEBFE9C8}" dt="2021-04-09T08:58:01.948" v="7" actId="6549"/>
        <pc:sldMkLst>
          <pc:docMk/>
          <pc:sldMk cId="1625238809" sldId="280"/>
        </pc:sldMkLst>
        <pc:spChg chg="mod">
          <ac:chgData name="Walter Nissler" userId="62390453-902c-41f4-b1be-2aa6f7015a69" providerId="ADAL" clId="{D1E66C3A-2B6E-4C12-AE87-D265DEBFE9C8}" dt="2021-04-09T08:58:01.948" v="7" actId="6549"/>
          <ac:spMkLst>
            <pc:docMk/>
            <pc:sldMk cId="1625238809" sldId="280"/>
            <ac:spMk id="4" creationId="{041AAF3C-8874-42EF-B1A5-E3008690A8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B55DF59-0F53-4050-AF5E-93585945D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9FE615-1A8E-46A9-928A-77BADCFDED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D0299-3734-408F-BE89-7B5D604F3AE9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F20359-3716-4F65-9039-AF43318B20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B55E68-307C-4842-94B4-6ED33D51A7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FC91E-EDAE-45FA-B21E-72AE395D1E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634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1538"/>
            <a:ext cx="5408613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/>
              <a:t>Cliquez pour modifier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289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361488"/>
            <a:ext cx="29289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41FE2CFF-C77F-45F5-8196-7FFE9E57B434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ja-JP" dirty="0"/>
              <a:t>17th of March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ja-JP" dirty="0"/>
              <a:t>GESG 111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10C45F-D7AC-40B8-B361-5609B0B61D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128212"/>
            <a:ext cx="1512168" cy="123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03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48790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88810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alibri" panose="020F0502020204030204" pitchFamily="34" charset="0"/>
              <a:buChar char="−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359352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45566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327360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359791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65657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95020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85801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378966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/>
              <a:t>Cliquez pour modifier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r>
              <a:rPr lang="fr-FR" altLang="ja-JP" dirty="0"/>
              <a:t>17th of March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r>
              <a:rPr lang="fr-FR" altLang="ja-JP" dirty="0"/>
              <a:t>GESG 111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fld id="{841ADF96-E6CA-4184-9617-4AA0842E2F41}" type="slidenum">
              <a:rPr lang="ja-JP" altLang="fr-FR"/>
              <a:pPr/>
              <a:t>‹#›</a:t>
            </a:fld>
            <a:endParaRPr lang="fr-FR" altLang="ja-JP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CB5CF22-54B9-40F4-91F9-FB0988E0596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9512" y="20335"/>
            <a:ext cx="884497" cy="140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2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1C6F9A-75C6-49CE-BED9-59765E243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2466975"/>
            <a:ext cx="10585176" cy="2776314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800" b="1" dirty="0" err="1"/>
              <a:t>Odometer</a:t>
            </a:r>
            <a:r>
              <a:rPr lang="fr-FR" sz="4800" b="1" dirty="0"/>
              <a:t> display and </a:t>
            </a:r>
            <a:r>
              <a:rPr lang="fr-FR" sz="4800" b="1" dirty="0" err="1"/>
              <a:t>units</a:t>
            </a:r>
            <a:endParaRPr lang="fr-FR" b="1" dirty="0"/>
          </a:p>
          <a:p>
            <a:pPr marL="0" indent="0" algn="ctr">
              <a:buNone/>
            </a:pPr>
            <a:r>
              <a:rPr lang="fr-FR" sz="2400" dirty="0" err="1"/>
              <a:t>Explanatory</a:t>
            </a:r>
            <a:r>
              <a:rPr lang="fr-FR" sz="2400" dirty="0"/>
              <a:t> document to the </a:t>
            </a:r>
            <a:r>
              <a:rPr lang="fr-FR" sz="2400" dirty="0" err="1"/>
              <a:t>proposed</a:t>
            </a:r>
            <a:r>
              <a:rPr lang="fr-FR" sz="2400" dirty="0"/>
              <a:t> changes to UN R39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1AAF3C-8874-42EF-B1A5-E3008690A8B3}"/>
              </a:ext>
            </a:extLst>
          </p:cNvPr>
          <p:cNvSpPr txBox="1"/>
          <p:nvPr/>
        </p:nvSpPr>
        <p:spPr>
          <a:xfrm>
            <a:off x="9073976" y="195859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u="sng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 document</a:t>
            </a:r>
            <a: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GRSG-121-20</a:t>
            </a:r>
            <a:b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121st</a:t>
            </a:r>
            <a: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GRSG, 12-16 April 2021</a:t>
            </a:r>
          </a:p>
          <a:p>
            <a:pPr algn="r">
              <a:lnSpc>
                <a:spcPct val="100000"/>
              </a:lnSpc>
            </a:pPr>
            <a: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item 5</a:t>
            </a:r>
            <a:endParaRPr lang="en-US" sz="1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CCD7223-0F8C-4EAA-87A9-9100D5A42F1A}"/>
              </a:ext>
            </a:extLst>
          </p:cNvPr>
          <p:cNvSpPr txBox="1">
            <a:spLocks/>
          </p:cNvSpPr>
          <p:nvPr/>
        </p:nvSpPr>
        <p:spPr>
          <a:xfrm>
            <a:off x="914400" y="1568451"/>
            <a:ext cx="10363200" cy="147002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dirty="0">
                <a:solidFill>
                  <a:srgbClr val="000000"/>
                </a:solidFill>
                <a:latin typeface="Arial"/>
              </a:rPr>
              <a:t>UN Regulation No. 39</a:t>
            </a:r>
            <a:br>
              <a:rPr lang="en-GB" kern="0" dirty="0">
                <a:solidFill>
                  <a:srgbClr val="000000"/>
                </a:solidFill>
                <a:latin typeface="Arial"/>
              </a:rPr>
            </a:br>
            <a:r>
              <a:rPr lang="en-US" sz="1600" kern="0" dirty="0">
                <a:solidFill>
                  <a:srgbClr val="000000"/>
                </a:solidFill>
                <a:latin typeface="Arial"/>
              </a:rPr>
              <a:t>Speedometer / odometer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62523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69126BFD-BB13-442A-86F3-F0F2FD4B7528}"/>
              </a:ext>
            </a:extLst>
          </p:cNvPr>
          <p:cNvSpPr/>
          <p:nvPr/>
        </p:nvSpPr>
        <p:spPr>
          <a:xfrm>
            <a:off x="2266749" y="644892"/>
            <a:ext cx="1660358" cy="126091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12548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F2BB664-0749-4F97-AB69-15477BD737E0}"/>
              </a:ext>
            </a:extLst>
          </p:cNvPr>
          <p:cNvSpPr/>
          <p:nvPr/>
        </p:nvSpPr>
        <p:spPr>
          <a:xfrm>
            <a:off x="8375154" y="657035"/>
            <a:ext cx="1863499" cy="126091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12548 km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ABFA64C-E3E8-4468-BFEB-054B020CC5CA}"/>
              </a:ext>
            </a:extLst>
          </p:cNvPr>
          <p:cNvSpPr/>
          <p:nvPr/>
        </p:nvSpPr>
        <p:spPr>
          <a:xfrm>
            <a:off x="6675141" y="2573774"/>
            <a:ext cx="2038951" cy="126091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7842 miles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5A68F11-6F1C-49AF-BF2F-C81C241FFD1D}"/>
              </a:ext>
            </a:extLst>
          </p:cNvPr>
          <p:cNvSpPr/>
          <p:nvPr/>
        </p:nvSpPr>
        <p:spPr>
          <a:xfrm>
            <a:off x="9778513" y="2573774"/>
            <a:ext cx="2038951" cy="126091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12548 km</a:t>
            </a:r>
          </a:p>
          <a:p>
            <a:pPr algn="ctr"/>
            <a:r>
              <a:rPr lang="en-GB" sz="1400" dirty="0"/>
              <a:t>7842 miles</a:t>
            </a:r>
            <a:endParaRPr lang="en-GB" dirty="0"/>
          </a:p>
        </p:txBody>
      </p:sp>
      <p:cxnSp>
        <p:nvCxnSpPr>
          <p:cNvPr id="8" name="Gerader Verbinder 8">
            <a:extLst>
              <a:ext uri="{FF2B5EF4-FFF2-40B4-BE49-F238E27FC236}">
                <a16:creationId xmlns:a16="http://schemas.microsoft.com/office/drawing/2014/main" id="{BA5121C5-BEB4-436C-802B-ABD282C0E561}"/>
              </a:ext>
            </a:extLst>
          </p:cNvPr>
          <p:cNvCxnSpPr/>
          <p:nvPr/>
        </p:nvCxnSpPr>
        <p:spPr>
          <a:xfrm flipV="1">
            <a:off x="2204185" y="341697"/>
            <a:ext cx="1607419" cy="190098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98A0AE4A-9013-4656-AF7C-BA8E493869D9}"/>
              </a:ext>
            </a:extLst>
          </p:cNvPr>
          <p:cNvSpPr/>
          <p:nvPr/>
        </p:nvSpPr>
        <p:spPr>
          <a:xfrm>
            <a:off x="4391844" y="661736"/>
            <a:ext cx="1660358" cy="126091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12548 km</a:t>
            </a:r>
          </a:p>
          <a:p>
            <a:pPr algn="ctr"/>
            <a:r>
              <a:rPr lang="en-GB" sz="1050" dirty="0"/>
              <a:t>                     miles</a:t>
            </a:r>
            <a:endParaRPr lang="en-GB" dirty="0"/>
          </a:p>
        </p:txBody>
      </p:sp>
      <p:cxnSp>
        <p:nvCxnSpPr>
          <p:cNvPr id="10" name="Gerader Verbinder 10">
            <a:extLst>
              <a:ext uri="{FF2B5EF4-FFF2-40B4-BE49-F238E27FC236}">
                <a16:creationId xmlns:a16="http://schemas.microsoft.com/office/drawing/2014/main" id="{E8ABE9E8-47C2-444C-89B7-635883ABBB65}"/>
              </a:ext>
            </a:extLst>
          </p:cNvPr>
          <p:cNvCxnSpPr/>
          <p:nvPr/>
        </p:nvCxnSpPr>
        <p:spPr>
          <a:xfrm flipV="1">
            <a:off x="4418313" y="238916"/>
            <a:ext cx="1607419" cy="190098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1">
            <a:extLst>
              <a:ext uri="{FF2B5EF4-FFF2-40B4-BE49-F238E27FC236}">
                <a16:creationId xmlns:a16="http://schemas.microsoft.com/office/drawing/2014/main" id="{EA221AA4-DA24-4397-BBF8-3DF67F6F7800}"/>
              </a:ext>
            </a:extLst>
          </p:cNvPr>
          <p:cNvSpPr txBox="1"/>
          <p:nvPr/>
        </p:nvSpPr>
        <p:spPr>
          <a:xfrm>
            <a:off x="1949033" y="5095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2" name="Textfeld 12">
            <a:extLst>
              <a:ext uri="{FF2B5EF4-FFF2-40B4-BE49-F238E27FC236}">
                <a16:creationId xmlns:a16="http://schemas.microsoft.com/office/drawing/2014/main" id="{2E9354F2-66A1-437F-85A9-D982656D0458}"/>
              </a:ext>
            </a:extLst>
          </p:cNvPr>
          <p:cNvSpPr txBox="1"/>
          <p:nvPr/>
        </p:nvSpPr>
        <p:spPr>
          <a:xfrm>
            <a:off x="4438328" y="42763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3" name="Textfeld 13">
            <a:extLst>
              <a:ext uri="{FF2B5EF4-FFF2-40B4-BE49-F238E27FC236}">
                <a16:creationId xmlns:a16="http://schemas.microsoft.com/office/drawing/2014/main" id="{1CCFB7F4-5C10-4A42-99F9-6DB54BABD2A9}"/>
              </a:ext>
            </a:extLst>
          </p:cNvPr>
          <p:cNvSpPr txBox="1"/>
          <p:nvPr/>
        </p:nvSpPr>
        <p:spPr>
          <a:xfrm>
            <a:off x="8375155" y="41230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4" name="Textfeld 14">
            <a:extLst>
              <a:ext uri="{FF2B5EF4-FFF2-40B4-BE49-F238E27FC236}">
                <a16:creationId xmlns:a16="http://schemas.microsoft.com/office/drawing/2014/main" id="{88CA0DBA-8699-4EDE-AA66-2590D7563546}"/>
              </a:ext>
            </a:extLst>
          </p:cNvPr>
          <p:cNvSpPr txBox="1"/>
          <p:nvPr/>
        </p:nvSpPr>
        <p:spPr>
          <a:xfrm>
            <a:off x="6702313" y="237226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15" name="Textfeld 15">
            <a:extLst>
              <a:ext uri="{FF2B5EF4-FFF2-40B4-BE49-F238E27FC236}">
                <a16:creationId xmlns:a16="http://schemas.microsoft.com/office/drawing/2014/main" id="{74B9AF6B-10B8-4E18-A917-B0A54BEC0519}"/>
              </a:ext>
            </a:extLst>
          </p:cNvPr>
          <p:cNvSpPr txBox="1"/>
          <p:nvPr/>
        </p:nvSpPr>
        <p:spPr>
          <a:xfrm>
            <a:off x="9778513" y="238910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</a:t>
            </a:r>
          </a:p>
        </p:txBody>
      </p:sp>
      <p:sp>
        <p:nvSpPr>
          <p:cNvPr id="16" name="Textfeld 16">
            <a:extLst>
              <a:ext uri="{FF2B5EF4-FFF2-40B4-BE49-F238E27FC236}">
                <a16:creationId xmlns:a16="http://schemas.microsoft.com/office/drawing/2014/main" id="{C563264A-C1B9-4362-B6C3-39A0BE3D0423}"/>
              </a:ext>
            </a:extLst>
          </p:cNvPr>
          <p:cNvSpPr txBox="1"/>
          <p:nvPr/>
        </p:nvSpPr>
        <p:spPr>
          <a:xfrm>
            <a:off x="314625" y="3464683"/>
            <a:ext cx="51606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Amendment proposal</a:t>
            </a:r>
            <a:endParaRPr lang="de-DE" sz="1600" dirty="0"/>
          </a:p>
          <a:p>
            <a:r>
              <a:rPr lang="en-US" sz="1600" dirty="0"/>
              <a:t>Paragraph 5.5.1</a:t>
            </a:r>
            <a:endParaRPr lang="de-DE" sz="1600" dirty="0"/>
          </a:p>
          <a:p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a setting makes it possible for the driver to choose between a total distance recorded by the vehicle since its entry into service in kilometres and miles, then the distance may be displayed </a:t>
            </a:r>
            <a:r>
              <a:rPr lang="en-GB" sz="18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only</a:t>
            </a:r>
            <a:r>
              <a:rPr lang="en-GB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either kilometres </a:t>
            </a:r>
            <a:r>
              <a:rPr lang="en-GB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and/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miles </a:t>
            </a:r>
            <a:r>
              <a:rPr lang="en-GB" sz="18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 any one time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GB" sz="18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corresponding unit shall permanently be displayed.</a:t>
            </a:r>
            <a:r>
              <a:rPr lang="en-GB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odometer value shall not be displayed without its corresponding unit.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/>
              <a:t> </a:t>
            </a:r>
            <a:endParaRPr lang="de-DE" sz="16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9BA9E28-DA99-44D2-84A1-F4EB896F11F7}"/>
              </a:ext>
            </a:extLst>
          </p:cNvPr>
          <p:cNvSpPr txBox="1"/>
          <p:nvPr/>
        </p:nvSpPr>
        <p:spPr>
          <a:xfrm>
            <a:off x="6539695" y="4256954"/>
            <a:ext cx="54142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Justification</a:t>
            </a:r>
            <a:endParaRPr lang="de-DE" sz="1800" dirty="0"/>
          </a:p>
          <a:p>
            <a:pPr lvl="0"/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Wording in red clarifies that: </a:t>
            </a:r>
            <a:endParaRPr lang="en-GB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lphaLcPeriod"/>
            </a:pP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distances may be: </a:t>
            </a:r>
            <a:endParaRPr lang="en-GB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buFont typeface="+mj-lt"/>
              <a:buAutoNum type="romanLcPeriod"/>
            </a:pP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displayed in km (C) or miles (D), or </a:t>
            </a:r>
            <a:endParaRPr lang="en-GB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buFont typeface="+mj-lt"/>
              <a:buAutoNum type="romanLcPeriod"/>
            </a:pP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simultaneously in km and miles, and that (E)</a:t>
            </a:r>
          </a:p>
          <a:p>
            <a:pPr marL="685800" lvl="1" indent="-228600">
              <a:buFont typeface="+mj-lt"/>
              <a:buAutoNum type="alphaLcPeriod"/>
            </a:pP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must always be displayed with its corresponding unit ((A) &amp; (B) are prohibited)</a:t>
            </a:r>
            <a:endParaRPr lang="en-GB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945745"/>
      </p:ext>
    </p:extLst>
  </p:cSld>
  <p:clrMapOvr>
    <a:masterClrMapping/>
  </p:clrMapOvr>
</p:sld>
</file>

<file path=ppt/theme/theme1.xml><?xml version="1.0" encoding="utf-8"?>
<a:theme xmlns:a="http://schemas.openxmlformats.org/drawingml/2006/main" name="1_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1C403F086AC44871E211997322289" ma:contentTypeVersion="6" ma:contentTypeDescription="Crée un document." ma:contentTypeScope="" ma:versionID="babd2806daab0c655b2ce900ac06a0d4">
  <xsd:schema xmlns:xsd="http://www.w3.org/2001/XMLSchema" xmlns:xs="http://www.w3.org/2001/XMLSchema" xmlns:p="http://schemas.microsoft.com/office/2006/metadata/properties" xmlns:ns2="cf53629b-8417-406a-bb5a-b98e86098a88" xmlns:ns3="3aedff25-f58e-4beb-bdbf-d94a0f1109ad" targetNamespace="http://schemas.microsoft.com/office/2006/metadata/properties" ma:root="true" ma:fieldsID="2b69111eab75844832fcb2cdc1b1cfdc" ns2:_="" ns3:_="">
    <xsd:import namespace="cf53629b-8417-406a-bb5a-b98e86098a88"/>
    <xsd:import namespace="3aedff25-f58e-4beb-bdbf-d94a0f1109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3629b-8417-406a-bb5a-b98e86098a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dff25-f58e-4beb-bdbf-d94a0f1109a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0D5835-EF1D-4ADD-A9A7-BB3CC74E3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E5A671-8484-48BB-A436-84AAD208B54B}">
  <ds:schemaRefs>
    <ds:schemaRef ds:uri="4b4a1c0d-4a69-4996-a84a-fc699b9f49de"/>
    <ds:schemaRef ds:uri="acccb6d4-dbe5-46d2-b4d3-5733603d8cc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3B544A-8A27-43C8-8489-30789CABCE89}">
  <ds:schemaRefs>
    <ds:schemaRef ds:uri="3aedff25-f58e-4beb-bdbf-d94a0f1109ad"/>
    <ds:schemaRef ds:uri="cf53629b-8417-406a-bb5a-b98e86098a8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OICA PP Template (16_9)</Template>
  <TotalTime>919</TotalTime>
  <Words>181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Times New Roman</vt:lpstr>
      <vt:lpstr>Wingdings</vt:lpstr>
      <vt:lpstr>1_Masque présentation OICA</vt:lpstr>
      <vt:lpstr>PowerPoint Presentation</vt:lpstr>
      <vt:lpstr>PowerPoint Presentation</vt:lpstr>
    </vt:vector>
  </TitlesOfParts>
  <Company>PEUGEOT CITROEN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MOREAU - U161387</dc:creator>
  <cp:lastModifiedBy>WN</cp:lastModifiedBy>
  <cp:revision>273</cp:revision>
  <dcterms:created xsi:type="dcterms:W3CDTF">2019-03-27T12:30:47Z</dcterms:created>
  <dcterms:modified xsi:type="dcterms:W3CDTF">2021-04-09T08:58:09Z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0x010100D981C403F086AC44871E211997322289</vt:lpwstr>
  </property>
  <property fmtid="{D5CDD505-2E9C-101B-9397-08002B2CF9AE}" pid="3" name="MSIP_Label_2fd53d93-3f4c-4b90-b511-bd6bdbb4fba9_Enabled">
    <vt:lpwstr>true</vt:lpwstr>
  </property>
  <property fmtid="{D5CDD505-2E9C-101B-9397-08002B2CF9AE}" pid="4" name="MSIP_Label_2fd53d93-3f4c-4b90-b511-bd6bdbb4fba9_SetDate">
    <vt:lpwstr>2021-02-23T12:47:13Z</vt:lpwstr>
  </property>
  <property fmtid="{D5CDD505-2E9C-101B-9397-08002B2CF9AE}" pid="5" name="MSIP_Label_2fd53d93-3f4c-4b90-b511-bd6bdbb4fba9_Method">
    <vt:lpwstr>Standard</vt:lpwstr>
  </property>
  <property fmtid="{D5CDD505-2E9C-101B-9397-08002B2CF9AE}" pid="6" name="MSIP_Label_2fd53d93-3f4c-4b90-b511-bd6bdbb4fba9_Name">
    <vt:lpwstr>2fd53d93-3f4c-4b90-b511-bd6bdbb4fba9</vt:lpwstr>
  </property>
  <property fmtid="{D5CDD505-2E9C-101B-9397-08002B2CF9AE}" pid="7" name="MSIP_Label_2fd53d93-3f4c-4b90-b511-bd6bdbb4fba9_SiteId">
    <vt:lpwstr>d852d5cd-724c-4128-8812-ffa5db3f8507</vt:lpwstr>
  </property>
  <property fmtid="{D5CDD505-2E9C-101B-9397-08002B2CF9AE}" pid="8" name="MSIP_Label_2fd53d93-3f4c-4b90-b511-bd6bdbb4fba9_ActionId">
    <vt:lpwstr/>
  </property>
  <property fmtid="{D5CDD505-2E9C-101B-9397-08002B2CF9AE}" pid="9" name="MSIP_Label_2fd53d93-3f4c-4b90-b511-bd6bdbb4fba9_ContentBits">
    <vt:lpwstr>0</vt:lpwstr>
  </property>
  <property fmtid="{D5CDD505-2E9C-101B-9397-08002B2CF9AE}" pid="10" name="MSIP_Label_fd1c0902-ed92-4fed-896d-2e7725de02d4_Enabled">
    <vt:lpwstr>true</vt:lpwstr>
  </property>
  <property fmtid="{D5CDD505-2E9C-101B-9397-08002B2CF9AE}" pid="11" name="MSIP_Label_fd1c0902-ed92-4fed-896d-2e7725de02d4_SetDate">
    <vt:lpwstr>2021-03-15T14:00:09Z</vt:lpwstr>
  </property>
  <property fmtid="{D5CDD505-2E9C-101B-9397-08002B2CF9AE}" pid="12" name="MSIP_Label_fd1c0902-ed92-4fed-896d-2e7725de02d4_Method">
    <vt:lpwstr>Standard</vt:lpwstr>
  </property>
  <property fmtid="{D5CDD505-2E9C-101B-9397-08002B2CF9AE}" pid="13" name="MSIP_Label_fd1c0902-ed92-4fed-896d-2e7725de02d4_Name">
    <vt:lpwstr>Anyone (not protected)</vt:lpwstr>
  </property>
  <property fmtid="{D5CDD505-2E9C-101B-9397-08002B2CF9AE}" pid="14" name="MSIP_Label_fd1c0902-ed92-4fed-896d-2e7725de02d4_SiteId">
    <vt:lpwstr>d6b0bbee-7cd9-4d60-bce6-4a67b543e2ae</vt:lpwstr>
  </property>
  <property fmtid="{D5CDD505-2E9C-101B-9397-08002B2CF9AE}" pid="15" name="MSIP_Label_fd1c0902-ed92-4fed-896d-2e7725de02d4_ActionId">
    <vt:lpwstr>06080fa2-dc6c-4e69-8db6-47dfbff7f8dc</vt:lpwstr>
  </property>
  <property fmtid="{D5CDD505-2E9C-101B-9397-08002B2CF9AE}" pid="16" name="MSIP_Label_fd1c0902-ed92-4fed-896d-2e7725de02d4_ContentBits">
    <vt:lpwstr>2</vt:lpwstr>
  </property>
</Properties>
</file>