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70" r:id="rId6"/>
    <p:sldId id="292" r:id="rId7"/>
    <p:sldId id="293" r:id="rId8"/>
    <p:sldId id="294" r:id="rId9"/>
    <p:sldId id="279" r:id="rId1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078" autoAdjust="0"/>
  </p:normalViewPr>
  <p:slideViewPr>
    <p:cSldViewPr>
      <p:cViewPr varScale="1">
        <p:scale>
          <a:sx n="61" d="100"/>
          <a:sy n="61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 Nissler" userId="62390453-902c-41f4-b1be-2aa6f7015a69" providerId="ADAL" clId="{966269D3-06CC-4605-87D5-593A96A3697F}"/>
    <pc:docChg chg="modSld">
      <pc:chgData name="Walter Nissler" userId="62390453-902c-41f4-b1be-2aa6f7015a69" providerId="ADAL" clId="{966269D3-06CC-4605-87D5-593A96A3697F}" dt="2021-04-09T08:29:27.610" v="5" actId="113"/>
      <pc:docMkLst>
        <pc:docMk/>
      </pc:docMkLst>
      <pc:sldChg chg="modSp mod">
        <pc:chgData name="Walter Nissler" userId="62390453-902c-41f4-b1be-2aa6f7015a69" providerId="ADAL" clId="{966269D3-06CC-4605-87D5-593A96A3697F}" dt="2021-04-09T08:29:27.610" v="5" actId="113"/>
        <pc:sldMkLst>
          <pc:docMk/>
          <pc:sldMk cId="0" sldId="256"/>
        </pc:sldMkLst>
        <pc:spChg chg="mod">
          <ac:chgData name="Walter Nissler" userId="62390453-902c-41f4-b1be-2aa6f7015a69" providerId="ADAL" clId="{966269D3-06CC-4605-87D5-593A96A3697F}" dt="2021-04-09T08:29:27.610" v="5" actId="113"/>
          <ac:spMkLst>
            <pc:docMk/>
            <pc:sldMk cId="0" sldId="256"/>
            <ac:spMk id="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3900" cy="435292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49351" y="5513193"/>
            <a:ext cx="5994443" cy="522281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1" y="1"/>
            <a:ext cx="3251822" cy="57996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41322" y="1"/>
            <a:ext cx="3251822" cy="57996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1" y="11026776"/>
            <a:ext cx="3251822" cy="57996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41322" y="11026776"/>
            <a:ext cx="3251822" cy="57996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endParaRPr lang="en-US" sz="2000" spc="-1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50589" y="9428744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lIns="92108" tIns="46054" rIns="92108" bIns="46054"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3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605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4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0071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5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6319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6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275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4/9/2021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24824" y="2132856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EDR/DSSAD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April 2021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6372200" y="181835"/>
            <a:ext cx="2376264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0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GRSG-121-16</a:t>
            </a:r>
            <a:b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 121st Session, 12-16 April 2021</a:t>
            </a:r>
            <a:b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12</a:t>
            </a:r>
          </a:p>
        </p:txBody>
      </p:sp>
      <p:sp>
        <p:nvSpPr>
          <p:cNvPr id="91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Co-Chairs of the</a:t>
            </a:r>
            <a:b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IWG on </a:t>
            </a:r>
            <a:r>
              <a:rPr lang="en-US" altLang="ja-JP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EDR/DSSAD</a:t>
            </a:r>
            <a:endParaRPr lang="en-US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since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Calibri"/>
              </a:rPr>
              <a:t>GRSG-121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March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2021: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IWG on EDR/DSSAD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WP.29 183rd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SG on EDR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</a:t>
            </a:r>
            <a:endParaRPr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since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Calibri"/>
              </a:rPr>
              <a:t>GRSG-121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WP.29 183rd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adopted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proposals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 new UN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Regulation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EDR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01 Series of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Amedments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it.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 Reg. [160] on EDR </a:t>
            </a:r>
            <a:r>
              <a:rPr lang="nl-NL" altLang="ja-JP" sz="2400" b="1" u="sng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may</a:t>
            </a:r>
            <a:r>
              <a:rPr lang="nl-NL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enter </a:t>
            </a:r>
            <a:r>
              <a:rPr lang="nl-NL" altLang="ja-JP" sz="2400" b="1" u="sng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into</a:t>
            </a:r>
            <a:r>
              <a:rPr lang="nl-NL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force 30 Sept. 2021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Extended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mandate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IWG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untill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December 2022.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Did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not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provide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guidance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‘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Common Technical Requirements 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document’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ECE/TRANS/WP.29/2020/100.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Supported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proposed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workplan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directed the IWG to make progress on DSSAD a priority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for the upcoming year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and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underlined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interlinkage of the activities of the IWG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on EDR/DSSAD with VMAD and FRAV.</a:t>
            </a:r>
          </a:p>
        </p:txBody>
      </p:sp>
    </p:spTree>
    <p:extLst>
      <p:ext uri="{BB962C8B-B14F-4D97-AF65-F5344CB8AC3E}">
        <p14:creationId xmlns:p14="http://schemas.microsoft.com/office/powerpoint/2010/main" val="18643831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Proposed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workplan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en-US" sz="2400" b="1" spc="-1" dirty="0">
                <a:solidFill>
                  <a:srgbClr val="000000"/>
                </a:solidFill>
                <a:latin typeface="Calibri"/>
              </a:rPr>
              <a:t>WP.29-183-12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performance elements appropriate for ADS equipped vehicles (coordinated with FRAV/VMAD);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for heavy duty vehicles (trucks and busses);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Step#2 - consideration of amendments to Step #1 requirements with respect to additional data elements, durability considerations including potential fire resistance, potential test procedures and consideration of new triggering criteria (e.g. “jerk”).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DSSAD: review and compilation of best practices already underway in data storage systems;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DSSAD: in coordination with FRAV/VMAD, the IWG will develop DSSAD performance elements that are broadly applicable to automated driving systems (broader than limited ADS application in ALKS regulation).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759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Next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SG on EDR will: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further correct/amend the common element and 01 series UN Regulation documents (e.g. address definitions and resolve remaining technical issues identified);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 parallel identify ADS data elements (coordination with FRAV/VMAD);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then initiate work on the substantive EDR Step 2 topics;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heavy duty vehicle EDR: kick-off session Q3/21 with expert presentations on potential standards, best practices and technical challenges.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Final proposal to WP.29 March 2024?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Next sessions: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SG on DSSAD 26 April and SG on EDR 11 May.</a:t>
            </a:r>
          </a:p>
        </p:txBody>
      </p:sp>
    </p:spTree>
    <p:extLst>
      <p:ext uri="{BB962C8B-B14F-4D97-AF65-F5344CB8AC3E}">
        <p14:creationId xmlns:p14="http://schemas.microsoft.com/office/powerpoint/2010/main" val="6930794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sz="36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sz="4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Any guidance by GRSG is appreciated!</a:t>
            </a: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4690018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http://purl.org/dc/dcmitype/"/>
    <ds:schemaRef ds:uri="acccb6d4-dbe5-46d2-b4d3-5733603d8cc6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56658F9-E43F-404F-B753-52046CCC3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3159</TotalTime>
  <Words>430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WN</cp:lastModifiedBy>
  <cp:revision>254</cp:revision>
  <cp:lastPrinted>2021-01-08T17:39:37Z</cp:lastPrinted>
  <dcterms:created xsi:type="dcterms:W3CDTF">2019-01-14T05:13:36Z</dcterms:created>
  <dcterms:modified xsi:type="dcterms:W3CDTF">2021-04-09T08:29:27Z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</Properties>
</file>