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28" r:id="rId6"/>
    <p:sldId id="329" r:id="rId7"/>
    <p:sldId id="331" r:id="rId8"/>
    <p:sldId id="316" r:id="rId9"/>
    <p:sldId id="330" r:id="rId10"/>
    <p:sldId id="332" r:id="rId11"/>
    <p:sldId id="333" r:id="rId12"/>
    <p:sldId id="261" r:id="rId13"/>
    <p:sldId id="336" r:id="rId14"/>
    <p:sldId id="334" r:id="rId15"/>
  </p:sldIdLst>
  <p:sldSz cx="9144000" cy="6858000" type="screen4x3"/>
  <p:notesSz cx="6761163" cy="9856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ENNADHER Salim" initials="AS" lastIdx="1" clrIdx="0">
    <p:extLst>
      <p:ext uri="{19B8F6BF-5375-455C-9EA6-DF929625EA0E}">
        <p15:presenceInfo xmlns:p15="http://schemas.microsoft.com/office/powerpoint/2012/main" userId="S::salim.abdennadher@renault.com::6619c2ef-b99a-42b9-99fe-8782812e90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CAE8AA"/>
    <a:srgbClr val="FFFFCC"/>
    <a:srgbClr val="FEEFB8"/>
    <a:srgbClr val="FFE771"/>
    <a:srgbClr val="FFEE4B"/>
    <a:srgbClr val="FFCC66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111B1-A4A3-40F9-BADD-AFEA6E2B94F9}" v="4" dt="2021-04-09T08:19:53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5" autoAdjust="0"/>
    <p:restoredTop sz="94737" autoAdjust="0"/>
  </p:normalViewPr>
  <p:slideViewPr>
    <p:cSldViewPr>
      <p:cViewPr>
        <p:scale>
          <a:sx n="120" d="100"/>
          <a:sy n="120" d="100"/>
        </p:scale>
        <p:origin x="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Nissler" userId="62390453-902c-41f4-b1be-2aa6f7015a69" providerId="ADAL" clId="{C6A111B1-A4A3-40F9-BADD-AFEA6E2B94F9}"/>
    <pc:docChg chg="modSld">
      <pc:chgData name="Walter Nissler" userId="62390453-902c-41f4-b1be-2aa6f7015a69" providerId="ADAL" clId="{C6A111B1-A4A3-40F9-BADD-AFEA6E2B94F9}" dt="2021-04-09T08:20:31.487" v="5" actId="255"/>
      <pc:docMkLst>
        <pc:docMk/>
      </pc:docMkLst>
      <pc:sldChg chg="addSp delSp modSp mod">
        <pc:chgData name="Walter Nissler" userId="62390453-902c-41f4-b1be-2aa6f7015a69" providerId="ADAL" clId="{C6A111B1-A4A3-40F9-BADD-AFEA6E2B94F9}" dt="2021-04-09T08:20:31.487" v="5" actId="255"/>
        <pc:sldMkLst>
          <pc:docMk/>
          <pc:sldMk cId="0" sldId="256"/>
        </pc:sldMkLst>
        <pc:spChg chg="add mod">
          <ac:chgData name="Walter Nissler" userId="62390453-902c-41f4-b1be-2aa6f7015a69" providerId="ADAL" clId="{C6A111B1-A4A3-40F9-BADD-AFEA6E2B94F9}" dt="2021-04-09T08:20:31.487" v="5" actId="255"/>
          <ac:spMkLst>
            <pc:docMk/>
            <pc:sldMk cId="0" sldId="256"/>
            <ac:spMk id="3" creationId="{AB8B44DD-5D27-4D6E-9DD6-86E56592CD1A}"/>
          </ac:spMkLst>
        </pc:spChg>
        <pc:graphicFrameChg chg="add del mod">
          <ac:chgData name="Walter Nissler" userId="62390453-902c-41f4-b1be-2aa6f7015a69" providerId="ADAL" clId="{C6A111B1-A4A3-40F9-BADD-AFEA6E2B94F9}" dt="2021-04-09T08:19:20.661" v="1"/>
          <ac:graphicFrameMkLst>
            <pc:docMk/>
            <pc:sldMk cId="0" sldId="256"/>
            <ac:graphicFrameMk id="2" creationId="{4B812DB2-ADAB-4B68-8C19-5515A02C745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1538"/>
            <a:ext cx="540861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pour modifier les styles du texte du masque</a:t>
            </a:r>
          </a:p>
          <a:p>
            <a:pPr lvl="1"/>
            <a:r>
              <a:rPr lang="fr-FR" altLang="ja-JP"/>
              <a:t>Deuxième niveau</a:t>
            </a:r>
          </a:p>
          <a:p>
            <a:pPr lvl="2"/>
            <a:r>
              <a:rPr lang="fr-FR" altLang="ja-JP"/>
              <a:t>Troisième niveau</a:t>
            </a:r>
          </a:p>
          <a:p>
            <a:pPr lvl="3"/>
            <a:r>
              <a:rPr lang="fr-FR" altLang="ja-JP"/>
              <a:t>Quatrième niveau</a:t>
            </a:r>
          </a:p>
          <a:p>
            <a:pPr lvl="4"/>
            <a:r>
              <a:rPr lang="fr-FR" altLang="ja-JP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289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361488"/>
            <a:ext cx="2928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41FE2CFF-C77F-45F5-8196-7FFE9E57B434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702179-BB20-4D4E-A8AF-7B99DD8BD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6" y="128212"/>
            <a:ext cx="1512168" cy="12306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77AA37-839A-40B8-BDFD-D116C7EC7C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512" y="20335"/>
            <a:ext cx="884497" cy="1404789"/>
          </a:xfrm>
          <a:prstGeom prst="rect">
            <a:avLst/>
          </a:prstGeom>
        </p:spPr>
      </p:pic>
      <p:sp>
        <p:nvSpPr>
          <p:cNvPr id="2" name="MSIPCMContentMarking" descr="{&quot;HashCode&quot;:-424964394,&quot;Placement&quot;:&quot;Footer&quot;,&quot;Top&quot;:520.3781,&quot;Left&quot;:634.774353,&quot;SlideWidth&quot;:720,&quot;SlideHeight&quot;:540}">
            <a:extLst>
              <a:ext uri="{FF2B5EF4-FFF2-40B4-BE49-F238E27FC236}">
                <a16:creationId xmlns:a16="http://schemas.microsoft.com/office/drawing/2014/main" id="{4087CD85-BA4C-4806-B6A2-377E395ABF5A}"/>
              </a:ext>
            </a:extLst>
          </p:cNvPr>
          <p:cNvSpPr txBox="1"/>
          <p:nvPr userDrawn="1"/>
        </p:nvSpPr>
        <p:spPr>
          <a:xfrm>
            <a:off x="8061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EFB3BFE-026A-4511-BF97-ED4E1E36C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2600"/>
          </a:xfrm>
        </p:spPr>
        <p:txBody>
          <a:bodyPr/>
          <a:lstStyle/>
          <a:p>
            <a:r>
              <a:rPr lang="fr-FR" sz="4000" dirty="0"/>
              <a:t>IWG </a:t>
            </a:r>
            <a:r>
              <a:rPr lang="fr-FR" sz="4000" dirty="0" err="1"/>
              <a:t>Safer</a:t>
            </a:r>
            <a:r>
              <a:rPr lang="fr-FR" sz="4000" dirty="0"/>
              <a:t> Transport of </a:t>
            </a:r>
            <a:r>
              <a:rPr lang="fr-FR" sz="4000" dirty="0" err="1"/>
              <a:t>Children</a:t>
            </a:r>
            <a:r>
              <a:rPr lang="fr-FR" sz="4000" dirty="0"/>
              <a:t> in Buses and Coaches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6C47E5BB-7161-481E-953C-DA595BFB3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99065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algn="l"/>
            <a:r>
              <a:rPr lang="fr-FR" sz="2800" dirty="0" err="1"/>
              <a:t>Fifth</a:t>
            </a:r>
            <a:r>
              <a:rPr lang="fr-FR" sz="2800" dirty="0"/>
              <a:t> meeting</a:t>
            </a:r>
          </a:p>
          <a:p>
            <a:pPr algn="l"/>
            <a:r>
              <a:rPr lang="fr-FR" sz="2800" dirty="0"/>
              <a:t>28/01/2021</a:t>
            </a:r>
          </a:p>
          <a:p>
            <a:pPr algn="l"/>
            <a:r>
              <a:rPr lang="fr-FR" sz="1800" dirty="0"/>
              <a:t>OICA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B44DD-5D27-4D6E-9DD6-86E56592CD1A}"/>
              </a:ext>
            </a:extLst>
          </p:cNvPr>
          <p:cNvSpPr txBox="1"/>
          <p:nvPr/>
        </p:nvSpPr>
        <p:spPr>
          <a:xfrm>
            <a:off x="6948264" y="26064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GRSG-121-03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(121th GRSG, 12-16 April 2021 Agenda item 2(a))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62F4-BA33-4C02-9E3F-C71FA87D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95" y="299251"/>
            <a:ext cx="8229600" cy="1143000"/>
          </a:xfrm>
        </p:spPr>
        <p:txBody>
          <a:bodyPr/>
          <a:lstStyle/>
          <a:p>
            <a:r>
              <a:rPr lang="fr-FR" sz="2800" dirty="0"/>
              <a:t>France, Germany, Spain and UK accident data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EFD9A-8C26-4109-BF2F-6FE4817E5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5367303" cy="3054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844850-C82B-4AAF-82A1-72B2368A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429" y="4209588"/>
            <a:ext cx="4846067" cy="2603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AD49E-13EE-4656-B0F6-695D3FF066CA}"/>
              </a:ext>
            </a:extLst>
          </p:cNvPr>
          <p:cNvSpPr txBox="1"/>
          <p:nvPr/>
        </p:nvSpPr>
        <p:spPr>
          <a:xfrm>
            <a:off x="244790" y="4653136"/>
            <a:ext cx="3754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/>
              <a:t>Most of </a:t>
            </a:r>
            <a:r>
              <a:rPr lang="fr-FR" sz="1600" b="1" dirty="0" err="1"/>
              <a:t>injured</a:t>
            </a:r>
            <a:r>
              <a:rPr lang="fr-FR" sz="1600" b="1" dirty="0"/>
              <a:t> </a:t>
            </a:r>
            <a:r>
              <a:rPr lang="fr-FR" sz="1600" b="1" dirty="0" err="1"/>
              <a:t>children</a:t>
            </a:r>
            <a:r>
              <a:rPr lang="fr-FR" sz="1600" b="1" dirty="0"/>
              <a:t> are </a:t>
            </a:r>
            <a:r>
              <a:rPr lang="fr-FR" sz="1600" b="1" dirty="0" err="1"/>
              <a:t>above</a:t>
            </a:r>
            <a:r>
              <a:rPr lang="fr-FR" sz="1600" b="1" dirty="0"/>
              <a:t> 9 </a:t>
            </a:r>
            <a:r>
              <a:rPr lang="fr-FR" sz="1600" b="1" dirty="0" err="1"/>
              <a:t>years</a:t>
            </a:r>
            <a:r>
              <a:rPr lang="fr-FR" sz="1600" b="1" dirty="0"/>
              <a:t> </a:t>
            </a:r>
            <a:r>
              <a:rPr lang="fr-FR" sz="1600" b="1" dirty="0" err="1"/>
              <a:t>old</a:t>
            </a:r>
            <a:endParaRPr lang="fr-FR" sz="1600" b="1"/>
          </a:p>
          <a:p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b="1" dirty="0"/>
              <a:t>Most of </a:t>
            </a:r>
            <a:r>
              <a:rPr lang="fr-FR" sz="1600" b="1" dirty="0" err="1"/>
              <a:t>them</a:t>
            </a:r>
            <a:r>
              <a:rPr lang="fr-FR" sz="1600" b="1" dirty="0"/>
              <a:t> </a:t>
            </a:r>
            <a:r>
              <a:rPr lang="fr-FR" sz="1600" b="1" dirty="0" err="1"/>
              <a:t>were</a:t>
            </a:r>
            <a:r>
              <a:rPr lang="fr-FR" sz="1600" b="1" dirty="0"/>
              <a:t> not </a:t>
            </a:r>
            <a:r>
              <a:rPr lang="fr-FR" sz="1600" b="1" dirty="0" err="1"/>
              <a:t>restrained</a:t>
            </a:r>
            <a:r>
              <a:rPr lang="fr-FR" sz="1600" b="1" dirty="0"/>
              <a:t>.</a:t>
            </a:r>
          </a:p>
          <a:p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52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DAEC-2A70-42F7-94A4-D72F479C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SUMMARY</a:t>
            </a:r>
            <a:endParaRPr lang="en-GB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4E4F833-60FE-4D73-829B-5A40015A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" y="1340768"/>
            <a:ext cx="8982998" cy="4824536"/>
          </a:xfrm>
        </p:spPr>
        <p:txBody>
          <a:bodyPr/>
          <a:lstStyle/>
          <a:p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identified</a:t>
            </a:r>
            <a:r>
              <a:rPr lang="fr-FR" sz="2400" dirty="0"/>
              <a:t> </a:t>
            </a:r>
            <a:r>
              <a:rPr lang="fr-FR" sz="2400" dirty="0" err="1"/>
              <a:t>some</a:t>
            </a:r>
            <a:r>
              <a:rPr lang="fr-FR" sz="2400" dirty="0"/>
              <a:t> issues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significant</a:t>
            </a:r>
            <a:r>
              <a:rPr lang="fr-FR" sz="2400" dirty="0"/>
              <a:t> influence on </a:t>
            </a:r>
            <a:r>
              <a:rPr lang="fr-FR" sz="2400" dirty="0" err="1"/>
              <a:t>vehicle</a:t>
            </a:r>
            <a:r>
              <a:rPr lang="fr-FR" sz="2400" dirty="0"/>
              <a:t> and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interior</a:t>
            </a:r>
            <a:r>
              <a:rPr lang="fr-FR" sz="2400" dirty="0"/>
              <a:t> and </a:t>
            </a:r>
            <a:r>
              <a:rPr lang="fr-FR" sz="2400" dirty="0" err="1"/>
              <a:t>seating</a:t>
            </a:r>
            <a:r>
              <a:rPr lang="fr-FR" sz="2400" dirty="0"/>
              <a:t> </a:t>
            </a:r>
            <a:r>
              <a:rPr lang="fr-FR" sz="2400" dirty="0" err="1"/>
              <a:t>layout</a:t>
            </a:r>
            <a:r>
              <a:rPr lang="fr-FR" sz="2400" dirty="0"/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dirty="0"/>
              <a:t>CRS </a:t>
            </a:r>
            <a:r>
              <a:rPr lang="fr-FR" sz="1800" dirty="0" err="1"/>
              <a:t>according</a:t>
            </a:r>
            <a:r>
              <a:rPr lang="fr-FR" sz="1800" dirty="0"/>
              <a:t> to UN-R129 </a:t>
            </a:r>
            <a:r>
              <a:rPr lang="fr-FR" sz="1800" dirty="0" err="1"/>
              <a:t>seem</a:t>
            </a:r>
            <a:r>
              <a:rPr lang="fr-FR" sz="1800" dirty="0"/>
              <a:t> not to </a:t>
            </a:r>
            <a:r>
              <a:rPr lang="fr-FR" sz="1800" dirty="0" err="1"/>
              <a:t>be</a:t>
            </a:r>
            <a:r>
              <a:rPr lang="fr-FR" sz="1800" dirty="0"/>
              <a:t> compatible </a:t>
            </a:r>
            <a:r>
              <a:rPr lang="fr-FR" sz="1800" dirty="0" err="1"/>
              <a:t>with</a:t>
            </a:r>
            <a:r>
              <a:rPr lang="fr-FR" sz="1800" dirty="0"/>
              <a:t> Bus </a:t>
            </a:r>
            <a:r>
              <a:rPr lang="fr-FR" sz="1800" dirty="0" err="1"/>
              <a:t>interior</a:t>
            </a:r>
            <a:r>
              <a:rPr lang="fr-FR" sz="1800" dirty="0"/>
              <a:t> arrangements </a:t>
            </a:r>
            <a:r>
              <a:rPr lang="fr-FR" sz="1800" dirty="0" err="1"/>
              <a:t>according</a:t>
            </a:r>
            <a:r>
              <a:rPr lang="fr-FR" sz="1800" dirty="0"/>
              <a:t> to UN-R 107</a:t>
            </a:r>
          </a:p>
          <a:p>
            <a:pPr marL="457200" lvl="1" indent="0">
              <a:buNone/>
            </a:pPr>
            <a:endParaRPr lang="fr-FR" sz="1800" dirty="0"/>
          </a:p>
          <a:p>
            <a:r>
              <a:rPr lang="en-US" sz="2400" dirty="0"/>
              <a:t>France, Germany, Spain and UK accident data :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en-US" sz="1800" dirty="0"/>
              <a:t>Main victim population: 9 years and older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en-US" sz="1800" dirty="0"/>
              <a:t>Cause: unrestrained</a:t>
            </a:r>
          </a:p>
          <a:p>
            <a:pPr marL="800100" lvl="2" indent="0">
              <a:buNone/>
            </a:pPr>
            <a:endParaRPr lang="fr-FR" sz="1800" dirty="0"/>
          </a:p>
          <a:p>
            <a:r>
              <a:rPr lang="fr-FR" sz="2400" dirty="0" err="1"/>
              <a:t>We</a:t>
            </a:r>
            <a:r>
              <a:rPr lang="fr-FR" sz="2400" dirty="0"/>
              <a:t> propose to </a:t>
            </a:r>
            <a:r>
              <a:rPr lang="fr-FR" sz="2400" dirty="0" err="1"/>
              <a:t>seek</a:t>
            </a:r>
            <a:r>
              <a:rPr lang="fr-FR" sz="2400" dirty="0"/>
              <a:t> guidance </a:t>
            </a:r>
            <a:r>
              <a:rPr lang="fr-FR" sz="2400" dirty="0" err="1"/>
              <a:t>from</a:t>
            </a:r>
            <a:r>
              <a:rPr lang="fr-FR" sz="2400" dirty="0"/>
              <a:t> GRSG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dirty="0"/>
              <a:t>How to deal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vehicle</a:t>
            </a:r>
            <a:r>
              <a:rPr lang="fr-FR" sz="1800" dirty="0"/>
              <a:t> </a:t>
            </a:r>
            <a:r>
              <a:rPr lang="fr-FR" sz="1800" dirty="0" err="1"/>
              <a:t>requirements</a:t>
            </a:r>
            <a:r>
              <a:rPr lang="fr-FR" sz="1800" dirty="0"/>
              <a:t> (UN-R107)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dirty="0" err="1"/>
              <a:t>Number</a:t>
            </a:r>
            <a:r>
              <a:rPr lang="fr-FR" sz="1800" dirty="0"/>
              <a:t> of </a:t>
            </a:r>
            <a:r>
              <a:rPr lang="fr-FR" sz="1800" dirty="0" err="1"/>
              <a:t>designated</a:t>
            </a:r>
            <a:r>
              <a:rPr lang="fr-FR" sz="1800" dirty="0"/>
              <a:t> CRS places in the </a:t>
            </a:r>
            <a:r>
              <a:rPr lang="fr-FR" sz="1800" dirty="0" err="1"/>
              <a:t>vehicle</a:t>
            </a:r>
            <a:r>
              <a:rPr lang="fr-FR" sz="1800" dirty="0"/>
              <a:t> </a:t>
            </a:r>
            <a:r>
              <a:rPr lang="fr-FR" sz="1800" dirty="0" err="1"/>
              <a:t>needed</a:t>
            </a:r>
            <a:r>
              <a:rPr lang="fr-FR" sz="1800" dirty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dirty="0" err="1"/>
              <a:t>ToR</a:t>
            </a:r>
            <a:r>
              <a:rPr lang="fr-FR" sz="1800" dirty="0"/>
              <a:t> of the IWG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amended</a:t>
            </a:r>
            <a:r>
              <a:rPr lang="fr-FR" sz="1800" dirty="0"/>
              <a:t> </a:t>
            </a:r>
            <a:r>
              <a:rPr lang="fr-FR" sz="1800" dirty="0" err="1"/>
              <a:t>accordingly</a:t>
            </a:r>
            <a:endParaRPr lang="fr-FR" sz="1800" dirty="0"/>
          </a:p>
          <a:p>
            <a:pPr>
              <a:buFont typeface="Wingdings" panose="05000000000000000000" pitchFamily="2" charset="2"/>
              <a:buChar char="ü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2814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CRS installation in buses &amp; coaches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000" y="1332000"/>
            <a:ext cx="8982998" cy="3969208"/>
          </a:xfrm>
        </p:spPr>
        <p:txBody>
          <a:bodyPr/>
          <a:lstStyle/>
          <a:p>
            <a:r>
              <a:rPr lang="fr-FR" sz="2400" dirty="0"/>
              <a:t>Influence on </a:t>
            </a:r>
            <a:r>
              <a:rPr lang="fr-FR" sz="2400" dirty="0" err="1"/>
              <a:t>interior</a:t>
            </a:r>
            <a:r>
              <a:rPr lang="fr-FR" sz="2400" dirty="0"/>
              <a:t> arrangements of buses &amp; coaches:</a:t>
            </a:r>
          </a:p>
          <a:p>
            <a:pPr marL="800100" lvl="1" indent="-342900">
              <a:buFont typeface="+mj-lt"/>
              <a:buAutoNum type="arabicParenR"/>
            </a:pPr>
            <a:r>
              <a:rPr lang="fr-FR" sz="2000" dirty="0"/>
              <a:t>Seat dimensions and </a:t>
            </a:r>
            <a:r>
              <a:rPr lang="fr-FR" sz="2000" dirty="0" err="1"/>
              <a:t>spacing</a:t>
            </a:r>
            <a:endParaRPr lang="fr-FR" sz="2000" dirty="0"/>
          </a:p>
          <a:p>
            <a:pPr marL="800100" lvl="1" indent="-342900">
              <a:buFont typeface="+mj-lt"/>
              <a:buAutoNum type="arabicParenR"/>
            </a:pPr>
            <a:r>
              <a:rPr lang="fr-FR" sz="2000" dirty="0"/>
              <a:t>Access to the </a:t>
            </a:r>
            <a:r>
              <a:rPr lang="fr-FR" sz="2000" dirty="0" err="1"/>
              <a:t>vehicle</a:t>
            </a:r>
            <a:r>
              <a:rPr lang="fr-FR" sz="2000" dirty="0"/>
              <a:t> </a:t>
            </a:r>
            <a:r>
              <a:rPr lang="fr-FR" sz="2000" dirty="0" err="1"/>
              <a:t>seats</a:t>
            </a:r>
            <a:endParaRPr lang="fr-FR" sz="2000" dirty="0"/>
          </a:p>
          <a:p>
            <a:pPr marL="800100" lvl="1" indent="-342900">
              <a:buFont typeface="+mj-lt"/>
              <a:buAutoNum type="arabicParenR"/>
            </a:pPr>
            <a:r>
              <a:rPr lang="fr-FR" sz="2000" dirty="0"/>
              <a:t>Relevant </a:t>
            </a:r>
            <a:r>
              <a:rPr lang="fr-FR" sz="2000" dirty="0" err="1"/>
              <a:t>vehicle</a:t>
            </a:r>
            <a:r>
              <a:rPr lang="fr-FR" sz="2000" dirty="0"/>
              <a:t> classes</a:t>
            </a:r>
          </a:p>
          <a:p>
            <a:pPr marL="800100" lvl="1" indent="-342900">
              <a:buFont typeface="+mj-lt"/>
              <a:buAutoNum type="arabicParenR"/>
            </a:pPr>
            <a:r>
              <a:rPr lang="fr-FR" sz="2000" dirty="0"/>
              <a:t>2-pts </a:t>
            </a:r>
            <a:r>
              <a:rPr lang="fr-FR" sz="2000" dirty="0" err="1"/>
              <a:t>belt</a:t>
            </a:r>
            <a:r>
              <a:rPr lang="fr-FR" sz="2000" dirty="0"/>
              <a:t> / 3-pts </a:t>
            </a:r>
            <a:r>
              <a:rPr lang="fr-FR" sz="2000" dirty="0" err="1"/>
              <a:t>belt</a:t>
            </a:r>
            <a:r>
              <a:rPr lang="fr-FR" sz="2000" dirty="0"/>
              <a:t> </a:t>
            </a:r>
            <a:r>
              <a:rPr lang="fr-FR" sz="2000" dirty="0" err="1"/>
              <a:t>restraint</a:t>
            </a:r>
            <a:r>
              <a:rPr lang="fr-FR" sz="2000" dirty="0"/>
              <a:t> </a:t>
            </a:r>
            <a:r>
              <a:rPr lang="fr-FR" sz="2000" dirty="0" err="1"/>
              <a:t>availability</a:t>
            </a:r>
            <a:endParaRPr lang="fr-FR" sz="2000" dirty="0"/>
          </a:p>
          <a:p>
            <a:pPr marL="800100" lvl="1" indent="-342900">
              <a:buFont typeface="+mj-lt"/>
              <a:buAutoNum type="arabicParenR"/>
            </a:pPr>
            <a:r>
              <a:rPr lang="fr-FR" sz="2000" dirty="0"/>
              <a:t>In-</a:t>
            </a:r>
            <a:r>
              <a:rPr lang="fr-FR" sz="2000" dirty="0" err="1"/>
              <a:t>vehicle</a:t>
            </a:r>
            <a:r>
              <a:rPr lang="fr-FR" sz="2000" dirty="0"/>
              <a:t> </a:t>
            </a:r>
            <a:r>
              <a:rPr lang="fr-FR" sz="2000" dirty="0" err="1"/>
              <a:t>child</a:t>
            </a:r>
            <a:r>
              <a:rPr lang="fr-FR" sz="2000" dirty="0"/>
              <a:t> </a:t>
            </a:r>
            <a:r>
              <a:rPr lang="fr-FR" sz="2000" dirty="0" err="1"/>
              <a:t>seats</a:t>
            </a:r>
            <a:r>
              <a:rPr lang="fr-FR" sz="2000" dirty="0"/>
              <a:t> (</a:t>
            </a:r>
            <a:r>
              <a:rPr lang="fr-FR" sz="2000" dirty="0" err="1"/>
              <a:t>eg</a:t>
            </a:r>
            <a:r>
              <a:rPr lang="fr-FR" sz="2000" dirty="0"/>
              <a:t>: </a:t>
            </a:r>
            <a:r>
              <a:rPr lang="fr-FR" sz="2000" dirty="0" err="1"/>
              <a:t>Sit</a:t>
            </a:r>
            <a:r>
              <a:rPr lang="fr-FR" sz="2000" dirty="0"/>
              <a:t> Safe)</a:t>
            </a:r>
          </a:p>
          <a:p>
            <a:pPr marL="800100" lvl="1" indent="-342900">
              <a:buFont typeface="+mj-lt"/>
              <a:buAutoNum type="arabicParenR"/>
            </a:pPr>
            <a:r>
              <a:rPr lang="fr-FR" sz="2000" dirty="0"/>
              <a:t>Support leg </a:t>
            </a:r>
            <a:r>
              <a:rPr lang="fr-FR" sz="2000" dirty="0" err="1"/>
              <a:t>assessment</a:t>
            </a:r>
            <a:r>
              <a:rPr lang="fr-FR" sz="2000" dirty="0"/>
              <a:t> volume</a:t>
            </a:r>
          </a:p>
          <a:p>
            <a:pPr marL="457200" lvl="1" indent="0">
              <a:buNone/>
            </a:pPr>
            <a:endParaRPr lang="fr-FR" sz="2000" dirty="0"/>
          </a:p>
          <a:p>
            <a:pPr marL="400050"/>
            <a:r>
              <a:rPr lang="en-US" sz="2400" dirty="0"/>
              <a:t>France, Germany, Spain and UK accident data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7778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7816" y="257696"/>
            <a:ext cx="6596083" cy="1143000"/>
          </a:xfrm>
        </p:spPr>
        <p:txBody>
          <a:bodyPr/>
          <a:lstStyle/>
          <a:p>
            <a:pPr algn="l"/>
            <a:r>
              <a:rPr lang="fr-FR" sz="2400" dirty="0"/>
              <a:t>Influence on </a:t>
            </a:r>
            <a:r>
              <a:rPr lang="fr-FR" sz="2400" dirty="0" err="1"/>
              <a:t>interior</a:t>
            </a:r>
            <a:r>
              <a:rPr lang="fr-FR" sz="2400" dirty="0"/>
              <a:t> arrangements of buses</a:t>
            </a:r>
            <a:br>
              <a:rPr lang="fr-FR" sz="2400" dirty="0"/>
            </a:br>
            <a:r>
              <a:rPr lang="fr-FR" sz="2400" dirty="0"/>
              <a:t>1) Seat dimensions and </a:t>
            </a:r>
            <a:r>
              <a:rPr lang="fr-FR" sz="2400" dirty="0" err="1"/>
              <a:t>spacing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14" y="1332000"/>
            <a:ext cx="8982998" cy="2725763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err="1"/>
              <a:t>Using</a:t>
            </a:r>
            <a:r>
              <a:rPr lang="fr-FR" sz="2000" b="1" dirty="0"/>
              <a:t> UN R 129-CRS </a:t>
            </a:r>
            <a:r>
              <a:rPr lang="fr-FR" sz="2000" b="1" dirty="0" err="1"/>
              <a:t>would</a:t>
            </a:r>
            <a:r>
              <a:rPr lang="fr-FR" sz="2000" b="1" dirty="0"/>
              <a:t> lead to </a:t>
            </a:r>
            <a:r>
              <a:rPr lang="fr-FR" sz="2000" b="1" dirty="0" err="1"/>
              <a:t>larger</a:t>
            </a:r>
            <a:r>
              <a:rPr lang="fr-FR" sz="2000" b="1" dirty="0"/>
              <a:t> </a:t>
            </a:r>
            <a:r>
              <a:rPr lang="fr-FR" sz="2000" b="1" dirty="0" err="1"/>
              <a:t>seat</a:t>
            </a:r>
            <a:r>
              <a:rPr lang="fr-FR" sz="2000" b="1" dirty="0"/>
              <a:t> </a:t>
            </a:r>
            <a:r>
              <a:rPr lang="fr-FR" sz="2000" b="1" dirty="0" err="1"/>
              <a:t>spacing</a:t>
            </a:r>
            <a:r>
              <a:rPr lang="fr-FR" sz="2000" b="1" dirty="0"/>
              <a:t> and a </a:t>
            </a:r>
            <a:r>
              <a:rPr lang="fr-FR" sz="2000" b="1" dirty="0" err="1"/>
              <a:t>significant</a:t>
            </a:r>
            <a:r>
              <a:rPr lang="fr-FR" sz="2000" b="1" dirty="0"/>
              <a:t> </a:t>
            </a:r>
            <a:r>
              <a:rPr lang="fr-FR" sz="2000" b="1" dirty="0" err="1"/>
              <a:t>loss</a:t>
            </a:r>
            <a:r>
              <a:rPr lang="fr-FR" sz="2000" b="1" dirty="0"/>
              <a:t> of </a:t>
            </a:r>
            <a:r>
              <a:rPr lang="fr-FR" sz="2000" b="1" dirty="0" err="1"/>
              <a:t>seats</a:t>
            </a:r>
            <a:r>
              <a:rPr lang="fr-FR" sz="2000" b="1" dirty="0"/>
              <a:t> in the </a:t>
            </a:r>
            <a:r>
              <a:rPr lang="fr-FR" sz="2000" b="1" dirty="0" err="1"/>
              <a:t>vehicles</a:t>
            </a:r>
            <a:endParaRPr lang="fr-FR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4009F-CAC9-4EFA-8A56-761E3028C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7" t="36391" b="4994"/>
          <a:stretch/>
        </p:blipFill>
        <p:spPr>
          <a:xfrm>
            <a:off x="3742129" y="2422170"/>
            <a:ext cx="2558063" cy="2013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D672C-D93A-48F7-B306-DD154F96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55" y="4870645"/>
            <a:ext cx="3068297" cy="1543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CCB8E-F4EC-4F1B-B0B1-F0941526F8A6}"/>
              </a:ext>
            </a:extLst>
          </p:cNvPr>
          <p:cNvSpPr txBox="1"/>
          <p:nvPr/>
        </p:nvSpPr>
        <p:spPr>
          <a:xfrm>
            <a:off x="457200" y="2256133"/>
            <a:ext cx="2324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Seat </a:t>
            </a:r>
            <a:r>
              <a:rPr lang="fr-FR" sz="1400" dirty="0" err="1"/>
              <a:t>spacing</a:t>
            </a:r>
            <a:endParaRPr lang="fr-FR" sz="1400" dirty="0"/>
          </a:p>
          <a:p>
            <a:r>
              <a:rPr lang="fr-FR" sz="1400" dirty="0"/>
              <a:t>UN-R107 Annex 3 §7.7.8.4</a:t>
            </a:r>
            <a:endParaRPr lang="en-GB" sz="14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A79DFC4-7EA7-41E8-A4A4-36F1D68FB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4230"/>
              </p:ext>
            </p:extLst>
          </p:nvPr>
        </p:nvGraphicFramePr>
        <p:xfrm>
          <a:off x="145583" y="2964661"/>
          <a:ext cx="3411598" cy="960120"/>
        </p:xfrm>
        <a:graphic>
          <a:graphicData uri="http://schemas.openxmlformats.org/drawingml/2006/table">
            <a:tbl>
              <a:tblPr firstRow="1" bandRow="1"/>
              <a:tblGrid>
                <a:gridCol w="1705799">
                  <a:extLst>
                    <a:ext uri="{9D8B030D-6E8A-4147-A177-3AD203B41FA5}">
                      <a16:colId xmlns:a16="http://schemas.microsoft.com/office/drawing/2014/main" val="1960142067"/>
                    </a:ext>
                  </a:extLst>
                </a:gridCol>
                <a:gridCol w="1705799">
                  <a:extLst>
                    <a:ext uri="{9D8B030D-6E8A-4147-A177-3AD203B41FA5}">
                      <a16:colId xmlns:a16="http://schemas.microsoft.com/office/drawing/2014/main" val="565361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kern="10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0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H</a:t>
                      </a:r>
                      <a:endParaRPr lang="en-GB" sz="900" b="1" kern="10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8066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Classes I, A and B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650 mm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Classes II and III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680 mm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1461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BD3629F-EB4F-473C-8A7F-0A5AEE682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459" y="3976243"/>
            <a:ext cx="1365627" cy="86950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8205658-DE7C-43BE-97F1-C4C4B82B3665}"/>
              </a:ext>
            </a:extLst>
          </p:cNvPr>
          <p:cNvSpPr/>
          <p:nvPr/>
        </p:nvSpPr>
        <p:spPr>
          <a:xfrm>
            <a:off x="2061374" y="2884025"/>
            <a:ext cx="1293678" cy="104075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fik 3">
            <a:extLst>
              <a:ext uri="{FF2B5EF4-FFF2-40B4-BE49-F238E27FC236}">
                <a16:creationId xmlns:a16="http://schemas.microsoft.com/office/drawing/2014/main" id="{59329362-56A6-4662-A150-92DB63B5E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279" y="4625637"/>
            <a:ext cx="2231989" cy="1905062"/>
          </a:xfrm>
          <a:prstGeom prst="rect">
            <a:avLst/>
          </a:prstGeom>
        </p:spPr>
      </p:pic>
      <p:pic>
        <p:nvPicPr>
          <p:cNvPr id="12" name="Grafik 4">
            <a:extLst>
              <a:ext uri="{FF2B5EF4-FFF2-40B4-BE49-F238E27FC236}">
                <a16:creationId xmlns:a16="http://schemas.microsoft.com/office/drawing/2014/main" id="{FDC9FC8D-A0A3-4674-B530-DBB86ED47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770" y="4600771"/>
            <a:ext cx="2440583" cy="206008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E341DE3-95C4-41F7-A333-54C4F0D13790}"/>
              </a:ext>
            </a:extLst>
          </p:cNvPr>
          <p:cNvSpPr/>
          <p:nvPr/>
        </p:nvSpPr>
        <p:spPr>
          <a:xfrm>
            <a:off x="1037091" y="4801765"/>
            <a:ext cx="577653" cy="3706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B127F375-A995-4DEC-9B73-A0E8DAB6D4C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2D4D6"/>
              </a:clrFrom>
              <a:clrTo>
                <a:srgbClr val="D2D4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53" y="2261162"/>
            <a:ext cx="2844647" cy="24204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3C2F4B-55B3-4821-8364-454D303D237A}"/>
              </a:ext>
            </a:extLst>
          </p:cNvPr>
          <p:cNvSpPr txBox="1"/>
          <p:nvPr/>
        </p:nvSpPr>
        <p:spPr>
          <a:xfrm>
            <a:off x="6419578" y="1932056"/>
            <a:ext cx="2616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CC00CC"/>
                </a:solidFill>
              </a:rPr>
              <a:t>Rear-facing</a:t>
            </a:r>
            <a:r>
              <a:rPr lang="fr-FR" sz="1400" dirty="0">
                <a:solidFill>
                  <a:srgbClr val="CC00CC"/>
                </a:solidFill>
              </a:rPr>
              <a:t> ISO/R2 CLASS 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783ED2-2551-43E9-B7B9-A9983C13A818}"/>
              </a:ext>
            </a:extLst>
          </p:cNvPr>
          <p:cNvSpPr txBox="1"/>
          <p:nvPr/>
        </p:nvSpPr>
        <p:spPr>
          <a:xfrm>
            <a:off x="3654990" y="1932056"/>
            <a:ext cx="266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Front-</a:t>
            </a:r>
            <a:r>
              <a:rPr lang="fr-FR" sz="1400" dirty="0" err="1">
                <a:solidFill>
                  <a:srgbClr val="00B050"/>
                </a:solidFill>
              </a:rPr>
              <a:t>facing</a:t>
            </a:r>
            <a:r>
              <a:rPr lang="fr-FR" sz="1400" dirty="0">
                <a:solidFill>
                  <a:srgbClr val="00B050"/>
                </a:solidFill>
              </a:rPr>
              <a:t>  ISO/F3 CLASS 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6EC9D4-DA3B-4B70-A34F-F5AC025E93D5}"/>
              </a:ext>
            </a:extLst>
          </p:cNvPr>
          <p:cNvSpPr/>
          <p:nvPr/>
        </p:nvSpPr>
        <p:spPr>
          <a:xfrm>
            <a:off x="3699140" y="2261162"/>
            <a:ext cx="2529044" cy="43996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BE87C3-88EE-4729-9D9B-EB5CCF03BD2F}"/>
              </a:ext>
            </a:extLst>
          </p:cNvPr>
          <p:cNvSpPr/>
          <p:nvPr/>
        </p:nvSpPr>
        <p:spPr>
          <a:xfrm>
            <a:off x="6370143" y="2261162"/>
            <a:ext cx="2565607" cy="4399692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B23983-2DBA-4473-BF2E-B8492764AD5D}"/>
              </a:ext>
            </a:extLst>
          </p:cNvPr>
          <p:cNvSpPr txBox="1"/>
          <p:nvPr/>
        </p:nvSpPr>
        <p:spPr>
          <a:xfrm>
            <a:off x="832785" y="4532742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</a:rPr>
              <a:t>1300 mm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32BC58-501F-42E5-916C-89F741F04EA2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3355052" y="3573016"/>
            <a:ext cx="3708170" cy="88799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941484-EB63-4446-BE6B-CF4EC6941388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820904" y="4801765"/>
            <a:ext cx="2967120" cy="6888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904FA9-C617-469D-AE4D-D08A47B7D05E}"/>
              </a:ext>
            </a:extLst>
          </p:cNvPr>
          <p:cNvSpPr txBox="1"/>
          <p:nvPr/>
        </p:nvSpPr>
        <p:spPr>
          <a:xfrm>
            <a:off x="7063222" y="4307119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highlight>
                  <a:srgbClr val="FF0000"/>
                </a:highlight>
              </a:rPr>
              <a:t>915 mm</a:t>
            </a:r>
          </a:p>
        </p:txBody>
      </p:sp>
    </p:spTree>
    <p:extLst>
      <p:ext uri="{BB962C8B-B14F-4D97-AF65-F5344CB8AC3E}">
        <p14:creationId xmlns:p14="http://schemas.microsoft.com/office/powerpoint/2010/main" val="415795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088777"/>
            <a:ext cx="7576888" cy="484166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err="1"/>
              <a:t>Permitted</a:t>
            </a:r>
            <a:r>
              <a:rPr lang="fr-FR" sz="2400" b="1" dirty="0"/>
              <a:t> intrusions </a:t>
            </a:r>
            <a:r>
              <a:rPr lang="fr-FR" sz="2400" b="1" dirty="0" err="1"/>
              <a:t>acc</a:t>
            </a:r>
            <a:r>
              <a:rPr lang="fr-FR" sz="2400" b="1" dirty="0"/>
              <a:t>. to UN R 107 are in </a:t>
            </a:r>
            <a:r>
              <a:rPr lang="fr-FR" sz="2400" b="1" dirty="0" err="1"/>
              <a:t>conflict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the dimensions of UN R 129-CRS!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D6F1AD-837C-4FE9-BA6D-A55C86E2E065}"/>
              </a:ext>
            </a:extLst>
          </p:cNvPr>
          <p:cNvSpPr txBox="1"/>
          <p:nvPr/>
        </p:nvSpPr>
        <p:spPr>
          <a:xfrm>
            <a:off x="252128" y="1986329"/>
            <a:ext cx="36567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Permitted</a:t>
            </a:r>
            <a:r>
              <a:rPr lang="fr-FR" sz="1400" dirty="0"/>
              <a:t> intrusion </a:t>
            </a:r>
            <a:r>
              <a:rPr lang="fr-FR" sz="1400" dirty="0" err="1"/>
              <a:t>above</a:t>
            </a:r>
            <a:r>
              <a:rPr lang="fr-FR" sz="1400" dirty="0"/>
              <a:t> a </a:t>
            </a:r>
            <a:r>
              <a:rPr lang="fr-FR" sz="1400" dirty="0" err="1"/>
              <a:t>seating</a:t>
            </a:r>
            <a:r>
              <a:rPr lang="fr-FR" sz="1400" dirty="0"/>
              <a:t> position</a:t>
            </a:r>
          </a:p>
          <a:p>
            <a:r>
              <a:rPr lang="fr-FR" sz="1100" dirty="0"/>
              <a:t>UN-R107 Annex 3 §7.7.8.6.3.2</a:t>
            </a:r>
            <a:endParaRPr lang="en-GB" sz="11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25A1535-4FB2-46FC-9A3E-8E5D37FC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06" y="2382290"/>
            <a:ext cx="3159839" cy="3059528"/>
          </a:xfrm>
          <a:prstGeom prst="rect">
            <a:avLst/>
          </a:prstGeom>
        </p:spPr>
      </p:pic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83273DC1-E786-4859-8E30-CD5DA2044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57357"/>
              </p:ext>
            </p:extLst>
          </p:nvPr>
        </p:nvGraphicFramePr>
        <p:xfrm>
          <a:off x="238026" y="5494657"/>
          <a:ext cx="3411598" cy="716280"/>
        </p:xfrm>
        <a:graphic>
          <a:graphicData uri="http://schemas.openxmlformats.org/drawingml/2006/table">
            <a:tbl>
              <a:tblPr firstRow="1" bandRow="1"/>
              <a:tblGrid>
                <a:gridCol w="3411598">
                  <a:extLst>
                    <a:ext uri="{9D8B030D-6E8A-4147-A177-3AD203B41FA5}">
                      <a16:colId xmlns:a16="http://schemas.microsoft.com/office/drawing/2014/main" val="196014206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0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I (mm)</a:t>
                      </a:r>
                      <a:endParaRPr lang="en-GB" sz="800" b="0" kern="10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8066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400 to 500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(for Classes A, B, I and II min 350 mm at </a:t>
                      </a:r>
                      <a:r>
                        <a:rPr lang="fr-FR" sz="900" b="0" u="none" kern="10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wheel</a:t>
                      </a:r>
                      <a:r>
                        <a:rPr lang="fr-FR" sz="900" b="0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arches and engine </a:t>
                      </a:r>
                      <a:r>
                        <a:rPr lang="fr-FR" sz="900" b="0" u="none" kern="10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compartment</a:t>
                      </a:r>
                      <a:r>
                        <a:rPr lang="fr-FR" sz="900" b="0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(s))</a:t>
                      </a:r>
                      <a:endParaRPr lang="en-GB" sz="900" b="0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14"/>
                  </a:ext>
                </a:extLst>
              </a:tr>
            </a:tbl>
          </a:graphicData>
        </a:graphic>
      </p:graphicFrame>
      <p:pic>
        <p:nvPicPr>
          <p:cNvPr id="29" name="Image 5">
            <a:extLst>
              <a:ext uri="{FF2B5EF4-FFF2-40B4-BE49-F238E27FC236}">
                <a16:creationId xmlns:a16="http://schemas.microsoft.com/office/drawing/2014/main" id="{15614780-95B1-48E2-AF48-8B35443A6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018" y="4149080"/>
            <a:ext cx="1818399" cy="2213703"/>
          </a:xfrm>
          <a:prstGeom prst="rect">
            <a:avLst/>
          </a:prstGeom>
        </p:spPr>
      </p:pic>
      <p:sp>
        <p:nvSpPr>
          <p:cNvPr id="30" name="Explosion : 8 points 13">
            <a:extLst>
              <a:ext uri="{FF2B5EF4-FFF2-40B4-BE49-F238E27FC236}">
                <a16:creationId xmlns:a16="http://schemas.microsoft.com/office/drawing/2014/main" id="{4E530BF7-8A6C-4833-8C60-F72532D3AEEE}"/>
              </a:ext>
            </a:extLst>
          </p:cNvPr>
          <p:cNvSpPr/>
          <p:nvPr/>
        </p:nvSpPr>
        <p:spPr>
          <a:xfrm>
            <a:off x="7364261" y="5290332"/>
            <a:ext cx="505521" cy="486095"/>
          </a:xfrm>
          <a:prstGeom prst="irregularSeal1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15">
            <a:extLst>
              <a:ext uri="{FF2B5EF4-FFF2-40B4-BE49-F238E27FC236}">
                <a16:creationId xmlns:a16="http://schemas.microsoft.com/office/drawing/2014/main" id="{1824155E-00E1-4E5D-958A-9CD19D976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393" y="1500993"/>
            <a:ext cx="2071647" cy="2213703"/>
          </a:xfrm>
          <a:prstGeom prst="rect">
            <a:avLst/>
          </a:prstGeom>
        </p:spPr>
      </p:pic>
      <p:sp>
        <p:nvSpPr>
          <p:cNvPr id="32" name="Explosion : 8 points 17">
            <a:extLst>
              <a:ext uri="{FF2B5EF4-FFF2-40B4-BE49-F238E27FC236}">
                <a16:creationId xmlns:a16="http://schemas.microsoft.com/office/drawing/2014/main" id="{7ADBC4BA-C4DA-4791-8B93-A00496A3130C}"/>
              </a:ext>
            </a:extLst>
          </p:cNvPr>
          <p:cNvSpPr/>
          <p:nvPr/>
        </p:nvSpPr>
        <p:spPr>
          <a:xfrm>
            <a:off x="7230005" y="2982580"/>
            <a:ext cx="514580" cy="446419"/>
          </a:xfrm>
          <a:prstGeom prst="irregularSeal1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84D7C2-4526-41BD-997D-BEC72BDA3656}"/>
              </a:ext>
            </a:extLst>
          </p:cNvPr>
          <p:cNvGrpSpPr/>
          <p:nvPr/>
        </p:nvGrpSpPr>
        <p:grpSpPr>
          <a:xfrm>
            <a:off x="3973306" y="1936137"/>
            <a:ext cx="2504824" cy="1166814"/>
            <a:chOff x="3949201" y="1815766"/>
            <a:chExt cx="1879049" cy="79441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537F17-5F2F-49A4-86B9-B77C2CDE0E36}"/>
                </a:ext>
              </a:extLst>
            </p:cNvPr>
            <p:cNvGrpSpPr/>
            <p:nvPr/>
          </p:nvGrpSpPr>
          <p:grpSpPr>
            <a:xfrm>
              <a:off x="3949201" y="1815766"/>
              <a:ext cx="1879049" cy="794414"/>
              <a:chOff x="2980983" y="1146005"/>
              <a:chExt cx="3552048" cy="1517348"/>
            </a:xfrm>
          </p:grpSpPr>
          <p:pic>
            <p:nvPicPr>
              <p:cNvPr id="34" name="Image 4">
                <a:extLst>
                  <a:ext uri="{FF2B5EF4-FFF2-40B4-BE49-F238E27FC236}">
                    <a16:creationId xmlns:a16="http://schemas.microsoft.com/office/drawing/2014/main" id="{B5B1F49C-4C9C-418D-A5DA-746DF47E3C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703"/>
              <a:stretch/>
            </p:blipFill>
            <p:spPr>
              <a:xfrm>
                <a:off x="2980983" y="1146005"/>
                <a:ext cx="3552048" cy="1517348"/>
              </a:xfrm>
              <a:prstGeom prst="rect">
                <a:avLst/>
              </a:prstGeom>
            </p:spPr>
          </p:pic>
          <p:sp>
            <p:nvSpPr>
              <p:cNvPr id="35" name="Ellipse 29">
                <a:extLst>
                  <a:ext uri="{FF2B5EF4-FFF2-40B4-BE49-F238E27FC236}">
                    <a16:creationId xmlns:a16="http://schemas.microsoft.com/office/drawing/2014/main" id="{B979955B-9BBE-4615-8D18-99391EAF3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83672" y="1468113"/>
                <a:ext cx="183773" cy="21768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/>
                  <a:t>5</a:t>
                </a:r>
              </a:p>
            </p:txBody>
          </p:sp>
        </p:grpSp>
        <p:sp>
          <p:nvSpPr>
            <p:cNvPr id="37" name="Ellipse 29">
              <a:extLst>
                <a:ext uri="{FF2B5EF4-FFF2-40B4-BE49-F238E27FC236}">
                  <a16:creationId xmlns:a16="http://schemas.microsoft.com/office/drawing/2014/main" id="{8065CE47-A06C-4D1A-B283-DCED229A90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2657" y="1980322"/>
              <a:ext cx="97217" cy="11396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6</a:t>
              </a:r>
            </a:p>
          </p:txBody>
        </p:sp>
      </p:grpSp>
      <p:sp>
        <p:nvSpPr>
          <p:cNvPr id="40" name="Ellipse 29">
            <a:extLst>
              <a:ext uri="{FF2B5EF4-FFF2-40B4-BE49-F238E27FC236}">
                <a16:creationId xmlns:a16="http://schemas.microsoft.com/office/drawing/2014/main" id="{E8832563-DE45-415F-BD96-06AD82081E81}"/>
              </a:ext>
            </a:extLst>
          </p:cNvPr>
          <p:cNvSpPr>
            <a:spLocks noChangeAspect="1"/>
          </p:cNvSpPr>
          <p:nvPr/>
        </p:nvSpPr>
        <p:spPr>
          <a:xfrm>
            <a:off x="7969364" y="4563229"/>
            <a:ext cx="183773" cy="2176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5</a:t>
            </a:r>
          </a:p>
        </p:txBody>
      </p:sp>
      <p:sp>
        <p:nvSpPr>
          <p:cNvPr id="41" name="Ellipse 29">
            <a:extLst>
              <a:ext uri="{FF2B5EF4-FFF2-40B4-BE49-F238E27FC236}">
                <a16:creationId xmlns:a16="http://schemas.microsoft.com/office/drawing/2014/main" id="{175D55A4-8397-4F92-BD74-54C12902B6E9}"/>
              </a:ext>
            </a:extLst>
          </p:cNvPr>
          <p:cNvSpPr>
            <a:spLocks noChangeAspect="1"/>
          </p:cNvSpPr>
          <p:nvPr/>
        </p:nvSpPr>
        <p:spPr>
          <a:xfrm>
            <a:off x="7900289" y="1695745"/>
            <a:ext cx="183773" cy="2176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24A05D-BC2E-4ABF-AFE2-471B3809415E}"/>
              </a:ext>
            </a:extLst>
          </p:cNvPr>
          <p:cNvSpPr/>
          <p:nvPr/>
        </p:nvSpPr>
        <p:spPr>
          <a:xfrm>
            <a:off x="7311891" y="1168351"/>
            <a:ext cx="121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Top </a:t>
            </a:r>
            <a:r>
              <a:rPr lang="fr-FR" dirty="0" err="1"/>
              <a:t>view</a:t>
            </a:r>
            <a:r>
              <a:rPr lang="fr-FR" dirty="0"/>
              <a:t> 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48ACB6-784F-4FDE-9DB2-BED21FB6F5FA}"/>
              </a:ext>
            </a:extLst>
          </p:cNvPr>
          <p:cNvSpPr/>
          <p:nvPr/>
        </p:nvSpPr>
        <p:spPr>
          <a:xfrm>
            <a:off x="7092280" y="380215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Front </a:t>
            </a:r>
            <a:r>
              <a:rPr lang="fr-FR" dirty="0" err="1"/>
              <a:t>view</a:t>
            </a:r>
            <a:r>
              <a:rPr lang="fr-FR" dirty="0"/>
              <a:t>  </a:t>
            </a:r>
          </a:p>
        </p:txBody>
      </p:sp>
      <p:pic>
        <p:nvPicPr>
          <p:cNvPr id="28" name="Image 4">
            <a:extLst>
              <a:ext uri="{FF2B5EF4-FFF2-40B4-BE49-F238E27FC236}">
                <a16:creationId xmlns:a16="http://schemas.microsoft.com/office/drawing/2014/main" id="{2ADE0C07-399C-4FAA-91DB-6DE4EC2355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84"/>
          <a:stretch/>
        </p:blipFill>
        <p:spPr>
          <a:xfrm>
            <a:off x="3769657" y="3443535"/>
            <a:ext cx="3346942" cy="1896305"/>
          </a:xfrm>
          <a:prstGeom prst="rect">
            <a:avLst/>
          </a:prstGeom>
        </p:spPr>
      </p:pic>
      <p:sp>
        <p:nvSpPr>
          <p:cNvPr id="38" name="Ellipse 29">
            <a:extLst>
              <a:ext uri="{FF2B5EF4-FFF2-40B4-BE49-F238E27FC236}">
                <a16:creationId xmlns:a16="http://schemas.microsoft.com/office/drawing/2014/main" id="{469DE012-8AAC-4C96-9D19-B48CBA71BE07}"/>
              </a:ext>
            </a:extLst>
          </p:cNvPr>
          <p:cNvSpPr>
            <a:spLocks noChangeAspect="1"/>
          </p:cNvSpPr>
          <p:nvPr/>
        </p:nvSpPr>
        <p:spPr>
          <a:xfrm>
            <a:off x="5227047" y="3929181"/>
            <a:ext cx="126919" cy="1417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5</a:t>
            </a:r>
          </a:p>
        </p:txBody>
      </p:sp>
      <p:sp>
        <p:nvSpPr>
          <p:cNvPr id="39" name="Ellipse 29">
            <a:extLst>
              <a:ext uri="{FF2B5EF4-FFF2-40B4-BE49-F238E27FC236}">
                <a16:creationId xmlns:a16="http://schemas.microsoft.com/office/drawing/2014/main" id="{5280CB71-1CB0-4140-BE46-784EA3B3EB4C}"/>
              </a:ext>
            </a:extLst>
          </p:cNvPr>
          <p:cNvSpPr>
            <a:spLocks noChangeAspect="1"/>
          </p:cNvSpPr>
          <p:nvPr/>
        </p:nvSpPr>
        <p:spPr>
          <a:xfrm>
            <a:off x="6327106" y="3929181"/>
            <a:ext cx="126919" cy="1417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6</a:t>
            </a:r>
          </a:p>
        </p:txBody>
      </p:sp>
      <p:sp>
        <p:nvSpPr>
          <p:cNvPr id="44" name="ZoneTexte 27">
            <a:extLst>
              <a:ext uri="{FF2B5EF4-FFF2-40B4-BE49-F238E27FC236}">
                <a16:creationId xmlns:a16="http://schemas.microsoft.com/office/drawing/2014/main" id="{BE9CF78D-1FA5-4653-ACF3-C50597EDD581}"/>
              </a:ext>
            </a:extLst>
          </p:cNvPr>
          <p:cNvSpPr txBox="1"/>
          <p:nvPr/>
        </p:nvSpPr>
        <p:spPr>
          <a:xfrm>
            <a:off x="6641924" y="5863888"/>
            <a:ext cx="8824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/>
              <a:t>Handrail</a:t>
            </a:r>
            <a:endParaRPr lang="fr-FR" sz="1400" dirty="0"/>
          </a:p>
        </p:txBody>
      </p:sp>
      <p:sp>
        <p:nvSpPr>
          <p:cNvPr id="46" name="ZoneTexte 27">
            <a:extLst>
              <a:ext uri="{FF2B5EF4-FFF2-40B4-BE49-F238E27FC236}">
                <a16:creationId xmlns:a16="http://schemas.microsoft.com/office/drawing/2014/main" id="{2A21C45B-97A8-4468-B7F0-25DF8E571E03}"/>
              </a:ext>
            </a:extLst>
          </p:cNvPr>
          <p:cNvSpPr txBox="1"/>
          <p:nvPr/>
        </p:nvSpPr>
        <p:spPr>
          <a:xfrm>
            <a:off x="6289668" y="2982581"/>
            <a:ext cx="8018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/>
              <a:t>Cantrail</a:t>
            </a:r>
            <a:endParaRPr lang="fr-FR" sz="1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B03C8DD-8D80-4883-B902-8E4EB239D389}"/>
              </a:ext>
            </a:extLst>
          </p:cNvPr>
          <p:cNvCxnSpPr>
            <a:cxnSpLocks/>
          </p:cNvCxnSpPr>
          <p:nvPr/>
        </p:nvCxnSpPr>
        <p:spPr>
          <a:xfrm flipV="1">
            <a:off x="6804248" y="3290358"/>
            <a:ext cx="425757" cy="88113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590547-1C64-4FB0-B69B-06AD7EC837D5}"/>
              </a:ext>
            </a:extLst>
          </p:cNvPr>
          <p:cNvCxnSpPr>
            <a:cxnSpLocks/>
          </p:cNvCxnSpPr>
          <p:nvPr/>
        </p:nvCxnSpPr>
        <p:spPr>
          <a:xfrm>
            <a:off x="6804248" y="4780912"/>
            <a:ext cx="560013" cy="573759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1297816" y="257696"/>
            <a:ext cx="6596083" cy="1143000"/>
          </a:xfrm>
        </p:spPr>
        <p:txBody>
          <a:bodyPr/>
          <a:lstStyle/>
          <a:p>
            <a:pPr algn="l"/>
            <a:r>
              <a:rPr lang="fr-FR" sz="2400" dirty="0"/>
              <a:t>Influence on </a:t>
            </a:r>
            <a:r>
              <a:rPr lang="fr-FR" sz="2400" dirty="0" err="1"/>
              <a:t>interior</a:t>
            </a:r>
            <a:r>
              <a:rPr lang="fr-FR" sz="2400" dirty="0"/>
              <a:t> arrangements of buses</a:t>
            </a:r>
            <a:br>
              <a:rPr lang="fr-FR" sz="2400" dirty="0"/>
            </a:br>
            <a:r>
              <a:rPr lang="fr-FR" sz="2400" dirty="0"/>
              <a:t>1) Seat dimensions and </a:t>
            </a:r>
            <a:r>
              <a:rPr lang="fr-FR" sz="2400" dirty="0" err="1"/>
              <a:t>spacing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3481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C11774-9762-4876-8F30-DF64FBA2F59A}"/>
              </a:ext>
            </a:extLst>
          </p:cNvPr>
          <p:cNvSpPr txBox="1"/>
          <p:nvPr/>
        </p:nvSpPr>
        <p:spPr>
          <a:xfrm>
            <a:off x="3995348" y="3567734"/>
            <a:ext cx="1513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</a:rPr>
              <a:t>Class B mannequin</a:t>
            </a:r>
            <a:endParaRPr lang="en-GB" sz="1100" dirty="0">
              <a:solidFill>
                <a:srgbClr val="0000FF"/>
              </a:solidFill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B774F820-FA47-4A26-943F-4440A869E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17010"/>
              </p:ext>
            </p:extLst>
          </p:nvPr>
        </p:nvGraphicFramePr>
        <p:xfrm>
          <a:off x="251522" y="3031776"/>
          <a:ext cx="3296064" cy="1828800"/>
        </p:xfrm>
        <a:graphic>
          <a:graphicData uri="http://schemas.openxmlformats.org/drawingml/2006/table">
            <a:tbl>
              <a:tblPr firstRow="1" bandRow="1"/>
              <a:tblGrid>
                <a:gridCol w="703776">
                  <a:extLst>
                    <a:ext uri="{9D8B030D-6E8A-4147-A177-3AD203B41FA5}">
                      <a16:colId xmlns:a16="http://schemas.microsoft.com/office/drawing/2014/main" val="1960142067"/>
                    </a:ext>
                  </a:extLst>
                </a:gridCol>
                <a:gridCol w="542074">
                  <a:extLst>
                    <a:ext uri="{9D8B030D-6E8A-4147-A177-3AD203B41FA5}">
                      <a16:colId xmlns:a16="http://schemas.microsoft.com/office/drawing/2014/main" val="348302484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565361001"/>
                    </a:ext>
                  </a:extLst>
                </a:gridCol>
                <a:gridCol w="524490">
                  <a:extLst>
                    <a:ext uri="{9D8B030D-6E8A-4147-A177-3AD203B41FA5}">
                      <a16:colId xmlns:a16="http://schemas.microsoft.com/office/drawing/2014/main" val="2182425148"/>
                    </a:ext>
                  </a:extLst>
                </a:gridCol>
                <a:gridCol w="517612">
                  <a:extLst>
                    <a:ext uri="{9D8B030D-6E8A-4147-A177-3AD203B41FA5}">
                      <a16:colId xmlns:a16="http://schemas.microsoft.com/office/drawing/2014/main" val="275619422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19724124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0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Class</a:t>
                      </a:r>
                      <a:endParaRPr lang="en-GB" sz="900" b="1" kern="10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0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B (mm)</a:t>
                      </a:r>
                      <a:endParaRPr lang="en-GB" sz="900" b="1" kern="10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0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C (mm)</a:t>
                      </a:r>
                      <a:endParaRPr lang="en-GB" sz="900" b="1" kern="10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0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D (mm)</a:t>
                      </a:r>
                      <a:endParaRPr lang="en-GB" sz="900" b="1" kern="10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0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E (mm)</a:t>
                      </a:r>
                      <a:endParaRPr lang="en-GB" sz="900" b="1" kern="10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0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F (mm)</a:t>
                      </a:r>
                      <a:endParaRPr lang="en-GB" sz="900" b="1" kern="10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806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550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450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942819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 and II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550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350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450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146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450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kern="1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900</a:t>
                      </a:r>
                      <a:endParaRPr lang="en-GB" sz="900" b="1" u="none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955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B765CFF-9BE4-4219-A404-E25188E893AE}"/>
              </a:ext>
            </a:extLst>
          </p:cNvPr>
          <p:cNvSpPr txBox="1"/>
          <p:nvPr/>
        </p:nvSpPr>
        <p:spPr>
          <a:xfrm>
            <a:off x="470672" y="2479889"/>
            <a:ext cx="23503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Gangway</a:t>
            </a:r>
            <a:r>
              <a:rPr lang="fr-FR" sz="1200" dirty="0"/>
              <a:t> mannequin (Class B)</a:t>
            </a:r>
          </a:p>
          <a:p>
            <a:r>
              <a:rPr lang="fr-FR" sz="1100" dirty="0"/>
              <a:t>UN-R107 Annex 3 §7.7.8.6.3.2</a:t>
            </a:r>
            <a:endParaRPr lang="en-GB" sz="11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BDC293-5AEF-430D-9ECB-492810CA8D3C}"/>
              </a:ext>
            </a:extLst>
          </p:cNvPr>
          <p:cNvGrpSpPr/>
          <p:nvPr/>
        </p:nvGrpSpPr>
        <p:grpSpPr>
          <a:xfrm>
            <a:off x="3459057" y="3935241"/>
            <a:ext cx="2121055" cy="2625111"/>
            <a:chOff x="-190227" y="3738153"/>
            <a:chExt cx="2307174" cy="29896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FB93DB-DA39-43A1-9E24-60372A829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901" y="3738153"/>
              <a:ext cx="1620293" cy="298961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53CA7D-6BEA-4F14-AE3E-669A9688EE45}"/>
                </a:ext>
              </a:extLst>
            </p:cNvPr>
            <p:cNvSpPr txBox="1"/>
            <p:nvPr/>
          </p:nvSpPr>
          <p:spPr>
            <a:xfrm>
              <a:off x="1369627" y="5332243"/>
              <a:ext cx="7473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rgbClr val="0000FF"/>
                  </a:solidFill>
                </a:rPr>
                <a:t>1500 mm</a:t>
              </a:r>
              <a:endParaRPr lang="en-GB" sz="1050" dirty="0">
                <a:solidFill>
                  <a:srgbClr val="0000FF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5E574F-04B7-4FA4-81DB-8C33E43AD0ED}"/>
                </a:ext>
              </a:extLst>
            </p:cNvPr>
            <p:cNvSpPr txBox="1"/>
            <p:nvPr/>
          </p:nvSpPr>
          <p:spPr>
            <a:xfrm>
              <a:off x="176756" y="5912684"/>
              <a:ext cx="6719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rgbClr val="0000FF"/>
                  </a:solidFill>
                </a:rPr>
                <a:t>900 mm</a:t>
              </a:r>
              <a:endParaRPr lang="en-GB" sz="1050" dirty="0">
                <a:solidFill>
                  <a:srgbClr val="0000FF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80E48B-9927-4EF2-8E4C-D8E0A302674A}"/>
                </a:ext>
              </a:extLst>
            </p:cNvPr>
            <p:cNvSpPr txBox="1"/>
            <p:nvPr/>
          </p:nvSpPr>
          <p:spPr>
            <a:xfrm>
              <a:off x="-190227" y="4170062"/>
              <a:ext cx="6928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rgbClr val="0000FF"/>
                  </a:solidFill>
                </a:rPr>
                <a:t>300 mm</a:t>
              </a:r>
              <a:endParaRPr lang="en-GB" sz="1050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FE9E0B-4C3C-42F1-A44D-FDF035B6ACDB}"/>
                </a:ext>
              </a:extLst>
            </p:cNvPr>
            <p:cNvSpPr txBox="1"/>
            <p:nvPr/>
          </p:nvSpPr>
          <p:spPr>
            <a:xfrm>
              <a:off x="780155" y="4243584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rgbClr val="0000FF"/>
                  </a:solidFill>
                </a:rPr>
                <a:t>Ø450 mm</a:t>
              </a:r>
              <a:endParaRPr lang="en-GB" sz="1000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6A5AF5-AA46-4AF2-8DBE-4BFEB543A51E}"/>
                </a:ext>
              </a:extLst>
            </p:cNvPr>
            <p:cNvSpPr txBox="1"/>
            <p:nvPr/>
          </p:nvSpPr>
          <p:spPr>
            <a:xfrm>
              <a:off x="859155" y="6043490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rgbClr val="0000FF"/>
                  </a:solidFill>
                </a:rPr>
                <a:t>Ø300 mm</a:t>
              </a:r>
              <a:endParaRPr lang="en-GB" sz="1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CA45C72-5AFE-40FE-A948-992FDE832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64" t="11727" r="4351" b="16848"/>
          <a:stretch/>
        </p:blipFill>
        <p:spPr>
          <a:xfrm>
            <a:off x="5758392" y="4860576"/>
            <a:ext cx="2074768" cy="17687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B2DB59-41C9-4050-9242-22E4C35CB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4" t="18685" r="54223" b="38043"/>
          <a:stretch/>
        </p:blipFill>
        <p:spPr>
          <a:xfrm>
            <a:off x="5926436" y="2949701"/>
            <a:ext cx="2873990" cy="18288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FEC2F8-1334-4B71-8B7F-5F9878C2D8FF}"/>
              </a:ext>
            </a:extLst>
          </p:cNvPr>
          <p:cNvSpPr txBox="1"/>
          <p:nvPr/>
        </p:nvSpPr>
        <p:spPr>
          <a:xfrm>
            <a:off x="5730501" y="4852585"/>
            <a:ext cx="1357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</a:rPr>
              <a:t>ISO/F3 CLASS A</a:t>
            </a:r>
            <a:endParaRPr lang="en-GB" sz="1100" dirty="0">
              <a:solidFill>
                <a:srgbClr val="0000FF"/>
              </a:solidFill>
            </a:endParaRP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FD301A72-8C1E-46D1-87CD-C879D216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" y="1332000"/>
            <a:ext cx="8982998" cy="272576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UN R 107 </a:t>
            </a:r>
            <a:r>
              <a:rPr lang="fr-FR" sz="2400" b="1" dirty="0" err="1"/>
              <a:t>Gangway</a:t>
            </a:r>
            <a:r>
              <a:rPr lang="fr-FR" sz="2400" b="1" dirty="0"/>
              <a:t> dimensions do not permit to move the CRS to the </a:t>
            </a:r>
            <a:r>
              <a:rPr lang="fr-FR" sz="2400" b="1" dirty="0" err="1"/>
              <a:t>individual</a:t>
            </a:r>
            <a:r>
              <a:rPr lang="fr-FR" sz="2400" b="1" dirty="0"/>
              <a:t> </a:t>
            </a:r>
            <a:r>
              <a:rPr lang="fr-FR" sz="2400" b="1" dirty="0" err="1"/>
              <a:t>passenger</a:t>
            </a:r>
            <a:r>
              <a:rPr lang="fr-FR" sz="2400" b="1" dirty="0"/>
              <a:t> </a:t>
            </a:r>
            <a:r>
              <a:rPr lang="fr-FR" sz="2400" b="1" dirty="0" err="1"/>
              <a:t>seats</a:t>
            </a:r>
            <a:r>
              <a:rPr lang="fr-FR" sz="2400" b="1" dirty="0"/>
              <a:t>!</a:t>
            </a:r>
            <a:endParaRPr lang="fr-FR" sz="2000" b="1" dirty="0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1297816" y="257696"/>
            <a:ext cx="6596083" cy="1143000"/>
          </a:xfrm>
        </p:spPr>
        <p:txBody>
          <a:bodyPr/>
          <a:lstStyle/>
          <a:p>
            <a:pPr algn="l"/>
            <a:r>
              <a:rPr lang="fr-FR" sz="2400" dirty="0"/>
              <a:t>Influence on </a:t>
            </a:r>
            <a:r>
              <a:rPr lang="fr-FR" sz="2400" dirty="0" err="1"/>
              <a:t>interior</a:t>
            </a:r>
            <a:r>
              <a:rPr lang="fr-FR" sz="2400" dirty="0"/>
              <a:t> arrangements of buses</a:t>
            </a:r>
            <a:br>
              <a:rPr lang="fr-FR" sz="2400" dirty="0"/>
            </a:br>
            <a:r>
              <a:rPr lang="fr-FR" sz="2400" dirty="0"/>
              <a:t>2) Access to the </a:t>
            </a:r>
            <a:r>
              <a:rPr lang="fr-FR" sz="2400" dirty="0" err="1"/>
              <a:t>vehicle</a:t>
            </a:r>
            <a:r>
              <a:rPr lang="fr-FR" sz="2400" dirty="0"/>
              <a:t> </a:t>
            </a:r>
            <a:r>
              <a:rPr lang="fr-FR" sz="2400" dirty="0" err="1"/>
              <a:t>seats</a:t>
            </a:r>
            <a:endParaRPr lang="fr-FR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74BBF-1B9B-42D2-B7CF-40FD92129897}"/>
              </a:ext>
            </a:extLst>
          </p:cNvPr>
          <p:cNvGrpSpPr/>
          <p:nvPr/>
        </p:nvGrpSpPr>
        <p:grpSpPr>
          <a:xfrm>
            <a:off x="3381756" y="2126626"/>
            <a:ext cx="3022644" cy="1493406"/>
            <a:chOff x="2390383" y="1246314"/>
            <a:chExt cx="4269849" cy="175063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E84AAE-42C7-4E41-8E4D-516888E823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7" t="13210" r="6769" b="39242"/>
            <a:stretch/>
          </p:blipFill>
          <p:spPr bwMode="auto">
            <a:xfrm>
              <a:off x="2390383" y="1246314"/>
              <a:ext cx="4269849" cy="1750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Or 4">
              <a:extLst>
                <a:ext uri="{FF2B5EF4-FFF2-40B4-BE49-F238E27FC236}">
                  <a16:creationId xmlns:a16="http://schemas.microsoft.com/office/drawing/2014/main" id="{D2A971B7-0752-4868-811C-AEED65B4C9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4736" y="1826952"/>
              <a:ext cx="259229" cy="234722"/>
            </a:xfrm>
            <a:prstGeom prst="flowChar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D4FDBA-B22D-4CB7-995A-A2D74779D4B2}"/>
                </a:ext>
              </a:extLst>
            </p:cNvPr>
            <p:cNvCxnSpPr/>
            <p:nvPr/>
          </p:nvCxnSpPr>
          <p:spPr>
            <a:xfrm flipH="1">
              <a:off x="4273478" y="1934952"/>
              <a:ext cx="1584176" cy="0"/>
            </a:xfrm>
            <a:prstGeom prst="straightConnector1">
              <a:avLst/>
            </a:prstGeom>
            <a:ln w="12700">
              <a:solidFill>
                <a:srgbClr val="7030A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977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17554"/>
            <a:ext cx="8982998" cy="272576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Seat </a:t>
            </a:r>
            <a:r>
              <a:rPr lang="fr-FR" sz="2400" b="1" dirty="0" err="1"/>
              <a:t>belt</a:t>
            </a:r>
            <a:r>
              <a:rPr lang="fr-FR" sz="2400" b="1" dirty="0"/>
              <a:t> </a:t>
            </a:r>
            <a:r>
              <a:rPr lang="fr-FR" sz="2400" b="1" dirty="0" err="1"/>
              <a:t>fitting</a:t>
            </a:r>
            <a:r>
              <a:rPr lang="fr-FR" sz="2400" b="1" dirty="0"/>
              <a:t> in Class II – </a:t>
            </a:r>
            <a:r>
              <a:rPr lang="fr-FR" sz="2400" b="1" dirty="0" err="1"/>
              <a:t>vehicles</a:t>
            </a:r>
            <a:r>
              <a:rPr lang="fr-FR" sz="2400" b="1" dirty="0"/>
              <a:t> </a:t>
            </a:r>
            <a:r>
              <a:rPr lang="fr-FR" sz="2400" b="1" dirty="0" err="1"/>
              <a:t>follows</a:t>
            </a:r>
            <a:r>
              <a:rPr lang="fr-FR" sz="2400" b="1" dirty="0"/>
              <a:t> national </a:t>
            </a:r>
            <a:r>
              <a:rPr lang="fr-FR" sz="2400" b="1" dirty="0" err="1"/>
              <a:t>regulations</a:t>
            </a:r>
            <a:r>
              <a:rPr lang="fr-FR" sz="2400" b="1" dirty="0"/>
              <a:t> of </a:t>
            </a:r>
            <a:r>
              <a:rPr lang="fr-FR" sz="2400" b="1" dirty="0" err="1"/>
              <a:t>CPs</a:t>
            </a:r>
            <a:r>
              <a:rPr lang="fr-FR" sz="2400" b="1" dirty="0"/>
              <a:t> – harmonisation </a:t>
            </a:r>
            <a:r>
              <a:rPr lang="fr-FR" sz="2400" b="1" dirty="0" err="1"/>
              <a:t>needed</a:t>
            </a:r>
            <a:r>
              <a:rPr lang="fr-FR" sz="2400" b="1" dirty="0"/>
              <a:t>?</a:t>
            </a:r>
          </a:p>
        </p:txBody>
      </p:sp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AE9BB109-F3CF-439D-96BE-2F35621C3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48096"/>
              </p:ext>
            </p:extLst>
          </p:nvPr>
        </p:nvGraphicFramePr>
        <p:xfrm>
          <a:off x="632918" y="2038541"/>
          <a:ext cx="7643192" cy="2372770"/>
        </p:xfrm>
        <a:graphic>
          <a:graphicData uri="http://schemas.openxmlformats.org/drawingml/2006/table">
            <a:tbl>
              <a:tblPr firstRow="1" bandRow="1"/>
              <a:tblGrid>
                <a:gridCol w="1162472">
                  <a:extLst>
                    <a:ext uri="{9D8B030D-6E8A-4147-A177-3AD203B41FA5}">
                      <a16:colId xmlns:a16="http://schemas.microsoft.com/office/drawing/2014/main" val="196014206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4874106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7057891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4931221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6719145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129007314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kern="1000" dirty="0">
                        <a:solidFill>
                          <a:srgbClr val="0099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UN-R16 </a:t>
                      </a:r>
                      <a:r>
                        <a:rPr lang="en-GB" sz="1000" b="1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Minmum</a:t>
                      </a:r>
                      <a:r>
                        <a:rPr lang="en-GB" sz="1000" b="1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requirements for safety belts</a:t>
                      </a:r>
                      <a:endParaRPr lang="en-GB" sz="1000" b="0" kern="1000" dirty="0">
                        <a:solidFill>
                          <a:srgbClr val="0099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kern="1000" dirty="0">
                        <a:solidFill>
                          <a:srgbClr val="0099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80661"/>
                  </a:ext>
                </a:extLst>
              </a:tr>
              <a:tr h="1828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050" b="1" u="none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passengers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Accomodation</a:t>
                      </a: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050" b="1" u="none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passengers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GVM ≤ 5t (M2)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GVM &gt; 5t (M3)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1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GVM ≤ 3.5t</a:t>
                      </a:r>
                      <a:endParaRPr lang="en-GB" sz="1050" b="0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GVM &gt; 3.5t</a:t>
                      </a:r>
                      <a:endParaRPr lang="en-GB" sz="1050" b="0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73599"/>
                  </a:ext>
                </a:extLst>
              </a:tr>
              <a:tr h="3252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9 - 22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Standing +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18710"/>
                  </a:ext>
                </a:extLst>
              </a:tr>
              <a:tr h="32520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81948"/>
                  </a:ext>
                </a:extLst>
              </a:tr>
              <a:tr h="32520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22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Standing &amp;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urban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55387"/>
                  </a:ext>
                </a:extLst>
              </a:tr>
              <a:tr h="325202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900" b="0" u="none" kern="10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Mostly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interurban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92032"/>
                  </a:ext>
                </a:extLst>
              </a:tr>
              <a:tr h="32520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800" b="0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(coach)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34135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FE83AB60-7F79-43E3-B964-8A3E1DB6B171}"/>
              </a:ext>
            </a:extLst>
          </p:cNvPr>
          <p:cNvSpPr/>
          <p:nvPr/>
        </p:nvSpPr>
        <p:spPr>
          <a:xfrm>
            <a:off x="252632" y="4709462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 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fitted, safety-belts must be in compliance with this regulation</a:t>
            </a:r>
          </a:p>
          <a:p>
            <a:r>
              <a:rPr lang="en-GB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8.1.7 </a:t>
            </a:r>
            <a:r>
              <a:rPr lang="en-GB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3-pt belt must be installed unless: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1) Reference zone empty or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2) UN-R80 seat or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3) Parts fulfilling UN-R80 energy absorption test. </a:t>
            </a:r>
          </a:p>
          <a:p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 Parties applying this Regulation may demand the installation of safety belts on M2 and M3 vehicles belonging to Class II.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641BC-5F55-42FF-9B2E-ED5D6C84616E}"/>
              </a:ext>
            </a:extLst>
          </p:cNvPr>
          <p:cNvSpPr/>
          <p:nvPr/>
        </p:nvSpPr>
        <p:spPr>
          <a:xfrm>
            <a:off x="1492139" y="3792151"/>
            <a:ext cx="6961103" cy="39566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408AE3-3ED0-4F33-B930-89413A7BE671}"/>
              </a:ext>
            </a:extLst>
          </p:cNvPr>
          <p:cNvSpPr/>
          <p:nvPr/>
        </p:nvSpPr>
        <p:spPr>
          <a:xfrm>
            <a:off x="223642" y="5839471"/>
            <a:ext cx="8229600" cy="68587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297816" y="257696"/>
            <a:ext cx="6596083" cy="1143000"/>
          </a:xfrm>
        </p:spPr>
        <p:txBody>
          <a:bodyPr/>
          <a:lstStyle/>
          <a:p>
            <a:pPr algn="l"/>
            <a:r>
              <a:rPr lang="fr-FR" sz="2400" dirty="0"/>
              <a:t>Influence on </a:t>
            </a:r>
            <a:r>
              <a:rPr lang="fr-FR" sz="2400" dirty="0" err="1"/>
              <a:t>interior</a:t>
            </a:r>
            <a:r>
              <a:rPr lang="fr-FR" sz="2400" dirty="0"/>
              <a:t> arrangements of buses</a:t>
            </a:r>
            <a:br>
              <a:rPr lang="fr-FR" sz="2400" dirty="0"/>
            </a:br>
            <a:r>
              <a:rPr lang="fr-FR" sz="2400" dirty="0"/>
              <a:t>3) Relevant </a:t>
            </a:r>
            <a:r>
              <a:rPr lang="fr-FR" sz="2400" dirty="0" err="1"/>
              <a:t>vehicle</a:t>
            </a:r>
            <a:r>
              <a:rPr lang="fr-FR" sz="2400" dirty="0"/>
              <a:t> classes</a:t>
            </a:r>
          </a:p>
        </p:txBody>
      </p:sp>
    </p:spTree>
    <p:extLst>
      <p:ext uri="{BB962C8B-B14F-4D97-AF65-F5344CB8AC3E}">
        <p14:creationId xmlns:p14="http://schemas.microsoft.com/office/powerpoint/2010/main" val="16358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982998" cy="272576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Most </a:t>
            </a:r>
            <a:r>
              <a:rPr lang="fr-FR" sz="2400" b="1" dirty="0" err="1"/>
              <a:t>vehicles</a:t>
            </a:r>
            <a:r>
              <a:rPr lang="fr-FR" sz="2400" b="1" dirty="0"/>
              <a:t> on the </a:t>
            </a:r>
            <a:r>
              <a:rPr lang="fr-FR" sz="2400" b="1" dirty="0" err="1"/>
              <a:t>market</a:t>
            </a:r>
            <a:r>
              <a:rPr lang="fr-FR" sz="2400" b="1" dirty="0"/>
              <a:t> are </a:t>
            </a:r>
            <a:r>
              <a:rPr lang="fr-FR" sz="2400" b="1" dirty="0" err="1"/>
              <a:t>fitted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2P-belts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energy</a:t>
            </a:r>
            <a:r>
              <a:rPr lang="fr-FR" sz="2400" b="1" dirty="0"/>
              <a:t> </a:t>
            </a:r>
            <a:r>
              <a:rPr lang="fr-FR" sz="2400" b="1" dirty="0" err="1"/>
              <a:t>absorbing</a:t>
            </a:r>
            <a:r>
              <a:rPr lang="fr-FR" sz="2400" b="1" dirty="0"/>
              <a:t> zones!</a:t>
            </a:r>
          </a:p>
        </p:txBody>
      </p:sp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AE9BB109-F3CF-439D-96BE-2F35621C3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74068"/>
              </p:ext>
            </p:extLst>
          </p:nvPr>
        </p:nvGraphicFramePr>
        <p:xfrm>
          <a:off x="545836" y="2130232"/>
          <a:ext cx="7643192" cy="2372770"/>
        </p:xfrm>
        <a:graphic>
          <a:graphicData uri="http://schemas.openxmlformats.org/drawingml/2006/table">
            <a:tbl>
              <a:tblPr firstRow="1" bandRow="1"/>
              <a:tblGrid>
                <a:gridCol w="1162472">
                  <a:extLst>
                    <a:ext uri="{9D8B030D-6E8A-4147-A177-3AD203B41FA5}">
                      <a16:colId xmlns:a16="http://schemas.microsoft.com/office/drawing/2014/main" val="196014206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4874106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7057891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4931221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6719145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129007314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kern="1000" dirty="0">
                        <a:solidFill>
                          <a:srgbClr val="0099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UN-R16 </a:t>
                      </a:r>
                      <a:r>
                        <a:rPr lang="en-GB" sz="1000" b="1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Minmum</a:t>
                      </a:r>
                      <a:r>
                        <a:rPr lang="en-GB" sz="1000" b="1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requirements for safety belts</a:t>
                      </a:r>
                      <a:endParaRPr lang="en-GB" sz="1000" b="0" kern="1000" dirty="0">
                        <a:solidFill>
                          <a:srgbClr val="0099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kern="1000" dirty="0">
                        <a:solidFill>
                          <a:srgbClr val="0099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80661"/>
                  </a:ext>
                </a:extLst>
              </a:tr>
              <a:tr h="1828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050" b="1" u="none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passengers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Accomodation</a:t>
                      </a: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050" b="1" u="none" kern="1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passengers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GVM ≤ 5t (M2)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GVM &gt; 5t (M3)</a:t>
                      </a:r>
                      <a:endParaRPr lang="en-GB" sz="1050" b="1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1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GVM ≤ 3.5t</a:t>
                      </a:r>
                      <a:endParaRPr lang="en-GB" sz="1050" b="0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u="none" kern="1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GVM &gt; 3.5t</a:t>
                      </a:r>
                      <a:endParaRPr lang="en-GB" sz="1050" b="0" u="none" kern="1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73599"/>
                  </a:ext>
                </a:extLst>
              </a:tr>
              <a:tr h="3252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9 - 22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Standing +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18710"/>
                  </a:ext>
                </a:extLst>
              </a:tr>
              <a:tr h="32520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81948"/>
                  </a:ext>
                </a:extLst>
              </a:tr>
              <a:tr h="32520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22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Standing &amp;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urban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55387"/>
                  </a:ext>
                </a:extLst>
              </a:tr>
              <a:tr h="325202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900" b="0" u="none" kern="10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Mostly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interurban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***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92032"/>
                  </a:ext>
                </a:extLst>
              </a:tr>
              <a:tr h="32520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800" b="0" kern="1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(coach)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2-pt </a:t>
                      </a:r>
                      <a:r>
                        <a:rPr lang="fr-FR" sz="1050" b="0" u="none" kern="10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lang="fr-FR" sz="1050" b="0" u="none" kern="10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**</a:t>
                      </a:r>
                      <a:endParaRPr lang="en-GB" sz="1050" b="0" u="none" kern="10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34135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FE83AB60-7F79-43E3-B964-8A3E1DB6B171}"/>
              </a:ext>
            </a:extLst>
          </p:cNvPr>
          <p:cNvSpPr/>
          <p:nvPr/>
        </p:nvSpPr>
        <p:spPr>
          <a:xfrm>
            <a:off x="252632" y="4594884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 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fitted, safety-belts must be in compliance with this regulation</a:t>
            </a:r>
          </a:p>
          <a:p>
            <a:r>
              <a:rPr lang="en-GB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8.1.7 </a:t>
            </a:r>
            <a:r>
              <a:rPr lang="en-GB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3-pt belt must be installed unless: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1) Reference zone empty or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2) UN-R80 seat or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3) Parts fulfilling UN-R80 energy absorption test. </a:t>
            </a:r>
          </a:p>
          <a:p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 Parties applying this Regulation may demand the installation of safety belts on M2 and M3 vehicles belonging to Class II.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408AE3-3ED0-4F33-B930-89413A7BE671}"/>
              </a:ext>
            </a:extLst>
          </p:cNvPr>
          <p:cNvSpPr/>
          <p:nvPr/>
        </p:nvSpPr>
        <p:spPr>
          <a:xfrm>
            <a:off x="236156" y="4870167"/>
            <a:ext cx="5631988" cy="8630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297816" y="257696"/>
            <a:ext cx="6596083" cy="1143000"/>
          </a:xfrm>
        </p:spPr>
        <p:txBody>
          <a:bodyPr/>
          <a:lstStyle/>
          <a:p>
            <a:pPr algn="l"/>
            <a:r>
              <a:rPr lang="fr-FR" sz="2400" dirty="0"/>
              <a:t>Influence on </a:t>
            </a:r>
            <a:r>
              <a:rPr lang="fr-FR" sz="2400" dirty="0" err="1"/>
              <a:t>interior</a:t>
            </a:r>
            <a:r>
              <a:rPr lang="fr-FR" sz="2400" dirty="0"/>
              <a:t> arrangements of buses</a:t>
            </a:r>
            <a:br>
              <a:rPr lang="fr-FR" sz="2400" dirty="0"/>
            </a:br>
            <a:r>
              <a:rPr lang="fr-FR" sz="2400" dirty="0"/>
              <a:t>4) 2-pts </a:t>
            </a:r>
            <a:r>
              <a:rPr lang="fr-FR" sz="2400" dirty="0" err="1"/>
              <a:t>belt</a:t>
            </a:r>
            <a:r>
              <a:rPr lang="fr-FR" sz="2400" dirty="0"/>
              <a:t> / 3-pts </a:t>
            </a:r>
            <a:r>
              <a:rPr lang="fr-FR" sz="2400" dirty="0" err="1"/>
              <a:t>belt</a:t>
            </a:r>
            <a:r>
              <a:rPr lang="fr-FR" sz="2400" dirty="0"/>
              <a:t> </a:t>
            </a:r>
            <a:r>
              <a:rPr lang="fr-FR" sz="2400" dirty="0" err="1"/>
              <a:t>availability</a:t>
            </a:r>
            <a:br>
              <a:rPr lang="fr-FR" sz="20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1840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418" y="1052736"/>
            <a:ext cx="8982998" cy="272576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CRS-bus </a:t>
            </a:r>
            <a:r>
              <a:rPr lang="fr-FR" sz="2400" b="1" dirty="0" err="1"/>
              <a:t>approval</a:t>
            </a:r>
            <a:r>
              <a:rPr lang="fr-FR" sz="2400" b="1" dirty="0"/>
              <a:t> </a:t>
            </a:r>
            <a:r>
              <a:rPr lang="fr-FR" sz="2400" b="1" dirty="0" err="1"/>
              <a:t>shall</a:t>
            </a:r>
            <a:r>
              <a:rPr lang="fr-FR" sz="2400" b="1" dirty="0"/>
              <a:t> </a:t>
            </a:r>
            <a:r>
              <a:rPr lang="fr-FR" sz="2400" b="1" dirty="0" err="1"/>
              <a:t>follow</a:t>
            </a:r>
            <a:r>
              <a:rPr lang="fr-FR" sz="2400" b="1" dirty="0"/>
              <a:t> prescriptions on UN R 80 – basis, </a:t>
            </a:r>
            <a:r>
              <a:rPr lang="fr-FR" sz="2400" b="1" dirty="0" err="1"/>
              <a:t>shall</a:t>
            </a:r>
            <a:r>
              <a:rPr lang="fr-FR" sz="2400" b="1" dirty="0"/>
              <a:t> </a:t>
            </a:r>
            <a:r>
              <a:rPr lang="fr-FR" sz="2400" b="1" dirty="0" err="1"/>
              <a:t>be</a:t>
            </a:r>
            <a:r>
              <a:rPr lang="fr-FR" sz="2400" b="1" dirty="0"/>
              <a:t> </a:t>
            </a:r>
            <a:r>
              <a:rPr lang="fr-FR" sz="2400" b="1" dirty="0" err="1"/>
              <a:t>technology</a:t>
            </a:r>
            <a:r>
              <a:rPr lang="fr-FR" sz="2400" b="1" dirty="0"/>
              <a:t> </a:t>
            </a:r>
            <a:r>
              <a:rPr lang="fr-FR" sz="2400" b="1" dirty="0" err="1"/>
              <a:t>neutral</a:t>
            </a:r>
            <a:r>
              <a:rPr lang="fr-FR" sz="2400" b="1" dirty="0"/>
              <a:t> and not </a:t>
            </a:r>
            <a:r>
              <a:rPr lang="fr-FR" sz="2400" b="1" dirty="0" err="1"/>
              <a:t>focused</a:t>
            </a:r>
            <a:r>
              <a:rPr lang="fr-FR" sz="2400" b="1" dirty="0"/>
              <a:t> on </a:t>
            </a:r>
            <a:r>
              <a:rPr lang="fr-FR" sz="2400" b="1" dirty="0" err="1"/>
              <a:t>existing</a:t>
            </a:r>
            <a:r>
              <a:rPr lang="fr-FR" sz="2400" b="1" dirty="0"/>
              <a:t> R 129-CRS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14664-034E-42BE-A8AD-8DE0B32518B1}"/>
              </a:ext>
            </a:extLst>
          </p:cNvPr>
          <p:cNvSpPr txBox="1"/>
          <p:nvPr/>
        </p:nvSpPr>
        <p:spPr>
          <a:xfrm>
            <a:off x="179512" y="2179427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Eg</a:t>
            </a:r>
            <a:r>
              <a:rPr lang="en-GB" sz="1400" dirty="0"/>
              <a:t>: </a:t>
            </a:r>
            <a:r>
              <a:rPr lang="en-GB" sz="1400" dirty="0" err="1"/>
              <a:t>SiTSafe</a:t>
            </a:r>
            <a:r>
              <a:rPr lang="en-GB" sz="1400" dirty="0"/>
              <a:t> as a solution for option in Nordic bus procurement requirements </a:t>
            </a:r>
          </a:p>
          <a:p>
            <a:r>
              <a:rPr lang="fr-FR" sz="1400" dirty="0"/>
              <a:t>       « At least 2 </a:t>
            </a:r>
            <a:r>
              <a:rPr lang="fr-FR" sz="1400" dirty="0" err="1"/>
              <a:t>child</a:t>
            </a:r>
            <a:r>
              <a:rPr lang="fr-FR" sz="1400" dirty="0"/>
              <a:t> </a:t>
            </a:r>
            <a:r>
              <a:rPr lang="fr-FR" sz="1400" dirty="0" err="1"/>
              <a:t>seats</a:t>
            </a:r>
            <a:r>
              <a:rPr lang="fr-FR" sz="1400" dirty="0"/>
              <a:t> for 3 </a:t>
            </a:r>
            <a:r>
              <a:rPr lang="fr-FR" sz="1400" dirty="0" err="1"/>
              <a:t>years</a:t>
            </a:r>
            <a:r>
              <a:rPr lang="fr-FR" sz="1400" dirty="0"/>
              <a:t> of </a:t>
            </a:r>
            <a:r>
              <a:rPr lang="fr-FR" sz="1400" dirty="0" err="1"/>
              <a:t>age</a:t>
            </a:r>
            <a:r>
              <a:rPr lang="fr-FR" sz="1400" dirty="0"/>
              <a:t> (UN-R44) »</a:t>
            </a:r>
          </a:p>
          <a:p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DEAD3-2D98-4363-9D74-ECF634B1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918091"/>
            <a:ext cx="4819189" cy="3284507"/>
          </a:xfrm>
          <a:prstGeom prst="rect">
            <a:avLst/>
          </a:prstGeom>
        </p:spPr>
      </p:pic>
      <p:pic>
        <p:nvPicPr>
          <p:cNvPr id="12" name="Picture 11" descr="A picture containing indoor, cabin, car seat&#10;&#10;Description automatically generated">
            <a:extLst>
              <a:ext uri="{FF2B5EF4-FFF2-40B4-BE49-F238E27FC236}">
                <a16:creationId xmlns:a16="http://schemas.microsoft.com/office/drawing/2014/main" id="{046CD7C0-32FE-415C-BC8A-1C096EA8B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b="8000"/>
          <a:stretch/>
        </p:blipFill>
        <p:spPr>
          <a:xfrm>
            <a:off x="755576" y="3018017"/>
            <a:ext cx="2592288" cy="318458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97816" y="257696"/>
            <a:ext cx="6596083" cy="1143000"/>
          </a:xfrm>
        </p:spPr>
        <p:txBody>
          <a:bodyPr/>
          <a:lstStyle/>
          <a:p>
            <a:pPr algn="l"/>
            <a:r>
              <a:rPr lang="fr-FR" sz="2400" dirty="0"/>
              <a:t>Influence on </a:t>
            </a:r>
            <a:r>
              <a:rPr lang="fr-FR" sz="2400" dirty="0" err="1"/>
              <a:t>interior</a:t>
            </a:r>
            <a:r>
              <a:rPr lang="fr-FR" sz="2400" dirty="0"/>
              <a:t> arrangements of buses</a:t>
            </a:r>
            <a:br>
              <a:rPr lang="fr-FR" sz="2400" dirty="0"/>
            </a:br>
            <a:r>
              <a:rPr lang="fr-FR" sz="2400" dirty="0"/>
              <a:t>5) In-</a:t>
            </a:r>
            <a:r>
              <a:rPr lang="fr-FR" sz="2400" dirty="0" err="1"/>
              <a:t>vehicle</a:t>
            </a:r>
            <a:r>
              <a:rPr lang="fr-FR" sz="2400" dirty="0"/>
              <a:t> </a:t>
            </a:r>
            <a:r>
              <a:rPr lang="fr-FR" sz="2400" dirty="0" err="1"/>
              <a:t>child</a:t>
            </a:r>
            <a:r>
              <a:rPr lang="fr-FR" sz="2400" dirty="0"/>
              <a:t> </a:t>
            </a:r>
            <a:r>
              <a:rPr lang="fr-FR" sz="2400" dirty="0" err="1"/>
              <a:t>seats</a:t>
            </a:r>
            <a:br>
              <a:rPr lang="fr-FR" sz="20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9493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625E5DC-A0AF-4A46-9CB0-834F7F2552D1}"/>
              </a:ext>
            </a:extLst>
          </p:cNvPr>
          <p:cNvGrpSpPr/>
          <p:nvPr/>
        </p:nvGrpSpPr>
        <p:grpSpPr>
          <a:xfrm>
            <a:off x="539153" y="1856804"/>
            <a:ext cx="2281451" cy="2546340"/>
            <a:chOff x="539552" y="1570997"/>
            <a:chExt cx="3665538" cy="4019542"/>
          </a:xfrm>
        </p:grpSpPr>
        <p:sp>
          <p:nvSpPr>
            <p:cNvPr id="7" name="Rechteck 106">
              <a:extLst>
                <a:ext uri="{FF2B5EF4-FFF2-40B4-BE49-F238E27FC236}">
                  <a16:creationId xmlns:a16="http://schemas.microsoft.com/office/drawing/2014/main" id="{259DFCCA-09A1-4610-AE39-24B776DAA952}"/>
                </a:ext>
              </a:extLst>
            </p:cNvPr>
            <p:cNvSpPr/>
            <p:nvPr/>
          </p:nvSpPr>
          <p:spPr>
            <a:xfrm rot="1121135">
              <a:off x="3012877" y="3460122"/>
              <a:ext cx="287338" cy="777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" name="Gerade Verbindung 110">
              <a:extLst>
                <a:ext uri="{FF2B5EF4-FFF2-40B4-BE49-F238E27FC236}">
                  <a16:creationId xmlns:a16="http://schemas.microsoft.com/office/drawing/2014/main" id="{7F0FBB89-B73C-48CC-A884-3BF2ED9DE61F}"/>
                </a:ext>
              </a:extLst>
            </p:cNvPr>
            <p:cNvCxnSpPr/>
            <p:nvPr/>
          </p:nvCxnSpPr>
          <p:spPr>
            <a:xfrm rot="1121135" flipV="1">
              <a:off x="3252590" y="3544259"/>
              <a:ext cx="111125" cy="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ihandform 111">
              <a:extLst>
                <a:ext uri="{FF2B5EF4-FFF2-40B4-BE49-F238E27FC236}">
                  <a16:creationId xmlns:a16="http://schemas.microsoft.com/office/drawing/2014/main" id="{4B2A8F2C-31BB-4E74-B5AD-1703435BB71B}"/>
                </a:ext>
              </a:extLst>
            </p:cNvPr>
            <p:cNvSpPr/>
            <p:nvPr/>
          </p:nvSpPr>
          <p:spPr>
            <a:xfrm rot="1121135">
              <a:off x="2096890" y="1745622"/>
              <a:ext cx="1449387" cy="1644650"/>
            </a:xfrm>
            <a:custGeom>
              <a:avLst/>
              <a:gdLst>
                <a:gd name="connsiteX0" fmla="*/ 3810 w 982980"/>
                <a:gd name="connsiteY0" fmla="*/ 160020 h 1127760"/>
                <a:gd name="connsiteX1" fmla="*/ 552450 w 982980"/>
                <a:gd name="connsiteY1" fmla="*/ 0 h 1127760"/>
                <a:gd name="connsiteX2" fmla="*/ 925830 w 982980"/>
                <a:gd name="connsiteY2" fmla="*/ 0 h 1127760"/>
                <a:gd name="connsiteX3" fmla="*/ 982980 w 982980"/>
                <a:gd name="connsiteY3" fmla="*/ 430530 h 1127760"/>
                <a:gd name="connsiteX4" fmla="*/ 914400 w 982980"/>
                <a:gd name="connsiteY4" fmla="*/ 1123950 h 1127760"/>
                <a:gd name="connsiteX5" fmla="*/ 0 w 982980"/>
                <a:gd name="connsiteY5" fmla="*/ 1127760 h 1127760"/>
                <a:gd name="connsiteX6" fmla="*/ 3810 w 982980"/>
                <a:gd name="connsiteY6" fmla="*/ 160020 h 1127760"/>
                <a:gd name="connsiteX0" fmla="*/ 3810 w 982980"/>
                <a:gd name="connsiteY0" fmla="*/ 160020 h 1127760"/>
                <a:gd name="connsiteX1" fmla="*/ 552450 w 982980"/>
                <a:gd name="connsiteY1" fmla="*/ 0 h 1127760"/>
                <a:gd name="connsiteX2" fmla="*/ 959167 w 982980"/>
                <a:gd name="connsiteY2" fmla="*/ 0 h 1127760"/>
                <a:gd name="connsiteX3" fmla="*/ 982980 w 982980"/>
                <a:gd name="connsiteY3" fmla="*/ 430530 h 1127760"/>
                <a:gd name="connsiteX4" fmla="*/ 914400 w 982980"/>
                <a:gd name="connsiteY4" fmla="*/ 1123950 h 1127760"/>
                <a:gd name="connsiteX5" fmla="*/ 0 w 982980"/>
                <a:gd name="connsiteY5" fmla="*/ 1127760 h 1127760"/>
                <a:gd name="connsiteX6" fmla="*/ 3810 w 982980"/>
                <a:gd name="connsiteY6" fmla="*/ 160020 h 1127760"/>
                <a:gd name="connsiteX0" fmla="*/ 3810 w 999649"/>
                <a:gd name="connsiteY0" fmla="*/ 160020 h 1127760"/>
                <a:gd name="connsiteX1" fmla="*/ 552450 w 999649"/>
                <a:gd name="connsiteY1" fmla="*/ 0 h 1127760"/>
                <a:gd name="connsiteX2" fmla="*/ 959167 w 999649"/>
                <a:gd name="connsiteY2" fmla="*/ 0 h 1127760"/>
                <a:gd name="connsiteX3" fmla="*/ 999649 w 999649"/>
                <a:gd name="connsiteY3" fmla="*/ 261461 h 1127760"/>
                <a:gd name="connsiteX4" fmla="*/ 914400 w 999649"/>
                <a:gd name="connsiteY4" fmla="*/ 1123950 h 1127760"/>
                <a:gd name="connsiteX5" fmla="*/ 0 w 999649"/>
                <a:gd name="connsiteY5" fmla="*/ 1127760 h 1127760"/>
                <a:gd name="connsiteX6" fmla="*/ 3810 w 999649"/>
                <a:gd name="connsiteY6" fmla="*/ 160020 h 1127760"/>
                <a:gd name="connsiteX0" fmla="*/ 3810 w 994886"/>
                <a:gd name="connsiteY0" fmla="*/ 160020 h 1127760"/>
                <a:gd name="connsiteX1" fmla="*/ 552450 w 994886"/>
                <a:gd name="connsiteY1" fmla="*/ 0 h 1127760"/>
                <a:gd name="connsiteX2" fmla="*/ 959167 w 994886"/>
                <a:gd name="connsiteY2" fmla="*/ 0 h 1127760"/>
                <a:gd name="connsiteX3" fmla="*/ 994886 w 994886"/>
                <a:gd name="connsiteY3" fmla="*/ 256699 h 1127760"/>
                <a:gd name="connsiteX4" fmla="*/ 914400 w 994886"/>
                <a:gd name="connsiteY4" fmla="*/ 1123950 h 1127760"/>
                <a:gd name="connsiteX5" fmla="*/ 0 w 994886"/>
                <a:gd name="connsiteY5" fmla="*/ 1127760 h 1127760"/>
                <a:gd name="connsiteX6" fmla="*/ 3810 w 994886"/>
                <a:gd name="connsiteY6" fmla="*/ 160020 h 1127760"/>
                <a:gd name="connsiteX0" fmla="*/ 3810 w 994886"/>
                <a:gd name="connsiteY0" fmla="*/ 160020 h 1127760"/>
                <a:gd name="connsiteX1" fmla="*/ 552450 w 994886"/>
                <a:gd name="connsiteY1" fmla="*/ 0 h 1127760"/>
                <a:gd name="connsiteX2" fmla="*/ 959167 w 994886"/>
                <a:gd name="connsiteY2" fmla="*/ 0 h 1127760"/>
                <a:gd name="connsiteX3" fmla="*/ 994886 w 994886"/>
                <a:gd name="connsiteY3" fmla="*/ 256699 h 1127760"/>
                <a:gd name="connsiteX4" fmla="*/ 918010 w 994886"/>
                <a:gd name="connsiteY4" fmla="*/ 1127560 h 1127760"/>
                <a:gd name="connsiteX5" fmla="*/ 0 w 994886"/>
                <a:gd name="connsiteY5" fmla="*/ 1127760 h 1127760"/>
                <a:gd name="connsiteX6" fmla="*/ 3810 w 994886"/>
                <a:gd name="connsiteY6" fmla="*/ 160020 h 1127760"/>
                <a:gd name="connsiteX0" fmla="*/ 3810 w 994886"/>
                <a:gd name="connsiteY0" fmla="*/ 160020 h 1127760"/>
                <a:gd name="connsiteX1" fmla="*/ 552450 w 994886"/>
                <a:gd name="connsiteY1" fmla="*/ 0 h 1127760"/>
                <a:gd name="connsiteX2" fmla="*/ 959167 w 994886"/>
                <a:gd name="connsiteY2" fmla="*/ 0 h 1127760"/>
                <a:gd name="connsiteX3" fmla="*/ 994886 w 994886"/>
                <a:gd name="connsiteY3" fmla="*/ 256699 h 1127760"/>
                <a:gd name="connsiteX4" fmla="*/ 925189 w 994886"/>
                <a:gd name="connsiteY4" fmla="*/ 1083206 h 1127760"/>
                <a:gd name="connsiteX5" fmla="*/ 918010 w 994886"/>
                <a:gd name="connsiteY5" fmla="*/ 1127560 h 1127760"/>
                <a:gd name="connsiteX6" fmla="*/ 0 w 994886"/>
                <a:gd name="connsiteY6" fmla="*/ 1127760 h 1127760"/>
                <a:gd name="connsiteX7" fmla="*/ 3810 w 994886"/>
                <a:gd name="connsiteY7" fmla="*/ 160020 h 1127760"/>
                <a:gd name="connsiteX0" fmla="*/ 3810 w 994886"/>
                <a:gd name="connsiteY0" fmla="*/ 160020 h 1127760"/>
                <a:gd name="connsiteX1" fmla="*/ 552450 w 994886"/>
                <a:gd name="connsiteY1" fmla="*/ 0 h 1127760"/>
                <a:gd name="connsiteX2" fmla="*/ 959167 w 994886"/>
                <a:gd name="connsiteY2" fmla="*/ 0 h 1127760"/>
                <a:gd name="connsiteX3" fmla="*/ 994886 w 994886"/>
                <a:gd name="connsiteY3" fmla="*/ 256699 h 1127760"/>
                <a:gd name="connsiteX4" fmla="*/ 925189 w 994886"/>
                <a:gd name="connsiteY4" fmla="*/ 1083206 h 1127760"/>
                <a:gd name="connsiteX5" fmla="*/ 899959 w 994886"/>
                <a:gd name="connsiteY5" fmla="*/ 1123950 h 1127760"/>
                <a:gd name="connsiteX6" fmla="*/ 0 w 994886"/>
                <a:gd name="connsiteY6" fmla="*/ 1127760 h 1127760"/>
                <a:gd name="connsiteX7" fmla="*/ 3810 w 994886"/>
                <a:gd name="connsiteY7" fmla="*/ 160020 h 1127760"/>
                <a:gd name="connsiteX0" fmla="*/ 3810 w 994886"/>
                <a:gd name="connsiteY0" fmla="*/ 160020 h 1127760"/>
                <a:gd name="connsiteX1" fmla="*/ 552450 w 994886"/>
                <a:gd name="connsiteY1" fmla="*/ 0 h 1127760"/>
                <a:gd name="connsiteX2" fmla="*/ 959167 w 994886"/>
                <a:gd name="connsiteY2" fmla="*/ 0 h 1127760"/>
                <a:gd name="connsiteX3" fmla="*/ 994886 w 994886"/>
                <a:gd name="connsiteY3" fmla="*/ 256699 h 1127760"/>
                <a:gd name="connsiteX4" fmla="*/ 928799 w 994886"/>
                <a:gd name="connsiteY4" fmla="*/ 1061544 h 1127760"/>
                <a:gd name="connsiteX5" fmla="*/ 899959 w 994886"/>
                <a:gd name="connsiteY5" fmla="*/ 1123950 h 1127760"/>
                <a:gd name="connsiteX6" fmla="*/ 0 w 994886"/>
                <a:gd name="connsiteY6" fmla="*/ 1127760 h 1127760"/>
                <a:gd name="connsiteX7" fmla="*/ 3810 w 994886"/>
                <a:gd name="connsiteY7" fmla="*/ 160020 h 1127760"/>
                <a:gd name="connsiteX0" fmla="*/ 3810 w 994886"/>
                <a:gd name="connsiteY0" fmla="*/ 160020 h 1127760"/>
                <a:gd name="connsiteX1" fmla="*/ 552450 w 994886"/>
                <a:gd name="connsiteY1" fmla="*/ 0 h 1127760"/>
                <a:gd name="connsiteX2" fmla="*/ 959167 w 994886"/>
                <a:gd name="connsiteY2" fmla="*/ 0 h 1127760"/>
                <a:gd name="connsiteX3" fmla="*/ 994886 w 994886"/>
                <a:gd name="connsiteY3" fmla="*/ 256699 h 1127760"/>
                <a:gd name="connsiteX4" fmla="*/ 928799 w 994886"/>
                <a:gd name="connsiteY4" fmla="*/ 1061544 h 1127760"/>
                <a:gd name="connsiteX5" fmla="*/ 892739 w 994886"/>
                <a:gd name="connsiteY5" fmla="*/ 1127560 h 1127760"/>
                <a:gd name="connsiteX6" fmla="*/ 0 w 994886"/>
                <a:gd name="connsiteY6" fmla="*/ 1127760 h 1127760"/>
                <a:gd name="connsiteX7" fmla="*/ 3810 w 994886"/>
                <a:gd name="connsiteY7" fmla="*/ 160020 h 1127760"/>
                <a:gd name="connsiteX0" fmla="*/ 3810 w 994886"/>
                <a:gd name="connsiteY0" fmla="*/ 160020 h 1127760"/>
                <a:gd name="connsiteX1" fmla="*/ 552450 w 994886"/>
                <a:gd name="connsiteY1" fmla="*/ 0 h 1127760"/>
                <a:gd name="connsiteX2" fmla="*/ 959167 w 994886"/>
                <a:gd name="connsiteY2" fmla="*/ 0 h 1127760"/>
                <a:gd name="connsiteX3" fmla="*/ 994886 w 994886"/>
                <a:gd name="connsiteY3" fmla="*/ 256699 h 1127760"/>
                <a:gd name="connsiteX4" fmla="*/ 928799 w 994886"/>
                <a:gd name="connsiteY4" fmla="*/ 1061544 h 1127760"/>
                <a:gd name="connsiteX5" fmla="*/ 871078 w 994886"/>
                <a:gd name="connsiteY5" fmla="*/ 1127560 h 1127760"/>
                <a:gd name="connsiteX6" fmla="*/ 0 w 994886"/>
                <a:gd name="connsiteY6" fmla="*/ 1127760 h 1127760"/>
                <a:gd name="connsiteX7" fmla="*/ 3810 w 994886"/>
                <a:gd name="connsiteY7" fmla="*/ 160020 h 1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4886" h="1127760">
                  <a:moveTo>
                    <a:pt x="3810" y="160020"/>
                  </a:moveTo>
                  <a:lnTo>
                    <a:pt x="552450" y="0"/>
                  </a:lnTo>
                  <a:lnTo>
                    <a:pt x="959167" y="0"/>
                  </a:lnTo>
                  <a:lnTo>
                    <a:pt x="994886" y="256699"/>
                  </a:lnTo>
                  <a:lnTo>
                    <a:pt x="928799" y="1061544"/>
                  </a:lnTo>
                  <a:cubicBezTo>
                    <a:pt x="928813" y="1076329"/>
                    <a:pt x="871064" y="1112775"/>
                    <a:pt x="871078" y="1127560"/>
                  </a:cubicBezTo>
                  <a:lnTo>
                    <a:pt x="0" y="1127760"/>
                  </a:lnTo>
                  <a:lnTo>
                    <a:pt x="3810" y="16002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0" name="Gerade Verbindung 114">
              <a:extLst>
                <a:ext uri="{FF2B5EF4-FFF2-40B4-BE49-F238E27FC236}">
                  <a16:creationId xmlns:a16="http://schemas.microsoft.com/office/drawing/2014/main" id="{49E4F925-0898-4D5F-B612-2E28B7142351}"/>
                </a:ext>
              </a:extLst>
            </p:cNvPr>
            <p:cNvCxnSpPr/>
            <p:nvPr/>
          </p:nvCxnSpPr>
          <p:spPr>
            <a:xfrm rot="17321135" flipH="1">
              <a:off x="3408165" y="2139322"/>
              <a:ext cx="357187" cy="5238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15">
              <a:extLst>
                <a:ext uri="{FF2B5EF4-FFF2-40B4-BE49-F238E27FC236}">
                  <a16:creationId xmlns:a16="http://schemas.microsoft.com/office/drawing/2014/main" id="{7E4F30AF-26F5-4449-8ABC-347CE36DD6C4}"/>
                </a:ext>
              </a:extLst>
            </p:cNvPr>
            <p:cNvCxnSpPr/>
            <p:nvPr/>
          </p:nvCxnSpPr>
          <p:spPr>
            <a:xfrm rot="6521135">
              <a:off x="2674740" y="2864809"/>
              <a:ext cx="1250950" cy="11112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6">
              <a:extLst>
                <a:ext uri="{FF2B5EF4-FFF2-40B4-BE49-F238E27FC236}">
                  <a16:creationId xmlns:a16="http://schemas.microsoft.com/office/drawing/2014/main" id="{348A7B08-D255-47D9-82BF-AC4E021B81E6}"/>
                </a:ext>
              </a:extLst>
            </p:cNvPr>
            <p:cNvCxnSpPr/>
            <p:nvPr/>
          </p:nvCxnSpPr>
          <p:spPr>
            <a:xfrm rot="1121135" flipV="1">
              <a:off x="3466902" y="1975809"/>
              <a:ext cx="131763" cy="10001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17">
              <a:extLst>
                <a:ext uri="{FF2B5EF4-FFF2-40B4-BE49-F238E27FC236}">
                  <a16:creationId xmlns:a16="http://schemas.microsoft.com/office/drawing/2014/main" id="{52EDE0CA-3366-4235-ABC6-7F0354B9EC51}"/>
                </a:ext>
              </a:extLst>
            </p:cNvPr>
            <p:cNvCxnSpPr/>
            <p:nvPr/>
          </p:nvCxnSpPr>
          <p:spPr>
            <a:xfrm rot="17321135" flipH="1">
              <a:off x="3311328" y="2163134"/>
              <a:ext cx="247650" cy="4127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18">
              <a:extLst>
                <a:ext uri="{FF2B5EF4-FFF2-40B4-BE49-F238E27FC236}">
                  <a16:creationId xmlns:a16="http://schemas.microsoft.com/office/drawing/2014/main" id="{C8FF6A07-F3E7-4015-80A7-F5618FD0D638}"/>
                </a:ext>
              </a:extLst>
            </p:cNvPr>
            <p:cNvCxnSpPr/>
            <p:nvPr/>
          </p:nvCxnSpPr>
          <p:spPr>
            <a:xfrm rot="1121135" flipV="1">
              <a:off x="3404990" y="2326647"/>
              <a:ext cx="153987" cy="317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19">
              <a:extLst>
                <a:ext uri="{FF2B5EF4-FFF2-40B4-BE49-F238E27FC236}">
                  <a16:creationId xmlns:a16="http://schemas.microsoft.com/office/drawing/2014/main" id="{7352B7E3-13CE-4976-9F2F-3E81B3F6A13A}"/>
                </a:ext>
              </a:extLst>
            </p:cNvPr>
            <p:cNvCxnSpPr/>
            <p:nvPr/>
          </p:nvCxnSpPr>
          <p:spPr>
            <a:xfrm rot="6521135">
              <a:off x="2754115" y="2683834"/>
              <a:ext cx="931862" cy="9683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ihandform 122">
              <a:extLst>
                <a:ext uri="{FF2B5EF4-FFF2-40B4-BE49-F238E27FC236}">
                  <a16:creationId xmlns:a16="http://schemas.microsoft.com/office/drawing/2014/main" id="{6546D049-4EC8-4C5A-ADE9-5735A1178803}"/>
                </a:ext>
              </a:extLst>
            </p:cNvPr>
            <p:cNvSpPr/>
            <p:nvPr/>
          </p:nvSpPr>
          <p:spPr>
            <a:xfrm rot="1121135">
              <a:off x="2773165" y="3128334"/>
              <a:ext cx="268287" cy="228600"/>
            </a:xfrm>
            <a:custGeom>
              <a:avLst/>
              <a:gdLst>
                <a:gd name="connsiteX0" fmla="*/ 14288 w 183356"/>
                <a:gd name="connsiteY0" fmla="*/ 0 h 157162"/>
                <a:gd name="connsiteX1" fmla="*/ 183356 w 183356"/>
                <a:gd name="connsiteY1" fmla="*/ 0 h 157162"/>
                <a:gd name="connsiteX2" fmla="*/ 171450 w 183356"/>
                <a:gd name="connsiteY2" fmla="*/ 157162 h 157162"/>
                <a:gd name="connsiteX3" fmla="*/ 0 w 183356"/>
                <a:gd name="connsiteY3" fmla="*/ 157162 h 157162"/>
                <a:gd name="connsiteX4" fmla="*/ 14288 w 183356"/>
                <a:gd name="connsiteY4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56" h="157162">
                  <a:moveTo>
                    <a:pt x="14288" y="0"/>
                  </a:moveTo>
                  <a:lnTo>
                    <a:pt x="183356" y="0"/>
                  </a:lnTo>
                  <a:lnTo>
                    <a:pt x="171450" y="157162"/>
                  </a:lnTo>
                  <a:lnTo>
                    <a:pt x="0" y="157162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7" name="Gerade Verbindung 123">
              <a:extLst>
                <a:ext uri="{FF2B5EF4-FFF2-40B4-BE49-F238E27FC236}">
                  <a16:creationId xmlns:a16="http://schemas.microsoft.com/office/drawing/2014/main" id="{E568EF9D-F68E-49D3-81DD-F5F1132131EC}"/>
                </a:ext>
              </a:extLst>
            </p:cNvPr>
            <p:cNvCxnSpPr/>
            <p:nvPr/>
          </p:nvCxnSpPr>
          <p:spPr>
            <a:xfrm rot="1121135">
              <a:off x="1927027" y="3114047"/>
              <a:ext cx="850900" cy="317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4">
              <a:extLst>
                <a:ext uri="{FF2B5EF4-FFF2-40B4-BE49-F238E27FC236}">
                  <a16:creationId xmlns:a16="http://schemas.microsoft.com/office/drawing/2014/main" id="{F6895B02-3943-4E21-8906-5F0D446630C8}"/>
                </a:ext>
              </a:extLst>
            </p:cNvPr>
            <p:cNvCxnSpPr/>
            <p:nvPr/>
          </p:nvCxnSpPr>
          <p:spPr>
            <a:xfrm rot="17321135" flipH="1">
              <a:off x="2969221" y="3411703"/>
              <a:ext cx="76200" cy="650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ihandform 125">
              <a:extLst>
                <a:ext uri="{FF2B5EF4-FFF2-40B4-BE49-F238E27FC236}">
                  <a16:creationId xmlns:a16="http://schemas.microsoft.com/office/drawing/2014/main" id="{5C3545FA-03DD-45DD-9CE2-21694BF18A4A}"/>
                </a:ext>
              </a:extLst>
            </p:cNvPr>
            <p:cNvSpPr/>
            <p:nvPr/>
          </p:nvSpPr>
          <p:spPr>
            <a:xfrm rot="1121135">
              <a:off x="2230240" y="1659897"/>
              <a:ext cx="792162" cy="1065212"/>
            </a:xfrm>
            <a:custGeom>
              <a:avLst/>
              <a:gdLst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419661 w 543486"/>
                <a:gd name="connsiteY3" fmla="*/ 640556 h 731043"/>
                <a:gd name="connsiteX4" fmla="*/ 412517 w 543486"/>
                <a:gd name="connsiteY4" fmla="*/ 642937 h 731043"/>
                <a:gd name="connsiteX5" fmla="*/ 395848 w 543486"/>
                <a:gd name="connsiteY5" fmla="*/ 659606 h 731043"/>
                <a:gd name="connsiteX6" fmla="*/ 393467 w 543486"/>
                <a:gd name="connsiteY6" fmla="*/ 666750 h 731043"/>
                <a:gd name="connsiteX7" fmla="*/ 364892 w 543486"/>
                <a:gd name="connsiteY7" fmla="*/ 681037 h 731043"/>
                <a:gd name="connsiteX8" fmla="*/ 336317 w 543486"/>
                <a:gd name="connsiteY8" fmla="*/ 683418 h 731043"/>
                <a:gd name="connsiteX9" fmla="*/ 329173 w 543486"/>
                <a:gd name="connsiteY9" fmla="*/ 683418 h 731043"/>
                <a:gd name="connsiteX10" fmla="*/ 81523 w 543486"/>
                <a:gd name="connsiteY10" fmla="*/ 681037 h 731043"/>
                <a:gd name="connsiteX11" fmla="*/ 60092 w 543486"/>
                <a:gd name="connsiteY11" fmla="*/ 683418 h 731043"/>
                <a:gd name="connsiteX12" fmla="*/ 45805 w 543486"/>
                <a:gd name="connsiteY12" fmla="*/ 692943 h 731043"/>
                <a:gd name="connsiteX13" fmla="*/ 31517 w 543486"/>
                <a:gd name="connsiteY13" fmla="*/ 700087 h 731043"/>
                <a:gd name="connsiteX14" fmla="*/ 24373 w 543486"/>
                <a:gd name="connsiteY14" fmla="*/ 702468 h 731043"/>
                <a:gd name="connsiteX15" fmla="*/ 7705 w 543486"/>
                <a:gd name="connsiteY15" fmla="*/ 721518 h 731043"/>
                <a:gd name="connsiteX16" fmla="*/ 561 w 543486"/>
                <a:gd name="connsiteY16" fmla="*/ 731043 h 731043"/>
                <a:gd name="connsiteX17" fmla="*/ 561 w 543486"/>
                <a:gd name="connsiteY17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419661 w 543486"/>
                <a:gd name="connsiteY3" fmla="*/ 640556 h 731043"/>
                <a:gd name="connsiteX4" fmla="*/ 395848 w 543486"/>
                <a:gd name="connsiteY4" fmla="*/ 659606 h 731043"/>
                <a:gd name="connsiteX5" fmla="*/ 393467 w 543486"/>
                <a:gd name="connsiteY5" fmla="*/ 666750 h 731043"/>
                <a:gd name="connsiteX6" fmla="*/ 364892 w 543486"/>
                <a:gd name="connsiteY6" fmla="*/ 681037 h 731043"/>
                <a:gd name="connsiteX7" fmla="*/ 336317 w 543486"/>
                <a:gd name="connsiteY7" fmla="*/ 683418 h 731043"/>
                <a:gd name="connsiteX8" fmla="*/ 329173 w 543486"/>
                <a:gd name="connsiteY8" fmla="*/ 683418 h 731043"/>
                <a:gd name="connsiteX9" fmla="*/ 81523 w 543486"/>
                <a:gd name="connsiteY9" fmla="*/ 681037 h 731043"/>
                <a:gd name="connsiteX10" fmla="*/ 60092 w 543486"/>
                <a:gd name="connsiteY10" fmla="*/ 683418 h 731043"/>
                <a:gd name="connsiteX11" fmla="*/ 45805 w 543486"/>
                <a:gd name="connsiteY11" fmla="*/ 692943 h 731043"/>
                <a:gd name="connsiteX12" fmla="*/ 31517 w 543486"/>
                <a:gd name="connsiteY12" fmla="*/ 700087 h 731043"/>
                <a:gd name="connsiteX13" fmla="*/ 24373 w 543486"/>
                <a:gd name="connsiteY13" fmla="*/ 702468 h 731043"/>
                <a:gd name="connsiteX14" fmla="*/ 7705 w 543486"/>
                <a:gd name="connsiteY14" fmla="*/ 721518 h 731043"/>
                <a:gd name="connsiteX15" fmla="*/ 561 w 543486"/>
                <a:gd name="connsiteY15" fmla="*/ 731043 h 731043"/>
                <a:gd name="connsiteX16" fmla="*/ 561 w 543486"/>
                <a:gd name="connsiteY16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419661 w 543486"/>
                <a:gd name="connsiteY3" fmla="*/ 640556 h 731043"/>
                <a:gd name="connsiteX4" fmla="*/ 395848 w 543486"/>
                <a:gd name="connsiteY4" fmla="*/ 659606 h 731043"/>
                <a:gd name="connsiteX5" fmla="*/ 364892 w 543486"/>
                <a:gd name="connsiteY5" fmla="*/ 681037 h 731043"/>
                <a:gd name="connsiteX6" fmla="*/ 336317 w 543486"/>
                <a:gd name="connsiteY6" fmla="*/ 683418 h 731043"/>
                <a:gd name="connsiteX7" fmla="*/ 329173 w 543486"/>
                <a:gd name="connsiteY7" fmla="*/ 683418 h 731043"/>
                <a:gd name="connsiteX8" fmla="*/ 81523 w 543486"/>
                <a:gd name="connsiteY8" fmla="*/ 681037 h 731043"/>
                <a:gd name="connsiteX9" fmla="*/ 60092 w 543486"/>
                <a:gd name="connsiteY9" fmla="*/ 683418 h 731043"/>
                <a:gd name="connsiteX10" fmla="*/ 45805 w 543486"/>
                <a:gd name="connsiteY10" fmla="*/ 692943 h 731043"/>
                <a:gd name="connsiteX11" fmla="*/ 31517 w 543486"/>
                <a:gd name="connsiteY11" fmla="*/ 700087 h 731043"/>
                <a:gd name="connsiteX12" fmla="*/ 24373 w 543486"/>
                <a:gd name="connsiteY12" fmla="*/ 702468 h 731043"/>
                <a:gd name="connsiteX13" fmla="*/ 7705 w 543486"/>
                <a:gd name="connsiteY13" fmla="*/ 721518 h 731043"/>
                <a:gd name="connsiteX14" fmla="*/ 561 w 543486"/>
                <a:gd name="connsiteY14" fmla="*/ 731043 h 731043"/>
                <a:gd name="connsiteX15" fmla="*/ 561 w 543486"/>
                <a:gd name="connsiteY15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419661 w 543486"/>
                <a:gd name="connsiteY3" fmla="*/ 640556 h 731043"/>
                <a:gd name="connsiteX4" fmla="*/ 364892 w 543486"/>
                <a:gd name="connsiteY4" fmla="*/ 681037 h 731043"/>
                <a:gd name="connsiteX5" fmla="*/ 336317 w 543486"/>
                <a:gd name="connsiteY5" fmla="*/ 683418 h 731043"/>
                <a:gd name="connsiteX6" fmla="*/ 329173 w 543486"/>
                <a:gd name="connsiteY6" fmla="*/ 683418 h 731043"/>
                <a:gd name="connsiteX7" fmla="*/ 81523 w 543486"/>
                <a:gd name="connsiteY7" fmla="*/ 681037 h 731043"/>
                <a:gd name="connsiteX8" fmla="*/ 60092 w 543486"/>
                <a:gd name="connsiteY8" fmla="*/ 683418 h 731043"/>
                <a:gd name="connsiteX9" fmla="*/ 45805 w 543486"/>
                <a:gd name="connsiteY9" fmla="*/ 692943 h 731043"/>
                <a:gd name="connsiteX10" fmla="*/ 31517 w 543486"/>
                <a:gd name="connsiteY10" fmla="*/ 700087 h 731043"/>
                <a:gd name="connsiteX11" fmla="*/ 24373 w 543486"/>
                <a:gd name="connsiteY11" fmla="*/ 702468 h 731043"/>
                <a:gd name="connsiteX12" fmla="*/ 7705 w 543486"/>
                <a:gd name="connsiteY12" fmla="*/ 721518 h 731043"/>
                <a:gd name="connsiteX13" fmla="*/ 561 w 543486"/>
                <a:gd name="connsiteY13" fmla="*/ 731043 h 731043"/>
                <a:gd name="connsiteX14" fmla="*/ 561 w 543486"/>
                <a:gd name="connsiteY14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417280 w 543486"/>
                <a:gd name="connsiteY3" fmla="*/ 645319 h 731043"/>
                <a:gd name="connsiteX4" fmla="*/ 364892 w 543486"/>
                <a:gd name="connsiteY4" fmla="*/ 681037 h 731043"/>
                <a:gd name="connsiteX5" fmla="*/ 336317 w 543486"/>
                <a:gd name="connsiteY5" fmla="*/ 683418 h 731043"/>
                <a:gd name="connsiteX6" fmla="*/ 329173 w 543486"/>
                <a:gd name="connsiteY6" fmla="*/ 683418 h 731043"/>
                <a:gd name="connsiteX7" fmla="*/ 81523 w 543486"/>
                <a:gd name="connsiteY7" fmla="*/ 681037 h 731043"/>
                <a:gd name="connsiteX8" fmla="*/ 60092 w 543486"/>
                <a:gd name="connsiteY8" fmla="*/ 683418 h 731043"/>
                <a:gd name="connsiteX9" fmla="*/ 45805 w 543486"/>
                <a:gd name="connsiteY9" fmla="*/ 692943 h 731043"/>
                <a:gd name="connsiteX10" fmla="*/ 31517 w 543486"/>
                <a:gd name="connsiteY10" fmla="*/ 700087 h 731043"/>
                <a:gd name="connsiteX11" fmla="*/ 24373 w 543486"/>
                <a:gd name="connsiteY11" fmla="*/ 702468 h 731043"/>
                <a:gd name="connsiteX12" fmla="*/ 7705 w 543486"/>
                <a:gd name="connsiteY12" fmla="*/ 721518 h 731043"/>
                <a:gd name="connsiteX13" fmla="*/ 561 w 543486"/>
                <a:gd name="connsiteY13" fmla="*/ 731043 h 731043"/>
                <a:gd name="connsiteX14" fmla="*/ 561 w 543486"/>
                <a:gd name="connsiteY14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364892 w 543486"/>
                <a:gd name="connsiteY3" fmla="*/ 681037 h 731043"/>
                <a:gd name="connsiteX4" fmla="*/ 336317 w 543486"/>
                <a:gd name="connsiteY4" fmla="*/ 683418 h 731043"/>
                <a:gd name="connsiteX5" fmla="*/ 329173 w 543486"/>
                <a:gd name="connsiteY5" fmla="*/ 683418 h 731043"/>
                <a:gd name="connsiteX6" fmla="*/ 81523 w 543486"/>
                <a:gd name="connsiteY6" fmla="*/ 681037 h 731043"/>
                <a:gd name="connsiteX7" fmla="*/ 60092 w 543486"/>
                <a:gd name="connsiteY7" fmla="*/ 683418 h 731043"/>
                <a:gd name="connsiteX8" fmla="*/ 45805 w 543486"/>
                <a:gd name="connsiteY8" fmla="*/ 692943 h 731043"/>
                <a:gd name="connsiteX9" fmla="*/ 31517 w 543486"/>
                <a:gd name="connsiteY9" fmla="*/ 700087 h 731043"/>
                <a:gd name="connsiteX10" fmla="*/ 24373 w 543486"/>
                <a:gd name="connsiteY10" fmla="*/ 702468 h 731043"/>
                <a:gd name="connsiteX11" fmla="*/ 7705 w 543486"/>
                <a:gd name="connsiteY11" fmla="*/ 721518 h 731043"/>
                <a:gd name="connsiteX12" fmla="*/ 561 w 543486"/>
                <a:gd name="connsiteY12" fmla="*/ 731043 h 731043"/>
                <a:gd name="connsiteX13" fmla="*/ 561 w 543486"/>
                <a:gd name="connsiteY13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336317 w 543486"/>
                <a:gd name="connsiteY3" fmla="*/ 683418 h 731043"/>
                <a:gd name="connsiteX4" fmla="*/ 329173 w 543486"/>
                <a:gd name="connsiteY4" fmla="*/ 683418 h 731043"/>
                <a:gd name="connsiteX5" fmla="*/ 81523 w 543486"/>
                <a:gd name="connsiteY5" fmla="*/ 681037 h 731043"/>
                <a:gd name="connsiteX6" fmla="*/ 60092 w 543486"/>
                <a:gd name="connsiteY6" fmla="*/ 683418 h 731043"/>
                <a:gd name="connsiteX7" fmla="*/ 45805 w 543486"/>
                <a:gd name="connsiteY7" fmla="*/ 692943 h 731043"/>
                <a:gd name="connsiteX8" fmla="*/ 31517 w 543486"/>
                <a:gd name="connsiteY8" fmla="*/ 700087 h 731043"/>
                <a:gd name="connsiteX9" fmla="*/ 24373 w 543486"/>
                <a:gd name="connsiteY9" fmla="*/ 702468 h 731043"/>
                <a:gd name="connsiteX10" fmla="*/ 7705 w 543486"/>
                <a:gd name="connsiteY10" fmla="*/ 721518 h 731043"/>
                <a:gd name="connsiteX11" fmla="*/ 561 w 543486"/>
                <a:gd name="connsiteY11" fmla="*/ 731043 h 731043"/>
                <a:gd name="connsiteX12" fmla="*/ 561 w 543486"/>
                <a:gd name="connsiteY12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336317 w 543486"/>
                <a:gd name="connsiteY3" fmla="*/ 683418 h 731043"/>
                <a:gd name="connsiteX4" fmla="*/ 81523 w 543486"/>
                <a:gd name="connsiteY4" fmla="*/ 681037 h 731043"/>
                <a:gd name="connsiteX5" fmla="*/ 60092 w 543486"/>
                <a:gd name="connsiteY5" fmla="*/ 683418 h 731043"/>
                <a:gd name="connsiteX6" fmla="*/ 45805 w 543486"/>
                <a:gd name="connsiteY6" fmla="*/ 692943 h 731043"/>
                <a:gd name="connsiteX7" fmla="*/ 31517 w 543486"/>
                <a:gd name="connsiteY7" fmla="*/ 700087 h 731043"/>
                <a:gd name="connsiteX8" fmla="*/ 24373 w 543486"/>
                <a:gd name="connsiteY8" fmla="*/ 702468 h 731043"/>
                <a:gd name="connsiteX9" fmla="*/ 7705 w 543486"/>
                <a:gd name="connsiteY9" fmla="*/ 721518 h 731043"/>
                <a:gd name="connsiteX10" fmla="*/ 561 w 543486"/>
                <a:gd name="connsiteY10" fmla="*/ 731043 h 731043"/>
                <a:gd name="connsiteX11" fmla="*/ 561 w 543486"/>
                <a:gd name="connsiteY11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336317 w 543486"/>
                <a:gd name="connsiteY3" fmla="*/ 683418 h 731043"/>
                <a:gd name="connsiteX4" fmla="*/ 81523 w 543486"/>
                <a:gd name="connsiteY4" fmla="*/ 681037 h 731043"/>
                <a:gd name="connsiteX5" fmla="*/ 60092 w 543486"/>
                <a:gd name="connsiteY5" fmla="*/ 683418 h 731043"/>
                <a:gd name="connsiteX6" fmla="*/ 31517 w 543486"/>
                <a:gd name="connsiteY6" fmla="*/ 700087 h 731043"/>
                <a:gd name="connsiteX7" fmla="*/ 24373 w 543486"/>
                <a:gd name="connsiteY7" fmla="*/ 702468 h 731043"/>
                <a:gd name="connsiteX8" fmla="*/ 7705 w 543486"/>
                <a:gd name="connsiteY8" fmla="*/ 721518 h 731043"/>
                <a:gd name="connsiteX9" fmla="*/ 561 w 543486"/>
                <a:gd name="connsiteY9" fmla="*/ 731043 h 731043"/>
                <a:gd name="connsiteX10" fmla="*/ 561 w 543486"/>
                <a:gd name="connsiteY10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336317 w 543486"/>
                <a:gd name="connsiteY3" fmla="*/ 683418 h 731043"/>
                <a:gd name="connsiteX4" fmla="*/ 81523 w 543486"/>
                <a:gd name="connsiteY4" fmla="*/ 681037 h 731043"/>
                <a:gd name="connsiteX5" fmla="*/ 31517 w 543486"/>
                <a:gd name="connsiteY5" fmla="*/ 700087 h 731043"/>
                <a:gd name="connsiteX6" fmla="*/ 24373 w 543486"/>
                <a:gd name="connsiteY6" fmla="*/ 702468 h 731043"/>
                <a:gd name="connsiteX7" fmla="*/ 7705 w 543486"/>
                <a:gd name="connsiteY7" fmla="*/ 721518 h 731043"/>
                <a:gd name="connsiteX8" fmla="*/ 561 w 543486"/>
                <a:gd name="connsiteY8" fmla="*/ 731043 h 731043"/>
                <a:gd name="connsiteX9" fmla="*/ 561 w 543486"/>
                <a:gd name="connsiteY9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336317 w 543486"/>
                <a:gd name="connsiteY3" fmla="*/ 683418 h 731043"/>
                <a:gd name="connsiteX4" fmla="*/ 81523 w 543486"/>
                <a:gd name="connsiteY4" fmla="*/ 681037 h 731043"/>
                <a:gd name="connsiteX5" fmla="*/ 31517 w 543486"/>
                <a:gd name="connsiteY5" fmla="*/ 700087 h 731043"/>
                <a:gd name="connsiteX6" fmla="*/ 7705 w 543486"/>
                <a:gd name="connsiteY6" fmla="*/ 721518 h 731043"/>
                <a:gd name="connsiteX7" fmla="*/ 561 w 543486"/>
                <a:gd name="connsiteY7" fmla="*/ 731043 h 731043"/>
                <a:gd name="connsiteX8" fmla="*/ 561 w 543486"/>
                <a:gd name="connsiteY8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336317 w 543486"/>
                <a:gd name="connsiteY3" fmla="*/ 683418 h 731043"/>
                <a:gd name="connsiteX4" fmla="*/ 81523 w 543486"/>
                <a:gd name="connsiteY4" fmla="*/ 681037 h 731043"/>
                <a:gd name="connsiteX5" fmla="*/ 7705 w 543486"/>
                <a:gd name="connsiteY5" fmla="*/ 721518 h 731043"/>
                <a:gd name="connsiteX6" fmla="*/ 561 w 543486"/>
                <a:gd name="connsiteY6" fmla="*/ 731043 h 731043"/>
                <a:gd name="connsiteX7" fmla="*/ 561 w 543486"/>
                <a:gd name="connsiteY7" fmla="*/ 731043 h 731043"/>
                <a:gd name="connsiteX0" fmla="*/ 543486 w 543486"/>
                <a:gd name="connsiteY0" fmla="*/ 0 h 731043"/>
                <a:gd name="connsiteX1" fmla="*/ 431567 w 543486"/>
                <a:gd name="connsiteY1" fmla="*/ 614362 h 731043"/>
                <a:gd name="connsiteX2" fmla="*/ 431567 w 543486"/>
                <a:gd name="connsiteY2" fmla="*/ 614362 h 731043"/>
                <a:gd name="connsiteX3" fmla="*/ 336317 w 543486"/>
                <a:gd name="connsiteY3" fmla="*/ 683418 h 731043"/>
                <a:gd name="connsiteX4" fmla="*/ 81523 w 543486"/>
                <a:gd name="connsiteY4" fmla="*/ 681037 h 731043"/>
                <a:gd name="connsiteX5" fmla="*/ 7705 w 543486"/>
                <a:gd name="connsiteY5" fmla="*/ 721518 h 731043"/>
                <a:gd name="connsiteX6" fmla="*/ 561 w 543486"/>
                <a:gd name="connsiteY6" fmla="*/ 731043 h 731043"/>
                <a:gd name="connsiteX0" fmla="*/ 542925 w 542925"/>
                <a:gd name="connsiteY0" fmla="*/ 0 h 731043"/>
                <a:gd name="connsiteX1" fmla="*/ 431006 w 542925"/>
                <a:gd name="connsiteY1" fmla="*/ 614362 h 731043"/>
                <a:gd name="connsiteX2" fmla="*/ 431006 w 542925"/>
                <a:gd name="connsiteY2" fmla="*/ 614362 h 731043"/>
                <a:gd name="connsiteX3" fmla="*/ 335756 w 542925"/>
                <a:gd name="connsiteY3" fmla="*/ 683418 h 731043"/>
                <a:gd name="connsiteX4" fmla="*/ 80962 w 542925"/>
                <a:gd name="connsiteY4" fmla="*/ 681037 h 731043"/>
                <a:gd name="connsiteX5" fmla="*/ 0 w 542925"/>
                <a:gd name="connsiteY5" fmla="*/ 731043 h 731043"/>
                <a:gd name="connsiteX0" fmla="*/ 542925 w 542925"/>
                <a:gd name="connsiteY0" fmla="*/ 0 h 731043"/>
                <a:gd name="connsiteX1" fmla="*/ 431006 w 542925"/>
                <a:gd name="connsiteY1" fmla="*/ 614362 h 731043"/>
                <a:gd name="connsiteX2" fmla="*/ 431006 w 542925"/>
                <a:gd name="connsiteY2" fmla="*/ 614362 h 731043"/>
                <a:gd name="connsiteX3" fmla="*/ 335756 w 542925"/>
                <a:gd name="connsiteY3" fmla="*/ 683418 h 731043"/>
                <a:gd name="connsiteX4" fmla="*/ 80962 w 542925"/>
                <a:gd name="connsiteY4" fmla="*/ 681037 h 731043"/>
                <a:gd name="connsiteX5" fmla="*/ 0 w 542925"/>
                <a:gd name="connsiteY5" fmla="*/ 731043 h 731043"/>
                <a:gd name="connsiteX0" fmla="*/ 542925 w 542925"/>
                <a:gd name="connsiteY0" fmla="*/ 0 h 731043"/>
                <a:gd name="connsiteX1" fmla="*/ 431006 w 542925"/>
                <a:gd name="connsiteY1" fmla="*/ 614362 h 731043"/>
                <a:gd name="connsiteX2" fmla="*/ 431006 w 542925"/>
                <a:gd name="connsiteY2" fmla="*/ 614362 h 731043"/>
                <a:gd name="connsiteX3" fmla="*/ 335756 w 542925"/>
                <a:gd name="connsiteY3" fmla="*/ 683418 h 731043"/>
                <a:gd name="connsiteX4" fmla="*/ 80962 w 542925"/>
                <a:gd name="connsiteY4" fmla="*/ 681037 h 731043"/>
                <a:gd name="connsiteX5" fmla="*/ 0 w 542925"/>
                <a:gd name="connsiteY5" fmla="*/ 731043 h 731043"/>
                <a:gd name="connsiteX0" fmla="*/ 542925 w 542925"/>
                <a:gd name="connsiteY0" fmla="*/ 0 h 731043"/>
                <a:gd name="connsiteX1" fmla="*/ 431006 w 542925"/>
                <a:gd name="connsiteY1" fmla="*/ 614362 h 731043"/>
                <a:gd name="connsiteX2" fmla="*/ 431006 w 542925"/>
                <a:gd name="connsiteY2" fmla="*/ 614362 h 731043"/>
                <a:gd name="connsiteX3" fmla="*/ 335756 w 542925"/>
                <a:gd name="connsiteY3" fmla="*/ 683418 h 731043"/>
                <a:gd name="connsiteX4" fmla="*/ 80962 w 542925"/>
                <a:gd name="connsiteY4" fmla="*/ 681037 h 731043"/>
                <a:gd name="connsiteX5" fmla="*/ 0 w 542925"/>
                <a:gd name="connsiteY5" fmla="*/ 731043 h 731043"/>
                <a:gd name="connsiteX0" fmla="*/ 542925 w 542925"/>
                <a:gd name="connsiteY0" fmla="*/ 0 h 731043"/>
                <a:gd name="connsiteX1" fmla="*/ 431006 w 542925"/>
                <a:gd name="connsiteY1" fmla="*/ 614362 h 731043"/>
                <a:gd name="connsiteX2" fmla="*/ 431006 w 542925"/>
                <a:gd name="connsiteY2" fmla="*/ 614362 h 731043"/>
                <a:gd name="connsiteX3" fmla="*/ 335756 w 542925"/>
                <a:gd name="connsiteY3" fmla="*/ 683418 h 731043"/>
                <a:gd name="connsiteX4" fmla="*/ 80962 w 542925"/>
                <a:gd name="connsiteY4" fmla="*/ 681037 h 731043"/>
                <a:gd name="connsiteX5" fmla="*/ 0 w 542925"/>
                <a:gd name="connsiteY5" fmla="*/ 731043 h 731043"/>
                <a:gd name="connsiteX0" fmla="*/ 542925 w 542925"/>
                <a:gd name="connsiteY0" fmla="*/ 0 h 731043"/>
                <a:gd name="connsiteX1" fmla="*/ 431006 w 542925"/>
                <a:gd name="connsiteY1" fmla="*/ 614362 h 731043"/>
                <a:gd name="connsiteX2" fmla="*/ 431006 w 542925"/>
                <a:gd name="connsiteY2" fmla="*/ 614362 h 731043"/>
                <a:gd name="connsiteX3" fmla="*/ 335756 w 542925"/>
                <a:gd name="connsiteY3" fmla="*/ 683418 h 731043"/>
                <a:gd name="connsiteX4" fmla="*/ 80962 w 542925"/>
                <a:gd name="connsiteY4" fmla="*/ 681037 h 731043"/>
                <a:gd name="connsiteX5" fmla="*/ 0 w 542925"/>
                <a:gd name="connsiteY5" fmla="*/ 731043 h 731043"/>
                <a:gd name="connsiteX0" fmla="*/ 542925 w 542925"/>
                <a:gd name="connsiteY0" fmla="*/ 0 h 731043"/>
                <a:gd name="connsiteX1" fmla="*/ 431006 w 542925"/>
                <a:gd name="connsiteY1" fmla="*/ 614362 h 731043"/>
                <a:gd name="connsiteX2" fmla="*/ 431006 w 542925"/>
                <a:gd name="connsiteY2" fmla="*/ 614362 h 731043"/>
                <a:gd name="connsiteX3" fmla="*/ 335756 w 542925"/>
                <a:gd name="connsiteY3" fmla="*/ 683418 h 731043"/>
                <a:gd name="connsiteX4" fmla="*/ 80962 w 542925"/>
                <a:gd name="connsiteY4" fmla="*/ 681037 h 731043"/>
                <a:gd name="connsiteX5" fmla="*/ 0 w 542925"/>
                <a:gd name="connsiteY5" fmla="*/ 731043 h 73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25" h="731043">
                  <a:moveTo>
                    <a:pt x="542925" y="0"/>
                  </a:moveTo>
                  <a:lnTo>
                    <a:pt x="431006" y="614362"/>
                  </a:lnTo>
                  <a:lnTo>
                    <a:pt x="431006" y="614362"/>
                  </a:lnTo>
                  <a:cubicBezTo>
                    <a:pt x="415131" y="625871"/>
                    <a:pt x="414735" y="688577"/>
                    <a:pt x="335756" y="683418"/>
                  </a:cubicBezTo>
                  <a:cubicBezTo>
                    <a:pt x="279796" y="680244"/>
                    <a:pt x="126999" y="681037"/>
                    <a:pt x="80962" y="681037"/>
                  </a:cubicBezTo>
                  <a:cubicBezTo>
                    <a:pt x="44053" y="679449"/>
                    <a:pt x="2580" y="708718"/>
                    <a:pt x="0" y="731043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20" name="Gerade Verbindung 126">
              <a:extLst>
                <a:ext uri="{FF2B5EF4-FFF2-40B4-BE49-F238E27FC236}">
                  <a16:creationId xmlns:a16="http://schemas.microsoft.com/office/drawing/2014/main" id="{8FB66EDC-10E5-4B9B-8447-BA1376BC589A}"/>
                </a:ext>
              </a:extLst>
            </p:cNvPr>
            <p:cNvCxnSpPr/>
            <p:nvPr/>
          </p:nvCxnSpPr>
          <p:spPr>
            <a:xfrm>
              <a:off x="1203127" y="4655509"/>
              <a:ext cx="1503363" cy="508000"/>
            </a:xfrm>
            <a:prstGeom prst="line">
              <a:avLst/>
            </a:prstGeom>
            <a:ln w="127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27">
              <a:extLst>
                <a:ext uri="{FF2B5EF4-FFF2-40B4-BE49-F238E27FC236}">
                  <a16:creationId xmlns:a16="http://schemas.microsoft.com/office/drawing/2014/main" id="{65D540B8-9E4C-4C81-B315-2B7C2066F93D}"/>
                </a:ext>
              </a:extLst>
            </p:cNvPr>
            <p:cNvCxnSpPr/>
            <p:nvPr/>
          </p:nvCxnSpPr>
          <p:spPr>
            <a:xfrm>
              <a:off x="849115" y="4817434"/>
              <a:ext cx="1778000" cy="579438"/>
            </a:xfrm>
            <a:prstGeom prst="line">
              <a:avLst/>
            </a:prstGeom>
            <a:ln w="127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128">
              <a:extLst>
                <a:ext uri="{FF2B5EF4-FFF2-40B4-BE49-F238E27FC236}">
                  <a16:creationId xmlns:a16="http://schemas.microsoft.com/office/drawing/2014/main" id="{D6E70FB7-8736-43AC-A8D9-32468A896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21135">
              <a:off x="1790241" y="4489854"/>
              <a:ext cx="400049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585</a:t>
              </a:r>
            </a:p>
          </p:txBody>
        </p:sp>
        <p:sp>
          <p:nvSpPr>
            <p:cNvPr id="23" name="Textfeld 129">
              <a:extLst>
                <a:ext uri="{FF2B5EF4-FFF2-40B4-BE49-F238E27FC236}">
                  <a16:creationId xmlns:a16="http://schemas.microsoft.com/office/drawing/2014/main" id="{72804AC9-E6D3-4F81-84A6-F1004EFF4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21135">
              <a:off x="1537498" y="4738270"/>
              <a:ext cx="400049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695</a:t>
              </a:r>
            </a:p>
          </p:txBody>
        </p:sp>
        <p:cxnSp>
          <p:nvCxnSpPr>
            <p:cNvPr id="24" name="Gerade Verbindung 136">
              <a:extLst>
                <a:ext uri="{FF2B5EF4-FFF2-40B4-BE49-F238E27FC236}">
                  <a16:creationId xmlns:a16="http://schemas.microsoft.com/office/drawing/2014/main" id="{6C3A2EF5-D0B2-4465-A1C9-078675D0006E}"/>
                </a:ext>
              </a:extLst>
            </p:cNvPr>
            <p:cNvCxnSpPr/>
            <p:nvPr/>
          </p:nvCxnSpPr>
          <p:spPr>
            <a:xfrm rot="5400000">
              <a:off x="1250753" y="2744159"/>
              <a:ext cx="298450" cy="111125"/>
            </a:xfrm>
            <a:prstGeom prst="line">
              <a:avLst/>
            </a:prstGeom>
            <a:ln w="127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137">
              <a:extLst>
                <a:ext uri="{FF2B5EF4-FFF2-40B4-BE49-F238E27FC236}">
                  <a16:creationId xmlns:a16="http://schemas.microsoft.com/office/drawing/2014/main" id="{FBDC7EC1-A60A-4477-B43F-9677296B8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2482222"/>
              <a:ext cx="977416" cy="68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100" dirty="0">
                  <a:solidFill>
                    <a:srgbClr val="FF0000"/>
                  </a:solidFill>
                </a:rPr>
                <a:t>200 mm</a:t>
              </a:r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FA0B934-AE9E-4271-A643-44E9F2EED36F}"/>
                </a:ext>
              </a:extLst>
            </p:cNvPr>
            <p:cNvSpPr/>
            <p:nvPr/>
          </p:nvSpPr>
          <p:spPr>
            <a:xfrm rot="1124922">
              <a:off x="1325365" y="3009272"/>
              <a:ext cx="292100" cy="801687"/>
            </a:xfrm>
            <a:prstGeom prst="rect">
              <a:avLst/>
            </a:pr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27" name="Straight Connector 57">
              <a:extLst>
                <a:ext uri="{FF2B5EF4-FFF2-40B4-BE49-F238E27FC236}">
                  <a16:creationId xmlns:a16="http://schemas.microsoft.com/office/drawing/2014/main" id="{AA7219AC-B6C6-4622-AC83-482374AEAA2C}"/>
                </a:ext>
              </a:extLst>
            </p:cNvPr>
            <p:cNvCxnSpPr/>
            <p:nvPr/>
          </p:nvCxnSpPr>
          <p:spPr>
            <a:xfrm rot="12247">
              <a:off x="1080890" y="2867984"/>
              <a:ext cx="2084387" cy="6889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1">
              <a:extLst>
                <a:ext uri="{FF2B5EF4-FFF2-40B4-BE49-F238E27FC236}">
                  <a16:creationId xmlns:a16="http://schemas.microsoft.com/office/drawing/2014/main" id="{C4B060BF-23C3-403C-BB1B-BA6468F2F102}"/>
                </a:ext>
              </a:extLst>
            </p:cNvPr>
            <p:cNvCxnSpPr/>
            <p:nvPr/>
          </p:nvCxnSpPr>
          <p:spPr>
            <a:xfrm rot="5412247">
              <a:off x="1849240" y="3907796"/>
              <a:ext cx="2293938" cy="7604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9F16C0E9-7555-4D2F-A974-E3A64C8174B2}"/>
                </a:ext>
              </a:extLst>
            </p:cNvPr>
            <p:cNvSpPr>
              <a:spLocks noChangeAspect="1"/>
            </p:cNvSpPr>
            <p:nvPr/>
          </p:nvSpPr>
          <p:spPr>
            <a:xfrm rot="12247">
              <a:off x="3235127" y="3506159"/>
              <a:ext cx="42863" cy="412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5EC1802F-08C4-46BB-9612-252685E1BC76}"/>
                </a:ext>
              </a:extLst>
            </p:cNvPr>
            <p:cNvSpPr/>
            <p:nvPr/>
          </p:nvSpPr>
          <p:spPr>
            <a:xfrm rot="12247">
              <a:off x="1901627" y="3171197"/>
              <a:ext cx="1435100" cy="638175"/>
            </a:xfrm>
            <a:custGeom>
              <a:avLst/>
              <a:gdLst>
                <a:gd name="connsiteX0" fmla="*/ 19735 w 1210429"/>
                <a:gd name="connsiteY0" fmla="*/ 171039 h 480225"/>
                <a:gd name="connsiteX1" fmla="*/ 65784 w 1210429"/>
                <a:gd name="connsiteY1" fmla="*/ 42760 h 480225"/>
                <a:gd name="connsiteX2" fmla="*/ 187485 w 1210429"/>
                <a:gd name="connsiteY2" fmla="*/ 0 h 480225"/>
                <a:gd name="connsiteX3" fmla="*/ 605214 w 1210429"/>
                <a:gd name="connsiteY3" fmla="*/ 171039 h 480225"/>
                <a:gd name="connsiteX4" fmla="*/ 766385 w 1210429"/>
                <a:gd name="connsiteY4" fmla="*/ 220377 h 480225"/>
                <a:gd name="connsiteX5" fmla="*/ 1065703 w 1210429"/>
                <a:gd name="connsiteY5" fmla="*/ 286162 h 480225"/>
                <a:gd name="connsiteX6" fmla="*/ 1115042 w 1210429"/>
                <a:gd name="connsiteY6" fmla="*/ 273005 h 480225"/>
                <a:gd name="connsiteX7" fmla="*/ 1187404 w 1210429"/>
                <a:gd name="connsiteY7" fmla="*/ 286162 h 480225"/>
                <a:gd name="connsiteX8" fmla="*/ 1210429 w 1210429"/>
                <a:gd name="connsiteY8" fmla="*/ 319054 h 480225"/>
                <a:gd name="connsiteX9" fmla="*/ 1210429 w 1210429"/>
                <a:gd name="connsiteY9" fmla="*/ 480225 h 480225"/>
                <a:gd name="connsiteX10" fmla="*/ 0 w 1210429"/>
                <a:gd name="connsiteY10" fmla="*/ 480225 h 480225"/>
                <a:gd name="connsiteX11" fmla="*/ 19735 w 1210429"/>
                <a:gd name="connsiteY11" fmla="*/ 171039 h 48022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36100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36100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0 w 1190694"/>
                <a:gd name="connsiteY0" fmla="*/ 192419 h 501605"/>
                <a:gd name="connsiteX1" fmla="*/ 46049 w 1190694"/>
                <a:gd name="connsiteY1" fmla="*/ 64140 h 501605"/>
                <a:gd name="connsiteX2" fmla="*/ 167750 w 1190694"/>
                <a:gd name="connsiteY2" fmla="*/ 21380 h 501605"/>
                <a:gd name="connsiteX3" fmla="*/ 585479 w 1190694"/>
                <a:gd name="connsiteY3" fmla="*/ 192419 h 501605"/>
                <a:gd name="connsiteX4" fmla="*/ 746650 w 1190694"/>
                <a:gd name="connsiteY4" fmla="*/ 241757 h 501605"/>
                <a:gd name="connsiteX5" fmla="*/ 1016365 w 1190694"/>
                <a:gd name="connsiteY5" fmla="*/ 307542 h 501605"/>
                <a:gd name="connsiteX6" fmla="*/ 1095307 w 1190694"/>
                <a:gd name="connsiteY6" fmla="*/ 294385 h 501605"/>
                <a:gd name="connsiteX7" fmla="*/ 1167669 w 1190694"/>
                <a:gd name="connsiteY7" fmla="*/ 307542 h 501605"/>
                <a:gd name="connsiteX8" fmla="*/ 1190694 w 1190694"/>
                <a:gd name="connsiteY8" fmla="*/ 340434 h 501605"/>
                <a:gd name="connsiteX9" fmla="*/ 1190694 w 1190694"/>
                <a:gd name="connsiteY9" fmla="*/ 501605 h 501605"/>
                <a:gd name="connsiteX10" fmla="*/ 39470 w 1190694"/>
                <a:gd name="connsiteY10" fmla="*/ 498316 h 501605"/>
                <a:gd name="connsiteX11" fmla="*/ 0 w 1190694"/>
                <a:gd name="connsiteY11" fmla="*/ 192419 h 501605"/>
                <a:gd name="connsiteX0" fmla="*/ 32893 w 1223587"/>
                <a:gd name="connsiteY0" fmla="*/ 192419 h 501605"/>
                <a:gd name="connsiteX1" fmla="*/ 78942 w 1223587"/>
                <a:gd name="connsiteY1" fmla="*/ 64140 h 501605"/>
                <a:gd name="connsiteX2" fmla="*/ 200643 w 1223587"/>
                <a:gd name="connsiteY2" fmla="*/ 21380 h 501605"/>
                <a:gd name="connsiteX3" fmla="*/ 618372 w 1223587"/>
                <a:gd name="connsiteY3" fmla="*/ 192419 h 501605"/>
                <a:gd name="connsiteX4" fmla="*/ 779543 w 1223587"/>
                <a:gd name="connsiteY4" fmla="*/ 241757 h 501605"/>
                <a:gd name="connsiteX5" fmla="*/ 1049258 w 1223587"/>
                <a:gd name="connsiteY5" fmla="*/ 307542 h 501605"/>
                <a:gd name="connsiteX6" fmla="*/ 1128200 w 1223587"/>
                <a:gd name="connsiteY6" fmla="*/ 294385 h 501605"/>
                <a:gd name="connsiteX7" fmla="*/ 1200562 w 1223587"/>
                <a:gd name="connsiteY7" fmla="*/ 307542 h 501605"/>
                <a:gd name="connsiteX8" fmla="*/ 1223587 w 1223587"/>
                <a:gd name="connsiteY8" fmla="*/ 340434 h 501605"/>
                <a:gd name="connsiteX9" fmla="*/ 1223587 w 1223587"/>
                <a:gd name="connsiteY9" fmla="*/ 501605 h 501605"/>
                <a:gd name="connsiteX10" fmla="*/ 72363 w 1223587"/>
                <a:gd name="connsiteY10" fmla="*/ 498316 h 501605"/>
                <a:gd name="connsiteX11" fmla="*/ 32893 w 1223587"/>
                <a:gd name="connsiteY11" fmla="*/ 192419 h 501605"/>
                <a:gd name="connsiteX0" fmla="*/ 32893 w 1223587"/>
                <a:gd name="connsiteY0" fmla="*/ 192419 h 501605"/>
                <a:gd name="connsiteX1" fmla="*/ 78942 w 1223587"/>
                <a:gd name="connsiteY1" fmla="*/ 64140 h 501605"/>
                <a:gd name="connsiteX2" fmla="*/ 200643 w 1223587"/>
                <a:gd name="connsiteY2" fmla="*/ 21380 h 501605"/>
                <a:gd name="connsiteX3" fmla="*/ 618372 w 1223587"/>
                <a:gd name="connsiteY3" fmla="*/ 192419 h 501605"/>
                <a:gd name="connsiteX4" fmla="*/ 779543 w 1223587"/>
                <a:gd name="connsiteY4" fmla="*/ 241757 h 501605"/>
                <a:gd name="connsiteX5" fmla="*/ 1049258 w 1223587"/>
                <a:gd name="connsiteY5" fmla="*/ 307542 h 501605"/>
                <a:gd name="connsiteX6" fmla="*/ 1128200 w 1223587"/>
                <a:gd name="connsiteY6" fmla="*/ 294385 h 501605"/>
                <a:gd name="connsiteX7" fmla="*/ 1200562 w 1223587"/>
                <a:gd name="connsiteY7" fmla="*/ 307542 h 501605"/>
                <a:gd name="connsiteX8" fmla="*/ 1223587 w 1223587"/>
                <a:gd name="connsiteY8" fmla="*/ 340434 h 501605"/>
                <a:gd name="connsiteX9" fmla="*/ 1223587 w 1223587"/>
                <a:gd name="connsiteY9" fmla="*/ 501605 h 501605"/>
                <a:gd name="connsiteX10" fmla="*/ 72363 w 1223587"/>
                <a:gd name="connsiteY10" fmla="*/ 498316 h 501605"/>
                <a:gd name="connsiteX11" fmla="*/ 32893 w 1223587"/>
                <a:gd name="connsiteY11" fmla="*/ 192419 h 501605"/>
                <a:gd name="connsiteX0" fmla="*/ 32893 w 1223587"/>
                <a:gd name="connsiteY0" fmla="*/ 193515 h 502701"/>
                <a:gd name="connsiteX1" fmla="*/ 78942 w 1223587"/>
                <a:gd name="connsiteY1" fmla="*/ 58658 h 502701"/>
                <a:gd name="connsiteX2" fmla="*/ 200643 w 1223587"/>
                <a:gd name="connsiteY2" fmla="*/ 22476 h 502701"/>
                <a:gd name="connsiteX3" fmla="*/ 618372 w 1223587"/>
                <a:gd name="connsiteY3" fmla="*/ 193515 h 502701"/>
                <a:gd name="connsiteX4" fmla="*/ 779543 w 1223587"/>
                <a:gd name="connsiteY4" fmla="*/ 242853 h 502701"/>
                <a:gd name="connsiteX5" fmla="*/ 1049258 w 1223587"/>
                <a:gd name="connsiteY5" fmla="*/ 308638 h 502701"/>
                <a:gd name="connsiteX6" fmla="*/ 1128200 w 1223587"/>
                <a:gd name="connsiteY6" fmla="*/ 295481 h 502701"/>
                <a:gd name="connsiteX7" fmla="*/ 1200562 w 1223587"/>
                <a:gd name="connsiteY7" fmla="*/ 308638 h 502701"/>
                <a:gd name="connsiteX8" fmla="*/ 1223587 w 1223587"/>
                <a:gd name="connsiteY8" fmla="*/ 341530 h 502701"/>
                <a:gd name="connsiteX9" fmla="*/ 1223587 w 1223587"/>
                <a:gd name="connsiteY9" fmla="*/ 502701 h 502701"/>
                <a:gd name="connsiteX10" fmla="*/ 72363 w 1223587"/>
                <a:gd name="connsiteY10" fmla="*/ 499412 h 502701"/>
                <a:gd name="connsiteX11" fmla="*/ 32893 w 1223587"/>
                <a:gd name="connsiteY11" fmla="*/ 193515 h 502701"/>
                <a:gd name="connsiteX0" fmla="*/ 13157 w 1203851"/>
                <a:gd name="connsiteY0" fmla="*/ 193515 h 502701"/>
                <a:gd name="connsiteX1" fmla="*/ 59206 w 1203851"/>
                <a:gd name="connsiteY1" fmla="*/ 58658 h 502701"/>
                <a:gd name="connsiteX2" fmla="*/ 180907 w 1203851"/>
                <a:gd name="connsiteY2" fmla="*/ 22476 h 502701"/>
                <a:gd name="connsiteX3" fmla="*/ 598636 w 1203851"/>
                <a:gd name="connsiteY3" fmla="*/ 193515 h 502701"/>
                <a:gd name="connsiteX4" fmla="*/ 759807 w 1203851"/>
                <a:gd name="connsiteY4" fmla="*/ 242853 h 502701"/>
                <a:gd name="connsiteX5" fmla="*/ 1029522 w 1203851"/>
                <a:gd name="connsiteY5" fmla="*/ 308638 h 502701"/>
                <a:gd name="connsiteX6" fmla="*/ 1108464 w 1203851"/>
                <a:gd name="connsiteY6" fmla="*/ 295481 h 502701"/>
                <a:gd name="connsiteX7" fmla="*/ 1180826 w 1203851"/>
                <a:gd name="connsiteY7" fmla="*/ 308638 h 502701"/>
                <a:gd name="connsiteX8" fmla="*/ 1203851 w 1203851"/>
                <a:gd name="connsiteY8" fmla="*/ 341530 h 502701"/>
                <a:gd name="connsiteX9" fmla="*/ 1203851 w 1203851"/>
                <a:gd name="connsiteY9" fmla="*/ 502701 h 502701"/>
                <a:gd name="connsiteX10" fmla="*/ 85964 w 1203851"/>
                <a:gd name="connsiteY10" fmla="*/ 501704 h 502701"/>
                <a:gd name="connsiteX11" fmla="*/ 13157 w 1203851"/>
                <a:gd name="connsiteY11" fmla="*/ 193515 h 502701"/>
                <a:gd name="connsiteX0" fmla="*/ 42419 w 1233113"/>
                <a:gd name="connsiteY0" fmla="*/ 193515 h 502701"/>
                <a:gd name="connsiteX1" fmla="*/ 88468 w 1233113"/>
                <a:gd name="connsiteY1" fmla="*/ 58658 h 502701"/>
                <a:gd name="connsiteX2" fmla="*/ 210169 w 1233113"/>
                <a:gd name="connsiteY2" fmla="*/ 22476 h 502701"/>
                <a:gd name="connsiteX3" fmla="*/ 627898 w 1233113"/>
                <a:gd name="connsiteY3" fmla="*/ 193515 h 502701"/>
                <a:gd name="connsiteX4" fmla="*/ 789069 w 1233113"/>
                <a:gd name="connsiteY4" fmla="*/ 242853 h 502701"/>
                <a:gd name="connsiteX5" fmla="*/ 1058784 w 1233113"/>
                <a:gd name="connsiteY5" fmla="*/ 308638 h 502701"/>
                <a:gd name="connsiteX6" fmla="*/ 1137726 w 1233113"/>
                <a:gd name="connsiteY6" fmla="*/ 295481 h 502701"/>
                <a:gd name="connsiteX7" fmla="*/ 1210088 w 1233113"/>
                <a:gd name="connsiteY7" fmla="*/ 308638 h 502701"/>
                <a:gd name="connsiteX8" fmla="*/ 1233113 w 1233113"/>
                <a:gd name="connsiteY8" fmla="*/ 341530 h 502701"/>
                <a:gd name="connsiteX9" fmla="*/ 1233113 w 1233113"/>
                <a:gd name="connsiteY9" fmla="*/ 502701 h 502701"/>
                <a:gd name="connsiteX10" fmla="*/ 115226 w 1233113"/>
                <a:gd name="connsiteY10" fmla="*/ 501704 h 502701"/>
                <a:gd name="connsiteX11" fmla="*/ 42419 w 1233113"/>
                <a:gd name="connsiteY11" fmla="*/ 193515 h 502701"/>
                <a:gd name="connsiteX0" fmla="*/ 42419 w 1233113"/>
                <a:gd name="connsiteY0" fmla="*/ 171039 h 480225"/>
                <a:gd name="connsiteX1" fmla="*/ 210169 w 1233113"/>
                <a:gd name="connsiteY1" fmla="*/ 0 h 480225"/>
                <a:gd name="connsiteX2" fmla="*/ 627898 w 1233113"/>
                <a:gd name="connsiteY2" fmla="*/ 171039 h 480225"/>
                <a:gd name="connsiteX3" fmla="*/ 789069 w 1233113"/>
                <a:gd name="connsiteY3" fmla="*/ 220377 h 480225"/>
                <a:gd name="connsiteX4" fmla="*/ 1058784 w 1233113"/>
                <a:gd name="connsiteY4" fmla="*/ 286162 h 480225"/>
                <a:gd name="connsiteX5" fmla="*/ 1137726 w 1233113"/>
                <a:gd name="connsiteY5" fmla="*/ 273005 h 480225"/>
                <a:gd name="connsiteX6" fmla="*/ 1210088 w 1233113"/>
                <a:gd name="connsiteY6" fmla="*/ 286162 h 480225"/>
                <a:gd name="connsiteX7" fmla="*/ 1233113 w 1233113"/>
                <a:gd name="connsiteY7" fmla="*/ 319054 h 480225"/>
                <a:gd name="connsiteX8" fmla="*/ 1233113 w 1233113"/>
                <a:gd name="connsiteY8" fmla="*/ 480225 h 480225"/>
                <a:gd name="connsiteX9" fmla="*/ 115226 w 1233113"/>
                <a:gd name="connsiteY9" fmla="*/ 479228 h 480225"/>
                <a:gd name="connsiteX10" fmla="*/ 42419 w 1233113"/>
                <a:gd name="connsiteY10" fmla="*/ 171039 h 480225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27898 w 1233113"/>
                <a:gd name="connsiteY2" fmla="*/ 219736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27898 w 1233113"/>
                <a:gd name="connsiteY2" fmla="*/ 219736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27898 w 1233113"/>
                <a:gd name="connsiteY2" fmla="*/ 219736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30279 w 1233113"/>
                <a:gd name="connsiteY2" fmla="*/ 199100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30279 w 1233113"/>
                <a:gd name="connsiteY2" fmla="*/ 199100 h 528922"/>
                <a:gd name="connsiteX3" fmla="*/ 789069 w 1233113"/>
                <a:gd name="connsiteY3" fmla="*/ 250731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113" h="528922">
                  <a:moveTo>
                    <a:pt x="42419" y="219736"/>
                  </a:moveTo>
                  <a:cubicBezTo>
                    <a:pt x="60624" y="0"/>
                    <a:pt x="110208" y="14304"/>
                    <a:pt x="210169" y="48697"/>
                  </a:cubicBezTo>
                  <a:cubicBezTo>
                    <a:pt x="307749" y="71625"/>
                    <a:pt x="533796" y="165428"/>
                    <a:pt x="630279" y="199100"/>
                  </a:cubicBezTo>
                  <a:cubicBezTo>
                    <a:pt x="726762" y="232772"/>
                    <a:pt x="717652" y="228105"/>
                    <a:pt x="789069" y="250731"/>
                  </a:cubicBezTo>
                  <a:cubicBezTo>
                    <a:pt x="860487" y="273358"/>
                    <a:pt x="1000675" y="323031"/>
                    <a:pt x="1058784" y="334859"/>
                  </a:cubicBezTo>
                  <a:cubicBezTo>
                    <a:pt x="1116893" y="346687"/>
                    <a:pt x="1117443" y="321702"/>
                    <a:pt x="1137726" y="321702"/>
                  </a:cubicBezTo>
                  <a:cubicBezTo>
                    <a:pt x="1162943" y="321702"/>
                    <a:pt x="1194190" y="327184"/>
                    <a:pt x="1210088" y="334859"/>
                  </a:cubicBezTo>
                  <a:cubicBezTo>
                    <a:pt x="1225986" y="342534"/>
                    <a:pt x="1229276" y="335407"/>
                    <a:pt x="1233113" y="367751"/>
                  </a:cubicBezTo>
                  <a:lnTo>
                    <a:pt x="1233113" y="528922"/>
                  </a:lnTo>
                  <a:lnTo>
                    <a:pt x="115226" y="527925"/>
                  </a:lnTo>
                  <a:cubicBezTo>
                    <a:pt x="0" y="521755"/>
                    <a:pt x="29262" y="328280"/>
                    <a:pt x="42419" y="219736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B2B0D46A-DA97-4338-AA55-5374C46C90AD}"/>
                </a:ext>
              </a:extLst>
            </p:cNvPr>
            <p:cNvSpPr/>
            <p:nvPr/>
          </p:nvSpPr>
          <p:spPr>
            <a:xfrm rot="12247">
              <a:off x="3139877" y="1904372"/>
              <a:ext cx="1065213" cy="1722437"/>
            </a:xfrm>
            <a:custGeom>
              <a:avLst/>
              <a:gdLst>
                <a:gd name="connsiteX0" fmla="*/ 49338 w 766385"/>
                <a:gd name="connsiteY0" fmla="*/ 1335418 h 1335418"/>
                <a:gd name="connsiteX1" fmla="*/ 0 w 766385"/>
                <a:gd name="connsiteY1" fmla="*/ 976895 h 1335418"/>
                <a:gd name="connsiteX2" fmla="*/ 286161 w 766385"/>
                <a:gd name="connsiteY2" fmla="*/ 453911 h 1335418"/>
                <a:gd name="connsiteX3" fmla="*/ 457200 w 766385"/>
                <a:gd name="connsiteY3" fmla="*/ 65784 h 1335418"/>
                <a:gd name="connsiteX4" fmla="*/ 766385 w 766385"/>
                <a:gd name="connsiteY4" fmla="*/ 0 h 1335418"/>
                <a:gd name="connsiteX5" fmla="*/ 210509 w 766385"/>
                <a:gd name="connsiteY5" fmla="*/ 1154512 h 1335418"/>
                <a:gd name="connsiteX6" fmla="*/ 49338 w 766385"/>
                <a:gd name="connsiteY6" fmla="*/ 1335418 h 1335418"/>
                <a:gd name="connsiteX0" fmla="*/ 49338 w 766385"/>
                <a:gd name="connsiteY0" fmla="*/ 1452733 h 1452733"/>
                <a:gd name="connsiteX1" fmla="*/ 0 w 766385"/>
                <a:gd name="connsiteY1" fmla="*/ 1094210 h 1452733"/>
                <a:gd name="connsiteX2" fmla="*/ 286161 w 766385"/>
                <a:gd name="connsiteY2" fmla="*/ 571226 h 1452733"/>
                <a:gd name="connsiteX3" fmla="*/ 457200 w 766385"/>
                <a:gd name="connsiteY3" fmla="*/ 183099 h 1452733"/>
                <a:gd name="connsiteX4" fmla="*/ 766385 w 766385"/>
                <a:gd name="connsiteY4" fmla="*/ 117315 h 1452733"/>
                <a:gd name="connsiteX5" fmla="*/ 210509 w 766385"/>
                <a:gd name="connsiteY5" fmla="*/ 1271827 h 1452733"/>
                <a:gd name="connsiteX6" fmla="*/ 49338 w 766385"/>
                <a:gd name="connsiteY6" fmla="*/ 1452733 h 1452733"/>
                <a:gd name="connsiteX0" fmla="*/ 49338 w 766385"/>
                <a:gd name="connsiteY0" fmla="*/ 1452733 h 1452733"/>
                <a:gd name="connsiteX1" fmla="*/ 0 w 766385"/>
                <a:gd name="connsiteY1" fmla="*/ 1094210 h 1452733"/>
                <a:gd name="connsiteX2" fmla="*/ 286161 w 766385"/>
                <a:gd name="connsiteY2" fmla="*/ 571226 h 1452733"/>
                <a:gd name="connsiteX3" fmla="*/ 457200 w 766385"/>
                <a:gd name="connsiteY3" fmla="*/ 183099 h 1452733"/>
                <a:gd name="connsiteX4" fmla="*/ 766385 w 766385"/>
                <a:gd name="connsiteY4" fmla="*/ 117315 h 1452733"/>
                <a:gd name="connsiteX5" fmla="*/ 210509 w 766385"/>
                <a:gd name="connsiteY5" fmla="*/ 1271827 h 1452733"/>
                <a:gd name="connsiteX6" fmla="*/ 49338 w 766385"/>
                <a:gd name="connsiteY6" fmla="*/ 1452733 h 1452733"/>
                <a:gd name="connsiteX0" fmla="*/ 49338 w 766385"/>
                <a:gd name="connsiteY0" fmla="*/ 1452733 h 1494397"/>
                <a:gd name="connsiteX1" fmla="*/ 0 w 766385"/>
                <a:gd name="connsiteY1" fmla="*/ 1094210 h 1494397"/>
                <a:gd name="connsiteX2" fmla="*/ 286161 w 766385"/>
                <a:gd name="connsiteY2" fmla="*/ 571226 h 1494397"/>
                <a:gd name="connsiteX3" fmla="*/ 457200 w 766385"/>
                <a:gd name="connsiteY3" fmla="*/ 183099 h 1494397"/>
                <a:gd name="connsiteX4" fmla="*/ 766385 w 766385"/>
                <a:gd name="connsiteY4" fmla="*/ 117315 h 1494397"/>
                <a:gd name="connsiteX5" fmla="*/ 210509 w 766385"/>
                <a:gd name="connsiteY5" fmla="*/ 1271827 h 1494397"/>
                <a:gd name="connsiteX6" fmla="*/ 49338 w 766385"/>
                <a:gd name="connsiteY6" fmla="*/ 1452733 h 1494397"/>
                <a:gd name="connsiteX0" fmla="*/ 16446 w 766385"/>
                <a:gd name="connsiteY0" fmla="*/ 1423131 h 1489463"/>
                <a:gd name="connsiteX1" fmla="*/ 0 w 766385"/>
                <a:gd name="connsiteY1" fmla="*/ 1094210 h 1489463"/>
                <a:gd name="connsiteX2" fmla="*/ 286161 w 766385"/>
                <a:gd name="connsiteY2" fmla="*/ 571226 h 1489463"/>
                <a:gd name="connsiteX3" fmla="*/ 457200 w 766385"/>
                <a:gd name="connsiteY3" fmla="*/ 183099 h 1489463"/>
                <a:gd name="connsiteX4" fmla="*/ 766385 w 766385"/>
                <a:gd name="connsiteY4" fmla="*/ 117315 h 1489463"/>
                <a:gd name="connsiteX5" fmla="*/ 210509 w 766385"/>
                <a:gd name="connsiteY5" fmla="*/ 1271827 h 1489463"/>
                <a:gd name="connsiteX6" fmla="*/ 16446 w 766385"/>
                <a:gd name="connsiteY6" fmla="*/ 1423131 h 1489463"/>
                <a:gd name="connsiteX0" fmla="*/ 165557 w 915496"/>
                <a:gd name="connsiteY0" fmla="*/ 1423131 h 1489463"/>
                <a:gd name="connsiteX1" fmla="*/ 149111 w 915496"/>
                <a:gd name="connsiteY1" fmla="*/ 1094210 h 1489463"/>
                <a:gd name="connsiteX2" fmla="*/ 435272 w 915496"/>
                <a:gd name="connsiteY2" fmla="*/ 571226 h 1489463"/>
                <a:gd name="connsiteX3" fmla="*/ 606311 w 915496"/>
                <a:gd name="connsiteY3" fmla="*/ 183099 h 1489463"/>
                <a:gd name="connsiteX4" fmla="*/ 915496 w 915496"/>
                <a:gd name="connsiteY4" fmla="*/ 117315 h 1489463"/>
                <a:gd name="connsiteX5" fmla="*/ 359620 w 915496"/>
                <a:gd name="connsiteY5" fmla="*/ 1271827 h 1489463"/>
                <a:gd name="connsiteX6" fmla="*/ 165557 w 915496"/>
                <a:gd name="connsiteY6" fmla="*/ 1423131 h 1489463"/>
                <a:gd name="connsiteX0" fmla="*/ 165557 w 915496"/>
                <a:gd name="connsiteY0" fmla="*/ 1423131 h 1489463"/>
                <a:gd name="connsiteX1" fmla="*/ 149111 w 915496"/>
                <a:gd name="connsiteY1" fmla="*/ 1094210 h 1489463"/>
                <a:gd name="connsiteX2" fmla="*/ 435272 w 915496"/>
                <a:gd name="connsiteY2" fmla="*/ 571226 h 1489463"/>
                <a:gd name="connsiteX3" fmla="*/ 606311 w 915496"/>
                <a:gd name="connsiteY3" fmla="*/ 183099 h 1489463"/>
                <a:gd name="connsiteX4" fmla="*/ 915496 w 915496"/>
                <a:gd name="connsiteY4" fmla="*/ 117315 h 1489463"/>
                <a:gd name="connsiteX5" fmla="*/ 359620 w 915496"/>
                <a:gd name="connsiteY5" fmla="*/ 1271827 h 1489463"/>
                <a:gd name="connsiteX6" fmla="*/ 165557 w 915496"/>
                <a:gd name="connsiteY6" fmla="*/ 1423131 h 1489463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496" h="1479596">
                  <a:moveTo>
                    <a:pt x="165557" y="1413264"/>
                  </a:moveTo>
                  <a:cubicBezTo>
                    <a:pt x="160075" y="1303624"/>
                    <a:pt x="0" y="1374889"/>
                    <a:pt x="149111" y="1084343"/>
                  </a:cubicBezTo>
                  <a:cubicBezTo>
                    <a:pt x="240113" y="948937"/>
                    <a:pt x="359072" y="713211"/>
                    <a:pt x="435272" y="561359"/>
                  </a:cubicBezTo>
                  <a:cubicBezTo>
                    <a:pt x="511472" y="409507"/>
                    <a:pt x="542720" y="255463"/>
                    <a:pt x="606311" y="173232"/>
                  </a:cubicBezTo>
                  <a:cubicBezTo>
                    <a:pt x="762000" y="0"/>
                    <a:pt x="825591" y="66881"/>
                    <a:pt x="915496" y="107448"/>
                  </a:cubicBezTo>
                  <a:cubicBezTo>
                    <a:pt x="874381" y="288903"/>
                    <a:pt x="484610" y="1044324"/>
                    <a:pt x="359620" y="1261960"/>
                  </a:cubicBezTo>
                  <a:cubicBezTo>
                    <a:pt x="234630" y="1479596"/>
                    <a:pt x="200642" y="1442867"/>
                    <a:pt x="165557" y="1413264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AED10D57-1993-44FE-88B7-B3C8CCE2940C}"/>
                </a:ext>
              </a:extLst>
            </p:cNvPr>
            <p:cNvSpPr/>
            <p:nvPr/>
          </p:nvSpPr>
          <p:spPr>
            <a:xfrm rot="12247">
              <a:off x="958652" y="3801434"/>
              <a:ext cx="1103313" cy="358775"/>
            </a:xfrm>
            <a:custGeom>
              <a:avLst/>
              <a:gdLst>
                <a:gd name="connsiteX0" fmla="*/ 859692 w 859692"/>
                <a:gd name="connsiteY0" fmla="*/ 0 h 304800"/>
                <a:gd name="connsiteX1" fmla="*/ 859692 w 859692"/>
                <a:gd name="connsiteY1" fmla="*/ 269631 h 304800"/>
                <a:gd name="connsiteX2" fmla="*/ 804984 w 859692"/>
                <a:gd name="connsiteY2" fmla="*/ 304800 h 304800"/>
                <a:gd name="connsiteX3" fmla="*/ 0 w 859692"/>
                <a:gd name="connsiteY3" fmla="*/ 304800 h 304800"/>
                <a:gd name="connsiteX0" fmla="*/ 859692 w 859692"/>
                <a:gd name="connsiteY0" fmla="*/ 0 h 308708"/>
                <a:gd name="connsiteX1" fmla="*/ 859692 w 859692"/>
                <a:gd name="connsiteY1" fmla="*/ 269631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59692"/>
                <a:gd name="connsiteY0" fmla="*/ 0 h 308708"/>
                <a:gd name="connsiteX1" fmla="*/ 859692 w 859692"/>
                <a:gd name="connsiteY1" fmla="*/ 281354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60994"/>
                <a:gd name="connsiteY0" fmla="*/ 0 h 312615"/>
                <a:gd name="connsiteX1" fmla="*/ 859692 w 860994"/>
                <a:gd name="connsiteY1" fmla="*/ 281354 h 312615"/>
                <a:gd name="connsiteX2" fmla="*/ 804984 w 860994"/>
                <a:gd name="connsiteY2" fmla="*/ 304800 h 312615"/>
                <a:gd name="connsiteX3" fmla="*/ 0 w 860994"/>
                <a:gd name="connsiteY3" fmla="*/ 304800 h 312615"/>
                <a:gd name="connsiteX0" fmla="*/ 859692 w 860994"/>
                <a:gd name="connsiteY0" fmla="*/ 0 h 308708"/>
                <a:gd name="connsiteX1" fmla="*/ 859692 w 860994"/>
                <a:gd name="connsiteY1" fmla="*/ 255161 h 308708"/>
                <a:gd name="connsiteX2" fmla="*/ 804984 w 860994"/>
                <a:gd name="connsiteY2" fmla="*/ 304800 h 308708"/>
                <a:gd name="connsiteX3" fmla="*/ 0 w 860994"/>
                <a:gd name="connsiteY3" fmla="*/ 304800 h 30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994" h="308708">
                  <a:moveTo>
                    <a:pt x="859692" y="0"/>
                  </a:moveTo>
                  <a:lnTo>
                    <a:pt x="859692" y="255161"/>
                  </a:lnTo>
                  <a:cubicBezTo>
                    <a:pt x="860994" y="286422"/>
                    <a:pt x="850573" y="308708"/>
                    <a:pt x="804984" y="304800"/>
                  </a:cubicBezTo>
                  <a:lnTo>
                    <a:pt x="0" y="304800"/>
                  </a:lnTo>
                </a:path>
              </a:pathLst>
            </a:cu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33" name="Straight Connector 12">
              <a:extLst>
                <a:ext uri="{FF2B5EF4-FFF2-40B4-BE49-F238E27FC236}">
                  <a16:creationId xmlns:a16="http://schemas.microsoft.com/office/drawing/2014/main" id="{AECC5AEB-D137-406C-B9AD-402F9AC8385A}"/>
                </a:ext>
              </a:extLst>
            </p:cNvPr>
            <p:cNvCxnSpPr/>
            <p:nvPr/>
          </p:nvCxnSpPr>
          <p:spPr>
            <a:xfrm>
              <a:off x="1406327" y="2972759"/>
              <a:ext cx="2432050" cy="815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">
              <a:extLst>
                <a:ext uri="{FF2B5EF4-FFF2-40B4-BE49-F238E27FC236}">
                  <a16:creationId xmlns:a16="http://schemas.microsoft.com/office/drawing/2014/main" id="{3B23E44E-4EF3-44B2-954D-DD0B5CCF0B8F}"/>
                </a:ext>
              </a:extLst>
            </p:cNvPr>
            <p:cNvCxnSpPr/>
            <p:nvPr/>
          </p:nvCxnSpPr>
          <p:spPr>
            <a:xfrm rot="5412247">
              <a:off x="2843014" y="3391860"/>
              <a:ext cx="817563" cy="271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7">
              <a:extLst>
                <a:ext uri="{FF2B5EF4-FFF2-40B4-BE49-F238E27FC236}">
                  <a16:creationId xmlns:a16="http://schemas.microsoft.com/office/drawing/2014/main" id="{D75D033E-2BFE-48E6-9481-EA6BBD11A1EC}"/>
                </a:ext>
              </a:extLst>
            </p:cNvPr>
            <p:cNvCxnSpPr/>
            <p:nvPr/>
          </p:nvCxnSpPr>
          <p:spPr>
            <a:xfrm rot="5400000">
              <a:off x="94258" y="3359316"/>
              <a:ext cx="2236787" cy="749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8">
              <a:extLst>
                <a:ext uri="{FF2B5EF4-FFF2-40B4-BE49-F238E27FC236}">
                  <a16:creationId xmlns:a16="http://schemas.microsoft.com/office/drawing/2014/main" id="{84A156A4-D230-42D7-897D-41BB55AB3B6B}"/>
                </a:ext>
              </a:extLst>
            </p:cNvPr>
            <p:cNvCxnSpPr/>
            <p:nvPr/>
          </p:nvCxnSpPr>
          <p:spPr>
            <a:xfrm>
              <a:off x="1320602" y="2602872"/>
              <a:ext cx="2614613" cy="8778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B20688D6-B992-450E-84AB-62A56FD318A6}"/>
                </a:ext>
              </a:extLst>
            </p:cNvPr>
            <p:cNvSpPr/>
            <p:nvPr/>
          </p:nvSpPr>
          <p:spPr>
            <a:xfrm rot="12247">
              <a:off x="3932040" y="1570997"/>
              <a:ext cx="269875" cy="376237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eform 90">
              <a:extLst>
                <a:ext uri="{FF2B5EF4-FFF2-40B4-BE49-F238E27FC236}">
                  <a16:creationId xmlns:a16="http://schemas.microsoft.com/office/drawing/2014/main" id="{FBF7EEE3-FC51-4119-912A-1DF237D84044}"/>
                </a:ext>
              </a:extLst>
            </p:cNvPr>
            <p:cNvSpPr/>
            <p:nvPr/>
          </p:nvSpPr>
          <p:spPr>
            <a:xfrm rot="12247">
              <a:off x="953890" y="4152272"/>
              <a:ext cx="1095375" cy="0"/>
            </a:xfrm>
            <a:custGeom>
              <a:avLst/>
              <a:gdLst>
                <a:gd name="connsiteX0" fmla="*/ 859692 w 859692"/>
                <a:gd name="connsiteY0" fmla="*/ 0 h 304800"/>
                <a:gd name="connsiteX1" fmla="*/ 859692 w 859692"/>
                <a:gd name="connsiteY1" fmla="*/ 269631 h 304800"/>
                <a:gd name="connsiteX2" fmla="*/ 804984 w 859692"/>
                <a:gd name="connsiteY2" fmla="*/ 304800 h 304800"/>
                <a:gd name="connsiteX3" fmla="*/ 0 w 859692"/>
                <a:gd name="connsiteY3" fmla="*/ 304800 h 304800"/>
                <a:gd name="connsiteX0" fmla="*/ 859692 w 859692"/>
                <a:gd name="connsiteY0" fmla="*/ 0 h 308708"/>
                <a:gd name="connsiteX1" fmla="*/ 859692 w 859692"/>
                <a:gd name="connsiteY1" fmla="*/ 269631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59692"/>
                <a:gd name="connsiteY0" fmla="*/ 0 h 308708"/>
                <a:gd name="connsiteX1" fmla="*/ 859692 w 859692"/>
                <a:gd name="connsiteY1" fmla="*/ 281354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60994"/>
                <a:gd name="connsiteY0" fmla="*/ 0 h 312615"/>
                <a:gd name="connsiteX1" fmla="*/ 859692 w 860994"/>
                <a:gd name="connsiteY1" fmla="*/ 281354 h 312615"/>
                <a:gd name="connsiteX2" fmla="*/ 804984 w 860994"/>
                <a:gd name="connsiteY2" fmla="*/ 304800 h 312615"/>
                <a:gd name="connsiteX3" fmla="*/ 0 w 860994"/>
                <a:gd name="connsiteY3" fmla="*/ 304800 h 312615"/>
                <a:gd name="connsiteX0" fmla="*/ 859692 w 860994"/>
                <a:gd name="connsiteY0" fmla="*/ 0 h 308708"/>
                <a:gd name="connsiteX1" fmla="*/ 859692 w 860994"/>
                <a:gd name="connsiteY1" fmla="*/ 255161 h 308708"/>
                <a:gd name="connsiteX2" fmla="*/ 804984 w 860994"/>
                <a:gd name="connsiteY2" fmla="*/ 304800 h 308708"/>
                <a:gd name="connsiteX3" fmla="*/ 0 w 860994"/>
                <a:gd name="connsiteY3" fmla="*/ 304800 h 308708"/>
                <a:gd name="connsiteX0" fmla="*/ 859692 w 860994"/>
                <a:gd name="connsiteY0" fmla="*/ 0 h 53547"/>
                <a:gd name="connsiteX1" fmla="*/ 804984 w 860994"/>
                <a:gd name="connsiteY1" fmla="*/ 49639 h 53547"/>
                <a:gd name="connsiteX2" fmla="*/ 0 w 860994"/>
                <a:gd name="connsiteY2" fmla="*/ 49639 h 53547"/>
                <a:gd name="connsiteX0" fmla="*/ 804984 w 804984"/>
                <a:gd name="connsiteY0" fmla="*/ 0 h 0"/>
                <a:gd name="connsiteX1" fmla="*/ 0 w 8049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4984">
                  <a:moveTo>
                    <a:pt x="804984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B962FF8D-C35E-4DC1-AB98-8AFC5E0EAD66}"/>
                </a:ext>
              </a:extLst>
            </p:cNvPr>
            <p:cNvSpPr/>
            <p:nvPr/>
          </p:nvSpPr>
          <p:spPr>
            <a:xfrm rot="6523950">
              <a:off x="1563490" y="2691772"/>
              <a:ext cx="314325" cy="42862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40" name="Straight Connector 16">
              <a:extLst>
                <a:ext uri="{FF2B5EF4-FFF2-40B4-BE49-F238E27FC236}">
                  <a16:creationId xmlns:a16="http://schemas.microsoft.com/office/drawing/2014/main" id="{CC789DA3-3C76-4C4C-A99A-A38CD010D5EC}"/>
                </a:ext>
              </a:extLst>
            </p:cNvPr>
            <p:cNvCxnSpPr/>
            <p:nvPr/>
          </p:nvCxnSpPr>
          <p:spPr>
            <a:xfrm rot="5400000">
              <a:off x="468115" y="3361697"/>
              <a:ext cx="2112962" cy="709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53">
              <a:extLst>
                <a:ext uri="{FF2B5EF4-FFF2-40B4-BE49-F238E27FC236}">
                  <a16:creationId xmlns:a16="http://schemas.microsoft.com/office/drawing/2014/main" id="{820AADA2-E75E-48CC-877B-1B689281E2AA}"/>
                </a:ext>
              </a:extLst>
            </p:cNvPr>
            <p:cNvCxnSpPr/>
            <p:nvPr/>
          </p:nvCxnSpPr>
          <p:spPr>
            <a:xfrm rot="1121135">
              <a:off x="2711252" y="1926597"/>
              <a:ext cx="766763" cy="793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3">
              <a:extLst>
                <a:ext uri="{FF2B5EF4-FFF2-40B4-BE49-F238E27FC236}">
                  <a16:creationId xmlns:a16="http://schemas.microsoft.com/office/drawing/2014/main" id="{B34BBF92-5C60-454A-AA63-1C7740A0F123}"/>
                </a:ext>
              </a:extLst>
            </p:cNvPr>
            <p:cNvCxnSpPr/>
            <p:nvPr/>
          </p:nvCxnSpPr>
          <p:spPr>
            <a:xfrm rot="12247">
              <a:off x="560190" y="4318959"/>
              <a:ext cx="776287" cy="257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175">
              <a:extLst>
                <a:ext uri="{FF2B5EF4-FFF2-40B4-BE49-F238E27FC236}">
                  <a16:creationId xmlns:a16="http://schemas.microsoft.com/office/drawing/2014/main" id="{C472F262-0BC3-478C-BA48-7FC8FEF1A627}"/>
                </a:ext>
              </a:extLst>
            </p:cNvPr>
            <p:cNvCxnSpPr/>
            <p:nvPr/>
          </p:nvCxnSpPr>
          <p:spPr>
            <a:xfrm rot="5400000">
              <a:off x="338539" y="3414691"/>
              <a:ext cx="1492250" cy="512762"/>
            </a:xfrm>
            <a:prstGeom prst="line">
              <a:avLst/>
            </a:prstGeom>
            <a:ln w="127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68">
              <a:extLst>
                <a:ext uri="{FF2B5EF4-FFF2-40B4-BE49-F238E27FC236}">
                  <a16:creationId xmlns:a16="http://schemas.microsoft.com/office/drawing/2014/main" id="{355E8563-F68D-496C-B3AB-015E95670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343363">
              <a:off x="534812" y="3197500"/>
              <a:ext cx="822171" cy="44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525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Gerade Verbindung 178">
              <a:extLst>
                <a:ext uri="{FF2B5EF4-FFF2-40B4-BE49-F238E27FC236}">
                  <a16:creationId xmlns:a16="http://schemas.microsoft.com/office/drawing/2014/main" id="{4E14B540-1789-40DF-B832-CBB97746B644}"/>
                </a:ext>
              </a:extLst>
            </p:cNvPr>
            <p:cNvCxnSpPr/>
            <p:nvPr/>
          </p:nvCxnSpPr>
          <p:spPr>
            <a:xfrm rot="1121135" flipV="1">
              <a:off x="3252590" y="3547434"/>
              <a:ext cx="111125" cy="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E4F51F09-7D41-43D7-BC3D-1E92934A4FDB}"/>
                </a:ext>
              </a:extLst>
            </p:cNvPr>
            <p:cNvSpPr/>
            <p:nvPr/>
          </p:nvSpPr>
          <p:spPr>
            <a:xfrm rot="1117045">
              <a:off x="1085652" y="3768097"/>
              <a:ext cx="290513" cy="746125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Oval 4">
              <a:extLst>
                <a:ext uri="{FF2B5EF4-FFF2-40B4-BE49-F238E27FC236}">
                  <a16:creationId xmlns:a16="http://schemas.microsoft.com/office/drawing/2014/main" id="{6E8D0851-C08C-47F9-8839-28605103A812}"/>
                </a:ext>
              </a:extLst>
            </p:cNvPr>
            <p:cNvSpPr>
              <a:spLocks noChangeAspect="1"/>
            </p:cNvSpPr>
            <p:nvPr/>
          </p:nvSpPr>
          <p:spPr>
            <a:xfrm rot="12247">
              <a:off x="3235127" y="3509334"/>
              <a:ext cx="42863" cy="412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91E62DC5-EF72-4A56-8F12-C3E745C135A3}"/>
                </a:ext>
              </a:extLst>
            </p:cNvPr>
            <p:cNvCxnSpPr/>
            <p:nvPr/>
          </p:nvCxnSpPr>
          <p:spPr>
            <a:xfrm rot="12247">
              <a:off x="1066602" y="3696659"/>
              <a:ext cx="517525" cy="173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B59F2678-CFF4-4E90-B592-0B1CD1A1F5DC}"/>
                </a:ext>
              </a:extLst>
            </p:cNvPr>
            <p:cNvSpPr/>
            <p:nvPr/>
          </p:nvSpPr>
          <p:spPr>
            <a:xfrm rot="12247" flipV="1">
              <a:off x="1387277" y="3917322"/>
              <a:ext cx="663575" cy="234950"/>
            </a:xfrm>
            <a:custGeom>
              <a:avLst/>
              <a:gdLst>
                <a:gd name="connsiteX0" fmla="*/ 859692 w 859692"/>
                <a:gd name="connsiteY0" fmla="*/ 0 h 304800"/>
                <a:gd name="connsiteX1" fmla="*/ 859692 w 859692"/>
                <a:gd name="connsiteY1" fmla="*/ 269631 h 304800"/>
                <a:gd name="connsiteX2" fmla="*/ 804984 w 859692"/>
                <a:gd name="connsiteY2" fmla="*/ 304800 h 304800"/>
                <a:gd name="connsiteX3" fmla="*/ 0 w 859692"/>
                <a:gd name="connsiteY3" fmla="*/ 304800 h 304800"/>
                <a:gd name="connsiteX0" fmla="*/ 859692 w 859692"/>
                <a:gd name="connsiteY0" fmla="*/ 0 h 308708"/>
                <a:gd name="connsiteX1" fmla="*/ 859692 w 859692"/>
                <a:gd name="connsiteY1" fmla="*/ 269631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59692"/>
                <a:gd name="connsiteY0" fmla="*/ 0 h 308708"/>
                <a:gd name="connsiteX1" fmla="*/ 859692 w 859692"/>
                <a:gd name="connsiteY1" fmla="*/ 281354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60994"/>
                <a:gd name="connsiteY0" fmla="*/ 0 h 312615"/>
                <a:gd name="connsiteX1" fmla="*/ 859692 w 860994"/>
                <a:gd name="connsiteY1" fmla="*/ 281354 h 312615"/>
                <a:gd name="connsiteX2" fmla="*/ 804984 w 860994"/>
                <a:gd name="connsiteY2" fmla="*/ 304800 h 312615"/>
                <a:gd name="connsiteX3" fmla="*/ 0 w 860994"/>
                <a:gd name="connsiteY3" fmla="*/ 304800 h 312615"/>
                <a:gd name="connsiteX0" fmla="*/ 859692 w 860994"/>
                <a:gd name="connsiteY0" fmla="*/ 0 h 308708"/>
                <a:gd name="connsiteX1" fmla="*/ 859692 w 860994"/>
                <a:gd name="connsiteY1" fmla="*/ 255161 h 308708"/>
                <a:gd name="connsiteX2" fmla="*/ 804984 w 860994"/>
                <a:gd name="connsiteY2" fmla="*/ 304800 h 308708"/>
                <a:gd name="connsiteX3" fmla="*/ 0 w 860994"/>
                <a:gd name="connsiteY3" fmla="*/ 304800 h 308708"/>
                <a:gd name="connsiteX0" fmla="*/ 859692 w 860994"/>
                <a:gd name="connsiteY0" fmla="*/ 0 h 53547"/>
                <a:gd name="connsiteX1" fmla="*/ 804984 w 860994"/>
                <a:gd name="connsiteY1" fmla="*/ 49639 h 53547"/>
                <a:gd name="connsiteX2" fmla="*/ 0 w 860994"/>
                <a:gd name="connsiteY2" fmla="*/ 49639 h 53547"/>
                <a:gd name="connsiteX0" fmla="*/ 804984 w 804984"/>
                <a:gd name="connsiteY0" fmla="*/ 0 h 0"/>
                <a:gd name="connsiteX1" fmla="*/ 0 w 8049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4984">
                  <a:moveTo>
                    <a:pt x="804984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eform 90">
              <a:extLst>
                <a:ext uri="{FF2B5EF4-FFF2-40B4-BE49-F238E27FC236}">
                  <a16:creationId xmlns:a16="http://schemas.microsoft.com/office/drawing/2014/main" id="{091A1EF6-57FC-4615-B8E0-DCE82A04A0D3}"/>
                </a:ext>
              </a:extLst>
            </p:cNvPr>
            <p:cNvSpPr/>
            <p:nvPr/>
          </p:nvSpPr>
          <p:spPr>
            <a:xfrm rot="12247" flipV="1">
              <a:off x="965002" y="4107822"/>
              <a:ext cx="122238" cy="42862"/>
            </a:xfrm>
            <a:custGeom>
              <a:avLst/>
              <a:gdLst>
                <a:gd name="connsiteX0" fmla="*/ 859692 w 859692"/>
                <a:gd name="connsiteY0" fmla="*/ 0 h 304800"/>
                <a:gd name="connsiteX1" fmla="*/ 859692 w 859692"/>
                <a:gd name="connsiteY1" fmla="*/ 269631 h 304800"/>
                <a:gd name="connsiteX2" fmla="*/ 804984 w 859692"/>
                <a:gd name="connsiteY2" fmla="*/ 304800 h 304800"/>
                <a:gd name="connsiteX3" fmla="*/ 0 w 859692"/>
                <a:gd name="connsiteY3" fmla="*/ 304800 h 304800"/>
                <a:gd name="connsiteX0" fmla="*/ 859692 w 859692"/>
                <a:gd name="connsiteY0" fmla="*/ 0 h 308708"/>
                <a:gd name="connsiteX1" fmla="*/ 859692 w 859692"/>
                <a:gd name="connsiteY1" fmla="*/ 269631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59692"/>
                <a:gd name="connsiteY0" fmla="*/ 0 h 308708"/>
                <a:gd name="connsiteX1" fmla="*/ 859692 w 859692"/>
                <a:gd name="connsiteY1" fmla="*/ 281354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60994"/>
                <a:gd name="connsiteY0" fmla="*/ 0 h 312615"/>
                <a:gd name="connsiteX1" fmla="*/ 859692 w 860994"/>
                <a:gd name="connsiteY1" fmla="*/ 281354 h 312615"/>
                <a:gd name="connsiteX2" fmla="*/ 804984 w 860994"/>
                <a:gd name="connsiteY2" fmla="*/ 304800 h 312615"/>
                <a:gd name="connsiteX3" fmla="*/ 0 w 860994"/>
                <a:gd name="connsiteY3" fmla="*/ 304800 h 312615"/>
                <a:gd name="connsiteX0" fmla="*/ 859692 w 860994"/>
                <a:gd name="connsiteY0" fmla="*/ 0 h 308708"/>
                <a:gd name="connsiteX1" fmla="*/ 859692 w 860994"/>
                <a:gd name="connsiteY1" fmla="*/ 255161 h 308708"/>
                <a:gd name="connsiteX2" fmla="*/ 804984 w 860994"/>
                <a:gd name="connsiteY2" fmla="*/ 304800 h 308708"/>
                <a:gd name="connsiteX3" fmla="*/ 0 w 860994"/>
                <a:gd name="connsiteY3" fmla="*/ 304800 h 308708"/>
                <a:gd name="connsiteX0" fmla="*/ 859692 w 860994"/>
                <a:gd name="connsiteY0" fmla="*/ 0 h 53547"/>
                <a:gd name="connsiteX1" fmla="*/ 804984 w 860994"/>
                <a:gd name="connsiteY1" fmla="*/ 49639 h 53547"/>
                <a:gd name="connsiteX2" fmla="*/ 0 w 860994"/>
                <a:gd name="connsiteY2" fmla="*/ 49639 h 53547"/>
                <a:gd name="connsiteX0" fmla="*/ 804984 w 804984"/>
                <a:gd name="connsiteY0" fmla="*/ 0 h 0"/>
                <a:gd name="connsiteX1" fmla="*/ 0 w 8049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4984">
                  <a:moveTo>
                    <a:pt x="804984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53" name="Gerade Verbindung 181">
              <a:extLst>
                <a:ext uri="{FF2B5EF4-FFF2-40B4-BE49-F238E27FC236}">
                  <a16:creationId xmlns:a16="http://schemas.microsoft.com/office/drawing/2014/main" id="{51FFAF66-FB45-4092-9BA7-C4D17FA39A13}"/>
                </a:ext>
              </a:extLst>
            </p:cNvPr>
            <p:cNvCxnSpPr/>
            <p:nvPr/>
          </p:nvCxnSpPr>
          <p:spPr>
            <a:xfrm>
              <a:off x="1072952" y="4149097"/>
              <a:ext cx="3063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hteck 191">
              <a:extLst>
                <a:ext uri="{FF2B5EF4-FFF2-40B4-BE49-F238E27FC236}">
                  <a16:creationId xmlns:a16="http://schemas.microsoft.com/office/drawing/2014/main" id="{B4F39507-0A8E-4D26-B6C2-FB10D3B0C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5282564"/>
              <a:ext cx="1085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Side view</a:t>
              </a:r>
              <a:endParaRPr lang="en-US" sz="1400" dirty="0">
                <a:latin typeface="Calibri" pitchFamily="34" charset="0"/>
              </a:endParaRPr>
            </a:p>
          </p:txBody>
        </p:sp>
      </p:grpSp>
      <p:grpSp>
        <p:nvGrpSpPr>
          <p:cNvPr id="55" name="Gruppieren 158">
            <a:extLst>
              <a:ext uri="{FF2B5EF4-FFF2-40B4-BE49-F238E27FC236}">
                <a16:creationId xmlns:a16="http://schemas.microsoft.com/office/drawing/2014/main" id="{E0253D76-0F23-4AF8-A265-D46601727243}"/>
              </a:ext>
            </a:extLst>
          </p:cNvPr>
          <p:cNvGrpSpPr>
            <a:grpSpLocks/>
          </p:cNvGrpSpPr>
          <p:nvPr/>
        </p:nvGrpSpPr>
        <p:grpSpPr bwMode="auto">
          <a:xfrm>
            <a:off x="5739351" y="1391248"/>
            <a:ext cx="3142973" cy="2904095"/>
            <a:chOff x="2548409" y="2116359"/>
            <a:chExt cx="3725595" cy="3163156"/>
          </a:xfrm>
        </p:grpSpPr>
        <p:sp>
          <p:nvSpPr>
            <p:cNvPr id="56" name="Freeform 343">
              <a:extLst>
                <a:ext uri="{FF2B5EF4-FFF2-40B4-BE49-F238E27FC236}">
                  <a16:creationId xmlns:a16="http://schemas.microsoft.com/office/drawing/2014/main" id="{AF18A74C-28A3-409F-B1E0-6282934409C6}"/>
                </a:ext>
              </a:extLst>
            </p:cNvPr>
            <p:cNvSpPr/>
            <p:nvPr/>
          </p:nvSpPr>
          <p:spPr>
            <a:xfrm>
              <a:off x="3448214" y="3516664"/>
              <a:ext cx="808932" cy="1457485"/>
            </a:xfrm>
            <a:custGeom>
              <a:avLst/>
              <a:gdLst>
                <a:gd name="connsiteX0" fmla="*/ 142875 w 507206"/>
                <a:gd name="connsiteY0" fmla="*/ 0 h 607219"/>
                <a:gd name="connsiteX1" fmla="*/ 333375 w 507206"/>
                <a:gd name="connsiteY1" fmla="*/ 38100 h 607219"/>
                <a:gd name="connsiteX2" fmla="*/ 507206 w 507206"/>
                <a:gd name="connsiteY2" fmla="*/ 109538 h 607219"/>
                <a:gd name="connsiteX3" fmla="*/ 364331 w 507206"/>
                <a:gd name="connsiteY3" fmla="*/ 607219 h 607219"/>
                <a:gd name="connsiteX4" fmla="*/ 173831 w 507206"/>
                <a:gd name="connsiteY4" fmla="*/ 569119 h 607219"/>
                <a:gd name="connsiteX5" fmla="*/ 0 w 507206"/>
                <a:gd name="connsiteY5" fmla="*/ 497681 h 607219"/>
                <a:gd name="connsiteX6" fmla="*/ 142875 w 507206"/>
                <a:gd name="connsiteY6" fmla="*/ 0 h 607219"/>
                <a:gd name="connsiteX0" fmla="*/ 142875 w 580182"/>
                <a:gd name="connsiteY0" fmla="*/ 819655 h 1426874"/>
                <a:gd name="connsiteX1" fmla="*/ 580182 w 580182"/>
                <a:gd name="connsiteY1" fmla="*/ 0 h 1426874"/>
                <a:gd name="connsiteX2" fmla="*/ 507206 w 580182"/>
                <a:gd name="connsiteY2" fmla="*/ 929193 h 1426874"/>
                <a:gd name="connsiteX3" fmla="*/ 364331 w 580182"/>
                <a:gd name="connsiteY3" fmla="*/ 1426874 h 1426874"/>
                <a:gd name="connsiteX4" fmla="*/ 173831 w 580182"/>
                <a:gd name="connsiteY4" fmla="*/ 1388774 h 1426874"/>
                <a:gd name="connsiteX5" fmla="*/ 0 w 580182"/>
                <a:gd name="connsiteY5" fmla="*/ 1317336 h 1426874"/>
                <a:gd name="connsiteX6" fmla="*/ 142875 w 580182"/>
                <a:gd name="connsiteY6" fmla="*/ 819655 h 1426874"/>
                <a:gd name="connsiteX0" fmla="*/ 389682 w 580182"/>
                <a:gd name="connsiteY0" fmla="*/ 0 h 1456883"/>
                <a:gd name="connsiteX1" fmla="*/ 580182 w 580182"/>
                <a:gd name="connsiteY1" fmla="*/ 30009 h 1456883"/>
                <a:gd name="connsiteX2" fmla="*/ 507206 w 580182"/>
                <a:gd name="connsiteY2" fmla="*/ 959202 h 1456883"/>
                <a:gd name="connsiteX3" fmla="*/ 364331 w 580182"/>
                <a:gd name="connsiteY3" fmla="*/ 1456883 h 1456883"/>
                <a:gd name="connsiteX4" fmla="*/ 173831 w 580182"/>
                <a:gd name="connsiteY4" fmla="*/ 1418783 h 1456883"/>
                <a:gd name="connsiteX5" fmla="*/ 0 w 580182"/>
                <a:gd name="connsiteY5" fmla="*/ 1347345 h 1456883"/>
                <a:gd name="connsiteX6" fmla="*/ 389682 w 580182"/>
                <a:gd name="connsiteY6" fmla="*/ 0 h 1456883"/>
                <a:gd name="connsiteX0" fmla="*/ 389682 w 754013"/>
                <a:gd name="connsiteY0" fmla="*/ 0 h 1456883"/>
                <a:gd name="connsiteX1" fmla="*/ 580182 w 754013"/>
                <a:gd name="connsiteY1" fmla="*/ 30009 h 1456883"/>
                <a:gd name="connsiteX2" fmla="*/ 754013 w 754013"/>
                <a:gd name="connsiteY2" fmla="*/ 101446 h 1456883"/>
                <a:gd name="connsiteX3" fmla="*/ 364331 w 754013"/>
                <a:gd name="connsiteY3" fmla="*/ 1456883 h 1456883"/>
                <a:gd name="connsiteX4" fmla="*/ 173831 w 754013"/>
                <a:gd name="connsiteY4" fmla="*/ 1418783 h 1456883"/>
                <a:gd name="connsiteX5" fmla="*/ 0 w 754013"/>
                <a:gd name="connsiteY5" fmla="*/ 1347345 h 1456883"/>
                <a:gd name="connsiteX6" fmla="*/ 389682 w 754013"/>
                <a:gd name="connsiteY6" fmla="*/ 0 h 1456883"/>
                <a:gd name="connsiteX0" fmla="*/ 389682 w 754013"/>
                <a:gd name="connsiteY0" fmla="*/ 0 h 1456883"/>
                <a:gd name="connsiteX1" fmla="*/ 580182 w 754013"/>
                <a:gd name="connsiteY1" fmla="*/ 30009 h 1456883"/>
                <a:gd name="connsiteX2" fmla="*/ 754013 w 754013"/>
                <a:gd name="connsiteY2" fmla="*/ 101446 h 1456883"/>
                <a:gd name="connsiteX3" fmla="*/ 723394 w 754013"/>
                <a:gd name="connsiteY3" fmla="*/ 306657 h 1456883"/>
                <a:gd name="connsiteX4" fmla="*/ 364331 w 754013"/>
                <a:gd name="connsiteY4" fmla="*/ 1456883 h 1456883"/>
                <a:gd name="connsiteX5" fmla="*/ 173831 w 754013"/>
                <a:gd name="connsiteY5" fmla="*/ 1418783 h 1456883"/>
                <a:gd name="connsiteX6" fmla="*/ 0 w 754013"/>
                <a:gd name="connsiteY6" fmla="*/ 1347345 h 1456883"/>
                <a:gd name="connsiteX7" fmla="*/ 389682 w 754013"/>
                <a:gd name="connsiteY7" fmla="*/ 0 h 1456883"/>
                <a:gd name="connsiteX0" fmla="*/ 389682 w 754013"/>
                <a:gd name="connsiteY0" fmla="*/ 0 h 1456883"/>
                <a:gd name="connsiteX1" fmla="*/ 580182 w 754013"/>
                <a:gd name="connsiteY1" fmla="*/ 30009 h 1456883"/>
                <a:gd name="connsiteX2" fmla="*/ 754013 w 754013"/>
                <a:gd name="connsiteY2" fmla="*/ 101446 h 1456883"/>
                <a:gd name="connsiteX3" fmla="*/ 707210 w 754013"/>
                <a:gd name="connsiteY3" fmla="*/ 298565 h 1456883"/>
                <a:gd name="connsiteX4" fmla="*/ 364331 w 754013"/>
                <a:gd name="connsiteY4" fmla="*/ 1456883 h 1456883"/>
                <a:gd name="connsiteX5" fmla="*/ 173831 w 754013"/>
                <a:gd name="connsiteY5" fmla="*/ 1418783 h 1456883"/>
                <a:gd name="connsiteX6" fmla="*/ 0 w 754013"/>
                <a:gd name="connsiteY6" fmla="*/ 1347345 h 1456883"/>
                <a:gd name="connsiteX7" fmla="*/ 389682 w 754013"/>
                <a:gd name="connsiteY7" fmla="*/ 0 h 1456883"/>
                <a:gd name="connsiteX0" fmla="*/ 389682 w 754013"/>
                <a:gd name="connsiteY0" fmla="*/ 0 h 1456883"/>
                <a:gd name="connsiteX1" fmla="*/ 580182 w 754013"/>
                <a:gd name="connsiteY1" fmla="*/ 30009 h 1456883"/>
                <a:gd name="connsiteX2" fmla="*/ 754013 w 754013"/>
                <a:gd name="connsiteY2" fmla="*/ 101446 h 1456883"/>
                <a:gd name="connsiteX3" fmla="*/ 699118 w 754013"/>
                <a:gd name="connsiteY3" fmla="*/ 298565 h 1456883"/>
                <a:gd name="connsiteX4" fmla="*/ 364331 w 754013"/>
                <a:gd name="connsiteY4" fmla="*/ 1456883 h 1456883"/>
                <a:gd name="connsiteX5" fmla="*/ 173831 w 754013"/>
                <a:gd name="connsiteY5" fmla="*/ 1418783 h 1456883"/>
                <a:gd name="connsiteX6" fmla="*/ 0 w 754013"/>
                <a:gd name="connsiteY6" fmla="*/ 1347345 h 1456883"/>
                <a:gd name="connsiteX7" fmla="*/ 389682 w 754013"/>
                <a:gd name="connsiteY7" fmla="*/ 0 h 1456883"/>
                <a:gd name="connsiteX0" fmla="*/ 389682 w 754013"/>
                <a:gd name="connsiteY0" fmla="*/ 0 h 1456883"/>
                <a:gd name="connsiteX1" fmla="*/ 580182 w 754013"/>
                <a:gd name="connsiteY1" fmla="*/ 30009 h 1456883"/>
                <a:gd name="connsiteX2" fmla="*/ 754013 w 754013"/>
                <a:gd name="connsiteY2" fmla="*/ 101446 h 1456883"/>
                <a:gd name="connsiteX3" fmla="*/ 699118 w 754013"/>
                <a:gd name="connsiteY3" fmla="*/ 306657 h 1456883"/>
                <a:gd name="connsiteX4" fmla="*/ 364331 w 754013"/>
                <a:gd name="connsiteY4" fmla="*/ 1456883 h 1456883"/>
                <a:gd name="connsiteX5" fmla="*/ 173831 w 754013"/>
                <a:gd name="connsiteY5" fmla="*/ 1418783 h 1456883"/>
                <a:gd name="connsiteX6" fmla="*/ 0 w 754013"/>
                <a:gd name="connsiteY6" fmla="*/ 1347345 h 1456883"/>
                <a:gd name="connsiteX7" fmla="*/ 389682 w 754013"/>
                <a:gd name="connsiteY7" fmla="*/ 0 h 1456883"/>
                <a:gd name="connsiteX0" fmla="*/ 389682 w 754013"/>
                <a:gd name="connsiteY0" fmla="*/ 0 h 1456883"/>
                <a:gd name="connsiteX1" fmla="*/ 580182 w 754013"/>
                <a:gd name="connsiteY1" fmla="*/ 30009 h 1456883"/>
                <a:gd name="connsiteX2" fmla="*/ 754013 w 754013"/>
                <a:gd name="connsiteY2" fmla="*/ 101446 h 1456883"/>
                <a:gd name="connsiteX3" fmla="*/ 750094 w 754013"/>
                <a:gd name="connsiteY3" fmla="*/ 331270 h 1456883"/>
                <a:gd name="connsiteX4" fmla="*/ 699118 w 754013"/>
                <a:gd name="connsiteY4" fmla="*/ 306657 h 1456883"/>
                <a:gd name="connsiteX5" fmla="*/ 364331 w 754013"/>
                <a:gd name="connsiteY5" fmla="*/ 1456883 h 1456883"/>
                <a:gd name="connsiteX6" fmla="*/ 173831 w 754013"/>
                <a:gd name="connsiteY6" fmla="*/ 1418783 h 1456883"/>
                <a:gd name="connsiteX7" fmla="*/ 0 w 754013"/>
                <a:gd name="connsiteY7" fmla="*/ 1347345 h 1456883"/>
                <a:gd name="connsiteX8" fmla="*/ 389682 w 754013"/>
                <a:gd name="connsiteY8" fmla="*/ 0 h 1456883"/>
                <a:gd name="connsiteX0" fmla="*/ 389682 w 783125"/>
                <a:gd name="connsiteY0" fmla="*/ 0 h 1456883"/>
                <a:gd name="connsiteX1" fmla="*/ 580182 w 783125"/>
                <a:gd name="connsiteY1" fmla="*/ 30009 h 1456883"/>
                <a:gd name="connsiteX2" fmla="*/ 754013 w 783125"/>
                <a:gd name="connsiteY2" fmla="*/ 101446 h 1456883"/>
                <a:gd name="connsiteX3" fmla="*/ 778669 w 783125"/>
                <a:gd name="connsiteY3" fmla="*/ 145533 h 1456883"/>
                <a:gd name="connsiteX4" fmla="*/ 750094 w 783125"/>
                <a:gd name="connsiteY4" fmla="*/ 331270 h 1456883"/>
                <a:gd name="connsiteX5" fmla="*/ 699118 w 783125"/>
                <a:gd name="connsiteY5" fmla="*/ 306657 h 1456883"/>
                <a:gd name="connsiteX6" fmla="*/ 364331 w 783125"/>
                <a:gd name="connsiteY6" fmla="*/ 1456883 h 1456883"/>
                <a:gd name="connsiteX7" fmla="*/ 173831 w 783125"/>
                <a:gd name="connsiteY7" fmla="*/ 1418783 h 1456883"/>
                <a:gd name="connsiteX8" fmla="*/ 0 w 783125"/>
                <a:gd name="connsiteY8" fmla="*/ 1347345 h 1456883"/>
                <a:gd name="connsiteX9" fmla="*/ 389682 w 783125"/>
                <a:gd name="connsiteY9" fmla="*/ 0 h 1456883"/>
                <a:gd name="connsiteX0" fmla="*/ 389682 w 803135"/>
                <a:gd name="connsiteY0" fmla="*/ 0 h 1456883"/>
                <a:gd name="connsiteX1" fmla="*/ 580182 w 803135"/>
                <a:gd name="connsiteY1" fmla="*/ 30009 h 1456883"/>
                <a:gd name="connsiteX2" fmla="*/ 754013 w 803135"/>
                <a:gd name="connsiteY2" fmla="*/ 101446 h 1456883"/>
                <a:gd name="connsiteX3" fmla="*/ 802482 w 803135"/>
                <a:gd name="connsiteY3" fmla="*/ 112196 h 1456883"/>
                <a:gd name="connsiteX4" fmla="*/ 750094 w 803135"/>
                <a:gd name="connsiteY4" fmla="*/ 331270 h 1456883"/>
                <a:gd name="connsiteX5" fmla="*/ 699118 w 803135"/>
                <a:gd name="connsiteY5" fmla="*/ 306657 h 1456883"/>
                <a:gd name="connsiteX6" fmla="*/ 364331 w 803135"/>
                <a:gd name="connsiteY6" fmla="*/ 1456883 h 1456883"/>
                <a:gd name="connsiteX7" fmla="*/ 173831 w 803135"/>
                <a:gd name="connsiteY7" fmla="*/ 1418783 h 1456883"/>
                <a:gd name="connsiteX8" fmla="*/ 0 w 803135"/>
                <a:gd name="connsiteY8" fmla="*/ 1347345 h 1456883"/>
                <a:gd name="connsiteX9" fmla="*/ 389682 w 803135"/>
                <a:gd name="connsiteY9" fmla="*/ 0 h 1456883"/>
                <a:gd name="connsiteX0" fmla="*/ 389682 w 802482"/>
                <a:gd name="connsiteY0" fmla="*/ 0 h 1456883"/>
                <a:gd name="connsiteX1" fmla="*/ 580182 w 802482"/>
                <a:gd name="connsiteY1" fmla="*/ 30009 h 1456883"/>
                <a:gd name="connsiteX2" fmla="*/ 754013 w 802482"/>
                <a:gd name="connsiteY2" fmla="*/ 101446 h 1456883"/>
                <a:gd name="connsiteX3" fmla="*/ 802482 w 802482"/>
                <a:gd name="connsiteY3" fmla="*/ 112196 h 1456883"/>
                <a:gd name="connsiteX4" fmla="*/ 750094 w 802482"/>
                <a:gd name="connsiteY4" fmla="*/ 331270 h 1456883"/>
                <a:gd name="connsiteX5" fmla="*/ 699118 w 802482"/>
                <a:gd name="connsiteY5" fmla="*/ 306657 h 1456883"/>
                <a:gd name="connsiteX6" fmla="*/ 364331 w 802482"/>
                <a:gd name="connsiteY6" fmla="*/ 1456883 h 1456883"/>
                <a:gd name="connsiteX7" fmla="*/ 173831 w 802482"/>
                <a:gd name="connsiteY7" fmla="*/ 1418783 h 1456883"/>
                <a:gd name="connsiteX8" fmla="*/ 0 w 802482"/>
                <a:gd name="connsiteY8" fmla="*/ 1347345 h 1456883"/>
                <a:gd name="connsiteX9" fmla="*/ 389682 w 802482"/>
                <a:gd name="connsiteY9" fmla="*/ 0 h 1456883"/>
                <a:gd name="connsiteX0" fmla="*/ 389682 w 802482"/>
                <a:gd name="connsiteY0" fmla="*/ 0 h 1456883"/>
                <a:gd name="connsiteX1" fmla="*/ 580182 w 802482"/>
                <a:gd name="connsiteY1" fmla="*/ 30009 h 1456883"/>
                <a:gd name="connsiteX2" fmla="*/ 763538 w 802482"/>
                <a:gd name="connsiteY2" fmla="*/ 91921 h 1456883"/>
                <a:gd name="connsiteX3" fmla="*/ 802482 w 802482"/>
                <a:gd name="connsiteY3" fmla="*/ 112196 h 1456883"/>
                <a:gd name="connsiteX4" fmla="*/ 750094 w 802482"/>
                <a:gd name="connsiteY4" fmla="*/ 331270 h 1456883"/>
                <a:gd name="connsiteX5" fmla="*/ 699118 w 802482"/>
                <a:gd name="connsiteY5" fmla="*/ 306657 h 1456883"/>
                <a:gd name="connsiteX6" fmla="*/ 364331 w 802482"/>
                <a:gd name="connsiteY6" fmla="*/ 1456883 h 1456883"/>
                <a:gd name="connsiteX7" fmla="*/ 173831 w 802482"/>
                <a:gd name="connsiteY7" fmla="*/ 1418783 h 1456883"/>
                <a:gd name="connsiteX8" fmla="*/ 0 w 802482"/>
                <a:gd name="connsiteY8" fmla="*/ 1347345 h 1456883"/>
                <a:gd name="connsiteX9" fmla="*/ 389682 w 802482"/>
                <a:gd name="connsiteY9" fmla="*/ 0 h 1456883"/>
                <a:gd name="connsiteX0" fmla="*/ 389682 w 802482"/>
                <a:gd name="connsiteY0" fmla="*/ 0 h 1456883"/>
                <a:gd name="connsiteX1" fmla="*/ 580182 w 802482"/>
                <a:gd name="connsiteY1" fmla="*/ 30009 h 1456883"/>
                <a:gd name="connsiteX2" fmla="*/ 763538 w 802482"/>
                <a:gd name="connsiteY2" fmla="*/ 91921 h 1456883"/>
                <a:gd name="connsiteX3" fmla="*/ 802482 w 802482"/>
                <a:gd name="connsiteY3" fmla="*/ 112196 h 1456883"/>
                <a:gd name="connsiteX4" fmla="*/ 750094 w 802482"/>
                <a:gd name="connsiteY4" fmla="*/ 331270 h 1456883"/>
                <a:gd name="connsiteX5" fmla="*/ 699118 w 802482"/>
                <a:gd name="connsiteY5" fmla="*/ 306657 h 1456883"/>
                <a:gd name="connsiteX6" fmla="*/ 364331 w 802482"/>
                <a:gd name="connsiteY6" fmla="*/ 1456883 h 1456883"/>
                <a:gd name="connsiteX7" fmla="*/ 173831 w 802482"/>
                <a:gd name="connsiteY7" fmla="*/ 1418783 h 1456883"/>
                <a:gd name="connsiteX8" fmla="*/ 0 w 802482"/>
                <a:gd name="connsiteY8" fmla="*/ 1347345 h 1456883"/>
                <a:gd name="connsiteX9" fmla="*/ 389682 w 802482"/>
                <a:gd name="connsiteY9" fmla="*/ 0 h 1456883"/>
                <a:gd name="connsiteX0" fmla="*/ 389682 w 809626"/>
                <a:gd name="connsiteY0" fmla="*/ 0 h 1456883"/>
                <a:gd name="connsiteX1" fmla="*/ 580182 w 809626"/>
                <a:gd name="connsiteY1" fmla="*/ 30009 h 1456883"/>
                <a:gd name="connsiteX2" fmla="*/ 763538 w 809626"/>
                <a:gd name="connsiteY2" fmla="*/ 91921 h 1456883"/>
                <a:gd name="connsiteX3" fmla="*/ 809626 w 809626"/>
                <a:gd name="connsiteY3" fmla="*/ 109815 h 1456883"/>
                <a:gd name="connsiteX4" fmla="*/ 750094 w 809626"/>
                <a:gd name="connsiteY4" fmla="*/ 331270 h 1456883"/>
                <a:gd name="connsiteX5" fmla="*/ 699118 w 809626"/>
                <a:gd name="connsiteY5" fmla="*/ 306657 h 1456883"/>
                <a:gd name="connsiteX6" fmla="*/ 364331 w 809626"/>
                <a:gd name="connsiteY6" fmla="*/ 1456883 h 1456883"/>
                <a:gd name="connsiteX7" fmla="*/ 173831 w 809626"/>
                <a:gd name="connsiteY7" fmla="*/ 1418783 h 1456883"/>
                <a:gd name="connsiteX8" fmla="*/ 0 w 809626"/>
                <a:gd name="connsiteY8" fmla="*/ 1347345 h 1456883"/>
                <a:gd name="connsiteX9" fmla="*/ 389682 w 809626"/>
                <a:gd name="connsiteY9" fmla="*/ 0 h 1456883"/>
                <a:gd name="connsiteX0" fmla="*/ 389682 w 817243"/>
                <a:gd name="connsiteY0" fmla="*/ 0 h 1456883"/>
                <a:gd name="connsiteX1" fmla="*/ 580182 w 817243"/>
                <a:gd name="connsiteY1" fmla="*/ 30009 h 1456883"/>
                <a:gd name="connsiteX2" fmla="*/ 763538 w 817243"/>
                <a:gd name="connsiteY2" fmla="*/ 91921 h 1456883"/>
                <a:gd name="connsiteX3" fmla="*/ 809626 w 817243"/>
                <a:gd name="connsiteY3" fmla="*/ 109815 h 1456883"/>
                <a:gd name="connsiteX4" fmla="*/ 750094 w 817243"/>
                <a:gd name="connsiteY4" fmla="*/ 331270 h 1456883"/>
                <a:gd name="connsiteX5" fmla="*/ 699118 w 817243"/>
                <a:gd name="connsiteY5" fmla="*/ 306657 h 1456883"/>
                <a:gd name="connsiteX6" fmla="*/ 364331 w 817243"/>
                <a:gd name="connsiteY6" fmla="*/ 1456883 h 1456883"/>
                <a:gd name="connsiteX7" fmla="*/ 173831 w 817243"/>
                <a:gd name="connsiteY7" fmla="*/ 1418783 h 1456883"/>
                <a:gd name="connsiteX8" fmla="*/ 0 w 817243"/>
                <a:gd name="connsiteY8" fmla="*/ 1347345 h 1456883"/>
                <a:gd name="connsiteX9" fmla="*/ 389682 w 817243"/>
                <a:gd name="connsiteY9" fmla="*/ 0 h 1456883"/>
                <a:gd name="connsiteX0" fmla="*/ 389682 w 809626"/>
                <a:gd name="connsiteY0" fmla="*/ 0 h 1456883"/>
                <a:gd name="connsiteX1" fmla="*/ 580182 w 809626"/>
                <a:gd name="connsiteY1" fmla="*/ 30009 h 1456883"/>
                <a:gd name="connsiteX2" fmla="*/ 763538 w 809626"/>
                <a:gd name="connsiteY2" fmla="*/ 91921 h 1456883"/>
                <a:gd name="connsiteX3" fmla="*/ 809626 w 809626"/>
                <a:gd name="connsiteY3" fmla="*/ 109815 h 1456883"/>
                <a:gd name="connsiteX4" fmla="*/ 750094 w 809626"/>
                <a:gd name="connsiteY4" fmla="*/ 331270 h 1456883"/>
                <a:gd name="connsiteX5" fmla="*/ 699118 w 809626"/>
                <a:gd name="connsiteY5" fmla="*/ 306657 h 1456883"/>
                <a:gd name="connsiteX6" fmla="*/ 364331 w 809626"/>
                <a:gd name="connsiteY6" fmla="*/ 1456883 h 1456883"/>
                <a:gd name="connsiteX7" fmla="*/ 173831 w 809626"/>
                <a:gd name="connsiteY7" fmla="*/ 1418783 h 1456883"/>
                <a:gd name="connsiteX8" fmla="*/ 0 w 809626"/>
                <a:gd name="connsiteY8" fmla="*/ 1347345 h 1456883"/>
                <a:gd name="connsiteX9" fmla="*/ 389682 w 809626"/>
                <a:gd name="connsiteY9" fmla="*/ 0 h 1456883"/>
                <a:gd name="connsiteX0" fmla="*/ 389682 w 809626"/>
                <a:gd name="connsiteY0" fmla="*/ 0 h 1456883"/>
                <a:gd name="connsiteX1" fmla="*/ 580182 w 809626"/>
                <a:gd name="connsiteY1" fmla="*/ 30009 h 1456883"/>
                <a:gd name="connsiteX2" fmla="*/ 763538 w 809626"/>
                <a:gd name="connsiteY2" fmla="*/ 91921 h 1456883"/>
                <a:gd name="connsiteX3" fmla="*/ 809626 w 809626"/>
                <a:gd name="connsiteY3" fmla="*/ 109815 h 1456883"/>
                <a:gd name="connsiteX4" fmla="*/ 754856 w 809626"/>
                <a:gd name="connsiteY4" fmla="*/ 331270 h 1456883"/>
                <a:gd name="connsiteX5" fmla="*/ 699118 w 809626"/>
                <a:gd name="connsiteY5" fmla="*/ 306657 h 1456883"/>
                <a:gd name="connsiteX6" fmla="*/ 364331 w 809626"/>
                <a:gd name="connsiteY6" fmla="*/ 1456883 h 1456883"/>
                <a:gd name="connsiteX7" fmla="*/ 173831 w 809626"/>
                <a:gd name="connsiteY7" fmla="*/ 1418783 h 1456883"/>
                <a:gd name="connsiteX8" fmla="*/ 0 w 809626"/>
                <a:gd name="connsiteY8" fmla="*/ 1347345 h 1456883"/>
                <a:gd name="connsiteX9" fmla="*/ 389682 w 809626"/>
                <a:gd name="connsiteY9" fmla="*/ 0 h 1456883"/>
                <a:gd name="connsiteX0" fmla="*/ 389682 w 809626"/>
                <a:gd name="connsiteY0" fmla="*/ 0 h 1456883"/>
                <a:gd name="connsiteX1" fmla="*/ 580182 w 809626"/>
                <a:gd name="connsiteY1" fmla="*/ 30009 h 1456883"/>
                <a:gd name="connsiteX2" fmla="*/ 763538 w 809626"/>
                <a:gd name="connsiteY2" fmla="*/ 91921 h 1456883"/>
                <a:gd name="connsiteX3" fmla="*/ 809626 w 809626"/>
                <a:gd name="connsiteY3" fmla="*/ 109815 h 1456883"/>
                <a:gd name="connsiteX4" fmla="*/ 754856 w 809626"/>
                <a:gd name="connsiteY4" fmla="*/ 331270 h 1456883"/>
                <a:gd name="connsiteX5" fmla="*/ 699118 w 809626"/>
                <a:gd name="connsiteY5" fmla="*/ 306657 h 1456883"/>
                <a:gd name="connsiteX6" fmla="*/ 364331 w 809626"/>
                <a:gd name="connsiteY6" fmla="*/ 1456883 h 1456883"/>
                <a:gd name="connsiteX7" fmla="*/ 173831 w 809626"/>
                <a:gd name="connsiteY7" fmla="*/ 1418783 h 1456883"/>
                <a:gd name="connsiteX8" fmla="*/ 0 w 809626"/>
                <a:gd name="connsiteY8" fmla="*/ 1347345 h 1456883"/>
                <a:gd name="connsiteX9" fmla="*/ 389682 w 809626"/>
                <a:gd name="connsiteY9" fmla="*/ 0 h 1456883"/>
                <a:gd name="connsiteX0" fmla="*/ 389682 w 809626"/>
                <a:gd name="connsiteY0" fmla="*/ 0 h 1456883"/>
                <a:gd name="connsiteX1" fmla="*/ 580182 w 809626"/>
                <a:gd name="connsiteY1" fmla="*/ 30009 h 1456883"/>
                <a:gd name="connsiteX2" fmla="*/ 763538 w 809626"/>
                <a:gd name="connsiteY2" fmla="*/ 91921 h 1456883"/>
                <a:gd name="connsiteX3" fmla="*/ 809626 w 809626"/>
                <a:gd name="connsiteY3" fmla="*/ 109815 h 1456883"/>
                <a:gd name="connsiteX4" fmla="*/ 750094 w 809626"/>
                <a:gd name="connsiteY4" fmla="*/ 328889 h 1456883"/>
                <a:gd name="connsiteX5" fmla="*/ 699118 w 809626"/>
                <a:gd name="connsiteY5" fmla="*/ 306657 h 1456883"/>
                <a:gd name="connsiteX6" fmla="*/ 364331 w 809626"/>
                <a:gd name="connsiteY6" fmla="*/ 1456883 h 1456883"/>
                <a:gd name="connsiteX7" fmla="*/ 173831 w 809626"/>
                <a:gd name="connsiteY7" fmla="*/ 1418783 h 1456883"/>
                <a:gd name="connsiteX8" fmla="*/ 0 w 809626"/>
                <a:gd name="connsiteY8" fmla="*/ 1347345 h 1456883"/>
                <a:gd name="connsiteX9" fmla="*/ 389682 w 809626"/>
                <a:gd name="connsiteY9" fmla="*/ 0 h 1456883"/>
                <a:gd name="connsiteX0" fmla="*/ 389682 w 809626"/>
                <a:gd name="connsiteY0" fmla="*/ 0 h 1456883"/>
                <a:gd name="connsiteX1" fmla="*/ 580182 w 809626"/>
                <a:gd name="connsiteY1" fmla="*/ 30009 h 1456883"/>
                <a:gd name="connsiteX2" fmla="*/ 763538 w 809626"/>
                <a:gd name="connsiteY2" fmla="*/ 91921 h 1456883"/>
                <a:gd name="connsiteX3" fmla="*/ 809626 w 809626"/>
                <a:gd name="connsiteY3" fmla="*/ 109815 h 1456883"/>
                <a:gd name="connsiteX4" fmla="*/ 750094 w 809626"/>
                <a:gd name="connsiteY4" fmla="*/ 328889 h 1456883"/>
                <a:gd name="connsiteX5" fmla="*/ 699118 w 809626"/>
                <a:gd name="connsiteY5" fmla="*/ 306657 h 1456883"/>
                <a:gd name="connsiteX6" fmla="*/ 364331 w 809626"/>
                <a:gd name="connsiteY6" fmla="*/ 1456883 h 1456883"/>
                <a:gd name="connsiteX7" fmla="*/ 173831 w 809626"/>
                <a:gd name="connsiteY7" fmla="*/ 1418783 h 1456883"/>
                <a:gd name="connsiteX8" fmla="*/ 0 w 809626"/>
                <a:gd name="connsiteY8" fmla="*/ 1347345 h 1456883"/>
                <a:gd name="connsiteX9" fmla="*/ 389682 w 809626"/>
                <a:gd name="connsiteY9" fmla="*/ 0 h 1456883"/>
                <a:gd name="connsiteX0" fmla="*/ 389682 w 809626"/>
                <a:gd name="connsiteY0" fmla="*/ 0 h 1456883"/>
                <a:gd name="connsiteX1" fmla="*/ 580182 w 809626"/>
                <a:gd name="connsiteY1" fmla="*/ 30009 h 1456883"/>
                <a:gd name="connsiteX2" fmla="*/ 763538 w 809626"/>
                <a:gd name="connsiteY2" fmla="*/ 91921 h 1456883"/>
                <a:gd name="connsiteX3" fmla="*/ 809626 w 809626"/>
                <a:gd name="connsiteY3" fmla="*/ 109815 h 1456883"/>
                <a:gd name="connsiteX4" fmla="*/ 750094 w 809626"/>
                <a:gd name="connsiteY4" fmla="*/ 328889 h 1456883"/>
                <a:gd name="connsiteX5" fmla="*/ 699118 w 809626"/>
                <a:gd name="connsiteY5" fmla="*/ 306657 h 1456883"/>
                <a:gd name="connsiteX6" fmla="*/ 364331 w 809626"/>
                <a:gd name="connsiteY6" fmla="*/ 1456883 h 1456883"/>
                <a:gd name="connsiteX7" fmla="*/ 173831 w 809626"/>
                <a:gd name="connsiteY7" fmla="*/ 1418783 h 1456883"/>
                <a:gd name="connsiteX8" fmla="*/ 0 w 809626"/>
                <a:gd name="connsiteY8" fmla="*/ 1347345 h 1456883"/>
                <a:gd name="connsiteX9" fmla="*/ 389682 w 809626"/>
                <a:gd name="connsiteY9" fmla="*/ 0 h 145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26" h="1456883">
                  <a:moveTo>
                    <a:pt x="389682" y="0"/>
                  </a:moveTo>
                  <a:lnTo>
                    <a:pt x="580182" y="30009"/>
                  </a:lnTo>
                  <a:lnTo>
                    <a:pt x="763538" y="91921"/>
                  </a:lnTo>
                  <a:cubicBezTo>
                    <a:pt x="792650" y="110778"/>
                    <a:pt x="788668" y="104376"/>
                    <a:pt x="809626" y="109815"/>
                  </a:cubicBezTo>
                  <a:cubicBezTo>
                    <a:pt x="799448" y="155263"/>
                    <a:pt x="759384" y="292113"/>
                    <a:pt x="750094" y="328889"/>
                  </a:cubicBezTo>
                  <a:lnTo>
                    <a:pt x="699118" y="306657"/>
                  </a:lnTo>
                  <a:lnTo>
                    <a:pt x="364331" y="1456883"/>
                  </a:lnTo>
                  <a:lnTo>
                    <a:pt x="173831" y="1418783"/>
                  </a:lnTo>
                  <a:lnTo>
                    <a:pt x="0" y="1347345"/>
                  </a:lnTo>
                  <a:lnTo>
                    <a:pt x="389682" y="0"/>
                  </a:lnTo>
                  <a:close/>
                </a:path>
              </a:pathLst>
            </a:custGeom>
            <a:solidFill>
              <a:srgbClr val="B2B2B2">
                <a:alpha val="40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eform 246">
              <a:extLst>
                <a:ext uri="{FF2B5EF4-FFF2-40B4-BE49-F238E27FC236}">
                  <a16:creationId xmlns:a16="http://schemas.microsoft.com/office/drawing/2014/main" id="{45130CE3-BADB-4781-8A0D-34A704B42EAD}"/>
                </a:ext>
              </a:extLst>
            </p:cNvPr>
            <p:cNvSpPr/>
            <p:nvPr/>
          </p:nvSpPr>
          <p:spPr>
            <a:xfrm>
              <a:off x="3498087" y="4645668"/>
              <a:ext cx="390478" cy="102194"/>
            </a:xfrm>
            <a:custGeom>
              <a:avLst/>
              <a:gdLst>
                <a:gd name="connsiteX0" fmla="*/ 0 w 392907"/>
                <a:gd name="connsiteY0" fmla="*/ 28575 h 104775"/>
                <a:gd name="connsiteX1" fmla="*/ 209550 w 392907"/>
                <a:gd name="connsiteY1" fmla="*/ 0 h 104775"/>
                <a:gd name="connsiteX2" fmla="*/ 392907 w 392907"/>
                <a:gd name="connsiteY2" fmla="*/ 71437 h 104775"/>
                <a:gd name="connsiteX3" fmla="*/ 173832 w 392907"/>
                <a:gd name="connsiteY3" fmla="*/ 104775 h 104775"/>
                <a:gd name="connsiteX4" fmla="*/ 0 w 392907"/>
                <a:gd name="connsiteY4" fmla="*/ 28575 h 104775"/>
                <a:gd name="connsiteX0" fmla="*/ 0 w 392907"/>
                <a:gd name="connsiteY0" fmla="*/ 28575 h 109537"/>
                <a:gd name="connsiteX1" fmla="*/ 209550 w 392907"/>
                <a:gd name="connsiteY1" fmla="*/ 0 h 109537"/>
                <a:gd name="connsiteX2" fmla="*/ 392907 w 392907"/>
                <a:gd name="connsiteY2" fmla="*/ 71437 h 109537"/>
                <a:gd name="connsiteX3" fmla="*/ 183357 w 392907"/>
                <a:gd name="connsiteY3" fmla="*/ 109537 h 109537"/>
                <a:gd name="connsiteX4" fmla="*/ 0 w 392907"/>
                <a:gd name="connsiteY4" fmla="*/ 28575 h 109537"/>
                <a:gd name="connsiteX0" fmla="*/ 0 w 392907"/>
                <a:gd name="connsiteY0" fmla="*/ 28575 h 102394"/>
                <a:gd name="connsiteX1" fmla="*/ 209550 w 392907"/>
                <a:gd name="connsiteY1" fmla="*/ 0 h 102394"/>
                <a:gd name="connsiteX2" fmla="*/ 392907 w 392907"/>
                <a:gd name="connsiteY2" fmla="*/ 71437 h 102394"/>
                <a:gd name="connsiteX3" fmla="*/ 180976 w 392907"/>
                <a:gd name="connsiteY3" fmla="*/ 102394 h 102394"/>
                <a:gd name="connsiteX4" fmla="*/ 0 w 392907"/>
                <a:gd name="connsiteY4" fmla="*/ 28575 h 102394"/>
                <a:gd name="connsiteX0" fmla="*/ 0 w 392907"/>
                <a:gd name="connsiteY0" fmla="*/ 28575 h 107156"/>
                <a:gd name="connsiteX1" fmla="*/ 209550 w 392907"/>
                <a:gd name="connsiteY1" fmla="*/ 0 h 107156"/>
                <a:gd name="connsiteX2" fmla="*/ 392907 w 392907"/>
                <a:gd name="connsiteY2" fmla="*/ 71437 h 107156"/>
                <a:gd name="connsiteX3" fmla="*/ 180976 w 392907"/>
                <a:gd name="connsiteY3" fmla="*/ 107156 h 107156"/>
                <a:gd name="connsiteX4" fmla="*/ 0 w 392907"/>
                <a:gd name="connsiteY4" fmla="*/ 28575 h 107156"/>
                <a:gd name="connsiteX0" fmla="*/ 0 w 392907"/>
                <a:gd name="connsiteY0" fmla="*/ 28575 h 104775"/>
                <a:gd name="connsiteX1" fmla="*/ 209550 w 392907"/>
                <a:gd name="connsiteY1" fmla="*/ 0 h 104775"/>
                <a:gd name="connsiteX2" fmla="*/ 392907 w 392907"/>
                <a:gd name="connsiteY2" fmla="*/ 71437 h 104775"/>
                <a:gd name="connsiteX3" fmla="*/ 183357 w 392907"/>
                <a:gd name="connsiteY3" fmla="*/ 104775 h 104775"/>
                <a:gd name="connsiteX4" fmla="*/ 0 w 392907"/>
                <a:gd name="connsiteY4" fmla="*/ 28575 h 104775"/>
                <a:gd name="connsiteX0" fmla="*/ 0 w 392907"/>
                <a:gd name="connsiteY0" fmla="*/ 28575 h 104775"/>
                <a:gd name="connsiteX1" fmla="*/ 209550 w 392907"/>
                <a:gd name="connsiteY1" fmla="*/ 0 h 104775"/>
                <a:gd name="connsiteX2" fmla="*/ 392907 w 392907"/>
                <a:gd name="connsiteY2" fmla="*/ 76200 h 104775"/>
                <a:gd name="connsiteX3" fmla="*/ 183357 w 392907"/>
                <a:gd name="connsiteY3" fmla="*/ 104775 h 104775"/>
                <a:gd name="connsiteX4" fmla="*/ 0 w 392907"/>
                <a:gd name="connsiteY4" fmla="*/ 28575 h 104775"/>
                <a:gd name="connsiteX0" fmla="*/ 0 w 397669"/>
                <a:gd name="connsiteY0" fmla="*/ 28575 h 104775"/>
                <a:gd name="connsiteX1" fmla="*/ 209550 w 397669"/>
                <a:gd name="connsiteY1" fmla="*/ 0 h 104775"/>
                <a:gd name="connsiteX2" fmla="*/ 397669 w 397669"/>
                <a:gd name="connsiteY2" fmla="*/ 76200 h 104775"/>
                <a:gd name="connsiteX3" fmla="*/ 183357 w 397669"/>
                <a:gd name="connsiteY3" fmla="*/ 104775 h 104775"/>
                <a:gd name="connsiteX4" fmla="*/ 0 w 397669"/>
                <a:gd name="connsiteY4" fmla="*/ 28575 h 104775"/>
                <a:gd name="connsiteX0" fmla="*/ 0 w 395288"/>
                <a:gd name="connsiteY0" fmla="*/ 28575 h 104775"/>
                <a:gd name="connsiteX1" fmla="*/ 209550 w 395288"/>
                <a:gd name="connsiteY1" fmla="*/ 0 h 104775"/>
                <a:gd name="connsiteX2" fmla="*/ 395288 w 395288"/>
                <a:gd name="connsiteY2" fmla="*/ 71437 h 104775"/>
                <a:gd name="connsiteX3" fmla="*/ 183357 w 395288"/>
                <a:gd name="connsiteY3" fmla="*/ 104775 h 104775"/>
                <a:gd name="connsiteX4" fmla="*/ 0 w 395288"/>
                <a:gd name="connsiteY4" fmla="*/ 28575 h 104775"/>
                <a:gd name="connsiteX0" fmla="*/ 0 w 392907"/>
                <a:gd name="connsiteY0" fmla="*/ 28575 h 104775"/>
                <a:gd name="connsiteX1" fmla="*/ 209550 w 392907"/>
                <a:gd name="connsiteY1" fmla="*/ 0 h 104775"/>
                <a:gd name="connsiteX2" fmla="*/ 392907 w 392907"/>
                <a:gd name="connsiteY2" fmla="*/ 76200 h 104775"/>
                <a:gd name="connsiteX3" fmla="*/ 183357 w 392907"/>
                <a:gd name="connsiteY3" fmla="*/ 104775 h 104775"/>
                <a:gd name="connsiteX4" fmla="*/ 0 w 392907"/>
                <a:gd name="connsiteY4" fmla="*/ 28575 h 104775"/>
                <a:gd name="connsiteX0" fmla="*/ 0 w 402432"/>
                <a:gd name="connsiteY0" fmla="*/ 28575 h 104775"/>
                <a:gd name="connsiteX1" fmla="*/ 209550 w 402432"/>
                <a:gd name="connsiteY1" fmla="*/ 0 h 104775"/>
                <a:gd name="connsiteX2" fmla="*/ 402432 w 402432"/>
                <a:gd name="connsiteY2" fmla="*/ 76200 h 104775"/>
                <a:gd name="connsiteX3" fmla="*/ 183357 w 402432"/>
                <a:gd name="connsiteY3" fmla="*/ 104775 h 104775"/>
                <a:gd name="connsiteX4" fmla="*/ 0 w 402432"/>
                <a:gd name="connsiteY4" fmla="*/ 285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432" h="104775">
                  <a:moveTo>
                    <a:pt x="0" y="28575"/>
                  </a:moveTo>
                  <a:lnTo>
                    <a:pt x="209550" y="0"/>
                  </a:lnTo>
                  <a:lnTo>
                    <a:pt x="402432" y="76200"/>
                  </a:lnTo>
                  <a:lnTo>
                    <a:pt x="183357" y="1047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B2B2B2">
                <a:alpha val="40000"/>
              </a:srgb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58" name="Straight Connector 125">
              <a:extLst>
                <a:ext uri="{FF2B5EF4-FFF2-40B4-BE49-F238E27FC236}">
                  <a16:creationId xmlns:a16="http://schemas.microsoft.com/office/drawing/2014/main" id="{C97C7380-B757-423C-BD5A-646080586865}"/>
                </a:ext>
              </a:extLst>
            </p:cNvPr>
            <p:cNvCxnSpPr/>
            <p:nvPr/>
          </p:nvCxnSpPr>
          <p:spPr>
            <a:xfrm>
              <a:off x="5398167" y="4079949"/>
              <a:ext cx="91233" cy="364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15">
              <a:extLst>
                <a:ext uri="{FF2B5EF4-FFF2-40B4-BE49-F238E27FC236}">
                  <a16:creationId xmlns:a16="http://schemas.microsoft.com/office/drawing/2014/main" id="{0DBB9E15-B023-471D-8E3B-58D31AD913BF}"/>
                </a:ext>
              </a:extLst>
            </p:cNvPr>
            <p:cNvCxnSpPr/>
            <p:nvPr/>
          </p:nvCxnSpPr>
          <p:spPr>
            <a:xfrm>
              <a:off x="4963898" y="3909625"/>
              <a:ext cx="90017" cy="364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8FE44FDD-CA0A-4445-A407-E8B09BC74B75}"/>
                </a:ext>
              </a:extLst>
            </p:cNvPr>
            <p:cNvSpPr/>
            <p:nvPr/>
          </p:nvSpPr>
          <p:spPr>
            <a:xfrm>
              <a:off x="3733166" y="3686625"/>
              <a:ext cx="201125" cy="493484"/>
            </a:xfrm>
            <a:custGeom>
              <a:avLst/>
              <a:gdLst>
                <a:gd name="connsiteX0" fmla="*/ 19735 w 1210429"/>
                <a:gd name="connsiteY0" fmla="*/ 171039 h 480225"/>
                <a:gd name="connsiteX1" fmla="*/ 65784 w 1210429"/>
                <a:gd name="connsiteY1" fmla="*/ 42760 h 480225"/>
                <a:gd name="connsiteX2" fmla="*/ 187485 w 1210429"/>
                <a:gd name="connsiteY2" fmla="*/ 0 h 480225"/>
                <a:gd name="connsiteX3" fmla="*/ 605214 w 1210429"/>
                <a:gd name="connsiteY3" fmla="*/ 171039 h 480225"/>
                <a:gd name="connsiteX4" fmla="*/ 766385 w 1210429"/>
                <a:gd name="connsiteY4" fmla="*/ 220377 h 480225"/>
                <a:gd name="connsiteX5" fmla="*/ 1065703 w 1210429"/>
                <a:gd name="connsiteY5" fmla="*/ 286162 h 480225"/>
                <a:gd name="connsiteX6" fmla="*/ 1115042 w 1210429"/>
                <a:gd name="connsiteY6" fmla="*/ 273005 h 480225"/>
                <a:gd name="connsiteX7" fmla="*/ 1187404 w 1210429"/>
                <a:gd name="connsiteY7" fmla="*/ 286162 h 480225"/>
                <a:gd name="connsiteX8" fmla="*/ 1210429 w 1210429"/>
                <a:gd name="connsiteY8" fmla="*/ 319054 h 480225"/>
                <a:gd name="connsiteX9" fmla="*/ 1210429 w 1210429"/>
                <a:gd name="connsiteY9" fmla="*/ 480225 h 480225"/>
                <a:gd name="connsiteX10" fmla="*/ 0 w 1210429"/>
                <a:gd name="connsiteY10" fmla="*/ 480225 h 480225"/>
                <a:gd name="connsiteX11" fmla="*/ 19735 w 1210429"/>
                <a:gd name="connsiteY11" fmla="*/ 171039 h 48022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36100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36100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0 w 1190694"/>
                <a:gd name="connsiteY0" fmla="*/ 192419 h 501605"/>
                <a:gd name="connsiteX1" fmla="*/ 46049 w 1190694"/>
                <a:gd name="connsiteY1" fmla="*/ 64140 h 501605"/>
                <a:gd name="connsiteX2" fmla="*/ 167750 w 1190694"/>
                <a:gd name="connsiteY2" fmla="*/ 21380 h 501605"/>
                <a:gd name="connsiteX3" fmla="*/ 585479 w 1190694"/>
                <a:gd name="connsiteY3" fmla="*/ 192419 h 501605"/>
                <a:gd name="connsiteX4" fmla="*/ 746650 w 1190694"/>
                <a:gd name="connsiteY4" fmla="*/ 241757 h 501605"/>
                <a:gd name="connsiteX5" fmla="*/ 1016365 w 1190694"/>
                <a:gd name="connsiteY5" fmla="*/ 307542 h 501605"/>
                <a:gd name="connsiteX6" fmla="*/ 1095307 w 1190694"/>
                <a:gd name="connsiteY6" fmla="*/ 294385 h 501605"/>
                <a:gd name="connsiteX7" fmla="*/ 1167669 w 1190694"/>
                <a:gd name="connsiteY7" fmla="*/ 307542 h 501605"/>
                <a:gd name="connsiteX8" fmla="*/ 1190694 w 1190694"/>
                <a:gd name="connsiteY8" fmla="*/ 340434 h 501605"/>
                <a:gd name="connsiteX9" fmla="*/ 1190694 w 1190694"/>
                <a:gd name="connsiteY9" fmla="*/ 501605 h 501605"/>
                <a:gd name="connsiteX10" fmla="*/ 39470 w 1190694"/>
                <a:gd name="connsiteY10" fmla="*/ 498316 h 501605"/>
                <a:gd name="connsiteX11" fmla="*/ 0 w 1190694"/>
                <a:gd name="connsiteY11" fmla="*/ 192419 h 501605"/>
                <a:gd name="connsiteX0" fmla="*/ 32893 w 1223587"/>
                <a:gd name="connsiteY0" fmla="*/ 192419 h 501605"/>
                <a:gd name="connsiteX1" fmla="*/ 78942 w 1223587"/>
                <a:gd name="connsiteY1" fmla="*/ 64140 h 501605"/>
                <a:gd name="connsiteX2" fmla="*/ 200643 w 1223587"/>
                <a:gd name="connsiteY2" fmla="*/ 21380 h 501605"/>
                <a:gd name="connsiteX3" fmla="*/ 618372 w 1223587"/>
                <a:gd name="connsiteY3" fmla="*/ 192419 h 501605"/>
                <a:gd name="connsiteX4" fmla="*/ 779543 w 1223587"/>
                <a:gd name="connsiteY4" fmla="*/ 241757 h 501605"/>
                <a:gd name="connsiteX5" fmla="*/ 1049258 w 1223587"/>
                <a:gd name="connsiteY5" fmla="*/ 307542 h 501605"/>
                <a:gd name="connsiteX6" fmla="*/ 1128200 w 1223587"/>
                <a:gd name="connsiteY6" fmla="*/ 294385 h 501605"/>
                <a:gd name="connsiteX7" fmla="*/ 1200562 w 1223587"/>
                <a:gd name="connsiteY7" fmla="*/ 307542 h 501605"/>
                <a:gd name="connsiteX8" fmla="*/ 1223587 w 1223587"/>
                <a:gd name="connsiteY8" fmla="*/ 340434 h 501605"/>
                <a:gd name="connsiteX9" fmla="*/ 1223587 w 1223587"/>
                <a:gd name="connsiteY9" fmla="*/ 501605 h 501605"/>
                <a:gd name="connsiteX10" fmla="*/ 72363 w 1223587"/>
                <a:gd name="connsiteY10" fmla="*/ 498316 h 501605"/>
                <a:gd name="connsiteX11" fmla="*/ 32893 w 1223587"/>
                <a:gd name="connsiteY11" fmla="*/ 192419 h 501605"/>
                <a:gd name="connsiteX0" fmla="*/ 32893 w 1223587"/>
                <a:gd name="connsiteY0" fmla="*/ 192419 h 501605"/>
                <a:gd name="connsiteX1" fmla="*/ 78942 w 1223587"/>
                <a:gd name="connsiteY1" fmla="*/ 64140 h 501605"/>
                <a:gd name="connsiteX2" fmla="*/ 200643 w 1223587"/>
                <a:gd name="connsiteY2" fmla="*/ 21380 h 501605"/>
                <a:gd name="connsiteX3" fmla="*/ 618372 w 1223587"/>
                <a:gd name="connsiteY3" fmla="*/ 192419 h 501605"/>
                <a:gd name="connsiteX4" fmla="*/ 779543 w 1223587"/>
                <a:gd name="connsiteY4" fmla="*/ 241757 h 501605"/>
                <a:gd name="connsiteX5" fmla="*/ 1049258 w 1223587"/>
                <a:gd name="connsiteY5" fmla="*/ 307542 h 501605"/>
                <a:gd name="connsiteX6" fmla="*/ 1128200 w 1223587"/>
                <a:gd name="connsiteY6" fmla="*/ 294385 h 501605"/>
                <a:gd name="connsiteX7" fmla="*/ 1200562 w 1223587"/>
                <a:gd name="connsiteY7" fmla="*/ 307542 h 501605"/>
                <a:gd name="connsiteX8" fmla="*/ 1223587 w 1223587"/>
                <a:gd name="connsiteY8" fmla="*/ 340434 h 501605"/>
                <a:gd name="connsiteX9" fmla="*/ 1223587 w 1223587"/>
                <a:gd name="connsiteY9" fmla="*/ 501605 h 501605"/>
                <a:gd name="connsiteX10" fmla="*/ 72363 w 1223587"/>
                <a:gd name="connsiteY10" fmla="*/ 498316 h 501605"/>
                <a:gd name="connsiteX11" fmla="*/ 32893 w 1223587"/>
                <a:gd name="connsiteY11" fmla="*/ 192419 h 501605"/>
                <a:gd name="connsiteX0" fmla="*/ 32893 w 1223587"/>
                <a:gd name="connsiteY0" fmla="*/ 193515 h 502701"/>
                <a:gd name="connsiteX1" fmla="*/ 78942 w 1223587"/>
                <a:gd name="connsiteY1" fmla="*/ 58658 h 502701"/>
                <a:gd name="connsiteX2" fmla="*/ 200643 w 1223587"/>
                <a:gd name="connsiteY2" fmla="*/ 22476 h 502701"/>
                <a:gd name="connsiteX3" fmla="*/ 618372 w 1223587"/>
                <a:gd name="connsiteY3" fmla="*/ 193515 h 502701"/>
                <a:gd name="connsiteX4" fmla="*/ 779543 w 1223587"/>
                <a:gd name="connsiteY4" fmla="*/ 242853 h 502701"/>
                <a:gd name="connsiteX5" fmla="*/ 1049258 w 1223587"/>
                <a:gd name="connsiteY5" fmla="*/ 308638 h 502701"/>
                <a:gd name="connsiteX6" fmla="*/ 1128200 w 1223587"/>
                <a:gd name="connsiteY6" fmla="*/ 295481 h 502701"/>
                <a:gd name="connsiteX7" fmla="*/ 1200562 w 1223587"/>
                <a:gd name="connsiteY7" fmla="*/ 308638 h 502701"/>
                <a:gd name="connsiteX8" fmla="*/ 1223587 w 1223587"/>
                <a:gd name="connsiteY8" fmla="*/ 341530 h 502701"/>
                <a:gd name="connsiteX9" fmla="*/ 1223587 w 1223587"/>
                <a:gd name="connsiteY9" fmla="*/ 502701 h 502701"/>
                <a:gd name="connsiteX10" fmla="*/ 72363 w 1223587"/>
                <a:gd name="connsiteY10" fmla="*/ 499412 h 502701"/>
                <a:gd name="connsiteX11" fmla="*/ 32893 w 1223587"/>
                <a:gd name="connsiteY11" fmla="*/ 193515 h 502701"/>
                <a:gd name="connsiteX0" fmla="*/ 13157 w 1203851"/>
                <a:gd name="connsiteY0" fmla="*/ 193515 h 502701"/>
                <a:gd name="connsiteX1" fmla="*/ 59206 w 1203851"/>
                <a:gd name="connsiteY1" fmla="*/ 58658 h 502701"/>
                <a:gd name="connsiteX2" fmla="*/ 180907 w 1203851"/>
                <a:gd name="connsiteY2" fmla="*/ 22476 h 502701"/>
                <a:gd name="connsiteX3" fmla="*/ 598636 w 1203851"/>
                <a:gd name="connsiteY3" fmla="*/ 193515 h 502701"/>
                <a:gd name="connsiteX4" fmla="*/ 759807 w 1203851"/>
                <a:gd name="connsiteY4" fmla="*/ 242853 h 502701"/>
                <a:gd name="connsiteX5" fmla="*/ 1029522 w 1203851"/>
                <a:gd name="connsiteY5" fmla="*/ 308638 h 502701"/>
                <a:gd name="connsiteX6" fmla="*/ 1108464 w 1203851"/>
                <a:gd name="connsiteY6" fmla="*/ 295481 h 502701"/>
                <a:gd name="connsiteX7" fmla="*/ 1180826 w 1203851"/>
                <a:gd name="connsiteY7" fmla="*/ 308638 h 502701"/>
                <a:gd name="connsiteX8" fmla="*/ 1203851 w 1203851"/>
                <a:gd name="connsiteY8" fmla="*/ 341530 h 502701"/>
                <a:gd name="connsiteX9" fmla="*/ 1203851 w 1203851"/>
                <a:gd name="connsiteY9" fmla="*/ 502701 h 502701"/>
                <a:gd name="connsiteX10" fmla="*/ 85964 w 1203851"/>
                <a:gd name="connsiteY10" fmla="*/ 501704 h 502701"/>
                <a:gd name="connsiteX11" fmla="*/ 13157 w 1203851"/>
                <a:gd name="connsiteY11" fmla="*/ 193515 h 502701"/>
                <a:gd name="connsiteX0" fmla="*/ 42419 w 1233113"/>
                <a:gd name="connsiteY0" fmla="*/ 193515 h 502701"/>
                <a:gd name="connsiteX1" fmla="*/ 88468 w 1233113"/>
                <a:gd name="connsiteY1" fmla="*/ 58658 h 502701"/>
                <a:gd name="connsiteX2" fmla="*/ 210169 w 1233113"/>
                <a:gd name="connsiteY2" fmla="*/ 22476 h 502701"/>
                <a:gd name="connsiteX3" fmla="*/ 627898 w 1233113"/>
                <a:gd name="connsiteY3" fmla="*/ 193515 h 502701"/>
                <a:gd name="connsiteX4" fmla="*/ 789069 w 1233113"/>
                <a:gd name="connsiteY4" fmla="*/ 242853 h 502701"/>
                <a:gd name="connsiteX5" fmla="*/ 1058784 w 1233113"/>
                <a:gd name="connsiteY5" fmla="*/ 308638 h 502701"/>
                <a:gd name="connsiteX6" fmla="*/ 1137726 w 1233113"/>
                <a:gd name="connsiteY6" fmla="*/ 295481 h 502701"/>
                <a:gd name="connsiteX7" fmla="*/ 1210088 w 1233113"/>
                <a:gd name="connsiteY7" fmla="*/ 308638 h 502701"/>
                <a:gd name="connsiteX8" fmla="*/ 1233113 w 1233113"/>
                <a:gd name="connsiteY8" fmla="*/ 341530 h 502701"/>
                <a:gd name="connsiteX9" fmla="*/ 1233113 w 1233113"/>
                <a:gd name="connsiteY9" fmla="*/ 502701 h 502701"/>
                <a:gd name="connsiteX10" fmla="*/ 115226 w 1233113"/>
                <a:gd name="connsiteY10" fmla="*/ 501704 h 502701"/>
                <a:gd name="connsiteX11" fmla="*/ 42419 w 1233113"/>
                <a:gd name="connsiteY11" fmla="*/ 193515 h 502701"/>
                <a:gd name="connsiteX0" fmla="*/ 42419 w 1233113"/>
                <a:gd name="connsiteY0" fmla="*/ 171039 h 480225"/>
                <a:gd name="connsiteX1" fmla="*/ 210169 w 1233113"/>
                <a:gd name="connsiteY1" fmla="*/ 0 h 480225"/>
                <a:gd name="connsiteX2" fmla="*/ 627898 w 1233113"/>
                <a:gd name="connsiteY2" fmla="*/ 171039 h 480225"/>
                <a:gd name="connsiteX3" fmla="*/ 789069 w 1233113"/>
                <a:gd name="connsiteY3" fmla="*/ 220377 h 480225"/>
                <a:gd name="connsiteX4" fmla="*/ 1058784 w 1233113"/>
                <a:gd name="connsiteY4" fmla="*/ 286162 h 480225"/>
                <a:gd name="connsiteX5" fmla="*/ 1137726 w 1233113"/>
                <a:gd name="connsiteY5" fmla="*/ 273005 h 480225"/>
                <a:gd name="connsiteX6" fmla="*/ 1210088 w 1233113"/>
                <a:gd name="connsiteY6" fmla="*/ 286162 h 480225"/>
                <a:gd name="connsiteX7" fmla="*/ 1233113 w 1233113"/>
                <a:gd name="connsiteY7" fmla="*/ 319054 h 480225"/>
                <a:gd name="connsiteX8" fmla="*/ 1233113 w 1233113"/>
                <a:gd name="connsiteY8" fmla="*/ 480225 h 480225"/>
                <a:gd name="connsiteX9" fmla="*/ 115226 w 1233113"/>
                <a:gd name="connsiteY9" fmla="*/ 479228 h 480225"/>
                <a:gd name="connsiteX10" fmla="*/ 42419 w 1233113"/>
                <a:gd name="connsiteY10" fmla="*/ 171039 h 480225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27898 w 1233113"/>
                <a:gd name="connsiteY2" fmla="*/ 219736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27898 w 1233113"/>
                <a:gd name="connsiteY2" fmla="*/ 219736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27898 w 1233113"/>
                <a:gd name="connsiteY2" fmla="*/ 219736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30279 w 1233113"/>
                <a:gd name="connsiteY2" fmla="*/ 199100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30279 w 1233113"/>
                <a:gd name="connsiteY2" fmla="*/ 199100 h 528922"/>
                <a:gd name="connsiteX3" fmla="*/ 789069 w 1233113"/>
                <a:gd name="connsiteY3" fmla="*/ 250731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210169 w 1233113"/>
                <a:gd name="connsiteY0" fmla="*/ 48697 h 528922"/>
                <a:gd name="connsiteX1" fmla="*/ 630279 w 1233113"/>
                <a:gd name="connsiteY1" fmla="*/ 199100 h 528922"/>
                <a:gd name="connsiteX2" fmla="*/ 789069 w 1233113"/>
                <a:gd name="connsiteY2" fmla="*/ 250731 h 528922"/>
                <a:gd name="connsiteX3" fmla="*/ 1058784 w 1233113"/>
                <a:gd name="connsiteY3" fmla="*/ 334859 h 528922"/>
                <a:gd name="connsiteX4" fmla="*/ 1137726 w 1233113"/>
                <a:gd name="connsiteY4" fmla="*/ 321702 h 528922"/>
                <a:gd name="connsiteX5" fmla="*/ 1210088 w 1233113"/>
                <a:gd name="connsiteY5" fmla="*/ 334859 h 528922"/>
                <a:gd name="connsiteX6" fmla="*/ 1233113 w 1233113"/>
                <a:gd name="connsiteY6" fmla="*/ 367751 h 528922"/>
                <a:gd name="connsiteX7" fmla="*/ 1233113 w 1233113"/>
                <a:gd name="connsiteY7" fmla="*/ 528922 h 528922"/>
                <a:gd name="connsiteX8" fmla="*/ 115226 w 1233113"/>
                <a:gd name="connsiteY8" fmla="*/ 527925 h 528922"/>
                <a:gd name="connsiteX9" fmla="*/ 42419 w 1233113"/>
                <a:gd name="connsiteY9" fmla="*/ 219736 h 528922"/>
                <a:gd name="connsiteX10" fmla="*/ 301609 w 1233113"/>
                <a:gd name="connsiteY10" fmla="*/ 136743 h 528922"/>
                <a:gd name="connsiteX0" fmla="*/ 210169 w 1233113"/>
                <a:gd name="connsiteY0" fmla="*/ 135985 h 616210"/>
                <a:gd name="connsiteX1" fmla="*/ 630279 w 1233113"/>
                <a:gd name="connsiteY1" fmla="*/ 286388 h 616210"/>
                <a:gd name="connsiteX2" fmla="*/ 789069 w 1233113"/>
                <a:gd name="connsiteY2" fmla="*/ 338019 h 616210"/>
                <a:gd name="connsiteX3" fmla="*/ 1058784 w 1233113"/>
                <a:gd name="connsiteY3" fmla="*/ 422147 h 616210"/>
                <a:gd name="connsiteX4" fmla="*/ 1137726 w 1233113"/>
                <a:gd name="connsiteY4" fmla="*/ 408990 h 616210"/>
                <a:gd name="connsiteX5" fmla="*/ 1210088 w 1233113"/>
                <a:gd name="connsiteY5" fmla="*/ 422147 h 616210"/>
                <a:gd name="connsiteX6" fmla="*/ 1233113 w 1233113"/>
                <a:gd name="connsiteY6" fmla="*/ 455039 h 616210"/>
                <a:gd name="connsiteX7" fmla="*/ 1233113 w 1233113"/>
                <a:gd name="connsiteY7" fmla="*/ 616210 h 616210"/>
                <a:gd name="connsiteX8" fmla="*/ 115226 w 1233113"/>
                <a:gd name="connsiteY8" fmla="*/ 615213 h 616210"/>
                <a:gd name="connsiteX9" fmla="*/ 42419 w 1233113"/>
                <a:gd name="connsiteY9" fmla="*/ 307024 h 616210"/>
                <a:gd name="connsiteX10" fmla="*/ 211173 w 1233113"/>
                <a:gd name="connsiteY10" fmla="*/ 122439 h 616210"/>
                <a:gd name="connsiteX0" fmla="*/ 210169 w 1233113"/>
                <a:gd name="connsiteY0" fmla="*/ 121471 h 601696"/>
                <a:gd name="connsiteX1" fmla="*/ 630279 w 1233113"/>
                <a:gd name="connsiteY1" fmla="*/ 271874 h 601696"/>
                <a:gd name="connsiteX2" fmla="*/ 789069 w 1233113"/>
                <a:gd name="connsiteY2" fmla="*/ 323505 h 601696"/>
                <a:gd name="connsiteX3" fmla="*/ 1058784 w 1233113"/>
                <a:gd name="connsiteY3" fmla="*/ 407633 h 601696"/>
                <a:gd name="connsiteX4" fmla="*/ 1137726 w 1233113"/>
                <a:gd name="connsiteY4" fmla="*/ 394476 h 601696"/>
                <a:gd name="connsiteX5" fmla="*/ 1210088 w 1233113"/>
                <a:gd name="connsiteY5" fmla="*/ 407633 h 601696"/>
                <a:gd name="connsiteX6" fmla="*/ 1233113 w 1233113"/>
                <a:gd name="connsiteY6" fmla="*/ 440525 h 601696"/>
                <a:gd name="connsiteX7" fmla="*/ 1233113 w 1233113"/>
                <a:gd name="connsiteY7" fmla="*/ 601696 h 601696"/>
                <a:gd name="connsiteX8" fmla="*/ 115226 w 1233113"/>
                <a:gd name="connsiteY8" fmla="*/ 600699 h 601696"/>
                <a:gd name="connsiteX9" fmla="*/ 42419 w 1233113"/>
                <a:gd name="connsiteY9" fmla="*/ 292510 h 601696"/>
                <a:gd name="connsiteX10" fmla="*/ 281512 w 1233113"/>
                <a:gd name="connsiteY10" fmla="*/ 122439 h 601696"/>
                <a:gd name="connsiteX0" fmla="*/ 210169 w 1233113"/>
                <a:gd name="connsiteY0" fmla="*/ 82770 h 562995"/>
                <a:gd name="connsiteX1" fmla="*/ 630279 w 1233113"/>
                <a:gd name="connsiteY1" fmla="*/ 233173 h 562995"/>
                <a:gd name="connsiteX2" fmla="*/ 789069 w 1233113"/>
                <a:gd name="connsiteY2" fmla="*/ 284804 h 562995"/>
                <a:gd name="connsiteX3" fmla="*/ 1058784 w 1233113"/>
                <a:gd name="connsiteY3" fmla="*/ 368932 h 562995"/>
                <a:gd name="connsiteX4" fmla="*/ 1137726 w 1233113"/>
                <a:gd name="connsiteY4" fmla="*/ 355775 h 562995"/>
                <a:gd name="connsiteX5" fmla="*/ 1210088 w 1233113"/>
                <a:gd name="connsiteY5" fmla="*/ 368932 h 562995"/>
                <a:gd name="connsiteX6" fmla="*/ 1233113 w 1233113"/>
                <a:gd name="connsiteY6" fmla="*/ 401824 h 562995"/>
                <a:gd name="connsiteX7" fmla="*/ 1233113 w 1233113"/>
                <a:gd name="connsiteY7" fmla="*/ 562995 h 562995"/>
                <a:gd name="connsiteX8" fmla="*/ 115226 w 1233113"/>
                <a:gd name="connsiteY8" fmla="*/ 561998 h 562995"/>
                <a:gd name="connsiteX9" fmla="*/ 42419 w 1233113"/>
                <a:gd name="connsiteY9" fmla="*/ 253809 h 562995"/>
                <a:gd name="connsiteX10" fmla="*/ 336778 w 1233113"/>
                <a:gd name="connsiteY10" fmla="*/ 122439 h 562995"/>
                <a:gd name="connsiteX0" fmla="*/ 210169 w 1233113"/>
                <a:gd name="connsiteY0" fmla="*/ 77933 h 558158"/>
                <a:gd name="connsiteX1" fmla="*/ 630279 w 1233113"/>
                <a:gd name="connsiteY1" fmla="*/ 228336 h 558158"/>
                <a:gd name="connsiteX2" fmla="*/ 789069 w 1233113"/>
                <a:gd name="connsiteY2" fmla="*/ 279967 h 558158"/>
                <a:gd name="connsiteX3" fmla="*/ 1058784 w 1233113"/>
                <a:gd name="connsiteY3" fmla="*/ 364095 h 558158"/>
                <a:gd name="connsiteX4" fmla="*/ 1137726 w 1233113"/>
                <a:gd name="connsiteY4" fmla="*/ 350938 h 558158"/>
                <a:gd name="connsiteX5" fmla="*/ 1210088 w 1233113"/>
                <a:gd name="connsiteY5" fmla="*/ 364095 h 558158"/>
                <a:gd name="connsiteX6" fmla="*/ 1233113 w 1233113"/>
                <a:gd name="connsiteY6" fmla="*/ 396987 h 558158"/>
                <a:gd name="connsiteX7" fmla="*/ 1233113 w 1233113"/>
                <a:gd name="connsiteY7" fmla="*/ 558158 h 558158"/>
                <a:gd name="connsiteX8" fmla="*/ 115226 w 1233113"/>
                <a:gd name="connsiteY8" fmla="*/ 557161 h 558158"/>
                <a:gd name="connsiteX9" fmla="*/ 42419 w 1233113"/>
                <a:gd name="connsiteY9" fmla="*/ 248972 h 558158"/>
                <a:gd name="connsiteX10" fmla="*/ 281512 w 1233113"/>
                <a:gd name="connsiteY10" fmla="*/ 122439 h 558158"/>
                <a:gd name="connsiteX0" fmla="*/ 210169 w 1233113"/>
                <a:gd name="connsiteY0" fmla="*/ 48697 h 528922"/>
                <a:gd name="connsiteX1" fmla="*/ 630279 w 1233113"/>
                <a:gd name="connsiteY1" fmla="*/ 199100 h 528922"/>
                <a:gd name="connsiteX2" fmla="*/ 789069 w 1233113"/>
                <a:gd name="connsiteY2" fmla="*/ 250731 h 528922"/>
                <a:gd name="connsiteX3" fmla="*/ 1058784 w 1233113"/>
                <a:gd name="connsiteY3" fmla="*/ 334859 h 528922"/>
                <a:gd name="connsiteX4" fmla="*/ 1137726 w 1233113"/>
                <a:gd name="connsiteY4" fmla="*/ 321702 h 528922"/>
                <a:gd name="connsiteX5" fmla="*/ 1210088 w 1233113"/>
                <a:gd name="connsiteY5" fmla="*/ 334859 h 528922"/>
                <a:gd name="connsiteX6" fmla="*/ 1233113 w 1233113"/>
                <a:gd name="connsiteY6" fmla="*/ 367751 h 528922"/>
                <a:gd name="connsiteX7" fmla="*/ 1233113 w 1233113"/>
                <a:gd name="connsiteY7" fmla="*/ 528922 h 528922"/>
                <a:gd name="connsiteX8" fmla="*/ 115226 w 1233113"/>
                <a:gd name="connsiteY8" fmla="*/ 527925 h 528922"/>
                <a:gd name="connsiteX9" fmla="*/ 42419 w 1233113"/>
                <a:gd name="connsiteY9" fmla="*/ 219736 h 528922"/>
                <a:gd name="connsiteX10" fmla="*/ 281512 w 1233113"/>
                <a:gd name="connsiteY10" fmla="*/ 93203 h 528922"/>
                <a:gd name="connsiteX0" fmla="*/ 210169 w 1233113"/>
                <a:gd name="connsiteY0" fmla="*/ 48697 h 528922"/>
                <a:gd name="connsiteX1" fmla="*/ 630279 w 1233113"/>
                <a:gd name="connsiteY1" fmla="*/ 199100 h 528922"/>
                <a:gd name="connsiteX2" fmla="*/ 789069 w 1233113"/>
                <a:gd name="connsiteY2" fmla="*/ 250731 h 528922"/>
                <a:gd name="connsiteX3" fmla="*/ 1058784 w 1233113"/>
                <a:gd name="connsiteY3" fmla="*/ 334859 h 528922"/>
                <a:gd name="connsiteX4" fmla="*/ 1137726 w 1233113"/>
                <a:gd name="connsiteY4" fmla="*/ 321702 h 528922"/>
                <a:gd name="connsiteX5" fmla="*/ 1210088 w 1233113"/>
                <a:gd name="connsiteY5" fmla="*/ 334859 h 528922"/>
                <a:gd name="connsiteX6" fmla="*/ 1233113 w 1233113"/>
                <a:gd name="connsiteY6" fmla="*/ 367751 h 528922"/>
                <a:gd name="connsiteX7" fmla="*/ 1233113 w 1233113"/>
                <a:gd name="connsiteY7" fmla="*/ 528922 h 528922"/>
                <a:gd name="connsiteX8" fmla="*/ 115226 w 1233113"/>
                <a:gd name="connsiteY8" fmla="*/ 527925 h 528922"/>
                <a:gd name="connsiteX9" fmla="*/ 42419 w 1233113"/>
                <a:gd name="connsiteY9" fmla="*/ 219736 h 528922"/>
                <a:gd name="connsiteX10" fmla="*/ 201125 w 1233113"/>
                <a:gd name="connsiteY10" fmla="*/ 69014 h 528922"/>
                <a:gd name="connsiteX0" fmla="*/ 210169 w 1233113"/>
                <a:gd name="connsiteY0" fmla="*/ 48697 h 528922"/>
                <a:gd name="connsiteX1" fmla="*/ 630279 w 1233113"/>
                <a:gd name="connsiteY1" fmla="*/ 199100 h 528922"/>
                <a:gd name="connsiteX2" fmla="*/ 789069 w 1233113"/>
                <a:gd name="connsiteY2" fmla="*/ 250731 h 528922"/>
                <a:gd name="connsiteX3" fmla="*/ 1058784 w 1233113"/>
                <a:gd name="connsiteY3" fmla="*/ 334859 h 528922"/>
                <a:gd name="connsiteX4" fmla="*/ 1137726 w 1233113"/>
                <a:gd name="connsiteY4" fmla="*/ 321702 h 528922"/>
                <a:gd name="connsiteX5" fmla="*/ 1210088 w 1233113"/>
                <a:gd name="connsiteY5" fmla="*/ 334859 h 528922"/>
                <a:gd name="connsiteX6" fmla="*/ 1233113 w 1233113"/>
                <a:gd name="connsiteY6" fmla="*/ 367751 h 528922"/>
                <a:gd name="connsiteX7" fmla="*/ 1233113 w 1233113"/>
                <a:gd name="connsiteY7" fmla="*/ 528922 h 528922"/>
                <a:gd name="connsiteX8" fmla="*/ 115226 w 1233113"/>
                <a:gd name="connsiteY8" fmla="*/ 527925 h 528922"/>
                <a:gd name="connsiteX9" fmla="*/ 42419 w 1233113"/>
                <a:gd name="connsiteY9" fmla="*/ 219736 h 528922"/>
                <a:gd name="connsiteX10" fmla="*/ 201125 w 1233113"/>
                <a:gd name="connsiteY10" fmla="*/ 69014 h 528922"/>
                <a:gd name="connsiteX0" fmla="*/ 210169 w 1233113"/>
                <a:gd name="connsiteY0" fmla="*/ 48697 h 528922"/>
                <a:gd name="connsiteX1" fmla="*/ 630279 w 1233113"/>
                <a:gd name="connsiteY1" fmla="*/ 199100 h 528922"/>
                <a:gd name="connsiteX2" fmla="*/ 789069 w 1233113"/>
                <a:gd name="connsiteY2" fmla="*/ 250731 h 528922"/>
                <a:gd name="connsiteX3" fmla="*/ 1058784 w 1233113"/>
                <a:gd name="connsiteY3" fmla="*/ 334859 h 528922"/>
                <a:gd name="connsiteX4" fmla="*/ 1137726 w 1233113"/>
                <a:gd name="connsiteY4" fmla="*/ 321702 h 528922"/>
                <a:gd name="connsiteX5" fmla="*/ 1210088 w 1233113"/>
                <a:gd name="connsiteY5" fmla="*/ 334859 h 528922"/>
                <a:gd name="connsiteX6" fmla="*/ 1233113 w 1233113"/>
                <a:gd name="connsiteY6" fmla="*/ 367751 h 528922"/>
                <a:gd name="connsiteX7" fmla="*/ 1233113 w 1233113"/>
                <a:gd name="connsiteY7" fmla="*/ 528922 h 528922"/>
                <a:gd name="connsiteX8" fmla="*/ 115226 w 1233113"/>
                <a:gd name="connsiteY8" fmla="*/ 527925 h 528922"/>
                <a:gd name="connsiteX9" fmla="*/ 42419 w 1233113"/>
                <a:gd name="connsiteY9" fmla="*/ 219736 h 528922"/>
                <a:gd name="connsiteX10" fmla="*/ 201125 w 1233113"/>
                <a:gd name="connsiteY10" fmla="*/ 69014 h 528922"/>
                <a:gd name="connsiteX0" fmla="*/ 210169 w 1233113"/>
                <a:gd name="connsiteY0" fmla="*/ 48697 h 528922"/>
                <a:gd name="connsiteX1" fmla="*/ 630279 w 1233113"/>
                <a:gd name="connsiteY1" fmla="*/ 199100 h 528922"/>
                <a:gd name="connsiteX2" fmla="*/ 789069 w 1233113"/>
                <a:gd name="connsiteY2" fmla="*/ 250731 h 528922"/>
                <a:gd name="connsiteX3" fmla="*/ 1058784 w 1233113"/>
                <a:gd name="connsiteY3" fmla="*/ 334859 h 528922"/>
                <a:gd name="connsiteX4" fmla="*/ 1137726 w 1233113"/>
                <a:gd name="connsiteY4" fmla="*/ 321702 h 528922"/>
                <a:gd name="connsiteX5" fmla="*/ 1210088 w 1233113"/>
                <a:gd name="connsiteY5" fmla="*/ 334859 h 528922"/>
                <a:gd name="connsiteX6" fmla="*/ 1233113 w 1233113"/>
                <a:gd name="connsiteY6" fmla="*/ 367751 h 528922"/>
                <a:gd name="connsiteX7" fmla="*/ 1233113 w 1233113"/>
                <a:gd name="connsiteY7" fmla="*/ 528922 h 528922"/>
                <a:gd name="connsiteX8" fmla="*/ 115226 w 1233113"/>
                <a:gd name="connsiteY8" fmla="*/ 527925 h 528922"/>
                <a:gd name="connsiteX9" fmla="*/ 42419 w 1233113"/>
                <a:gd name="connsiteY9" fmla="*/ 219736 h 528922"/>
                <a:gd name="connsiteX10" fmla="*/ 201125 w 1233113"/>
                <a:gd name="connsiteY10" fmla="*/ 69014 h 528922"/>
                <a:gd name="connsiteX0" fmla="*/ 210169 w 1233113"/>
                <a:gd name="connsiteY0" fmla="*/ 48697 h 528922"/>
                <a:gd name="connsiteX1" fmla="*/ 630279 w 1233113"/>
                <a:gd name="connsiteY1" fmla="*/ 199100 h 528922"/>
                <a:gd name="connsiteX2" fmla="*/ 789069 w 1233113"/>
                <a:gd name="connsiteY2" fmla="*/ 250731 h 528922"/>
                <a:gd name="connsiteX3" fmla="*/ 1058784 w 1233113"/>
                <a:gd name="connsiteY3" fmla="*/ 334859 h 528922"/>
                <a:gd name="connsiteX4" fmla="*/ 1137726 w 1233113"/>
                <a:gd name="connsiteY4" fmla="*/ 321702 h 528922"/>
                <a:gd name="connsiteX5" fmla="*/ 1210088 w 1233113"/>
                <a:gd name="connsiteY5" fmla="*/ 334859 h 528922"/>
                <a:gd name="connsiteX6" fmla="*/ 1233113 w 1233113"/>
                <a:gd name="connsiteY6" fmla="*/ 367751 h 528922"/>
                <a:gd name="connsiteX7" fmla="*/ 1233113 w 1233113"/>
                <a:gd name="connsiteY7" fmla="*/ 528922 h 528922"/>
                <a:gd name="connsiteX8" fmla="*/ 115226 w 1233113"/>
                <a:gd name="connsiteY8" fmla="*/ 527925 h 528922"/>
                <a:gd name="connsiteX9" fmla="*/ 42419 w 1233113"/>
                <a:gd name="connsiteY9" fmla="*/ 219736 h 528922"/>
                <a:gd name="connsiteX10" fmla="*/ 201125 w 1233113"/>
                <a:gd name="connsiteY10" fmla="*/ 69014 h 528922"/>
                <a:gd name="connsiteX0" fmla="*/ 630279 w 1233113"/>
                <a:gd name="connsiteY0" fmla="*/ 199100 h 528922"/>
                <a:gd name="connsiteX1" fmla="*/ 789069 w 1233113"/>
                <a:gd name="connsiteY1" fmla="*/ 250731 h 528922"/>
                <a:gd name="connsiteX2" fmla="*/ 1058784 w 1233113"/>
                <a:gd name="connsiteY2" fmla="*/ 334859 h 528922"/>
                <a:gd name="connsiteX3" fmla="*/ 1137726 w 1233113"/>
                <a:gd name="connsiteY3" fmla="*/ 321702 h 528922"/>
                <a:gd name="connsiteX4" fmla="*/ 1210088 w 1233113"/>
                <a:gd name="connsiteY4" fmla="*/ 334859 h 528922"/>
                <a:gd name="connsiteX5" fmla="*/ 1233113 w 1233113"/>
                <a:gd name="connsiteY5" fmla="*/ 367751 h 528922"/>
                <a:gd name="connsiteX6" fmla="*/ 1233113 w 1233113"/>
                <a:gd name="connsiteY6" fmla="*/ 528922 h 528922"/>
                <a:gd name="connsiteX7" fmla="*/ 115226 w 1233113"/>
                <a:gd name="connsiteY7" fmla="*/ 527925 h 528922"/>
                <a:gd name="connsiteX8" fmla="*/ 42419 w 1233113"/>
                <a:gd name="connsiteY8" fmla="*/ 219736 h 528922"/>
                <a:gd name="connsiteX9" fmla="*/ 201125 w 1233113"/>
                <a:gd name="connsiteY9" fmla="*/ 69014 h 528922"/>
                <a:gd name="connsiteX0" fmla="*/ 789069 w 1233113"/>
                <a:gd name="connsiteY0" fmla="*/ 250731 h 528922"/>
                <a:gd name="connsiteX1" fmla="*/ 1058784 w 1233113"/>
                <a:gd name="connsiteY1" fmla="*/ 334859 h 528922"/>
                <a:gd name="connsiteX2" fmla="*/ 1137726 w 1233113"/>
                <a:gd name="connsiteY2" fmla="*/ 321702 h 528922"/>
                <a:gd name="connsiteX3" fmla="*/ 1210088 w 1233113"/>
                <a:gd name="connsiteY3" fmla="*/ 334859 h 528922"/>
                <a:gd name="connsiteX4" fmla="*/ 1233113 w 1233113"/>
                <a:gd name="connsiteY4" fmla="*/ 367751 h 528922"/>
                <a:gd name="connsiteX5" fmla="*/ 1233113 w 1233113"/>
                <a:gd name="connsiteY5" fmla="*/ 528922 h 528922"/>
                <a:gd name="connsiteX6" fmla="*/ 115226 w 1233113"/>
                <a:gd name="connsiteY6" fmla="*/ 527925 h 528922"/>
                <a:gd name="connsiteX7" fmla="*/ 42419 w 1233113"/>
                <a:gd name="connsiteY7" fmla="*/ 219736 h 528922"/>
                <a:gd name="connsiteX8" fmla="*/ 201125 w 1233113"/>
                <a:gd name="connsiteY8" fmla="*/ 69014 h 528922"/>
                <a:gd name="connsiteX0" fmla="*/ 1058784 w 1233113"/>
                <a:gd name="connsiteY0" fmla="*/ 334859 h 528922"/>
                <a:gd name="connsiteX1" fmla="*/ 1137726 w 1233113"/>
                <a:gd name="connsiteY1" fmla="*/ 321702 h 528922"/>
                <a:gd name="connsiteX2" fmla="*/ 1210088 w 1233113"/>
                <a:gd name="connsiteY2" fmla="*/ 334859 h 528922"/>
                <a:gd name="connsiteX3" fmla="*/ 1233113 w 1233113"/>
                <a:gd name="connsiteY3" fmla="*/ 367751 h 528922"/>
                <a:gd name="connsiteX4" fmla="*/ 1233113 w 1233113"/>
                <a:gd name="connsiteY4" fmla="*/ 528922 h 528922"/>
                <a:gd name="connsiteX5" fmla="*/ 115226 w 1233113"/>
                <a:gd name="connsiteY5" fmla="*/ 527925 h 528922"/>
                <a:gd name="connsiteX6" fmla="*/ 42419 w 1233113"/>
                <a:gd name="connsiteY6" fmla="*/ 219736 h 528922"/>
                <a:gd name="connsiteX7" fmla="*/ 201125 w 1233113"/>
                <a:gd name="connsiteY7" fmla="*/ 69014 h 528922"/>
                <a:gd name="connsiteX0" fmla="*/ 1137726 w 1233113"/>
                <a:gd name="connsiteY0" fmla="*/ 321702 h 528922"/>
                <a:gd name="connsiteX1" fmla="*/ 1210088 w 1233113"/>
                <a:gd name="connsiteY1" fmla="*/ 334859 h 528922"/>
                <a:gd name="connsiteX2" fmla="*/ 1233113 w 1233113"/>
                <a:gd name="connsiteY2" fmla="*/ 367751 h 528922"/>
                <a:gd name="connsiteX3" fmla="*/ 1233113 w 1233113"/>
                <a:gd name="connsiteY3" fmla="*/ 528922 h 528922"/>
                <a:gd name="connsiteX4" fmla="*/ 115226 w 1233113"/>
                <a:gd name="connsiteY4" fmla="*/ 527925 h 528922"/>
                <a:gd name="connsiteX5" fmla="*/ 42419 w 1233113"/>
                <a:gd name="connsiteY5" fmla="*/ 219736 h 528922"/>
                <a:gd name="connsiteX6" fmla="*/ 201125 w 1233113"/>
                <a:gd name="connsiteY6" fmla="*/ 69014 h 528922"/>
                <a:gd name="connsiteX0" fmla="*/ 1210088 w 1233113"/>
                <a:gd name="connsiteY0" fmla="*/ 334859 h 528922"/>
                <a:gd name="connsiteX1" fmla="*/ 1233113 w 1233113"/>
                <a:gd name="connsiteY1" fmla="*/ 367751 h 528922"/>
                <a:gd name="connsiteX2" fmla="*/ 1233113 w 1233113"/>
                <a:gd name="connsiteY2" fmla="*/ 528922 h 528922"/>
                <a:gd name="connsiteX3" fmla="*/ 115226 w 1233113"/>
                <a:gd name="connsiteY3" fmla="*/ 527925 h 528922"/>
                <a:gd name="connsiteX4" fmla="*/ 42419 w 1233113"/>
                <a:gd name="connsiteY4" fmla="*/ 219736 h 528922"/>
                <a:gd name="connsiteX5" fmla="*/ 201125 w 1233113"/>
                <a:gd name="connsiteY5" fmla="*/ 69014 h 528922"/>
                <a:gd name="connsiteX0" fmla="*/ 1233113 w 1233113"/>
                <a:gd name="connsiteY0" fmla="*/ 367751 h 528922"/>
                <a:gd name="connsiteX1" fmla="*/ 1233113 w 1233113"/>
                <a:gd name="connsiteY1" fmla="*/ 528922 h 528922"/>
                <a:gd name="connsiteX2" fmla="*/ 115226 w 1233113"/>
                <a:gd name="connsiteY2" fmla="*/ 527925 h 528922"/>
                <a:gd name="connsiteX3" fmla="*/ 42419 w 1233113"/>
                <a:gd name="connsiteY3" fmla="*/ 219736 h 528922"/>
                <a:gd name="connsiteX4" fmla="*/ 201125 w 1233113"/>
                <a:gd name="connsiteY4" fmla="*/ 69014 h 528922"/>
                <a:gd name="connsiteX0" fmla="*/ 1233113 w 1233113"/>
                <a:gd name="connsiteY0" fmla="*/ 528922 h 528922"/>
                <a:gd name="connsiteX1" fmla="*/ 115226 w 1233113"/>
                <a:gd name="connsiteY1" fmla="*/ 527925 h 528922"/>
                <a:gd name="connsiteX2" fmla="*/ 42419 w 1233113"/>
                <a:gd name="connsiteY2" fmla="*/ 219736 h 528922"/>
                <a:gd name="connsiteX3" fmla="*/ 201125 w 1233113"/>
                <a:gd name="connsiteY3" fmla="*/ 69014 h 528922"/>
                <a:gd name="connsiteX0" fmla="*/ 115226 w 201125"/>
                <a:gd name="connsiteY0" fmla="*/ 527925 h 527925"/>
                <a:gd name="connsiteX1" fmla="*/ 42419 w 201125"/>
                <a:gd name="connsiteY1" fmla="*/ 219736 h 527925"/>
                <a:gd name="connsiteX2" fmla="*/ 201125 w 201125"/>
                <a:gd name="connsiteY2" fmla="*/ 69014 h 52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25" h="527925">
                  <a:moveTo>
                    <a:pt x="115226" y="527925"/>
                  </a:moveTo>
                  <a:cubicBezTo>
                    <a:pt x="0" y="521755"/>
                    <a:pt x="29262" y="328280"/>
                    <a:pt x="42419" y="219736"/>
                  </a:cubicBezTo>
                  <a:cubicBezTo>
                    <a:pt x="60624" y="0"/>
                    <a:pt x="140353" y="33654"/>
                    <a:pt x="201125" y="6901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68892E6-034F-4BAD-8BFC-CA51730FF87F}"/>
                </a:ext>
              </a:extLst>
            </p:cNvPr>
            <p:cNvSpPr/>
            <p:nvPr/>
          </p:nvSpPr>
          <p:spPr>
            <a:xfrm>
              <a:off x="3199499" y="4345907"/>
              <a:ext cx="950472" cy="246738"/>
            </a:xfrm>
            <a:custGeom>
              <a:avLst/>
              <a:gdLst>
                <a:gd name="connsiteX0" fmla="*/ 859692 w 859692"/>
                <a:gd name="connsiteY0" fmla="*/ 0 h 304800"/>
                <a:gd name="connsiteX1" fmla="*/ 859692 w 859692"/>
                <a:gd name="connsiteY1" fmla="*/ 269631 h 304800"/>
                <a:gd name="connsiteX2" fmla="*/ 804984 w 859692"/>
                <a:gd name="connsiteY2" fmla="*/ 304800 h 304800"/>
                <a:gd name="connsiteX3" fmla="*/ 0 w 859692"/>
                <a:gd name="connsiteY3" fmla="*/ 304800 h 304800"/>
                <a:gd name="connsiteX0" fmla="*/ 859692 w 859692"/>
                <a:gd name="connsiteY0" fmla="*/ 0 h 308708"/>
                <a:gd name="connsiteX1" fmla="*/ 859692 w 859692"/>
                <a:gd name="connsiteY1" fmla="*/ 269631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59692"/>
                <a:gd name="connsiteY0" fmla="*/ 0 h 308708"/>
                <a:gd name="connsiteX1" fmla="*/ 859692 w 859692"/>
                <a:gd name="connsiteY1" fmla="*/ 281354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60994"/>
                <a:gd name="connsiteY0" fmla="*/ 0 h 312615"/>
                <a:gd name="connsiteX1" fmla="*/ 859692 w 860994"/>
                <a:gd name="connsiteY1" fmla="*/ 281354 h 312615"/>
                <a:gd name="connsiteX2" fmla="*/ 804984 w 860994"/>
                <a:gd name="connsiteY2" fmla="*/ 304800 h 312615"/>
                <a:gd name="connsiteX3" fmla="*/ 0 w 860994"/>
                <a:gd name="connsiteY3" fmla="*/ 304800 h 312615"/>
                <a:gd name="connsiteX0" fmla="*/ 859692 w 860994"/>
                <a:gd name="connsiteY0" fmla="*/ 0 h 308708"/>
                <a:gd name="connsiteX1" fmla="*/ 859692 w 860994"/>
                <a:gd name="connsiteY1" fmla="*/ 255161 h 308708"/>
                <a:gd name="connsiteX2" fmla="*/ 804984 w 860994"/>
                <a:gd name="connsiteY2" fmla="*/ 304800 h 308708"/>
                <a:gd name="connsiteX3" fmla="*/ 0 w 860994"/>
                <a:gd name="connsiteY3" fmla="*/ 304800 h 308708"/>
                <a:gd name="connsiteX0" fmla="*/ 859692 w 862858"/>
                <a:gd name="connsiteY0" fmla="*/ 0 h 308708"/>
                <a:gd name="connsiteX1" fmla="*/ 862858 w 862858"/>
                <a:gd name="connsiteY1" fmla="*/ 97138 h 308708"/>
                <a:gd name="connsiteX2" fmla="*/ 859692 w 862858"/>
                <a:gd name="connsiteY2" fmla="*/ 255161 h 308708"/>
                <a:gd name="connsiteX3" fmla="*/ 804984 w 862858"/>
                <a:gd name="connsiteY3" fmla="*/ 304800 h 308708"/>
                <a:gd name="connsiteX4" fmla="*/ 0 w 862858"/>
                <a:gd name="connsiteY4" fmla="*/ 304800 h 308708"/>
                <a:gd name="connsiteX0" fmla="*/ 862858 w 862858"/>
                <a:gd name="connsiteY0" fmla="*/ 0 h 211570"/>
                <a:gd name="connsiteX1" fmla="*/ 859692 w 862858"/>
                <a:gd name="connsiteY1" fmla="*/ 158023 h 211570"/>
                <a:gd name="connsiteX2" fmla="*/ 804984 w 862858"/>
                <a:gd name="connsiteY2" fmla="*/ 207662 h 211570"/>
                <a:gd name="connsiteX3" fmla="*/ 0 w 862858"/>
                <a:gd name="connsiteY3" fmla="*/ 207662 h 211570"/>
                <a:gd name="connsiteX0" fmla="*/ 862858 w 862858"/>
                <a:gd name="connsiteY0" fmla="*/ 0 h 231667"/>
                <a:gd name="connsiteX1" fmla="*/ 859692 w 862858"/>
                <a:gd name="connsiteY1" fmla="*/ 178120 h 231667"/>
                <a:gd name="connsiteX2" fmla="*/ 804984 w 862858"/>
                <a:gd name="connsiteY2" fmla="*/ 227759 h 231667"/>
                <a:gd name="connsiteX3" fmla="*/ 0 w 862858"/>
                <a:gd name="connsiteY3" fmla="*/ 227759 h 231667"/>
                <a:gd name="connsiteX0" fmla="*/ 862858 w 862858"/>
                <a:gd name="connsiteY0" fmla="*/ 0 h 246739"/>
                <a:gd name="connsiteX1" fmla="*/ 859692 w 862858"/>
                <a:gd name="connsiteY1" fmla="*/ 193192 h 246739"/>
                <a:gd name="connsiteX2" fmla="*/ 804984 w 862858"/>
                <a:gd name="connsiteY2" fmla="*/ 242831 h 246739"/>
                <a:gd name="connsiteX3" fmla="*/ 0 w 862858"/>
                <a:gd name="connsiteY3" fmla="*/ 242831 h 24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858" h="246739">
                  <a:moveTo>
                    <a:pt x="862858" y="0"/>
                  </a:moveTo>
                  <a:cubicBezTo>
                    <a:pt x="861803" y="52674"/>
                    <a:pt x="860747" y="140518"/>
                    <a:pt x="859692" y="193192"/>
                  </a:cubicBezTo>
                  <a:cubicBezTo>
                    <a:pt x="860994" y="224453"/>
                    <a:pt x="850573" y="246739"/>
                    <a:pt x="804984" y="242831"/>
                  </a:cubicBezTo>
                  <a:lnTo>
                    <a:pt x="0" y="242831"/>
                  </a:lnTo>
                </a:path>
              </a:pathLst>
            </a:custGeom>
            <a:ln w="3175">
              <a:solidFill>
                <a:schemeClr val="tx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Rounded Rectangle 39">
              <a:extLst>
                <a:ext uri="{FF2B5EF4-FFF2-40B4-BE49-F238E27FC236}">
                  <a16:creationId xmlns:a16="http://schemas.microsoft.com/office/drawing/2014/main" id="{68A48A2A-7871-4BEA-9F05-1044A1477A53}"/>
                </a:ext>
              </a:extLst>
            </p:cNvPr>
            <p:cNvSpPr/>
            <p:nvPr/>
          </p:nvSpPr>
          <p:spPr>
            <a:xfrm>
              <a:off x="5566296" y="2163522"/>
              <a:ext cx="232946" cy="323343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eform 90">
              <a:extLst>
                <a:ext uri="{FF2B5EF4-FFF2-40B4-BE49-F238E27FC236}">
                  <a16:creationId xmlns:a16="http://schemas.microsoft.com/office/drawing/2014/main" id="{C087D2A7-23D7-4E1F-898A-14BD3F9A6C5E}"/>
                </a:ext>
              </a:extLst>
            </p:cNvPr>
            <p:cNvSpPr/>
            <p:nvPr/>
          </p:nvSpPr>
          <p:spPr>
            <a:xfrm>
              <a:off x="3201172" y="4585390"/>
              <a:ext cx="923673" cy="45719"/>
            </a:xfrm>
            <a:custGeom>
              <a:avLst/>
              <a:gdLst>
                <a:gd name="connsiteX0" fmla="*/ 859692 w 859692"/>
                <a:gd name="connsiteY0" fmla="*/ 0 h 304800"/>
                <a:gd name="connsiteX1" fmla="*/ 859692 w 859692"/>
                <a:gd name="connsiteY1" fmla="*/ 269631 h 304800"/>
                <a:gd name="connsiteX2" fmla="*/ 804984 w 859692"/>
                <a:gd name="connsiteY2" fmla="*/ 304800 h 304800"/>
                <a:gd name="connsiteX3" fmla="*/ 0 w 859692"/>
                <a:gd name="connsiteY3" fmla="*/ 304800 h 304800"/>
                <a:gd name="connsiteX0" fmla="*/ 859692 w 859692"/>
                <a:gd name="connsiteY0" fmla="*/ 0 h 308708"/>
                <a:gd name="connsiteX1" fmla="*/ 859692 w 859692"/>
                <a:gd name="connsiteY1" fmla="*/ 269631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59692"/>
                <a:gd name="connsiteY0" fmla="*/ 0 h 308708"/>
                <a:gd name="connsiteX1" fmla="*/ 859692 w 859692"/>
                <a:gd name="connsiteY1" fmla="*/ 281354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60994"/>
                <a:gd name="connsiteY0" fmla="*/ 0 h 312615"/>
                <a:gd name="connsiteX1" fmla="*/ 859692 w 860994"/>
                <a:gd name="connsiteY1" fmla="*/ 281354 h 312615"/>
                <a:gd name="connsiteX2" fmla="*/ 804984 w 860994"/>
                <a:gd name="connsiteY2" fmla="*/ 304800 h 312615"/>
                <a:gd name="connsiteX3" fmla="*/ 0 w 860994"/>
                <a:gd name="connsiteY3" fmla="*/ 304800 h 312615"/>
                <a:gd name="connsiteX0" fmla="*/ 859692 w 860994"/>
                <a:gd name="connsiteY0" fmla="*/ 0 h 308708"/>
                <a:gd name="connsiteX1" fmla="*/ 859692 w 860994"/>
                <a:gd name="connsiteY1" fmla="*/ 255161 h 308708"/>
                <a:gd name="connsiteX2" fmla="*/ 804984 w 860994"/>
                <a:gd name="connsiteY2" fmla="*/ 304800 h 308708"/>
                <a:gd name="connsiteX3" fmla="*/ 0 w 860994"/>
                <a:gd name="connsiteY3" fmla="*/ 304800 h 308708"/>
                <a:gd name="connsiteX0" fmla="*/ 859692 w 860994"/>
                <a:gd name="connsiteY0" fmla="*/ 0 h 53547"/>
                <a:gd name="connsiteX1" fmla="*/ 804984 w 860994"/>
                <a:gd name="connsiteY1" fmla="*/ 49639 h 53547"/>
                <a:gd name="connsiteX2" fmla="*/ 0 w 860994"/>
                <a:gd name="connsiteY2" fmla="*/ 49639 h 53547"/>
                <a:gd name="connsiteX0" fmla="*/ 804984 w 804984"/>
                <a:gd name="connsiteY0" fmla="*/ 0 h 0"/>
                <a:gd name="connsiteX1" fmla="*/ 0 w 8049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4984">
                  <a:moveTo>
                    <a:pt x="80498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6CF71ADF-D7CA-448C-8D76-4DADC995B3DE}"/>
                </a:ext>
              </a:extLst>
            </p:cNvPr>
            <p:cNvSpPr/>
            <p:nvPr/>
          </p:nvSpPr>
          <p:spPr>
            <a:xfrm>
              <a:off x="4428156" y="3855742"/>
              <a:ext cx="1233114" cy="549307"/>
            </a:xfrm>
            <a:custGeom>
              <a:avLst/>
              <a:gdLst>
                <a:gd name="connsiteX0" fmla="*/ 19735 w 1210429"/>
                <a:gd name="connsiteY0" fmla="*/ 171039 h 480225"/>
                <a:gd name="connsiteX1" fmla="*/ 65784 w 1210429"/>
                <a:gd name="connsiteY1" fmla="*/ 42760 h 480225"/>
                <a:gd name="connsiteX2" fmla="*/ 187485 w 1210429"/>
                <a:gd name="connsiteY2" fmla="*/ 0 h 480225"/>
                <a:gd name="connsiteX3" fmla="*/ 605214 w 1210429"/>
                <a:gd name="connsiteY3" fmla="*/ 171039 h 480225"/>
                <a:gd name="connsiteX4" fmla="*/ 766385 w 1210429"/>
                <a:gd name="connsiteY4" fmla="*/ 220377 h 480225"/>
                <a:gd name="connsiteX5" fmla="*/ 1065703 w 1210429"/>
                <a:gd name="connsiteY5" fmla="*/ 286162 h 480225"/>
                <a:gd name="connsiteX6" fmla="*/ 1115042 w 1210429"/>
                <a:gd name="connsiteY6" fmla="*/ 273005 h 480225"/>
                <a:gd name="connsiteX7" fmla="*/ 1187404 w 1210429"/>
                <a:gd name="connsiteY7" fmla="*/ 286162 h 480225"/>
                <a:gd name="connsiteX8" fmla="*/ 1210429 w 1210429"/>
                <a:gd name="connsiteY8" fmla="*/ 319054 h 480225"/>
                <a:gd name="connsiteX9" fmla="*/ 1210429 w 1210429"/>
                <a:gd name="connsiteY9" fmla="*/ 480225 h 480225"/>
                <a:gd name="connsiteX10" fmla="*/ 0 w 1210429"/>
                <a:gd name="connsiteY10" fmla="*/ 480225 h 480225"/>
                <a:gd name="connsiteX11" fmla="*/ 19735 w 1210429"/>
                <a:gd name="connsiteY11" fmla="*/ 171039 h 48022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65703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36100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19735 w 1210429"/>
                <a:gd name="connsiteY0" fmla="*/ 192419 h 501605"/>
                <a:gd name="connsiteX1" fmla="*/ 65784 w 1210429"/>
                <a:gd name="connsiteY1" fmla="*/ 64140 h 501605"/>
                <a:gd name="connsiteX2" fmla="*/ 187485 w 1210429"/>
                <a:gd name="connsiteY2" fmla="*/ 21380 h 501605"/>
                <a:gd name="connsiteX3" fmla="*/ 605214 w 1210429"/>
                <a:gd name="connsiteY3" fmla="*/ 192419 h 501605"/>
                <a:gd name="connsiteX4" fmla="*/ 766385 w 1210429"/>
                <a:gd name="connsiteY4" fmla="*/ 241757 h 501605"/>
                <a:gd name="connsiteX5" fmla="*/ 1036100 w 1210429"/>
                <a:gd name="connsiteY5" fmla="*/ 307542 h 501605"/>
                <a:gd name="connsiteX6" fmla="*/ 1115042 w 1210429"/>
                <a:gd name="connsiteY6" fmla="*/ 294385 h 501605"/>
                <a:gd name="connsiteX7" fmla="*/ 1187404 w 1210429"/>
                <a:gd name="connsiteY7" fmla="*/ 307542 h 501605"/>
                <a:gd name="connsiteX8" fmla="*/ 1210429 w 1210429"/>
                <a:gd name="connsiteY8" fmla="*/ 340434 h 501605"/>
                <a:gd name="connsiteX9" fmla="*/ 1210429 w 1210429"/>
                <a:gd name="connsiteY9" fmla="*/ 501605 h 501605"/>
                <a:gd name="connsiteX10" fmla="*/ 0 w 1210429"/>
                <a:gd name="connsiteY10" fmla="*/ 501605 h 501605"/>
                <a:gd name="connsiteX11" fmla="*/ 19735 w 1210429"/>
                <a:gd name="connsiteY11" fmla="*/ 192419 h 501605"/>
                <a:gd name="connsiteX0" fmla="*/ 0 w 1190694"/>
                <a:gd name="connsiteY0" fmla="*/ 192419 h 501605"/>
                <a:gd name="connsiteX1" fmla="*/ 46049 w 1190694"/>
                <a:gd name="connsiteY1" fmla="*/ 64140 h 501605"/>
                <a:gd name="connsiteX2" fmla="*/ 167750 w 1190694"/>
                <a:gd name="connsiteY2" fmla="*/ 21380 h 501605"/>
                <a:gd name="connsiteX3" fmla="*/ 585479 w 1190694"/>
                <a:gd name="connsiteY3" fmla="*/ 192419 h 501605"/>
                <a:gd name="connsiteX4" fmla="*/ 746650 w 1190694"/>
                <a:gd name="connsiteY4" fmla="*/ 241757 h 501605"/>
                <a:gd name="connsiteX5" fmla="*/ 1016365 w 1190694"/>
                <a:gd name="connsiteY5" fmla="*/ 307542 h 501605"/>
                <a:gd name="connsiteX6" fmla="*/ 1095307 w 1190694"/>
                <a:gd name="connsiteY6" fmla="*/ 294385 h 501605"/>
                <a:gd name="connsiteX7" fmla="*/ 1167669 w 1190694"/>
                <a:gd name="connsiteY7" fmla="*/ 307542 h 501605"/>
                <a:gd name="connsiteX8" fmla="*/ 1190694 w 1190694"/>
                <a:gd name="connsiteY8" fmla="*/ 340434 h 501605"/>
                <a:gd name="connsiteX9" fmla="*/ 1190694 w 1190694"/>
                <a:gd name="connsiteY9" fmla="*/ 501605 h 501605"/>
                <a:gd name="connsiteX10" fmla="*/ 39470 w 1190694"/>
                <a:gd name="connsiteY10" fmla="*/ 498316 h 501605"/>
                <a:gd name="connsiteX11" fmla="*/ 0 w 1190694"/>
                <a:gd name="connsiteY11" fmla="*/ 192419 h 501605"/>
                <a:gd name="connsiteX0" fmla="*/ 32893 w 1223587"/>
                <a:gd name="connsiteY0" fmla="*/ 192419 h 501605"/>
                <a:gd name="connsiteX1" fmla="*/ 78942 w 1223587"/>
                <a:gd name="connsiteY1" fmla="*/ 64140 h 501605"/>
                <a:gd name="connsiteX2" fmla="*/ 200643 w 1223587"/>
                <a:gd name="connsiteY2" fmla="*/ 21380 h 501605"/>
                <a:gd name="connsiteX3" fmla="*/ 618372 w 1223587"/>
                <a:gd name="connsiteY3" fmla="*/ 192419 h 501605"/>
                <a:gd name="connsiteX4" fmla="*/ 779543 w 1223587"/>
                <a:gd name="connsiteY4" fmla="*/ 241757 h 501605"/>
                <a:gd name="connsiteX5" fmla="*/ 1049258 w 1223587"/>
                <a:gd name="connsiteY5" fmla="*/ 307542 h 501605"/>
                <a:gd name="connsiteX6" fmla="*/ 1128200 w 1223587"/>
                <a:gd name="connsiteY6" fmla="*/ 294385 h 501605"/>
                <a:gd name="connsiteX7" fmla="*/ 1200562 w 1223587"/>
                <a:gd name="connsiteY7" fmla="*/ 307542 h 501605"/>
                <a:gd name="connsiteX8" fmla="*/ 1223587 w 1223587"/>
                <a:gd name="connsiteY8" fmla="*/ 340434 h 501605"/>
                <a:gd name="connsiteX9" fmla="*/ 1223587 w 1223587"/>
                <a:gd name="connsiteY9" fmla="*/ 501605 h 501605"/>
                <a:gd name="connsiteX10" fmla="*/ 72363 w 1223587"/>
                <a:gd name="connsiteY10" fmla="*/ 498316 h 501605"/>
                <a:gd name="connsiteX11" fmla="*/ 32893 w 1223587"/>
                <a:gd name="connsiteY11" fmla="*/ 192419 h 501605"/>
                <a:gd name="connsiteX0" fmla="*/ 32893 w 1223587"/>
                <a:gd name="connsiteY0" fmla="*/ 192419 h 501605"/>
                <a:gd name="connsiteX1" fmla="*/ 78942 w 1223587"/>
                <a:gd name="connsiteY1" fmla="*/ 64140 h 501605"/>
                <a:gd name="connsiteX2" fmla="*/ 200643 w 1223587"/>
                <a:gd name="connsiteY2" fmla="*/ 21380 h 501605"/>
                <a:gd name="connsiteX3" fmla="*/ 618372 w 1223587"/>
                <a:gd name="connsiteY3" fmla="*/ 192419 h 501605"/>
                <a:gd name="connsiteX4" fmla="*/ 779543 w 1223587"/>
                <a:gd name="connsiteY4" fmla="*/ 241757 h 501605"/>
                <a:gd name="connsiteX5" fmla="*/ 1049258 w 1223587"/>
                <a:gd name="connsiteY5" fmla="*/ 307542 h 501605"/>
                <a:gd name="connsiteX6" fmla="*/ 1128200 w 1223587"/>
                <a:gd name="connsiteY6" fmla="*/ 294385 h 501605"/>
                <a:gd name="connsiteX7" fmla="*/ 1200562 w 1223587"/>
                <a:gd name="connsiteY7" fmla="*/ 307542 h 501605"/>
                <a:gd name="connsiteX8" fmla="*/ 1223587 w 1223587"/>
                <a:gd name="connsiteY8" fmla="*/ 340434 h 501605"/>
                <a:gd name="connsiteX9" fmla="*/ 1223587 w 1223587"/>
                <a:gd name="connsiteY9" fmla="*/ 501605 h 501605"/>
                <a:gd name="connsiteX10" fmla="*/ 72363 w 1223587"/>
                <a:gd name="connsiteY10" fmla="*/ 498316 h 501605"/>
                <a:gd name="connsiteX11" fmla="*/ 32893 w 1223587"/>
                <a:gd name="connsiteY11" fmla="*/ 192419 h 501605"/>
                <a:gd name="connsiteX0" fmla="*/ 32893 w 1223587"/>
                <a:gd name="connsiteY0" fmla="*/ 193515 h 502701"/>
                <a:gd name="connsiteX1" fmla="*/ 78942 w 1223587"/>
                <a:gd name="connsiteY1" fmla="*/ 58658 h 502701"/>
                <a:gd name="connsiteX2" fmla="*/ 200643 w 1223587"/>
                <a:gd name="connsiteY2" fmla="*/ 22476 h 502701"/>
                <a:gd name="connsiteX3" fmla="*/ 618372 w 1223587"/>
                <a:gd name="connsiteY3" fmla="*/ 193515 h 502701"/>
                <a:gd name="connsiteX4" fmla="*/ 779543 w 1223587"/>
                <a:gd name="connsiteY4" fmla="*/ 242853 h 502701"/>
                <a:gd name="connsiteX5" fmla="*/ 1049258 w 1223587"/>
                <a:gd name="connsiteY5" fmla="*/ 308638 h 502701"/>
                <a:gd name="connsiteX6" fmla="*/ 1128200 w 1223587"/>
                <a:gd name="connsiteY6" fmla="*/ 295481 h 502701"/>
                <a:gd name="connsiteX7" fmla="*/ 1200562 w 1223587"/>
                <a:gd name="connsiteY7" fmla="*/ 308638 h 502701"/>
                <a:gd name="connsiteX8" fmla="*/ 1223587 w 1223587"/>
                <a:gd name="connsiteY8" fmla="*/ 341530 h 502701"/>
                <a:gd name="connsiteX9" fmla="*/ 1223587 w 1223587"/>
                <a:gd name="connsiteY9" fmla="*/ 502701 h 502701"/>
                <a:gd name="connsiteX10" fmla="*/ 72363 w 1223587"/>
                <a:gd name="connsiteY10" fmla="*/ 499412 h 502701"/>
                <a:gd name="connsiteX11" fmla="*/ 32893 w 1223587"/>
                <a:gd name="connsiteY11" fmla="*/ 193515 h 502701"/>
                <a:gd name="connsiteX0" fmla="*/ 13157 w 1203851"/>
                <a:gd name="connsiteY0" fmla="*/ 193515 h 502701"/>
                <a:gd name="connsiteX1" fmla="*/ 59206 w 1203851"/>
                <a:gd name="connsiteY1" fmla="*/ 58658 h 502701"/>
                <a:gd name="connsiteX2" fmla="*/ 180907 w 1203851"/>
                <a:gd name="connsiteY2" fmla="*/ 22476 h 502701"/>
                <a:gd name="connsiteX3" fmla="*/ 598636 w 1203851"/>
                <a:gd name="connsiteY3" fmla="*/ 193515 h 502701"/>
                <a:gd name="connsiteX4" fmla="*/ 759807 w 1203851"/>
                <a:gd name="connsiteY4" fmla="*/ 242853 h 502701"/>
                <a:gd name="connsiteX5" fmla="*/ 1029522 w 1203851"/>
                <a:gd name="connsiteY5" fmla="*/ 308638 h 502701"/>
                <a:gd name="connsiteX6" fmla="*/ 1108464 w 1203851"/>
                <a:gd name="connsiteY6" fmla="*/ 295481 h 502701"/>
                <a:gd name="connsiteX7" fmla="*/ 1180826 w 1203851"/>
                <a:gd name="connsiteY7" fmla="*/ 308638 h 502701"/>
                <a:gd name="connsiteX8" fmla="*/ 1203851 w 1203851"/>
                <a:gd name="connsiteY8" fmla="*/ 341530 h 502701"/>
                <a:gd name="connsiteX9" fmla="*/ 1203851 w 1203851"/>
                <a:gd name="connsiteY9" fmla="*/ 502701 h 502701"/>
                <a:gd name="connsiteX10" fmla="*/ 85964 w 1203851"/>
                <a:gd name="connsiteY10" fmla="*/ 501704 h 502701"/>
                <a:gd name="connsiteX11" fmla="*/ 13157 w 1203851"/>
                <a:gd name="connsiteY11" fmla="*/ 193515 h 502701"/>
                <a:gd name="connsiteX0" fmla="*/ 42419 w 1233113"/>
                <a:gd name="connsiteY0" fmla="*/ 193515 h 502701"/>
                <a:gd name="connsiteX1" fmla="*/ 88468 w 1233113"/>
                <a:gd name="connsiteY1" fmla="*/ 58658 h 502701"/>
                <a:gd name="connsiteX2" fmla="*/ 210169 w 1233113"/>
                <a:gd name="connsiteY2" fmla="*/ 22476 h 502701"/>
                <a:gd name="connsiteX3" fmla="*/ 627898 w 1233113"/>
                <a:gd name="connsiteY3" fmla="*/ 193515 h 502701"/>
                <a:gd name="connsiteX4" fmla="*/ 789069 w 1233113"/>
                <a:gd name="connsiteY4" fmla="*/ 242853 h 502701"/>
                <a:gd name="connsiteX5" fmla="*/ 1058784 w 1233113"/>
                <a:gd name="connsiteY5" fmla="*/ 308638 h 502701"/>
                <a:gd name="connsiteX6" fmla="*/ 1137726 w 1233113"/>
                <a:gd name="connsiteY6" fmla="*/ 295481 h 502701"/>
                <a:gd name="connsiteX7" fmla="*/ 1210088 w 1233113"/>
                <a:gd name="connsiteY7" fmla="*/ 308638 h 502701"/>
                <a:gd name="connsiteX8" fmla="*/ 1233113 w 1233113"/>
                <a:gd name="connsiteY8" fmla="*/ 341530 h 502701"/>
                <a:gd name="connsiteX9" fmla="*/ 1233113 w 1233113"/>
                <a:gd name="connsiteY9" fmla="*/ 502701 h 502701"/>
                <a:gd name="connsiteX10" fmla="*/ 115226 w 1233113"/>
                <a:gd name="connsiteY10" fmla="*/ 501704 h 502701"/>
                <a:gd name="connsiteX11" fmla="*/ 42419 w 1233113"/>
                <a:gd name="connsiteY11" fmla="*/ 193515 h 502701"/>
                <a:gd name="connsiteX0" fmla="*/ 42419 w 1233113"/>
                <a:gd name="connsiteY0" fmla="*/ 171039 h 480225"/>
                <a:gd name="connsiteX1" fmla="*/ 210169 w 1233113"/>
                <a:gd name="connsiteY1" fmla="*/ 0 h 480225"/>
                <a:gd name="connsiteX2" fmla="*/ 627898 w 1233113"/>
                <a:gd name="connsiteY2" fmla="*/ 171039 h 480225"/>
                <a:gd name="connsiteX3" fmla="*/ 789069 w 1233113"/>
                <a:gd name="connsiteY3" fmla="*/ 220377 h 480225"/>
                <a:gd name="connsiteX4" fmla="*/ 1058784 w 1233113"/>
                <a:gd name="connsiteY4" fmla="*/ 286162 h 480225"/>
                <a:gd name="connsiteX5" fmla="*/ 1137726 w 1233113"/>
                <a:gd name="connsiteY5" fmla="*/ 273005 h 480225"/>
                <a:gd name="connsiteX6" fmla="*/ 1210088 w 1233113"/>
                <a:gd name="connsiteY6" fmla="*/ 286162 h 480225"/>
                <a:gd name="connsiteX7" fmla="*/ 1233113 w 1233113"/>
                <a:gd name="connsiteY7" fmla="*/ 319054 h 480225"/>
                <a:gd name="connsiteX8" fmla="*/ 1233113 w 1233113"/>
                <a:gd name="connsiteY8" fmla="*/ 480225 h 480225"/>
                <a:gd name="connsiteX9" fmla="*/ 115226 w 1233113"/>
                <a:gd name="connsiteY9" fmla="*/ 479228 h 480225"/>
                <a:gd name="connsiteX10" fmla="*/ 42419 w 1233113"/>
                <a:gd name="connsiteY10" fmla="*/ 171039 h 480225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27898 w 1233113"/>
                <a:gd name="connsiteY2" fmla="*/ 219736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27898 w 1233113"/>
                <a:gd name="connsiteY2" fmla="*/ 219736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27898 w 1233113"/>
                <a:gd name="connsiteY2" fmla="*/ 219736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30279 w 1233113"/>
                <a:gd name="connsiteY2" fmla="*/ 199100 h 528922"/>
                <a:gd name="connsiteX3" fmla="*/ 789069 w 1233113"/>
                <a:gd name="connsiteY3" fmla="*/ 269074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  <a:gd name="connsiteX0" fmla="*/ 42419 w 1233113"/>
                <a:gd name="connsiteY0" fmla="*/ 219736 h 528922"/>
                <a:gd name="connsiteX1" fmla="*/ 210169 w 1233113"/>
                <a:gd name="connsiteY1" fmla="*/ 48697 h 528922"/>
                <a:gd name="connsiteX2" fmla="*/ 630279 w 1233113"/>
                <a:gd name="connsiteY2" fmla="*/ 199100 h 528922"/>
                <a:gd name="connsiteX3" fmla="*/ 789069 w 1233113"/>
                <a:gd name="connsiteY3" fmla="*/ 250731 h 528922"/>
                <a:gd name="connsiteX4" fmla="*/ 1058784 w 1233113"/>
                <a:gd name="connsiteY4" fmla="*/ 334859 h 528922"/>
                <a:gd name="connsiteX5" fmla="*/ 1137726 w 1233113"/>
                <a:gd name="connsiteY5" fmla="*/ 321702 h 528922"/>
                <a:gd name="connsiteX6" fmla="*/ 1210088 w 1233113"/>
                <a:gd name="connsiteY6" fmla="*/ 334859 h 528922"/>
                <a:gd name="connsiteX7" fmla="*/ 1233113 w 1233113"/>
                <a:gd name="connsiteY7" fmla="*/ 367751 h 528922"/>
                <a:gd name="connsiteX8" fmla="*/ 1233113 w 1233113"/>
                <a:gd name="connsiteY8" fmla="*/ 528922 h 528922"/>
                <a:gd name="connsiteX9" fmla="*/ 115226 w 1233113"/>
                <a:gd name="connsiteY9" fmla="*/ 527925 h 528922"/>
                <a:gd name="connsiteX10" fmla="*/ 42419 w 1233113"/>
                <a:gd name="connsiteY10" fmla="*/ 219736 h 52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113" h="528922">
                  <a:moveTo>
                    <a:pt x="42419" y="219736"/>
                  </a:moveTo>
                  <a:cubicBezTo>
                    <a:pt x="60624" y="0"/>
                    <a:pt x="110208" y="14304"/>
                    <a:pt x="210169" y="48697"/>
                  </a:cubicBezTo>
                  <a:cubicBezTo>
                    <a:pt x="307749" y="71625"/>
                    <a:pt x="533796" y="165428"/>
                    <a:pt x="630279" y="199100"/>
                  </a:cubicBezTo>
                  <a:cubicBezTo>
                    <a:pt x="726762" y="232772"/>
                    <a:pt x="717652" y="228105"/>
                    <a:pt x="789069" y="250731"/>
                  </a:cubicBezTo>
                  <a:cubicBezTo>
                    <a:pt x="860487" y="273358"/>
                    <a:pt x="1000675" y="323031"/>
                    <a:pt x="1058784" y="334859"/>
                  </a:cubicBezTo>
                  <a:cubicBezTo>
                    <a:pt x="1116893" y="346687"/>
                    <a:pt x="1117443" y="321702"/>
                    <a:pt x="1137726" y="321702"/>
                  </a:cubicBezTo>
                  <a:cubicBezTo>
                    <a:pt x="1162943" y="321702"/>
                    <a:pt x="1194190" y="327184"/>
                    <a:pt x="1210088" y="334859"/>
                  </a:cubicBezTo>
                  <a:cubicBezTo>
                    <a:pt x="1225986" y="342534"/>
                    <a:pt x="1229276" y="335407"/>
                    <a:pt x="1233113" y="367751"/>
                  </a:cubicBezTo>
                  <a:lnTo>
                    <a:pt x="1233113" y="528922"/>
                  </a:lnTo>
                  <a:lnTo>
                    <a:pt x="115226" y="527925"/>
                  </a:lnTo>
                  <a:cubicBezTo>
                    <a:pt x="0" y="521755"/>
                    <a:pt x="29262" y="328280"/>
                    <a:pt x="42419" y="219736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720AA32F-537E-47A4-BBB6-52C37C9C6015}"/>
                </a:ext>
              </a:extLst>
            </p:cNvPr>
            <p:cNvSpPr/>
            <p:nvPr/>
          </p:nvSpPr>
          <p:spPr>
            <a:xfrm rot="21203422">
              <a:off x="5358507" y="2694496"/>
              <a:ext cx="915497" cy="1479594"/>
            </a:xfrm>
            <a:custGeom>
              <a:avLst/>
              <a:gdLst>
                <a:gd name="connsiteX0" fmla="*/ 49338 w 766385"/>
                <a:gd name="connsiteY0" fmla="*/ 1335418 h 1335418"/>
                <a:gd name="connsiteX1" fmla="*/ 0 w 766385"/>
                <a:gd name="connsiteY1" fmla="*/ 976895 h 1335418"/>
                <a:gd name="connsiteX2" fmla="*/ 286161 w 766385"/>
                <a:gd name="connsiteY2" fmla="*/ 453911 h 1335418"/>
                <a:gd name="connsiteX3" fmla="*/ 457200 w 766385"/>
                <a:gd name="connsiteY3" fmla="*/ 65784 h 1335418"/>
                <a:gd name="connsiteX4" fmla="*/ 766385 w 766385"/>
                <a:gd name="connsiteY4" fmla="*/ 0 h 1335418"/>
                <a:gd name="connsiteX5" fmla="*/ 210509 w 766385"/>
                <a:gd name="connsiteY5" fmla="*/ 1154512 h 1335418"/>
                <a:gd name="connsiteX6" fmla="*/ 49338 w 766385"/>
                <a:gd name="connsiteY6" fmla="*/ 1335418 h 1335418"/>
                <a:gd name="connsiteX0" fmla="*/ 49338 w 766385"/>
                <a:gd name="connsiteY0" fmla="*/ 1452733 h 1452733"/>
                <a:gd name="connsiteX1" fmla="*/ 0 w 766385"/>
                <a:gd name="connsiteY1" fmla="*/ 1094210 h 1452733"/>
                <a:gd name="connsiteX2" fmla="*/ 286161 w 766385"/>
                <a:gd name="connsiteY2" fmla="*/ 571226 h 1452733"/>
                <a:gd name="connsiteX3" fmla="*/ 457200 w 766385"/>
                <a:gd name="connsiteY3" fmla="*/ 183099 h 1452733"/>
                <a:gd name="connsiteX4" fmla="*/ 766385 w 766385"/>
                <a:gd name="connsiteY4" fmla="*/ 117315 h 1452733"/>
                <a:gd name="connsiteX5" fmla="*/ 210509 w 766385"/>
                <a:gd name="connsiteY5" fmla="*/ 1271827 h 1452733"/>
                <a:gd name="connsiteX6" fmla="*/ 49338 w 766385"/>
                <a:gd name="connsiteY6" fmla="*/ 1452733 h 1452733"/>
                <a:gd name="connsiteX0" fmla="*/ 49338 w 766385"/>
                <a:gd name="connsiteY0" fmla="*/ 1452733 h 1452733"/>
                <a:gd name="connsiteX1" fmla="*/ 0 w 766385"/>
                <a:gd name="connsiteY1" fmla="*/ 1094210 h 1452733"/>
                <a:gd name="connsiteX2" fmla="*/ 286161 w 766385"/>
                <a:gd name="connsiteY2" fmla="*/ 571226 h 1452733"/>
                <a:gd name="connsiteX3" fmla="*/ 457200 w 766385"/>
                <a:gd name="connsiteY3" fmla="*/ 183099 h 1452733"/>
                <a:gd name="connsiteX4" fmla="*/ 766385 w 766385"/>
                <a:gd name="connsiteY4" fmla="*/ 117315 h 1452733"/>
                <a:gd name="connsiteX5" fmla="*/ 210509 w 766385"/>
                <a:gd name="connsiteY5" fmla="*/ 1271827 h 1452733"/>
                <a:gd name="connsiteX6" fmla="*/ 49338 w 766385"/>
                <a:gd name="connsiteY6" fmla="*/ 1452733 h 1452733"/>
                <a:gd name="connsiteX0" fmla="*/ 49338 w 766385"/>
                <a:gd name="connsiteY0" fmla="*/ 1452733 h 1494397"/>
                <a:gd name="connsiteX1" fmla="*/ 0 w 766385"/>
                <a:gd name="connsiteY1" fmla="*/ 1094210 h 1494397"/>
                <a:gd name="connsiteX2" fmla="*/ 286161 w 766385"/>
                <a:gd name="connsiteY2" fmla="*/ 571226 h 1494397"/>
                <a:gd name="connsiteX3" fmla="*/ 457200 w 766385"/>
                <a:gd name="connsiteY3" fmla="*/ 183099 h 1494397"/>
                <a:gd name="connsiteX4" fmla="*/ 766385 w 766385"/>
                <a:gd name="connsiteY4" fmla="*/ 117315 h 1494397"/>
                <a:gd name="connsiteX5" fmla="*/ 210509 w 766385"/>
                <a:gd name="connsiteY5" fmla="*/ 1271827 h 1494397"/>
                <a:gd name="connsiteX6" fmla="*/ 49338 w 766385"/>
                <a:gd name="connsiteY6" fmla="*/ 1452733 h 1494397"/>
                <a:gd name="connsiteX0" fmla="*/ 16446 w 766385"/>
                <a:gd name="connsiteY0" fmla="*/ 1423131 h 1489463"/>
                <a:gd name="connsiteX1" fmla="*/ 0 w 766385"/>
                <a:gd name="connsiteY1" fmla="*/ 1094210 h 1489463"/>
                <a:gd name="connsiteX2" fmla="*/ 286161 w 766385"/>
                <a:gd name="connsiteY2" fmla="*/ 571226 h 1489463"/>
                <a:gd name="connsiteX3" fmla="*/ 457200 w 766385"/>
                <a:gd name="connsiteY3" fmla="*/ 183099 h 1489463"/>
                <a:gd name="connsiteX4" fmla="*/ 766385 w 766385"/>
                <a:gd name="connsiteY4" fmla="*/ 117315 h 1489463"/>
                <a:gd name="connsiteX5" fmla="*/ 210509 w 766385"/>
                <a:gd name="connsiteY5" fmla="*/ 1271827 h 1489463"/>
                <a:gd name="connsiteX6" fmla="*/ 16446 w 766385"/>
                <a:gd name="connsiteY6" fmla="*/ 1423131 h 1489463"/>
                <a:gd name="connsiteX0" fmla="*/ 165557 w 915496"/>
                <a:gd name="connsiteY0" fmla="*/ 1423131 h 1489463"/>
                <a:gd name="connsiteX1" fmla="*/ 149111 w 915496"/>
                <a:gd name="connsiteY1" fmla="*/ 1094210 h 1489463"/>
                <a:gd name="connsiteX2" fmla="*/ 435272 w 915496"/>
                <a:gd name="connsiteY2" fmla="*/ 571226 h 1489463"/>
                <a:gd name="connsiteX3" fmla="*/ 606311 w 915496"/>
                <a:gd name="connsiteY3" fmla="*/ 183099 h 1489463"/>
                <a:gd name="connsiteX4" fmla="*/ 915496 w 915496"/>
                <a:gd name="connsiteY4" fmla="*/ 117315 h 1489463"/>
                <a:gd name="connsiteX5" fmla="*/ 359620 w 915496"/>
                <a:gd name="connsiteY5" fmla="*/ 1271827 h 1489463"/>
                <a:gd name="connsiteX6" fmla="*/ 165557 w 915496"/>
                <a:gd name="connsiteY6" fmla="*/ 1423131 h 1489463"/>
                <a:gd name="connsiteX0" fmla="*/ 165557 w 915496"/>
                <a:gd name="connsiteY0" fmla="*/ 1423131 h 1489463"/>
                <a:gd name="connsiteX1" fmla="*/ 149111 w 915496"/>
                <a:gd name="connsiteY1" fmla="*/ 1094210 h 1489463"/>
                <a:gd name="connsiteX2" fmla="*/ 435272 w 915496"/>
                <a:gd name="connsiteY2" fmla="*/ 571226 h 1489463"/>
                <a:gd name="connsiteX3" fmla="*/ 606311 w 915496"/>
                <a:gd name="connsiteY3" fmla="*/ 183099 h 1489463"/>
                <a:gd name="connsiteX4" fmla="*/ 915496 w 915496"/>
                <a:gd name="connsiteY4" fmla="*/ 117315 h 1489463"/>
                <a:gd name="connsiteX5" fmla="*/ 359620 w 915496"/>
                <a:gd name="connsiteY5" fmla="*/ 1271827 h 1489463"/>
                <a:gd name="connsiteX6" fmla="*/ 165557 w 915496"/>
                <a:gd name="connsiteY6" fmla="*/ 1423131 h 1489463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496" h="1479596">
                  <a:moveTo>
                    <a:pt x="165557" y="1413264"/>
                  </a:moveTo>
                  <a:cubicBezTo>
                    <a:pt x="160075" y="1303624"/>
                    <a:pt x="0" y="1374889"/>
                    <a:pt x="149111" y="1084343"/>
                  </a:cubicBezTo>
                  <a:cubicBezTo>
                    <a:pt x="240113" y="948937"/>
                    <a:pt x="359072" y="713211"/>
                    <a:pt x="435272" y="561359"/>
                  </a:cubicBezTo>
                  <a:cubicBezTo>
                    <a:pt x="511472" y="409507"/>
                    <a:pt x="542720" y="255463"/>
                    <a:pt x="606311" y="173232"/>
                  </a:cubicBezTo>
                  <a:cubicBezTo>
                    <a:pt x="762000" y="0"/>
                    <a:pt x="825591" y="66881"/>
                    <a:pt x="915496" y="107448"/>
                  </a:cubicBezTo>
                  <a:cubicBezTo>
                    <a:pt x="874381" y="288903"/>
                    <a:pt x="484610" y="1044324"/>
                    <a:pt x="359620" y="1261960"/>
                  </a:cubicBezTo>
                  <a:cubicBezTo>
                    <a:pt x="234630" y="1479596"/>
                    <a:pt x="200642" y="1442867"/>
                    <a:pt x="165557" y="1413264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5178B58C-E923-4762-B657-01528FF1441C}"/>
                </a:ext>
              </a:extLst>
            </p:cNvPr>
            <p:cNvSpPr/>
            <p:nvPr/>
          </p:nvSpPr>
          <p:spPr>
            <a:xfrm rot="421469">
              <a:off x="5357389" y="4033425"/>
              <a:ext cx="152365" cy="93075"/>
            </a:xfrm>
            <a:custGeom>
              <a:avLst/>
              <a:gdLst>
                <a:gd name="connsiteX0" fmla="*/ 26313 w 105254"/>
                <a:gd name="connsiteY0" fmla="*/ 0 h 88809"/>
                <a:gd name="connsiteX1" fmla="*/ 105254 w 105254"/>
                <a:gd name="connsiteY1" fmla="*/ 19735 h 88809"/>
                <a:gd name="connsiteX2" fmla="*/ 85519 w 105254"/>
                <a:gd name="connsiteY2" fmla="*/ 88809 h 88809"/>
                <a:gd name="connsiteX3" fmla="*/ 0 w 105254"/>
                <a:gd name="connsiteY3" fmla="*/ 65784 h 88809"/>
                <a:gd name="connsiteX0" fmla="*/ 26313 w 401283"/>
                <a:gd name="connsiteY0" fmla="*/ 0 h 88809"/>
                <a:gd name="connsiteX1" fmla="*/ 401283 w 401283"/>
                <a:gd name="connsiteY1" fmla="*/ 65784 h 88809"/>
                <a:gd name="connsiteX2" fmla="*/ 85519 w 401283"/>
                <a:gd name="connsiteY2" fmla="*/ 88809 h 88809"/>
                <a:gd name="connsiteX3" fmla="*/ 0 w 401283"/>
                <a:gd name="connsiteY3" fmla="*/ 65784 h 88809"/>
                <a:gd name="connsiteX0" fmla="*/ 26313 w 108543"/>
                <a:gd name="connsiteY0" fmla="*/ 0 h 88809"/>
                <a:gd name="connsiteX1" fmla="*/ 108543 w 108543"/>
                <a:gd name="connsiteY1" fmla="*/ 23025 h 88809"/>
                <a:gd name="connsiteX2" fmla="*/ 85519 w 108543"/>
                <a:gd name="connsiteY2" fmla="*/ 88809 h 88809"/>
                <a:gd name="connsiteX3" fmla="*/ 0 w 108543"/>
                <a:gd name="connsiteY3" fmla="*/ 65784 h 88809"/>
                <a:gd name="connsiteX0" fmla="*/ 26313 w 156785"/>
                <a:gd name="connsiteY0" fmla="*/ 0 h 104159"/>
                <a:gd name="connsiteX1" fmla="*/ 108543 w 156785"/>
                <a:gd name="connsiteY1" fmla="*/ 23025 h 104159"/>
                <a:gd name="connsiteX2" fmla="*/ 85519 w 156785"/>
                <a:gd name="connsiteY2" fmla="*/ 88809 h 104159"/>
                <a:gd name="connsiteX3" fmla="*/ 0 w 156785"/>
                <a:gd name="connsiteY3" fmla="*/ 65784 h 104159"/>
                <a:gd name="connsiteX0" fmla="*/ 26313 w 166652"/>
                <a:gd name="connsiteY0" fmla="*/ 0 h 88809"/>
                <a:gd name="connsiteX1" fmla="*/ 108543 w 166652"/>
                <a:gd name="connsiteY1" fmla="*/ 23025 h 88809"/>
                <a:gd name="connsiteX2" fmla="*/ 85519 w 166652"/>
                <a:gd name="connsiteY2" fmla="*/ 88809 h 88809"/>
                <a:gd name="connsiteX3" fmla="*/ 0 w 166652"/>
                <a:gd name="connsiteY3" fmla="*/ 65784 h 88809"/>
                <a:gd name="connsiteX0" fmla="*/ 26313 w 152365"/>
                <a:gd name="connsiteY0" fmla="*/ 0 h 88809"/>
                <a:gd name="connsiteX1" fmla="*/ 108543 w 152365"/>
                <a:gd name="connsiteY1" fmla="*/ 23025 h 88809"/>
                <a:gd name="connsiteX2" fmla="*/ 85519 w 152365"/>
                <a:gd name="connsiteY2" fmla="*/ 88809 h 88809"/>
                <a:gd name="connsiteX3" fmla="*/ 0 w 152365"/>
                <a:gd name="connsiteY3" fmla="*/ 65784 h 88809"/>
                <a:gd name="connsiteX0" fmla="*/ 26313 w 152365"/>
                <a:gd name="connsiteY0" fmla="*/ 0 h 93075"/>
                <a:gd name="connsiteX1" fmla="*/ 108543 w 152365"/>
                <a:gd name="connsiteY1" fmla="*/ 23025 h 93075"/>
                <a:gd name="connsiteX2" fmla="*/ 85519 w 152365"/>
                <a:gd name="connsiteY2" fmla="*/ 88809 h 93075"/>
                <a:gd name="connsiteX3" fmla="*/ 0 w 152365"/>
                <a:gd name="connsiteY3" fmla="*/ 65784 h 9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65" h="93075">
                  <a:moveTo>
                    <a:pt x="26313" y="0"/>
                  </a:moveTo>
                  <a:lnTo>
                    <a:pt x="108543" y="23025"/>
                  </a:lnTo>
                  <a:cubicBezTo>
                    <a:pt x="152365" y="48808"/>
                    <a:pt x="121769" y="93075"/>
                    <a:pt x="85519" y="88809"/>
                  </a:cubicBezTo>
                  <a:lnTo>
                    <a:pt x="0" y="65784"/>
                  </a:lnTo>
                </a:path>
              </a:pathLst>
            </a:custGeom>
            <a:ln w="3175">
              <a:solidFill>
                <a:schemeClr val="tx1"/>
              </a:solidFill>
              <a:prstDash val="sysDot"/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BC6D5789-0146-42FC-8A63-580F50E8EC3A}"/>
                </a:ext>
              </a:extLst>
            </p:cNvPr>
            <p:cNvSpPr/>
            <p:nvPr/>
          </p:nvSpPr>
          <p:spPr>
            <a:xfrm>
              <a:off x="3638267" y="4511702"/>
              <a:ext cx="952346" cy="248418"/>
            </a:xfrm>
            <a:custGeom>
              <a:avLst/>
              <a:gdLst>
                <a:gd name="connsiteX0" fmla="*/ 859692 w 859692"/>
                <a:gd name="connsiteY0" fmla="*/ 0 h 304800"/>
                <a:gd name="connsiteX1" fmla="*/ 859692 w 859692"/>
                <a:gd name="connsiteY1" fmla="*/ 269631 h 304800"/>
                <a:gd name="connsiteX2" fmla="*/ 804984 w 859692"/>
                <a:gd name="connsiteY2" fmla="*/ 304800 h 304800"/>
                <a:gd name="connsiteX3" fmla="*/ 0 w 859692"/>
                <a:gd name="connsiteY3" fmla="*/ 304800 h 304800"/>
                <a:gd name="connsiteX0" fmla="*/ 859692 w 859692"/>
                <a:gd name="connsiteY0" fmla="*/ 0 h 308708"/>
                <a:gd name="connsiteX1" fmla="*/ 859692 w 859692"/>
                <a:gd name="connsiteY1" fmla="*/ 269631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59692"/>
                <a:gd name="connsiteY0" fmla="*/ 0 h 308708"/>
                <a:gd name="connsiteX1" fmla="*/ 859692 w 859692"/>
                <a:gd name="connsiteY1" fmla="*/ 281354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60994"/>
                <a:gd name="connsiteY0" fmla="*/ 0 h 312615"/>
                <a:gd name="connsiteX1" fmla="*/ 859692 w 860994"/>
                <a:gd name="connsiteY1" fmla="*/ 281354 h 312615"/>
                <a:gd name="connsiteX2" fmla="*/ 804984 w 860994"/>
                <a:gd name="connsiteY2" fmla="*/ 304800 h 312615"/>
                <a:gd name="connsiteX3" fmla="*/ 0 w 860994"/>
                <a:gd name="connsiteY3" fmla="*/ 304800 h 312615"/>
                <a:gd name="connsiteX0" fmla="*/ 859692 w 860994"/>
                <a:gd name="connsiteY0" fmla="*/ 0 h 308708"/>
                <a:gd name="connsiteX1" fmla="*/ 859692 w 860994"/>
                <a:gd name="connsiteY1" fmla="*/ 255161 h 308708"/>
                <a:gd name="connsiteX2" fmla="*/ 804984 w 860994"/>
                <a:gd name="connsiteY2" fmla="*/ 304800 h 308708"/>
                <a:gd name="connsiteX3" fmla="*/ 0 w 860994"/>
                <a:gd name="connsiteY3" fmla="*/ 304800 h 308708"/>
                <a:gd name="connsiteX0" fmla="*/ 859692 w 860999"/>
                <a:gd name="connsiteY0" fmla="*/ 0 h 308708"/>
                <a:gd name="connsiteX1" fmla="*/ 860999 w 860999"/>
                <a:gd name="connsiteY1" fmla="*/ 70343 h 308708"/>
                <a:gd name="connsiteX2" fmla="*/ 859692 w 860999"/>
                <a:gd name="connsiteY2" fmla="*/ 255161 h 308708"/>
                <a:gd name="connsiteX3" fmla="*/ 804984 w 860999"/>
                <a:gd name="connsiteY3" fmla="*/ 304800 h 308708"/>
                <a:gd name="connsiteX4" fmla="*/ 0 w 860999"/>
                <a:gd name="connsiteY4" fmla="*/ 304800 h 308708"/>
                <a:gd name="connsiteX0" fmla="*/ 859692 w 868810"/>
                <a:gd name="connsiteY0" fmla="*/ 0 h 308708"/>
                <a:gd name="connsiteX1" fmla="*/ 859692 w 868810"/>
                <a:gd name="connsiteY1" fmla="*/ 255161 h 308708"/>
                <a:gd name="connsiteX2" fmla="*/ 804984 w 868810"/>
                <a:gd name="connsiteY2" fmla="*/ 304800 h 308708"/>
                <a:gd name="connsiteX3" fmla="*/ 0 w 868810"/>
                <a:gd name="connsiteY3" fmla="*/ 304800 h 308708"/>
                <a:gd name="connsiteX0" fmla="*/ 859693 w 868810"/>
                <a:gd name="connsiteY0" fmla="*/ 0 h 263491"/>
                <a:gd name="connsiteX1" fmla="*/ 859692 w 868810"/>
                <a:gd name="connsiteY1" fmla="*/ 209944 h 263491"/>
                <a:gd name="connsiteX2" fmla="*/ 804984 w 868810"/>
                <a:gd name="connsiteY2" fmla="*/ 259583 h 263491"/>
                <a:gd name="connsiteX3" fmla="*/ 0 w 868810"/>
                <a:gd name="connsiteY3" fmla="*/ 259583 h 263491"/>
                <a:gd name="connsiteX0" fmla="*/ 859694 w 868810"/>
                <a:gd name="connsiteY0" fmla="*/ 0 h 248418"/>
                <a:gd name="connsiteX1" fmla="*/ 859692 w 868810"/>
                <a:gd name="connsiteY1" fmla="*/ 194871 h 248418"/>
                <a:gd name="connsiteX2" fmla="*/ 804984 w 868810"/>
                <a:gd name="connsiteY2" fmla="*/ 244510 h 248418"/>
                <a:gd name="connsiteX3" fmla="*/ 0 w 868810"/>
                <a:gd name="connsiteY3" fmla="*/ 244510 h 248418"/>
                <a:gd name="connsiteX0" fmla="*/ 859694 w 868810"/>
                <a:gd name="connsiteY0" fmla="*/ 0 h 208225"/>
                <a:gd name="connsiteX1" fmla="*/ 859692 w 868810"/>
                <a:gd name="connsiteY1" fmla="*/ 154678 h 208225"/>
                <a:gd name="connsiteX2" fmla="*/ 804984 w 868810"/>
                <a:gd name="connsiteY2" fmla="*/ 204317 h 208225"/>
                <a:gd name="connsiteX3" fmla="*/ 0 w 868810"/>
                <a:gd name="connsiteY3" fmla="*/ 204317 h 208225"/>
                <a:gd name="connsiteX0" fmla="*/ 859694 w 868810"/>
                <a:gd name="connsiteY0" fmla="*/ 0 h 228322"/>
                <a:gd name="connsiteX1" fmla="*/ 859692 w 868810"/>
                <a:gd name="connsiteY1" fmla="*/ 174775 h 228322"/>
                <a:gd name="connsiteX2" fmla="*/ 804984 w 868810"/>
                <a:gd name="connsiteY2" fmla="*/ 224414 h 228322"/>
                <a:gd name="connsiteX3" fmla="*/ 0 w 868810"/>
                <a:gd name="connsiteY3" fmla="*/ 224414 h 228322"/>
                <a:gd name="connsiteX0" fmla="*/ 859694 w 868810"/>
                <a:gd name="connsiteY0" fmla="*/ 0 h 248418"/>
                <a:gd name="connsiteX1" fmla="*/ 859692 w 868810"/>
                <a:gd name="connsiteY1" fmla="*/ 194871 h 248418"/>
                <a:gd name="connsiteX2" fmla="*/ 804984 w 868810"/>
                <a:gd name="connsiteY2" fmla="*/ 244510 h 248418"/>
                <a:gd name="connsiteX3" fmla="*/ 0 w 868810"/>
                <a:gd name="connsiteY3" fmla="*/ 244510 h 24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810" h="248418">
                  <a:moveTo>
                    <a:pt x="859694" y="0"/>
                  </a:moveTo>
                  <a:cubicBezTo>
                    <a:pt x="859694" y="53159"/>
                    <a:pt x="868810" y="144071"/>
                    <a:pt x="859692" y="194871"/>
                  </a:cubicBezTo>
                  <a:cubicBezTo>
                    <a:pt x="860994" y="226132"/>
                    <a:pt x="850573" y="248418"/>
                    <a:pt x="804984" y="244510"/>
                  </a:cubicBezTo>
                  <a:lnTo>
                    <a:pt x="0" y="244510"/>
                  </a:lnTo>
                </a:path>
              </a:pathLst>
            </a:custGeom>
            <a:ln w="3175">
              <a:solidFill>
                <a:schemeClr val="tx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eform 97">
              <a:extLst>
                <a:ext uri="{FF2B5EF4-FFF2-40B4-BE49-F238E27FC236}">
                  <a16:creationId xmlns:a16="http://schemas.microsoft.com/office/drawing/2014/main" id="{AE6A0E1B-4819-43BF-AD91-A9DF77C7A978}"/>
                </a:ext>
              </a:extLst>
            </p:cNvPr>
            <p:cNvSpPr/>
            <p:nvPr/>
          </p:nvSpPr>
          <p:spPr>
            <a:xfrm>
              <a:off x="3636690" y="4754621"/>
              <a:ext cx="923673" cy="45719"/>
            </a:xfrm>
            <a:custGeom>
              <a:avLst/>
              <a:gdLst>
                <a:gd name="connsiteX0" fmla="*/ 859692 w 859692"/>
                <a:gd name="connsiteY0" fmla="*/ 0 h 304800"/>
                <a:gd name="connsiteX1" fmla="*/ 859692 w 859692"/>
                <a:gd name="connsiteY1" fmla="*/ 269631 h 304800"/>
                <a:gd name="connsiteX2" fmla="*/ 804984 w 859692"/>
                <a:gd name="connsiteY2" fmla="*/ 304800 h 304800"/>
                <a:gd name="connsiteX3" fmla="*/ 0 w 859692"/>
                <a:gd name="connsiteY3" fmla="*/ 304800 h 304800"/>
                <a:gd name="connsiteX0" fmla="*/ 859692 w 859692"/>
                <a:gd name="connsiteY0" fmla="*/ 0 h 308708"/>
                <a:gd name="connsiteX1" fmla="*/ 859692 w 859692"/>
                <a:gd name="connsiteY1" fmla="*/ 269631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59692"/>
                <a:gd name="connsiteY0" fmla="*/ 0 h 308708"/>
                <a:gd name="connsiteX1" fmla="*/ 859692 w 859692"/>
                <a:gd name="connsiteY1" fmla="*/ 281354 h 308708"/>
                <a:gd name="connsiteX2" fmla="*/ 804984 w 859692"/>
                <a:gd name="connsiteY2" fmla="*/ 304800 h 308708"/>
                <a:gd name="connsiteX3" fmla="*/ 0 w 859692"/>
                <a:gd name="connsiteY3" fmla="*/ 304800 h 308708"/>
                <a:gd name="connsiteX0" fmla="*/ 859692 w 860994"/>
                <a:gd name="connsiteY0" fmla="*/ 0 h 312615"/>
                <a:gd name="connsiteX1" fmla="*/ 859692 w 860994"/>
                <a:gd name="connsiteY1" fmla="*/ 281354 h 312615"/>
                <a:gd name="connsiteX2" fmla="*/ 804984 w 860994"/>
                <a:gd name="connsiteY2" fmla="*/ 304800 h 312615"/>
                <a:gd name="connsiteX3" fmla="*/ 0 w 860994"/>
                <a:gd name="connsiteY3" fmla="*/ 304800 h 312615"/>
                <a:gd name="connsiteX0" fmla="*/ 859692 w 860994"/>
                <a:gd name="connsiteY0" fmla="*/ 0 h 308708"/>
                <a:gd name="connsiteX1" fmla="*/ 859692 w 860994"/>
                <a:gd name="connsiteY1" fmla="*/ 255161 h 308708"/>
                <a:gd name="connsiteX2" fmla="*/ 804984 w 860994"/>
                <a:gd name="connsiteY2" fmla="*/ 304800 h 308708"/>
                <a:gd name="connsiteX3" fmla="*/ 0 w 860994"/>
                <a:gd name="connsiteY3" fmla="*/ 304800 h 308708"/>
                <a:gd name="connsiteX0" fmla="*/ 859692 w 860994"/>
                <a:gd name="connsiteY0" fmla="*/ 0 h 53547"/>
                <a:gd name="connsiteX1" fmla="*/ 804984 w 860994"/>
                <a:gd name="connsiteY1" fmla="*/ 49639 h 53547"/>
                <a:gd name="connsiteX2" fmla="*/ 0 w 860994"/>
                <a:gd name="connsiteY2" fmla="*/ 49639 h 53547"/>
                <a:gd name="connsiteX0" fmla="*/ 804984 w 804984"/>
                <a:gd name="connsiteY0" fmla="*/ 0 h 0"/>
                <a:gd name="connsiteX1" fmla="*/ 0 w 8049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4984">
                  <a:moveTo>
                    <a:pt x="80498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cxnSp>
          <p:nvCxnSpPr>
            <p:cNvPr id="69" name="Straight Connector 107">
              <a:extLst>
                <a:ext uri="{FF2B5EF4-FFF2-40B4-BE49-F238E27FC236}">
                  <a16:creationId xmlns:a16="http://schemas.microsoft.com/office/drawing/2014/main" id="{BEFF8D0C-F798-461F-8549-20EB02B134AE}"/>
                </a:ext>
              </a:extLst>
            </p:cNvPr>
            <p:cNvCxnSpPr/>
            <p:nvPr/>
          </p:nvCxnSpPr>
          <p:spPr>
            <a:xfrm>
              <a:off x="3833825" y="4174844"/>
              <a:ext cx="722566" cy="277384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129">
              <a:extLst>
                <a:ext uri="{FF2B5EF4-FFF2-40B4-BE49-F238E27FC236}">
                  <a16:creationId xmlns:a16="http://schemas.microsoft.com/office/drawing/2014/main" id="{01A1C098-0A6C-49AC-9898-86C2CDE751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533" y="2403486"/>
              <a:ext cx="2057405" cy="1784477"/>
              <a:chOff x="3747315" y="2343201"/>
              <a:chExt cx="2057404" cy="1784478"/>
            </a:xfrm>
          </p:grpSpPr>
          <p:sp>
            <p:nvSpPr>
              <p:cNvPr id="132" name="Freeform 7">
                <a:extLst>
                  <a:ext uri="{FF2B5EF4-FFF2-40B4-BE49-F238E27FC236}">
                    <a16:creationId xmlns:a16="http://schemas.microsoft.com/office/drawing/2014/main" id="{6BFD0FFB-FAF0-4B32-8F26-F00767F10A47}"/>
                  </a:ext>
                </a:extLst>
              </p:cNvPr>
              <p:cNvSpPr/>
              <p:nvPr/>
            </p:nvSpPr>
            <p:spPr>
              <a:xfrm>
                <a:off x="3747315" y="2368795"/>
                <a:ext cx="1634186" cy="1210429"/>
              </a:xfrm>
              <a:custGeom>
                <a:avLst/>
                <a:gdLst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1628158 w 1719598"/>
                  <a:gd name="connsiteY0" fmla="*/ 134857 h 1598555"/>
                  <a:gd name="connsiteX1" fmla="*/ 1552506 w 1719598"/>
                  <a:gd name="connsiteY1" fmla="*/ 697312 h 1598555"/>
                  <a:gd name="connsiteX2" fmla="*/ 1174247 w 1719598"/>
                  <a:gd name="connsiteY2" fmla="*/ 1598555 h 1598555"/>
                  <a:gd name="connsiteX3" fmla="*/ 0 w 1719598"/>
                  <a:gd name="connsiteY3" fmla="*/ 1210429 h 1598555"/>
                  <a:gd name="connsiteX4" fmla="*/ 141436 w 1719598"/>
                  <a:gd name="connsiteY4" fmla="*/ 769675 h 1598555"/>
                  <a:gd name="connsiteX5" fmla="*/ 282872 w 1719598"/>
                  <a:gd name="connsiteY5" fmla="*/ 690734 h 1598555"/>
                  <a:gd name="connsiteX6" fmla="*/ 651263 w 1719598"/>
                  <a:gd name="connsiteY6" fmla="*/ 812434 h 1598555"/>
                  <a:gd name="connsiteX7" fmla="*/ 822302 w 1719598"/>
                  <a:gd name="connsiteY7" fmla="*/ 717047 h 1598555"/>
                  <a:gd name="connsiteX8" fmla="*/ 1207139 w 1719598"/>
                  <a:gd name="connsiteY8" fmla="*/ 0 h 1598555"/>
                  <a:gd name="connsiteX9" fmla="*/ 1719598 w 1719598"/>
                  <a:gd name="connsiteY9" fmla="*/ 226297 h 1598555"/>
                  <a:gd name="connsiteX0" fmla="*/ 1628158 w 1628158"/>
                  <a:gd name="connsiteY0" fmla="*/ 134857 h 1598555"/>
                  <a:gd name="connsiteX1" fmla="*/ 1552506 w 1628158"/>
                  <a:gd name="connsiteY1" fmla="*/ 697312 h 1598555"/>
                  <a:gd name="connsiteX2" fmla="*/ 1174247 w 1628158"/>
                  <a:gd name="connsiteY2" fmla="*/ 1598555 h 1598555"/>
                  <a:gd name="connsiteX3" fmla="*/ 0 w 1628158"/>
                  <a:gd name="connsiteY3" fmla="*/ 1210429 h 1598555"/>
                  <a:gd name="connsiteX4" fmla="*/ 141436 w 1628158"/>
                  <a:gd name="connsiteY4" fmla="*/ 769675 h 1598555"/>
                  <a:gd name="connsiteX5" fmla="*/ 282872 w 1628158"/>
                  <a:gd name="connsiteY5" fmla="*/ 690734 h 1598555"/>
                  <a:gd name="connsiteX6" fmla="*/ 651263 w 1628158"/>
                  <a:gd name="connsiteY6" fmla="*/ 812434 h 1598555"/>
                  <a:gd name="connsiteX7" fmla="*/ 822302 w 1628158"/>
                  <a:gd name="connsiteY7" fmla="*/ 717047 h 1598555"/>
                  <a:gd name="connsiteX8" fmla="*/ 1207139 w 1628158"/>
                  <a:gd name="connsiteY8" fmla="*/ 0 h 1598555"/>
                  <a:gd name="connsiteX9" fmla="*/ 1538727 w 1628158"/>
                  <a:gd name="connsiteY9" fmla="*/ 65524 h 1598555"/>
                  <a:gd name="connsiteX0" fmla="*/ 1628158 w 1628158"/>
                  <a:gd name="connsiteY0" fmla="*/ 134857 h 1598555"/>
                  <a:gd name="connsiteX1" fmla="*/ 1552506 w 1628158"/>
                  <a:gd name="connsiteY1" fmla="*/ 697312 h 1598555"/>
                  <a:gd name="connsiteX2" fmla="*/ 1174247 w 1628158"/>
                  <a:gd name="connsiteY2" fmla="*/ 1598555 h 1598555"/>
                  <a:gd name="connsiteX3" fmla="*/ 0 w 1628158"/>
                  <a:gd name="connsiteY3" fmla="*/ 1210429 h 1598555"/>
                  <a:gd name="connsiteX4" fmla="*/ 141436 w 1628158"/>
                  <a:gd name="connsiteY4" fmla="*/ 769675 h 1598555"/>
                  <a:gd name="connsiteX5" fmla="*/ 282872 w 1628158"/>
                  <a:gd name="connsiteY5" fmla="*/ 690734 h 1598555"/>
                  <a:gd name="connsiteX6" fmla="*/ 651263 w 1628158"/>
                  <a:gd name="connsiteY6" fmla="*/ 812434 h 1598555"/>
                  <a:gd name="connsiteX7" fmla="*/ 822302 w 1628158"/>
                  <a:gd name="connsiteY7" fmla="*/ 717047 h 1598555"/>
                  <a:gd name="connsiteX8" fmla="*/ 1207139 w 1628158"/>
                  <a:gd name="connsiteY8" fmla="*/ 0 h 1598555"/>
                  <a:gd name="connsiteX9" fmla="*/ 1538727 w 1628158"/>
                  <a:gd name="connsiteY9" fmla="*/ 65524 h 1598555"/>
                  <a:gd name="connsiteX0" fmla="*/ 1628158 w 1669356"/>
                  <a:gd name="connsiteY0" fmla="*/ 134857 h 1598555"/>
                  <a:gd name="connsiteX1" fmla="*/ 1552506 w 1669356"/>
                  <a:gd name="connsiteY1" fmla="*/ 697312 h 1598555"/>
                  <a:gd name="connsiteX2" fmla="*/ 1174247 w 1669356"/>
                  <a:gd name="connsiteY2" fmla="*/ 1598555 h 1598555"/>
                  <a:gd name="connsiteX3" fmla="*/ 0 w 1669356"/>
                  <a:gd name="connsiteY3" fmla="*/ 1210429 h 1598555"/>
                  <a:gd name="connsiteX4" fmla="*/ 141436 w 1669356"/>
                  <a:gd name="connsiteY4" fmla="*/ 769675 h 1598555"/>
                  <a:gd name="connsiteX5" fmla="*/ 282872 w 1669356"/>
                  <a:gd name="connsiteY5" fmla="*/ 690734 h 1598555"/>
                  <a:gd name="connsiteX6" fmla="*/ 651263 w 1669356"/>
                  <a:gd name="connsiteY6" fmla="*/ 812434 h 1598555"/>
                  <a:gd name="connsiteX7" fmla="*/ 822302 w 1669356"/>
                  <a:gd name="connsiteY7" fmla="*/ 717047 h 1598555"/>
                  <a:gd name="connsiteX8" fmla="*/ 1207139 w 1669356"/>
                  <a:gd name="connsiteY8" fmla="*/ 0 h 1598555"/>
                  <a:gd name="connsiteX9" fmla="*/ 1669356 w 1669356"/>
                  <a:gd name="connsiteY9" fmla="*/ 160983 h 1598555"/>
                  <a:gd name="connsiteX0" fmla="*/ 1628158 w 1659307"/>
                  <a:gd name="connsiteY0" fmla="*/ 134857 h 1598555"/>
                  <a:gd name="connsiteX1" fmla="*/ 1552506 w 1659307"/>
                  <a:gd name="connsiteY1" fmla="*/ 697312 h 1598555"/>
                  <a:gd name="connsiteX2" fmla="*/ 1174247 w 1659307"/>
                  <a:gd name="connsiteY2" fmla="*/ 1598555 h 1598555"/>
                  <a:gd name="connsiteX3" fmla="*/ 0 w 1659307"/>
                  <a:gd name="connsiteY3" fmla="*/ 1210429 h 1598555"/>
                  <a:gd name="connsiteX4" fmla="*/ 141436 w 1659307"/>
                  <a:gd name="connsiteY4" fmla="*/ 769675 h 1598555"/>
                  <a:gd name="connsiteX5" fmla="*/ 282872 w 1659307"/>
                  <a:gd name="connsiteY5" fmla="*/ 690734 h 1598555"/>
                  <a:gd name="connsiteX6" fmla="*/ 651263 w 1659307"/>
                  <a:gd name="connsiteY6" fmla="*/ 812434 h 1598555"/>
                  <a:gd name="connsiteX7" fmla="*/ 822302 w 1659307"/>
                  <a:gd name="connsiteY7" fmla="*/ 717047 h 1598555"/>
                  <a:gd name="connsiteX8" fmla="*/ 1207139 w 1659307"/>
                  <a:gd name="connsiteY8" fmla="*/ 0 h 1598555"/>
                  <a:gd name="connsiteX9" fmla="*/ 1659307 w 1659307"/>
                  <a:gd name="connsiteY9" fmla="*/ 150935 h 1598555"/>
                  <a:gd name="connsiteX0" fmla="*/ 1628158 w 1628158"/>
                  <a:gd name="connsiteY0" fmla="*/ 134857 h 1598555"/>
                  <a:gd name="connsiteX1" fmla="*/ 1552506 w 1628158"/>
                  <a:gd name="connsiteY1" fmla="*/ 697312 h 1598555"/>
                  <a:gd name="connsiteX2" fmla="*/ 1174247 w 1628158"/>
                  <a:gd name="connsiteY2" fmla="*/ 1598555 h 1598555"/>
                  <a:gd name="connsiteX3" fmla="*/ 0 w 1628158"/>
                  <a:gd name="connsiteY3" fmla="*/ 1210429 h 1598555"/>
                  <a:gd name="connsiteX4" fmla="*/ 141436 w 1628158"/>
                  <a:gd name="connsiteY4" fmla="*/ 769675 h 1598555"/>
                  <a:gd name="connsiteX5" fmla="*/ 282872 w 1628158"/>
                  <a:gd name="connsiteY5" fmla="*/ 690734 h 1598555"/>
                  <a:gd name="connsiteX6" fmla="*/ 651263 w 1628158"/>
                  <a:gd name="connsiteY6" fmla="*/ 812434 h 1598555"/>
                  <a:gd name="connsiteX7" fmla="*/ 822302 w 1628158"/>
                  <a:gd name="connsiteY7" fmla="*/ 717047 h 1598555"/>
                  <a:gd name="connsiteX8" fmla="*/ 1207139 w 1628158"/>
                  <a:gd name="connsiteY8" fmla="*/ 0 h 1598555"/>
                  <a:gd name="connsiteX9" fmla="*/ 1614090 w 1628158"/>
                  <a:gd name="connsiteY9" fmla="*/ 150935 h 1598555"/>
                  <a:gd name="connsiteX0" fmla="*/ 1628158 w 1628158"/>
                  <a:gd name="connsiteY0" fmla="*/ 134857 h 1598555"/>
                  <a:gd name="connsiteX1" fmla="*/ 1552506 w 1628158"/>
                  <a:gd name="connsiteY1" fmla="*/ 697312 h 1598555"/>
                  <a:gd name="connsiteX2" fmla="*/ 1174247 w 1628158"/>
                  <a:gd name="connsiteY2" fmla="*/ 1598555 h 1598555"/>
                  <a:gd name="connsiteX3" fmla="*/ 0 w 1628158"/>
                  <a:gd name="connsiteY3" fmla="*/ 1210429 h 1598555"/>
                  <a:gd name="connsiteX4" fmla="*/ 141436 w 1628158"/>
                  <a:gd name="connsiteY4" fmla="*/ 769675 h 1598555"/>
                  <a:gd name="connsiteX5" fmla="*/ 282872 w 1628158"/>
                  <a:gd name="connsiteY5" fmla="*/ 690734 h 1598555"/>
                  <a:gd name="connsiteX6" fmla="*/ 651263 w 1628158"/>
                  <a:gd name="connsiteY6" fmla="*/ 812434 h 1598555"/>
                  <a:gd name="connsiteX7" fmla="*/ 822302 w 1628158"/>
                  <a:gd name="connsiteY7" fmla="*/ 717047 h 1598555"/>
                  <a:gd name="connsiteX8" fmla="*/ 1207139 w 1628158"/>
                  <a:gd name="connsiteY8" fmla="*/ 0 h 1598555"/>
                  <a:gd name="connsiteX9" fmla="*/ 1624138 w 1628158"/>
                  <a:gd name="connsiteY9" fmla="*/ 135862 h 1598555"/>
                  <a:gd name="connsiteX0" fmla="*/ 1628158 w 1639211"/>
                  <a:gd name="connsiteY0" fmla="*/ 134857 h 1598555"/>
                  <a:gd name="connsiteX1" fmla="*/ 1552506 w 1639211"/>
                  <a:gd name="connsiteY1" fmla="*/ 697312 h 1598555"/>
                  <a:gd name="connsiteX2" fmla="*/ 1174247 w 1639211"/>
                  <a:gd name="connsiteY2" fmla="*/ 1598555 h 1598555"/>
                  <a:gd name="connsiteX3" fmla="*/ 0 w 1639211"/>
                  <a:gd name="connsiteY3" fmla="*/ 1210429 h 1598555"/>
                  <a:gd name="connsiteX4" fmla="*/ 141436 w 1639211"/>
                  <a:gd name="connsiteY4" fmla="*/ 769675 h 1598555"/>
                  <a:gd name="connsiteX5" fmla="*/ 282872 w 1639211"/>
                  <a:gd name="connsiteY5" fmla="*/ 690734 h 1598555"/>
                  <a:gd name="connsiteX6" fmla="*/ 651263 w 1639211"/>
                  <a:gd name="connsiteY6" fmla="*/ 812434 h 1598555"/>
                  <a:gd name="connsiteX7" fmla="*/ 822302 w 1639211"/>
                  <a:gd name="connsiteY7" fmla="*/ 717047 h 1598555"/>
                  <a:gd name="connsiteX8" fmla="*/ 1207139 w 1639211"/>
                  <a:gd name="connsiteY8" fmla="*/ 0 h 1598555"/>
                  <a:gd name="connsiteX9" fmla="*/ 1639211 w 1639211"/>
                  <a:gd name="connsiteY9" fmla="*/ 140886 h 1598555"/>
                  <a:gd name="connsiteX0" fmla="*/ 1628158 w 1629162"/>
                  <a:gd name="connsiteY0" fmla="*/ 134857 h 1598555"/>
                  <a:gd name="connsiteX1" fmla="*/ 1552506 w 1629162"/>
                  <a:gd name="connsiteY1" fmla="*/ 697312 h 1598555"/>
                  <a:gd name="connsiteX2" fmla="*/ 1174247 w 1629162"/>
                  <a:gd name="connsiteY2" fmla="*/ 1598555 h 1598555"/>
                  <a:gd name="connsiteX3" fmla="*/ 0 w 1629162"/>
                  <a:gd name="connsiteY3" fmla="*/ 1210429 h 1598555"/>
                  <a:gd name="connsiteX4" fmla="*/ 141436 w 1629162"/>
                  <a:gd name="connsiteY4" fmla="*/ 769675 h 1598555"/>
                  <a:gd name="connsiteX5" fmla="*/ 282872 w 1629162"/>
                  <a:gd name="connsiteY5" fmla="*/ 690734 h 1598555"/>
                  <a:gd name="connsiteX6" fmla="*/ 651263 w 1629162"/>
                  <a:gd name="connsiteY6" fmla="*/ 812434 h 1598555"/>
                  <a:gd name="connsiteX7" fmla="*/ 822302 w 1629162"/>
                  <a:gd name="connsiteY7" fmla="*/ 717047 h 1598555"/>
                  <a:gd name="connsiteX8" fmla="*/ 1207139 w 1629162"/>
                  <a:gd name="connsiteY8" fmla="*/ 0 h 1598555"/>
                  <a:gd name="connsiteX9" fmla="*/ 1629162 w 1629162"/>
                  <a:gd name="connsiteY9" fmla="*/ 145910 h 1598555"/>
                  <a:gd name="connsiteX0" fmla="*/ 1628158 w 1628158"/>
                  <a:gd name="connsiteY0" fmla="*/ 134857 h 1598555"/>
                  <a:gd name="connsiteX1" fmla="*/ 1552506 w 1628158"/>
                  <a:gd name="connsiteY1" fmla="*/ 697312 h 1598555"/>
                  <a:gd name="connsiteX2" fmla="*/ 1174247 w 1628158"/>
                  <a:gd name="connsiteY2" fmla="*/ 1598555 h 1598555"/>
                  <a:gd name="connsiteX3" fmla="*/ 0 w 1628158"/>
                  <a:gd name="connsiteY3" fmla="*/ 1210429 h 1598555"/>
                  <a:gd name="connsiteX4" fmla="*/ 141436 w 1628158"/>
                  <a:gd name="connsiteY4" fmla="*/ 769675 h 1598555"/>
                  <a:gd name="connsiteX5" fmla="*/ 282872 w 1628158"/>
                  <a:gd name="connsiteY5" fmla="*/ 690734 h 1598555"/>
                  <a:gd name="connsiteX6" fmla="*/ 651263 w 1628158"/>
                  <a:gd name="connsiteY6" fmla="*/ 812434 h 1598555"/>
                  <a:gd name="connsiteX7" fmla="*/ 822302 w 1628158"/>
                  <a:gd name="connsiteY7" fmla="*/ 717047 h 1598555"/>
                  <a:gd name="connsiteX8" fmla="*/ 1207139 w 1628158"/>
                  <a:gd name="connsiteY8" fmla="*/ 0 h 1598555"/>
                  <a:gd name="connsiteX9" fmla="*/ 1624138 w 1628158"/>
                  <a:gd name="connsiteY9" fmla="*/ 135861 h 1598555"/>
                  <a:gd name="connsiteX0" fmla="*/ 1628158 w 1628158"/>
                  <a:gd name="connsiteY0" fmla="*/ 134857 h 1598555"/>
                  <a:gd name="connsiteX1" fmla="*/ 1174247 w 1628158"/>
                  <a:gd name="connsiteY1" fmla="*/ 1598555 h 1598555"/>
                  <a:gd name="connsiteX2" fmla="*/ 0 w 1628158"/>
                  <a:gd name="connsiteY2" fmla="*/ 1210429 h 1598555"/>
                  <a:gd name="connsiteX3" fmla="*/ 141436 w 1628158"/>
                  <a:gd name="connsiteY3" fmla="*/ 769675 h 1598555"/>
                  <a:gd name="connsiteX4" fmla="*/ 282872 w 1628158"/>
                  <a:gd name="connsiteY4" fmla="*/ 690734 h 1598555"/>
                  <a:gd name="connsiteX5" fmla="*/ 651263 w 1628158"/>
                  <a:gd name="connsiteY5" fmla="*/ 812434 h 1598555"/>
                  <a:gd name="connsiteX6" fmla="*/ 822302 w 1628158"/>
                  <a:gd name="connsiteY6" fmla="*/ 717047 h 1598555"/>
                  <a:gd name="connsiteX7" fmla="*/ 1207139 w 1628158"/>
                  <a:gd name="connsiteY7" fmla="*/ 0 h 1598555"/>
                  <a:gd name="connsiteX8" fmla="*/ 1624138 w 1628158"/>
                  <a:gd name="connsiteY8" fmla="*/ 135861 h 1598555"/>
                  <a:gd name="connsiteX0" fmla="*/ 1628158 w 1628158"/>
                  <a:gd name="connsiteY0" fmla="*/ 134857 h 1598555"/>
                  <a:gd name="connsiteX1" fmla="*/ 1174247 w 1628158"/>
                  <a:gd name="connsiteY1" fmla="*/ 1598555 h 1598555"/>
                  <a:gd name="connsiteX2" fmla="*/ 0 w 1628158"/>
                  <a:gd name="connsiteY2" fmla="*/ 1210429 h 1598555"/>
                  <a:gd name="connsiteX3" fmla="*/ 141436 w 1628158"/>
                  <a:gd name="connsiteY3" fmla="*/ 769675 h 1598555"/>
                  <a:gd name="connsiteX4" fmla="*/ 282872 w 1628158"/>
                  <a:gd name="connsiteY4" fmla="*/ 690734 h 1598555"/>
                  <a:gd name="connsiteX5" fmla="*/ 651263 w 1628158"/>
                  <a:gd name="connsiteY5" fmla="*/ 812434 h 1598555"/>
                  <a:gd name="connsiteX6" fmla="*/ 822302 w 1628158"/>
                  <a:gd name="connsiteY6" fmla="*/ 717047 h 1598555"/>
                  <a:gd name="connsiteX7" fmla="*/ 1207139 w 1628158"/>
                  <a:gd name="connsiteY7" fmla="*/ 0 h 1598555"/>
                  <a:gd name="connsiteX8" fmla="*/ 1583945 w 1628158"/>
                  <a:gd name="connsiteY8" fmla="*/ 100692 h 1598555"/>
                  <a:gd name="connsiteX0" fmla="*/ 1174247 w 1583945"/>
                  <a:gd name="connsiteY0" fmla="*/ 1598555 h 1598555"/>
                  <a:gd name="connsiteX1" fmla="*/ 0 w 1583945"/>
                  <a:gd name="connsiteY1" fmla="*/ 1210429 h 1598555"/>
                  <a:gd name="connsiteX2" fmla="*/ 141436 w 1583945"/>
                  <a:gd name="connsiteY2" fmla="*/ 769675 h 1598555"/>
                  <a:gd name="connsiteX3" fmla="*/ 282872 w 1583945"/>
                  <a:gd name="connsiteY3" fmla="*/ 690734 h 1598555"/>
                  <a:gd name="connsiteX4" fmla="*/ 651263 w 1583945"/>
                  <a:gd name="connsiteY4" fmla="*/ 812434 h 1598555"/>
                  <a:gd name="connsiteX5" fmla="*/ 822302 w 1583945"/>
                  <a:gd name="connsiteY5" fmla="*/ 717047 h 1598555"/>
                  <a:gd name="connsiteX6" fmla="*/ 1207139 w 1583945"/>
                  <a:gd name="connsiteY6" fmla="*/ 0 h 1598555"/>
                  <a:gd name="connsiteX7" fmla="*/ 1583945 w 1583945"/>
                  <a:gd name="connsiteY7" fmla="*/ 100692 h 1598555"/>
                  <a:gd name="connsiteX0" fmla="*/ 0 w 1583945"/>
                  <a:gd name="connsiteY0" fmla="*/ 1210429 h 1210429"/>
                  <a:gd name="connsiteX1" fmla="*/ 141436 w 1583945"/>
                  <a:gd name="connsiteY1" fmla="*/ 769675 h 1210429"/>
                  <a:gd name="connsiteX2" fmla="*/ 282872 w 1583945"/>
                  <a:gd name="connsiteY2" fmla="*/ 690734 h 1210429"/>
                  <a:gd name="connsiteX3" fmla="*/ 651263 w 1583945"/>
                  <a:gd name="connsiteY3" fmla="*/ 812434 h 1210429"/>
                  <a:gd name="connsiteX4" fmla="*/ 822302 w 1583945"/>
                  <a:gd name="connsiteY4" fmla="*/ 717047 h 1210429"/>
                  <a:gd name="connsiteX5" fmla="*/ 1207139 w 1583945"/>
                  <a:gd name="connsiteY5" fmla="*/ 0 h 1210429"/>
                  <a:gd name="connsiteX6" fmla="*/ 1583945 w 1583945"/>
                  <a:gd name="connsiteY6" fmla="*/ 100692 h 1210429"/>
                  <a:gd name="connsiteX0" fmla="*/ 0 w 1619114"/>
                  <a:gd name="connsiteY0" fmla="*/ 1210429 h 1210429"/>
                  <a:gd name="connsiteX1" fmla="*/ 141436 w 1619114"/>
                  <a:gd name="connsiteY1" fmla="*/ 769675 h 1210429"/>
                  <a:gd name="connsiteX2" fmla="*/ 282872 w 1619114"/>
                  <a:gd name="connsiteY2" fmla="*/ 690734 h 1210429"/>
                  <a:gd name="connsiteX3" fmla="*/ 651263 w 1619114"/>
                  <a:gd name="connsiteY3" fmla="*/ 812434 h 1210429"/>
                  <a:gd name="connsiteX4" fmla="*/ 822302 w 1619114"/>
                  <a:gd name="connsiteY4" fmla="*/ 717047 h 1210429"/>
                  <a:gd name="connsiteX5" fmla="*/ 1207139 w 1619114"/>
                  <a:gd name="connsiteY5" fmla="*/ 0 h 1210429"/>
                  <a:gd name="connsiteX6" fmla="*/ 1619114 w 1619114"/>
                  <a:gd name="connsiteY6" fmla="*/ 125813 h 1210429"/>
                  <a:gd name="connsiteX0" fmla="*/ 0 w 1624138"/>
                  <a:gd name="connsiteY0" fmla="*/ 1210429 h 1210429"/>
                  <a:gd name="connsiteX1" fmla="*/ 141436 w 1624138"/>
                  <a:gd name="connsiteY1" fmla="*/ 769675 h 1210429"/>
                  <a:gd name="connsiteX2" fmla="*/ 282872 w 1624138"/>
                  <a:gd name="connsiteY2" fmla="*/ 690734 h 1210429"/>
                  <a:gd name="connsiteX3" fmla="*/ 651263 w 1624138"/>
                  <a:gd name="connsiteY3" fmla="*/ 812434 h 1210429"/>
                  <a:gd name="connsiteX4" fmla="*/ 822302 w 1624138"/>
                  <a:gd name="connsiteY4" fmla="*/ 717047 h 1210429"/>
                  <a:gd name="connsiteX5" fmla="*/ 1207139 w 1624138"/>
                  <a:gd name="connsiteY5" fmla="*/ 0 h 1210429"/>
                  <a:gd name="connsiteX6" fmla="*/ 1624138 w 1624138"/>
                  <a:gd name="connsiteY6" fmla="*/ 145910 h 1210429"/>
                  <a:gd name="connsiteX0" fmla="*/ 0 w 1634186"/>
                  <a:gd name="connsiteY0" fmla="*/ 1210429 h 1210429"/>
                  <a:gd name="connsiteX1" fmla="*/ 141436 w 1634186"/>
                  <a:gd name="connsiteY1" fmla="*/ 769675 h 1210429"/>
                  <a:gd name="connsiteX2" fmla="*/ 282872 w 1634186"/>
                  <a:gd name="connsiteY2" fmla="*/ 690734 h 1210429"/>
                  <a:gd name="connsiteX3" fmla="*/ 651263 w 1634186"/>
                  <a:gd name="connsiteY3" fmla="*/ 812434 h 1210429"/>
                  <a:gd name="connsiteX4" fmla="*/ 822302 w 1634186"/>
                  <a:gd name="connsiteY4" fmla="*/ 717047 h 1210429"/>
                  <a:gd name="connsiteX5" fmla="*/ 1207139 w 1634186"/>
                  <a:gd name="connsiteY5" fmla="*/ 0 h 1210429"/>
                  <a:gd name="connsiteX6" fmla="*/ 1634186 w 1634186"/>
                  <a:gd name="connsiteY6" fmla="*/ 145910 h 1210429"/>
                  <a:gd name="connsiteX0" fmla="*/ 0 w 1624138"/>
                  <a:gd name="connsiteY0" fmla="*/ 1210429 h 1210429"/>
                  <a:gd name="connsiteX1" fmla="*/ 141436 w 1624138"/>
                  <a:gd name="connsiteY1" fmla="*/ 769675 h 1210429"/>
                  <a:gd name="connsiteX2" fmla="*/ 282872 w 1624138"/>
                  <a:gd name="connsiteY2" fmla="*/ 690734 h 1210429"/>
                  <a:gd name="connsiteX3" fmla="*/ 651263 w 1624138"/>
                  <a:gd name="connsiteY3" fmla="*/ 812434 h 1210429"/>
                  <a:gd name="connsiteX4" fmla="*/ 822302 w 1624138"/>
                  <a:gd name="connsiteY4" fmla="*/ 717047 h 1210429"/>
                  <a:gd name="connsiteX5" fmla="*/ 1207139 w 1624138"/>
                  <a:gd name="connsiteY5" fmla="*/ 0 h 1210429"/>
                  <a:gd name="connsiteX6" fmla="*/ 1624138 w 1624138"/>
                  <a:gd name="connsiteY6" fmla="*/ 150934 h 1210429"/>
                  <a:gd name="connsiteX0" fmla="*/ 0 w 1634186"/>
                  <a:gd name="connsiteY0" fmla="*/ 1210429 h 1210429"/>
                  <a:gd name="connsiteX1" fmla="*/ 141436 w 1634186"/>
                  <a:gd name="connsiteY1" fmla="*/ 769675 h 1210429"/>
                  <a:gd name="connsiteX2" fmla="*/ 282872 w 1634186"/>
                  <a:gd name="connsiteY2" fmla="*/ 690734 h 1210429"/>
                  <a:gd name="connsiteX3" fmla="*/ 651263 w 1634186"/>
                  <a:gd name="connsiteY3" fmla="*/ 812434 h 1210429"/>
                  <a:gd name="connsiteX4" fmla="*/ 822302 w 1634186"/>
                  <a:gd name="connsiteY4" fmla="*/ 717047 h 1210429"/>
                  <a:gd name="connsiteX5" fmla="*/ 1207139 w 1634186"/>
                  <a:gd name="connsiteY5" fmla="*/ 0 h 1210429"/>
                  <a:gd name="connsiteX6" fmla="*/ 1634186 w 1634186"/>
                  <a:gd name="connsiteY6" fmla="*/ 150934 h 12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4186" h="1210429">
                    <a:moveTo>
                      <a:pt x="0" y="1210429"/>
                    </a:moveTo>
                    <a:lnTo>
                      <a:pt x="141436" y="769675"/>
                    </a:lnTo>
                    <a:cubicBezTo>
                      <a:pt x="149110" y="743361"/>
                      <a:pt x="192968" y="680867"/>
                      <a:pt x="282872" y="690734"/>
                    </a:cubicBezTo>
                    <a:lnTo>
                      <a:pt x="651263" y="812434"/>
                    </a:lnTo>
                    <a:cubicBezTo>
                      <a:pt x="751036" y="843133"/>
                      <a:pt x="775157" y="808049"/>
                      <a:pt x="822302" y="717047"/>
                    </a:cubicBezTo>
                    <a:lnTo>
                      <a:pt x="1207139" y="0"/>
                    </a:lnTo>
                    <a:lnTo>
                      <a:pt x="1634186" y="15093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ysDot"/>
              </a:ln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33" name="Freeform 48">
                <a:extLst>
                  <a:ext uri="{FF2B5EF4-FFF2-40B4-BE49-F238E27FC236}">
                    <a16:creationId xmlns:a16="http://schemas.microsoft.com/office/drawing/2014/main" id="{FE0554E1-8D87-49AD-AE61-F69415F6ABD7}"/>
                  </a:ext>
                </a:extLst>
              </p:cNvPr>
              <p:cNvSpPr/>
              <p:nvPr/>
            </p:nvSpPr>
            <p:spPr>
              <a:xfrm>
                <a:off x="4176561" y="2529124"/>
                <a:ext cx="1628158" cy="1598555"/>
              </a:xfrm>
              <a:custGeom>
                <a:avLst/>
                <a:gdLst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8158" h="1598555">
                    <a:moveTo>
                      <a:pt x="0" y="1210429"/>
                    </a:moveTo>
                    <a:lnTo>
                      <a:pt x="141436" y="769675"/>
                    </a:lnTo>
                    <a:cubicBezTo>
                      <a:pt x="149110" y="743361"/>
                      <a:pt x="192968" y="680867"/>
                      <a:pt x="282872" y="690734"/>
                    </a:cubicBezTo>
                    <a:lnTo>
                      <a:pt x="651263" y="812434"/>
                    </a:lnTo>
                    <a:cubicBezTo>
                      <a:pt x="751036" y="843133"/>
                      <a:pt x="775157" y="808049"/>
                      <a:pt x="822302" y="717047"/>
                    </a:cubicBezTo>
                    <a:lnTo>
                      <a:pt x="1207139" y="0"/>
                    </a:lnTo>
                    <a:lnTo>
                      <a:pt x="1628158" y="134857"/>
                    </a:lnTo>
                    <a:lnTo>
                      <a:pt x="1552506" y="697312"/>
                    </a:lnTo>
                    <a:lnTo>
                      <a:pt x="1174247" y="1598555"/>
                    </a:lnTo>
                    <a:lnTo>
                      <a:pt x="0" y="1210429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ysDot"/>
              </a:ln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cxnSp>
            <p:nvCxnSpPr>
              <p:cNvPr id="134" name="Straight Connector 103">
                <a:extLst>
                  <a:ext uri="{FF2B5EF4-FFF2-40B4-BE49-F238E27FC236}">
                    <a16:creationId xmlns:a16="http://schemas.microsoft.com/office/drawing/2014/main" id="{D97C853D-976E-4293-947F-572A5BFE300F}"/>
                  </a:ext>
                </a:extLst>
              </p:cNvPr>
              <p:cNvCxnSpPr/>
              <p:nvPr/>
            </p:nvCxnSpPr>
            <p:spPr>
              <a:xfrm>
                <a:off x="3823884" y="3663202"/>
                <a:ext cx="431836" cy="16545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08">
                <a:extLst>
                  <a:ext uri="{FF2B5EF4-FFF2-40B4-BE49-F238E27FC236}">
                    <a16:creationId xmlns:a16="http://schemas.microsoft.com/office/drawing/2014/main" id="{9DA087EF-A024-499B-9F34-E94FB3F34AA3}"/>
                  </a:ext>
                </a:extLst>
              </p:cNvPr>
              <p:cNvCxnSpPr/>
              <p:nvPr/>
            </p:nvCxnSpPr>
            <p:spPr>
              <a:xfrm>
                <a:off x="3955259" y="3222793"/>
                <a:ext cx="431836" cy="16545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09">
                <a:extLst>
                  <a:ext uri="{FF2B5EF4-FFF2-40B4-BE49-F238E27FC236}">
                    <a16:creationId xmlns:a16="http://schemas.microsoft.com/office/drawing/2014/main" id="{452E3619-D20D-4A70-A598-6F44EE1F719F}"/>
                  </a:ext>
                </a:extLst>
              </p:cNvPr>
              <p:cNvCxnSpPr/>
              <p:nvPr/>
            </p:nvCxnSpPr>
            <p:spPr>
              <a:xfrm>
                <a:off x="4394394" y="3188728"/>
                <a:ext cx="431837" cy="16545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10">
                <a:extLst>
                  <a:ext uri="{FF2B5EF4-FFF2-40B4-BE49-F238E27FC236}">
                    <a16:creationId xmlns:a16="http://schemas.microsoft.com/office/drawing/2014/main" id="{60F078F8-BAF3-4DA9-AC31-196FD57813AE}"/>
                  </a:ext>
                </a:extLst>
              </p:cNvPr>
              <p:cNvCxnSpPr/>
              <p:nvPr/>
            </p:nvCxnSpPr>
            <p:spPr>
              <a:xfrm>
                <a:off x="4541583" y="3125465"/>
                <a:ext cx="431836" cy="16545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11">
                <a:extLst>
                  <a:ext uri="{FF2B5EF4-FFF2-40B4-BE49-F238E27FC236}">
                    <a16:creationId xmlns:a16="http://schemas.microsoft.com/office/drawing/2014/main" id="{E3E82EB8-F236-4BD9-AB1E-76DB76BCF9AF}"/>
                  </a:ext>
                </a:extLst>
              </p:cNvPr>
              <p:cNvCxnSpPr/>
              <p:nvPr/>
            </p:nvCxnSpPr>
            <p:spPr>
              <a:xfrm>
                <a:off x="4922328" y="2343191"/>
                <a:ext cx="431837" cy="16545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12">
                <a:extLst>
                  <a:ext uri="{FF2B5EF4-FFF2-40B4-BE49-F238E27FC236}">
                    <a16:creationId xmlns:a16="http://schemas.microsoft.com/office/drawing/2014/main" id="{AA801378-7D8A-49DE-A490-FA0338AB0DF9}"/>
                  </a:ext>
                </a:extLst>
              </p:cNvPr>
              <p:cNvCxnSpPr/>
              <p:nvPr/>
            </p:nvCxnSpPr>
            <p:spPr>
              <a:xfrm>
                <a:off x="5298209" y="2425920"/>
                <a:ext cx="426970" cy="1545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Freeform 156">
                <a:extLst>
                  <a:ext uri="{FF2B5EF4-FFF2-40B4-BE49-F238E27FC236}">
                    <a16:creationId xmlns:a16="http://schemas.microsoft.com/office/drawing/2014/main" id="{8379F12F-F0B0-4A39-AD71-6A40E904509D}"/>
                  </a:ext>
                </a:extLst>
              </p:cNvPr>
              <p:cNvSpPr/>
              <p:nvPr/>
            </p:nvSpPr>
            <p:spPr>
              <a:xfrm>
                <a:off x="3967750" y="2447412"/>
                <a:ext cx="1628158" cy="1598555"/>
              </a:xfrm>
              <a:custGeom>
                <a:avLst/>
                <a:gdLst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  <a:gd name="connsiteX0" fmla="*/ 0 w 1628158"/>
                  <a:gd name="connsiteY0" fmla="*/ 1210429 h 1598555"/>
                  <a:gd name="connsiteX1" fmla="*/ 141436 w 1628158"/>
                  <a:gd name="connsiteY1" fmla="*/ 769675 h 1598555"/>
                  <a:gd name="connsiteX2" fmla="*/ 282872 w 1628158"/>
                  <a:gd name="connsiteY2" fmla="*/ 690734 h 1598555"/>
                  <a:gd name="connsiteX3" fmla="*/ 651263 w 1628158"/>
                  <a:gd name="connsiteY3" fmla="*/ 812434 h 1598555"/>
                  <a:gd name="connsiteX4" fmla="*/ 822302 w 1628158"/>
                  <a:gd name="connsiteY4" fmla="*/ 717047 h 1598555"/>
                  <a:gd name="connsiteX5" fmla="*/ 1207139 w 1628158"/>
                  <a:gd name="connsiteY5" fmla="*/ 0 h 1598555"/>
                  <a:gd name="connsiteX6" fmla="*/ 1628158 w 1628158"/>
                  <a:gd name="connsiteY6" fmla="*/ 134857 h 1598555"/>
                  <a:gd name="connsiteX7" fmla="*/ 1552506 w 1628158"/>
                  <a:gd name="connsiteY7" fmla="*/ 697312 h 1598555"/>
                  <a:gd name="connsiteX8" fmla="*/ 1174247 w 1628158"/>
                  <a:gd name="connsiteY8" fmla="*/ 1598555 h 1598555"/>
                  <a:gd name="connsiteX9" fmla="*/ 0 w 1628158"/>
                  <a:gd name="connsiteY9" fmla="*/ 1210429 h 15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8158" h="1598555">
                    <a:moveTo>
                      <a:pt x="0" y="1210429"/>
                    </a:moveTo>
                    <a:lnTo>
                      <a:pt x="141436" y="769675"/>
                    </a:lnTo>
                    <a:cubicBezTo>
                      <a:pt x="149110" y="743361"/>
                      <a:pt x="192968" y="680867"/>
                      <a:pt x="282872" y="690734"/>
                    </a:cubicBezTo>
                    <a:lnTo>
                      <a:pt x="651263" y="812434"/>
                    </a:lnTo>
                    <a:cubicBezTo>
                      <a:pt x="751036" y="843133"/>
                      <a:pt x="775157" y="808049"/>
                      <a:pt x="822302" y="717047"/>
                    </a:cubicBezTo>
                    <a:lnTo>
                      <a:pt x="1207139" y="0"/>
                    </a:lnTo>
                    <a:lnTo>
                      <a:pt x="1628158" y="134857"/>
                    </a:lnTo>
                    <a:lnTo>
                      <a:pt x="1552506" y="697312"/>
                    </a:lnTo>
                    <a:lnTo>
                      <a:pt x="1174247" y="1598555"/>
                    </a:lnTo>
                    <a:lnTo>
                      <a:pt x="0" y="1210429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dash"/>
              </a:ln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71" name="Freeform 130">
              <a:extLst>
                <a:ext uri="{FF2B5EF4-FFF2-40B4-BE49-F238E27FC236}">
                  <a16:creationId xmlns:a16="http://schemas.microsoft.com/office/drawing/2014/main" id="{1C6FE266-16AE-44DB-934F-62C0ABCA130A}"/>
                </a:ext>
              </a:extLst>
            </p:cNvPr>
            <p:cNvSpPr/>
            <p:nvPr/>
          </p:nvSpPr>
          <p:spPr>
            <a:xfrm rot="21203422">
              <a:off x="5342214" y="2446477"/>
              <a:ext cx="82528" cy="38827"/>
            </a:xfrm>
            <a:custGeom>
              <a:avLst/>
              <a:gdLst>
                <a:gd name="connsiteX0" fmla="*/ 49338 w 766385"/>
                <a:gd name="connsiteY0" fmla="*/ 1335418 h 1335418"/>
                <a:gd name="connsiteX1" fmla="*/ 0 w 766385"/>
                <a:gd name="connsiteY1" fmla="*/ 976895 h 1335418"/>
                <a:gd name="connsiteX2" fmla="*/ 286161 w 766385"/>
                <a:gd name="connsiteY2" fmla="*/ 453911 h 1335418"/>
                <a:gd name="connsiteX3" fmla="*/ 457200 w 766385"/>
                <a:gd name="connsiteY3" fmla="*/ 65784 h 1335418"/>
                <a:gd name="connsiteX4" fmla="*/ 766385 w 766385"/>
                <a:gd name="connsiteY4" fmla="*/ 0 h 1335418"/>
                <a:gd name="connsiteX5" fmla="*/ 210509 w 766385"/>
                <a:gd name="connsiteY5" fmla="*/ 1154512 h 1335418"/>
                <a:gd name="connsiteX6" fmla="*/ 49338 w 766385"/>
                <a:gd name="connsiteY6" fmla="*/ 1335418 h 1335418"/>
                <a:gd name="connsiteX0" fmla="*/ 49338 w 766385"/>
                <a:gd name="connsiteY0" fmla="*/ 1452733 h 1452733"/>
                <a:gd name="connsiteX1" fmla="*/ 0 w 766385"/>
                <a:gd name="connsiteY1" fmla="*/ 1094210 h 1452733"/>
                <a:gd name="connsiteX2" fmla="*/ 286161 w 766385"/>
                <a:gd name="connsiteY2" fmla="*/ 571226 h 1452733"/>
                <a:gd name="connsiteX3" fmla="*/ 457200 w 766385"/>
                <a:gd name="connsiteY3" fmla="*/ 183099 h 1452733"/>
                <a:gd name="connsiteX4" fmla="*/ 766385 w 766385"/>
                <a:gd name="connsiteY4" fmla="*/ 117315 h 1452733"/>
                <a:gd name="connsiteX5" fmla="*/ 210509 w 766385"/>
                <a:gd name="connsiteY5" fmla="*/ 1271827 h 1452733"/>
                <a:gd name="connsiteX6" fmla="*/ 49338 w 766385"/>
                <a:gd name="connsiteY6" fmla="*/ 1452733 h 1452733"/>
                <a:gd name="connsiteX0" fmla="*/ 49338 w 766385"/>
                <a:gd name="connsiteY0" fmla="*/ 1452733 h 1452733"/>
                <a:gd name="connsiteX1" fmla="*/ 0 w 766385"/>
                <a:gd name="connsiteY1" fmla="*/ 1094210 h 1452733"/>
                <a:gd name="connsiteX2" fmla="*/ 286161 w 766385"/>
                <a:gd name="connsiteY2" fmla="*/ 571226 h 1452733"/>
                <a:gd name="connsiteX3" fmla="*/ 457200 w 766385"/>
                <a:gd name="connsiteY3" fmla="*/ 183099 h 1452733"/>
                <a:gd name="connsiteX4" fmla="*/ 766385 w 766385"/>
                <a:gd name="connsiteY4" fmla="*/ 117315 h 1452733"/>
                <a:gd name="connsiteX5" fmla="*/ 210509 w 766385"/>
                <a:gd name="connsiteY5" fmla="*/ 1271827 h 1452733"/>
                <a:gd name="connsiteX6" fmla="*/ 49338 w 766385"/>
                <a:gd name="connsiteY6" fmla="*/ 1452733 h 1452733"/>
                <a:gd name="connsiteX0" fmla="*/ 49338 w 766385"/>
                <a:gd name="connsiteY0" fmla="*/ 1452733 h 1494397"/>
                <a:gd name="connsiteX1" fmla="*/ 0 w 766385"/>
                <a:gd name="connsiteY1" fmla="*/ 1094210 h 1494397"/>
                <a:gd name="connsiteX2" fmla="*/ 286161 w 766385"/>
                <a:gd name="connsiteY2" fmla="*/ 571226 h 1494397"/>
                <a:gd name="connsiteX3" fmla="*/ 457200 w 766385"/>
                <a:gd name="connsiteY3" fmla="*/ 183099 h 1494397"/>
                <a:gd name="connsiteX4" fmla="*/ 766385 w 766385"/>
                <a:gd name="connsiteY4" fmla="*/ 117315 h 1494397"/>
                <a:gd name="connsiteX5" fmla="*/ 210509 w 766385"/>
                <a:gd name="connsiteY5" fmla="*/ 1271827 h 1494397"/>
                <a:gd name="connsiteX6" fmla="*/ 49338 w 766385"/>
                <a:gd name="connsiteY6" fmla="*/ 1452733 h 1494397"/>
                <a:gd name="connsiteX0" fmla="*/ 16446 w 766385"/>
                <a:gd name="connsiteY0" fmla="*/ 1423131 h 1489463"/>
                <a:gd name="connsiteX1" fmla="*/ 0 w 766385"/>
                <a:gd name="connsiteY1" fmla="*/ 1094210 h 1489463"/>
                <a:gd name="connsiteX2" fmla="*/ 286161 w 766385"/>
                <a:gd name="connsiteY2" fmla="*/ 571226 h 1489463"/>
                <a:gd name="connsiteX3" fmla="*/ 457200 w 766385"/>
                <a:gd name="connsiteY3" fmla="*/ 183099 h 1489463"/>
                <a:gd name="connsiteX4" fmla="*/ 766385 w 766385"/>
                <a:gd name="connsiteY4" fmla="*/ 117315 h 1489463"/>
                <a:gd name="connsiteX5" fmla="*/ 210509 w 766385"/>
                <a:gd name="connsiteY5" fmla="*/ 1271827 h 1489463"/>
                <a:gd name="connsiteX6" fmla="*/ 16446 w 766385"/>
                <a:gd name="connsiteY6" fmla="*/ 1423131 h 1489463"/>
                <a:gd name="connsiteX0" fmla="*/ 165557 w 915496"/>
                <a:gd name="connsiteY0" fmla="*/ 1423131 h 1489463"/>
                <a:gd name="connsiteX1" fmla="*/ 149111 w 915496"/>
                <a:gd name="connsiteY1" fmla="*/ 1094210 h 1489463"/>
                <a:gd name="connsiteX2" fmla="*/ 435272 w 915496"/>
                <a:gd name="connsiteY2" fmla="*/ 571226 h 1489463"/>
                <a:gd name="connsiteX3" fmla="*/ 606311 w 915496"/>
                <a:gd name="connsiteY3" fmla="*/ 183099 h 1489463"/>
                <a:gd name="connsiteX4" fmla="*/ 915496 w 915496"/>
                <a:gd name="connsiteY4" fmla="*/ 117315 h 1489463"/>
                <a:gd name="connsiteX5" fmla="*/ 359620 w 915496"/>
                <a:gd name="connsiteY5" fmla="*/ 1271827 h 1489463"/>
                <a:gd name="connsiteX6" fmla="*/ 165557 w 915496"/>
                <a:gd name="connsiteY6" fmla="*/ 1423131 h 1489463"/>
                <a:gd name="connsiteX0" fmla="*/ 165557 w 915496"/>
                <a:gd name="connsiteY0" fmla="*/ 1423131 h 1489463"/>
                <a:gd name="connsiteX1" fmla="*/ 149111 w 915496"/>
                <a:gd name="connsiteY1" fmla="*/ 1094210 h 1489463"/>
                <a:gd name="connsiteX2" fmla="*/ 435272 w 915496"/>
                <a:gd name="connsiteY2" fmla="*/ 571226 h 1489463"/>
                <a:gd name="connsiteX3" fmla="*/ 606311 w 915496"/>
                <a:gd name="connsiteY3" fmla="*/ 183099 h 1489463"/>
                <a:gd name="connsiteX4" fmla="*/ 915496 w 915496"/>
                <a:gd name="connsiteY4" fmla="*/ 117315 h 1489463"/>
                <a:gd name="connsiteX5" fmla="*/ 359620 w 915496"/>
                <a:gd name="connsiteY5" fmla="*/ 1271827 h 1489463"/>
                <a:gd name="connsiteX6" fmla="*/ 165557 w 915496"/>
                <a:gd name="connsiteY6" fmla="*/ 1423131 h 1489463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165557 w 915496"/>
                <a:gd name="connsiteY0" fmla="*/ 1413264 h 1479596"/>
                <a:gd name="connsiteX1" fmla="*/ 149111 w 915496"/>
                <a:gd name="connsiteY1" fmla="*/ 1084343 h 1479596"/>
                <a:gd name="connsiteX2" fmla="*/ 435272 w 915496"/>
                <a:gd name="connsiteY2" fmla="*/ 561359 h 1479596"/>
                <a:gd name="connsiteX3" fmla="*/ 606311 w 915496"/>
                <a:gd name="connsiteY3" fmla="*/ 173232 h 1479596"/>
                <a:gd name="connsiteX4" fmla="*/ 915496 w 915496"/>
                <a:gd name="connsiteY4" fmla="*/ 107448 h 1479596"/>
                <a:gd name="connsiteX5" fmla="*/ 359620 w 915496"/>
                <a:gd name="connsiteY5" fmla="*/ 1261960 h 1479596"/>
                <a:gd name="connsiteX6" fmla="*/ 165557 w 915496"/>
                <a:gd name="connsiteY6" fmla="*/ 1413264 h 1479596"/>
                <a:gd name="connsiteX0" fmla="*/ 359620 w 915496"/>
                <a:gd name="connsiteY0" fmla="*/ 1261960 h 1479596"/>
                <a:gd name="connsiteX1" fmla="*/ 165557 w 915496"/>
                <a:gd name="connsiteY1" fmla="*/ 1413264 h 1479596"/>
                <a:gd name="connsiteX2" fmla="*/ 149111 w 915496"/>
                <a:gd name="connsiteY2" fmla="*/ 1084343 h 1479596"/>
                <a:gd name="connsiteX3" fmla="*/ 435272 w 915496"/>
                <a:gd name="connsiteY3" fmla="*/ 561359 h 1479596"/>
                <a:gd name="connsiteX4" fmla="*/ 606311 w 915496"/>
                <a:gd name="connsiteY4" fmla="*/ 173232 h 1479596"/>
                <a:gd name="connsiteX5" fmla="*/ 915496 w 915496"/>
                <a:gd name="connsiteY5" fmla="*/ 107448 h 1479596"/>
                <a:gd name="connsiteX6" fmla="*/ 451060 w 915496"/>
                <a:gd name="connsiteY6" fmla="*/ 1353400 h 1479596"/>
                <a:gd name="connsiteX0" fmla="*/ 359620 w 915496"/>
                <a:gd name="connsiteY0" fmla="*/ 1261960 h 1479596"/>
                <a:gd name="connsiteX1" fmla="*/ 165557 w 915496"/>
                <a:gd name="connsiteY1" fmla="*/ 1413264 h 1479596"/>
                <a:gd name="connsiteX2" fmla="*/ 149111 w 915496"/>
                <a:gd name="connsiteY2" fmla="*/ 1084343 h 1479596"/>
                <a:gd name="connsiteX3" fmla="*/ 435272 w 915496"/>
                <a:gd name="connsiteY3" fmla="*/ 561359 h 1479596"/>
                <a:gd name="connsiteX4" fmla="*/ 606311 w 915496"/>
                <a:gd name="connsiteY4" fmla="*/ 173232 h 1479596"/>
                <a:gd name="connsiteX5" fmla="*/ 915496 w 915496"/>
                <a:gd name="connsiteY5" fmla="*/ 107448 h 1479596"/>
                <a:gd name="connsiteX6" fmla="*/ 785737 w 915496"/>
                <a:gd name="connsiteY6" fmla="*/ 385679 h 1479596"/>
                <a:gd name="connsiteX0" fmla="*/ 359620 w 915496"/>
                <a:gd name="connsiteY0" fmla="*/ 1261960 h 1479596"/>
                <a:gd name="connsiteX1" fmla="*/ 165557 w 915496"/>
                <a:gd name="connsiteY1" fmla="*/ 1413264 h 1479596"/>
                <a:gd name="connsiteX2" fmla="*/ 149111 w 915496"/>
                <a:gd name="connsiteY2" fmla="*/ 1084343 h 1479596"/>
                <a:gd name="connsiteX3" fmla="*/ 435272 w 915496"/>
                <a:gd name="connsiteY3" fmla="*/ 561359 h 1479596"/>
                <a:gd name="connsiteX4" fmla="*/ 606311 w 915496"/>
                <a:gd name="connsiteY4" fmla="*/ 173232 h 1479596"/>
                <a:gd name="connsiteX5" fmla="*/ 915496 w 915496"/>
                <a:gd name="connsiteY5" fmla="*/ 107448 h 1479596"/>
                <a:gd name="connsiteX6" fmla="*/ 785737 w 915496"/>
                <a:gd name="connsiteY6" fmla="*/ 385679 h 1479596"/>
                <a:gd name="connsiteX0" fmla="*/ 359620 w 915496"/>
                <a:gd name="connsiteY0" fmla="*/ 1261960 h 1479596"/>
                <a:gd name="connsiteX1" fmla="*/ 165557 w 915496"/>
                <a:gd name="connsiteY1" fmla="*/ 1413264 h 1479596"/>
                <a:gd name="connsiteX2" fmla="*/ 149111 w 915496"/>
                <a:gd name="connsiteY2" fmla="*/ 1084343 h 1479596"/>
                <a:gd name="connsiteX3" fmla="*/ 435272 w 915496"/>
                <a:gd name="connsiteY3" fmla="*/ 561359 h 1479596"/>
                <a:gd name="connsiteX4" fmla="*/ 606311 w 915496"/>
                <a:gd name="connsiteY4" fmla="*/ 173232 h 1479596"/>
                <a:gd name="connsiteX5" fmla="*/ 915496 w 915496"/>
                <a:gd name="connsiteY5" fmla="*/ 107448 h 1479596"/>
                <a:gd name="connsiteX6" fmla="*/ 878011 w 915496"/>
                <a:gd name="connsiteY6" fmla="*/ 113135 h 1479596"/>
                <a:gd name="connsiteX0" fmla="*/ 359620 w 915785"/>
                <a:gd name="connsiteY0" fmla="*/ 1261960 h 1479596"/>
                <a:gd name="connsiteX1" fmla="*/ 165557 w 915785"/>
                <a:gd name="connsiteY1" fmla="*/ 1413264 h 1479596"/>
                <a:gd name="connsiteX2" fmla="*/ 149111 w 915785"/>
                <a:gd name="connsiteY2" fmla="*/ 1084343 h 1479596"/>
                <a:gd name="connsiteX3" fmla="*/ 435272 w 915785"/>
                <a:gd name="connsiteY3" fmla="*/ 561359 h 1479596"/>
                <a:gd name="connsiteX4" fmla="*/ 606311 w 915785"/>
                <a:gd name="connsiteY4" fmla="*/ 173232 h 1479596"/>
                <a:gd name="connsiteX5" fmla="*/ 915496 w 915785"/>
                <a:gd name="connsiteY5" fmla="*/ 107448 h 1479596"/>
                <a:gd name="connsiteX6" fmla="*/ 908108 w 915785"/>
                <a:gd name="connsiteY6" fmla="*/ 202605 h 1479596"/>
                <a:gd name="connsiteX0" fmla="*/ 359620 w 915496"/>
                <a:gd name="connsiteY0" fmla="*/ 1261960 h 1479596"/>
                <a:gd name="connsiteX1" fmla="*/ 165557 w 915496"/>
                <a:gd name="connsiteY1" fmla="*/ 1413264 h 1479596"/>
                <a:gd name="connsiteX2" fmla="*/ 149111 w 915496"/>
                <a:gd name="connsiteY2" fmla="*/ 1084343 h 1479596"/>
                <a:gd name="connsiteX3" fmla="*/ 435272 w 915496"/>
                <a:gd name="connsiteY3" fmla="*/ 561359 h 1479596"/>
                <a:gd name="connsiteX4" fmla="*/ 606311 w 915496"/>
                <a:gd name="connsiteY4" fmla="*/ 173232 h 1479596"/>
                <a:gd name="connsiteX5" fmla="*/ 915496 w 915496"/>
                <a:gd name="connsiteY5" fmla="*/ 107448 h 1479596"/>
                <a:gd name="connsiteX6" fmla="*/ 830141 w 915496"/>
                <a:gd name="connsiteY6" fmla="*/ 264380 h 1479596"/>
                <a:gd name="connsiteX0" fmla="*/ 359620 w 915496"/>
                <a:gd name="connsiteY0" fmla="*/ 1261960 h 1479596"/>
                <a:gd name="connsiteX1" fmla="*/ 165557 w 915496"/>
                <a:gd name="connsiteY1" fmla="*/ 1413264 h 1479596"/>
                <a:gd name="connsiteX2" fmla="*/ 149111 w 915496"/>
                <a:gd name="connsiteY2" fmla="*/ 1084343 h 1479596"/>
                <a:gd name="connsiteX3" fmla="*/ 435272 w 915496"/>
                <a:gd name="connsiteY3" fmla="*/ 561359 h 1479596"/>
                <a:gd name="connsiteX4" fmla="*/ 606311 w 915496"/>
                <a:gd name="connsiteY4" fmla="*/ 173232 h 1479596"/>
                <a:gd name="connsiteX5" fmla="*/ 915496 w 915496"/>
                <a:gd name="connsiteY5" fmla="*/ 107448 h 1479596"/>
                <a:gd name="connsiteX6" fmla="*/ 830141 w 915496"/>
                <a:gd name="connsiteY6" fmla="*/ 264380 h 1479596"/>
                <a:gd name="connsiteX0" fmla="*/ 359620 w 918313"/>
                <a:gd name="connsiteY0" fmla="*/ 1261960 h 1479596"/>
                <a:gd name="connsiteX1" fmla="*/ 165557 w 918313"/>
                <a:gd name="connsiteY1" fmla="*/ 1413264 h 1479596"/>
                <a:gd name="connsiteX2" fmla="*/ 149111 w 918313"/>
                <a:gd name="connsiteY2" fmla="*/ 1084343 h 1479596"/>
                <a:gd name="connsiteX3" fmla="*/ 435272 w 918313"/>
                <a:gd name="connsiteY3" fmla="*/ 561359 h 1479596"/>
                <a:gd name="connsiteX4" fmla="*/ 606311 w 918313"/>
                <a:gd name="connsiteY4" fmla="*/ 173232 h 1479596"/>
                <a:gd name="connsiteX5" fmla="*/ 915496 w 918313"/>
                <a:gd name="connsiteY5" fmla="*/ 107448 h 1479596"/>
                <a:gd name="connsiteX6" fmla="*/ 910636 w 918313"/>
                <a:gd name="connsiteY6" fmla="*/ 137146 h 1479596"/>
                <a:gd name="connsiteX0" fmla="*/ 359620 w 917157"/>
                <a:gd name="connsiteY0" fmla="*/ 1261960 h 1479596"/>
                <a:gd name="connsiteX1" fmla="*/ 165557 w 917157"/>
                <a:gd name="connsiteY1" fmla="*/ 1413264 h 1479596"/>
                <a:gd name="connsiteX2" fmla="*/ 149111 w 917157"/>
                <a:gd name="connsiteY2" fmla="*/ 1084343 h 1479596"/>
                <a:gd name="connsiteX3" fmla="*/ 435272 w 917157"/>
                <a:gd name="connsiteY3" fmla="*/ 561359 h 1479596"/>
                <a:gd name="connsiteX4" fmla="*/ 606311 w 917157"/>
                <a:gd name="connsiteY4" fmla="*/ 173232 h 1479596"/>
                <a:gd name="connsiteX5" fmla="*/ 915496 w 917157"/>
                <a:gd name="connsiteY5" fmla="*/ 107448 h 1479596"/>
                <a:gd name="connsiteX6" fmla="*/ 909480 w 917157"/>
                <a:gd name="connsiteY6" fmla="*/ 147127 h 1479596"/>
                <a:gd name="connsiteX0" fmla="*/ 359620 w 917157"/>
                <a:gd name="connsiteY0" fmla="*/ 1209293 h 1426929"/>
                <a:gd name="connsiteX1" fmla="*/ 165557 w 917157"/>
                <a:gd name="connsiteY1" fmla="*/ 1360597 h 1426929"/>
                <a:gd name="connsiteX2" fmla="*/ 149111 w 917157"/>
                <a:gd name="connsiteY2" fmla="*/ 1031676 h 1426929"/>
                <a:gd name="connsiteX3" fmla="*/ 435272 w 917157"/>
                <a:gd name="connsiteY3" fmla="*/ 508692 h 1426929"/>
                <a:gd name="connsiteX4" fmla="*/ 606311 w 917157"/>
                <a:gd name="connsiteY4" fmla="*/ 120565 h 1426929"/>
                <a:gd name="connsiteX5" fmla="*/ 728364 w 917157"/>
                <a:gd name="connsiteY5" fmla="*/ 10964 h 1426929"/>
                <a:gd name="connsiteX6" fmla="*/ 915496 w 917157"/>
                <a:gd name="connsiteY6" fmla="*/ 54781 h 1426929"/>
                <a:gd name="connsiteX7" fmla="*/ 909480 w 917157"/>
                <a:gd name="connsiteY7" fmla="*/ 94460 h 1426929"/>
                <a:gd name="connsiteX0" fmla="*/ 165557 w 917157"/>
                <a:gd name="connsiteY0" fmla="*/ 1360597 h 1360597"/>
                <a:gd name="connsiteX1" fmla="*/ 149111 w 917157"/>
                <a:gd name="connsiteY1" fmla="*/ 1031676 h 1360597"/>
                <a:gd name="connsiteX2" fmla="*/ 435272 w 917157"/>
                <a:gd name="connsiteY2" fmla="*/ 508692 h 1360597"/>
                <a:gd name="connsiteX3" fmla="*/ 606311 w 917157"/>
                <a:gd name="connsiteY3" fmla="*/ 120565 h 1360597"/>
                <a:gd name="connsiteX4" fmla="*/ 728364 w 917157"/>
                <a:gd name="connsiteY4" fmla="*/ 10964 h 1360597"/>
                <a:gd name="connsiteX5" fmla="*/ 915496 w 917157"/>
                <a:gd name="connsiteY5" fmla="*/ 54781 h 1360597"/>
                <a:gd name="connsiteX6" fmla="*/ 909480 w 917157"/>
                <a:gd name="connsiteY6" fmla="*/ 94460 h 1360597"/>
                <a:gd name="connsiteX0" fmla="*/ 0 w 751600"/>
                <a:gd name="connsiteY0" fmla="*/ 1360597 h 1360597"/>
                <a:gd name="connsiteX1" fmla="*/ 269715 w 751600"/>
                <a:gd name="connsiteY1" fmla="*/ 508692 h 1360597"/>
                <a:gd name="connsiteX2" fmla="*/ 440754 w 751600"/>
                <a:gd name="connsiteY2" fmla="*/ 120565 h 1360597"/>
                <a:gd name="connsiteX3" fmla="*/ 562807 w 751600"/>
                <a:gd name="connsiteY3" fmla="*/ 10964 h 1360597"/>
                <a:gd name="connsiteX4" fmla="*/ 749939 w 751600"/>
                <a:gd name="connsiteY4" fmla="*/ 54781 h 1360597"/>
                <a:gd name="connsiteX5" fmla="*/ 743923 w 751600"/>
                <a:gd name="connsiteY5" fmla="*/ 94460 h 1360597"/>
                <a:gd name="connsiteX0" fmla="*/ 0 w 481885"/>
                <a:gd name="connsiteY0" fmla="*/ 508692 h 508692"/>
                <a:gd name="connsiteX1" fmla="*/ 171039 w 481885"/>
                <a:gd name="connsiteY1" fmla="*/ 120565 h 508692"/>
                <a:gd name="connsiteX2" fmla="*/ 293092 w 481885"/>
                <a:gd name="connsiteY2" fmla="*/ 10964 h 508692"/>
                <a:gd name="connsiteX3" fmla="*/ 480224 w 481885"/>
                <a:gd name="connsiteY3" fmla="*/ 54781 h 508692"/>
                <a:gd name="connsiteX4" fmla="*/ 474208 w 481885"/>
                <a:gd name="connsiteY4" fmla="*/ 94460 h 508692"/>
                <a:gd name="connsiteX0" fmla="*/ 0 w 310846"/>
                <a:gd name="connsiteY0" fmla="*/ 120565 h 120565"/>
                <a:gd name="connsiteX1" fmla="*/ 122053 w 310846"/>
                <a:gd name="connsiteY1" fmla="*/ 10964 h 120565"/>
                <a:gd name="connsiteX2" fmla="*/ 309185 w 310846"/>
                <a:gd name="connsiteY2" fmla="*/ 54781 h 120565"/>
                <a:gd name="connsiteX3" fmla="*/ 303169 w 310846"/>
                <a:gd name="connsiteY3" fmla="*/ 94460 h 120565"/>
                <a:gd name="connsiteX0" fmla="*/ 0 w 188793"/>
                <a:gd name="connsiteY0" fmla="*/ 10964 h 95970"/>
                <a:gd name="connsiteX1" fmla="*/ 187132 w 188793"/>
                <a:gd name="connsiteY1" fmla="*/ 54781 h 95970"/>
                <a:gd name="connsiteX2" fmla="*/ 181116 w 188793"/>
                <a:gd name="connsiteY2" fmla="*/ 94460 h 95970"/>
                <a:gd name="connsiteX0" fmla="*/ 51930 w 240723"/>
                <a:gd name="connsiteY0" fmla="*/ 0 h 85006"/>
                <a:gd name="connsiteX1" fmla="*/ 31189 w 240723"/>
                <a:gd name="connsiteY1" fmla="*/ 25852 h 85006"/>
                <a:gd name="connsiteX2" fmla="*/ 239062 w 240723"/>
                <a:gd name="connsiteY2" fmla="*/ 43817 h 85006"/>
                <a:gd name="connsiteX3" fmla="*/ 233046 w 240723"/>
                <a:gd name="connsiteY3" fmla="*/ 83496 h 85006"/>
                <a:gd name="connsiteX0" fmla="*/ 1692 w 190485"/>
                <a:gd name="connsiteY0" fmla="*/ 15748 h 100754"/>
                <a:gd name="connsiteX1" fmla="*/ 31189 w 190485"/>
                <a:gd name="connsiteY1" fmla="*/ 7303 h 100754"/>
                <a:gd name="connsiteX2" fmla="*/ 188824 w 190485"/>
                <a:gd name="connsiteY2" fmla="*/ 59565 h 100754"/>
                <a:gd name="connsiteX3" fmla="*/ 182808 w 190485"/>
                <a:gd name="connsiteY3" fmla="*/ 99244 h 100754"/>
                <a:gd name="connsiteX0" fmla="*/ 0 w 202521"/>
                <a:gd name="connsiteY0" fmla="*/ 32189 h 97465"/>
                <a:gd name="connsiteX1" fmla="*/ 43225 w 202521"/>
                <a:gd name="connsiteY1" fmla="*/ 4014 h 97465"/>
                <a:gd name="connsiteX2" fmla="*/ 200860 w 202521"/>
                <a:gd name="connsiteY2" fmla="*/ 56276 h 97465"/>
                <a:gd name="connsiteX3" fmla="*/ 194844 w 202521"/>
                <a:gd name="connsiteY3" fmla="*/ 95955 h 97465"/>
                <a:gd name="connsiteX0" fmla="*/ 0 w 200860"/>
                <a:gd name="connsiteY0" fmla="*/ 32189 h 56276"/>
                <a:gd name="connsiteX1" fmla="*/ 43225 w 200860"/>
                <a:gd name="connsiteY1" fmla="*/ 4014 h 56276"/>
                <a:gd name="connsiteX2" fmla="*/ 200860 w 200860"/>
                <a:gd name="connsiteY2" fmla="*/ 56276 h 56276"/>
                <a:gd name="connsiteX0" fmla="*/ 0 w 43225"/>
                <a:gd name="connsiteY0" fmla="*/ 32189 h 32279"/>
                <a:gd name="connsiteX1" fmla="*/ 43225 w 43225"/>
                <a:gd name="connsiteY1" fmla="*/ 4014 h 32279"/>
                <a:gd name="connsiteX0" fmla="*/ 0 w 117296"/>
                <a:gd name="connsiteY0" fmla="*/ 7568 h 7658"/>
                <a:gd name="connsiteX1" fmla="*/ 117296 w 117296"/>
                <a:gd name="connsiteY1" fmla="*/ 4014 h 7658"/>
                <a:gd name="connsiteX0" fmla="*/ 0 w 9471"/>
                <a:gd name="connsiteY0" fmla="*/ 6320 h 6438"/>
                <a:gd name="connsiteX1" fmla="*/ 9471 w 9471"/>
                <a:gd name="connsiteY1" fmla="*/ 5242 h 6438"/>
                <a:gd name="connsiteX0" fmla="*/ 0 w 10107"/>
                <a:gd name="connsiteY0" fmla="*/ 12228 h 12411"/>
                <a:gd name="connsiteX1" fmla="*/ 10107 w 10107"/>
                <a:gd name="connsiteY1" fmla="*/ 8142 h 12411"/>
                <a:gd name="connsiteX0" fmla="*/ 0 w 10178"/>
                <a:gd name="connsiteY0" fmla="*/ 13835 h 14018"/>
                <a:gd name="connsiteX1" fmla="*/ 10178 w 10178"/>
                <a:gd name="connsiteY1" fmla="*/ 8142 h 14018"/>
                <a:gd name="connsiteX0" fmla="*/ 0 w 9336"/>
                <a:gd name="connsiteY0" fmla="*/ 11186 h 11369"/>
                <a:gd name="connsiteX1" fmla="*/ 9336 w 9336"/>
                <a:gd name="connsiteY1" fmla="*/ 8142 h 11369"/>
                <a:gd name="connsiteX0" fmla="*/ 0 w 10000"/>
                <a:gd name="connsiteY0" fmla="*/ 7463 h 7624"/>
                <a:gd name="connsiteX1" fmla="*/ 10000 w 10000"/>
                <a:gd name="connsiteY1" fmla="*/ 4786 h 7624"/>
                <a:gd name="connsiteX0" fmla="*/ 0 w 9080"/>
                <a:gd name="connsiteY0" fmla="*/ 13524 h 13735"/>
                <a:gd name="connsiteX1" fmla="*/ 9080 w 9080"/>
                <a:gd name="connsiteY1" fmla="*/ 6278 h 1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80" h="13735">
                  <a:moveTo>
                    <a:pt x="0" y="13524"/>
                  </a:moveTo>
                  <a:cubicBezTo>
                    <a:pt x="90" y="13735"/>
                    <a:pt x="2840" y="0"/>
                    <a:pt x="9080" y="6278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72" name="Straight Connector 131">
              <a:extLst>
                <a:ext uri="{FF2B5EF4-FFF2-40B4-BE49-F238E27FC236}">
                  <a16:creationId xmlns:a16="http://schemas.microsoft.com/office/drawing/2014/main" id="{D780B2B7-5B0D-429E-87E5-729B5045F647}"/>
                </a:ext>
              </a:extLst>
            </p:cNvPr>
            <p:cNvCxnSpPr/>
            <p:nvPr/>
          </p:nvCxnSpPr>
          <p:spPr>
            <a:xfrm>
              <a:off x="5426145" y="2452140"/>
              <a:ext cx="723782" cy="277384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134">
              <a:extLst>
                <a:ext uri="{FF2B5EF4-FFF2-40B4-BE49-F238E27FC236}">
                  <a16:creationId xmlns:a16="http://schemas.microsoft.com/office/drawing/2014/main" id="{D27D9D4B-2764-4430-ADE1-8BB071BC045D}"/>
                </a:ext>
              </a:extLst>
            </p:cNvPr>
            <p:cNvCxnSpPr/>
            <p:nvPr/>
          </p:nvCxnSpPr>
          <p:spPr>
            <a:xfrm>
              <a:off x="5579417" y="2476472"/>
              <a:ext cx="248154" cy="9611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136">
              <a:extLst>
                <a:ext uri="{FF2B5EF4-FFF2-40B4-BE49-F238E27FC236}">
                  <a16:creationId xmlns:a16="http://schemas.microsoft.com/office/drawing/2014/main" id="{318EE452-71B6-4F2B-B25E-5326C1E262FF}"/>
                </a:ext>
              </a:extLst>
            </p:cNvPr>
            <p:cNvSpPr/>
            <p:nvPr/>
          </p:nvSpPr>
          <p:spPr>
            <a:xfrm rot="1070916">
              <a:off x="5627980" y="2199817"/>
              <a:ext cx="232946" cy="32334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Rounded Rectangle 137">
              <a:extLst>
                <a:ext uri="{FF2B5EF4-FFF2-40B4-BE49-F238E27FC236}">
                  <a16:creationId xmlns:a16="http://schemas.microsoft.com/office/drawing/2014/main" id="{1B33B0E6-9151-41DF-8C50-20E7A06CD655}"/>
                </a:ext>
              </a:extLst>
            </p:cNvPr>
            <p:cNvSpPr/>
            <p:nvPr/>
          </p:nvSpPr>
          <p:spPr>
            <a:xfrm rot="1070916">
              <a:off x="5736839" y="2116359"/>
              <a:ext cx="232946" cy="32334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Rounded Rectangle 62">
              <a:extLst>
                <a:ext uri="{FF2B5EF4-FFF2-40B4-BE49-F238E27FC236}">
                  <a16:creationId xmlns:a16="http://schemas.microsoft.com/office/drawing/2014/main" id="{D3620144-B7ED-4E5D-8F28-53716B85842A}"/>
                </a:ext>
              </a:extLst>
            </p:cNvPr>
            <p:cNvSpPr/>
            <p:nvPr/>
          </p:nvSpPr>
          <p:spPr>
            <a:xfrm>
              <a:off x="5809120" y="2253396"/>
              <a:ext cx="232946" cy="323343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  <a:prstDash val="dash"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77" name="Straight Connector 138">
              <a:extLst>
                <a:ext uri="{FF2B5EF4-FFF2-40B4-BE49-F238E27FC236}">
                  <a16:creationId xmlns:a16="http://schemas.microsoft.com/office/drawing/2014/main" id="{63F9551B-812B-40D3-9892-8C5899C27B0B}"/>
                </a:ext>
              </a:extLst>
            </p:cNvPr>
            <p:cNvCxnSpPr/>
            <p:nvPr/>
          </p:nvCxnSpPr>
          <p:spPr>
            <a:xfrm>
              <a:off x="5764316" y="2154074"/>
              <a:ext cx="248154" cy="948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39">
              <a:extLst>
                <a:ext uri="{FF2B5EF4-FFF2-40B4-BE49-F238E27FC236}">
                  <a16:creationId xmlns:a16="http://schemas.microsoft.com/office/drawing/2014/main" id="{B7AEC14A-F51A-4BD4-8A96-A2B543AF4A72}"/>
                </a:ext>
              </a:extLst>
            </p:cNvPr>
            <p:cNvCxnSpPr/>
            <p:nvPr/>
          </p:nvCxnSpPr>
          <p:spPr>
            <a:xfrm>
              <a:off x="5579417" y="2194221"/>
              <a:ext cx="248154" cy="948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49">
              <a:extLst>
                <a:ext uri="{FF2B5EF4-FFF2-40B4-BE49-F238E27FC236}">
                  <a16:creationId xmlns:a16="http://schemas.microsoft.com/office/drawing/2014/main" id="{EB801BD0-1E4B-4E70-AAD0-2DDFF5316769}"/>
                </a:ext>
              </a:extLst>
            </p:cNvPr>
            <p:cNvCxnSpPr/>
            <p:nvPr/>
          </p:nvCxnSpPr>
          <p:spPr>
            <a:xfrm>
              <a:off x="5493049" y="4086032"/>
              <a:ext cx="77852" cy="3041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51">
              <a:extLst>
                <a:ext uri="{FF2B5EF4-FFF2-40B4-BE49-F238E27FC236}">
                  <a16:creationId xmlns:a16="http://schemas.microsoft.com/office/drawing/2014/main" id="{491B392A-2AF3-4540-800B-4353D7AC3878}"/>
                </a:ext>
              </a:extLst>
            </p:cNvPr>
            <p:cNvCxnSpPr/>
            <p:nvPr/>
          </p:nvCxnSpPr>
          <p:spPr>
            <a:xfrm>
              <a:off x="5601313" y="4132263"/>
              <a:ext cx="38926" cy="14599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154">
              <a:extLst>
                <a:ext uri="{FF2B5EF4-FFF2-40B4-BE49-F238E27FC236}">
                  <a16:creationId xmlns:a16="http://schemas.microsoft.com/office/drawing/2014/main" id="{29B90E30-55C8-4689-9DD1-6635D9BA5F85}"/>
                </a:ext>
              </a:extLst>
            </p:cNvPr>
            <p:cNvCxnSpPr/>
            <p:nvPr/>
          </p:nvCxnSpPr>
          <p:spPr>
            <a:xfrm>
              <a:off x="5409115" y="4009386"/>
              <a:ext cx="160570" cy="6083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157">
              <a:extLst>
                <a:ext uri="{FF2B5EF4-FFF2-40B4-BE49-F238E27FC236}">
                  <a16:creationId xmlns:a16="http://schemas.microsoft.com/office/drawing/2014/main" id="{F0F70FE2-99AE-4259-AFC9-96A513388EF7}"/>
                </a:ext>
              </a:extLst>
            </p:cNvPr>
            <p:cNvCxnSpPr/>
            <p:nvPr/>
          </p:nvCxnSpPr>
          <p:spPr>
            <a:xfrm>
              <a:off x="3820444" y="3761200"/>
              <a:ext cx="723782" cy="277384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58">
              <a:extLst>
                <a:ext uri="{FF2B5EF4-FFF2-40B4-BE49-F238E27FC236}">
                  <a16:creationId xmlns:a16="http://schemas.microsoft.com/office/drawing/2014/main" id="{547AEF1D-DBA6-4519-A803-F3B33B43FEAE}"/>
                </a:ext>
              </a:extLst>
            </p:cNvPr>
            <p:cNvCxnSpPr/>
            <p:nvPr/>
          </p:nvCxnSpPr>
          <p:spPr>
            <a:xfrm>
              <a:off x="3774220" y="4099414"/>
              <a:ext cx="723782" cy="277384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60">
              <a:extLst>
                <a:ext uri="{FF2B5EF4-FFF2-40B4-BE49-F238E27FC236}">
                  <a16:creationId xmlns:a16="http://schemas.microsoft.com/office/drawing/2014/main" id="{2163BAF3-5F1C-4CD4-9A28-D1D36D8A6CD0}"/>
                </a:ext>
              </a:extLst>
            </p:cNvPr>
            <p:cNvCxnSpPr/>
            <p:nvPr/>
          </p:nvCxnSpPr>
          <p:spPr>
            <a:xfrm>
              <a:off x="3910461" y="3784316"/>
              <a:ext cx="255452" cy="4988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61">
              <a:extLst>
                <a:ext uri="{FF2B5EF4-FFF2-40B4-BE49-F238E27FC236}">
                  <a16:creationId xmlns:a16="http://schemas.microsoft.com/office/drawing/2014/main" id="{E460D47F-9662-4A68-A73B-3D462A6D7BD0}"/>
                </a:ext>
              </a:extLst>
            </p:cNvPr>
            <p:cNvCxnSpPr/>
            <p:nvPr/>
          </p:nvCxnSpPr>
          <p:spPr>
            <a:xfrm>
              <a:off x="3752324" y="3719836"/>
              <a:ext cx="228691" cy="4501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67">
              <a:extLst>
                <a:ext uri="{FF2B5EF4-FFF2-40B4-BE49-F238E27FC236}">
                  <a16:creationId xmlns:a16="http://schemas.microsoft.com/office/drawing/2014/main" id="{052288A0-36E5-4E98-9B8A-0A36433B768E}"/>
                </a:ext>
              </a:extLst>
            </p:cNvPr>
            <p:cNvCxnSpPr/>
            <p:nvPr/>
          </p:nvCxnSpPr>
          <p:spPr>
            <a:xfrm rot="5400000">
              <a:off x="3084403" y="4054428"/>
              <a:ext cx="1455052" cy="4184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69">
              <a:extLst>
                <a:ext uri="{FF2B5EF4-FFF2-40B4-BE49-F238E27FC236}">
                  <a16:creationId xmlns:a16="http://schemas.microsoft.com/office/drawing/2014/main" id="{5C84DD6D-4396-4B72-86F2-176AFA18897E}"/>
                </a:ext>
              </a:extLst>
            </p:cNvPr>
            <p:cNvCxnSpPr/>
            <p:nvPr/>
          </p:nvCxnSpPr>
          <p:spPr>
            <a:xfrm rot="5400000">
              <a:off x="3366634" y="4262462"/>
              <a:ext cx="1198349" cy="34425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70">
              <a:extLst>
                <a:ext uri="{FF2B5EF4-FFF2-40B4-BE49-F238E27FC236}">
                  <a16:creationId xmlns:a16="http://schemas.microsoft.com/office/drawing/2014/main" id="{32DC35F9-D98E-4889-A972-0989AD99504B}"/>
                </a:ext>
              </a:extLst>
            </p:cNvPr>
            <p:cNvCxnSpPr/>
            <p:nvPr/>
          </p:nvCxnSpPr>
          <p:spPr>
            <a:xfrm rot="5400000">
              <a:off x="2917143" y="3997856"/>
              <a:ext cx="1444103" cy="416023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181">
              <a:extLst>
                <a:ext uri="{FF2B5EF4-FFF2-40B4-BE49-F238E27FC236}">
                  <a16:creationId xmlns:a16="http://schemas.microsoft.com/office/drawing/2014/main" id="{8C47234C-F0FF-4995-8163-FC9E84282761}"/>
                </a:ext>
              </a:extLst>
            </p:cNvPr>
            <p:cNvCxnSpPr/>
            <p:nvPr/>
          </p:nvCxnSpPr>
          <p:spPr>
            <a:xfrm rot="5400000">
              <a:off x="3194507" y="4176691"/>
              <a:ext cx="1206866" cy="34668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189">
              <a:extLst>
                <a:ext uri="{FF2B5EF4-FFF2-40B4-BE49-F238E27FC236}">
                  <a16:creationId xmlns:a16="http://schemas.microsoft.com/office/drawing/2014/main" id="{FA334593-4685-4B96-9701-3607FC36C7DC}"/>
                </a:ext>
              </a:extLst>
            </p:cNvPr>
            <p:cNvCxnSpPr/>
            <p:nvPr/>
          </p:nvCxnSpPr>
          <p:spPr>
            <a:xfrm flipV="1">
              <a:off x="3582022" y="4683382"/>
              <a:ext cx="214093" cy="29198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00">
              <a:extLst>
                <a:ext uri="{FF2B5EF4-FFF2-40B4-BE49-F238E27FC236}">
                  <a16:creationId xmlns:a16="http://schemas.microsoft.com/office/drawing/2014/main" id="{D2DC91D6-C825-4577-BEF2-C0BB910CBB33}"/>
                </a:ext>
              </a:extLst>
            </p:cNvPr>
            <p:cNvCxnSpPr/>
            <p:nvPr/>
          </p:nvCxnSpPr>
          <p:spPr>
            <a:xfrm>
              <a:off x="3838690" y="3759984"/>
              <a:ext cx="255452" cy="4988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01">
              <a:extLst>
                <a:ext uri="{FF2B5EF4-FFF2-40B4-BE49-F238E27FC236}">
                  <a16:creationId xmlns:a16="http://schemas.microsoft.com/office/drawing/2014/main" id="{12236E9E-0380-45A6-AED9-AC40FEA5F0B6}"/>
                </a:ext>
              </a:extLst>
            </p:cNvPr>
            <p:cNvCxnSpPr/>
            <p:nvPr/>
          </p:nvCxnSpPr>
          <p:spPr>
            <a:xfrm rot="5400000">
              <a:off x="3081377" y="4174259"/>
              <a:ext cx="1223898" cy="35155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202">
              <a:extLst>
                <a:ext uri="{FF2B5EF4-FFF2-40B4-BE49-F238E27FC236}">
                  <a16:creationId xmlns:a16="http://schemas.microsoft.com/office/drawing/2014/main" id="{51DD7FEC-0653-4DED-BB45-419AD970D8EF}"/>
                </a:ext>
              </a:extLst>
            </p:cNvPr>
            <p:cNvCxnSpPr/>
            <p:nvPr/>
          </p:nvCxnSpPr>
          <p:spPr>
            <a:xfrm>
              <a:off x="3777868" y="3727135"/>
              <a:ext cx="172735" cy="6813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203">
              <a:extLst>
                <a:ext uri="{FF2B5EF4-FFF2-40B4-BE49-F238E27FC236}">
                  <a16:creationId xmlns:a16="http://schemas.microsoft.com/office/drawing/2014/main" id="{2DA0E123-8FB6-428C-BC8B-24AC43AC4F3E}"/>
                </a:ext>
              </a:extLst>
            </p:cNvPr>
            <p:cNvCxnSpPr/>
            <p:nvPr/>
          </p:nvCxnSpPr>
          <p:spPr>
            <a:xfrm rot="5400000">
              <a:off x="3277832" y="4218665"/>
              <a:ext cx="1214165" cy="35033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247">
              <a:extLst>
                <a:ext uri="{FF2B5EF4-FFF2-40B4-BE49-F238E27FC236}">
                  <a16:creationId xmlns:a16="http://schemas.microsoft.com/office/drawing/2014/main" id="{B521D5A7-4E2C-4DFB-BED4-BD1C8076EC19}"/>
                </a:ext>
              </a:extLst>
            </p:cNvPr>
            <p:cNvCxnSpPr/>
            <p:nvPr/>
          </p:nvCxnSpPr>
          <p:spPr>
            <a:xfrm>
              <a:off x="3759622" y="4430329"/>
              <a:ext cx="193414" cy="37715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248">
              <a:extLst>
                <a:ext uri="{FF2B5EF4-FFF2-40B4-BE49-F238E27FC236}">
                  <a16:creationId xmlns:a16="http://schemas.microsoft.com/office/drawing/2014/main" id="{7D25FC50-836F-4E23-98A0-76287029D7EF}"/>
                </a:ext>
              </a:extLst>
            </p:cNvPr>
            <p:cNvCxnSpPr/>
            <p:nvPr/>
          </p:nvCxnSpPr>
          <p:spPr>
            <a:xfrm>
              <a:off x="3597835" y="4364633"/>
              <a:ext cx="186116" cy="36498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49">
              <a:extLst>
                <a:ext uri="{FF2B5EF4-FFF2-40B4-BE49-F238E27FC236}">
                  <a16:creationId xmlns:a16="http://schemas.microsoft.com/office/drawing/2014/main" id="{7F1795C3-A61D-435E-BCC8-4BAFA8ACC752}"/>
                </a:ext>
              </a:extLst>
            </p:cNvPr>
            <p:cNvCxnSpPr/>
            <p:nvPr/>
          </p:nvCxnSpPr>
          <p:spPr>
            <a:xfrm>
              <a:off x="3589321" y="4363417"/>
              <a:ext cx="173951" cy="66913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263">
              <a:extLst>
                <a:ext uri="{FF2B5EF4-FFF2-40B4-BE49-F238E27FC236}">
                  <a16:creationId xmlns:a16="http://schemas.microsoft.com/office/drawing/2014/main" id="{B115E8E8-AA34-4A2C-A4AE-E7A1BEF7B321}"/>
                </a:ext>
              </a:extLst>
            </p:cNvPr>
            <p:cNvCxnSpPr/>
            <p:nvPr/>
          </p:nvCxnSpPr>
          <p:spPr>
            <a:xfrm>
              <a:off x="3781518" y="4403564"/>
              <a:ext cx="173951" cy="68130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269">
              <a:extLst>
                <a:ext uri="{FF2B5EF4-FFF2-40B4-BE49-F238E27FC236}">
                  <a16:creationId xmlns:a16="http://schemas.microsoft.com/office/drawing/2014/main" id="{99C84CB2-31E1-4240-B200-44ABBB13BACB}"/>
                </a:ext>
              </a:extLst>
            </p:cNvPr>
            <p:cNvCxnSpPr/>
            <p:nvPr/>
          </p:nvCxnSpPr>
          <p:spPr>
            <a:xfrm>
              <a:off x="3619731" y="4931568"/>
              <a:ext cx="192198" cy="36498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70">
              <a:extLst>
                <a:ext uri="{FF2B5EF4-FFF2-40B4-BE49-F238E27FC236}">
                  <a16:creationId xmlns:a16="http://schemas.microsoft.com/office/drawing/2014/main" id="{F007B25B-2131-48AE-AD20-C4875A97C343}"/>
                </a:ext>
              </a:extLst>
            </p:cNvPr>
            <p:cNvCxnSpPr/>
            <p:nvPr/>
          </p:nvCxnSpPr>
          <p:spPr>
            <a:xfrm>
              <a:off x="3457945" y="4864655"/>
              <a:ext cx="184899" cy="36498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71">
              <a:extLst>
                <a:ext uri="{FF2B5EF4-FFF2-40B4-BE49-F238E27FC236}">
                  <a16:creationId xmlns:a16="http://schemas.microsoft.com/office/drawing/2014/main" id="{32C410DB-1CC1-434C-9435-9B65DA6598EB}"/>
                </a:ext>
              </a:extLst>
            </p:cNvPr>
            <p:cNvCxnSpPr/>
            <p:nvPr/>
          </p:nvCxnSpPr>
          <p:spPr>
            <a:xfrm>
              <a:off x="3448214" y="4863438"/>
              <a:ext cx="173951" cy="66913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72">
              <a:extLst>
                <a:ext uri="{FF2B5EF4-FFF2-40B4-BE49-F238E27FC236}">
                  <a16:creationId xmlns:a16="http://schemas.microsoft.com/office/drawing/2014/main" id="{2142DA55-6B0C-4670-BCB5-17450106229E}"/>
                </a:ext>
              </a:extLst>
            </p:cNvPr>
            <p:cNvCxnSpPr/>
            <p:nvPr/>
          </p:nvCxnSpPr>
          <p:spPr>
            <a:xfrm>
              <a:off x="3641627" y="4903586"/>
              <a:ext cx="173951" cy="68130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296">
              <a:extLst>
                <a:ext uri="{FF2B5EF4-FFF2-40B4-BE49-F238E27FC236}">
                  <a16:creationId xmlns:a16="http://schemas.microsoft.com/office/drawing/2014/main" id="{719BF2A3-D951-4985-8150-C001FF0350B2}"/>
                </a:ext>
              </a:extLst>
            </p:cNvPr>
            <p:cNvCxnSpPr/>
            <p:nvPr/>
          </p:nvCxnSpPr>
          <p:spPr>
            <a:xfrm rot="5400000">
              <a:off x="4403027" y="4184603"/>
              <a:ext cx="1414904" cy="407508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297">
              <a:extLst>
                <a:ext uri="{FF2B5EF4-FFF2-40B4-BE49-F238E27FC236}">
                  <a16:creationId xmlns:a16="http://schemas.microsoft.com/office/drawing/2014/main" id="{03E0D31F-7106-44C1-B408-55EEE1FA3C9E}"/>
                </a:ext>
              </a:extLst>
            </p:cNvPr>
            <p:cNvCxnSpPr/>
            <p:nvPr/>
          </p:nvCxnSpPr>
          <p:spPr>
            <a:xfrm>
              <a:off x="5046616" y="3946123"/>
              <a:ext cx="364932" cy="14234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299">
              <a:extLst>
                <a:ext uri="{FF2B5EF4-FFF2-40B4-BE49-F238E27FC236}">
                  <a16:creationId xmlns:a16="http://schemas.microsoft.com/office/drawing/2014/main" id="{DCC40E0E-13B3-45FD-BA32-24FA199C799C}"/>
                </a:ext>
              </a:extLst>
            </p:cNvPr>
            <p:cNvCxnSpPr/>
            <p:nvPr/>
          </p:nvCxnSpPr>
          <p:spPr>
            <a:xfrm flipV="1">
              <a:off x="3680553" y="4909669"/>
              <a:ext cx="1280912" cy="173974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304">
              <a:extLst>
                <a:ext uri="{FF2B5EF4-FFF2-40B4-BE49-F238E27FC236}">
                  <a16:creationId xmlns:a16="http://schemas.microsoft.com/office/drawing/2014/main" id="{8A2AFA05-9BFF-4B6A-8E94-010CE8D61D7F}"/>
                </a:ext>
              </a:extLst>
            </p:cNvPr>
            <p:cNvCxnSpPr/>
            <p:nvPr/>
          </p:nvCxnSpPr>
          <p:spPr>
            <a:xfrm rot="5400000">
              <a:off x="3646486" y="5033764"/>
              <a:ext cx="102194" cy="29195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306">
              <a:extLst>
                <a:ext uri="{FF2B5EF4-FFF2-40B4-BE49-F238E27FC236}">
                  <a16:creationId xmlns:a16="http://schemas.microsoft.com/office/drawing/2014/main" id="{C4495247-8964-46F1-AECB-5DE299F23F45}"/>
                </a:ext>
              </a:extLst>
            </p:cNvPr>
            <p:cNvCxnSpPr/>
            <p:nvPr/>
          </p:nvCxnSpPr>
          <p:spPr>
            <a:xfrm rot="5400000">
              <a:off x="3307693" y="5070875"/>
              <a:ext cx="323615" cy="93666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310">
              <a:extLst>
                <a:ext uri="{FF2B5EF4-FFF2-40B4-BE49-F238E27FC236}">
                  <a16:creationId xmlns:a16="http://schemas.microsoft.com/office/drawing/2014/main" id="{E1C03B59-E1CD-4A60-95D6-6DABAEFD8549}"/>
                </a:ext>
              </a:extLst>
            </p:cNvPr>
            <p:cNvCxnSpPr/>
            <p:nvPr/>
          </p:nvCxnSpPr>
          <p:spPr>
            <a:xfrm flipV="1">
              <a:off x="3426318" y="5070260"/>
              <a:ext cx="1488923" cy="201955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312">
              <a:extLst>
                <a:ext uri="{FF2B5EF4-FFF2-40B4-BE49-F238E27FC236}">
                  <a16:creationId xmlns:a16="http://schemas.microsoft.com/office/drawing/2014/main" id="{33F01EC2-54A9-49EC-A27C-2A0DC9D62F5E}"/>
                </a:ext>
              </a:extLst>
            </p:cNvPr>
            <p:cNvCxnSpPr/>
            <p:nvPr/>
          </p:nvCxnSpPr>
          <p:spPr>
            <a:xfrm flipV="1">
              <a:off x="2759708" y="4673649"/>
              <a:ext cx="737163" cy="100978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314">
              <a:extLst>
                <a:ext uri="{FF2B5EF4-FFF2-40B4-BE49-F238E27FC236}">
                  <a16:creationId xmlns:a16="http://schemas.microsoft.com/office/drawing/2014/main" id="{96F49ACB-EC19-49E9-824A-254C8728514B}"/>
                </a:ext>
              </a:extLst>
            </p:cNvPr>
            <p:cNvCxnSpPr/>
            <p:nvPr/>
          </p:nvCxnSpPr>
          <p:spPr>
            <a:xfrm flipV="1">
              <a:off x="2949473" y="4747862"/>
              <a:ext cx="727431" cy="98544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15">
              <a:extLst>
                <a:ext uri="{FF2B5EF4-FFF2-40B4-BE49-F238E27FC236}">
                  <a16:creationId xmlns:a16="http://schemas.microsoft.com/office/drawing/2014/main" id="{5D45BEF7-0033-4055-BE29-4FF03D4A0351}"/>
                </a:ext>
              </a:extLst>
            </p:cNvPr>
            <p:cNvCxnSpPr/>
            <p:nvPr/>
          </p:nvCxnSpPr>
          <p:spPr>
            <a:xfrm>
              <a:off x="2804716" y="4773410"/>
              <a:ext cx="172735" cy="68130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320">
              <a:extLst>
                <a:ext uri="{FF2B5EF4-FFF2-40B4-BE49-F238E27FC236}">
                  <a16:creationId xmlns:a16="http://schemas.microsoft.com/office/drawing/2014/main" id="{638B4D07-FD84-46ED-AB38-93A3A570C0A6}"/>
                </a:ext>
              </a:extLst>
            </p:cNvPr>
            <p:cNvCxnSpPr/>
            <p:nvPr/>
          </p:nvCxnSpPr>
          <p:spPr>
            <a:xfrm>
              <a:off x="3286427" y="3537346"/>
              <a:ext cx="587541" cy="228721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323">
              <a:extLst>
                <a:ext uri="{FF2B5EF4-FFF2-40B4-BE49-F238E27FC236}">
                  <a16:creationId xmlns:a16="http://schemas.microsoft.com/office/drawing/2014/main" id="{F3569695-9555-4144-A4D6-07F7218EB935}"/>
                </a:ext>
              </a:extLst>
            </p:cNvPr>
            <p:cNvCxnSpPr/>
            <p:nvPr/>
          </p:nvCxnSpPr>
          <p:spPr>
            <a:xfrm>
              <a:off x="2942174" y="4661483"/>
              <a:ext cx="599705" cy="232371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324">
              <a:extLst>
                <a:ext uri="{FF2B5EF4-FFF2-40B4-BE49-F238E27FC236}">
                  <a16:creationId xmlns:a16="http://schemas.microsoft.com/office/drawing/2014/main" id="{DD3E44E2-DCC5-4F63-A2CB-3460FFCC39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0614" y="3592578"/>
              <a:ext cx="324425" cy="1138195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337">
              <a:extLst>
                <a:ext uri="{FF2B5EF4-FFF2-40B4-BE49-F238E27FC236}">
                  <a16:creationId xmlns:a16="http://schemas.microsoft.com/office/drawing/2014/main" id="{36972FE5-9214-4FD5-8277-109288527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97185">
              <a:off x="4094082" y="4714459"/>
              <a:ext cx="331236" cy="20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585</a:t>
              </a:r>
            </a:p>
          </p:txBody>
        </p:sp>
        <p:sp>
          <p:nvSpPr>
            <p:cNvPr id="118" name="TextBox 338">
              <a:extLst>
                <a:ext uri="{FF2B5EF4-FFF2-40B4-BE49-F238E27FC236}">
                  <a16:creationId xmlns:a16="http://schemas.microsoft.com/office/drawing/2014/main" id="{5C3AC773-A1A0-4BFC-AE3E-8D211BB8C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97185">
              <a:off x="3886168" y="4970755"/>
              <a:ext cx="331236" cy="20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695</a:t>
              </a:r>
            </a:p>
          </p:txBody>
        </p:sp>
        <p:sp>
          <p:nvSpPr>
            <p:cNvPr id="119" name="TextBox 339">
              <a:extLst>
                <a:ext uri="{FF2B5EF4-FFF2-40B4-BE49-F238E27FC236}">
                  <a16:creationId xmlns:a16="http://schemas.microsoft.com/office/drawing/2014/main" id="{940E6AA8-C335-4358-8809-3947CEB27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5599">
              <a:off x="2666042" y="4765924"/>
              <a:ext cx="331236" cy="20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FF0000"/>
                  </a:solidFill>
                </a:rPr>
                <a:t>200</a:t>
              </a:r>
            </a:p>
          </p:txBody>
        </p:sp>
        <p:sp>
          <p:nvSpPr>
            <p:cNvPr id="121" name="TextBox 341">
              <a:extLst>
                <a:ext uri="{FF2B5EF4-FFF2-40B4-BE49-F238E27FC236}">
                  <a16:creationId xmlns:a16="http://schemas.microsoft.com/office/drawing/2014/main" id="{BCD2F1A2-9E9F-42FE-A7E2-01D2CF1F2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188866">
              <a:off x="2831763" y="3863701"/>
              <a:ext cx="592131" cy="328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525</a:t>
              </a:r>
            </a:p>
          </p:txBody>
        </p:sp>
        <p:cxnSp>
          <p:nvCxnSpPr>
            <p:cNvPr id="122" name="Straight Connector 247">
              <a:extLst>
                <a:ext uri="{FF2B5EF4-FFF2-40B4-BE49-F238E27FC236}">
                  <a16:creationId xmlns:a16="http://schemas.microsoft.com/office/drawing/2014/main" id="{9D376EB4-B795-4774-B949-5FB26AC5E0FC}"/>
                </a:ext>
              </a:extLst>
            </p:cNvPr>
            <p:cNvCxnSpPr/>
            <p:nvPr/>
          </p:nvCxnSpPr>
          <p:spPr>
            <a:xfrm>
              <a:off x="4008992" y="3579927"/>
              <a:ext cx="251804" cy="48664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248">
              <a:extLst>
                <a:ext uri="{FF2B5EF4-FFF2-40B4-BE49-F238E27FC236}">
                  <a16:creationId xmlns:a16="http://schemas.microsoft.com/office/drawing/2014/main" id="{32F5A165-E3D0-4B98-AC6A-5003F1F5951F}"/>
                </a:ext>
              </a:extLst>
            </p:cNvPr>
            <p:cNvCxnSpPr/>
            <p:nvPr/>
          </p:nvCxnSpPr>
          <p:spPr>
            <a:xfrm>
              <a:off x="3847206" y="3514231"/>
              <a:ext cx="217742" cy="42581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249">
              <a:extLst>
                <a:ext uri="{FF2B5EF4-FFF2-40B4-BE49-F238E27FC236}">
                  <a16:creationId xmlns:a16="http://schemas.microsoft.com/office/drawing/2014/main" id="{90753262-5FB7-4A1F-BD78-2F85DBE80D88}"/>
                </a:ext>
              </a:extLst>
            </p:cNvPr>
            <p:cNvCxnSpPr/>
            <p:nvPr/>
          </p:nvCxnSpPr>
          <p:spPr>
            <a:xfrm>
              <a:off x="3838690" y="3513014"/>
              <a:ext cx="173951" cy="66913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263">
              <a:extLst>
                <a:ext uri="{FF2B5EF4-FFF2-40B4-BE49-F238E27FC236}">
                  <a16:creationId xmlns:a16="http://schemas.microsoft.com/office/drawing/2014/main" id="{5957686B-9E7C-4606-8259-53DE62AEF299}"/>
                </a:ext>
              </a:extLst>
            </p:cNvPr>
            <p:cNvCxnSpPr/>
            <p:nvPr/>
          </p:nvCxnSpPr>
          <p:spPr>
            <a:xfrm>
              <a:off x="4060083" y="3556812"/>
              <a:ext cx="188549" cy="69346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reeform 343">
              <a:extLst>
                <a:ext uri="{FF2B5EF4-FFF2-40B4-BE49-F238E27FC236}">
                  <a16:creationId xmlns:a16="http://schemas.microsoft.com/office/drawing/2014/main" id="{84B2049F-7FC9-4A54-A4B1-DAC1EE48E675}"/>
                </a:ext>
              </a:extLst>
            </p:cNvPr>
            <p:cNvSpPr/>
            <p:nvPr/>
          </p:nvSpPr>
          <p:spPr>
            <a:xfrm>
              <a:off x="3448214" y="4362200"/>
              <a:ext cx="507255" cy="607083"/>
            </a:xfrm>
            <a:custGeom>
              <a:avLst/>
              <a:gdLst>
                <a:gd name="connsiteX0" fmla="*/ 142875 w 507206"/>
                <a:gd name="connsiteY0" fmla="*/ 0 h 607219"/>
                <a:gd name="connsiteX1" fmla="*/ 333375 w 507206"/>
                <a:gd name="connsiteY1" fmla="*/ 38100 h 607219"/>
                <a:gd name="connsiteX2" fmla="*/ 507206 w 507206"/>
                <a:gd name="connsiteY2" fmla="*/ 109538 h 607219"/>
                <a:gd name="connsiteX3" fmla="*/ 364331 w 507206"/>
                <a:gd name="connsiteY3" fmla="*/ 607219 h 607219"/>
                <a:gd name="connsiteX4" fmla="*/ 173831 w 507206"/>
                <a:gd name="connsiteY4" fmla="*/ 569119 h 607219"/>
                <a:gd name="connsiteX5" fmla="*/ 0 w 507206"/>
                <a:gd name="connsiteY5" fmla="*/ 497681 h 607219"/>
                <a:gd name="connsiteX6" fmla="*/ 142875 w 507206"/>
                <a:gd name="connsiteY6" fmla="*/ 0 h 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206" h="607219">
                  <a:moveTo>
                    <a:pt x="142875" y="0"/>
                  </a:moveTo>
                  <a:lnTo>
                    <a:pt x="333375" y="38100"/>
                  </a:lnTo>
                  <a:lnTo>
                    <a:pt x="507206" y="109538"/>
                  </a:lnTo>
                  <a:lnTo>
                    <a:pt x="364331" y="607219"/>
                  </a:lnTo>
                  <a:lnTo>
                    <a:pt x="173831" y="569119"/>
                  </a:lnTo>
                  <a:lnTo>
                    <a:pt x="0" y="49768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27" name="Straight Connector 318">
              <a:extLst>
                <a:ext uri="{FF2B5EF4-FFF2-40B4-BE49-F238E27FC236}">
                  <a16:creationId xmlns:a16="http://schemas.microsoft.com/office/drawing/2014/main" id="{6D97CC29-7F11-45A3-A6FF-17ECB0B66E7F}"/>
                </a:ext>
              </a:extLst>
            </p:cNvPr>
            <p:cNvCxnSpPr/>
            <p:nvPr/>
          </p:nvCxnSpPr>
          <p:spPr>
            <a:xfrm>
              <a:off x="3535797" y="3398654"/>
              <a:ext cx="389261" cy="150858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326">
              <a:extLst>
                <a:ext uri="{FF2B5EF4-FFF2-40B4-BE49-F238E27FC236}">
                  <a16:creationId xmlns:a16="http://schemas.microsoft.com/office/drawing/2014/main" id="{4D4DA779-0AED-4575-B066-F5A238A8309B}"/>
                </a:ext>
              </a:extLst>
            </p:cNvPr>
            <p:cNvCxnSpPr/>
            <p:nvPr/>
          </p:nvCxnSpPr>
          <p:spPr>
            <a:xfrm rot="5400000">
              <a:off x="3434819" y="3489903"/>
              <a:ext cx="206822" cy="60822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340">
              <a:extLst>
                <a:ext uri="{FF2B5EF4-FFF2-40B4-BE49-F238E27FC236}">
                  <a16:creationId xmlns:a16="http://schemas.microsoft.com/office/drawing/2014/main" id="{7C2DE5A4-2491-4553-B2C3-FD6C197CF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409" y="3098170"/>
              <a:ext cx="790499" cy="50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200 mm</a:t>
              </a:r>
            </a:p>
          </p:txBody>
        </p:sp>
        <p:cxnSp>
          <p:nvCxnSpPr>
            <p:cNvPr id="130" name="Straight Connector 326">
              <a:extLst>
                <a:ext uri="{FF2B5EF4-FFF2-40B4-BE49-F238E27FC236}">
                  <a16:creationId xmlns:a16="http://schemas.microsoft.com/office/drawing/2014/main" id="{CBA96DE9-7F6C-451B-A856-D475806D1A55}"/>
                </a:ext>
              </a:extLst>
            </p:cNvPr>
            <p:cNvCxnSpPr/>
            <p:nvPr/>
          </p:nvCxnSpPr>
          <p:spPr>
            <a:xfrm rot="5400000">
              <a:off x="3497465" y="3280040"/>
              <a:ext cx="208039" cy="60822"/>
            </a:xfrm>
            <a:prstGeom prst="line">
              <a:avLst/>
            </a:prstGeom>
            <a:ln w="3175">
              <a:solidFill>
                <a:srgbClr val="FF0000"/>
              </a:solidFill>
              <a:prstDash val="solid"/>
              <a:headEnd type="none" w="med" len="med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reeform 343">
              <a:extLst>
                <a:ext uri="{FF2B5EF4-FFF2-40B4-BE49-F238E27FC236}">
                  <a16:creationId xmlns:a16="http://schemas.microsoft.com/office/drawing/2014/main" id="{96299C1A-7DB8-4ECA-91AC-CE95FAD0BF98}"/>
                </a:ext>
              </a:extLst>
            </p:cNvPr>
            <p:cNvSpPr/>
            <p:nvPr/>
          </p:nvSpPr>
          <p:spPr>
            <a:xfrm>
              <a:off x="3779085" y="3516664"/>
              <a:ext cx="475628" cy="319965"/>
            </a:xfrm>
            <a:custGeom>
              <a:avLst/>
              <a:gdLst>
                <a:gd name="connsiteX0" fmla="*/ 142875 w 507206"/>
                <a:gd name="connsiteY0" fmla="*/ 0 h 607219"/>
                <a:gd name="connsiteX1" fmla="*/ 333375 w 507206"/>
                <a:gd name="connsiteY1" fmla="*/ 38100 h 607219"/>
                <a:gd name="connsiteX2" fmla="*/ 507206 w 507206"/>
                <a:gd name="connsiteY2" fmla="*/ 109538 h 607219"/>
                <a:gd name="connsiteX3" fmla="*/ 364331 w 507206"/>
                <a:gd name="connsiteY3" fmla="*/ 607219 h 607219"/>
                <a:gd name="connsiteX4" fmla="*/ 173831 w 507206"/>
                <a:gd name="connsiteY4" fmla="*/ 569119 h 607219"/>
                <a:gd name="connsiteX5" fmla="*/ 0 w 507206"/>
                <a:gd name="connsiteY5" fmla="*/ 497681 h 607219"/>
                <a:gd name="connsiteX6" fmla="*/ 142875 w 507206"/>
                <a:gd name="connsiteY6" fmla="*/ 0 h 607219"/>
                <a:gd name="connsiteX0" fmla="*/ 142875 w 557212"/>
                <a:gd name="connsiteY0" fmla="*/ 0 h 607219"/>
                <a:gd name="connsiteX1" fmla="*/ 333375 w 557212"/>
                <a:gd name="connsiteY1" fmla="*/ 38100 h 607219"/>
                <a:gd name="connsiteX2" fmla="*/ 557212 w 557212"/>
                <a:gd name="connsiteY2" fmla="*/ 116682 h 607219"/>
                <a:gd name="connsiteX3" fmla="*/ 364331 w 557212"/>
                <a:gd name="connsiteY3" fmla="*/ 607219 h 607219"/>
                <a:gd name="connsiteX4" fmla="*/ 173831 w 557212"/>
                <a:gd name="connsiteY4" fmla="*/ 569119 h 607219"/>
                <a:gd name="connsiteX5" fmla="*/ 0 w 557212"/>
                <a:gd name="connsiteY5" fmla="*/ 497681 h 607219"/>
                <a:gd name="connsiteX6" fmla="*/ 142875 w 557212"/>
                <a:gd name="connsiteY6" fmla="*/ 0 h 607219"/>
                <a:gd name="connsiteX0" fmla="*/ 142875 w 557212"/>
                <a:gd name="connsiteY0" fmla="*/ 0 h 607219"/>
                <a:gd name="connsiteX1" fmla="*/ 359568 w 557212"/>
                <a:gd name="connsiteY1" fmla="*/ 33337 h 607219"/>
                <a:gd name="connsiteX2" fmla="*/ 557212 w 557212"/>
                <a:gd name="connsiteY2" fmla="*/ 116682 h 607219"/>
                <a:gd name="connsiteX3" fmla="*/ 364331 w 557212"/>
                <a:gd name="connsiteY3" fmla="*/ 607219 h 607219"/>
                <a:gd name="connsiteX4" fmla="*/ 173831 w 557212"/>
                <a:gd name="connsiteY4" fmla="*/ 569119 h 607219"/>
                <a:gd name="connsiteX5" fmla="*/ 0 w 557212"/>
                <a:gd name="connsiteY5" fmla="*/ 497681 h 607219"/>
                <a:gd name="connsiteX6" fmla="*/ 142875 w 557212"/>
                <a:gd name="connsiteY6" fmla="*/ 0 h 607219"/>
                <a:gd name="connsiteX0" fmla="*/ 142875 w 557212"/>
                <a:gd name="connsiteY0" fmla="*/ 0 h 569119"/>
                <a:gd name="connsiteX1" fmla="*/ 359568 w 557212"/>
                <a:gd name="connsiteY1" fmla="*/ 33337 h 569119"/>
                <a:gd name="connsiteX2" fmla="*/ 557212 w 557212"/>
                <a:gd name="connsiteY2" fmla="*/ 116682 h 569119"/>
                <a:gd name="connsiteX3" fmla="*/ 500062 w 557212"/>
                <a:gd name="connsiteY3" fmla="*/ 319087 h 569119"/>
                <a:gd name="connsiteX4" fmla="*/ 173831 w 557212"/>
                <a:gd name="connsiteY4" fmla="*/ 569119 h 569119"/>
                <a:gd name="connsiteX5" fmla="*/ 0 w 557212"/>
                <a:gd name="connsiteY5" fmla="*/ 497681 h 569119"/>
                <a:gd name="connsiteX6" fmla="*/ 142875 w 557212"/>
                <a:gd name="connsiteY6" fmla="*/ 0 h 569119"/>
                <a:gd name="connsiteX0" fmla="*/ 142875 w 557212"/>
                <a:gd name="connsiteY0" fmla="*/ 0 h 497681"/>
                <a:gd name="connsiteX1" fmla="*/ 359568 w 557212"/>
                <a:gd name="connsiteY1" fmla="*/ 33337 h 497681"/>
                <a:gd name="connsiteX2" fmla="*/ 557212 w 557212"/>
                <a:gd name="connsiteY2" fmla="*/ 116682 h 497681"/>
                <a:gd name="connsiteX3" fmla="*/ 500062 w 557212"/>
                <a:gd name="connsiteY3" fmla="*/ 319087 h 497681"/>
                <a:gd name="connsiteX4" fmla="*/ 250031 w 557212"/>
                <a:gd name="connsiteY4" fmla="*/ 266701 h 497681"/>
                <a:gd name="connsiteX5" fmla="*/ 0 w 557212"/>
                <a:gd name="connsiteY5" fmla="*/ 497681 h 497681"/>
                <a:gd name="connsiteX6" fmla="*/ 142875 w 557212"/>
                <a:gd name="connsiteY6" fmla="*/ 0 h 497681"/>
                <a:gd name="connsiteX0" fmla="*/ 54769 w 469106"/>
                <a:gd name="connsiteY0" fmla="*/ 0 h 319087"/>
                <a:gd name="connsiteX1" fmla="*/ 271462 w 469106"/>
                <a:gd name="connsiteY1" fmla="*/ 33337 h 319087"/>
                <a:gd name="connsiteX2" fmla="*/ 469106 w 469106"/>
                <a:gd name="connsiteY2" fmla="*/ 116682 h 319087"/>
                <a:gd name="connsiteX3" fmla="*/ 411956 w 469106"/>
                <a:gd name="connsiteY3" fmla="*/ 319087 h 319087"/>
                <a:gd name="connsiteX4" fmla="*/ 161925 w 469106"/>
                <a:gd name="connsiteY4" fmla="*/ 266701 h 319087"/>
                <a:gd name="connsiteX5" fmla="*/ 0 w 469106"/>
                <a:gd name="connsiteY5" fmla="*/ 214313 h 319087"/>
                <a:gd name="connsiteX6" fmla="*/ 54769 w 469106"/>
                <a:gd name="connsiteY6" fmla="*/ 0 h 319087"/>
                <a:gd name="connsiteX0" fmla="*/ 61913 w 476250"/>
                <a:gd name="connsiteY0" fmla="*/ 0 h 319087"/>
                <a:gd name="connsiteX1" fmla="*/ 278606 w 476250"/>
                <a:gd name="connsiteY1" fmla="*/ 33337 h 319087"/>
                <a:gd name="connsiteX2" fmla="*/ 476250 w 476250"/>
                <a:gd name="connsiteY2" fmla="*/ 116682 h 319087"/>
                <a:gd name="connsiteX3" fmla="*/ 419100 w 476250"/>
                <a:gd name="connsiteY3" fmla="*/ 319087 h 319087"/>
                <a:gd name="connsiteX4" fmla="*/ 169069 w 476250"/>
                <a:gd name="connsiteY4" fmla="*/ 266701 h 319087"/>
                <a:gd name="connsiteX5" fmla="*/ 0 w 476250"/>
                <a:gd name="connsiteY5" fmla="*/ 214313 h 319087"/>
                <a:gd name="connsiteX6" fmla="*/ 61913 w 476250"/>
                <a:gd name="connsiteY6" fmla="*/ 0 h 319087"/>
                <a:gd name="connsiteX0" fmla="*/ 61913 w 476250"/>
                <a:gd name="connsiteY0" fmla="*/ 0 h 319087"/>
                <a:gd name="connsiteX1" fmla="*/ 278606 w 476250"/>
                <a:gd name="connsiteY1" fmla="*/ 33337 h 319087"/>
                <a:gd name="connsiteX2" fmla="*/ 476250 w 476250"/>
                <a:gd name="connsiteY2" fmla="*/ 116682 h 319087"/>
                <a:gd name="connsiteX3" fmla="*/ 419100 w 476250"/>
                <a:gd name="connsiteY3" fmla="*/ 319087 h 319087"/>
                <a:gd name="connsiteX4" fmla="*/ 171450 w 476250"/>
                <a:gd name="connsiteY4" fmla="*/ 273844 h 319087"/>
                <a:gd name="connsiteX5" fmla="*/ 0 w 476250"/>
                <a:gd name="connsiteY5" fmla="*/ 214313 h 319087"/>
                <a:gd name="connsiteX6" fmla="*/ 61913 w 476250"/>
                <a:gd name="connsiteY6" fmla="*/ 0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319087">
                  <a:moveTo>
                    <a:pt x="61913" y="0"/>
                  </a:moveTo>
                  <a:lnTo>
                    <a:pt x="278606" y="33337"/>
                  </a:lnTo>
                  <a:lnTo>
                    <a:pt x="476250" y="116682"/>
                  </a:lnTo>
                  <a:lnTo>
                    <a:pt x="419100" y="319087"/>
                  </a:lnTo>
                  <a:lnTo>
                    <a:pt x="171450" y="273844"/>
                  </a:lnTo>
                  <a:lnTo>
                    <a:pt x="0" y="214313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43" name="Espace réservé du contenu 2">
            <a:extLst>
              <a:ext uri="{FF2B5EF4-FFF2-40B4-BE49-F238E27FC236}">
                <a16:creationId xmlns:a16="http://schemas.microsoft.com/office/drawing/2014/main" id="{656EA557-6C63-4598-9B7A-A321D0D16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7279"/>
            <a:ext cx="8982998" cy="272576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Support </a:t>
            </a:r>
            <a:r>
              <a:rPr lang="fr-FR" sz="2400" b="1" dirty="0" err="1"/>
              <a:t>leg</a:t>
            </a:r>
            <a:r>
              <a:rPr lang="fr-FR" sz="2400" b="1" dirty="0"/>
              <a:t> </a:t>
            </a:r>
            <a:r>
              <a:rPr lang="fr-FR" sz="2400" b="1" dirty="0" err="1"/>
              <a:t>might</a:t>
            </a:r>
            <a:r>
              <a:rPr lang="fr-FR" sz="2400" b="1" dirty="0"/>
              <a:t> lead to </a:t>
            </a:r>
            <a:r>
              <a:rPr lang="fr-FR" sz="2400" b="1" dirty="0" err="1"/>
              <a:t>further</a:t>
            </a:r>
            <a:r>
              <a:rPr lang="fr-FR" sz="2400" b="1" dirty="0"/>
              <a:t> </a:t>
            </a:r>
            <a:r>
              <a:rPr lang="fr-FR" sz="2400" b="1" dirty="0" err="1"/>
              <a:t>increase</a:t>
            </a:r>
            <a:r>
              <a:rPr lang="fr-FR" sz="2400" b="1" dirty="0"/>
              <a:t> of </a:t>
            </a:r>
            <a:r>
              <a:rPr lang="fr-FR" sz="2400" b="1" dirty="0" err="1"/>
              <a:t>seat</a:t>
            </a:r>
            <a:r>
              <a:rPr lang="fr-FR" sz="2400" b="1" dirty="0"/>
              <a:t> </a:t>
            </a:r>
            <a:r>
              <a:rPr lang="fr-FR" sz="2400" b="1" dirty="0" err="1"/>
              <a:t>spacing</a:t>
            </a:r>
            <a:r>
              <a:rPr lang="fr-FR" sz="2400" b="1" dirty="0"/>
              <a:t> and </a:t>
            </a:r>
            <a:r>
              <a:rPr lang="fr-FR" sz="2400" b="1" dirty="0" err="1"/>
              <a:t>further</a:t>
            </a:r>
            <a:r>
              <a:rPr lang="fr-FR" sz="2400" b="1" dirty="0"/>
              <a:t> </a:t>
            </a:r>
            <a:r>
              <a:rPr lang="fr-FR" sz="2400" b="1" dirty="0" err="1"/>
              <a:t>loss</a:t>
            </a:r>
            <a:r>
              <a:rPr lang="fr-FR" sz="2400" b="1" dirty="0"/>
              <a:t> of </a:t>
            </a:r>
            <a:r>
              <a:rPr lang="fr-FR" sz="2400" b="1" dirty="0" err="1"/>
              <a:t>seats</a:t>
            </a:r>
            <a:r>
              <a:rPr lang="fr-FR" sz="2400" b="1" dirty="0"/>
              <a:t> in the </a:t>
            </a:r>
            <a:r>
              <a:rPr lang="fr-FR" sz="2400" b="1" dirty="0" err="1"/>
              <a:t>vehicle</a:t>
            </a:r>
            <a:r>
              <a:rPr lang="fr-FR" sz="2400" b="1" dirty="0"/>
              <a:t>!</a:t>
            </a:r>
          </a:p>
        </p:txBody>
      </p:sp>
      <p:pic>
        <p:nvPicPr>
          <p:cNvPr id="145" name="Picture 1">
            <a:extLst>
              <a:ext uri="{FF2B5EF4-FFF2-40B4-BE49-F238E27FC236}">
                <a16:creationId xmlns:a16="http://schemas.microsoft.com/office/drawing/2014/main" id="{91C0C2FE-E509-41BA-B903-098BD70C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73" y="4741580"/>
            <a:ext cx="6165214" cy="196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967B2165-3AD2-4443-87C8-7147167FE536}"/>
              </a:ext>
            </a:extLst>
          </p:cNvPr>
          <p:cNvSpPr txBox="1"/>
          <p:nvPr/>
        </p:nvSpPr>
        <p:spPr>
          <a:xfrm>
            <a:off x="3781613" y="6407413"/>
            <a:ext cx="2263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Front-</a:t>
            </a:r>
            <a:r>
              <a:rPr lang="fr-FR" sz="1200" dirty="0" err="1">
                <a:solidFill>
                  <a:srgbClr val="00B050"/>
                </a:solidFill>
              </a:rPr>
              <a:t>facing</a:t>
            </a:r>
            <a:r>
              <a:rPr lang="fr-FR" sz="1200" dirty="0">
                <a:solidFill>
                  <a:srgbClr val="00B050"/>
                </a:solidFill>
              </a:rPr>
              <a:t>  ISO/F3 CLASS A</a:t>
            </a:r>
          </a:p>
        </p:txBody>
      </p:sp>
      <p:sp>
        <p:nvSpPr>
          <p:cNvPr id="147" name="Titre 1"/>
          <p:cNvSpPr>
            <a:spLocks noGrp="1"/>
          </p:cNvSpPr>
          <p:nvPr>
            <p:ph type="title"/>
          </p:nvPr>
        </p:nvSpPr>
        <p:spPr>
          <a:xfrm>
            <a:off x="1297816" y="257696"/>
            <a:ext cx="6596083" cy="1143000"/>
          </a:xfrm>
        </p:spPr>
        <p:txBody>
          <a:bodyPr/>
          <a:lstStyle/>
          <a:p>
            <a:pPr algn="l"/>
            <a:r>
              <a:rPr lang="fr-FR" sz="2400" dirty="0"/>
              <a:t>Influence on </a:t>
            </a:r>
            <a:r>
              <a:rPr lang="fr-FR" sz="2400" dirty="0" err="1"/>
              <a:t>interior</a:t>
            </a:r>
            <a:r>
              <a:rPr lang="fr-FR" sz="2400" dirty="0"/>
              <a:t> arrangements of buses</a:t>
            </a:r>
            <a:br>
              <a:rPr lang="fr-FR" sz="2400" dirty="0"/>
            </a:br>
            <a:r>
              <a:rPr lang="fr-FR" sz="2400" dirty="0"/>
              <a:t>6) Support </a:t>
            </a:r>
            <a:r>
              <a:rPr lang="fr-FR" sz="2400" dirty="0" err="1"/>
              <a:t>leg</a:t>
            </a:r>
            <a:r>
              <a:rPr lang="fr-FR" sz="2400" dirty="0"/>
              <a:t> volume </a:t>
            </a:r>
            <a:r>
              <a:rPr lang="fr-FR" sz="2400" dirty="0" err="1"/>
              <a:t>assessment</a:t>
            </a:r>
            <a:br>
              <a:rPr lang="fr-FR" sz="2000" dirty="0"/>
            </a:br>
            <a:br>
              <a:rPr lang="en-GB" sz="2400" dirty="0">
                <a:solidFill>
                  <a:srgbClr val="7030A0"/>
                </a:solidFill>
              </a:rPr>
            </a:br>
            <a:r>
              <a:rPr lang="en-GB" sz="2400" dirty="0">
                <a:solidFill>
                  <a:srgbClr val="7030A0"/>
                </a:solidFill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14648088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" id="{41F3EA33-912A-4903-8CCA-99FF488B0193}" vid="{C303C125-C101-4B8B-B005-6DF588CFC6F5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3" ma:contentTypeDescription="Create a new document." ma:contentTypeScope="" ma:versionID="89c13dde5d7aa6b1840a64c3c61e7101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49ff99f9a570207563b6136515cf8a36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D802D-3C0B-4184-926A-0DC563F1FA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89FF8D5-7C3E-4AD4-9C78-C70A504939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753EC1-6AA2-4BBE-9A9E-08D511A6D0BA}"/>
</file>

<file path=docProps/app.xml><?xml version="1.0" encoding="utf-8"?>
<Properties xmlns="http://schemas.openxmlformats.org/officeDocument/2006/extended-properties" xmlns:vt="http://schemas.openxmlformats.org/officeDocument/2006/docPropsVTypes">
  <Template>OICA PP template (standard)</Template>
  <TotalTime>238</TotalTime>
  <Words>970</Words>
  <Application>Microsoft Office PowerPoint</Application>
  <PresentationFormat>On-screen Show (4:3)</PresentationFormat>
  <Paragraphs>206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Masque présentation OICA</vt:lpstr>
      <vt:lpstr>IWG Safer Transport of Children in Buses and Coaches</vt:lpstr>
      <vt:lpstr>CRS installation in buses &amp; coaches</vt:lpstr>
      <vt:lpstr>Influence on interior arrangements of buses 1) Seat dimensions and spacing</vt:lpstr>
      <vt:lpstr>Influence on interior arrangements of buses 1) Seat dimensions and spacing</vt:lpstr>
      <vt:lpstr>Influence on interior arrangements of buses 2) Access to the vehicle seats</vt:lpstr>
      <vt:lpstr>Influence on interior arrangements of buses 3) Relevant vehicle classes</vt:lpstr>
      <vt:lpstr>Influence on interior arrangements of buses 4) 2-pts belt / 3-pts belt availability </vt:lpstr>
      <vt:lpstr>Influence on interior arrangements of buses 5) In-vehicle child seats </vt:lpstr>
      <vt:lpstr>Influence on interior arrangements of buses 6) Support leg volume assessment   </vt:lpstr>
      <vt:lpstr>France, Germany, Spain and UK accident data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IWG Safer Transport of Children in Buses and Coaches</dc:title>
  <dc:creator>ABDENNADHER Salim</dc:creator>
  <cp:lastModifiedBy>WN</cp:lastModifiedBy>
  <cp:revision>14</cp:revision>
  <dcterms:created xsi:type="dcterms:W3CDTF">2021-01-18T15:26:58Z</dcterms:created>
  <dcterms:modified xsi:type="dcterms:W3CDTF">2021-04-09T08:56:34Z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MSIP_Label_fd1c0902-ed92-4fed-896d-2e7725de02d4_Enabled">
    <vt:lpwstr>true</vt:lpwstr>
  </property>
  <property fmtid="{D5CDD505-2E9C-101B-9397-08002B2CF9AE}" pid="4" name="MSIP_Label_fd1c0902-ed92-4fed-896d-2e7725de02d4_SetDate">
    <vt:lpwstr>2021-03-20T09:44:59Z</vt:lpwstr>
  </property>
  <property fmtid="{D5CDD505-2E9C-101B-9397-08002B2CF9AE}" pid="5" name="MSIP_Label_fd1c0902-ed92-4fed-896d-2e7725de02d4_Method">
    <vt:lpwstr>Standard</vt:lpwstr>
  </property>
  <property fmtid="{D5CDD505-2E9C-101B-9397-08002B2CF9AE}" pid="6" name="MSIP_Label_fd1c0902-ed92-4fed-896d-2e7725de02d4_Name">
    <vt:lpwstr>Anyone (not protected)</vt:lpwstr>
  </property>
  <property fmtid="{D5CDD505-2E9C-101B-9397-08002B2CF9AE}" pid="7" name="MSIP_Label_fd1c0902-ed92-4fed-896d-2e7725de02d4_SiteId">
    <vt:lpwstr>d6b0bbee-7cd9-4d60-bce6-4a67b543e2ae</vt:lpwstr>
  </property>
  <property fmtid="{D5CDD505-2E9C-101B-9397-08002B2CF9AE}" pid="8" name="MSIP_Label_fd1c0902-ed92-4fed-896d-2e7725de02d4_ActionId">
    <vt:lpwstr>c99b44c2-4774-4cf2-8e5a-7dd726582ff6</vt:lpwstr>
  </property>
  <property fmtid="{D5CDD505-2E9C-101B-9397-08002B2CF9AE}" pid="9" name="MSIP_Label_fd1c0902-ed92-4fed-896d-2e7725de02d4_ContentBits">
    <vt:lpwstr>2</vt:lpwstr>
  </property>
</Properties>
</file>