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handoutMasterIdLst>
    <p:handoutMasterId r:id="rId11"/>
  </p:handoutMasterIdLst>
  <p:sldIdLst>
    <p:sldId id="1735" r:id="rId5"/>
    <p:sldId id="1719" r:id="rId6"/>
    <p:sldId id="1723" r:id="rId7"/>
    <p:sldId id="1721" r:id="rId8"/>
    <p:sldId id="1734" r:id="rId9"/>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7">
          <p15:clr>
            <a:srgbClr val="A4A3A4"/>
          </p15:clr>
        </p15:guide>
        <p15:guide id="2" pos="29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99"/>
    <a:srgbClr val="CCFFFF"/>
    <a:srgbClr val="FFCC99"/>
    <a:srgbClr val="F60000"/>
    <a:srgbClr val="003399"/>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70471" autoAdjust="0"/>
  </p:normalViewPr>
  <p:slideViewPr>
    <p:cSldViewPr>
      <p:cViewPr varScale="1">
        <p:scale>
          <a:sx n="82" d="100"/>
          <a:sy n="82" d="100"/>
        </p:scale>
        <p:origin x="165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06"/>
    </p:cViewPr>
  </p:sorterViewPr>
  <p:notesViewPr>
    <p:cSldViewPr>
      <p:cViewPr>
        <p:scale>
          <a:sx n="100" d="100"/>
          <a:sy n="100" d="100"/>
        </p:scale>
        <p:origin x="3468" y="-1080"/>
      </p:cViewPr>
      <p:guideLst>
        <p:guide orient="horz" pos="2187"/>
        <p:guide pos="294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461EF6D-F09F-4DC8-AFF6-909058EF59E9}"/>
              </a:ext>
            </a:extLst>
          </p:cNvPr>
          <p:cNvSpPr>
            <a:spLocks noGrp="1" noChangeArrowheads="1"/>
          </p:cNvSpPr>
          <p:nvPr>
            <p:ph type="hdr" sz="quarter"/>
          </p:nvPr>
        </p:nvSpPr>
        <p:spPr bwMode="auto">
          <a:xfrm>
            <a:off x="11113" y="-23813"/>
            <a:ext cx="2951162" cy="539751"/>
          </a:xfrm>
          <a:prstGeom prst="rect">
            <a:avLst/>
          </a:prstGeom>
          <a:noFill/>
          <a:ln>
            <a:noFill/>
          </a:ln>
          <a:effectLst/>
        </p:spPr>
        <p:txBody>
          <a:bodyPr vert="horz" wrap="square" lIns="19124" tIns="0" rIns="19124" bIns="0" numCol="1" anchor="t" anchorCtr="0" compatLnSpc="1">
            <a:prstTxWarp prst="textNoShape">
              <a:avLst/>
            </a:prstTxWarp>
          </a:bodyPr>
          <a:lstStyle>
            <a:lvl1pPr algn="l" defTabSz="764591" eaLnBrk="1" hangingPunct="1">
              <a:defRPr sz="1000" b="0" i="1">
                <a:latin typeface="Arial" charset="0"/>
                <a:ea typeface="ＭＳ Ｐゴシック" panose="020B0600070205080204" pitchFamily="50" charset="-128"/>
              </a:defRPr>
            </a:lvl1pPr>
          </a:lstStyle>
          <a:p>
            <a:pPr>
              <a:defRPr/>
            </a:pPr>
            <a:endParaRPr lang="en-US" altLang="ja-JP"/>
          </a:p>
        </p:txBody>
      </p:sp>
      <p:sp>
        <p:nvSpPr>
          <p:cNvPr id="3075" name="Rectangle 3">
            <a:extLst>
              <a:ext uri="{FF2B5EF4-FFF2-40B4-BE49-F238E27FC236}">
                <a16:creationId xmlns:a16="http://schemas.microsoft.com/office/drawing/2014/main" id="{2B4E067F-8C53-4471-BF05-2A70F1C4293C}"/>
              </a:ext>
            </a:extLst>
          </p:cNvPr>
          <p:cNvSpPr>
            <a:spLocks noGrp="1" noChangeArrowheads="1"/>
          </p:cNvSpPr>
          <p:nvPr>
            <p:ph type="dt" sz="quarter" idx="1"/>
          </p:nvPr>
        </p:nvSpPr>
        <p:spPr bwMode="auto">
          <a:xfrm>
            <a:off x="3894138" y="-23813"/>
            <a:ext cx="2951162" cy="539751"/>
          </a:xfrm>
          <a:prstGeom prst="rect">
            <a:avLst/>
          </a:prstGeom>
          <a:noFill/>
          <a:ln>
            <a:noFill/>
          </a:ln>
          <a:effectLst/>
        </p:spPr>
        <p:txBody>
          <a:bodyPr vert="horz" wrap="square" lIns="19124" tIns="0" rIns="19124" bIns="0" numCol="1" anchor="t" anchorCtr="0" compatLnSpc="1">
            <a:prstTxWarp prst="textNoShape">
              <a:avLst/>
            </a:prstTxWarp>
          </a:bodyPr>
          <a:lstStyle>
            <a:lvl1pPr algn="r" defTabSz="764591" eaLnBrk="1" hangingPunct="1">
              <a:defRPr sz="1000" b="0" i="1">
                <a:latin typeface="Arial" charset="0"/>
                <a:ea typeface="ＭＳ Ｐゴシック" panose="020B0600070205080204" pitchFamily="50" charset="-128"/>
              </a:defRPr>
            </a:lvl1pPr>
          </a:lstStyle>
          <a:p>
            <a:pPr>
              <a:defRPr/>
            </a:pPr>
            <a:fld id="{F1C3D4D9-756E-440F-BD2C-2AD53B122459}" type="datetime1">
              <a:rPr lang="ja-JP" altLang="en-US"/>
              <a:pPr>
                <a:defRPr/>
              </a:pPr>
              <a:t>2021/4/27</a:t>
            </a:fld>
            <a:endParaRPr lang="en-US" altLang="ja-JP" dirty="0"/>
          </a:p>
        </p:txBody>
      </p:sp>
      <p:sp>
        <p:nvSpPr>
          <p:cNvPr id="3076" name="Rectangle 4">
            <a:extLst>
              <a:ext uri="{FF2B5EF4-FFF2-40B4-BE49-F238E27FC236}">
                <a16:creationId xmlns:a16="http://schemas.microsoft.com/office/drawing/2014/main" id="{A9292ADB-6ADD-46FC-AA5D-F63FC65B6C45}"/>
              </a:ext>
            </a:extLst>
          </p:cNvPr>
          <p:cNvSpPr>
            <a:spLocks noGrp="1" noChangeArrowheads="1"/>
          </p:cNvSpPr>
          <p:nvPr>
            <p:ph type="ftr" sz="quarter" idx="2"/>
          </p:nvPr>
        </p:nvSpPr>
        <p:spPr bwMode="auto">
          <a:xfrm>
            <a:off x="11113" y="9428163"/>
            <a:ext cx="2951162" cy="538162"/>
          </a:xfrm>
          <a:prstGeom prst="rect">
            <a:avLst/>
          </a:prstGeom>
          <a:noFill/>
          <a:ln>
            <a:noFill/>
          </a:ln>
          <a:effectLst/>
        </p:spPr>
        <p:txBody>
          <a:bodyPr vert="horz" wrap="square" lIns="19124" tIns="0" rIns="19124" bIns="0" numCol="1" anchor="b" anchorCtr="0" compatLnSpc="1">
            <a:prstTxWarp prst="textNoShape">
              <a:avLst/>
            </a:prstTxWarp>
          </a:bodyPr>
          <a:lstStyle>
            <a:lvl1pPr algn="l" defTabSz="764591" eaLnBrk="1" hangingPunct="1">
              <a:defRPr sz="1000" b="0" i="1">
                <a:latin typeface="Arial" charset="0"/>
                <a:ea typeface="ＭＳ Ｐゴシック" panose="020B0600070205080204" pitchFamily="50" charset="-128"/>
              </a:defRPr>
            </a:lvl1pPr>
          </a:lstStyle>
          <a:p>
            <a:pPr>
              <a:defRPr/>
            </a:pPr>
            <a:endParaRPr lang="en-US" altLang="ja-JP"/>
          </a:p>
        </p:txBody>
      </p:sp>
      <p:sp>
        <p:nvSpPr>
          <p:cNvPr id="3077" name="Rectangle 5">
            <a:extLst>
              <a:ext uri="{FF2B5EF4-FFF2-40B4-BE49-F238E27FC236}">
                <a16:creationId xmlns:a16="http://schemas.microsoft.com/office/drawing/2014/main" id="{74FDFAEA-F13C-4968-8CBD-D38275CF0652}"/>
              </a:ext>
            </a:extLst>
          </p:cNvPr>
          <p:cNvSpPr>
            <a:spLocks noGrp="1" noChangeArrowheads="1"/>
          </p:cNvSpPr>
          <p:nvPr>
            <p:ph type="sldNum" sz="quarter" idx="3"/>
          </p:nvPr>
        </p:nvSpPr>
        <p:spPr bwMode="auto">
          <a:xfrm>
            <a:off x="3894138" y="9428163"/>
            <a:ext cx="2951162" cy="538162"/>
          </a:xfrm>
          <a:prstGeom prst="rect">
            <a:avLst/>
          </a:prstGeom>
          <a:noFill/>
          <a:ln>
            <a:noFill/>
          </a:ln>
          <a:effectLst/>
        </p:spPr>
        <p:txBody>
          <a:bodyPr vert="horz" wrap="square" lIns="19124" tIns="0" rIns="19124" bIns="0" numCol="1" anchor="b" anchorCtr="0" compatLnSpc="1">
            <a:prstTxWarp prst="textNoShape">
              <a:avLst/>
            </a:prstTxWarp>
          </a:bodyPr>
          <a:lstStyle>
            <a:lvl1pPr algn="r" defTabSz="763588" eaLnBrk="1" hangingPunct="1">
              <a:defRPr sz="1000" i="1">
                <a:ea typeface="ＭＳ Ｐゴシック" panose="020B0600070205080204" pitchFamily="50" charset="-128"/>
              </a:defRPr>
            </a:lvl1pPr>
          </a:lstStyle>
          <a:p>
            <a:pPr>
              <a:defRPr/>
            </a:pPr>
            <a:fld id="{A14BE9E5-BB89-4AF6-93A3-13B44E370C8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4FE12A7-51F6-498A-9AEA-9220ACE9EE6E}"/>
              </a:ext>
            </a:extLst>
          </p:cNvPr>
          <p:cNvSpPr>
            <a:spLocks noGrp="1" noChangeArrowheads="1"/>
          </p:cNvSpPr>
          <p:nvPr>
            <p:ph type="hdr" sz="quarter"/>
          </p:nvPr>
        </p:nvSpPr>
        <p:spPr bwMode="auto">
          <a:xfrm>
            <a:off x="-1588" y="-1588"/>
            <a:ext cx="2971801" cy="495301"/>
          </a:xfrm>
          <a:prstGeom prst="rect">
            <a:avLst/>
          </a:prstGeom>
          <a:noFill/>
          <a:ln>
            <a:noFill/>
          </a:ln>
          <a:effectLst/>
        </p:spPr>
        <p:txBody>
          <a:bodyPr vert="horz" wrap="square" lIns="19124" tIns="0" rIns="19124" bIns="0" numCol="1" anchor="t" anchorCtr="0" compatLnSpc="1">
            <a:prstTxWarp prst="textNoShape">
              <a:avLst/>
            </a:prstTxWarp>
          </a:bodyPr>
          <a:lstStyle>
            <a:lvl1pPr algn="l" defTabSz="764591" eaLnBrk="1" hangingPunct="1">
              <a:defRPr sz="1000" b="0" i="1">
                <a:latin typeface="Times New Roman" pitchFamily="18" charset="0"/>
                <a:ea typeface="ＭＳ Ｐゴシック" panose="020B0600070205080204" pitchFamily="50" charset="-128"/>
              </a:defRPr>
            </a:lvl1pPr>
          </a:lstStyle>
          <a:p>
            <a:pPr>
              <a:defRPr/>
            </a:pPr>
            <a:endParaRPr lang="en-US" altLang="ja-JP"/>
          </a:p>
        </p:txBody>
      </p:sp>
      <p:sp>
        <p:nvSpPr>
          <p:cNvPr id="2051" name="Rectangle 3">
            <a:extLst>
              <a:ext uri="{FF2B5EF4-FFF2-40B4-BE49-F238E27FC236}">
                <a16:creationId xmlns:a16="http://schemas.microsoft.com/office/drawing/2014/main" id="{0FF948F6-E097-4D46-9351-27C96645D4F7}"/>
              </a:ext>
            </a:extLst>
          </p:cNvPr>
          <p:cNvSpPr>
            <a:spLocks noGrp="1" noChangeArrowheads="1"/>
          </p:cNvSpPr>
          <p:nvPr>
            <p:ph type="dt" idx="1"/>
          </p:nvPr>
        </p:nvSpPr>
        <p:spPr bwMode="auto">
          <a:xfrm>
            <a:off x="3886200" y="-1588"/>
            <a:ext cx="2971800" cy="495301"/>
          </a:xfrm>
          <a:prstGeom prst="rect">
            <a:avLst/>
          </a:prstGeom>
          <a:noFill/>
          <a:ln>
            <a:noFill/>
          </a:ln>
          <a:effectLst/>
        </p:spPr>
        <p:txBody>
          <a:bodyPr vert="horz" wrap="square" lIns="19124" tIns="0" rIns="19124" bIns="0" numCol="1" anchor="t" anchorCtr="0" compatLnSpc="1">
            <a:prstTxWarp prst="textNoShape">
              <a:avLst/>
            </a:prstTxWarp>
          </a:bodyPr>
          <a:lstStyle>
            <a:lvl1pPr algn="r" defTabSz="764591" eaLnBrk="1" hangingPunct="1">
              <a:defRPr sz="1000" b="0" i="1">
                <a:latin typeface="Times New Roman" pitchFamily="18" charset="0"/>
                <a:ea typeface="ＭＳ Ｐゴシック" panose="020B0600070205080204" pitchFamily="50" charset="-128"/>
              </a:defRPr>
            </a:lvl1pPr>
          </a:lstStyle>
          <a:p>
            <a:pPr>
              <a:defRPr/>
            </a:pPr>
            <a:fld id="{39E290E8-B4D5-4F4B-96A4-47E019AE81C5}" type="datetime1">
              <a:rPr lang="ja-JP" altLang="en-US"/>
              <a:pPr>
                <a:defRPr/>
              </a:pPr>
              <a:t>2021/4/27</a:t>
            </a:fld>
            <a:endParaRPr lang="en-US" altLang="ja-JP" dirty="0"/>
          </a:p>
        </p:txBody>
      </p:sp>
      <p:sp>
        <p:nvSpPr>
          <p:cNvPr id="3076" name="Rectangle 4">
            <a:extLst>
              <a:ext uri="{FF2B5EF4-FFF2-40B4-BE49-F238E27FC236}">
                <a16:creationId xmlns:a16="http://schemas.microsoft.com/office/drawing/2014/main" id="{8795BD27-6DB3-43C7-9613-6518735A9D32}"/>
              </a:ext>
            </a:extLst>
          </p:cNvPr>
          <p:cNvSpPr>
            <a:spLocks noGrp="1" noRot="1" noChangeAspect="1" noChangeArrowheads="1" noTextEdit="1"/>
          </p:cNvSpPr>
          <p:nvPr>
            <p:ph type="sldImg" idx="2"/>
          </p:nvPr>
        </p:nvSpPr>
        <p:spPr bwMode="auto">
          <a:xfrm>
            <a:off x="949325" y="749300"/>
            <a:ext cx="4962525" cy="3721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9346519-232A-45C2-846C-CA8B7AB74704}"/>
              </a:ext>
            </a:extLst>
          </p:cNvPr>
          <p:cNvSpPr>
            <a:spLocks noGrp="1" noChangeArrowheads="1"/>
          </p:cNvSpPr>
          <p:nvPr>
            <p:ph type="body" sz="quarter" idx="3"/>
          </p:nvPr>
        </p:nvSpPr>
        <p:spPr bwMode="auto">
          <a:xfrm>
            <a:off x="914400" y="4724400"/>
            <a:ext cx="5027613" cy="4475163"/>
          </a:xfrm>
          <a:prstGeom prst="rect">
            <a:avLst/>
          </a:prstGeom>
          <a:noFill/>
          <a:ln>
            <a:noFill/>
          </a:ln>
          <a:effectLst/>
        </p:spPr>
        <p:txBody>
          <a:bodyPr vert="horz" wrap="square" lIns="92425" tIns="46213" rIns="92425" bIns="4621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a:extLst>
              <a:ext uri="{FF2B5EF4-FFF2-40B4-BE49-F238E27FC236}">
                <a16:creationId xmlns:a16="http://schemas.microsoft.com/office/drawing/2014/main" id="{69D9C78C-1AE2-4C88-9176-4B97B43694BF}"/>
              </a:ext>
            </a:extLst>
          </p:cNvPr>
          <p:cNvSpPr>
            <a:spLocks noGrp="1" noChangeArrowheads="1"/>
          </p:cNvSpPr>
          <p:nvPr>
            <p:ph type="ftr" sz="quarter" idx="4"/>
          </p:nvPr>
        </p:nvSpPr>
        <p:spPr bwMode="auto">
          <a:xfrm>
            <a:off x="-1588" y="9450388"/>
            <a:ext cx="2971801" cy="495300"/>
          </a:xfrm>
          <a:prstGeom prst="rect">
            <a:avLst/>
          </a:prstGeom>
          <a:noFill/>
          <a:ln>
            <a:noFill/>
          </a:ln>
          <a:effectLst/>
        </p:spPr>
        <p:txBody>
          <a:bodyPr vert="horz" wrap="square" lIns="19124" tIns="0" rIns="19124" bIns="0" numCol="1" anchor="b" anchorCtr="0" compatLnSpc="1">
            <a:prstTxWarp prst="textNoShape">
              <a:avLst/>
            </a:prstTxWarp>
          </a:bodyPr>
          <a:lstStyle>
            <a:lvl1pPr algn="l" defTabSz="764591" eaLnBrk="1" hangingPunct="1">
              <a:defRPr sz="1000" b="0" i="1">
                <a:latin typeface="Times New Roman" pitchFamily="18" charset="0"/>
                <a:ea typeface="ＭＳ Ｐゴシック" panose="020B0600070205080204" pitchFamily="50" charset="-128"/>
              </a:defRPr>
            </a:lvl1pPr>
          </a:lstStyle>
          <a:p>
            <a:pPr>
              <a:defRPr/>
            </a:pPr>
            <a:endParaRPr lang="en-US" altLang="ja-JP"/>
          </a:p>
        </p:txBody>
      </p:sp>
      <p:sp>
        <p:nvSpPr>
          <p:cNvPr id="2055" name="Rectangle 7">
            <a:extLst>
              <a:ext uri="{FF2B5EF4-FFF2-40B4-BE49-F238E27FC236}">
                <a16:creationId xmlns:a16="http://schemas.microsoft.com/office/drawing/2014/main" id="{D3C5FF21-CCC3-4728-AB89-027E07D54F5B}"/>
              </a:ext>
            </a:extLst>
          </p:cNvPr>
          <p:cNvSpPr>
            <a:spLocks noGrp="1" noChangeArrowheads="1"/>
          </p:cNvSpPr>
          <p:nvPr>
            <p:ph type="sldNum" sz="quarter" idx="5"/>
          </p:nvPr>
        </p:nvSpPr>
        <p:spPr bwMode="auto">
          <a:xfrm>
            <a:off x="3886200" y="9450388"/>
            <a:ext cx="2971800" cy="495300"/>
          </a:xfrm>
          <a:prstGeom prst="rect">
            <a:avLst/>
          </a:prstGeom>
          <a:noFill/>
          <a:ln>
            <a:noFill/>
          </a:ln>
          <a:effectLst/>
        </p:spPr>
        <p:txBody>
          <a:bodyPr vert="horz" wrap="square" lIns="19124" tIns="0" rIns="19124" bIns="0" numCol="1" anchor="b" anchorCtr="0" compatLnSpc="1">
            <a:prstTxWarp prst="textNoShape">
              <a:avLst/>
            </a:prstTxWarp>
          </a:bodyPr>
          <a:lstStyle>
            <a:lvl1pPr algn="r" defTabSz="763588" eaLnBrk="1" hangingPunct="1">
              <a:defRPr sz="1000" i="1">
                <a:latin typeface="Times New Roman" panose="02020603050405020304" pitchFamily="18" charset="0"/>
                <a:ea typeface="ＭＳ Ｐゴシック" panose="020B0600070205080204" pitchFamily="50" charset="-128"/>
              </a:defRPr>
            </a:lvl1pPr>
          </a:lstStyle>
          <a:p>
            <a:pPr>
              <a:defRPr/>
            </a:pPr>
            <a:fld id="{7AFA4DC0-6B2F-4218-A5D2-8B1D2C1D4DB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ftr="0" dt="0"/>
  <p:notesStyle>
    <a:lvl1pPr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CFCEFEB0-A07E-48CE-AAB3-ABCF1731DBD1}"/>
              </a:ext>
            </a:extLst>
          </p:cNvPr>
          <p:cNvSpPr>
            <a:spLocks noGrp="1" noRot="1" noChangeAspect="1" noChangeArrowheads="1" noTextEdit="1"/>
          </p:cNvSpPr>
          <p:nvPr>
            <p:ph type="sldImg"/>
          </p:nvPr>
        </p:nvSpPr>
        <p:spPr>
          <a:ln/>
        </p:spPr>
      </p:sp>
      <p:sp>
        <p:nvSpPr>
          <p:cNvPr id="6147" name="ノート プレースホルダー 2">
            <a:extLst>
              <a:ext uri="{FF2B5EF4-FFF2-40B4-BE49-F238E27FC236}">
                <a16:creationId xmlns:a16="http://schemas.microsoft.com/office/drawing/2014/main" id="{15402453-4931-463F-B78D-1F697A229AD8}"/>
              </a:ext>
            </a:extLst>
          </p:cNvPr>
          <p:cNvSpPr>
            <a:spLocks noGrp="1" noChangeArrowheads="1"/>
          </p:cNvSpPr>
          <p:nvPr>
            <p:ph type="body" idx="1"/>
          </p:nvPr>
        </p:nvSpPr>
        <p:spPr>
          <a:xfrm>
            <a:off x="333375" y="4724400"/>
            <a:ext cx="6299200"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a:p>
            <a:endParaRPr lang="ja-JP" altLang="en-US"/>
          </a:p>
        </p:txBody>
      </p:sp>
      <p:sp>
        <p:nvSpPr>
          <p:cNvPr id="6148" name="スライド番号プレースホルダー 3">
            <a:extLst>
              <a:ext uri="{FF2B5EF4-FFF2-40B4-BE49-F238E27FC236}">
                <a16:creationId xmlns:a16="http://schemas.microsoft.com/office/drawing/2014/main" id="{EF91C9AE-0EC8-419B-95E5-E8FD058C3C8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588">
              <a:defRPr kumimoji="1">
                <a:solidFill>
                  <a:schemeClr val="tx1"/>
                </a:solidFill>
                <a:latin typeface="Arial" panose="020B0604020202020204" pitchFamily="34" charset="0"/>
                <a:ea typeface="ＭＳ Ｐゴシック" panose="020B0600070205080204" pitchFamily="34" charset="-128"/>
              </a:defRPr>
            </a:lvl1pPr>
            <a:lvl2pPr marL="742950" indent="-285750" defTabSz="763588">
              <a:defRPr kumimoji="1">
                <a:solidFill>
                  <a:schemeClr val="tx1"/>
                </a:solidFill>
                <a:latin typeface="Arial" panose="020B0604020202020204" pitchFamily="34" charset="0"/>
                <a:ea typeface="ＭＳ Ｐゴシック" panose="020B0600070205080204" pitchFamily="34" charset="-128"/>
              </a:defRPr>
            </a:lvl2pPr>
            <a:lvl3pPr marL="1143000" indent="-228600" defTabSz="763588">
              <a:defRPr kumimoji="1">
                <a:solidFill>
                  <a:schemeClr val="tx1"/>
                </a:solidFill>
                <a:latin typeface="Arial" panose="020B0604020202020204" pitchFamily="34" charset="0"/>
                <a:ea typeface="ＭＳ Ｐゴシック" panose="020B0600070205080204" pitchFamily="34" charset="-128"/>
              </a:defRPr>
            </a:lvl3pPr>
            <a:lvl4pPr marL="1600200" indent="-228600" defTabSz="763588">
              <a:defRPr kumimoji="1">
                <a:solidFill>
                  <a:schemeClr val="tx1"/>
                </a:solidFill>
                <a:latin typeface="Arial" panose="020B0604020202020204" pitchFamily="34" charset="0"/>
                <a:ea typeface="ＭＳ Ｐゴシック" panose="020B0600070205080204" pitchFamily="34" charset="-128"/>
              </a:defRPr>
            </a:lvl4pPr>
            <a:lvl5pPr marL="2057400" indent="-228600" defTabSz="763588">
              <a:defRPr kumimoji="1">
                <a:solidFill>
                  <a:schemeClr val="tx1"/>
                </a:solidFill>
                <a:latin typeface="Arial" panose="020B0604020202020204" pitchFamily="34" charset="0"/>
                <a:ea typeface="ＭＳ Ｐゴシック" panose="020B0600070205080204" pitchFamily="34" charset="-128"/>
              </a:defRPr>
            </a:lvl5pPr>
            <a:lvl6pPr marL="25146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fld id="{13677824-1F77-4121-8D84-9C49E847AE58}" type="slidenum">
              <a:rPr lang="en-US" altLang="ja-JP" smtClean="0">
                <a:latin typeface="Times New Roman" panose="02020603050405020304" pitchFamily="18" charset="0"/>
              </a:rPr>
              <a:pPr/>
              <a:t>1</a:t>
            </a:fld>
            <a:endParaRPr lang="en-US" altLang="ja-JP">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C9174903-7835-473D-95DA-4140130E0AF8}"/>
              </a:ext>
            </a:extLst>
          </p:cNvPr>
          <p:cNvSpPr>
            <a:spLocks noGrp="1" noRot="1" noChangeAspect="1" noChangeArrowheads="1" noTextEdit="1"/>
          </p:cNvSpPr>
          <p:nvPr>
            <p:ph type="sldImg"/>
          </p:nvPr>
        </p:nvSpPr>
        <p:spPr>
          <a:ln/>
        </p:spPr>
      </p:sp>
      <p:sp>
        <p:nvSpPr>
          <p:cNvPr id="8195" name="ノート プレースホルダー 2">
            <a:extLst>
              <a:ext uri="{FF2B5EF4-FFF2-40B4-BE49-F238E27FC236}">
                <a16:creationId xmlns:a16="http://schemas.microsoft.com/office/drawing/2014/main" id="{78D77B6C-62EE-4735-9B5F-1454AFB9B52D}"/>
              </a:ext>
            </a:extLst>
          </p:cNvPr>
          <p:cNvSpPr>
            <a:spLocks noGrp="1" noChangeArrowheads="1"/>
          </p:cNvSpPr>
          <p:nvPr>
            <p:ph type="body" idx="1"/>
          </p:nvPr>
        </p:nvSpPr>
        <p:spPr>
          <a:xfrm>
            <a:off x="80963" y="4724400"/>
            <a:ext cx="6588125"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8196" name="スライド番号プレースホルダー 3">
            <a:extLst>
              <a:ext uri="{FF2B5EF4-FFF2-40B4-BE49-F238E27FC236}">
                <a16:creationId xmlns:a16="http://schemas.microsoft.com/office/drawing/2014/main" id="{7EE7672F-5DE4-4287-AD99-D542F7CE74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4538" indent="-28575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6175"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4963"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63750"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209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81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353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925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646AB35-AAA2-4F56-9C46-AEDB4ED17711}" type="slidenum">
              <a:rPr lang="en-US" altLang="ja-JP" sz="1000" smtClean="0">
                <a:latin typeface="Arial" panose="020B0604020202020204" pitchFamily="34" charset="0"/>
                <a:ea typeface="ＭＳ Ｐゴシック" panose="020B0600070205080204" pitchFamily="34" charset="-128"/>
              </a:rPr>
              <a:pPr>
                <a:spcBef>
                  <a:spcPct val="0"/>
                </a:spcBef>
              </a:pPr>
              <a:t>2</a:t>
            </a:fld>
            <a:endParaRPr lang="en-US" altLang="ja-JP"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2A62C62B-D1C8-4959-A72B-84FDA1212ED2}"/>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F016E68A-4E6F-4BA4-9653-76C72815E4B7}"/>
              </a:ext>
            </a:extLst>
          </p:cNvPr>
          <p:cNvSpPr>
            <a:spLocks noGrp="1" noChangeArrowheads="1"/>
          </p:cNvSpPr>
          <p:nvPr>
            <p:ph type="body" idx="1"/>
          </p:nvPr>
        </p:nvSpPr>
        <p:spPr>
          <a:xfrm>
            <a:off x="115888" y="4724400"/>
            <a:ext cx="6742112"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0244" name="スライド番号プレースホルダー 3">
            <a:extLst>
              <a:ext uri="{FF2B5EF4-FFF2-40B4-BE49-F238E27FC236}">
                <a16:creationId xmlns:a16="http://schemas.microsoft.com/office/drawing/2014/main" id="{40E71215-0BB2-46CE-BF7E-EDF344441D2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4538" indent="-28575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6175"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4963"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63750"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209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81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353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925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8BDB8B0-CE4C-4FDB-9336-186407B7F981}" type="slidenum">
              <a:rPr lang="en-US" altLang="ja-JP" sz="1000" smtClean="0">
                <a:latin typeface="Arial" panose="020B0604020202020204" pitchFamily="34" charset="0"/>
                <a:ea typeface="ＭＳ Ｐゴシック" panose="020B0600070205080204" pitchFamily="34" charset="-128"/>
              </a:rPr>
              <a:pPr>
                <a:spcBef>
                  <a:spcPct val="0"/>
                </a:spcBef>
              </a:pPr>
              <a:t>3</a:t>
            </a:fld>
            <a:endParaRPr lang="en-US" altLang="ja-JP"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42C3C77F-196D-429E-8E75-64D9F214F384}"/>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E80F7E36-E5CE-45E9-9E7F-190F8AC67154}"/>
              </a:ext>
            </a:extLst>
          </p:cNvPr>
          <p:cNvSpPr>
            <a:spLocks noGrp="1" noChangeArrowheads="1"/>
          </p:cNvSpPr>
          <p:nvPr>
            <p:ph type="body" idx="1"/>
          </p:nvPr>
        </p:nvSpPr>
        <p:spPr>
          <a:xfrm>
            <a:off x="188913" y="4724400"/>
            <a:ext cx="6408737"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2292" name="スライド番号プレースホルダー 3">
            <a:extLst>
              <a:ext uri="{FF2B5EF4-FFF2-40B4-BE49-F238E27FC236}">
                <a16:creationId xmlns:a16="http://schemas.microsoft.com/office/drawing/2014/main" id="{C7D0804E-AD96-4C6F-A3D9-0B51EFE8D9A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4538" indent="-28575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6175"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4963"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63750" indent="-228600" defTabSz="7635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209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81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353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92550" indent="-228600" defTabSz="7635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7ED90A6-B1B8-478B-BC9C-AFA05F6D3DB7}" type="slidenum">
              <a:rPr lang="en-US" altLang="ja-JP" sz="1000" smtClean="0">
                <a:latin typeface="Arial" panose="020B0604020202020204" pitchFamily="34" charset="0"/>
                <a:ea typeface="ＭＳ Ｐゴシック" panose="020B0600070205080204" pitchFamily="34" charset="-128"/>
              </a:rPr>
              <a:pPr>
                <a:spcBef>
                  <a:spcPct val="0"/>
                </a:spcBef>
              </a:pPr>
              <a:t>4</a:t>
            </a:fld>
            <a:endParaRPr lang="en-US" altLang="ja-JP"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5F499DA7-60D1-4312-A116-8F966F2146FC}"/>
              </a:ext>
            </a:extLst>
          </p:cNvPr>
          <p:cNvSpPr>
            <a:spLocks noGrp="1" noRot="1" noChangeAspect="1" noChangeArrowheads="1" noTextEdit="1"/>
          </p:cNvSpPr>
          <p:nvPr>
            <p:ph type="sldImg"/>
          </p:nvPr>
        </p:nvSpPr>
        <p:spPr>
          <a:ln/>
        </p:spPr>
      </p:sp>
      <p:sp>
        <p:nvSpPr>
          <p:cNvPr id="14339" name="ノート プレースホルダー 2">
            <a:extLst>
              <a:ext uri="{FF2B5EF4-FFF2-40B4-BE49-F238E27FC236}">
                <a16:creationId xmlns:a16="http://schemas.microsoft.com/office/drawing/2014/main" id="{C6D82414-A6C9-4BA2-93AD-9F6171AD5D39}"/>
              </a:ext>
            </a:extLst>
          </p:cNvPr>
          <p:cNvSpPr>
            <a:spLocks noGrp="1" noChangeArrowheads="1"/>
          </p:cNvSpPr>
          <p:nvPr>
            <p:ph type="body" idx="1"/>
          </p:nvPr>
        </p:nvSpPr>
        <p:spPr>
          <a:xfrm>
            <a:off x="152400" y="4470400"/>
            <a:ext cx="6553200" cy="587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340" name="スライド番号プレースホルダー 3">
            <a:extLst>
              <a:ext uri="{FF2B5EF4-FFF2-40B4-BE49-F238E27FC236}">
                <a16:creationId xmlns:a16="http://schemas.microsoft.com/office/drawing/2014/main" id="{86C5A7A9-2F7B-4457-A488-EB4B4CB679B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588">
              <a:defRPr kumimoji="1">
                <a:solidFill>
                  <a:schemeClr val="tx1"/>
                </a:solidFill>
                <a:latin typeface="Arial" panose="020B0604020202020204" pitchFamily="34" charset="0"/>
                <a:ea typeface="ＭＳ Ｐゴシック" panose="020B0600070205080204" pitchFamily="34" charset="-128"/>
              </a:defRPr>
            </a:lvl1pPr>
            <a:lvl2pPr marL="742950" indent="-285750" defTabSz="763588">
              <a:defRPr kumimoji="1">
                <a:solidFill>
                  <a:schemeClr val="tx1"/>
                </a:solidFill>
                <a:latin typeface="Arial" panose="020B0604020202020204" pitchFamily="34" charset="0"/>
                <a:ea typeface="ＭＳ Ｐゴシック" panose="020B0600070205080204" pitchFamily="34" charset="-128"/>
              </a:defRPr>
            </a:lvl2pPr>
            <a:lvl3pPr marL="1143000" indent="-228600" defTabSz="763588">
              <a:defRPr kumimoji="1">
                <a:solidFill>
                  <a:schemeClr val="tx1"/>
                </a:solidFill>
                <a:latin typeface="Arial" panose="020B0604020202020204" pitchFamily="34" charset="0"/>
                <a:ea typeface="ＭＳ Ｐゴシック" panose="020B0600070205080204" pitchFamily="34" charset="-128"/>
              </a:defRPr>
            </a:lvl3pPr>
            <a:lvl4pPr marL="1600200" indent="-228600" defTabSz="763588">
              <a:defRPr kumimoji="1">
                <a:solidFill>
                  <a:schemeClr val="tx1"/>
                </a:solidFill>
                <a:latin typeface="Arial" panose="020B0604020202020204" pitchFamily="34" charset="0"/>
                <a:ea typeface="ＭＳ Ｐゴシック" panose="020B0600070205080204" pitchFamily="34" charset="-128"/>
              </a:defRPr>
            </a:lvl4pPr>
            <a:lvl5pPr marL="2057400" indent="-228600" defTabSz="763588">
              <a:defRPr kumimoji="1">
                <a:solidFill>
                  <a:schemeClr val="tx1"/>
                </a:solidFill>
                <a:latin typeface="Arial" panose="020B0604020202020204" pitchFamily="34" charset="0"/>
                <a:ea typeface="ＭＳ Ｐゴシック" panose="020B0600070205080204" pitchFamily="34" charset="-128"/>
              </a:defRPr>
            </a:lvl5pPr>
            <a:lvl6pPr marL="25146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defTabSz="7635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fld id="{EC34D96B-5D44-49A2-9190-4067609CF535}" type="slidenum">
              <a:rPr lang="en-US" altLang="ja-JP" smtClean="0">
                <a:latin typeface="Times New Roman" panose="02020603050405020304" pitchFamily="18" charset="0"/>
              </a:rPr>
              <a:pPr/>
              <a:t>5</a:t>
            </a:fld>
            <a:endParaRPr lang="en-US" altLang="ja-JP">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FE7DD5F3-3799-46CE-BC17-FA59B404D252}"/>
              </a:ext>
            </a:extLst>
          </p:cNvPr>
          <p:cNvSpPr>
            <a:spLocks noGrp="1" noChangeArrowheads="1"/>
          </p:cNvSpPr>
          <p:nvPr>
            <p:ph type="dt" sz="half" idx="10"/>
          </p:nvPr>
        </p:nvSpPr>
        <p:spPr>
          <a:ln/>
        </p:spPr>
        <p:txBody>
          <a:bodyPr/>
          <a:lstStyle>
            <a:lvl1pPr>
              <a:defRPr/>
            </a:lvl1pPr>
          </a:lstStyle>
          <a:p>
            <a:pPr>
              <a:defRPr/>
            </a:pPr>
            <a:fld id="{9DA544CB-0F70-4B4C-8EA7-0B43EAC5ABDE}" type="datetime1">
              <a:rPr lang="ja-JP" altLang="en-US"/>
              <a:pPr>
                <a:defRPr/>
              </a:pPr>
              <a:t>2021/4/27</a:t>
            </a:fld>
            <a:endParaRPr lang="en-US" altLang="ja-JP" dirty="0"/>
          </a:p>
        </p:txBody>
      </p:sp>
      <p:sp>
        <p:nvSpPr>
          <p:cNvPr id="5" name="Rectangle 5">
            <a:extLst>
              <a:ext uri="{FF2B5EF4-FFF2-40B4-BE49-F238E27FC236}">
                <a16:creationId xmlns:a16="http://schemas.microsoft.com/office/drawing/2014/main" id="{D8B774E6-4A5E-4E6D-B507-12CFFB3A838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777B991-523B-45DE-9CC3-6735AF255D79}"/>
              </a:ext>
            </a:extLst>
          </p:cNvPr>
          <p:cNvSpPr>
            <a:spLocks noGrp="1" noChangeArrowheads="1"/>
          </p:cNvSpPr>
          <p:nvPr>
            <p:ph type="sldNum" sz="quarter" idx="12"/>
          </p:nvPr>
        </p:nvSpPr>
        <p:spPr>
          <a:ln/>
        </p:spPr>
        <p:txBody>
          <a:bodyPr/>
          <a:lstStyle>
            <a:lvl1pPr>
              <a:defRPr/>
            </a:lvl1pPr>
          </a:lstStyle>
          <a:p>
            <a:pPr>
              <a:defRPr/>
            </a:pPr>
            <a:fld id="{9B6B1035-A788-4BFC-BB07-350C22A9E1A8}" type="slidenum">
              <a:rPr lang="en-US" altLang="ja-JP"/>
              <a:pPr>
                <a:defRPr/>
              </a:pPr>
              <a:t>‹#›</a:t>
            </a:fld>
            <a:endParaRPr lang="en-US" altLang="ja-JP"/>
          </a:p>
        </p:txBody>
      </p:sp>
    </p:spTree>
    <p:extLst>
      <p:ext uri="{BB962C8B-B14F-4D97-AF65-F5344CB8AC3E}">
        <p14:creationId xmlns:p14="http://schemas.microsoft.com/office/powerpoint/2010/main" val="56231337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E1FC956-64E5-4F1E-8639-FC3486BD2A38}"/>
              </a:ext>
            </a:extLst>
          </p:cNvPr>
          <p:cNvSpPr>
            <a:spLocks noGrp="1" noChangeArrowheads="1"/>
          </p:cNvSpPr>
          <p:nvPr>
            <p:ph type="dt" sz="half" idx="10"/>
          </p:nvPr>
        </p:nvSpPr>
        <p:spPr>
          <a:ln/>
        </p:spPr>
        <p:txBody>
          <a:bodyPr/>
          <a:lstStyle>
            <a:lvl1pPr>
              <a:defRPr/>
            </a:lvl1pPr>
          </a:lstStyle>
          <a:p>
            <a:pPr>
              <a:defRPr/>
            </a:pPr>
            <a:fld id="{68C7AB27-5D36-451C-9BE7-18C50A19D8C8}" type="datetime1">
              <a:rPr lang="ja-JP" altLang="en-US"/>
              <a:pPr>
                <a:defRPr/>
              </a:pPr>
              <a:t>2021/4/27</a:t>
            </a:fld>
            <a:endParaRPr lang="en-US" altLang="ja-JP" dirty="0"/>
          </a:p>
        </p:txBody>
      </p:sp>
      <p:sp>
        <p:nvSpPr>
          <p:cNvPr id="3" name="Rectangle 5">
            <a:extLst>
              <a:ext uri="{FF2B5EF4-FFF2-40B4-BE49-F238E27FC236}">
                <a16:creationId xmlns:a16="http://schemas.microsoft.com/office/drawing/2014/main" id="{6AAB0C89-1612-410A-AC40-3D2A80F8998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0FF5661-F1A8-4134-9CA5-11A918ACAFC2}"/>
              </a:ext>
            </a:extLst>
          </p:cNvPr>
          <p:cNvSpPr>
            <a:spLocks noGrp="1" noChangeArrowheads="1"/>
          </p:cNvSpPr>
          <p:nvPr>
            <p:ph type="sldNum" sz="quarter" idx="12"/>
          </p:nvPr>
        </p:nvSpPr>
        <p:spPr>
          <a:ln/>
        </p:spPr>
        <p:txBody>
          <a:bodyPr/>
          <a:lstStyle>
            <a:lvl1pPr>
              <a:defRPr/>
            </a:lvl1pPr>
          </a:lstStyle>
          <a:p>
            <a:pPr>
              <a:defRPr/>
            </a:pPr>
            <a:fld id="{9BE154DC-892F-4629-BBF5-DFD153412007}" type="slidenum">
              <a:rPr lang="en-US" altLang="ja-JP"/>
              <a:pPr>
                <a:defRPr/>
              </a:pPr>
              <a:t>‹#›</a:t>
            </a:fld>
            <a:endParaRPr lang="en-US" altLang="ja-JP"/>
          </a:p>
        </p:txBody>
      </p:sp>
    </p:spTree>
    <p:extLst>
      <p:ext uri="{BB962C8B-B14F-4D97-AF65-F5344CB8AC3E}">
        <p14:creationId xmlns:p14="http://schemas.microsoft.com/office/powerpoint/2010/main" val="185866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742A1B1-B987-43F2-A6CE-AC8A979EEC49}"/>
              </a:ext>
            </a:extLst>
          </p:cNvPr>
          <p:cNvSpPr>
            <a:spLocks noGrp="1" noChangeArrowheads="1"/>
          </p:cNvSpPr>
          <p:nvPr>
            <p:ph type="dt" sz="half" idx="10"/>
          </p:nvPr>
        </p:nvSpPr>
        <p:spPr>
          <a:ln/>
        </p:spPr>
        <p:txBody>
          <a:bodyPr/>
          <a:lstStyle>
            <a:lvl1pPr>
              <a:defRPr/>
            </a:lvl1pPr>
          </a:lstStyle>
          <a:p>
            <a:pPr>
              <a:defRPr/>
            </a:pPr>
            <a:fld id="{39F55142-327A-43E0-A0F1-5982D6D59476}" type="datetime1">
              <a:rPr lang="ja-JP" altLang="en-US"/>
              <a:pPr>
                <a:defRPr/>
              </a:pPr>
              <a:t>2021/4/27</a:t>
            </a:fld>
            <a:endParaRPr lang="en-US" altLang="ja-JP" dirty="0"/>
          </a:p>
        </p:txBody>
      </p:sp>
      <p:sp>
        <p:nvSpPr>
          <p:cNvPr id="8" name="Rectangle 5">
            <a:extLst>
              <a:ext uri="{FF2B5EF4-FFF2-40B4-BE49-F238E27FC236}">
                <a16:creationId xmlns:a16="http://schemas.microsoft.com/office/drawing/2014/main" id="{009EF697-A74D-4E67-8971-EB6E8980DA5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17309E4-0534-4021-A283-8DE971A3BA53}"/>
              </a:ext>
            </a:extLst>
          </p:cNvPr>
          <p:cNvSpPr>
            <a:spLocks noGrp="1" noChangeArrowheads="1"/>
          </p:cNvSpPr>
          <p:nvPr>
            <p:ph type="sldNum" sz="quarter" idx="12"/>
          </p:nvPr>
        </p:nvSpPr>
        <p:spPr>
          <a:ln/>
        </p:spPr>
        <p:txBody>
          <a:bodyPr/>
          <a:lstStyle>
            <a:lvl1pPr>
              <a:defRPr/>
            </a:lvl1pPr>
          </a:lstStyle>
          <a:p>
            <a:pPr>
              <a:defRPr/>
            </a:pPr>
            <a:fld id="{F0701DE5-CF42-482C-A4AE-CDD4BD22D432}" type="slidenum">
              <a:rPr lang="en-US" altLang="ja-JP"/>
              <a:pPr>
                <a:defRPr/>
              </a:pPr>
              <a:t>‹#›</a:t>
            </a:fld>
            <a:endParaRPr lang="en-US" altLang="ja-JP"/>
          </a:p>
        </p:txBody>
      </p:sp>
    </p:spTree>
    <p:extLst>
      <p:ext uri="{BB962C8B-B14F-4D97-AF65-F5344CB8AC3E}">
        <p14:creationId xmlns:p14="http://schemas.microsoft.com/office/powerpoint/2010/main" val="10329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D10FB47-FAAB-49DF-AE2D-FC55CB8CE122}"/>
              </a:ext>
            </a:extLst>
          </p:cNvPr>
          <p:cNvSpPr>
            <a:spLocks noGrp="1" noChangeArrowheads="1"/>
          </p:cNvSpPr>
          <p:nvPr>
            <p:ph type="dt" sz="half" idx="10"/>
          </p:nvPr>
        </p:nvSpPr>
        <p:spPr/>
        <p:txBody>
          <a:bodyPr/>
          <a:lstStyle>
            <a:lvl1pPr>
              <a:defRPr/>
            </a:lvl1pPr>
          </a:lstStyle>
          <a:p>
            <a:pPr>
              <a:defRPr/>
            </a:pPr>
            <a:fld id="{6338B664-4872-4E4D-BB73-EA984799790E}" type="datetime1">
              <a:rPr lang="ja-JP" altLang="en-US"/>
              <a:pPr>
                <a:defRPr/>
              </a:pPr>
              <a:t>2021/4/27</a:t>
            </a:fld>
            <a:endParaRPr lang="en-US" altLang="ja-JP" dirty="0"/>
          </a:p>
        </p:txBody>
      </p:sp>
      <p:sp>
        <p:nvSpPr>
          <p:cNvPr id="5" name="Rectangle 5">
            <a:extLst>
              <a:ext uri="{FF2B5EF4-FFF2-40B4-BE49-F238E27FC236}">
                <a16:creationId xmlns:a16="http://schemas.microsoft.com/office/drawing/2014/main" id="{A4FCCD29-078D-43C8-A0F5-C6F26B7C8FCF}"/>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9C9C95F-B272-448E-9270-9652A9882E36}"/>
              </a:ext>
            </a:extLst>
          </p:cNvPr>
          <p:cNvSpPr>
            <a:spLocks noGrp="1" noChangeArrowheads="1"/>
          </p:cNvSpPr>
          <p:nvPr>
            <p:ph type="sldNum" sz="quarter" idx="12"/>
          </p:nvPr>
        </p:nvSpPr>
        <p:spPr>
          <a:xfrm>
            <a:off x="7239000" y="6400800"/>
            <a:ext cx="1905000" cy="457200"/>
          </a:xfrm>
        </p:spPr>
        <p:txBody>
          <a:bodyPr/>
          <a:lstStyle>
            <a:lvl1pPr>
              <a:defRPr/>
            </a:lvl1pPr>
          </a:lstStyle>
          <a:p>
            <a:pPr>
              <a:defRPr/>
            </a:pPr>
            <a:fld id="{7ABD8FE2-4612-4982-AFDD-CA5B51525F13}" type="slidenum">
              <a:rPr lang="en-US" altLang="ja-JP"/>
              <a:pPr>
                <a:defRPr/>
              </a:pPr>
              <a:t>‹#›</a:t>
            </a:fld>
            <a:endParaRPr lang="en-US" altLang="ja-JP"/>
          </a:p>
        </p:txBody>
      </p:sp>
    </p:spTree>
    <p:extLst>
      <p:ext uri="{BB962C8B-B14F-4D97-AF65-F5344CB8AC3E}">
        <p14:creationId xmlns:p14="http://schemas.microsoft.com/office/powerpoint/2010/main" val="41738641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A31D618B-28D5-4862-BEA6-B1100A3F2CDD}"/>
              </a:ext>
            </a:extLst>
          </p:cNvPr>
          <p:cNvSpPr>
            <a:spLocks noGrp="1" noChangeArrowheads="1"/>
          </p:cNvSpPr>
          <p:nvPr>
            <p:ph type="dt" sz="half" idx="10"/>
          </p:nvPr>
        </p:nvSpPr>
        <p:spPr>
          <a:ln/>
        </p:spPr>
        <p:txBody>
          <a:bodyPr/>
          <a:lstStyle>
            <a:lvl1pPr>
              <a:defRPr/>
            </a:lvl1pPr>
          </a:lstStyle>
          <a:p>
            <a:pPr>
              <a:defRPr/>
            </a:pPr>
            <a:fld id="{C08C34D8-19C0-46D1-80B1-3143C2AA0601}" type="datetime1">
              <a:rPr lang="ja-JP" altLang="en-US"/>
              <a:pPr>
                <a:defRPr/>
              </a:pPr>
              <a:t>2021/4/27</a:t>
            </a:fld>
            <a:endParaRPr lang="en-US" altLang="ja-JP" dirty="0"/>
          </a:p>
        </p:txBody>
      </p:sp>
      <p:sp>
        <p:nvSpPr>
          <p:cNvPr id="5" name="Rectangle 5">
            <a:extLst>
              <a:ext uri="{FF2B5EF4-FFF2-40B4-BE49-F238E27FC236}">
                <a16:creationId xmlns:a16="http://schemas.microsoft.com/office/drawing/2014/main" id="{560700F8-9473-4AB7-82F5-991BA4E80FA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B4CB2D7-42AE-4853-9AEE-CF7DECF70FAA}"/>
              </a:ext>
            </a:extLst>
          </p:cNvPr>
          <p:cNvSpPr>
            <a:spLocks noGrp="1" noChangeArrowheads="1"/>
          </p:cNvSpPr>
          <p:nvPr>
            <p:ph type="sldNum" sz="quarter" idx="12"/>
          </p:nvPr>
        </p:nvSpPr>
        <p:spPr>
          <a:ln/>
        </p:spPr>
        <p:txBody>
          <a:bodyPr/>
          <a:lstStyle>
            <a:lvl1pPr>
              <a:defRPr/>
            </a:lvl1pPr>
          </a:lstStyle>
          <a:p>
            <a:pPr>
              <a:defRPr/>
            </a:pPr>
            <a:fld id="{A969D6E2-2296-464E-97C7-88E10EEAEDC5}" type="slidenum">
              <a:rPr lang="en-US" altLang="ja-JP"/>
              <a:pPr>
                <a:defRPr/>
              </a:pPr>
              <a:t>‹#›</a:t>
            </a:fld>
            <a:endParaRPr lang="en-US" altLang="ja-JP"/>
          </a:p>
        </p:txBody>
      </p:sp>
    </p:spTree>
    <p:extLst>
      <p:ext uri="{BB962C8B-B14F-4D97-AF65-F5344CB8AC3E}">
        <p14:creationId xmlns:p14="http://schemas.microsoft.com/office/powerpoint/2010/main" val="6212447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96913" y="1843088"/>
            <a:ext cx="3810000" cy="4300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59313" y="1843088"/>
            <a:ext cx="3810000" cy="4300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5BFB2CFE-7D7A-46B2-816A-D6586FEFA265}"/>
              </a:ext>
            </a:extLst>
          </p:cNvPr>
          <p:cNvSpPr>
            <a:spLocks noGrp="1" noChangeArrowheads="1"/>
          </p:cNvSpPr>
          <p:nvPr>
            <p:ph type="dt" sz="half" idx="10"/>
          </p:nvPr>
        </p:nvSpPr>
        <p:spPr>
          <a:ln/>
        </p:spPr>
        <p:txBody>
          <a:bodyPr/>
          <a:lstStyle>
            <a:lvl1pPr>
              <a:defRPr/>
            </a:lvl1pPr>
          </a:lstStyle>
          <a:p>
            <a:pPr>
              <a:defRPr/>
            </a:pPr>
            <a:fld id="{1D9BAB6E-BD74-412B-B3DE-1AD1A9901274}" type="datetime1">
              <a:rPr lang="ja-JP" altLang="en-US"/>
              <a:pPr>
                <a:defRPr/>
              </a:pPr>
              <a:t>2021/4/27</a:t>
            </a:fld>
            <a:endParaRPr lang="en-US" altLang="ja-JP" dirty="0"/>
          </a:p>
        </p:txBody>
      </p:sp>
      <p:sp>
        <p:nvSpPr>
          <p:cNvPr id="6" name="Rectangle 5">
            <a:extLst>
              <a:ext uri="{FF2B5EF4-FFF2-40B4-BE49-F238E27FC236}">
                <a16:creationId xmlns:a16="http://schemas.microsoft.com/office/drawing/2014/main" id="{B9A4E60C-F0C7-4437-B9FE-08B9BCCA8B0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B9B122E-AE6C-40E0-8E8E-FB21E2961C70}"/>
              </a:ext>
            </a:extLst>
          </p:cNvPr>
          <p:cNvSpPr>
            <a:spLocks noGrp="1" noChangeArrowheads="1"/>
          </p:cNvSpPr>
          <p:nvPr>
            <p:ph type="sldNum" sz="quarter" idx="12"/>
          </p:nvPr>
        </p:nvSpPr>
        <p:spPr>
          <a:ln/>
        </p:spPr>
        <p:txBody>
          <a:bodyPr/>
          <a:lstStyle>
            <a:lvl1pPr>
              <a:defRPr/>
            </a:lvl1pPr>
          </a:lstStyle>
          <a:p>
            <a:pPr>
              <a:defRPr/>
            </a:pPr>
            <a:fld id="{921EB852-8FC2-40D3-B6D8-CA39E854D75A}" type="slidenum">
              <a:rPr lang="en-US" altLang="ja-JP"/>
              <a:pPr>
                <a:defRPr/>
              </a:pPr>
              <a:t>‹#›</a:t>
            </a:fld>
            <a:endParaRPr lang="en-US" altLang="ja-JP"/>
          </a:p>
        </p:txBody>
      </p:sp>
    </p:spTree>
    <p:extLst>
      <p:ext uri="{BB962C8B-B14F-4D97-AF65-F5344CB8AC3E}">
        <p14:creationId xmlns:p14="http://schemas.microsoft.com/office/powerpoint/2010/main" val="13201341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B1FC75B-C3F9-45A3-BFB1-1311884E8927}"/>
              </a:ext>
            </a:extLst>
          </p:cNvPr>
          <p:cNvSpPr>
            <a:spLocks noGrp="1" noChangeArrowheads="1"/>
          </p:cNvSpPr>
          <p:nvPr>
            <p:ph type="dt" sz="half" idx="10"/>
          </p:nvPr>
        </p:nvSpPr>
        <p:spPr>
          <a:ln/>
        </p:spPr>
        <p:txBody>
          <a:bodyPr/>
          <a:lstStyle>
            <a:lvl1pPr>
              <a:defRPr/>
            </a:lvl1pPr>
          </a:lstStyle>
          <a:p>
            <a:pPr>
              <a:defRPr/>
            </a:pPr>
            <a:fld id="{4E1BA6A5-BB3C-467D-89A7-3878712A8B87}" type="datetime1">
              <a:rPr lang="ja-JP" altLang="en-US"/>
              <a:pPr>
                <a:defRPr/>
              </a:pPr>
              <a:t>2021/4/27</a:t>
            </a:fld>
            <a:endParaRPr lang="en-US" altLang="ja-JP" dirty="0"/>
          </a:p>
        </p:txBody>
      </p:sp>
      <p:sp>
        <p:nvSpPr>
          <p:cNvPr id="8" name="Rectangle 5">
            <a:extLst>
              <a:ext uri="{FF2B5EF4-FFF2-40B4-BE49-F238E27FC236}">
                <a16:creationId xmlns:a16="http://schemas.microsoft.com/office/drawing/2014/main" id="{34F4865A-6D36-49C7-9E7E-B8F9B8CE53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747A19B-FAC7-4A3E-9C4D-871083E0E88C}"/>
              </a:ext>
            </a:extLst>
          </p:cNvPr>
          <p:cNvSpPr>
            <a:spLocks noGrp="1" noChangeArrowheads="1"/>
          </p:cNvSpPr>
          <p:nvPr>
            <p:ph type="sldNum" sz="quarter" idx="12"/>
          </p:nvPr>
        </p:nvSpPr>
        <p:spPr>
          <a:ln/>
        </p:spPr>
        <p:txBody>
          <a:bodyPr/>
          <a:lstStyle>
            <a:lvl1pPr>
              <a:defRPr/>
            </a:lvl1pPr>
          </a:lstStyle>
          <a:p>
            <a:pPr>
              <a:defRPr/>
            </a:pPr>
            <a:fld id="{28E4B99A-7C80-4B48-A39C-70B76D3D92D5}" type="slidenum">
              <a:rPr lang="en-US" altLang="ja-JP"/>
              <a:pPr>
                <a:defRPr/>
              </a:pPr>
              <a:t>‹#›</a:t>
            </a:fld>
            <a:endParaRPr lang="en-US" altLang="ja-JP"/>
          </a:p>
        </p:txBody>
      </p:sp>
    </p:spTree>
    <p:extLst>
      <p:ext uri="{BB962C8B-B14F-4D97-AF65-F5344CB8AC3E}">
        <p14:creationId xmlns:p14="http://schemas.microsoft.com/office/powerpoint/2010/main" val="42854142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8C1F7AC-94C9-4C92-9CD9-7300A07B2681}"/>
              </a:ext>
            </a:extLst>
          </p:cNvPr>
          <p:cNvSpPr>
            <a:spLocks noGrp="1" noChangeArrowheads="1"/>
          </p:cNvSpPr>
          <p:nvPr>
            <p:ph type="dt" sz="half" idx="10"/>
          </p:nvPr>
        </p:nvSpPr>
        <p:spPr>
          <a:ln/>
        </p:spPr>
        <p:txBody>
          <a:bodyPr/>
          <a:lstStyle>
            <a:lvl1pPr>
              <a:defRPr/>
            </a:lvl1pPr>
          </a:lstStyle>
          <a:p>
            <a:pPr>
              <a:defRPr/>
            </a:pPr>
            <a:fld id="{A77BD7EE-D66F-452B-80EA-BFD61F56AF3E}" type="datetime1">
              <a:rPr lang="ja-JP" altLang="en-US"/>
              <a:pPr>
                <a:defRPr/>
              </a:pPr>
              <a:t>2021/4/27</a:t>
            </a:fld>
            <a:endParaRPr lang="en-US" altLang="ja-JP" dirty="0"/>
          </a:p>
        </p:txBody>
      </p:sp>
      <p:sp>
        <p:nvSpPr>
          <p:cNvPr id="6" name="Rectangle 5">
            <a:extLst>
              <a:ext uri="{FF2B5EF4-FFF2-40B4-BE49-F238E27FC236}">
                <a16:creationId xmlns:a16="http://schemas.microsoft.com/office/drawing/2014/main" id="{A1D12575-9F23-4594-B5D6-813A40E3EA9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505E508-7C9D-4086-8179-DED225CD059C}"/>
              </a:ext>
            </a:extLst>
          </p:cNvPr>
          <p:cNvSpPr>
            <a:spLocks noGrp="1" noChangeArrowheads="1"/>
          </p:cNvSpPr>
          <p:nvPr>
            <p:ph type="sldNum" sz="quarter" idx="12"/>
          </p:nvPr>
        </p:nvSpPr>
        <p:spPr>
          <a:ln/>
        </p:spPr>
        <p:txBody>
          <a:bodyPr/>
          <a:lstStyle>
            <a:lvl1pPr>
              <a:defRPr/>
            </a:lvl1pPr>
          </a:lstStyle>
          <a:p>
            <a:pPr>
              <a:defRPr/>
            </a:pPr>
            <a:fld id="{785EFDFD-DE6A-4543-8FDD-AC1680C109B6}" type="slidenum">
              <a:rPr lang="en-US" altLang="ja-JP"/>
              <a:pPr>
                <a:defRPr/>
              </a:pPr>
              <a:t>‹#›</a:t>
            </a:fld>
            <a:endParaRPr lang="en-US" altLang="ja-JP"/>
          </a:p>
        </p:txBody>
      </p:sp>
    </p:spTree>
    <p:extLst>
      <p:ext uri="{BB962C8B-B14F-4D97-AF65-F5344CB8AC3E}">
        <p14:creationId xmlns:p14="http://schemas.microsoft.com/office/powerpoint/2010/main" val="307685484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872AC44-8309-4DEC-9A55-3EB18054D52B}"/>
              </a:ext>
            </a:extLst>
          </p:cNvPr>
          <p:cNvSpPr>
            <a:spLocks noGrp="1" noChangeArrowheads="1"/>
          </p:cNvSpPr>
          <p:nvPr>
            <p:ph type="dt" sz="half" idx="10"/>
          </p:nvPr>
        </p:nvSpPr>
        <p:spPr>
          <a:ln/>
        </p:spPr>
        <p:txBody>
          <a:bodyPr/>
          <a:lstStyle>
            <a:lvl1pPr>
              <a:defRPr/>
            </a:lvl1pPr>
          </a:lstStyle>
          <a:p>
            <a:pPr>
              <a:defRPr/>
            </a:pPr>
            <a:fld id="{18E4B918-638A-42E6-B287-520A9E02E7DB}" type="datetime1">
              <a:rPr lang="ja-JP" altLang="en-US"/>
              <a:pPr>
                <a:defRPr/>
              </a:pPr>
              <a:t>2021/4/27</a:t>
            </a:fld>
            <a:endParaRPr lang="en-US" altLang="ja-JP" dirty="0"/>
          </a:p>
        </p:txBody>
      </p:sp>
      <p:sp>
        <p:nvSpPr>
          <p:cNvPr id="6" name="Rectangle 5">
            <a:extLst>
              <a:ext uri="{FF2B5EF4-FFF2-40B4-BE49-F238E27FC236}">
                <a16:creationId xmlns:a16="http://schemas.microsoft.com/office/drawing/2014/main" id="{E14A2D15-5D04-46F2-B705-9DFA47EBD8F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FAC2A11-A9B9-4EAC-9ECE-CAFF3247D572}"/>
              </a:ext>
            </a:extLst>
          </p:cNvPr>
          <p:cNvSpPr>
            <a:spLocks noGrp="1" noChangeArrowheads="1"/>
          </p:cNvSpPr>
          <p:nvPr>
            <p:ph type="sldNum" sz="quarter" idx="12"/>
          </p:nvPr>
        </p:nvSpPr>
        <p:spPr>
          <a:ln/>
        </p:spPr>
        <p:txBody>
          <a:bodyPr/>
          <a:lstStyle>
            <a:lvl1pPr>
              <a:defRPr/>
            </a:lvl1pPr>
          </a:lstStyle>
          <a:p>
            <a:pPr>
              <a:defRPr/>
            </a:pPr>
            <a:fld id="{DDC01887-BCDA-4CE3-B212-FB1CE749DC60}" type="slidenum">
              <a:rPr lang="en-US" altLang="ja-JP"/>
              <a:pPr>
                <a:defRPr/>
              </a:pPr>
              <a:t>‹#›</a:t>
            </a:fld>
            <a:endParaRPr lang="en-US" altLang="ja-JP"/>
          </a:p>
        </p:txBody>
      </p:sp>
    </p:spTree>
    <p:extLst>
      <p:ext uri="{BB962C8B-B14F-4D97-AF65-F5344CB8AC3E}">
        <p14:creationId xmlns:p14="http://schemas.microsoft.com/office/powerpoint/2010/main" val="16042960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E27EC70-F470-46FA-9311-E6E01299FDDF}"/>
              </a:ext>
            </a:extLst>
          </p:cNvPr>
          <p:cNvSpPr>
            <a:spLocks noGrp="1" noChangeArrowheads="1"/>
          </p:cNvSpPr>
          <p:nvPr>
            <p:ph type="dt" sz="half" idx="10"/>
          </p:nvPr>
        </p:nvSpPr>
        <p:spPr>
          <a:ln/>
        </p:spPr>
        <p:txBody>
          <a:bodyPr/>
          <a:lstStyle>
            <a:lvl1pPr>
              <a:defRPr/>
            </a:lvl1pPr>
          </a:lstStyle>
          <a:p>
            <a:pPr>
              <a:defRPr/>
            </a:pPr>
            <a:fld id="{ED53BF38-0539-417D-9690-D413A1F16387}" type="datetime1">
              <a:rPr lang="ja-JP" altLang="en-US"/>
              <a:pPr>
                <a:defRPr/>
              </a:pPr>
              <a:t>2021/4/27</a:t>
            </a:fld>
            <a:endParaRPr lang="en-US" altLang="ja-JP" dirty="0"/>
          </a:p>
        </p:txBody>
      </p:sp>
      <p:sp>
        <p:nvSpPr>
          <p:cNvPr id="5" name="Rectangle 5">
            <a:extLst>
              <a:ext uri="{FF2B5EF4-FFF2-40B4-BE49-F238E27FC236}">
                <a16:creationId xmlns:a16="http://schemas.microsoft.com/office/drawing/2014/main" id="{EBB3501C-F535-4CB2-9A7B-FDD5486AFFB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D1C999-E108-4A6B-9CC4-226F418791E8}"/>
              </a:ext>
            </a:extLst>
          </p:cNvPr>
          <p:cNvSpPr>
            <a:spLocks noGrp="1" noChangeArrowheads="1"/>
          </p:cNvSpPr>
          <p:nvPr>
            <p:ph type="sldNum" sz="quarter" idx="12"/>
          </p:nvPr>
        </p:nvSpPr>
        <p:spPr>
          <a:ln/>
        </p:spPr>
        <p:txBody>
          <a:bodyPr/>
          <a:lstStyle>
            <a:lvl1pPr>
              <a:defRPr/>
            </a:lvl1pPr>
          </a:lstStyle>
          <a:p>
            <a:pPr>
              <a:defRPr/>
            </a:pPr>
            <a:fld id="{CC6EC042-FC40-4E70-8798-14D01EC1ED05}" type="slidenum">
              <a:rPr lang="en-US" altLang="ja-JP"/>
              <a:pPr>
                <a:defRPr/>
              </a:pPr>
              <a:t>‹#›</a:t>
            </a:fld>
            <a:endParaRPr lang="en-US" altLang="ja-JP"/>
          </a:p>
        </p:txBody>
      </p:sp>
    </p:spTree>
    <p:extLst>
      <p:ext uri="{BB962C8B-B14F-4D97-AF65-F5344CB8AC3E}">
        <p14:creationId xmlns:p14="http://schemas.microsoft.com/office/powerpoint/2010/main" val="37756679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24625" y="379413"/>
            <a:ext cx="1944688" cy="57642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379413"/>
            <a:ext cx="5686425" cy="57642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C052E16-73D3-49DD-BC25-FEA629E9A0EA}"/>
              </a:ext>
            </a:extLst>
          </p:cNvPr>
          <p:cNvSpPr>
            <a:spLocks noGrp="1" noChangeArrowheads="1"/>
          </p:cNvSpPr>
          <p:nvPr>
            <p:ph type="dt" sz="half" idx="10"/>
          </p:nvPr>
        </p:nvSpPr>
        <p:spPr>
          <a:ln/>
        </p:spPr>
        <p:txBody>
          <a:bodyPr/>
          <a:lstStyle>
            <a:lvl1pPr>
              <a:defRPr/>
            </a:lvl1pPr>
          </a:lstStyle>
          <a:p>
            <a:pPr>
              <a:defRPr/>
            </a:pPr>
            <a:fld id="{DC231240-1A7A-4075-B7E4-A3CA1F4E918A}" type="datetime1">
              <a:rPr lang="ja-JP" altLang="en-US"/>
              <a:pPr>
                <a:defRPr/>
              </a:pPr>
              <a:t>2021/4/27</a:t>
            </a:fld>
            <a:endParaRPr lang="en-US" altLang="ja-JP" dirty="0"/>
          </a:p>
        </p:txBody>
      </p:sp>
      <p:sp>
        <p:nvSpPr>
          <p:cNvPr id="5" name="Rectangle 5">
            <a:extLst>
              <a:ext uri="{FF2B5EF4-FFF2-40B4-BE49-F238E27FC236}">
                <a16:creationId xmlns:a16="http://schemas.microsoft.com/office/drawing/2014/main" id="{8BCC82A5-96A7-481B-A7CF-68D969905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2771D28-779D-4FC1-9D6F-194CC462B4AE}"/>
              </a:ext>
            </a:extLst>
          </p:cNvPr>
          <p:cNvSpPr>
            <a:spLocks noGrp="1" noChangeArrowheads="1"/>
          </p:cNvSpPr>
          <p:nvPr>
            <p:ph type="sldNum" sz="quarter" idx="12"/>
          </p:nvPr>
        </p:nvSpPr>
        <p:spPr>
          <a:ln/>
        </p:spPr>
        <p:txBody>
          <a:bodyPr/>
          <a:lstStyle>
            <a:lvl1pPr>
              <a:defRPr/>
            </a:lvl1pPr>
          </a:lstStyle>
          <a:p>
            <a:pPr>
              <a:defRPr/>
            </a:pPr>
            <a:fld id="{0FAB5799-8F63-47A5-B1BD-DB0ECD206C2F}" type="slidenum">
              <a:rPr lang="en-US" altLang="ja-JP"/>
              <a:pPr>
                <a:defRPr/>
              </a:pPr>
              <a:t>‹#›</a:t>
            </a:fld>
            <a:endParaRPr lang="en-US" altLang="ja-JP"/>
          </a:p>
        </p:txBody>
      </p:sp>
    </p:spTree>
    <p:extLst>
      <p:ext uri="{BB962C8B-B14F-4D97-AF65-F5344CB8AC3E}">
        <p14:creationId xmlns:p14="http://schemas.microsoft.com/office/powerpoint/2010/main" val="24055522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EA0B0189-0710-4C50-B983-121FF15F6C21}"/>
              </a:ext>
            </a:extLst>
          </p:cNvPr>
          <p:cNvSpPr>
            <a:spLocks noGrp="1" noChangeArrowheads="1"/>
          </p:cNvSpPr>
          <p:nvPr>
            <p:ph type="body" idx="1"/>
          </p:nvPr>
        </p:nvSpPr>
        <p:spPr bwMode="auto">
          <a:xfrm>
            <a:off x="696913" y="1843088"/>
            <a:ext cx="7772400" cy="430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63B1AD16-7A29-476D-8C93-A699FD3AC005}"/>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l" defTabSz="762000" eaLnBrk="1" hangingPunct="1">
              <a:defRPr sz="1400">
                <a:latin typeface="Times New Roman" pitchFamily="18" charset="0"/>
                <a:ea typeface="ＭＳ Ｐゴシック" panose="020B0600070205080204" pitchFamily="50" charset="-128"/>
              </a:defRPr>
            </a:lvl1pPr>
          </a:lstStyle>
          <a:p>
            <a:pPr>
              <a:defRPr/>
            </a:pPr>
            <a:fld id="{A06A7DCA-E11B-4EB6-B246-B87062408265}" type="datetime1">
              <a:rPr lang="ja-JP" altLang="en-US"/>
              <a:pPr>
                <a:defRPr/>
              </a:pPr>
              <a:t>2021/4/27</a:t>
            </a:fld>
            <a:endParaRPr lang="en-US" altLang="ja-JP" dirty="0"/>
          </a:p>
        </p:txBody>
      </p:sp>
      <p:sp>
        <p:nvSpPr>
          <p:cNvPr id="1029" name="Rectangle 5">
            <a:extLst>
              <a:ext uri="{FF2B5EF4-FFF2-40B4-BE49-F238E27FC236}">
                <a16:creationId xmlns:a16="http://schemas.microsoft.com/office/drawing/2014/main" id="{05847243-0966-4308-826C-CAE3E3030205}"/>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ctr" defTabSz="762000" eaLnBrk="1" hangingPunct="1">
              <a:defRPr sz="1400">
                <a:latin typeface="Times New Roman" pitchFamily="18" charset="0"/>
                <a:ea typeface="ＭＳ Ｐゴシック" panose="020B0600070205080204"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E64032AB-BB32-45A4-BDF3-EF19FC02FB8B}"/>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defTabSz="762000" eaLnBrk="1" hangingPunct="1">
              <a:defRPr sz="1400">
                <a:latin typeface="Times New Roman" panose="02020603050405020304" pitchFamily="18" charset="0"/>
                <a:ea typeface="ＭＳ Ｐゴシック" panose="020B0600070205080204" pitchFamily="50" charset="-128"/>
              </a:defRPr>
            </a:lvl1pPr>
          </a:lstStyle>
          <a:p>
            <a:pPr>
              <a:defRPr/>
            </a:pPr>
            <a:fld id="{14E7ADA2-9C84-4390-B5A5-C76EF2D3AC87}" type="slidenum">
              <a:rPr lang="en-US" altLang="ja-JP"/>
              <a:pPr>
                <a:defRPr/>
              </a:pPr>
              <a:t>‹#›</a:t>
            </a:fld>
            <a:endParaRPr lang="en-US" altLang="ja-JP"/>
          </a:p>
        </p:txBody>
      </p:sp>
      <p:sp>
        <p:nvSpPr>
          <p:cNvPr id="2" name="Rectangle 2">
            <a:extLst>
              <a:ext uri="{FF2B5EF4-FFF2-40B4-BE49-F238E27FC236}">
                <a16:creationId xmlns:a16="http://schemas.microsoft.com/office/drawing/2014/main" id="{75F4F453-F2C1-40D5-876A-E0730AEAB5C2}"/>
              </a:ext>
            </a:extLst>
          </p:cNvPr>
          <p:cNvSpPr>
            <a:spLocks noGrp="1" noChangeArrowheads="1"/>
          </p:cNvSpPr>
          <p:nvPr>
            <p:ph type="title"/>
          </p:nvPr>
        </p:nvSpPr>
        <p:spPr bwMode="auto">
          <a:xfrm>
            <a:off x="0" y="26988"/>
            <a:ext cx="91440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マスタータイトルの書式設定</a:t>
            </a:r>
          </a:p>
        </p:txBody>
      </p:sp>
    </p:spTree>
  </p:cSld>
  <p:clrMap bg1="lt1" tx1="dk1" bg2="lt2" tx2="dk2" accent1="accent1" accent2="accent2" accent3="accent3" accent4="accent4" accent5="accent5" accent6="accent6" hlink="hlink" folHlink="folHlink"/>
  <p:sldLayoutIdLst>
    <p:sldLayoutId id="2147484662" r:id="rId1"/>
    <p:sldLayoutId id="2147484672"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transition/>
  <p:hf hdr="0" ftr="0" dt="0"/>
  <p:txStyles>
    <p:titleStyle>
      <a:lvl1pPr algn="ctr" defTabSz="762000" rtl="0" eaLnBrk="0" fontAlgn="base" hangingPunct="0">
        <a:spcBef>
          <a:spcPct val="0"/>
        </a:spcBef>
        <a:spcAft>
          <a:spcPct val="0"/>
        </a:spcAft>
        <a:defRPr kumimoji="1" sz="3200" b="1">
          <a:solidFill>
            <a:srgbClr val="000099"/>
          </a:solidFill>
          <a:latin typeface="+mj-lt"/>
          <a:ea typeface="+mj-ea"/>
          <a:cs typeface="+mj-cs"/>
        </a:defRPr>
      </a:lvl1pPr>
      <a:lvl2pPr algn="ctr" defTabSz="762000" rtl="0" eaLnBrk="0" fontAlgn="base" hangingPunct="0">
        <a:spcBef>
          <a:spcPct val="0"/>
        </a:spcBef>
        <a:spcAft>
          <a:spcPct val="0"/>
        </a:spcAft>
        <a:defRPr kumimoji="1" sz="3200" b="1">
          <a:solidFill>
            <a:srgbClr val="000099"/>
          </a:solidFill>
          <a:latin typeface="Arial" charset="0"/>
          <a:ea typeface="ＭＳ Ｐゴシック" pitchFamily="50" charset="-128"/>
        </a:defRPr>
      </a:lvl2pPr>
      <a:lvl3pPr algn="ctr" defTabSz="762000" rtl="0" eaLnBrk="0" fontAlgn="base" hangingPunct="0">
        <a:spcBef>
          <a:spcPct val="0"/>
        </a:spcBef>
        <a:spcAft>
          <a:spcPct val="0"/>
        </a:spcAft>
        <a:defRPr kumimoji="1" sz="3200" b="1">
          <a:solidFill>
            <a:srgbClr val="000099"/>
          </a:solidFill>
          <a:latin typeface="Arial" charset="0"/>
          <a:ea typeface="ＭＳ Ｐゴシック" pitchFamily="50" charset="-128"/>
        </a:defRPr>
      </a:lvl3pPr>
      <a:lvl4pPr algn="ctr" defTabSz="762000" rtl="0" eaLnBrk="0" fontAlgn="base" hangingPunct="0">
        <a:spcBef>
          <a:spcPct val="0"/>
        </a:spcBef>
        <a:spcAft>
          <a:spcPct val="0"/>
        </a:spcAft>
        <a:defRPr kumimoji="1" sz="3200" b="1">
          <a:solidFill>
            <a:srgbClr val="000099"/>
          </a:solidFill>
          <a:latin typeface="Arial" charset="0"/>
          <a:ea typeface="ＭＳ Ｐゴシック" pitchFamily="50" charset="-128"/>
        </a:defRPr>
      </a:lvl4pPr>
      <a:lvl5pPr algn="ctr" defTabSz="762000" rtl="0" eaLnBrk="0" fontAlgn="base" hangingPunct="0">
        <a:spcBef>
          <a:spcPct val="0"/>
        </a:spcBef>
        <a:spcAft>
          <a:spcPct val="0"/>
        </a:spcAft>
        <a:defRPr kumimoji="1" sz="3200" b="1">
          <a:solidFill>
            <a:srgbClr val="000099"/>
          </a:solidFill>
          <a:latin typeface="Arial" charset="0"/>
          <a:ea typeface="ＭＳ Ｐゴシック" pitchFamily="50" charset="-128"/>
        </a:defRPr>
      </a:lvl5pPr>
      <a:lvl6pPr marL="457200" algn="ctr" defTabSz="762000" rtl="0" fontAlgn="base">
        <a:spcBef>
          <a:spcPct val="0"/>
        </a:spcBef>
        <a:spcAft>
          <a:spcPct val="0"/>
        </a:spcAft>
        <a:defRPr kumimoji="1" sz="3200" b="1">
          <a:solidFill>
            <a:srgbClr val="000099"/>
          </a:solidFill>
          <a:latin typeface="Arial" charset="0"/>
          <a:ea typeface="ＭＳ Ｐゴシック" pitchFamily="50" charset="-128"/>
        </a:defRPr>
      </a:lvl6pPr>
      <a:lvl7pPr marL="914400" algn="ctr" defTabSz="762000" rtl="0" fontAlgn="base">
        <a:spcBef>
          <a:spcPct val="0"/>
        </a:spcBef>
        <a:spcAft>
          <a:spcPct val="0"/>
        </a:spcAft>
        <a:defRPr kumimoji="1" sz="3200" b="1">
          <a:solidFill>
            <a:srgbClr val="000099"/>
          </a:solidFill>
          <a:latin typeface="Arial" charset="0"/>
          <a:ea typeface="ＭＳ Ｐゴシック" pitchFamily="50" charset="-128"/>
        </a:defRPr>
      </a:lvl7pPr>
      <a:lvl8pPr marL="1371600" algn="ctr" defTabSz="762000" rtl="0" fontAlgn="base">
        <a:spcBef>
          <a:spcPct val="0"/>
        </a:spcBef>
        <a:spcAft>
          <a:spcPct val="0"/>
        </a:spcAft>
        <a:defRPr kumimoji="1" sz="3200" b="1">
          <a:solidFill>
            <a:srgbClr val="000099"/>
          </a:solidFill>
          <a:latin typeface="Arial" charset="0"/>
          <a:ea typeface="ＭＳ Ｐゴシック" pitchFamily="50" charset="-128"/>
        </a:defRPr>
      </a:lvl8pPr>
      <a:lvl9pPr marL="1828800" algn="ctr" defTabSz="762000" rtl="0" fontAlgn="base">
        <a:spcBef>
          <a:spcPct val="0"/>
        </a:spcBef>
        <a:spcAft>
          <a:spcPct val="0"/>
        </a:spcAft>
        <a:defRPr kumimoji="1" sz="3200" b="1">
          <a:solidFill>
            <a:srgbClr val="000099"/>
          </a:solidFill>
          <a:latin typeface="Arial" charset="0"/>
          <a:ea typeface="ＭＳ Ｐゴシック" pitchFamily="50" charset="-128"/>
        </a:defRPr>
      </a:lvl9pPr>
    </p:titleStyle>
    <p:bodyStyle>
      <a:lvl1pPr marL="342900" indent="-342900" algn="l" defTabSz="762000"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defTabSz="762000" rtl="0" eaLnBrk="0" fontAlgn="base" hangingPunct="0">
        <a:spcBef>
          <a:spcPct val="20000"/>
        </a:spcBef>
        <a:spcAft>
          <a:spcPct val="0"/>
        </a:spcAft>
        <a:buChar char="–"/>
        <a:defRPr kumimoji="1" sz="2800">
          <a:solidFill>
            <a:schemeClr val="tx1"/>
          </a:solidFill>
          <a:latin typeface="+mn-lt"/>
          <a:ea typeface="+mn-ea"/>
        </a:defRPr>
      </a:lvl2pPr>
      <a:lvl3pPr marL="1143000" indent="-228600" algn="l" defTabSz="762000" rtl="0" eaLnBrk="0" fontAlgn="base" hangingPunct="0">
        <a:spcBef>
          <a:spcPct val="20000"/>
        </a:spcBef>
        <a:spcAft>
          <a:spcPct val="0"/>
        </a:spcAft>
        <a:buChar char="•"/>
        <a:defRPr kumimoji="1" sz="2400">
          <a:solidFill>
            <a:schemeClr val="tx1"/>
          </a:solidFill>
          <a:latin typeface="+mn-lt"/>
          <a:ea typeface="+mn-ea"/>
        </a:defRPr>
      </a:lvl3pPr>
      <a:lvl4pPr marL="1600200" indent="-228600" algn="l" defTabSz="762000" rtl="0" eaLnBrk="0" fontAlgn="base" hangingPunct="0">
        <a:spcBef>
          <a:spcPct val="20000"/>
        </a:spcBef>
        <a:spcAft>
          <a:spcPct val="0"/>
        </a:spcAft>
        <a:buChar char="–"/>
        <a:defRPr kumimoji="1" sz="2000">
          <a:solidFill>
            <a:schemeClr val="tx1"/>
          </a:solidFill>
          <a:latin typeface="+mn-lt"/>
          <a:ea typeface="+mn-ea"/>
        </a:defRPr>
      </a:lvl4pPr>
      <a:lvl5pPr marL="2057400" indent="-228600" algn="l" defTabSz="762000" rtl="0" eaLnBrk="0" fontAlgn="base" hangingPunct="0">
        <a:spcBef>
          <a:spcPct val="20000"/>
        </a:spcBef>
        <a:spcAft>
          <a:spcPct val="0"/>
        </a:spcAft>
        <a:buChar char="•"/>
        <a:defRPr kumimoji="1" sz="2000">
          <a:solidFill>
            <a:schemeClr val="tx1"/>
          </a:solidFill>
          <a:latin typeface="+mn-lt"/>
          <a:ea typeface="+mn-ea"/>
        </a:defRPr>
      </a:lvl5pPr>
      <a:lvl6pPr marL="2514600" indent="-228600" algn="l" defTabSz="762000" rtl="0" fontAlgn="base">
        <a:spcBef>
          <a:spcPct val="20000"/>
        </a:spcBef>
        <a:spcAft>
          <a:spcPct val="0"/>
        </a:spcAft>
        <a:buChar char="•"/>
        <a:defRPr kumimoji="1" sz="2000">
          <a:solidFill>
            <a:schemeClr val="tx1"/>
          </a:solidFill>
          <a:latin typeface="+mn-lt"/>
          <a:ea typeface="+mn-ea"/>
        </a:defRPr>
      </a:lvl6pPr>
      <a:lvl7pPr marL="2971800" indent="-228600" algn="l" defTabSz="762000" rtl="0" fontAlgn="base">
        <a:spcBef>
          <a:spcPct val="20000"/>
        </a:spcBef>
        <a:spcAft>
          <a:spcPct val="0"/>
        </a:spcAft>
        <a:buChar char="•"/>
        <a:defRPr kumimoji="1" sz="2000">
          <a:solidFill>
            <a:schemeClr val="tx1"/>
          </a:solidFill>
          <a:latin typeface="+mn-lt"/>
          <a:ea typeface="+mn-ea"/>
        </a:defRPr>
      </a:lvl7pPr>
      <a:lvl8pPr marL="3429000" indent="-228600" algn="l" defTabSz="762000" rtl="0" fontAlgn="base">
        <a:spcBef>
          <a:spcPct val="20000"/>
        </a:spcBef>
        <a:spcAft>
          <a:spcPct val="0"/>
        </a:spcAft>
        <a:buChar char="•"/>
        <a:defRPr kumimoji="1" sz="2000">
          <a:solidFill>
            <a:schemeClr val="tx1"/>
          </a:solidFill>
          <a:latin typeface="+mn-lt"/>
          <a:ea typeface="+mn-ea"/>
        </a:defRPr>
      </a:lvl8pPr>
      <a:lvl9pPr marL="3886200" indent="-228600" algn="l" defTabSz="762000"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video" Target="file:///C:\Users\aoki\Desktop\&#31532;84&#22238;&#23550;&#24540;&#26041;&#37341;\&#23550;&#21521;&#36554;&#20001;.avi" TargetMode="External"/><Relationship Id="rId7" Type="http://schemas.openxmlformats.org/officeDocument/2006/relationships/image" Target="../media/image1.png"/><Relationship Id="rId2" Type="http://schemas.openxmlformats.org/officeDocument/2006/relationships/video" Target="file:///C:\Users\aoki\Desktop\&#31532;84&#22238;&#23550;&#24540;&#26041;&#37341;\&#33258;&#36554;&#20001;.avi" TargetMode="Externa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11.xml"/><Relationship Id="rId4" Type="http://schemas.openxmlformats.org/officeDocument/2006/relationships/video" Target="file:///C:\Users\aoki\Desktop\&#31532;84&#22238;&#23550;&#24540;&#26041;&#37341;\&#36861;&#25244;&#36554;&#20001;.avi"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D6CF7FA4-8C56-486B-B7DD-2EA2B9A6594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7F708DDD-5901-4235-9F0B-48B3C8E8E800}" type="slidenum">
              <a:rPr lang="en-US" altLang="ja-JP" sz="1400" smtClean="0">
                <a:latin typeface="Arial" panose="020B0604020202020204" pitchFamily="34" charset="0"/>
                <a:cs typeface="Arial" panose="020B0604020202020204" pitchFamily="34" charset="0"/>
              </a:rPr>
              <a:pPr>
                <a:spcBef>
                  <a:spcPct val="0"/>
                </a:spcBef>
                <a:buFontTx/>
                <a:buNone/>
              </a:pPr>
              <a:t>1</a:t>
            </a:fld>
            <a:endParaRPr lang="en-US" altLang="ja-JP" sz="1400">
              <a:latin typeface="Arial" panose="020B0604020202020204" pitchFamily="34" charset="0"/>
              <a:cs typeface="Arial" panose="020B0604020202020204" pitchFamily="34" charset="0"/>
            </a:endParaRPr>
          </a:p>
        </p:txBody>
      </p:sp>
      <p:sp>
        <p:nvSpPr>
          <p:cNvPr id="6" name="Rectangle 4">
            <a:extLst>
              <a:ext uri="{FF2B5EF4-FFF2-40B4-BE49-F238E27FC236}">
                <a16:creationId xmlns:a16="http://schemas.microsoft.com/office/drawing/2014/main" id="{07FB8816-FCA6-429A-8128-1BE230E96E64}"/>
              </a:ext>
            </a:extLst>
          </p:cNvPr>
          <p:cNvSpPr>
            <a:spLocks noChangeArrowheads="1"/>
          </p:cNvSpPr>
          <p:nvPr/>
        </p:nvSpPr>
        <p:spPr bwMode="auto">
          <a:xfrm>
            <a:off x="971600" y="1715591"/>
            <a:ext cx="7486600" cy="1077218"/>
          </a:xfrm>
          <a:prstGeom prst="rect">
            <a:avLst/>
          </a:prstGeom>
          <a:solidFill>
            <a:schemeClr val="accent6">
              <a:lumMod val="50000"/>
            </a:schemeClr>
          </a:solidFill>
          <a:ln>
            <a:noFill/>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dirty="0">
                <a:solidFill>
                  <a:srgbClr val="FFFF00"/>
                </a:solidFill>
                <a:cs typeface="Arial" panose="020B0604020202020204" pitchFamily="34" charset="0"/>
              </a:rPr>
              <a:t>Japan’s concerns on ECE/TRANS/WP.29/GRE/2020/4/Rev.1</a:t>
            </a:r>
            <a:endParaRPr lang="ja-JP" altLang="en-US" dirty="0">
              <a:solidFill>
                <a:srgbClr val="FFFF00"/>
              </a:solidFill>
              <a:cs typeface="Arial" panose="020B0604020202020204" pitchFamily="34" charset="0"/>
            </a:endParaRPr>
          </a:p>
        </p:txBody>
      </p:sp>
      <p:sp>
        <p:nvSpPr>
          <p:cNvPr id="9" name="テキスト ボックス 8">
            <a:extLst>
              <a:ext uri="{FF2B5EF4-FFF2-40B4-BE49-F238E27FC236}">
                <a16:creationId xmlns:a16="http://schemas.microsoft.com/office/drawing/2014/main" id="{080AC4C4-315C-41B3-8093-37DB9411B077}"/>
              </a:ext>
            </a:extLst>
          </p:cNvPr>
          <p:cNvSpPr txBox="1"/>
          <p:nvPr/>
        </p:nvSpPr>
        <p:spPr>
          <a:xfrm>
            <a:off x="215106" y="2996952"/>
            <a:ext cx="8713787" cy="2554287"/>
          </a:xfrm>
          <a:prstGeom prst="rect">
            <a:avLst/>
          </a:prstGeom>
          <a:solidFill>
            <a:srgbClr val="FFFF99"/>
          </a:solidFill>
          <a:ln>
            <a:solidFill>
              <a:srgbClr val="000000"/>
            </a:solidFill>
          </a:ln>
        </p:spPr>
        <p:txBody>
          <a:bodyPr>
            <a:spAutoFit/>
          </a:bodyPr>
          <a:lstStyle/>
          <a:p>
            <a:pPr>
              <a:defRPr/>
            </a:pPr>
            <a:r>
              <a:rPr lang="en-US" altLang="ja-JP" sz="2000" b="1" u="sng" kern="100" dirty="0">
                <a:solidFill>
                  <a:srgbClr val="FF0000"/>
                </a:solidFill>
                <a:ea typeface="メイリオ" panose="020B0604030504040204" pitchFamily="50" charset="-128"/>
                <a:cs typeface="Arial" panose="020B0604020202020204" pitchFamily="34" charset="0"/>
              </a:rPr>
              <a:t>0. Delay in brake reaction time caused by road projections</a:t>
            </a:r>
            <a:endParaRPr lang="ja-JP" altLang="ja-JP" sz="2000" b="1" u="sng" kern="100" dirty="0">
              <a:solidFill>
                <a:srgbClr val="FF0000"/>
              </a:solidFill>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1. Distracting glare to oncoming vehicles on wet road surfaces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2. Scope of symbol types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3. Prohibition of flashing or transforming symbols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4. Limitation of symbol colors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5. Limitation of projection range widths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6. Duration of symbol projection</a:t>
            </a:r>
            <a:endParaRPr lang="ja-JP" altLang="ja-JP" sz="2000" kern="100" dirty="0">
              <a:ea typeface="游明朝" panose="02020400000000000000" pitchFamily="18" charset="-128"/>
              <a:cs typeface="Arial" panose="020B0604020202020204" pitchFamily="34" charset="0"/>
            </a:endParaRPr>
          </a:p>
          <a:p>
            <a:pPr>
              <a:defRPr/>
            </a:pPr>
            <a:r>
              <a:rPr lang="en-US" altLang="ja-JP" sz="2000" dirty="0">
                <a:ea typeface="メイリオ" panose="020B0604030504040204" pitchFamily="50" charset="-128"/>
                <a:cs typeface="Arial" panose="020B0604020202020204" pitchFamily="34" charset="0"/>
              </a:rPr>
              <a:t>7. Impact on oncoming vehicles and pedestrians</a:t>
            </a:r>
            <a:endParaRPr lang="ja-JP" altLang="ja-JP" sz="2000" kern="100" dirty="0">
              <a:ea typeface="+mj-ea"/>
              <a:cs typeface="Arial" panose="020B0604020202020204" pitchFamily="34" charset="0"/>
            </a:endParaRPr>
          </a:p>
        </p:txBody>
      </p:sp>
      <p:graphicFrame>
        <p:nvGraphicFramePr>
          <p:cNvPr id="5" name="Table 4">
            <a:extLst>
              <a:ext uri="{FF2B5EF4-FFF2-40B4-BE49-F238E27FC236}">
                <a16:creationId xmlns:a16="http://schemas.microsoft.com/office/drawing/2014/main" id="{997A13A0-F110-4DD6-8EAE-CD5AC9F7FF1D}"/>
              </a:ext>
            </a:extLst>
          </p:cNvPr>
          <p:cNvGraphicFramePr>
            <a:graphicFrameLocks noGrp="1"/>
          </p:cNvGraphicFramePr>
          <p:nvPr>
            <p:extLst>
              <p:ext uri="{D42A27DB-BD31-4B8C-83A1-F6EECF244321}">
                <p14:modId xmlns:p14="http://schemas.microsoft.com/office/powerpoint/2010/main" val="1196857862"/>
              </p:ext>
            </p:extLst>
          </p:nvPr>
        </p:nvGraphicFramePr>
        <p:xfrm>
          <a:off x="539552" y="400399"/>
          <a:ext cx="8208912" cy="699366"/>
        </p:xfrm>
        <a:graphic>
          <a:graphicData uri="http://schemas.openxmlformats.org/drawingml/2006/table">
            <a:tbl>
              <a:tblPr>
                <a:tableStyleId>{5C22544A-7EE6-4342-B048-85BDC9FD1C3A}</a:tableStyleId>
              </a:tblPr>
              <a:tblGrid>
                <a:gridCol w="5440387">
                  <a:extLst>
                    <a:ext uri="{9D8B030D-6E8A-4147-A177-3AD203B41FA5}">
                      <a16:colId xmlns:a16="http://schemas.microsoft.com/office/drawing/2014/main" val="1517115948"/>
                    </a:ext>
                  </a:extLst>
                </a:gridCol>
                <a:gridCol w="2768525">
                  <a:extLst>
                    <a:ext uri="{9D8B030D-6E8A-4147-A177-3AD203B41FA5}">
                      <a16:colId xmlns:a16="http://schemas.microsoft.com/office/drawing/2014/main" val="2403223314"/>
                    </a:ext>
                  </a:extLst>
                </a:gridCol>
              </a:tblGrid>
              <a:tr h="699366">
                <a:tc>
                  <a:txBody>
                    <a:bodyPr/>
                    <a:lstStyle/>
                    <a:p>
                      <a:pPr>
                        <a:lnSpc>
                          <a:spcPct val="100000"/>
                        </a:lnSpc>
                        <a:spcBef>
                          <a:spcPts val="300"/>
                        </a:spcBef>
                        <a:tabLst>
                          <a:tab pos="2969895" algn="ctr"/>
                          <a:tab pos="5940425" algn="r"/>
                        </a:tabLst>
                      </a:pPr>
                      <a:r>
                        <a:rPr lang="en-GB" sz="1400" dirty="0">
                          <a:effectLst/>
                          <a:latin typeface="+mj-lt"/>
                        </a:rPr>
                        <a:t>Submitted by the experts from Japan  </a:t>
                      </a:r>
                      <a:endParaRPr lang="en-US" sz="1400" dirty="0">
                        <a:effectLst/>
                        <a:latin typeface="+mj-lt"/>
                        <a:ea typeface="Times New Roman" panose="02020603050405020304" pitchFamily="18" charset="0"/>
                      </a:endParaRPr>
                    </a:p>
                  </a:txBody>
                  <a:tcPr marL="68580" marR="68580" marT="0" marB="0">
                    <a:solidFill>
                      <a:schemeClr val="bg1"/>
                    </a:solidFill>
                  </a:tcPr>
                </a:tc>
                <a:tc>
                  <a:txBody>
                    <a:bodyPr/>
                    <a:lstStyle/>
                    <a:p>
                      <a:pPr>
                        <a:lnSpc>
                          <a:spcPct val="100000"/>
                        </a:lnSpc>
                        <a:spcBef>
                          <a:spcPts val="0"/>
                        </a:spcBef>
                      </a:pPr>
                      <a:r>
                        <a:rPr lang="en-GB" sz="1400" u="sng" dirty="0">
                          <a:effectLst/>
                          <a:latin typeface="+mj-lt"/>
                        </a:rPr>
                        <a:t>Informal document</a:t>
                      </a:r>
                      <a:r>
                        <a:rPr lang="en-GB" sz="1400" dirty="0">
                          <a:effectLst/>
                          <a:latin typeface="+mj-lt"/>
                        </a:rPr>
                        <a:t> GRE-84-36</a:t>
                      </a:r>
                      <a:endParaRPr lang="en-US" sz="1400" dirty="0">
                        <a:effectLst/>
                        <a:latin typeface="+mj-lt"/>
                      </a:endParaRPr>
                    </a:p>
                    <a:p>
                      <a:pPr>
                        <a:lnSpc>
                          <a:spcPct val="100000"/>
                        </a:lnSpc>
                        <a:spcBef>
                          <a:spcPts val="0"/>
                        </a:spcBef>
                        <a:tabLst>
                          <a:tab pos="2969895" algn="ctr"/>
                          <a:tab pos="5940425" algn="r"/>
                        </a:tabLst>
                      </a:pPr>
                      <a:r>
                        <a:rPr lang="en-GB" sz="1400" dirty="0">
                          <a:effectLst/>
                          <a:latin typeface="+mj-lt"/>
                        </a:rPr>
                        <a:t>(84th GRE, 26 to 30 April 2021,</a:t>
                      </a:r>
                      <a:br>
                        <a:rPr lang="en-GB" sz="1400" dirty="0">
                          <a:effectLst/>
                          <a:latin typeface="+mj-lt"/>
                        </a:rPr>
                      </a:br>
                      <a:r>
                        <a:rPr lang="en-GB" sz="1400" dirty="0">
                          <a:effectLst/>
                          <a:latin typeface="+mj-lt"/>
                        </a:rPr>
                        <a:t>agenda item 6 (a))</a:t>
                      </a:r>
                      <a:endParaRPr lang="en-US" sz="1400" dirty="0">
                        <a:effectLst/>
                        <a:latin typeface="+mj-lt"/>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808755"/>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4E4E47CC-06E7-409D-8F07-447EF2A78133}"/>
              </a:ext>
            </a:extLst>
          </p:cNvPr>
          <p:cNvSpPr>
            <a:spLocks noChangeArrowheads="1"/>
          </p:cNvSpPr>
          <p:nvPr/>
        </p:nvSpPr>
        <p:spPr bwMode="auto">
          <a:xfrm>
            <a:off x="87313" y="873125"/>
            <a:ext cx="8890000" cy="5838825"/>
          </a:xfrm>
          <a:prstGeom prst="rect">
            <a:avLst/>
          </a:prstGeom>
          <a:noFill/>
          <a:ln w="25400">
            <a:solidFill>
              <a:schemeClr val="accent5">
                <a:lumMod val="50000"/>
              </a:schemeClr>
            </a:solidFill>
            <a:miter lim="800000"/>
            <a:headEnd/>
            <a:tailEnd/>
          </a:ln>
        </p:spPr>
        <p:txBody>
          <a:bodyPr wrap="none" anchor="ctr"/>
          <a:lstStyle/>
          <a:p>
            <a:pPr algn="ctr">
              <a:defRPr/>
            </a:pPr>
            <a:endParaRPr lang="ja-JP" altLang="ja-JP">
              <a:solidFill>
                <a:schemeClr val="accent4">
                  <a:lumMod val="10000"/>
                </a:schemeClr>
              </a:solidFill>
              <a:ea typeface="ＭＳ Ｐゴシック" charset="-128"/>
              <a:cs typeface="Arial" panose="020B0604020202020204" pitchFamily="34" charset="0"/>
            </a:endParaRPr>
          </a:p>
        </p:txBody>
      </p:sp>
      <p:sp>
        <p:nvSpPr>
          <p:cNvPr id="3" name="正方形/長方形 2">
            <a:extLst>
              <a:ext uri="{FF2B5EF4-FFF2-40B4-BE49-F238E27FC236}">
                <a16:creationId xmlns:a16="http://schemas.microsoft.com/office/drawing/2014/main" id="{258ECAE7-529D-4256-A9E6-B9A1269C45FA}"/>
              </a:ext>
            </a:extLst>
          </p:cNvPr>
          <p:cNvSpPr/>
          <p:nvPr/>
        </p:nvSpPr>
        <p:spPr>
          <a:xfrm>
            <a:off x="290513" y="1516063"/>
            <a:ext cx="8483600" cy="1816100"/>
          </a:xfrm>
          <a:prstGeom prst="rect">
            <a:avLst/>
          </a:prstGeom>
          <a:solidFill>
            <a:srgbClr val="CCFFFF"/>
          </a:solidFill>
          <a:ln>
            <a:solidFill>
              <a:schemeClr val="tx1"/>
            </a:solidFill>
          </a:ln>
        </p:spPr>
        <p:txBody>
          <a:bodyPr>
            <a:spAutoFit/>
          </a:bodyPr>
          <a:lstStyle/>
          <a:p>
            <a:pPr marL="3138488" indent="-3138488" defTabSz="809625">
              <a:defRPr/>
            </a:pPr>
            <a:r>
              <a:rPr lang="en-US" altLang="ja-JP" sz="1400" kern="100" spc="10" dirty="0">
                <a:ea typeface="ＭＳ 明朝" panose="02020609040205080304" pitchFamily="17" charset="-128"/>
                <a:cs typeface="Arial" panose="020B0604020202020204" pitchFamily="34" charset="0"/>
              </a:rPr>
              <a:t>- Vehicles with a road projection lamp	: Host vehicle (with or without call-out*), oncoming vehicles,  	overtaking vehicles.</a:t>
            </a:r>
          </a:p>
          <a:p>
            <a:pPr indent="3233738">
              <a:defRPr/>
            </a:pPr>
            <a:r>
              <a:rPr lang="en-US" altLang="ja-JP" sz="1400" kern="100" spc="10" dirty="0">
                <a:ea typeface="ＭＳ 明朝" panose="02020609040205080304" pitchFamily="17" charset="-128"/>
                <a:cs typeface="Arial" panose="020B0604020202020204" pitchFamily="34" charset="0"/>
              </a:rPr>
              <a:t>*Call-out (C/O) refers to the driver calling out the symbol type. </a:t>
            </a:r>
          </a:p>
          <a:p>
            <a:pPr marL="3138488" indent="-3138488">
              <a:tabLst>
                <a:tab pos="3233738" algn="l"/>
              </a:tabLst>
              <a:defRPr/>
            </a:pPr>
            <a:r>
              <a:rPr lang="en-US" altLang="ja-JP" sz="1400" kern="100" spc="10" dirty="0">
                <a:ea typeface="ＭＳ 明朝" panose="02020609040205080304" pitchFamily="17" charset="-128"/>
                <a:cs typeface="Arial" panose="020B0604020202020204" pitchFamily="34" charset="0"/>
              </a:rPr>
              <a:t>- Brightness of RP symbols	: Bright (</a:t>
            </a:r>
            <a:r>
              <a:rPr lang="en-US" altLang="ja-JP" sz="1400" b="1" kern="100" spc="10" dirty="0">
                <a:ea typeface="ＭＳ 明朝" panose="02020609040205080304" pitchFamily="17" charset="-128"/>
                <a:cs typeface="Arial" panose="020B0604020202020204" pitchFamily="34" charset="0"/>
              </a:rPr>
              <a:t>RGB gradation set to be equivalent to</a:t>
            </a:r>
            <a:r>
              <a:rPr lang="en-US" altLang="ja-JP" sz="1400" kern="100" spc="10" dirty="0">
                <a:ea typeface="ＭＳ 明朝" panose="02020609040205080304" pitchFamily="17" charset="-128"/>
                <a:cs typeface="Arial" panose="020B0604020202020204" pitchFamily="34" charset="0"/>
              </a:rPr>
              <a:t> 140K cd lamp 	intensity), dark (a lamp intensity of 50K cd) </a:t>
            </a:r>
          </a:p>
          <a:p>
            <a:pPr marL="3138488" indent="-3138488">
              <a:tabLst>
                <a:tab pos="3233738" algn="l"/>
              </a:tabLst>
              <a:defRPr/>
            </a:pPr>
            <a:r>
              <a:rPr lang="en-US" altLang="ja-JP" sz="1400" kern="100" spc="10" dirty="0">
                <a:ea typeface="ＭＳ 明朝" panose="02020609040205080304" pitchFamily="17" charset="-128"/>
                <a:cs typeface="Arial" panose="020B0604020202020204" pitchFamily="34" charset="0"/>
              </a:rPr>
              <a:t>- Positions of RPs	:	15 m, 25 m, 35 m ahead of the vehicle with the RP lamp</a:t>
            </a:r>
          </a:p>
          <a:p>
            <a:pPr marL="3138488" indent="-3138488" defTabSz="809625">
              <a:defRPr/>
            </a:pPr>
            <a:r>
              <a:rPr lang="en-US" altLang="ja-JP" sz="1400" kern="100" spc="10" dirty="0">
                <a:ea typeface="ＭＳ 明朝" panose="02020609040205080304" pitchFamily="17" charset="-128"/>
                <a:cs typeface="Arial" panose="020B0604020202020204" pitchFamily="34" charset="0"/>
              </a:rPr>
              <a:t>- Size of RP	: Large (equivalent to a 2.5 m-wide symbol), Small (equivalent to 	a 1.2 m-wide symbol)</a:t>
            </a:r>
          </a:p>
        </p:txBody>
      </p:sp>
      <p:sp>
        <p:nvSpPr>
          <p:cNvPr id="7172" name="正方形/長方形 14">
            <a:extLst>
              <a:ext uri="{FF2B5EF4-FFF2-40B4-BE49-F238E27FC236}">
                <a16:creationId xmlns:a16="http://schemas.microsoft.com/office/drawing/2014/main" id="{373B2F2A-EC87-4D07-9978-45F29602260C}"/>
              </a:ext>
            </a:extLst>
          </p:cNvPr>
          <p:cNvSpPr>
            <a:spLocks noChangeArrowheads="1"/>
          </p:cNvSpPr>
          <p:nvPr/>
        </p:nvSpPr>
        <p:spPr bwMode="auto">
          <a:xfrm>
            <a:off x="2990850" y="1022350"/>
            <a:ext cx="3162300" cy="400050"/>
          </a:xfrm>
          <a:prstGeom prst="rect">
            <a:avLst/>
          </a:prstGeom>
          <a:solidFill>
            <a:srgbClr val="FFFF99"/>
          </a:solidFill>
          <a:ln w="9525">
            <a:solidFill>
              <a:schemeClr val="tx1"/>
            </a:solidFill>
            <a:miter lim="800000"/>
            <a:headEnd/>
            <a:tailEnd/>
          </a:ln>
        </p:spPr>
        <p:txBody>
          <a:bodyPr wrap="none">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ja-JP" sz="2000" b="1">
                <a:latin typeface="Arial" panose="020B0604020202020204" pitchFamily="34" charset="0"/>
                <a:cs typeface="Arial" panose="020B0604020202020204" pitchFamily="34" charset="0"/>
              </a:rPr>
              <a:t>Experimental conditions</a:t>
            </a:r>
            <a:endParaRPr lang="ja-JP" altLang="en-US" sz="2000">
              <a:latin typeface="Arial" panose="020B0604020202020204" pitchFamily="34" charset="0"/>
              <a:cs typeface="Arial" panose="020B0604020202020204" pitchFamily="34" charset="0"/>
            </a:endParaRPr>
          </a:p>
        </p:txBody>
      </p:sp>
      <p:sp>
        <p:nvSpPr>
          <p:cNvPr id="12" name="Rectangle 4">
            <a:extLst>
              <a:ext uri="{FF2B5EF4-FFF2-40B4-BE49-F238E27FC236}">
                <a16:creationId xmlns:a16="http://schemas.microsoft.com/office/drawing/2014/main" id="{DBF5917F-3144-41AE-9D13-5C67C371244C}"/>
              </a:ext>
            </a:extLst>
          </p:cNvPr>
          <p:cNvSpPr>
            <a:spLocks noChangeArrowheads="1"/>
          </p:cNvSpPr>
          <p:nvPr/>
        </p:nvSpPr>
        <p:spPr bwMode="auto">
          <a:xfrm>
            <a:off x="2663825" y="100013"/>
            <a:ext cx="4168775" cy="584200"/>
          </a:xfrm>
          <a:prstGeom prst="rect">
            <a:avLst/>
          </a:prstGeom>
          <a:solidFill>
            <a:schemeClr val="accent6">
              <a:lumMod val="50000"/>
            </a:schemeClr>
          </a:solidFill>
          <a:ln>
            <a:noFill/>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dirty="0">
                <a:solidFill>
                  <a:srgbClr val="FFFF00"/>
                </a:solidFill>
                <a:cs typeface="Arial" panose="020B0604020202020204" pitchFamily="34" charset="0"/>
              </a:rPr>
              <a:t>Experimental  Method</a:t>
            </a:r>
            <a:endParaRPr lang="ja-JP" altLang="en-US" dirty="0">
              <a:solidFill>
                <a:srgbClr val="FFFF00"/>
              </a:solidFill>
              <a:cs typeface="Arial" panose="020B0604020202020204" pitchFamily="34" charset="0"/>
            </a:endParaRPr>
          </a:p>
        </p:txBody>
      </p:sp>
      <p:sp>
        <p:nvSpPr>
          <p:cNvPr id="7174" name="スライド番号プレースホルダー 1">
            <a:extLst>
              <a:ext uri="{FF2B5EF4-FFF2-40B4-BE49-F238E27FC236}">
                <a16:creationId xmlns:a16="http://schemas.microsoft.com/office/drawing/2014/main" id="{B979610E-E6FF-4D53-965F-D341C21DAAF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8E15365E-3A43-4083-B2D6-D3705F105172}" type="slidenum">
              <a:rPr lang="en-US" altLang="ja-JP" sz="1400" smtClean="0">
                <a:latin typeface="Arial" panose="020B0604020202020204" pitchFamily="34" charset="0"/>
                <a:cs typeface="Arial" panose="020B0604020202020204" pitchFamily="34" charset="0"/>
              </a:rPr>
              <a:pPr>
                <a:spcBef>
                  <a:spcPct val="0"/>
                </a:spcBef>
                <a:buFontTx/>
                <a:buNone/>
              </a:pPr>
              <a:t>2</a:t>
            </a:fld>
            <a:endParaRPr lang="en-US" altLang="ja-JP" sz="1400">
              <a:latin typeface="Arial" panose="020B0604020202020204" pitchFamily="34" charset="0"/>
              <a:cs typeface="Arial" panose="020B0604020202020204" pitchFamily="34" charset="0"/>
            </a:endParaRPr>
          </a:p>
        </p:txBody>
      </p:sp>
      <p:sp>
        <p:nvSpPr>
          <p:cNvPr id="7175" name="正方形/長方形 14">
            <a:extLst>
              <a:ext uri="{FF2B5EF4-FFF2-40B4-BE49-F238E27FC236}">
                <a16:creationId xmlns:a16="http://schemas.microsoft.com/office/drawing/2014/main" id="{A991F127-E2FB-445D-AC19-34D2A957B898}"/>
              </a:ext>
            </a:extLst>
          </p:cNvPr>
          <p:cNvSpPr>
            <a:spLocks noChangeArrowheads="1"/>
          </p:cNvSpPr>
          <p:nvPr/>
        </p:nvSpPr>
        <p:spPr bwMode="auto">
          <a:xfrm>
            <a:off x="3313113" y="3365500"/>
            <a:ext cx="2463800" cy="400050"/>
          </a:xfrm>
          <a:prstGeom prst="rect">
            <a:avLst/>
          </a:prstGeom>
          <a:solidFill>
            <a:srgbClr val="FFFF99"/>
          </a:solidFill>
          <a:ln w="9525">
            <a:solidFill>
              <a:schemeClr val="tx1"/>
            </a:solidFill>
            <a:miter lim="800000"/>
            <a:headEnd/>
            <a:tailEnd/>
          </a:ln>
        </p:spPr>
        <p:txBody>
          <a:bodyPr wrap="none">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ja-JP" sz="2000" b="1">
                <a:latin typeface="Arial" panose="020B0604020202020204" pitchFamily="34" charset="0"/>
                <a:cs typeface="Arial" panose="020B0604020202020204" pitchFamily="34" charset="0"/>
              </a:rPr>
              <a:t>Experiment videos</a:t>
            </a:r>
            <a:endParaRPr lang="ja-JP" altLang="en-US" sz="2000">
              <a:latin typeface="Arial" panose="020B0604020202020204" pitchFamily="34" charset="0"/>
              <a:cs typeface="Arial" panose="020B0604020202020204" pitchFamily="34" charset="0"/>
            </a:endParaRPr>
          </a:p>
        </p:txBody>
      </p:sp>
      <p:sp>
        <p:nvSpPr>
          <p:cNvPr id="15" name="テキスト ボックス 14">
            <a:extLst>
              <a:ext uri="{FF2B5EF4-FFF2-40B4-BE49-F238E27FC236}">
                <a16:creationId xmlns:a16="http://schemas.microsoft.com/office/drawing/2014/main" id="{32B5A70F-9B5A-4E89-B981-6C4AE971C7FD}"/>
              </a:ext>
            </a:extLst>
          </p:cNvPr>
          <p:cNvSpPr txBox="1"/>
          <p:nvPr/>
        </p:nvSpPr>
        <p:spPr>
          <a:xfrm>
            <a:off x="-104775" y="5986463"/>
            <a:ext cx="3354388" cy="584200"/>
          </a:xfrm>
          <a:prstGeom prst="rect">
            <a:avLst/>
          </a:prstGeom>
          <a:noFill/>
        </p:spPr>
        <p:txBody>
          <a:bodyPr>
            <a:spAutoFit/>
          </a:bodyPr>
          <a:lstStyle/>
          <a:p>
            <a:pPr algn="ctr">
              <a:defRPr/>
            </a:pPr>
            <a:r>
              <a:rPr lang="en-US" altLang="ja-JP" sz="1600" dirty="0">
                <a:ea typeface="ＭＳ 明朝" panose="02020609040205080304" pitchFamily="17" charset="-128"/>
                <a:cs typeface="Arial" panose="020B0604020202020204" pitchFamily="34" charset="0"/>
              </a:rPr>
              <a:t>Vehicles with a RP lamp: </a:t>
            </a:r>
          </a:p>
          <a:p>
            <a:pPr algn="ctr">
              <a:defRPr/>
            </a:pPr>
            <a:r>
              <a:rPr lang="en-US" altLang="ja-JP" sz="1600" dirty="0">
                <a:ea typeface="ＭＳ 明朝" panose="02020609040205080304" pitchFamily="17" charset="-128"/>
                <a:cs typeface="Arial" panose="020B0604020202020204" pitchFamily="34" charset="0"/>
              </a:rPr>
              <a:t>(a) Host vehicle</a:t>
            </a:r>
            <a:endParaRPr lang="ja-JP" altLang="ja-JP" sz="1600" kern="100" spc="10" dirty="0">
              <a:ea typeface="ＭＳ 明朝" panose="02020609040205080304" pitchFamily="17" charset="-128"/>
              <a:cs typeface="Arial" panose="020B0604020202020204" pitchFamily="34" charset="0"/>
            </a:endParaRPr>
          </a:p>
        </p:txBody>
      </p:sp>
      <p:sp>
        <p:nvSpPr>
          <p:cNvPr id="7177" name="テキスト ボックス 16">
            <a:extLst>
              <a:ext uri="{FF2B5EF4-FFF2-40B4-BE49-F238E27FC236}">
                <a16:creationId xmlns:a16="http://schemas.microsoft.com/office/drawing/2014/main" id="{13824758-67EF-4478-94D3-568ED617725F}"/>
              </a:ext>
            </a:extLst>
          </p:cNvPr>
          <p:cNvSpPr txBox="1">
            <a:spLocks noChangeArrowheads="1"/>
          </p:cNvSpPr>
          <p:nvPr/>
        </p:nvSpPr>
        <p:spPr bwMode="auto">
          <a:xfrm>
            <a:off x="3259138" y="5967413"/>
            <a:ext cx="2349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ja-JP" sz="1600">
                <a:latin typeface="Arial" panose="020B0604020202020204" pitchFamily="34" charset="0"/>
                <a:ea typeface="ＭＳ 明朝" panose="02020609040205080304" pitchFamily="49" charset="-128"/>
                <a:cs typeface="Arial" panose="020B0604020202020204" pitchFamily="34" charset="0"/>
              </a:rPr>
              <a:t> (b) Oncoming vehicles</a:t>
            </a:r>
          </a:p>
        </p:txBody>
      </p:sp>
      <p:sp>
        <p:nvSpPr>
          <p:cNvPr id="7178" name="テキスト ボックス 17">
            <a:extLst>
              <a:ext uri="{FF2B5EF4-FFF2-40B4-BE49-F238E27FC236}">
                <a16:creationId xmlns:a16="http://schemas.microsoft.com/office/drawing/2014/main" id="{76820E2C-DCA4-46C9-8754-F187DB114CD0}"/>
              </a:ext>
            </a:extLst>
          </p:cNvPr>
          <p:cNvSpPr txBox="1">
            <a:spLocks noChangeArrowheads="1"/>
          </p:cNvSpPr>
          <p:nvPr/>
        </p:nvSpPr>
        <p:spPr bwMode="auto">
          <a:xfrm>
            <a:off x="5884863" y="5988050"/>
            <a:ext cx="28876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ja-JP" altLang="ja-JP" sz="1600">
                <a:latin typeface="Arial" panose="020B0604020202020204" pitchFamily="34" charset="0"/>
                <a:ea typeface="ＭＳ 明朝" panose="02020609040205080304" pitchFamily="49" charset="-128"/>
                <a:cs typeface="Arial" panose="020B0604020202020204" pitchFamily="34" charset="0"/>
              </a:rPr>
              <a:t>　</a:t>
            </a:r>
            <a:r>
              <a:rPr lang="en-US" altLang="ja-JP" sz="1600">
                <a:latin typeface="Arial" panose="020B0604020202020204" pitchFamily="34" charset="0"/>
                <a:ea typeface="ＭＳ 明朝" panose="02020609040205080304" pitchFamily="49" charset="-128"/>
                <a:cs typeface="Arial" panose="020B0604020202020204" pitchFamily="34" charset="0"/>
              </a:rPr>
              <a:t> (c) Overtaking vehicles</a:t>
            </a:r>
          </a:p>
        </p:txBody>
      </p:sp>
      <p:pic>
        <p:nvPicPr>
          <p:cNvPr id="6" name="自車両.avi">
            <a:hlinkClick r:id="" action="ppaction://media"/>
            <a:extLst>
              <a:ext uri="{FF2B5EF4-FFF2-40B4-BE49-F238E27FC236}">
                <a16:creationId xmlns:a16="http://schemas.microsoft.com/office/drawing/2014/main" id="{070AC7D7-61DD-4600-B9EB-93AED5CA9405}"/>
              </a:ext>
            </a:extLst>
          </p:cNvPr>
          <p:cNvPicPr>
            <a:picLocks noRot="1" noChangeAspect="1" noChangeArrowheads="1"/>
          </p:cNvPicPr>
          <p:nvPr>
            <a:videoFile r:link="rId2"/>
          </p:nvPr>
        </p:nvPicPr>
        <p:blipFill>
          <a:blip r:embed="rId7">
            <a:extLst>
              <a:ext uri="{28A0092B-C50C-407E-A947-70E740481C1C}">
                <a14:useLocalDpi xmlns:a14="http://schemas.microsoft.com/office/drawing/2010/main" val="0"/>
              </a:ext>
            </a:extLst>
          </a:blip>
          <a:srcRect/>
          <a:stretch>
            <a:fillRect/>
          </a:stretch>
        </p:blipFill>
        <p:spPr bwMode="auto">
          <a:xfrm>
            <a:off x="166688" y="3859213"/>
            <a:ext cx="2811462"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対向車両.avi">
            <a:hlinkClick r:id="" action="ppaction://media"/>
            <a:extLst>
              <a:ext uri="{FF2B5EF4-FFF2-40B4-BE49-F238E27FC236}">
                <a16:creationId xmlns:a16="http://schemas.microsoft.com/office/drawing/2014/main" id="{2CFD18D0-3CC8-4740-ABB3-70F73D039821}"/>
              </a:ext>
            </a:extLst>
          </p:cNvPr>
          <p:cNvPicPr>
            <a:picLocks noRot="1" noChangeAspect="1" noChangeArrowheads="1"/>
          </p:cNvPicPr>
          <p:nvPr>
            <a:videoFile r:link="rId3"/>
          </p:nvPr>
        </p:nvPicPr>
        <p:blipFill>
          <a:blip r:embed="rId8">
            <a:extLst>
              <a:ext uri="{28A0092B-C50C-407E-A947-70E740481C1C}">
                <a14:useLocalDpi xmlns:a14="http://schemas.microsoft.com/office/drawing/2010/main" val="0"/>
              </a:ext>
            </a:extLst>
          </a:blip>
          <a:srcRect/>
          <a:stretch>
            <a:fillRect/>
          </a:stretch>
        </p:blipFill>
        <p:spPr bwMode="auto">
          <a:xfrm>
            <a:off x="3140075" y="3859213"/>
            <a:ext cx="2809875"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追抜車両.avi">
            <a:hlinkClick r:id="" action="ppaction://media"/>
            <a:extLst>
              <a:ext uri="{FF2B5EF4-FFF2-40B4-BE49-F238E27FC236}">
                <a16:creationId xmlns:a16="http://schemas.microsoft.com/office/drawing/2014/main" id="{15B495F8-C735-4B6D-9591-E2DBE52343DD}"/>
              </a:ext>
            </a:extLst>
          </p:cNvPr>
          <p:cNvPicPr>
            <a:picLocks noRot="1" noChangeAspect="1" noChangeArrowheads="1"/>
          </p:cNvPicPr>
          <p:nvPr>
            <a:videoFile r:link="rId4"/>
          </p:nvPr>
        </p:nvPicPr>
        <p:blipFill>
          <a:blip r:embed="rId9">
            <a:extLst>
              <a:ext uri="{28A0092B-C50C-407E-A947-70E740481C1C}">
                <a14:useLocalDpi xmlns:a14="http://schemas.microsoft.com/office/drawing/2010/main" val="0"/>
              </a:ext>
            </a:extLst>
          </a:blip>
          <a:srcRect/>
          <a:stretch>
            <a:fillRect/>
          </a:stretch>
        </p:blipFill>
        <p:spPr bwMode="auto">
          <a:xfrm>
            <a:off x="6030913" y="3859213"/>
            <a:ext cx="2809875"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384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19994" fill="hold"/>
                                        <p:tgtEl>
                                          <p:spTgt spid="6"/>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mediacall" presetSubtype="0" fill="hold" nodeType="clickEffect">
                                  <p:stCondLst>
                                    <p:cond delay="0"/>
                                  </p:stCondLst>
                                  <p:childTnLst>
                                    <p:cmd type="call" cmd="playFrom(0.0)">
                                      <p:cBhvr>
                                        <p:cTn id="10" dur="119994" fill="hold"/>
                                        <p:tgtEl>
                                          <p:spTgt spid="8"/>
                                        </p:tgtEl>
                                      </p:cBhvr>
                                    </p:cmd>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mediacall" presetSubtype="0" fill="hold" nodeType="clickEffect">
                                  <p:stCondLst>
                                    <p:cond delay="0"/>
                                  </p:stCondLst>
                                  <p:childTnLst>
                                    <p:cmd type="call" cmd="playFrom(0.0)">
                                      <p:cBhvr>
                                        <p:cTn id="14" dur="119994"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vol="80000">
                <p:cTn id="15" fill="hold" display="0">
                  <p:stCondLst>
                    <p:cond delay="indefinite"/>
                  </p:stCondLst>
                </p:cTn>
                <p:tgtEl>
                  <p:spTgt spid="6"/>
                </p:tgtEl>
              </p:cMediaNode>
            </p:video>
            <p:seq concurrent="1" nextAc="seek">
              <p:cTn id="16" restart="whenNotActive" fill="hold" evtFilter="cancelBubble" nodeType="interactiveSeq">
                <p:stCondLst>
                  <p:cond evt="onClick" delay="0">
                    <p:tgtEl>
                      <p:spTgt spid="6"/>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 presetClass="mediacall" presetSubtype="0" fill="hold" nodeType="clickEffect">
                                  <p:stCondLst>
                                    <p:cond delay="0"/>
                                  </p:stCondLst>
                                  <p:childTnLst>
                                    <p:cmd type="call" cmd="togglePause">
                                      <p:cBhvr>
                                        <p:cTn id="20" dur="1" fill="hold"/>
                                        <p:tgtEl>
                                          <p:spTgt spid="6"/>
                                        </p:tgtEl>
                                      </p:cBhvr>
                                    </p:cmd>
                                  </p:childTnLst>
                                </p:cTn>
                              </p:par>
                            </p:childTnLst>
                          </p:cTn>
                        </p:par>
                      </p:childTnLst>
                    </p:cTn>
                  </p:par>
                </p:childTnLst>
              </p:cTn>
              <p:nextCondLst>
                <p:cond evt="onClick" delay="0">
                  <p:tgtEl>
                    <p:spTgt spid="6"/>
                  </p:tgtEl>
                </p:cond>
              </p:nextCondLst>
            </p:seq>
            <p:video fullScrn="1">
              <p:cMediaNode vol="80000">
                <p:cTn id="21" fill="hold" display="0">
                  <p:stCondLst>
                    <p:cond delay="indefinite"/>
                  </p:stCondLst>
                </p:cTn>
                <p:tgtEl>
                  <p:spTgt spid="8"/>
                </p:tgtEl>
              </p:cMediaNode>
            </p:video>
            <p:seq concurrent="1" nextAc="seek">
              <p:cTn id="22" restart="whenNotActive" fill="hold" evtFilter="cancelBubble" nodeType="interactiveSeq">
                <p:stCondLst>
                  <p:cond evt="onClick" delay="0">
                    <p:tgtEl>
                      <p:spTgt spid="8"/>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2" presetClass="mediacall" presetSubtype="0" fill="hold" nodeType="clickEffect">
                                  <p:stCondLst>
                                    <p:cond delay="0"/>
                                  </p:stCondLst>
                                  <p:childTnLst>
                                    <p:cmd type="call" cmd="togglePause">
                                      <p:cBhvr>
                                        <p:cTn id="26" dur="1" fill="hold"/>
                                        <p:tgtEl>
                                          <p:spTgt spid="8"/>
                                        </p:tgtEl>
                                      </p:cBhvr>
                                    </p:cmd>
                                  </p:childTnLst>
                                </p:cTn>
                              </p:par>
                            </p:childTnLst>
                          </p:cTn>
                        </p:par>
                      </p:childTnLst>
                    </p:cTn>
                  </p:par>
                </p:childTnLst>
              </p:cTn>
              <p:nextCondLst>
                <p:cond evt="onClick" delay="0">
                  <p:tgtEl>
                    <p:spTgt spid="8"/>
                  </p:tgtEl>
                </p:cond>
              </p:nextCondLst>
            </p:seq>
            <p:video fullScrn="1">
              <p:cMediaNode vol="80000">
                <p:cTn id="27" fill="hold" display="0">
                  <p:stCondLst>
                    <p:cond delay="indefinite"/>
                  </p:stCondLst>
                </p:cTn>
                <p:tgtEl>
                  <p:spTgt spid="9"/>
                </p:tgtEl>
              </p:cMediaNode>
            </p:video>
            <p:seq concurrent="1" nextAc="seek">
              <p:cTn id="28" restart="whenNotActive" fill="hold" evtFilter="cancelBubble" nodeType="interactiveSeq">
                <p:stCondLst>
                  <p:cond evt="onClick" delay="0">
                    <p:tgtEl>
                      <p:spTgt spid="9"/>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2" presetClass="mediacall" presetSubtype="0" fill="hold" nodeType="clickEffect">
                                  <p:stCondLst>
                                    <p:cond delay="0"/>
                                  </p:stCondLst>
                                  <p:childTnLst>
                                    <p:cmd type="call" cmd="togglePause">
                                      <p:cBhvr>
                                        <p:cTn id="3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114DEB2-5184-4556-B06A-E7FBBAFC1433}"/>
              </a:ext>
            </a:extLst>
          </p:cNvPr>
          <p:cNvSpPr>
            <a:spLocks noChangeArrowheads="1"/>
          </p:cNvSpPr>
          <p:nvPr/>
        </p:nvSpPr>
        <p:spPr bwMode="auto">
          <a:xfrm>
            <a:off x="87313" y="873125"/>
            <a:ext cx="8890000" cy="5838825"/>
          </a:xfrm>
          <a:prstGeom prst="rect">
            <a:avLst/>
          </a:prstGeom>
          <a:noFill/>
          <a:ln w="25400">
            <a:solidFill>
              <a:schemeClr val="accent5">
                <a:lumMod val="50000"/>
              </a:schemeClr>
            </a:solidFill>
            <a:miter lim="800000"/>
            <a:headEnd/>
            <a:tailEnd/>
          </a:ln>
        </p:spPr>
        <p:txBody>
          <a:bodyPr wrap="none" anchor="ctr"/>
          <a:lstStyle/>
          <a:p>
            <a:pPr algn="ctr">
              <a:defRPr/>
            </a:pPr>
            <a:endParaRPr lang="ja-JP" altLang="ja-JP">
              <a:solidFill>
                <a:schemeClr val="accent4">
                  <a:lumMod val="10000"/>
                </a:schemeClr>
              </a:solidFill>
              <a:latin typeface="+mj-lt"/>
              <a:ea typeface="ＭＳ Ｐゴシック" charset="-128"/>
            </a:endParaRPr>
          </a:p>
        </p:txBody>
      </p:sp>
      <p:sp>
        <p:nvSpPr>
          <p:cNvPr id="6147" name="正方形/長方形 4">
            <a:extLst>
              <a:ext uri="{FF2B5EF4-FFF2-40B4-BE49-F238E27FC236}">
                <a16:creationId xmlns:a16="http://schemas.microsoft.com/office/drawing/2014/main" id="{C77D98C5-0F82-4B8A-A247-162E4EC90E88}"/>
              </a:ext>
            </a:extLst>
          </p:cNvPr>
          <p:cNvSpPr>
            <a:spLocks noChangeArrowheads="1"/>
          </p:cNvSpPr>
          <p:nvPr/>
        </p:nvSpPr>
        <p:spPr bwMode="auto">
          <a:xfrm>
            <a:off x="263525" y="1485900"/>
            <a:ext cx="8793163" cy="2062163"/>
          </a:xfrm>
          <a:prstGeom prst="rect">
            <a:avLst/>
          </a:prstGeom>
          <a:noFill/>
          <a:ln>
            <a:noFill/>
          </a:ln>
        </p:spPr>
        <p:txBody>
          <a:bodyPr>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en-US" altLang="ja-JP" sz="1600" b="1" dirty="0">
                <a:latin typeface="Arial" panose="020B0604020202020204" pitchFamily="34" charset="0"/>
              </a:rPr>
              <a:t>Evaluation subjects</a:t>
            </a:r>
          </a:p>
          <a:p>
            <a:pPr>
              <a:spcBef>
                <a:spcPct val="0"/>
              </a:spcBef>
              <a:buFontTx/>
              <a:buNone/>
              <a:defRPr/>
            </a:pPr>
            <a:endParaRPr lang="en-US" altLang="ja-JP" sz="1600" b="1" dirty="0">
              <a:latin typeface="Arial" panose="020B0604020202020204" pitchFamily="34" charset="0"/>
            </a:endParaRPr>
          </a:p>
          <a:p>
            <a:pPr marL="177800" indent="-177800">
              <a:spcBef>
                <a:spcPct val="0"/>
              </a:spcBef>
              <a:buFontTx/>
              <a:buNone/>
              <a:defRPr/>
            </a:pPr>
            <a:r>
              <a:rPr lang="en-US" altLang="ja-JP" sz="1600" b="1" dirty="0">
                <a:latin typeface="Arial" panose="020B0604020202020204" pitchFamily="34" charset="0"/>
              </a:rPr>
              <a:t>-  Changes in the driver's brake reaction time* in response to road projections under driving conditions</a:t>
            </a:r>
          </a:p>
          <a:p>
            <a:pPr marL="630238" indent="-274638">
              <a:spcBef>
                <a:spcPct val="0"/>
              </a:spcBef>
              <a:buFontTx/>
              <a:buNone/>
              <a:defRPr/>
            </a:pPr>
            <a:r>
              <a:rPr lang="en-US" altLang="ja-JP" sz="1600" b="1" dirty="0">
                <a:latin typeface="Arial" panose="020B0604020202020204" pitchFamily="34" charset="0"/>
              </a:rPr>
              <a:t>   *The time measured between the time when the braking lights of the preceding vehicle lit up and the time when the driver stepped on the brake pedal</a:t>
            </a:r>
          </a:p>
          <a:p>
            <a:pPr>
              <a:spcBef>
                <a:spcPct val="0"/>
              </a:spcBef>
              <a:buFontTx/>
              <a:buNone/>
              <a:defRPr/>
            </a:pPr>
            <a:endParaRPr lang="en-US" altLang="ja-JP" sz="1600" b="1" dirty="0">
              <a:latin typeface="Arial" panose="020B0604020202020204" pitchFamily="34" charset="0"/>
            </a:endParaRPr>
          </a:p>
          <a:p>
            <a:pPr>
              <a:spcBef>
                <a:spcPct val="0"/>
              </a:spcBef>
              <a:buFontTx/>
              <a:buNone/>
              <a:defRPr/>
            </a:pPr>
            <a:r>
              <a:rPr lang="en-US" altLang="ja-JP" sz="1600" b="1" dirty="0">
                <a:latin typeface="Arial" panose="020B0604020202020204" pitchFamily="34" charset="0"/>
              </a:rPr>
              <a:t>-  Subjective evaluation (influence of RPs on other road users, etc.)</a:t>
            </a:r>
          </a:p>
        </p:txBody>
      </p:sp>
      <p:sp>
        <p:nvSpPr>
          <p:cNvPr id="6148" name="Rectangle 22">
            <a:extLst>
              <a:ext uri="{FF2B5EF4-FFF2-40B4-BE49-F238E27FC236}">
                <a16:creationId xmlns:a16="http://schemas.microsoft.com/office/drawing/2014/main" id="{5EDE143E-8AB8-43D3-AD41-182CBCFD90A2}"/>
              </a:ext>
            </a:extLst>
          </p:cNvPr>
          <p:cNvSpPr>
            <a:spLocks noChangeArrowheads="1"/>
          </p:cNvSpPr>
          <p:nvPr/>
        </p:nvSpPr>
        <p:spPr bwMode="auto">
          <a:xfrm>
            <a:off x="490538" y="989013"/>
            <a:ext cx="8148637" cy="368300"/>
          </a:xfrm>
          <a:prstGeom prst="rect">
            <a:avLst/>
          </a:prstGeom>
          <a:solidFill>
            <a:srgbClr val="FFFF99"/>
          </a:solidFill>
          <a:ln w="9525">
            <a:solidFill>
              <a:schemeClr val="tx1"/>
            </a:solidFill>
            <a:miter lim="800000"/>
            <a:headEnd/>
            <a:tailEnd/>
          </a:ln>
        </p:spPr>
        <p:txBody>
          <a:bodyPr>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defRPr/>
            </a:pPr>
            <a:r>
              <a:rPr lang="en-US" altLang="ja-JP" sz="1800" b="1" dirty="0">
                <a:latin typeface="+mj-lt"/>
              </a:rPr>
              <a:t>An evaluation experiment was conducted on a driving simulator.</a:t>
            </a:r>
          </a:p>
        </p:txBody>
      </p:sp>
      <p:sp>
        <p:nvSpPr>
          <p:cNvPr id="15" name="正方形/長方形 4">
            <a:extLst>
              <a:ext uri="{FF2B5EF4-FFF2-40B4-BE49-F238E27FC236}">
                <a16:creationId xmlns:a16="http://schemas.microsoft.com/office/drawing/2014/main" id="{E3F1FBEA-50F8-4CCC-BCF0-874D2F62EE3B}"/>
              </a:ext>
            </a:extLst>
          </p:cNvPr>
          <p:cNvSpPr>
            <a:spLocks noChangeArrowheads="1"/>
          </p:cNvSpPr>
          <p:nvPr/>
        </p:nvSpPr>
        <p:spPr bwMode="auto">
          <a:xfrm>
            <a:off x="1042988" y="4951413"/>
            <a:ext cx="2282825" cy="584200"/>
          </a:xfrm>
          <a:prstGeom prst="rect">
            <a:avLst/>
          </a:prstGeom>
          <a:noFill/>
          <a:ln>
            <a:noFill/>
          </a:ln>
        </p:spPr>
        <p:txBody>
          <a:bodyPr>
            <a:spAutoFit/>
          </a:bodyPr>
          <a:lstStyle>
            <a:lvl1pPr>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Clr>
                <a:schemeClr val="accent6"/>
              </a:buClr>
              <a:buFontTx/>
              <a:buNone/>
              <a:defRPr/>
            </a:pPr>
            <a:r>
              <a:rPr lang="en-US" altLang="ja-JP" sz="1600" dirty="0">
                <a:latin typeface="+mj-lt"/>
                <a:cs typeface="Times New Roman" panose="02020603050405020304" pitchFamily="18" charset="0"/>
              </a:rPr>
              <a:t>A scene of the simulator experiment</a:t>
            </a:r>
            <a:endParaRPr lang="en-US" altLang="ja-JP" sz="1600" b="1" dirty="0">
              <a:latin typeface="+mj-lt"/>
            </a:endParaRPr>
          </a:p>
        </p:txBody>
      </p:sp>
      <p:sp>
        <p:nvSpPr>
          <p:cNvPr id="17" name="Rectangle 4">
            <a:extLst>
              <a:ext uri="{FF2B5EF4-FFF2-40B4-BE49-F238E27FC236}">
                <a16:creationId xmlns:a16="http://schemas.microsoft.com/office/drawing/2014/main" id="{68C39892-92A5-4C04-B5A2-A58C04C3CC88}"/>
              </a:ext>
            </a:extLst>
          </p:cNvPr>
          <p:cNvSpPr>
            <a:spLocks noChangeArrowheads="1"/>
          </p:cNvSpPr>
          <p:nvPr/>
        </p:nvSpPr>
        <p:spPr bwMode="auto">
          <a:xfrm>
            <a:off x="2700338" y="144463"/>
            <a:ext cx="4056062" cy="584200"/>
          </a:xfrm>
          <a:prstGeom prst="rect">
            <a:avLst/>
          </a:prstGeom>
          <a:solidFill>
            <a:schemeClr val="accent6">
              <a:lumMod val="50000"/>
            </a:schemeClr>
          </a:solidFill>
          <a:ln>
            <a:noFill/>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dirty="0">
                <a:solidFill>
                  <a:srgbClr val="FFFF00"/>
                </a:solidFill>
                <a:latin typeface="+mj-lt"/>
              </a:rPr>
              <a:t>Experimental Method</a:t>
            </a:r>
            <a:endParaRPr lang="ja-JP" altLang="en-US" dirty="0">
              <a:solidFill>
                <a:srgbClr val="FFFF00"/>
              </a:solidFill>
              <a:latin typeface="+mj-lt"/>
            </a:endParaRPr>
          </a:p>
        </p:txBody>
      </p:sp>
      <p:sp>
        <p:nvSpPr>
          <p:cNvPr id="9223" name="スライド番号プレースホルダー 1">
            <a:extLst>
              <a:ext uri="{FF2B5EF4-FFF2-40B4-BE49-F238E27FC236}">
                <a16:creationId xmlns:a16="http://schemas.microsoft.com/office/drawing/2014/main" id="{26ED9E31-1AE3-4097-9777-0962AB93089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F9AA0DA6-ED2E-43FA-A09E-B183857BB1A8}" type="slidenum">
              <a:rPr lang="en-US" altLang="ja-JP" sz="1400" smtClean="0">
                <a:latin typeface="Arial" panose="020B0604020202020204" pitchFamily="34" charset="0"/>
              </a:rPr>
              <a:pPr>
                <a:spcBef>
                  <a:spcPct val="0"/>
                </a:spcBef>
                <a:buFontTx/>
                <a:buNone/>
              </a:pPr>
              <a:t>3</a:t>
            </a:fld>
            <a:endParaRPr lang="en-US" altLang="ja-JP" sz="1400">
              <a:latin typeface="Arial" panose="020B0604020202020204" pitchFamily="34" charset="0"/>
            </a:endParaRPr>
          </a:p>
        </p:txBody>
      </p:sp>
      <p:pic>
        <p:nvPicPr>
          <p:cNvPr id="9224" name="図 12">
            <a:extLst>
              <a:ext uri="{FF2B5EF4-FFF2-40B4-BE49-F238E27FC236}">
                <a16:creationId xmlns:a16="http://schemas.microsoft.com/office/drawing/2014/main" id="{83D62705-47ED-4BC5-8238-6AA5222CA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813" y="3857625"/>
            <a:ext cx="3854450"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98"/>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a:extLst>
              <a:ext uri="{FF2B5EF4-FFF2-40B4-BE49-F238E27FC236}">
                <a16:creationId xmlns:a16="http://schemas.microsoft.com/office/drawing/2014/main" id="{5E961A81-5DCB-45C9-8C59-46C081A57A02}"/>
              </a:ext>
            </a:extLst>
          </p:cNvPr>
          <p:cNvSpPr txBox="1">
            <a:spLocks noChangeArrowheads="1"/>
          </p:cNvSpPr>
          <p:nvPr/>
        </p:nvSpPr>
        <p:spPr bwMode="auto">
          <a:xfrm>
            <a:off x="358775" y="1160463"/>
            <a:ext cx="8251825" cy="3724275"/>
          </a:xfrm>
          <a:prstGeom prst="rect">
            <a:avLst/>
          </a:prstGeom>
          <a:noFill/>
          <a:ln>
            <a:noFill/>
          </a:ln>
        </p:spPr>
        <p:txBody>
          <a:bodyPr>
            <a:spAutoFit/>
          </a:bodyPr>
          <a:lstStyle>
            <a:lvl1pPr marL="342900" indent="-3429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442913" indent="-442913" algn="just" defTabSz="358775">
              <a:buFontTx/>
              <a:buNone/>
              <a:defRPr/>
            </a:pPr>
            <a:r>
              <a:rPr lang="en-US" altLang="ja-JP" sz="2000" dirty="0">
                <a:latin typeface="Arial" panose="020B0604020202020204" pitchFamily="34" charset="0"/>
                <a:cs typeface="Arial" panose="020B0604020202020204" pitchFamily="34" charset="0"/>
              </a:rPr>
              <a:t>(1) 	The display of road projections caused a delay in the driver's brake reaction time (on average, 0.09 s with C/O and 0.05 s without C/O for a host vehicle, 0.04 s for an oncoming vehicle, and 0.05 s for an overtaking vehicle).</a:t>
            </a:r>
          </a:p>
          <a:p>
            <a:pPr marL="0" indent="0" algn="just">
              <a:buFontTx/>
              <a:buNone/>
              <a:defRPr/>
            </a:pPr>
            <a:endParaRPr lang="en-US" altLang="ja-JP" sz="2000" dirty="0">
              <a:latin typeface="Arial" panose="020B0604020202020204" pitchFamily="34" charset="0"/>
              <a:cs typeface="Arial" panose="020B0604020202020204" pitchFamily="34" charset="0"/>
            </a:endParaRPr>
          </a:p>
          <a:p>
            <a:pPr marL="442913" indent="-442913" algn="just">
              <a:buFontTx/>
              <a:buNone/>
              <a:defRPr/>
            </a:pPr>
            <a:r>
              <a:rPr lang="en-US" altLang="ja-JP" sz="2000" dirty="0">
                <a:latin typeface="Arial" panose="020B0604020202020204" pitchFamily="34" charset="0"/>
                <a:cs typeface="Arial" panose="020B0604020202020204" pitchFamily="34" charset="0"/>
              </a:rPr>
              <a:t>(2) RPs bothered most drivers in certain conditions if from oncoming vehicles, but not from overtaking vehicles.</a:t>
            </a:r>
          </a:p>
          <a:p>
            <a:pPr algn="just">
              <a:buFontTx/>
              <a:buAutoNum type="arabicParenBoth"/>
              <a:defRPr/>
            </a:pPr>
            <a:endParaRPr lang="en-US" altLang="ja-JP" sz="2000" dirty="0">
              <a:latin typeface="Arial" panose="020B0604020202020204" pitchFamily="34" charset="0"/>
              <a:cs typeface="Arial" panose="020B0604020202020204" pitchFamily="34" charset="0"/>
            </a:endParaRPr>
          </a:p>
          <a:p>
            <a:pPr marL="442913" indent="-442913" algn="just">
              <a:buFontTx/>
              <a:buNone/>
              <a:defRPr/>
            </a:pPr>
            <a:r>
              <a:rPr lang="en-US" altLang="ja-JP" sz="2000" dirty="0">
                <a:latin typeface="Arial" panose="020B0604020202020204" pitchFamily="34" charset="0"/>
                <a:cs typeface="Arial" panose="020B0604020202020204" pitchFamily="34" charset="0"/>
              </a:rPr>
              <a:t>(3) 	On wet road surfaces, the reflective luminance of RPs seen from the host vehicle significantly decreased, but increased when seen from oncoming vehicles.</a:t>
            </a:r>
          </a:p>
        </p:txBody>
      </p:sp>
      <p:sp>
        <p:nvSpPr>
          <p:cNvPr id="4" name="Rectangle 4">
            <a:extLst>
              <a:ext uri="{FF2B5EF4-FFF2-40B4-BE49-F238E27FC236}">
                <a16:creationId xmlns:a16="http://schemas.microsoft.com/office/drawing/2014/main" id="{1ADEA86D-E9DC-4881-8D7F-CE8A0AC648D3}"/>
              </a:ext>
            </a:extLst>
          </p:cNvPr>
          <p:cNvSpPr>
            <a:spLocks noChangeArrowheads="1"/>
          </p:cNvSpPr>
          <p:nvPr/>
        </p:nvSpPr>
        <p:spPr bwMode="auto">
          <a:xfrm>
            <a:off x="3311525" y="188913"/>
            <a:ext cx="2770188" cy="584200"/>
          </a:xfrm>
          <a:prstGeom prst="rect">
            <a:avLst/>
          </a:prstGeom>
          <a:solidFill>
            <a:schemeClr val="accent6">
              <a:lumMod val="50000"/>
            </a:schemeClr>
          </a:solidFill>
          <a:ln>
            <a:noFill/>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dirty="0">
                <a:solidFill>
                  <a:srgbClr val="FFFF00"/>
                </a:solidFill>
                <a:cs typeface="Arial" panose="020B0604020202020204" pitchFamily="34" charset="0"/>
              </a:rPr>
              <a:t>Conclusions</a:t>
            </a:r>
            <a:endParaRPr lang="ja-JP" altLang="en-US" dirty="0">
              <a:solidFill>
                <a:srgbClr val="FFFF00"/>
              </a:solidFill>
              <a:cs typeface="Arial" panose="020B0604020202020204" pitchFamily="34" charset="0"/>
            </a:endParaRPr>
          </a:p>
        </p:txBody>
      </p:sp>
      <p:sp>
        <p:nvSpPr>
          <p:cNvPr id="11268" name="スライド番号プレースホルダー 1">
            <a:extLst>
              <a:ext uri="{FF2B5EF4-FFF2-40B4-BE49-F238E27FC236}">
                <a16:creationId xmlns:a16="http://schemas.microsoft.com/office/drawing/2014/main" id="{354A3D14-629A-4EAA-B99E-08B113AEA34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E6079315-B0C8-4C73-9B1B-482627D3FAE4}" type="slidenum">
              <a:rPr lang="en-US" altLang="ja-JP" sz="1400" smtClean="0">
                <a:latin typeface="Arial" panose="020B0604020202020204" pitchFamily="34" charset="0"/>
                <a:cs typeface="Arial" panose="020B0604020202020204" pitchFamily="34" charset="0"/>
              </a:rPr>
              <a:pPr>
                <a:spcBef>
                  <a:spcPct val="0"/>
                </a:spcBef>
                <a:buFontTx/>
                <a:buNone/>
              </a:pPr>
              <a:t>4</a:t>
            </a:fld>
            <a:endParaRPr lang="en-US" altLang="ja-JP" sz="1400">
              <a:latin typeface="Arial" panose="020B0604020202020204" pitchFamily="34" charset="0"/>
              <a:cs typeface="Arial" panose="020B0604020202020204" pitchFamily="34" charset="0"/>
            </a:endParaRPr>
          </a:p>
        </p:txBody>
      </p:sp>
    </p:spTree>
  </p:cSld>
  <p:clrMapOvr>
    <a:masterClrMapping/>
  </p:clrMapOvr>
  <p:transition spd="slow" advTm="174"/>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3">
            <a:extLst>
              <a:ext uri="{FF2B5EF4-FFF2-40B4-BE49-F238E27FC236}">
                <a16:creationId xmlns:a16="http://schemas.microsoft.com/office/drawing/2014/main" id="{CF3C32FD-3166-42AF-B2C9-759FF7CCDDD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spcBef>
                <a:spcPct val="20000"/>
              </a:spcBef>
              <a:buChar char="–"/>
              <a:defRPr kumimoji="1" sz="2800">
                <a:solidFill>
                  <a:schemeClr val="tx1"/>
                </a:solidFill>
                <a:latin typeface="Times New Roman" panose="02020603050405020304" pitchFamily="18" charset="0"/>
                <a:ea typeface="ＭＳ Ｐゴシック" panose="020B0600070205080204" pitchFamily="34" charset="-128"/>
              </a:defRPr>
            </a:lvl2pPr>
            <a:lvl3pPr marL="1143000" indent="-228600" defTabSz="762000">
              <a:spcBef>
                <a:spcPct val="20000"/>
              </a:spcBef>
              <a:buChar char="•"/>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4pPr>
            <a:lvl5pPr marL="2057400" indent="-228600" defTabSz="762000">
              <a:spcBef>
                <a:spcPct val="20000"/>
              </a:spcBef>
              <a:buChar char="•"/>
              <a:defRPr kumimoji="1" sz="20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C8D4867E-04DE-4A80-A8E9-686F677D6343}" type="slidenum">
              <a:rPr lang="en-US" altLang="ja-JP" sz="1400" smtClean="0">
                <a:latin typeface="Arial" panose="020B0604020202020204" pitchFamily="34" charset="0"/>
                <a:cs typeface="Arial" panose="020B0604020202020204" pitchFamily="34" charset="0"/>
              </a:rPr>
              <a:pPr>
                <a:spcBef>
                  <a:spcPct val="0"/>
                </a:spcBef>
                <a:buFontTx/>
                <a:buNone/>
              </a:pPr>
              <a:t>5</a:t>
            </a:fld>
            <a:endParaRPr lang="en-US" altLang="ja-JP" sz="1400">
              <a:latin typeface="Arial" panose="020B0604020202020204" pitchFamily="34" charset="0"/>
              <a:cs typeface="Arial" panose="020B0604020202020204" pitchFamily="34" charset="0"/>
            </a:endParaRPr>
          </a:p>
        </p:txBody>
      </p:sp>
      <p:sp>
        <p:nvSpPr>
          <p:cNvPr id="6" name="Rectangle 4">
            <a:extLst>
              <a:ext uri="{FF2B5EF4-FFF2-40B4-BE49-F238E27FC236}">
                <a16:creationId xmlns:a16="http://schemas.microsoft.com/office/drawing/2014/main" id="{DDBC13D5-FAAD-4FC7-8FC9-AA69D3D61514}"/>
              </a:ext>
            </a:extLst>
          </p:cNvPr>
          <p:cNvSpPr>
            <a:spLocks noChangeArrowheads="1"/>
          </p:cNvSpPr>
          <p:nvPr/>
        </p:nvSpPr>
        <p:spPr bwMode="auto">
          <a:xfrm>
            <a:off x="2627313" y="53975"/>
            <a:ext cx="3525837" cy="584200"/>
          </a:xfrm>
          <a:prstGeom prst="rect">
            <a:avLst/>
          </a:prstGeom>
          <a:solidFill>
            <a:schemeClr val="accent6">
              <a:lumMod val="50000"/>
            </a:schemeClr>
          </a:solidFill>
          <a:ln>
            <a:noFill/>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dirty="0">
                <a:solidFill>
                  <a:srgbClr val="FFFF00"/>
                </a:solidFill>
                <a:cs typeface="Arial" panose="020B0604020202020204" pitchFamily="34" charset="0"/>
              </a:rPr>
              <a:t>Japan's Concerns</a:t>
            </a:r>
            <a:endParaRPr lang="ja-JP" altLang="en-US" dirty="0">
              <a:solidFill>
                <a:srgbClr val="FFFF00"/>
              </a:solidFill>
              <a:cs typeface="Arial" panose="020B0604020202020204" pitchFamily="34" charset="0"/>
            </a:endParaRPr>
          </a:p>
        </p:txBody>
      </p:sp>
      <p:sp>
        <p:nvSpPr>
          <p:cNvPr id="9" name="テキスト ボックス 8">
            <a:extLst>
              <a:ext uri="{FF2B5EF4-FFF2-40B4-BE49-F238E27FC236}">
                <a16:creationId xmlns:a16="http://schemas.microsoft.com/office/drawing/2014/main" id="{DCBEDB5F-741A-4D4A-ABBA-5E7AF54AFCC7}"/>
              </a:ext>
            </a:extLst>
          </p:cNvPr>
          <p:cNvSpPr txBox="1"/>
          <p:nvPr/>
        </p:nvSpPr>
        <p:spPr>
          <a:xfrm>
            <a:off x="185722" y="705873"/>
            <a:ext cx="8713434" cy="2554545"/>
          </a:xfrm>
          <a:prstGeom prst="rect">
            <a:avLst/>
          </a:prstGeom>
          <a:solidFill>
            <a:srgbClr val="FFFF99"/>
          </a:solidFill>
          <a:ln>
            <a:solidFill>
              <a:srgbClr val="000000"/>
            </a:solidFill>
          </a:ln>
        </p:spPr>
        <p:txBody>
          <a:bodyPr>
            <a:spAutoFit/>
          </a:bodyPr>
          <a:lstStyle/>
          <a:p>
            <a:pPr>
              <a:defRPr/>
            </a:pPr>
            <a:r>
              <a:rPr lang="en-US" altLang="ja-JP" sz="2000" b="1" u="sng" strike="dblStrike" kern="100" dirty="0">
                <a:solidFill>
                  <a:srgbClr val="FF0000"/>
                </a:solidFill>
                <a:ea typeface="メイリオ" panose="020B0604030504040204" pitchFamily="50" charset="-128"/>
                <a:cs typeface="Arial" panose="020B0604020202020204" pitchFamily="34" charset="0"/>
              </a:rPr>
              <a:t>0. Delay in brake reaction time caused by road projections</a:t>
            </a:r>
            <a:endParaRPr lang="ja-JP" altLang="ja-JP" sz="2000" b="1" u="sng" kern="100" dirty="0">
              <a:solidFill>
                <a:srgbClr val="FF0000"/>
              </a:solidFill>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1. Distracting glare to oncoming vehicles on wet road surfaces</a:t>
            </a:r>
            <a:endParaRPr lang="ja-JP" altLang="ja-JP" sz="2000" kern="100" dirty="0">
              <a:ea typeface="游明朝" panose="02020400000000000000" pitchFamily="18" charset="-128"/>
              <a:cs typeface="Arial" panose="020B0604020202020204" pitchFamily="34" charset="0"/>
            </a:endParaRPr>
          </a:p>
          <a:p>
            <a:pPr>
              <a:defRPr/>
            </a:pPr>
            <a:r>
              <a:rPr lang="en-US" altLang="ja-JP" sz="2000" strike="dblStrike" kern="100" dirty="0">
                <a:ea typeface="メイリオ" panose="020B0604030504040204" pitchFamily="50" charset="-128"/>
                <a:cs typeface="Arial" panose="020B0604020202020204" pitchFamily="34" charset="0"/>
              </a:rPr>
              <a:t>2. Scope of symbol types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3. Prohibition of flashing or transforming symbols</a:t>
            </a:r>
            <a:endParaRPr lang="ja-JP" altLang="ja-JP" sz="2000" kern="100" dirty="0">
              <a:ea typeface="游明朝" panose="02020400000000000000" pitchFamily="18" charset="-128"/>
              <a:cs typeface="Arial" panose="020B0604020202020204" pitchFamily="34" charset="0"/>
            </a:endParaRPr>
          </a:p>
          <a:p>
            <a:pPr>
              <a:defRPr/>
            </a:pPr>
            <a:r>
              <a:rPr lang="en-US" altLang="ja-JP" sz="2000" strike="dblStrike" kern="100" dirty="0">
                <a:ea typeface="メイリオ" panose="020B0604030504040204" pitchFamily="50" charset="-128"/>
                <a:cs typeface="Arial" panose="020B0604020202020204" pitchFamily="34" charset="0"/>
              </a:rPr>
              <a:t>4. Limitation of symbol colors</a:t>
            </a:r>
            <a:endParaRPr lang="ja-JP" altLang="ja-JP" sz="2000" kern="100" dirty="0">
              <a:ea typeface="游明朝" panose="02020400000000000000" pitchFamily="18" charset="-128"/>
              <a:cs typeface="Arial" panose="020B0604020202020204" pitchFamily="34" charset="0"/>
            </a:endParaRPr>
          </a:p>
          <a:p>
            <a:pPr>
              <a:defRPr/>
            </a:pPr>
            <a:r>
              <a:rPr lang="en-US" altLang="ja-JP" sz="2000" kern="100" dirty="0">
                <a:ea typeface="メイリオ" panose="020B0604030504040204" pitchFamily="50" charset="-128"/>
                <a:cs typeface="Arial" panose="020B0604020202020204" pitchFamily="34" charset="0"/>
              </a:rPr>
              <a:t>5. Limitation of projection range widths</a:t>
            </a:r>
            <a:endParaRPr lang="ja-JP" altLang="ja-JP" sz="2000" kern="100" dirty="0">
              <a:ea typeface="游明朝" panose="02020400000000000000" pitchFamily="18" charset="-128"/>
              <a:cs typeface="Arial" panose="020B0604020202020204" pitchFamily="34" charset="0"/>
            </a:endParaRPr>
          </a:p>
          <a:p>
            <a:pPr>
              <a:defRPr/>
            </a:pPr>
            <a:r>
              <a:rPr lang="en-US" altLang="ja-JP" sz="2000" strike="dblStrike" kern="100" dirty="0">
                <a:ea typeface="メイリオ" panose="020B0604030504040204" pitchFamily="50" charset="-128"/>
                <a:cs typeface="Arial" panose="020B0604020202020204" pitchFamily="34" charset="0"/>
              </a:rPr>
              <a:t>6. Duration of symbol projection</a:t>
            </a:r>
            <a:endParaRPr lang="ja-JP" altLang="ja-JP" sz="2000" kern="100" dirty="0">
              <a:ea typeface="游明朝" panose="02020400000000000000" pitchFamily="18" charset="-128"/>
              <a:cs typeface="Arial" panose="020B0604020202020204" pitchFamily="34" charset="0"/>
            </a:endParaRPr>
          </a:p>
          <a:p>
            <a:pPr>
              <a:defRPr/>
            </a:pPr>
            <a:r>
              <a:rPr lang="en-US" altLang="ja-JP" sz="2000" dirty="0">
                <a:ea typeface="メイリオ" panose="020B0604030504040204" pitchFamily="50" charset="-128"/>
                <a:cs typeface="Arial" panose="020B0604020202020204" pitchFamily="34" charset="0"/>
              </a:rPr>
              <a:t>7. Impact on oncoming vehicles and pedestrians</a:t>
            </a:r>
            <a:endParaRPr lang="ja-JP" altLang="ja-JP" sz="2000" kern="100" dirty="0">
              <a:ea typeface="+mj-ea"/>
              <a:cs typeface="Arial" panose="020B0604020202020204" pitchFamily="34" charset="0"/>
            </a:endParaRPr>
          </a:p>
        </p:txBody>
      </p:sp>
      <p:cxnSp>
        <p:nvCxnSpPr>
          <p:cNvPr id="13317" name="直線矢印コネクタ 17">
            <a:extLst>
              <a:ext uri="{FF2B5EF4-FFF2-40B4-BE49-F238E27FC236}">
                <a16:creationId xmlns:a16="http://schemas.microsoft.com/office/drawing/2014/main" id="{EB3B7D81-D52B-4F99-875D-92F52806C38E}"/>
              </a:ext>
            </a:extLst>
          </p:cNvPr>
          <p:cNvCxnSpPr>
            <a:cxnSpLocks noChangeShapeType="1"/>
          </p:cNvCxnSpPr>
          <p:nvPr/>
        </p:nvCxnSpPr>
        <p:spPr bwMode="auto">
          <a:xfrm>
            <a:off x="4572000" y="3327400"/>
            <a:ext cx="9525" cy="371475"/>
          </a:xfrm>
          <a:prstGeom prst="straightConnector1">
            <a:avLst/>
          </a:prstGeom>
          <a:noFill/>
          <a:ln w="69850" algn="ctr">
            <a:solidFill>
              <a:schemeClr val="accent2"/>
            </a:solidFill>
            <a:round/>
            <a:headEnd/>
            <a:tailEnd type="triangle" w="med" len="med"/>
          </a:ln>
          <a:extLst>
            <a:ext uri="{909E8E84-426E-40DD-AFC4-6F175D3DCCD1}">
              <a14:hiddenFill xmlns:a14="http://schemas.microsoft.com/office/drawing/2010/main">
                <a:noFill/>
              </a14:hiddenFill>
            </a:ext>
          </a:extLst>
        </p:spPr>
      </p:cxnSp>
      <p:sp>
        <p:nvSpPr>
          <p:cNvPr id="11" name="テキスト ボックス 10">
            <a:extLst>
              <a:ext uri="{FF2B5EF4-FFF2-40B4-BE49-F238E27FC236}">
                <a16:creationId xmlns:a16="http://schemas.microsoft.com/office/drawing/2014/main" id="{68E6B743-4294-466D-B548-C96E6F5876BC}"/>
              </a:ext>
            </a:extLst>
          </p:cNvPr>
          <p:cNvSpPr txBox="1"/>
          <p:nvPr/>
        </p:nvSpPr>
        <p:spPr>
          <a:xfrm>
            <a:off x="214313" y="3779838"/>
            <a:ext cx="8713787" cy="2246312"/>
          </a:xfrm>
          <a:prstGeom prst="rect">
            <a:avLst/>
          </a:prstGeom>
          <a:solidFill>
            <a:srgbClr val="FFFF99"/>
          </a:solidFill>
          <a:ln>
            <a:solidFill>
              <a:srgbClr val="000000"/>
            </a:solidFill>
          </a:ln>
        </p:spPr>
        <p:txBody>
          <a:bodyPr>
            <a:spAutoFit/>
          </a:bodyPr>
          <a:lstStyle/>
          <a:p>
            <a:pPr algn="just">
              <a:tabLst>
                <a:tab pos="457200" algn="l"/>
              </a:tabLst>
              <a:defRPr/>
            </a:pPr>
            <a:r>
              <a:rPr lang="en-US" altLang="ja-JP" sz="2000" kern="100" dirty="0">
                <a:ea typeface="+mj-ea"/>
                <a:cs typeface="Arial" panose="020B0604020202020204" pitchFamily="34" charset="0"/>
              </a:rPr>
              <a:t>Concerns 2, 4, and 6 will be resolved in </a:t>
            </a:r>
            <a:r>
              <a:rPr lang="en-US" altLang="ja-JP" sz="2000" kern="100" dirty="0">
                <a:solidFill>
                  <a:srgbClr val="FF0000"/>
                </a:solidFill>
                <a:ea typeface="+mj-ea"/>
                <a:cs typeface="Arial" panose="020B0604020202020204" pitchFamily="34" charset="0"/>
              </a:rPr>
              <a:t>GRE/2020/4/Rev.1</a:t>
            </a:r>
            <a:r>
              <a:rPr lang="en-US" altLang="ja-JP" sz="2000" kern="100" dirty="0">
                <a:ea typeface="+mj-ea"/>
                <a:cs typeface="Arial" panose="020B0604020202020204" pitchFamily="34" charset="0"/>
              </a:rPr>
              <a:t>. Concern 0, too, has been resolved with the results of the dynamic tests presented above.</a:t>
            </a:r>
          </a:p>
          <a:p>
            <a:pPr algn="just">
              <a:tabLst>
                <a:tab pos="457200" algn="l"/>
              </a:tabLst>
              <a:defRPr/>
            </a:pPr>
            <a:r>
              <a:rPr lang="en-US" altLang="ja-JP" sz="2000" kern="100" dirty="0">
                <a:ea typeface="+mj-ea"/>
                <a:cs typeface="Arial" panose="020B0604020202020204" pitchFamily="34" charset="0"/>
              </a:rPr>
              <a:t>However, concerns 1, 3, 5 and 7 remain unresolved.</a:t>
            </a:r>
          </a:p>
          <a:p>
            <a:pPr algn="just">
              <a:tabLst>
                <a:tab pos="457200" algn="l"/>
              </a:tabLst>
              <a:defRPr/>
            </a:pPr>
            <a:r>
              <a:rPr lang="en-US" altLang="ja-JP" sz="2000" kern="100" dirty="0">
                <a:ea typeface="+mj-ea"/>
                <a:cs typeface="Arial" panose="020B0604020202020204" pitchFamily="34" charset="0"/>
              </a:rPr>
              <a:t>It is also necessary to discuss the question of listing not only symbols but also patterns (or of deleting patterns, keeping only symbols). It is also necessary to adjust the operating conditions, etc. of RP lamps to ensure that there are no conflicts with other GRs.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IMING" val="|0.1|0.2|0.1"/>
</p:tagLst>
</file>

<file path=ppt/theme/theme1.xml><?xml version="1.0" encoding="utf-8"?>
<a:theme xmlns:a="http://schemas.openxmlformats.org/drawingml/2006/main" name="標準デザイン">
  <a:themeElements>
    <a:clrScheme name="標準デザイン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fontScheme name="標準デザイン">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00FFF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標準デザイン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標準デザイン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71CB70-5729-4DBD-9889-EDD33D70C8C7}">
  <ds:schemaRefs>
    <ds:schemaRef ds:uri="http://schemas.microsoft.com/sharepoint/v3/contenttype/forms"/>
  </ds:schemaRefs>
</ds:datastoreItem>
</file>

<file path=customXml/itemProps2.xml><?xml version="1.0" encoding="utf-8"?>
<ds:datastoreItem xmlns:ds="http://schemas.openxmlformats.org/officeDocument/2006/customXml" ds:itemID="{8D67689D-B81B-4A00-AFC0-99107755FC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98BD6B-ADD9-442A-A060-4CEF3D1CD6C0}">
  <ds:schemaRefs>
    <ds:schemaRef ds:uri="http://schemas.microsoft.com/office/2006/documentManagement/type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http://purl.org/dc/dcmitype/"/>
    <ds:schemaRef ds:uri="http://schemas.microsoft.com/office/infopath/2007/PartnerControls"/>
    <ds:schemaRef ds:uri="acccb6d4-dbe5-46d2-b4d3-5733603d8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C:¥MSOffice¥Template¥ﾌﾟﾚｾﾞﾝﾃｰｼｮﾝ ﾃﾞｻﾞｲﾝ¥Double Lines.pot</Template>
  <TotalTime>0</TotalTime>
  <Words>621</Words>
  <Application>Microsoft Office PowerPoint</Application>
  <PresentationFormat>On-screen Show (4:3)</PresentationFormat>
  <Paragraphs>61</Paragraphs>
  <Slides>5</Slides>
  <Notes>5</Notes>
  <HiddenSlides>0</HiddenSlides>
  <MMClips>3</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ＭＳ Ｐゴシック</vt:lpstr>
      <vt:lpstr>Times New Roman</vt:lpstr>
      <vt:lpstr>ＭＳ Ｐ明朝</vt:lpstr>
      <vt:lpstr>メイリオ</vt:lpstr>
      <vt:lpstr>游明朝</vt:lpstr>
      <vt:lpstr>ＭＳ 明朝</vt:lpstr>
      <vt:lpstr>標準デザイン</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2019-01-11T02:15:33Z</dcterms:created>
  <dcterms:modified xsi:type="dcterms:W3CDTF">2021-04-27T15:49:08Z</dcterms:modified>
</cp:coreProperties>
</file>