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7" r:id="rId5"/>
    <p:sldId id="289" r:id="rId6"/>
    <p:sldId id="291" r:id="rId7"/>
    <p:sldId id="290" r:id="rId8"/>
    <p:sldId id="288" r:id="rId9"/>
    <p:sldId id="292" r:id="rId10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4B33F-2AD4-421B-A52F-CFD98CF73FAA}" v="10" dt="2021-04-22T12:32:01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9" autoAdjust="0"/>
    <p:restoredTop sz="94581" autoAdjust="0"/>
  </p:normalViewPr>
  <p:slideViewPr>
    <p:cSldViewPr>
      <p:cViewPr>
        <p:scale>
          <a:sx n="80" d="100"/>
          <a:sy n="80" d="100"/>
        </p:scale>
        <p:origin x="1766" y="11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1BC4B33F-2AD4-421B-A52F-CFD98CF73FAA}"/>
    <pc:docChg chg="custSel addSld modSld">
      <pc:chgData name="Konstantin Glukhenkiy" userId="24b49d37-c936-4e44-8fab-4bfac34f62f4" providerId="ADAL" clId="{1BC4B33F-2AD4-421B-A52F-CFD98CF73FAA}" dt="2021-04-22T12:32:25.694" v="709" actId="6549"/>
      <pc:docMkLst>
        <pc:docMk/>
      </pc:docMkLst>
      <pc:sldChg chg="modSp mod">
        <pc:chgData name="Konstantin Glukhenkiy" userId="24b49d37-c936-4e44-8fab-4bfac34f62f4" providerId="ADAL" clId="{1BC4B33F-2AD4-421B-A52F-CFD98CF73FAA}" dt="2021-04-22T10:24:58.690" v="438" actId="20577"/>
        <pc:sldMkLst>
          <pc:docMk/>
          <pc:sldMk cId="2256515904" sldId="287"/>
        </pc:sldMkLst>
        <pc:spChg chg="mod">
          <ac:chgData name="Konstantin Glukhenkiy" userId="24b49d37-c936-4e44-8fab-4bfac34f62f4" providerId="ADAL" clId="{1BC4B33F-2AD4-421B-A52F-CFD98CF73FAA}" dt="2021-04-21T20:05:02.267" v="61" actId="6549"/>
          <ac:spMkLst>
            <pc:docMk/>
            <pc:sldMk cId="2256515904" sldId="287"/>
            <ac:spMk id="2" creationId="{00000000-0000-0000-0000-000000000000}"/>
          </ac:spMkLst>
        </pc:spChg>
        <pc:spChg chg="mod">
          <ac:chgData name="Konstantin Glukhenkiy" userId="24b49d37-c936-4e44-8fab-4bfac34f62f4" providerId="ADAL" clId="{1BC4B33F-2AD4-421B-A52F-CFD98CF73FAA}" dt="2021-04-22T10:24:58.690" v="438" actId="20577"/>
          <ac:spMkLst>
            <pc:docMk/>
            <pc:sldMk cId="2256515904" sldId="287"/>
            <ac:spMk id="3" creationId="{00000000-0000-0000-0000-000000000000}"/>
          </ac:spMkLst>
        </pc:spChg>
        <pc:spChg chg="mod">
          <ac:chgData name="Konstantin Glukhenkiy" userId="24b49d37-c936-4e44-8fab-4bfac34f62f4" providerId="ADAL" clId="{1BC4B33F-2AD4-421B-A52F-CFD98CF73FAA}" dt="2021-04-21T20:02:01.839" v="47" actId="6549"/>
          <ac:spMkLst>
            <pc:docMk/>
            <pc:sldMk cId="2256515904" sldId="287"/>
            <ac:spMk id="4" creationId="{00000000-0000-0000-0000-000000000000}"/>
          </ac:spMkLst>
        </pc:spChg>
      </pc:sldChg>
      <pc:sldChg chg="modSp mod">
        <pc:chgData name="Konstantin Glukhenkiy" userId="24b49d37-c936-4e44-8fab-4bfac34f62f4" providerId="ADAL" clId="{1BC4B33F-2AD4-421B-A52F-CFD98CF73FAA}" dt="2021-04-21T20:18:31.685" v="138" actId="313"/>
        <pc:sldMkLst>
          <pc:docMk/>
          <pc:sldMk cId="302958873" sldId="288"/>
        </pc:sldMkLst>
        <pc:spChg chg="mod">
          <ac:chgData name="Konstantin Glukhenkiy" userId="24b49d37-c936-4e44-8fab-4bfac34f62f4" providerId="ADAL" clId="{1BC4B33F-2AD4-421B-A52F-CFD98CF73FAA}" dt="2021-04-21T20:18:31.685" v="138" actId="313"/>
          <ac:spMkLst>
            <pc:docMk/>
            <pc:sldMk cId="302958873" sldId="288"/>
            <ac:spMk id="4" creationId="{00000000-0000-0000-0000-000000000000}"/>
          </ac:spMkLst>
        </pc:spChg>
      </pc:sldChg>
      <pc:sldChg chg="addSp delSp modSp mod">
        <pc:chgData name="Konstantin Glukhenkiy" userId="24b49d37-c936-4e44-8fab-4bfac34f62f4" providerId="ADAL" clId="{1BC4B33F-2AD4-421B-A52F-CFD98CF73FAA}" dt="2021-04-21T20:11:58.156" v="117" actId="1076"/>
        <pc:sldMkLst>
          <pc:docMk/>
          <pc:sldMk cId="1804794617" sldId="289"/>
        </pc:sldMkLst>
        <pc:spChg chg="mod">
          <ac:chgData name="Konstantin Glukhenkiy" userId="24b49d37-c936-4e44-8fab-4bfac34f62f4" providerId="ADAL" clId="{1BC4B33F-2AD4-421B-A52F-CFD98CF73FAA}" dt="2021-04-21T20:11:13.825" v="111" actId="122"/>
          <ac:spMkLst>
            <pc:docMk/>
            <pc:sldMk cId="1804794617" sldId="289"/>
            <ac:spMk id="2" creationId="{CA0F477A-1972-43BC-A4B1-13006DB5D13A}"/>
          </ac:spMkLst>
        </pc:spChg>
        <pc:spChg chg="mod">
          <ac:chgData name="Konstantin Glukhenkiy" userId="24b49d37-c936-4e44-8fab-4bfac34f62f4" providerId="ADAL" clId="{1BC4B33F-2AD4-421B-A52F-CFD98CF73FAA}" dt="2021-04-21T20:11:58.156" v="117" actId="1076"/>
          <ac:spMkLst>
            <pc:docMk/>
            <pc:sldMk cId="1804794617" sldId="289"/>
            <ac:spMk id="5" creationId="{BACB074D-8B99-458F-8089-A5ADA786BB64}"/>
          </ac:spMkLst>
        </pc:spChg>
        <pc:spChg chg="mod">
          <ac:chgData name="Konstantin Glukhenkiy" userId="24b49d37-c936-4e44-8fab-4bfac34f62f4" providerId="ADAL" clId="{1BC4B33F-2AD4-421B-A52F-CFD98CF73FAA}" dt="2021-04-21T20:11:53.674" v="116" actId="1076"/>
          <ac:spMkLst>
            <pc:docMk/>
            <pc:sldMk cId="1804794617" sldId="289"/>
            <ac:spMk id="6" creationId="{9B0DCE52-233E-4F2E-A51E-B10DC29A4EEC}"/>
          </ac:spMkLst>
        </pc:spChg>
        <pc:spChg chg="mod">
          <ac:chgData name="Konstantin Glukhenkiy" userId="24b49d37-c936-4e44-8fab-4bfac34f62f4" providerId="ADAL" clId="{1BC4B33F-2AD4-421B-A52F-CFD98CF73FAA}" dt="2021-04-21T20:11:42.289" v="114" actId="1076"/>
          <ac:spMkLst>
            <pc:docMk/>
            <pc:sldMk cId="1804794617" sldId="289"/>
            <ac:spMk id="7" creationId="{B1BFF53B-AC04-4EC5-B27C-6B5CADB940B4}"/>
          </ac:spMkLst>
        </pc:spChg>
        <pc:picChg chg="add mod ord">
          <ac:chgData name="Konstantin Glukhenkiy" userId="24b49d37-c936-4e44-8fab-4bfac34f62f4" providerId="ADAL" clId="{1BC4B33F-2AD4-421B-A52F-CFD98CF73FAA}" dt="2021-04-21T20:11:47.454" v="115" actId="1076"/>
          <ac:picMkLst>
            <pc:docMk/>
            <pc:sldMk cId="1804794617" sldId="289"/>
            <ac:picMk id="3" creationId="{9096E315-EB4D-48D9-BA88-47E9CDB98668}"/>
          </ac:picMkLst>
        </pc:picChg>
        <pc:picChg chg="del">
          <ac:chgData name="Konstantin Glukhenkiy" userId="24b49d37-c936-4e44-8fab-4bfac34f62f4" providerId="ADAL" clId="{1BC4B33F-2AD4-421B-A52F-CFD98CF73FAA}" dt="2021-04-21T20:09:43.944" v="103" actId="478"/>
          <ac:picMkLst>
            <pc:docMk/>
            <pc:sldMk cId="1804794617" sldId="289"/>
            <ac:picMk id="4" creationId="{1361E5B3-188B-434B-8464-9FAB5658769A}"/>
          </ac:picMkLst>
        </pc:picChg>
      </pc:sldChg>
      <pc:sldChg chg="addSp delSp modSp mod">
        <pc:chgData name="Konstantin Glukhenkiy" userId="24b49d37-c936-4e44-8fab-4bfac34f62f4" providerId="ADAL" clId="{1BC4B33F-2AD4-421B-A52F-CFD98CF73FAA}" dt="2021-04-21T20:15:21.120" v="129" actId="1076"/>
        <pc:sldMkLst>
          <pc:docMk/>
          <pc:sldMk cId="4033918377" sldId="290"/>
        </pc:sldMkLst>
        <pc:spChg chg="mod">
          <ac:chgData name="Konstantin Glukhenkiy" userId="24b49d37-c936-4e44-8fab-4bfac34f62f4" providerId="ADAL" clId="{1BC4B33F-2AD4-421B-A52F-CFD98CF73FAA}" dt="2021-04-21T20:15:21.120" v="129" actId="1076"/>
          <ac:spMkLst>
            <pc:docMk/>
            <pc:sldMk cId="4033918377" sldId="290"/>
            <ac:spMk id="5" creationId="{BD072FA5-44E8-4AF4-BCED-FB542768EB37}"/>
          </ac:spMkLst>
        </pc:spChg>
        <pc:picChg chg="del">
          <ac:chgData name="Konstantin Glukhenkiy" userId="24b49d37-c936-4e44-8fab-4bfac34f62f4" providerId="ADAL" clId="{1BC4B33F-2AD4-421B-A52F-CFD98CF73FAA}" dt="2021-04-21T20:14:52.955" v="122" actId="478"/>
          <ac:picMkLst>
            <pc:docMk/>
            <pc:sldMk cId="4033918377" sldId="290"/>
            <ac:picMk id="3" creationId="{7A09CE95-AC30-4490-9B8A-6192F97654FC}"/>
          </ac:picMkLst>
        </pc:picChg>
        <pc:picChg chg="add mod ord">
          <ac:chgData name="Konstantin Glukhenkiy" userId="24b49d37-c936-4e44-8fab-4bfac34f62f4" providerId="ADAL" clId="{1BC4B33F-2AD4-421B-A52F-CFD98CF73FAA}" dt="2021-04-21T20:15:16.866" v="128" actId="1076"/>
          <ac:picMkLst>
            <pc:docMk/>
            <pc:sldMk cId="4033918377" sldId="290"/>
            <ac:picMk id="4" creationId="{93CFF2F9-4017-47C4-AAB8-C6B42A7EB782}"/>
          </ac:picMkLst>
        </pc:picChg>
      </pc:sldChg>
      <pc:sldChg chg="addSp delSp modSp mod">
        <pc:chgData name="Konstantin Glukhenkiy" userId="24b49d37-c936-4e44-8fab-4bfac34f62f4" providerId="ADAL" clId="{1BC4B33F-2AD4-421B-A52F-CFD98CF73FAA}" dt="2021-04-21T20:17:04.001" v="136" actId="1076"/>
        <pc:sldMkLst>
          <pc:docMk/>
          <pc:sldMk cId="3589421901" sldId="291"/>
        </pc:sldMkLst>
        <pc:picChg chg="del">
          <ac:chgData name="Konstantin Glukhenkiy" userId="24b49d37-c936-4e44-8fab-4bfac34f62f4" providerId="ADAL" clId="{1BC4B33F-2AD4-421B-A52F-CFD98CF73FAA}" dt="2021-04-21T20:15:41.077" v="130" actId="478"/>
          <ac:picMkLst>
            <pc:docMk/>
            <pc:sldMk cId="3589421901" sldId="291"/>
            <ac:picMk id="3" creationId="{F23A54A3-478B-4F3D-9D78-C87C7316646B}"/>
          </ac:picMkLst>
        </pc:picChg>
        <pc:picChg chg="add mod">
          <ac:chgData name="Konstantin Glukhenkiy" userId="24b49d37-c936-4e44-8fab-4bfac34f62f4" providerId="ADAL" clId="{1BC4B33F-2AD4-421B-A52F-CFD98CF73FAA}" dt="2021-04-21T20:17:04.001" v="136" actId="1076"/>
          <ac:picMkLst>
            <pc:docMk/>
            <pc:sldMk cId="3589421901" sldId="291"/>
            <ac:picMk id="4" creationId="{EE645986-6D04-4509-BC83-8089B75C71F7}"/>
          </ac:picMkLst>
        </pc:picChg>
      </pc:sldChg>
      <pc:sldChg chg="modSp add mod">
        <pc:chgData name="Konstantin Glukhenkiy" userId="24b49d37-c936-4e44-8fab-4bfac34f62f4" providerId="ADAL" clId="{1BC4B33F-2AD4-421B-A52F-CFD98CF73FAA}" dt="2021-04-22T12:32:25.694" v="709" actId="6549"/>
        <pc:sldMkLst>
          <pc:docMk/>
          <pc:sldMk cId="3679480243" sldId="292"/>
        </pc:sldMkLst>
        <pc:spChg chg="mod">
          <ac:chgData name="Konstantin Glukhenkiy" userId="24b49d37-c936-4e44-8fab-4bfac34f62f4" providerId="ADAL" clId="{1BC4B33F-2AD4-421B-A52F-CFD98CF73FAA}" dt="2021-04-22T12:32:25.694" v="709" actId="6549"/>
          <ac:spMkLst>
            <pc:docMk/>
            <pc:sldMk cId="3679480243" sldId="29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21/04/2021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pages/viewpage.action?pageId=252322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</a:t>
            </a:r>
            <a:r>
              <a:rPr lang="en-US" sz="2400" dirty="0">
                <a:solidFill>
                  <a:schemeClr val="bg1"/>
                </a:solidFill>
              </a:rPr>
              <a:t>Working Party on Lighting and Light-</a:t>
            </a:r>
            <a:r>
              <a:rPr lang="en-US" sz="2400" dirty="0" err="1">
                <a:solidFill>
                  <a:schemeClr val="bg1"/>
                </a:solidFill>
              </a:rPr>
              <a:t>Signalling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GB" sz="1800" dirty="0">
                <a:solidFill>
                  <a:schemeClr val="bg1"/>
                </a:solidFill>
              </a:rPr>
              <a:t>General information and WP.29 highlights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session</a:t>
            </a:r>
            <a:r>
              <a:rPr lang="en-GB" sz="1800" dirty="0"/>
              <a:t> is provisionally scheduled from </a:t>
            </a:r>
            <a:r>
              <a:rPr lang="en-GB" sz="1800" b="1" dirty="0"/>
              <a:t>26 to 29 October 2021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is</a:t>
            </a:r>
            <a:r>
              <a:rPr lang="en-GB" sz="1800" b="1" dirty="0"/>
              <a:t> 3 August 2021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For new pictures with notes, all text should be editable. No text as an embedded image!  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Copyright/intellectual property issues: the submitter of any document (including presentation) is invited to </a:t>
            </a:r>
            <a:r>
              <a:rPr lang="en-US" sz="1800" dirty="0"/>
              <a:t>confirm that publication of this document on the UNECE website and further use does not violate any copyright/intellectual property rights and that the submitter agrees to hold UNECE harmless of any copyright/intellectual property claims concerning this document. </a:t>
            </a:r>
            <a:endParaRPr lang="en-GB" sz="1800" dirty="0"/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Changes to the website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Our website has been migrated to a new platform. Access to meeting documents has changed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2021 meetings, use the "Meetings &amp; Documents" entry menu on the left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For meetings before 2021, use the "Meeting Documents before 2021 (ARCHIVE)" menu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Wiki pages for IWGs and TFs have not changed:</a:t>
            </a:r>
          </a:p>
          <a:p>
            <a:pPr marL="266700"/>
            <a:r>
              <a:rPr lang="en-US" sz="1800" dirty="0"/>
              <a:t>    </a:t>
            </a:r>
            <a:r>
              <a:rPr lang="en-US" sz="1800" dirty="0">
                <a:hlinkClick r:id="rId2"/>
              </a:rPr>
              <a:t>https://wiki.unece.org/pages/viewpage.action?pageId=2523229</a:t>
            </a:r>
            <a:endParaRPr lang="en-US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The link is below the GR name in the left menu 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US" sz="1800" dirty="0"/>
              <a:t>See the following slides </a:t>
            </a:r>
            <a:endParaRPr lang="en-GB" sz="1800" dirty="0"/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7329264" y="62508"/>
            <a:ext cx="25767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GRE-84-23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(84th GRE, 26-30 April 2021,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1)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126603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96E315-EB4D-48D9-BA88-47E9CDB98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71" y="963268"/>
            <a:ext cx="8109561" cy="57496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0F477A-1972-43BC-A4B1-13006DB5D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656" y="174442"/>
            <a:ext cx="67532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Website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ACB074D-8B99-458F-8089-A5ADA786BB64}"/>
              </a:ext>
            </a:extLst>
          </p:cNvPr>
          <p:cNvSpPr/>
          <p:nvPr/>
        </p:nvSpPr>
        <p:spPr>
          <a:xfrm>
            <a:off x="2748980" y="5534692"/>
            <a:ext cx="4968552" cy="7200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0DCE52-233E-4F2E-A51E-B10DC29A4EEC}"/>
              </a:ext>
            </a:extLst>
          </p:cNvPr>
          <p:cNvSpPr/>
          <p:nvPr/>
        </p:nvSpPr>
        <p:spPr>
          <a:xfrm>
            <a:off x="655365" y="5108875"/>
            <a:ext cx="2160240" cy="524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BFF53B-AC04-4EC5-B27C-6B5CADB940B4}"/>
              </a:ext>
            </a:extLst>
          </p:cNvPr>
          <p:cNvSpPr/>
          <p:nvPr/>
        </p:nvSpPr>
        <p:spPr>
          <a:xfrm>
            <a:off x="655365" y="1988840"/>
            <a:ext cx="2160240" cy="524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9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F477A-1972-43BC-A4B1-13006DB5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645986-6D04-4509-BC83-8089B75C7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552" y="1562572"/>
            <a:ext cx="7943519" cy="52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21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CFF2F9-4017-47C4-AAB8-C6B42A7EB7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50" y="1475656"/>
            <a:ext cx="9049099" cy="53306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0F477A-1972-43BC-A4B1-13006DB5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D072FA5-44E8-4AF4-BCED-FB542768EB37}"/>
              </a:ext>
            </a:extLst>
          </p:cNvPr>
          <p:cNvSpPr/>
          <p:nvPr/>
        </p:nvSpPr>
        <p:spPr>
          <a:xfrm>
            <a:off x="200472" y="5120031"/>
            <a:ext cx="2160240" cy="52462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1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recent session(s) of WP.29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25" y="1772816"/>
            <a:ext cx="9648949" cy="489654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November 20</a:t>
            </a:r>
            <a:r>
              <a:rPr lang="ru-RU" sz="2000" dirty="0">
                <a:solidFill>
                  <a:schemeClr val="accent2"/>
                </a:solidFill>
              </a:rPr>
              <a:t>20</a:t>
            </a:r>
            <a:r>
              <a:rPr lang="en-GB" sz="2000" dirty="0">
                <a:solidFill>
                  <a:schemeClr val="accent2"/>
                </a:solidFill>
              </a:rPr>
              <a:t> 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Opening statement of Dr. James Owens, NHTSA Deputy Administrator (WP.29-182-20)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Mr. Anikeev (Russian Federation) elected as Vice-Chair of WP.29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endorsed a proposal by IWG IWVTA to amend provision V9 in the Guidelines on Transitional Provisions: 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strike="sngStrike" dirty="0"/>
              <a:t>V.9. Contracting Parties applying this Regulation shall not refuse to grant type approvals according to any preceding series of amendments to this Regulation or extensions thereof.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“V.9. Contracting Parties applying this UN Regulation may grant type approvals according to any preceding series of amendments to this Regulation.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V.9bis. Contracting Parties applying this UN Regulation shall continue to grant extensions of existing approvals to any preceding series of amendments to this Regulation.” </a:t>
            </a:r>
            <a:endParaRPr lang="ru-RU" sz="2200" dirty="0"/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See report in ECE/TRANS/WP.29/11</a:t>
            </a:r>
            <a:r>
              <a:rPr lang="ru-RU" sz="2200" dirty="0"/>
              <a:t>55</a:t>
            </a:r>
            <a:endParaRPr lang="en-US" sz="2200" dirty="0"/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350841"/>
            <a:ext cx="7986092" cy="1210146"/>
          </a:xfrm>
        </p:spPr>
        <p:txBody>
          <a:bodyPr>
            <a:normAutofit/>
          </a:bodyPr>
          <a:lstStyle/>
          <a:p>
            <a:pPr algn="l"/>
            <a:r>
              <a:rPr lang="en-GB" sz="3300" dirty="0">
                <a:solidFill>
                  <a:schemeClr val="bg1"/>
                </a:solidFill>
              </a:rPr>
              <a:t>Highlights of the recent session(s) of WP.29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sz="2200" dirty="0">
                <a:solidFill>
                  <a:schemeClr val="tx1"/>
                </a:solidFill>
              </a:rPr>
              <a:t> 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8525" y="1772816"/>
            <a:ext cx="9648949" cy="48965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</a:rPr>
              <a:t>March 20</a:t>
            </a:r>
            <a:r>
              <a:rPr lang="ru-RU" sz="2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1</a:t>
            </a:r>
            <a:r>
              <a:rPr lang="en-GB" sz="2000" dirty="0">
                <a:solidFill>
                  <a:schemeClr val="accent2"/>
                </a:solidFill>
              </a:rPr>
              <a:t>  </a:t>
            </a:r>
            <a:endParaRPr lang="en-GB" sz="2000" b="1" dirty="0">
              <a:solidFill>
                <a:schemeClr val="accent2"/>
              </a:solidFill>
            </a:endParaRP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All GRE amendment proposals (21 documents) adopted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agreed with a proposal of IWG DETA to grant Market Surveillance Authorities access to DETA under certain conditions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invited IWGs on SLR and DETA to develop the proposal related to the use 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of DETA in the context of Unique Identifier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WP.29 invited the secretariat to call for an informal meeting at AC.2 level to discuss financing of DETA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See report in ECE/TRANS/WP.29/11</a:t>
            </a:r>
            <a:r>
              <a:rPr lang="ru-RU" sz="2200" dirty="0"/>
              <a:t>5</a:t>
            </a:r>
            <a:r>
              <a:rPr lang="en-US" sz="2200" dirty="0"/>
              <a:t>7</a:t>
            </a:r>
          </a:p>
          <a:p>
            <a:pPr marL="341313" indent="-34131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8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DC900B-96EE-4AB4-8B51-F38ACD517B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E38FDE-0046-422A-AB4E-85219DA2C6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620EE-9699-40E7-BAA7-74A6D6348D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21803</TotalTime>
  <Words>508</Words>
  <Application>Microsoft Office PowerPoint</Application>
  <PresentationFormat>A4 Paper (210x297 mm)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Office Theme</vt:lpstr>
      <vt:lpstr>Working Party on Working Party on Lighting and Light-Signalling General information and WP.29 highlights</vt:lpstr>
      <vt:lpstr>Website</vt:lpstr>
      <vt:lpstr>Website</vt:lpstr>
      <vt:lpstr>Website</vt:lpstr>
      <vt:lpstr>Highlights of the recent session(s) of WP.29  </vt:lpstr>
      <vt:lpstr>Highlights of the recent session(s) of WP.29  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Yves Clopt</dc:creator>
  <cp:lastModifiedBy>secretariat</cp:lastModifiedBy>
  <cp:revision>188</cp:revision>
  <cp:lastPrinted>2014-03-30T15:01:41Z</cp:lastPrinted>
  <dcterms:created xsi:type="dcterms:W3CDTF">2014-03-30T12:17:15Z</dcterms:created>
  <dcterms:modified xsi:type="dcterms:W3CDTF">2021-04-22T12:32:28Z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8531200</vt:r8>
  </property>
</Properties>
</file>