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64" r:id="rId3"/>
    <p:sldId id="268" r:id="rId4"/>
    <p:sldId id="259" r:id="rId5"/>
    <p:sldId id="265" r:id="rId6"/>
    <p:sldId id="266" r:id="rId7"/>
    <p:sldId id="267" r:id="rId8"/>
  </p:sldIdLst>
  <p:sldSz cx="12192000" cy="6858000"/>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CC"/>
    <a:srgbClr val="FF00FF"/>
    <a:srgbClr val="00FFFF"/>
    <a:srgbClr val="990000"/>
    <a:srgbClr val="00FF00"/>
    <a:srgbClr val="8080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userId="24b49d37-c936-4e44-8fab-4bfac34f62f4" providerId="ADAL" clId="{A9D64DC6-D1EF-438B-BE9E-AA2E331EB333}"/>
    <pc:docChg chg="modSld">
      <pc:chgData name="Konstantin" userId="24b49d37-c936-4e44-8fab-4bfac34f62f4" providerId="ADAL" clId="{A9D64DC6-D1EF-438B-BE9E-AA2E331EB333}" dt="2021-04-11T15:44:21.406" v="22" actId="20577"/>
      <pc:docMkLst>
        <pc:docMk/>
      </pc:docMkLst>
      <pc:sldChg chg="modSp mod">
        <pc:chgData name="Konstantin" userId="24b49d37-c936-4e44-8fab-4bfac34f62f4" providerId="ADAL" clId="{A9D64DC6-D1EF-438B-BE9E-AA2E331EB333}" dt="2021-04-11T15:44:21.406" v="22" actId="20577"/>
        <pc:sldMkLst>
          <pc:docMk/>
          <pc:sldMk cId="3782089926" sldId="264"/>
        </pc:sldMkLst>
        <pc:spChg chg="mod">
          <ac:chgData name="Konstantin" userId="24b49d37-c936-4e44-8fab-4bfac34f62f4" providerId="ADAL" clId="{A9D64DC6-D1EF-438B-BE9E-AA2E331EB333}" dt="2021-04-11T15:44:21.406" v="22" actId="20577"/>
          <ac:spMkLst>
            <pc:docMk/>
            <pc:sldMk cId="3782089926" sldId="264"/>
            <ac:spMk id="10" creationId="{6CE73020-F8AC-47B1-A73E-AF271F02D3B9}"/>
          </ac:spMkLst>
        </pc:spChg>
        <pc:spChg chg="mod">
          <ac:chgData name="Konstantin" userId="24b49d37-c936-4e44-8fab-4bfac34f62f4" providerId="ADAL" clId="{A9D64DC6-D1EF-438B-BE9E-AA2E331EB333}" dt="2021-04-11T15:43:46.173" v="12" actId="6549"/>
          <ac:spMkLst>
            <pc:docMk/>
            <pc:sldMk cId="3782089926" sldId="264"/>
            <ac:spMk id="9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3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3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4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5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6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6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7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1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1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noAutofit/>
          </a:bodyPr>
          <a:lstStyle/>
          <a:p>
            <a:endParaRPr lang="de-DE" sz="1800" b="0" strike="noStrike" spc="-1">
              <a:solidFill>
                <a:srgbClr val="000000"/>
              </a:solidFill>
              <a:latin typeface="Arial"/>
            </a:endParaRPr>
          </a:p>
        </p:txBody>
      </p:sp>
      <p:sp>
        <p:nvSpPr>
          <p:cNvPr id="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2800" b="0" strike="noStrike" spc="-1">
              <a:solidFill>
                <a:srgbClr val="000000"/>
              </a:solidFill>
              <a:latin typeface="Arial"/>
            </a:endParaRPr>
          </a:p>
        </p:txBody>
      </p:sp>
      <p:sp>
        <p:nvSpPr>
          <p:cNvPr id="2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 name="Picture 2" descr="\\DROBO-FS\QuickDrops\JB\PPTX NG\Droplets\LightingOverlay.png"/>
          <p:cNvPicPr/>
          <p:nvPr/>
        </p:nvPicPr>
        <p:blipFill>
          <a:blip r:embed="rId14"/>
          <a:stretch/>
        </p:blipFill>
        <p:spPr>
          <a:xfrm>
            <a:off x="0" y="0"/>
            <a:ext cx="12191040" cy="6856920"/>
          </a:xfrm>
          <a:prstGeom prst="rect">
            <a:avLst/>
          </a:prstGeom>
          <a:ln>
            <a:noFill/>
          </a:ln>
        </p:spPr>
      </p:pic>
      <p:pic>
        <p:nvPicPr>
          <p:cNvPr id="5" name="Picture 6" descr="Droplets-HD-Title-R1d.png"/>
          <p:cNvPicPr/>
          <p:nvPr/>
        </p:nvPicPr>
        <p:blipFill>
          <a:blip r:embed="rId15"/>
          <a:stretch/>
        </p:blipFill>
        <p:spPr>
          <a:xfrm>
            <a:off x="0" y="0"/>
            <a:ext cx="12191040" cy="6856920"/>
          </a:xfrm>
          <a:prstGeom prst="rect">
            <a:avLst/>
          </a:prstGeom>
          <a:ln>
            <a:noFill/>
          </a:ln>
        </p:spPr>
      </p:pic>
      <p:sp>
        <p:nvSpPr>
          <p:cNvPr id="2" name="PlaceHolder 1"/>
          <p:cNvSpPr>
            <a:spLocks noGrp="1"/>
          </p:cNvSpPr>
          <p:nvPr>
            <p:ph type="title"/>
          </p:nvPr>
        </p:nvSpPr>
        <p:spPr>
          <a:xfrm>
            <a:off x="609480" y="273600"/>
            <a:ext cx="10972080" cy="1144440"/>
          </a:xfrm>
          <a:prstGeom prst="rect">
            <a:avLst/>
          </a:prstGeom>
        </p:spPr>
        <p:txBody>
          <a:bodyPr lIns="0" tIns="0" rIns="0" bIns="0" anchor="ctr">
            <a:noAutofit/>
          </a:bodyPr>
          <a:lstStyle/>
          <a:p>
            <a:pPr algn="ctr"/>
            <a:r>
              <a:rPr lang="de-DE" sz="4400" b="0" strike="noStrike" spc="-1">
                <a:solidFill>
                  <a:srgbClr val="000000"/>
                </a:solidFill>
                <a:latin typeface="Arial"/>
              </a:rPr>
              <a:t>Format des Titeltextes durch Klicken bearbeiten</a:t>
            </a:r>
          </a:p>
        </p:txBody>
      </p:sp>
      <p:sp>
        <p:nvSpPr>
          <p:cNvPr id="3" name="PlaceHolder 2"/>
          <p:cNvSpPr>
            <a:spLocks noGrp="1"/>
          </p:cNvSpPr>
          <p:nvPr>
            <p:ph type="body"/>
          </p:nvPr>
        </p:nvSpPr>
        <p:spPr>
          <a:xfrm>
            <a:off x="609480" y="1604520"/>
            <a:ext cx="10972080" cy="3976920"/>
          </a:xfrm>
          <a:prstGeom prst="rect">
            <a:avLst/>
          </a:prstGeom>
        </p:spPr>
        <p:txBody>
          <a:bodyPr lIns="0" tIns="0" rIns="0" bIns="0">
            <a:normAutofit/>
          </a:bodyPr>
          <a:lstStyle/>
          <a:p>
            <a:pPr marL="432000" indent="-324000" algn="ctr">
              <a:spcBef>
                <a:spcPts val="1417"/>
              </a:spcBef>
              <a:buClr>
                <a:srgbClr val="000000"/>
              </a:buClr>
              <a:buSzPct val="45000"/>
              <a:buFont typeface="Wingdings" charset="2"/>
              <a:buChar char=""/>
            </a:pPr>
            <a:r>
              <a:rPr lang="de-DE" sz="2800" b="0" strike="noStrike" spc="-1">
                <a:solidFill>
                  <a:srgbClr val="000000"/>
                </a:solidFill>
                <a:latin typeface="Arial"/>
              </a:rPr>
              <a:t>Format des Gliederungstextes durch Klicken bearbeiten</a:t>
            </a:r>
          </a:p>
          <a:p>
            <a:pPr marL="864000" lvl="1" indent="-324000" algn="ctr">
              <a:spcBef>
                <a:spcPts val="1134"/>
              </a:spcBef>
              <a:buClr>
                <a:srgbClr val="000000"/>
              </a:buClr>
              <a:buSzPct val="75000"/>
              <a:buFont typeface="Symbol" charset="2"/>
              <a:buChar char=""/>
            </a:pPr>
            <a:r>
              <a:rPr lang="de-DE" sz="2800" b="0" strike="noStrike" spc="-1">
                <a:solidFill>
                  <a:srgbClr val="000000"/>
                </a:solidFill>
                <a:latin typeface="Arial"/>
              </a:rPr>
              <a:t>Zweite Gliederungsebene</a:t>
            </a:r>
          </a:p>
          <a:p>
            <a:pPr marL="1296000" lvl="2" indent="-288000" algn="ctr">
              <a:spcBef>
                <a:spcPts val="850"/>
              </a:spcBef>
              <a:buClr>
                <a:srgbClr val="000000"/>
              </a:buClr>
              <a:buSzPct val="45000"/>
              <a:buFont typeface="Wingdings" charset="2"/>
              <a:buChar char=""/>
            </a:pPr>
            <a:r>
              <a:rPr lang="de-DE" sz="2800" b="0" strike="noStrike" spc="-1">
                <a:solidFill>
                  <a:srgbClr val="000000"/>
                </a:solidFill>
                <a:latin typeface="Arial"/>
              </a:rPr>
              <a:t>Dritte Gliederungsebene</a:t>
            </a:r>
          </a:p>
          <a:p>
            <a:pPr marL="1728000" lvl="3" indent="-216000" algn="ctr">
              <a:spcBef>
                <a:spcPts val="567"/>
              </a:spcBef>
              <a:buClr>
                <a:srgbClr val="000000"/>
              </a:buClr>
              <a:buSzPct val="75000"/>
              <a:buFont typeface="Symbol" charset="2"/>
              <a:buChar char=""/>
            </a:pPr>
            <a:r>
              <a:rPr lang="de-DE" sz="2800" b="0" strike="noStrike" spc="-1">
                <a:solidFill>
                  <a:srgbClr val="000000"/>
                </a:solidFill>
                <a:latin typeface="Arial"/>
              </a:rPr>
              <a:t>Vierte Gliederungsebene</a:t>
            </a:r>
          </a:p>
          <a:p>
            <a:pPr marL="2160000" lvl="4" indent="-216000" algn="ctr">
              <a:spcBef>
                <a:spcPts val="283"/>
              </a:spcBef>
              <a:buClr>
                <a:srgbClr val="000000"/>
              </a:buClr>
              <a:buSzPct val="45000"/>
              <a:buFont typeface="Wingdings" charset="2"/>
              <a:buChar char=""/>
            </a:pPr>
            <a:r>
              <a:rPr lang="de-DE" sz="2800" b="0" strike="noStrike" spc="-1">
                <a:solidFill>
                  <a:srgbClr val="000000"/>
                </a:solidFill>
                <a:latin typeface="Arial"/>
              </a:rPr>
              <a:t>Fünfte Gliederungsebene</a:t>
            </a:r>
          </a:p>
          <a:p>
            <a:pPr marL="2592000" lvl="5" indent="-216000" algn="ctr">
              <a:spcBef>
                <a:spcPts val="283"/>
              </a:spcBef>
              <a:buClr>
                <a:srgbClr val="000000"/>
              </a:buClr>
              <a:buSzPct val="45000"/>
              <a:buFont typeface="Wingdings" charset="2"/>
              <a:buChar char=""/>
            </a:pPr>
            <a:r>
              <a:rPr lang="de-DE" sz="2800" b="0" strike="noStrike" spc="-1">
                <a:solidFill>
                  <a:srgbClr val="000000"/>
                </a:solidFill>
                <a:latin typeface="Arial"/>
              </a:rPr>
              <a:t>Sechste Gliederungsebene</a:t>
            </a:r>
          </a:p>
          <a:p>
            <a:pPr marL="3024000" lvl="6" indent="-216000" algn="ctr">
              <a:spcBef>
                <a:spcPts val="283"/>
              </a:spcBef>
              <a:buClr>
                <a:srgbClr val="000000"/>
              </a:buClr>
              <a:buSzPct val="45000"/>
              <a:buFont typeface="Wingdings" charset="2"/>
              <a:buChar char=""/>
            </a:pPr>
            <a:r>
              <a:rPr lang="de-DE" sz="28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 name="Picture 2" descr="\\DROBO-FS\QuickDrops\JB\PPTX NG\Droplets\LightingOverlay.png"/>
          <p:cNvPicPr/>
          <p:nvPr/>
        </p:nvPicPr>
        <p:blipFill>
          <a:blip r:embed="rId14"/>
          <a:stretch/>
        </p:blipFill>
        <p:spPr>
          <a:xfrm>
            <a:off x="0" y="0"/>
            <a:ext cx="12191040" cy="6856920"/>
          </a:xfrm>
          <a:prstGeom prst="rect">
            <a:avLst/>
          </a:prstGeom>
          <a:ln>
            <a:noFill/>
          </a:ln>
        </p:spPr>
      </p:pic>
      <p:pic>
        <p:nvPicPr>
          <p:cNvPr id="41" name="Picture 6" descr="Droplets-HD-Content-R1d.png"/>
          <p:cNvPicPr/>
          <p:nvPr/>
        </p:nvPicPr>
        <p:blipFill>
          <a:blip r:embed="rId15"/>
          <a:stretch/>
        </p:blipFill>
        <p:spPr>
          <a:xfrm>
            <a:off x="0" y="0"/>
            <a:ext cx="12191040" cy="6856920"/>
          </a:xfrm>
          <a:prstGeom prst="rect">
            <a:avLst/>
          </a:prstGeom>
          <a:ln>
            <a:noFill/>
          </a:ln>
        </p:spPr>
      </p:pic>
      <p:sp>
        <p:nvSpPr>
          <p:cNvPr id="42" name="PlaceHolder 1"/>
          <p:cNvSpPr>
            <a:spLocks noGrp="1"/>
          </p:cNvSpPr>
          <p:nvPr>
            <p:ph type="title"/>
          </p:nvPr>
        </p:nvSpPr>
        <p:spPr>
          <a:xfrm>
            <a:off x="609480" y="273600"/>
            <a:ext cx="10972440" cy="1144800"/>
          </a:xfrm>
          <a:prstGeom prst="rect">
            <a:avLst/>
          </a:prstGeom>
        </p:spPr>
        <p:txBody>
          <a:bodyPr lIns="0" tIns="0" rIns="0" bIns="0" anchor="ctr">
            <a:noAutofit/>
          </a:bodyPr>
          <a:lstStyle/>
          <a:p>
            <a:r>
              <a:rPr lang="de-DE" sz="1800" b="0" strike="noStrike" spc="-1">
                <a:solidFill>
                  <a:srgbClr val="000000"/>
                </a:solidFill>
                <a:latin typeface="Arial"/>
              </a:rPr>
              <a:t>Format des Titeltextes durch Klicken bearbeiten</a:t>
            </a: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2800" b="0" strike="noStrike" spc="-1">
                <a:solidFill>
                  <a:srgbClr val="000000"/>
                </a:solid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000" b="0" strike="noStrike" spc="-1">
                <a:solidFill>
                  <a:srgbClr val="000000"/>
                </a:solidFill>
                <a:latin typeface="Arial"/>
              </a:rPr>
              <a:t>Zweite Gliederungsebene</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Dritte Gliederungsebene</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3"/>
          <p:cNvSpPr/>
          <p:nvPr/>
        </p:nvSpPr>
        <p:spPr>
          <a:xfrm>
            <a:off x="707400"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1</a:t>
            </a:fld>
            <a:endParaRPr lang="de-DE" sz="1000" b="0" strike="noStrike" spc="-1">
              <a:latin typeface="Arial"/>
            </a:endParaRPr>
          </a:p>
        </p:txBody>
      </p:sp>
      <p:sp>
        <p:nvSpPr>
          <p:cNvPr id="96" name="CustomShape 17"/>
          <p:cNvSpPr/>
          <p:nvPr/>
        </p:nvSpPr>
        <p:spPr>
          <a:xfrm>
            <a:off x="600392" y="2489159"/>
            <a:ext cx="10782000" cy="2860868"/>
          </a:xfrm>
          <a:prstGeom prst="rect">
            <a:avLst/>
          </a:prstGeom>
          <a:solidFill>
            <a:schemeClr val="accent2">
              <a:lumMod val="20000"/>
              <a:lumOff val="80000"/>
            </a:schemeClr>
          </a:solidFill>
          <a:ln>
            <a:solidFill>
              <a:schemeClr val="tx1">
                <a:lumMod val="75000"/>
                <a:lumOff val="25000"/>
              </a:schemeClr>
            </a:solid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spcBef>
                <a:spcPts val="601"/>
              </a:spcBef>
              <a:spcAft>
                <a:spcPts val="601"/>
              </a:spcAft>
            </a:pPr>
            <a:r>
              <a:rPr lang="en-GB" sz="2800" strike="noStrike" spc="-1" dirty="0">
                <a:solidFill>
                  <a:srgbClr val="000000"/>
                </a:solidFill>
                <a:latin typeface="Times New Roman"/>
                <a:ea typeface="Times New Roman"/>
              </a:rPr>
              <a:t>This presentation supports the draft proposal for a </a:t>
            </a:r>
          </a:p>
          <a:p>
            <a:pPr algn="ctr">
              <a:lnSpc>
                <a:spcPct val="100000"/>
              </a:lnSpc>
              <a:spcBef>
                <a:spcPts val="601"/>
              </a:spcBef>
              <a:spcAft>
                <a:spcPts val="601"/>
              </a:spcAft>
            </a:pPr>
            <a:r>
              <a:rPr lang="en-GB" sz="2800" strike="noStrike" spc="-1" dirty="0">
                <a:solidFill>
                  <a:srgbClr val="000000"/>
                </a:solidFill>
                <a:latin typeface="Times New Roman"/>
                <a:ea typeface="Times New Roman"/>
              </a:rPr>
              <a:t>new series of amendments to UN Regulation No. 148</a:t>
            </a:r>
          </a:p>
          <a:p>
            <a:pPr algn="ctr">
              <a:lnSpc>
                <a:spcPct val="100000"/>
              </a:lnSpc>
              <a:spcBef>
                <a:spcPts val="601"/>
              </a:spcBef>
              <a:spcAft>
                <a:spcPts val="601"/>
              </a:spcAft>
            </a:pPr>
            <a:endParaRPr lang="en-GB" sz="2800" spc="-1" dirty="0">
              <a:solidFill>
                <a:srgbClr val="000000"/>
              </a:solidFill>
              <a:latin typeface="Times New Roman"/>
            </a:endParaRPr>
          </a:p>
          <a:p>
            <a:pPr algn="ctr">
              <a:lnSpc>
                <a:spcPct val="100000"/>
              </a:lnSpc>
              <a:spcBef>
                <a:spcPts val="601"/>
              </a:spcBef>
              <a:spcAft>
                <a:spcPts val="601"/>
              </a:spcAft>
            </a:pPr>
            <a:r>
              <a:rPr lang="en-GB" sz="2800" strike="noStrike" spc="-1" dirty="0">
                <a:solidFill>
                  <a:srgbClr val="000000"/>
                </a:solidFill>
                <a:latin typeface="Times New Roman"/>
              </a:rPr>
              <a:t>It correspondents with the marked, coloured and commented </a:t>
            </a:r>
          </a:p>
          <a:p>
            <a:pPr algn="ctr">
              <a:lnSpc>
                <a:spcPct val="100000"/>
              </a:lnSpc>
              <a:spcBef>
                <a:spcPts val="601"/>
              </a:spcBef>
              <a:spcAft>
                <a:spcPts val="601"/>
              </a:spcAft>
            </a:pPr>
            <a:r>
              <a:rPr lang="en-GB" sz="2800" strike="noStrike" spc="-1" dirty="0">
                <a:solidFill>
                  <a:srgbClr val="000000"/>
                </a:solidFill>
                <a:latin typeface="Times New Roman"/>
              </a:rPr>
              <a:t>changes in informal document GRE-84-14</a:t>
            </a:r>
            <a:endParaRPr lang="en-GB" sz="2800" strike="noStrike" spc="-1" dirty="0">
              <a:latin typeface="Arial"/>
            </a:endParaRPr>
          </a:p>
        </p:txBody>
      </p:sp>
      <p:sp>
        <p:nvSpPr>
          <p:cNvPr id="45" name="CustomShape 14">
            <a:extLst>
              <a:ext uri="{FF2B5EF4-FFF2-40B4-BE49-F238E27FC236}">
                <a16:creationId xmlns:a16="http://schemas.microsoft.com/office/drawing/2014/main" id="{DE2EB65A-6FB5-4094-94A9-66A9D4B25017}"/>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148 Stage II, </a:t>
            </a:r>
            <a:r>
              <a:rPr lang="de-DE" sz="1800" b="1" strike="noStrike" spc="-1" dirty="0" err="1">
                <a:solidFill>
                  <a:srgbClr val="000000"/>
                </a:solidFill>
                <a:latin typeface="Tw Cen MT"/>
                <a:ea typeface="DejaVu Sans"/>
              </a:rPr>
              <a:t>Step</a:t>
            </a:r>
            <a:r>
              <a:rPr lang="de-DE" sz="1800" b="1" strike="noStrike" spc="-1" dirty="0">
                <a:solidFill>
                  <a:srgbClr val="000000"/>
                </a:solidFill>
                <a:latin typeface="Tw Cen MT"/>
                <a:ea typeface="DejaVu Sans"/>
              </a:rPr>
              <a:t> 1 – Summary</a:t>
            </a:r>
            <a:endParaRPr lang="de-DE" sz="1800" b="0" strike="noStrike" spc="-1" dirty="0">
              <a:latin typeface="Arial"/>
            </a:endParaRPr>
          </a:p>
        </p:txBody>
      </p:sp>
      <p:grpSp>
        <p:nvGrpSpPr>
          <p:cNvPr id="46" name="Group 45">
            <a:extLst>
              <a:ext uri="{FF2B5EF4-FFF2-40B4-BE49-F238E27FC236}">
                <a16:creationId xmlns:a16="http://schemas.microsoft.com/office/drawing/2014/main" id="{DF4CEBCA-EDCC-44BB-89A6-12B5449232BD}"/>
              </a:ext>
            </a:extLst>
          </p:cNvPr>
          <p:cNvGrpSpPr/>
          <p:nvPr/>
        </p:nvGrpSpPr>
        <p:grpSpPr>
          <a:xfrm>
            <a:off x="689880" y="173403"/>
            <a:ext cx="576000" cy="585125"/>
            <a:chOff x="689880" y="173403"/>
            <a:chExt cx="576000" cy="585125"/>
          </a:xfrm>
        </p:grpSpPr>
        <p:sp>
          <p:nvSpPr>
            <p:cNvPr id="47"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8"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sp>
        <p:nvSpPr>
          <p:cNvPr id="9" name="CustomShape 29">
            <a:extLst>
              <a:ext uri="{FF2B5EF4-FFF2-40B4-BE49-F238E27FC236}">
                <a16:creationId xmlns:a16="http://schemas.microsoft.com/office/drawing/2014/main" id="{579AD680-C09F-4C3A-BE1D-298843BBA707}"/>
              </a:ext>
            </a:extLst>
          </p:cNvPr>
          <p:cNvSpPr/>
          <p:nvPr/>
        </p:nvSpPr>
        <p:spPr>
          <a:xfrm>
            <a:off x="10011266" y="6419922"/>
            <a:ext cx="2122894" cy="367878"/>
          </a:xfrm>
          <a:prstGeom prst="rect">
            <a:avLst/>
          </a:prstGeom>
          <a:noFill/>
          <a:ln w="28440">
            <a:solidFill>
              <a:srgbClr val="FF0000"/>
            </a:solidFill>
            <a:round/>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de-DE" sz="1800" b="1" strike="noStrike" spc="-1" dirty="0">
                <a:solidFill>
                  <a:srgbClr val="000000"/>
                </a:solidFill>
                <a:latin typeface="Arial"/>
                <a:ea typeface="DejaVu Sans"/>
              </a:rPr>
              <a:t>SLR-46-26</a:t>
            </a:r>
            <a:endParaRPr lang="de-DE" sz="1800" b="0" strike="noStrike" spc="-1" dirty="0">
              <a:latin typeface="Arial"/>
            </a:endParaRPr>
          </a:p>
        </p:txBody>
      </p:sp>
      <p:sp>
        <p:nvSpPr>
          <p:cNvPr id="10" name="CasellaDiTesto 9">
            <a:extLst>
              <a:ext uri="{FF2B5EF4-FFF2-40B4-BE49-F238E27FC236}">
                <a16:creationId xmlns:a16="http://schemas.microsoft.com/office/drawing/2014/main" id="{6CE73020-F8AC-47B1-A73E-AF271F02D3B9}"/>
              </a:ext>
            </a:extLst>
          </p:cNvPr>
          <p:cNvSpPr txBox="1"/>
          <p:nvPr/>
        </p:nvSpPr>
        <p:spPr>
          <a:xfrm>
            <a:off x="8905432" y="1262666"/>
            <a:ext cx="2476960" cy="738664"/>
          </a:xfrm>
          <a:prstGeom prst="rect">
            <a:avLst/>
          </a:prstGeom>
          <a:noFill/>
          <a:ln>
            <a:solidFill>
              <a:schemeClr val="tx1"/>
            </a:solidFill>
          </a:ln>
        </p:spPr>
        <p:txBody>
          <a:bodyPr wrap="none" rtlCol="0">
            <a:spAutoFit/>
          </a:bodyPr>
          <a:lstStyle/>
          <a:p>
            <a:r>
              <a:rPr lang="it-IT" sz="1400" u="sng" dirty="0">
                <a:latin typeface="Times New Roman" panose="02020603050405020304" pitchFamily="18" charset="0"/>
                <a:cs typeface="Times New Roman" panose="02020603050405020304" pitchFamily="18" charset="0"/>
              </a:rPr>
              <a:t>Informal document</a:t>
            </a:r>
            <a:r>
              <a:rPr lang="it-IT" sz="1400" dirty="0">
                <a:latin typeface="Times New Roman" panose="02020603050405020304" pitchFamily="18" charset="0"/>
                <a:cs typeface="Times New Roman" panose="02020603050405020304" pitchFamily="18" charset="0"/>
              </a:rPr>
              <a:t> </a:t>
            </a:r>
            <a:r>
              <a:rPr lang="it-IT" sz="1400" b="1" dirty="0">
                <a:latin typeface="Times New Roman" panose="02020603050405020304" pitchFamily="18" charset="0"/>
                <a:cs typeface="Times New Roman" panose="02020603050405020304" pitchFamily="18" charset="0"/>
              </a:rPr>
              <a:t>GRE-84-13</a:t>
            </a:r>
          </a:p>
          <a:p>
            <a:r>
              <a:rPr lang="it-IT" sz="1400" dirty="0">
                <a:latin typeface="Times New Roman" panose="02020603050405020304" pitchFamily="18" charset="0"/>
                <a:cs typeface="Times New Roman" panose="02020603050405020304" pitchFamily="18" charset="0"/>
              </a:rPr>
              <a:t>84th GRE, 26-30 April 2021</a:t>
            </a:r>
          </a:p>
          <a:p>
            <a:r>
              <a:rPr lang="it-IT" sz="1400" dirty="0">
                <a:latin typeface="Times New Roman" panose="02020603050405020304" pitchFamily="18" charset="0"/>
                <a:cs typeface="Times New Roman" panose="02020603050405020304" pitchFamily="18" charset="0"/>
              </a:rPr>
              <a:t>Agenda item 4 (b)</a:t>
            </a:r>
          </a:p>
        </p:txBody>
      </p:sp>
    </p:spTree>
    <p:extLst>
      <p:ext uri="{BB962C8B-B14F-4D97-AF65-F5344CB8AC3E}">
        <p14:creationId xmlns:p14="http://schemas.microsoft.com/office/powerpoint/2010/main" val="3782089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3"/>
          <p:cNvSpPr/>
          <p:nvPr/>
        </p:nvSpPr>
        <p:spPr>
          <a:xfrm>
            <a:off x="707400"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a:solidFill>
                  <a:srgbClr val="000000"/>
                </a:solidFill>
                <a:latin typeface="Tw Cen MT"/>
                <a:ea typeface="DejaVu Sans"/>
              </a:rPr>
              <a:t>Page </a:t>
            </a:r>
            <a:fld id="{10BE22C5-4C85-4E54-9A99-016A7C0A17C4}" type="slidenum">
              <a:rPr lang="de-DE" sz="1000" b="0" strike="noStrike" spc="-1">
                <a:solidFill>
                  <a:srgbClr val="000000"/>
                </a:solidFill>
                <a:latin typeface="Tw Cen MT"/>
                <a:ea typeface="DejaVu Sans"/>
              </a:rPr>
              <a:t>2</a:t>
            </a:fld>
            <a:endParaRPr lang="de-DE" sz="1000" b="0" strike="noStrike" spc="-1">
              <a:latin typeface="Arial"/>
            </a:endParaRPr>
          </a:p>
        </p:txBody>
      </p:sp>
      <p:sp>
        <p:nvSpPr>
          <p:cNvPr id="96" name="CustomShape 17"/>
          <p:cNvSpPr/>
          <p:nvPr/>
        </p:nvSpPr>
        <p:spPr>
          <a:xfrm>
            <a:off x="585000" y="1222920"/>
            <a:ext cx="10809360" cy="33710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lnSpc>
                <a:spcPct val="100000"/>
              </a:lnSpc>
              <a:spcBef>
                <a:spcPts val="601"/>
              </a:spcBef>
              <a:spcAft>
                <a:spcPts val="601"/>
              </a:spcAft>
            </a:pPr>
            <a:r>
              <a:rPr lang="en-GB" sz="1600" b="0" strike="noStrike" spc="-1" dirty="0">
                <a:solidFill>
                  <a:srgbClr val="000000"/>
                </a:solidFill>
                <a:latin typeface="Times New Roman"/>
                <a:ea typeface="Times New Roman"/>
              </a:rPr>
              <a:t>A summary of the documents/SLR sessions taken into account as basis for this proposal is provided below with different colours:</a:t>
            </a:r>
            <a:endParaRPr lang="en-GB" sz="1600" b="0" strike="noStrike" spc="-1" dirty="0">
              <a:latin typeface="Arial"/>
            </a:endParaRPr>
          </a:p>
        </p:txBody>
      </p:sp>
      <p:sp>
        <p:nvSpPr>
          <p:cNvPr id="45" name="CustomShape 14">
            <a:extLst>
              <a:ext uri="{FF2B5EF4-FFF2-40B4-BE49-F238E27FC236}">
                <a16:creationId xmlns:a16="http://schemas.microsoft.com/office/drawing/2014/main" id="{DE2EB65A-6FB5-4094-94A9-66A9D4B25017}"/>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148 Stage II, </a:t>
            </a:r>
            <a:r>
              <a:rPr lang="de-DE" sz="1800" b="1" strike="noStrike" spc="-1" dirty="0" err="1">
                <a:solidFill>
                  <a:srgbClr val="000000"/>
                </a:solidFill>
                <a:latin typeface="Tw Cen MT"/>
                <a:ea typeface="DejaVu Sans"/>
              </a:rPr>
              <a:t>Step</a:t>
            </a:r>
            <a:r>
              <a:rPr lang="de-DE" sz="1800" b="1" strike="noStrike" spc="-1" dirty="0">
                <a:solidFill>
                  <a:srgbClr val="000000"/>
                </a:solidFill>
                <a:latin typeface="Tw Cen MT"/>
                <a:ea typeface="DejaVu Sans"/>
              </a:rPr>
              <a:t> 1 – Summary</a:t>
            </a:r>
            <a:endParaRPr lang="de-DE" sz="1800" b="0" strike="noStrike" spc="-1" dirty="0">
              <a:latin typeface="Arial"/>
            </a:endParaRPr>
          </a:p>
        </p:txBody>
      </p:sp>
      <p:grpSp>
        <p:nvGrpSpPr>
          <p:cNvPr id="46" name="Group 45">
            <a:extLst>
              <a:ext uri="{FF2B5EF4-FFF2-40B4-BE49-F238E27FC236}">
                <a16:creationId xmlns:a16="http://schemas.microsoft.com/office/drawing/2014/main" id="{DF4CEBCA-EDCC-44BB-89A6-12B5449232BD}"/>
              </a:ext>
            </a:extLst>
          </p:cNvPr>
          <p:cNvGrpSpPr/>
          <p:nvPr/>
        </p:nvGrpSpPr>
        <p:grpSpPr>
          <a:xfrm>
            <a:off x="689880" y="173403"/>
            <a:ext cx="576000" cy="585125"/>
            <a:chOff x="689880" y="173403"/>
            <a:chExt cx="576000" cy="585125"/>
          </a:xfrm>
        </p:grpSpPr>
        <p:sp>
          <p:nvSpPr>
            <p:cNvPr id="47" name="CustomShape 4">
              <a:extLst>
                <a:ext uri="{FF2B5EF4-FFF2-40B4-BE49-F238E27FC236}">
                  <a16:creationId xmlns:a16="http://schemas.microsoft.com/office/drawing/2014/main" id="{74974B84-20FA-46DF-84AF-DE74E6DECC81}"/>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8" name="CustomShape 5">
              <a:extLst>
                <a:ext uri="{FF2B5EF4-FFF2-40B4-BE49-F238E27FC236}">
                  <a16:creationId xmlns:a16="http://schemas.microsoft.com/office/drawing/2014/main" id="{4F462318-955D-43CE-A4AB-E7CB92D05480}"/>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2" name="Table 2">
            <a:extLst>
              <a:ext uri="{FF2B5EF4-FFF2-40B4-BE49-F238E27FC236}">
                <a16:creationId xmlns:a16="http://schemas.microsoft.com/office/drawing/2014/main" id="{216E06D9-54C3-4815-B838-430640042F6E}"/>
              </a:ext>
            </a:extLst>
          </p:cNvPr>
          <p:cNvGraphicFramePr>
            <a:graphicFrameLocks noGrp="1"/>
          </p:cNvGraphicFramePr>
          <p:nvPr>
            <p:extLst>
              <p:ext uri="{D42A27DB-BD31-4B8C-83A1-F6EECF244321}">
                <p14:modId xmlns:p14="http://schemas.microsoft.com/office/powerpoint/2010/main" val="102826529"/>
              </p:ext>
            </p:extLst>
          </p:nvPr>
        </p:nvGraphicFramePr>
        <p:xfrm>
          <a:off x="689879" y="1695566"/>
          <a:ext cx="10704481" cy="4469568"/>
        </p:xfrm>
        <a:graphic>
          <a:graphicData uri="http://schemas.openxmlformats.org/drawingml/2006/table">
            <a:tbl>
              <a:tblPr firstRow="1" bandRow="1">
                <a:tableStyleId>{5940675A-B579-460E-94D1-54222C63F5DA}</a:tableStyleId>
              </a:tblPr>
              <a:tblGrid>
                <a:gridCol w="2215451">
                  <a:extLst>
                    <a:ext uri="{9D8B030D-6E8A-4147-A177-3AD203B41FA5}">
                      <a16:colId xmlns:a16="http://schemas.microsoft.com/office/drawing/2014/main" val="3442973059"/>
                    </a:ext>
                  </a:extLst>
                </a:gridCol>
                <a:gridCol w="8489030">
                  <a:extLst>
                    <a:ext uri="{9D8B030D-6E8A-4147-A177-3AD203B41FA5}">
                      <a16:colId xmlns:a16="http://schemas.microsoft.com/office/drawing/2014/main" val="3604086710"/>
                    </a:ext>
                  </a:extLst>
                </a:gridCol>
              </a:tblGrid>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bg1"/>
                          </a:solidFill>
                          <a:latin typeface="Times New Roman" panose="02020603050405020304" pitchFamily="18" charset="0"/>
                          <a:ea typeface="Times New Roman"/>
                          <a:cs typeface="Times New Roman" panose="02020603050405020304" pitchFamily="18" charset="0"/>
                        </a:rPr>
                        <a:t>SLR-33-02</a:t>
                      </a:r>
                      <a:endParaRPr lang="de-DE" sz="1400" dirty="0">
                        <a:solidFill>
                          <a:schemeClr val="bg1"/>
                        </a:solidFill>
                        <a:latin typeface="Times New Roman" panose="02020603050405020304" pitchFamily="18" charset="0"/>
                        <a:cs typeface="Times New Roman" panose="02020603050405020304" pitchFamily="18" charset="0"/>
                      </a:endParaRPr>
                    </a:p>
                  </a:txBody>
                  <a:tcPr anchor="ctr">
                    <a:solidFill>
                      <a:srgbClr val="009999"/>
                    </a:solidFill>
                  </a:tcPr>
                </a:tc>
                <a:tc>
                  <a:txBody>
                    <a:bodyPr/>
                    <a:lstStyle/>
                    <a:p>
                      <a:r>
                        <a:rPr lang="en-GB" sz="1400" b="0" strike="noStrike" spc="-1" dirty="0">
                          <a:solidFill>
                            <a:schemeClr val="bg1"/>
                          </a:solidFill>
                          <a:latin typeface="Times New Roman" panose="02020603050405020304" pitchFamily="18" charset="0"/>
                          <a:ea typeface="Times New Roman"/>
                          <a:cs typeface="Times New Roman" panose="02020603050405020304" pitchFamily="18" charset="0"/>
                        </a:rPr>
                        <a:t>Alignment max intensities direction indicator</a:t>
                      </a:r>
                      <a:endParaRPr lang="de-DE" sz="1400" dirty="0">
                        <a:solidFill>
                          <a:schemeClr val="bg1"/>
                        </a:solidFill>
                        <a:latin typeface="Times New Roman" panose="02020603050405020304" pitchFamily="18" charset="0"/>
                        <a:cs typeface="Times New Roman" panose="02020603050405020304" pitchFamily="18" charset="0"/>
                      </a:endParaRPr>
                    </a:p>
                  </a:txBody>
                  <a:tcPr anchor="ctr">
                    <a:solidFill>
                      <a:srgbClr val="009999"/>
                    </a:solidFill>
                  </a:tcPr>
                </a:tc>
                <a:extLst>
                  <a:ext uri="{0D108BD9-81ED-4DB2-BD59-A6C34878D82A}">
                    <a16:rowId xmlns:a16="http://schemas.microsoft.com/office/drawing/2014/main" val="503924052"/>
                  </a:ext>
                </a:extLst>
              </a:tr>
              <a:tr h="372464">
                <a:tc>
                  <a:txBody>
                    <a:bodyPr/>
                    <a:lstStyle/>
                    <a:p>
                      <a:r>
                        <a:rPr lang="de-DE" sz="1400" dirty="0">
                          <a:solidFill>
                            <a:schemeClr val="bg1"/>
                          </a:solidFill>
                          <a:latin typeface="Times New Roman" panose="02020603050405020304" pitchFamily="18" charset="0"/>
                          <a:cs typeface="Times New Roman" panose="02020603050405020304" pitchFamily="18" charset="0"/>
                        </a:rPr>
                        <a:t>SLR-35-01</a:t>
                      </a:r>
                    </a:p>
                  </a:txBody>
                  <a:tcPr anchor="ctr">
                    <a:solidFill>
                      <a:srgbClr val="808000"/>
                    </a:solidFill>
                  </a:tcPr>
                </a:tc>
                <a:tc>
                  <a:txBody>
                    <a:bodyPr/>
                    <a:lstStyle/>
                    <a:p>
                      <a:r>
                        <a:rPr lang="en-GB" sz="1400" b="0" strike="noStrike" spc="-1" dirty="0">
                          <a:solidFill>
                            <a:schemeClr val="bg1"/>
                          </a:solidFill>
                          <a:latin typeface="Times New Roman" panose="02020603050405020304" pitchFamily="18" charset="0"/>
                          <a:ea typeface="Times New Roman"/>
                          <a:cs typeface="Times New Roman" panose="02020603050405020304" pitchFamily="18" charset="0"/>
                        </a:rPr>
                        <a:t>Different corrections to series 00 and 01, failure provisions and missing text</a:t>
                      </a:r>
                      <a:endParaRPr lang="de-DE" sz="1400" dirty="0">
                        <a:solidFill>
                          <a:schemeClr val="bg1"/>
                        </a:solidFill>
                        <a:latin typeface="Times New Roman" panose="02020603050405020304" pitchFamily="18" charset="0"/>
                        <a:cs typeface="Times New Roman" panose="02020603050405020304" pitchFamily="18" charset="0"/>
                      </a:endParaRPr>
                    </a:p>
                  </a:txBody>
                  <a:tcPr anchor="ctr">
                    <a:solidFill>
                      <a:srgbClr val="808000"/>
                    </a:solidFill>
                  </a:tcPr>
                </a:tc>
                <a:extLst>
                  <a:ext uri="{0D108BD9-81ED-4DB2-BD59-A6C34878D82A}">
                    <a16:rowId xmlns:a16="http://schemas.microsoft.com/office/drawing/2014/main" val="3526317204"/>
                  </a:ext>
                </a:extLst>
              </a:tr>
              <a:tr h="372464">
                <a:tc>
                  <a:txBody>
                    <a:bodyPr/>
                    <a:lstStyle/>
                    <a:p>
                      <a:r>
                        <a:rPr lang="de-DE" sz="1400" dirty="0">
                          <a:latin typeface="Times New Roman" panose="02020603050405020304" pitchFamily="18" charset="0"/>
                          <a:cs typeface="Times New Roman" panose="02020603050405020304" pitchFamily="18" charset="0"/>
                        </a:rPr>
                        <a:t>SLR-37-05-Rev.1</a:t>
                      </a:r>
                    </a:p>
                  </a:txBody>
                  <a:tcPr anchor="ctr">
                    <a:solidFill>
                      <a:srgbClr val="00FF00"/>
                    </a:solidFill>
                  </a:tcPr>
                </a:tc>
                <a:tc>
                  <a:txBody>
                    <a:bodyPr/>
                    <a:lstStyle/>
                    <a:p>
                      <a:r>
                        <a:rPr lang="en-GB" sz="1400" b="0" strike="noStrike" spc="-1" dirty="0">
                          <a:latin typeface="Times New Roman" panose="02020603050405020304" pitchFamily="18" charset="0"/>
                          <a:ea typeface="Times New Roman"/>
                          <a:cs typeface="Times New Roman" panose="02020603050405020304" pitchFamily="18" charset="0"/>
                        </a:rPr>
                        <a:t>Clarification of failure provisions</a:t>
                      </a:r>
                      <a:endParaRPr lang="de-DE" sz="1400" dirty="0">
                        <a:latin typeface="Times New Roman" panose="02020603050405020304" pitchFamily="18" charset="0"/>
                        <a:cs typeface="Times New Roman" panose="02020603050405020304" pitchFamily="18" charset="0"/>
                      </a:endParaRPr>
                    </a:p>
                  </a:txBody>
                  <a:tcPr anchor="ctr">
                    <a:solidFill>
                      <a:srgbClr val="00FF00"/>
                    </a:solidFill>
                  </a:tcPr>
                </a:tc>
                <a:extLst>
                  <a:ext uri="{0D108BD9-81ED-4DB2-BD59-A6C34878D82A}">
                    <a16:rowId xmlns:a16="http://schemas.microsoft.com/office/drawing/2014/main" val="1366837641"/>
                  </a:ext>
                </a:extLst>
              </a:tr>
              <a:tr h="372464">
                <a:tc>
                  <a:txBody>
                    <a:bodyPr/>
                    <a:lstStyle/>
                    <a:p>
                      <a:r>
                        <a:rPr lang="de-DE" sz="1400" dirty="0">
                          <a:solidFill>
                            <a:schemeClr val="bg1"/>
                          </a:solidFill>
                          <a:latin typeface="Times New Roman" panose="02020603050405020304" pitchFamily="18" charset="0"/>
                          <a:cs typeface="Times New Roman" panose="02020603050405020304" pitchFamily="18" charset="0"/>
                        </a:rPr>
                        <a:t>SLR-37-06</a:t>
                      </a:r>
                    </a:p>
                  </a:txBody>
                  <a:tcPr anchor="ctr">
                    <a:solidFill>
                      <a:schemeClr val="tx1"/>
                    </a:solidFill>
                  </a:tcPr>
                </a:tc>
                <a:tc>
                  <a:txBody>
                    <a:bodyPr/>
                    <a:lstStyle/>
                    <a:p>
                      <a:r>
                        <a:rPr lang="de-DE" sz="1400" dirty="0">
                          <a:solidFill>
                            <a:schemeClr val="bg1"/>
                          </a:solidFill>
                          <a:latin typeface="Times New Roman" panose="02020603050405020304" pitchFamily="18" charset="0"/>
                          <a:cs typeface="Times New Roman" panose="02020603050405020304" pitchFamily="18" charset="0"/>
                        </a:rPr>
                        <a:t>Added D-lamp option for DRL</a:t>
                      </a:r>
                    </a:p>
                  </a:txBody>
                  <a:tcPr anchor="ctr">
                    <a:solidFill>
                      <a:schemeClr val="tx1"/>
                    </a:solidFill>
                  </a:tcPr>
                </a:tc>
                <a:extLst>
                  <a:ext uri="{0D108BD9-81ED-4DB2-BD59-A6C34878D82A}">
                    <a16:rowId xmlns:a16="http://schemas.microsoft.com/office/drawing/2014/main" val="3536748448"/>
                  </a:ext>
                </a:extLst>
              </a:tr>
              <a:tr h="372464">
                <a:tc>
                  <a:txBody>
                    <a:bodyPr/>
                    <a:lstStyle/>
                    <a:p>
                      <a:r>
                        <a:rPr lang="de-DE" sz="1400" dirty="0">
                          <a:solidFill>
                            <a:schemeClr val="bg1"/>
                          </a:solidFill>
                          <a:latin typeface="Times New Roman" panose="02020603050405020304" pitchFamily="18" charset="0"/>
                          <a:cs typeface="Times New Roman" panose="02020603050405020304" pitchFamily="18" charset="0"/>
                        </a:rPr>
                        <a:t>SLR-40</a:t>
                      </a:r>
                    </a:p>
                  </a:txBody>
                  <a:tcPr anchor="ctr">
                    <a:solidFill>
                      <a:srgbClr val="990000"/>
                    </a:solidFill>
                  </a:tcPr>
                </a:tc>
                <a:tc>
                  <a:txBody>
                    <a:bodyPr/>
                    <a:lstStyle/>
                    <a:p>
                      <a:r>
                        <a:rPr lang="de-DE" sz="1400" dirty="0">
                          <a:solidFill>
                            <a:schemeClr val="bg1"/>
                          </a:solidFill>
                          <a:latin typeface="Times New Roman" panose="02020603050405020304" pitchFamily="18" charset="0"/>
                          <a:cs typeface="Times New Roman" panose="02020603050405020304" pitchFamily="18" charset="0"/>
                        </a:rPr>
                        <a:t>Simplify the marking requirements</a:t>
                      </a:r>
                    </a:p>
                  </a:txBody>
                  <a:tcPr anchor="ctr">
                    <a:solidFill>
                      <a:srgbClr val="990000"/>
                    </a:solidFill>
                  </a:tcPr>
                </a:tc>
                <a:extLst>
                  <a:ext uri="{0D108BD9-81ED-4DB2-BD59-A6C34878D82A}">
                    <a16:rowId xmlns:a16="http://schemas.microsoft.com/office/drawing/2014/main" val="908565041"/>
                  </a:ext>
                </a:extLst>
              </a:tr>
              <a:tr h="372464">
                <a:tc>
                  <a:txBody>
                    <a:bodyPr/>
                    <a:lstStyle/>
                    <a:p>
                      <a:r>
                        <a:rPr lang="de-DE" sz="1400" dirty="0">
                          <a:latin typeface="Times New Roman" panose="02020603050405020304" pitchFamily="18" charset="0"/>
                          <a:cs typeface="Times New Roman" panose="02020603050405020304" pitchFamily="18" charset="0"/>
                        </a:rPr>
                        <a:t>SLR-44-07</a:t>
                      </a:r>
                    </a:p>
                  </a:txBody>
                  <a:tcPr anchor="ctr">
                    <a:solidFill>
                      <a:srgbClr val="00FFFF"/>
                    </a:solidFill>
                  </a:tcPr>
                </a:tc>
                <a:tc>
                  <a:txBody>
                    <a:bodyPr/>
                    <a:lstStyle/>
                    <a:p>
                      <a:r>
                        <a:rPr lang="en-GB" sz="1400" spc="-1" dirty="0">
                          <a:latin typeface="Times New Roman" panose="02020603050405020304" pitchFamily="18" charset="0"/>
                          <a:ea typeface="Times New Roman"/>
                          <a:cs typeface="Times New Roman" panose="02020603050405020304" pitchFamily="18" charset="0"/>
                        </a:rPr>
                        <a:t>Added optional tests with regard to red light to the front &amp; white light to the rear</a:t>
                      </a:r>
                      <a:endParaRPr lang="de-DE" sz="1400" dirty="0">
                        <a:latin typeface="Times New Roman" panose="02020603050405020304" pitchFamily="18" charset="0"/>
                        <a:cs typeface="Times New Roman" panose="02020603050405020304" pitchFamily="18" charset="0"/>
                      </a:endParaRPr>
                    </a:p>
                  </a:txBody>
                  <a:tcPr anchor="ctr">
                    <a:solidFill>
                      <a:srgbClr val="00FFFF"/>
                    </a:solidFill>
                  </a:tcPr>
                </a:tc>
                <a:extLst>
                  <a:ext uri="{0D108BD9-81ED-4DB2-BD59-A6C34878D82A}">
                    <a16:rowId xmlns:a16="http://schemas.microsoft.com/office/drawing/2014/main" val="1157138606"/>
                  </a:ext>
                </a:extLst>
              </a:tr>
              <a:tr h="372464">
                <a:tc>
                  <a:txBody>
                    <a:bodyPr/>
                    <a:lstStyle/>
                    <a:p>
                      <a:r>
                        <a:rPr lang="de-DE" sz="1400" dirty="0">
                          <a:latin typeface="Times New Roman" panose="02020603050405020304" pitchFamily="18" charset="0"/>
                          <a:cs typeface="Times New Roman" panose="02020603050405020304" pitchFamily="18" charset="0"/>
                        </a:rPr>
                        <a:t>SLR-43-09</a:t>
                      </a:r>
                    </a:p>
                  </a:txBody>
                  <a:tcPr anchor="ctr">
                    <a:solidFill>
                      <a:schemeClr val="bg1">
                        <a:lumMod val="75000"/>
                      </a:schemeClr>
                    </a:solidFill>
                  </a:tcPr>
                </a:tc>
                <a:tc>
                  <a:txBody>
                    <a:bodyPr/>
                    <a:lstStyle/>
                    <a:p>
                      <a:r>
                        <a:rPr lang="en-GB" sz="1400" spc="-1" dirty="0">
                          <a:latin typeface="Times New Roman" panose="02020603050405020304" pitchFamily="18" charset="0"/>
                          <a:ea typeface="Times New Roman"/>
                          <a:cs typeface="Times New Roman" panose="02020603050405020304" pitchFamily="18" charset="0"/>
                        </a:rPr>
                        <a:t>Clarification failure provisions, failure for CoP values, clarification 700 cd DRL</a:t>
                      </a:r>
                      <a:endParaRPr lang="de-DE" sz="1400" dirty="0">
                        <a:latin typeface="Times New Roman" panose="02020603050405020304" pitchFamily="18" charset="0"/>
                        <a:cs typeface="Times New Roman" panose="02020603050405020304" pitchFamily="18" charset="0"/>
                      </a:endParaRPr>
                    </a:p>
                  </a:txBody>
                  <a:tcPr anchor="ctr">
                    <a:solidFill>
                      <a:schemeClr val="bg1">
                        <a:lumMod val="75000"/>
                      </a:schemeClr>
                    </a:solidFill>
                  </a:tcPr>
                </a:tc>
                <a:extLst>
                  <a:ext uri="{0D108BD9-81ED-4DB2-BD59-A6C34878D82A}">
                    <a16:rowId xmlns:a16="http://schemas.microsoft.com/office/drawing/2014/main" val="4138362274"/>
                  </a:ext>
                </a:extLst>
              </a:tr>
              <a:tr h="372464">
                <a:tc>
                  <a:txBody>
                    <a:bodyPr/>
                    <a:lstStyle/>
                    <a:p>
                      <a:r>
                        <a:rPr lang="de-DE" sz="1400" dirty="0">
                          <a:latin typeface="Times New Roman" panose="02020603050405020304" pitchFamily="18" charset="0"/>
                          <a:cs typeface="Times New Roman" panose="02020603050405020304" pitchFamily="18" charset="0"/>
                        </a:rPr>
                        <a:t>SLR-45-05</a:t>
                      </a:r>
                    </a:p>
                  </a:txBody>
                  <a:tcPr anchor="ctr">
                    <a:solidFill>
                      <a:srgbClr val="FF33CC"/>
                    </a:solidFill>
                  </a:tcPr>
                </a:tc>
                <a:tc>
                  <a:txBody>
                    <a:bodyPr/>
                    <a:lstStyle/>
                    <a:p>
                      <a:r>
                        <a:rPr lang="de-DE" sz="1400" dirty="0">
                          <a:latin typeface="Times New Roman" panose="02020603050405020304" pitchFamily="18" charset="0"/>
                          <a:cs typeface="Times New Roman" panose="02020603050405020304" pitchFamily="18" charset="0"/>
                        </a:rPr>
                        <a:t>Transitional provisions</a:t>
                      </a:r>
                    </a:p>
                  </a:txBody>
                  <a:tcPr anchor="ctr">
                    <a:solidFill>
                      <a:srgbClr val="FF33CC"/>
                    </a:solidFill>
                  </a:tcPr>
                </a:tc>
                <a:extLst>
                  <a:ext uri="{0D108BD9-81ED-4DB2-BD59-A6C34878D82A}">
                    <a16:rowId xmlns:a16="http://schemas.microsoft.com/office/drawing/2014/main" val="108129980"/>
                  </a:ext>
                </a:extLst>
              </a:tr>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solidFill>
                            <a:schemeClr val="bg1"/>
                          </a:solidFill>
                          <a:latin typeface="Times New Roman" panose="02020603050405020304" pitchFamily="18" charset="0"/>
                          <a:cs typeface="Times New Roman" panose="02020603050405020304" pitchFamily="18" charset="0"/>
                        </a:rPr>
                        <a:t>SLR-46-15-Rev.1</a:t>
                      </a:r>
                    </a:p>
                  </a:txBody>
                  <a:tcPr anchor="ctr">
                    <a:solidFill>
                      <a:srgbClr val="0000FF"/>
                    </a:solidFill>
                  </a:tcPr>
                </a:tc>
                <a:tc>
                  <a:txBody>
                    <a:bodyPr/>
                    <a:lstStyle/>
                    <a:p>
                      <a:r>
                        <a:rPr lang="en-US" sz="1400" dirty="0">
                          <a:solidFill>
                            <a:schemeClr val="bg1"/>
                          </a:solidFill>
                          <a:latin typeface="Times New Roman" panose="02020603050405020304" pitchFamily="18" charset="0"/>
                          <a:cs typeface="Times New Roman" panose="02020603050405020304" pitchFamily="18" charset="0"/>
                        </a:rPr>
                        <a:t>Par. 3.1.2.1. and 3.1.2.2., description and drawing</a:t>
                      </a:r>
                      <a:endParaRPr lang="de-DE" sz="1400" dirty="0">
                        <a:solidFill>
                          <a:schemeClr val="bg1"/>
                        </a:solidFill>
                        <a:latin typeface="Times New Roman" panose="02020603050405020304" pitchFamily="18" charset="0"/>
                        <a:cs typeface="Times New Roman" panose="02020603050405020304" pitchFamily="18" charset="0"/>
                      </a:endParaRPr>
                    </a:p>
                  </a:txBody>
                  <a:tcPr anchor="ctr">
                    <a:solidFill>
                      <a:srgbClr val="0000FF"/>
                    </a:solidFill>
                  </a:tcPr>
                </a:tc>
                <a:extLst>
                  <a:ext uri="{0D108BD9-81ED-4DB2-BD59-A6C34878D82A}">
                    <a16:rowId xmlns:a16="http://schemas.microsoft.com/office/drawing/2014/main" val="1768054621"/>
                  </a:ext>
                </a:extLst>
              </a:tr>
              <a:tr h="372464">
                <a:tc>
                  <a:txBody>
                    <a:bodyPr/>
                    <a:lstStyle/>
                    <a:p>
                      <a:r>
                        <a:rPr lang="de-DE" sz="1400" dirty="0">
                          <a:solidFill>
                            <a:schemeClr val="bg1"/>
                          </a:solidFill>
                          <a:latin typeface="Times New Roman" panose="02020603050405020304" pitchFamily="18" charset="0"/>
                          <a:cs typeface="Times New Roman" panose="02020603050405020304" pitchFamily="18" charset="0"/>
                        </a:rPr>
                        <a:t>SLR-45-13-Rev.1</a:t>
                      </a:r>
                    </a:p>
                  </a:txBody>
                  <a:tcPr anchor="ctr">
                    <a:solidFill>
                      <a:srgbClr val="FF0000"/>
                    </a:solidFill>
                  </a:tcPr>
                </a:tc>
                <a:tc>
                  <a:txBody>
                    <a:bodyPr/>
                    <a:lstStyle/>
                    <a:p>
                      <a:r>
                        <a:rPr lang="de-DE" sz="1400" dirty="0">
                          <a:solidFill>
                            <a:schemeClr val="bg1"/>
                          </a:solidFill>
                          <a:latin typeface="Times New Roman" panose="02020603050405020304" pitchFamily="18" charset="0"/>
                          <a:cs typeface="Times New Roman" panose="02020603050405020304" pitchFamily="18" charset="0"/>
                        </a:rPr>
                        <a:t>Improvement of the marking provisions</a:t>
                      </a:r>
                    </a:p>
                  </a:txBody>
                  <a:tcPr anchor="ctr">
                    <a:solidFill>
                      <a:srgbClr val="FF0000"/>
                    </a:solidFill>
                  </a:tcPr>
                </a:tc>
                <a:extLst>
                  <a:ext uri="{0D108BD9-81ED-4DB2-BD59-A6C34878D82A}">
                    <a16:rowId xmlns:a16="http://schemas.microsoft.com/office/drawing/2014/main" val="3225372117"/>
                  </a:ext>
                </a:extLst>
              </a:tr>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latin typeface="Times New Roman" panose="02020603050405020304" pitchFamily="18" charset="0"/>
                          <a:cs typeface="Times New Roman" panose="02020603050405020304" pitchFamily="18" charset="0"/>
                        </a:rPr>
                        <a:t>SLR-46-11-Rev.1</a:t>
                      </a:r>
                    </a:p>
                  </a:txBody>
                  <a:tcPr anchor="ctr">
                    <a:solidFill>
                      <a:srgbClr val="FFFF00"/>
                    </a:solidFill>
                  </a:tcPr>
                </a:tc>
                <a:tc>
                  <a:txBody>
                    <a:bodyPr/>
                    <a:lstStyle/>
                    <a:p>
                      <a:r>
                        <a:rPr lang="de-DE" sz="1400" dirty="0">
                          <a:latin typeface="Times New Roman" panose="02020603050405020304" pitchFamily="18" charset="0"/>
                          <a:cs typeface="Times New Roman" panose="02020603050405020304" pitchFamily="18" charset="0"/>
                        </a:rPr>
                        <a:t>Light source issue / testing conditions</a:t>
                      </a:r>
                    </a:p>
                  </a:txBody>
                  <a:tcPr anchor="ctr">
                    <a:solidFill>
                      <a:srgbClr val="FFFF00"/>
                    </a:solidFill>
                  </a:tcPr>
                </a:tc>
                <a:extLst>
                  <a:ext uri="{0D108BD9-81ED-4DB2-BD59-A6C34878D82A}">
                    <a16:rowId xmlns:a16="http://schemas.microsoft.com/office/drawing/2014/main" val="2924389921"/>
                  </a:ext>
                </a:extLst>
              </a:tr>
              <a:tr h="372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i="1" dirty="0">
                          <a:latin typeface="Times New Roman" panose="02020603050405020304" pitchFamily="18" charset="0"/>
                          <a:cs typeface="Times New Roman" panose="02020603050405020304" pitchFamily="18" charset="0"/>
                        </a:rPr>
                        <a:t>SLR-45-07</a:t>
                      </a:r>
                    </a:p>
                  </a:txBody>
                  <a:tcPr anchor="ctr">
                    <a:noFill/>
                  </a:tcPr>
                </a:tc>
                <a:tc>
                  <a:txBody>
                    <a:bodyPr/>
                    <a:lstStyle/>
                    <a:p>
                      <a:r>
                        <a:rPr lang="de-DE" sz="1400" i="1" dirty="0">
                          <a:latin typeface="Times New Roman" panose="02020603050405020304" pitchFamily="18" charset="0"/>
                          <a:cs typeface="Times New Roman" panose="02020603050405020304" pitchFamily="18" charset="0"/>
                        </a:rPr>
                        <a:t>Change </a:t>
                      </a:r>
                      <a:r>
                        <a:rPr lang="de-DE" sz="1400" i="1" dirty="0" err="1">
                          <a:latin typeface="Times New Roman" panose="02020603050405020304" pitchFamily="18" charset="0"/>
                          <a:cs typeface="Times New Roman" panose="02020603050405020304" pitchFamily="18" charset="0"/>
                        </a:rPr>
                        <a:t>index</a:t>
                      </a:r>
                      <a:r>
                        <a:rPr lang="de-DE" sz="1400" i="1" dirty="0">
                          <a:latin typeface="Times New Roman" panose="02020603050405020304" pitchFamily="18" charset="0"/>
                          <a:cs typeface="Times New Roman" panose="02020603050405020304" pitchFamily="18" charset="0"/>
                        </a:rPr>
                        <a:t> </a:t>
                      </a:r>
                      <a:r>
                        <a:rPr lang="de-DE" sz="1400" b="1" i="1" dirty="0">
                          <a:latin typeface="Times New Roman" panose="02020603050405020304" pitchFamily="18" charset="0"/>
                          <a:cs typeface="Times New Roman" panose="02020603050405020304" pitchFamily="18" charset="0"/>
                        </a:rPr>
                        <a:t>(</a:t>
                      </a:r>
                      <a:r>
                        <a:rPr lang="de-DE" sz="1400" b="1" i="1" dirty="0" err="1">
                          <a:latin typeface="Times New Roman" panose="02020603050405020304" pitchFamily="18" charset="0"/>
                          <a:cs typeface="Times New Roman" panose="02020603050405020304" pitchFamily="18" charset="0"/>
                        </a:rPr>
                        <a:t>To</a:t>
                      </a:r>
                      <a:r>
                        <a:rPr lang="de-DE" sz="1400" b="1" i="1" dirty="0">
                          <a:latin typeface="Times New Roman" panose="02020603050405020304" pitchFamily="18" charset="0"/>
                          <a:cs typeface="Times New Roman" panose="02020603050405020304" pitchFamily="18" charset="0"/>
                        </a:rPr>
                        <a:t> </a:t>
                      </a:r>
                      <a:r>
                        <a:rPr lang="de-DE" sz="1400" b="1" i="1" dirty="0" err="1">
                          <a:latin typeface="Times New Roman" panose="02020603050405020304" pitchFamily="18" charset="0"/>
                          <a:cs typeface="Times New Roman" panose="02020603050405020304" pitchFamily="18" charset="0"/>
                        </a:rPr>
                        <a:t>be</a:t>
                      </a:r>
                      <a:r>
                        <a:rPr lang="de-DE" sz="1400" b="1" i="1" dirty="0">
                          <a:latin typeface="Times New Roman" panose="02020603050405020304" pitchFamily="18" charset="0"/>
                          <a:cs typeface="Times New Roman" panose="02020603050405020304" pitchFamily="18" charset="0"/>
                        </a:rPr>
                        <a:t> </a:t>
                      </a:r>
                      <a:r>
                        <a:rPr lang="de-DE" sz="1400" b="1" i="1" dirty="0" err="1">
                          <a:latin typeface="Times New Roman" panose="02020603050405020304" pitchFamily="18" charset="0"/>
                          <a:cs typeface="Times New Roman" panose="02020603050405020304" pitchFamily="18" charset="0"/>
                        </a:rPr>
                        <a:t>finalised</a:t>
                      </a:r>
                      <a:r>
                        <a:rPr lang="de-DE" sz="1400" b="1" i="1" dirty="0">
                          <a:latin typeface="Times New Roman" panose="02020603050405020304" pitchFamily="18" charset="0"/>
                          <a:cs typeface="Times New Roman" panose="02020603050405020304" pitchFamily="18" charset="0"/>
                        </a:rPr>
                        <a:t>)</a:t>
                      </a:r>
                    </a:p>
                  </a:txBody>
                  <a:tcPr anchor="ctr">
                    <a:noFill/>
                  </a:tcPr>
                </a:tc>
                <a:extLst>
                  <a:ext uri="{0D108BD9-81ED-4DB2-BD59-A6C34878D82A}">
                    <a16:rowId xmlns:a16="http://schemas.microsoft.com/office/drawing/2014/main" val="121115480"/>
                  </a:ext>
                </a:extLst>
              </a:tr>
            </a:tbl>
          </a:graphicData>
        </a:graphic>
      </p:graphicFrame>
      <p:sp>
        <p:nvSpPr>
          <p:cNvPr id="11" name="CustomShape 29">
            <a:extLst>
              <a:ext uri="{FF2B5EF4-FFF2-40B4-BE49-F238E27FC236}">
                <a16:creationId xmlns:a16="http://schemas.microsoft.com/office/drawing/2014/main" id="{FD780743-3406-44A0-A30E-F8A40D4EE3AD}"/>
              </a:ext>
            </a:extLst>
          </p:cNvPr>
          <p:cNvSpPr/>
          <p:nvPr/>
        </p:nvSpPr>
        <p:spPr>
          <a:xfrm>
            <a:off x="10011266" y="6419922"/>
            <a:ext cx="2122894" cy="367878"/>
          </a:xfrm>
          <a:prstGeom prst="rect">
            <a:avLst/>
          </a:prstGeom>
          <a:noFill/>
          <a:ln w="28440">
            <a:solidFill>
              <a:srgbClr val="FF0000"/>
            </a:solidFill>
            <a:round/>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de-DE" sz="1800" b="1" strike="noStrike" spc="-1" dirty="0">
                <a:solidFill>
                  <a:srgbClr val="000000"/>
                </a:solidFill>
                <a:latin typeface="Arial"/>
                <a:ea typeface="DejaVu Sans"/>
              </a:rPr>
              <a:t>SLR-46-26</a:t>
            </a:r>
            <a:endParaRPr lang="de-DE" sz="1800" b="0" strike="noStrike" spc="-1" dirty="0">
              <a:latin typeface="Arial"/>
            </a:endParaRPr>
          </a:p>
        </p:txBody>
      </p:sp>
    </p:spTree>
    <p:extLst>
      <p:ext uri="{BB962C8B-B14F-4D97-AF65-F5344CB8AC3E}">
        <p14:creationId xmlns:p14="http://schemas.microsoft.com/office/powerpoint/2010/main" val="345684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6"/>
          <p:cNvSpPr/>
          <p:nvPr/>
        </p:nvSpPr>
        <p:spPr>
          <a:xfrm>
            <a:off x="707400" y="6423840"/>
            <a:ext cx="75240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de-DE" sz="1000" b="0" strike="noStrike" spc="-1">
                <a:solidFill>
                  <a:srgbClr val="000000"/>
                </a:solidFill>
                <a:latin typeface="Tw Cen MT"/>
                <a:ea typeface="DejaVu Sans"/>
              </a:rPr>
              <a:t>Page </a:t>
            </a:r>
            <a:fld id="{7E295DA1-AEA5-4444-973E-D033F642DFF8}" type="slidenum">
              <a:rPr lang="de-DE" sz="1000" b="0" strike="noStrike" spc="-1">
                <a:solidFill>
                  <a:srgbClr val="000000"/>
                </a:solidFill>
                <a:latin typeface="Tw Cen MT"/>
                <a:ea typeface="DejaVu Sans"/>
              </a:rPr>
              <a:t>3</a:t>
            </a:fld>
            <a:endParaRPr lang="de-DE" sz="1000" b="0" strike="noStrike" spc="-1">
              <a:latin typeface="Arial"/>
            </a:endParaRPr>
          </a:p>
        </p:txBody>
      </p:sp>
      <p:sp>
        <p:nvSpPr>
          <p:cNvPr id="183" name="CustomShape 19"/>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de-DE" sz="1800" b="1" strike="noStrike" spc="-1" dirty="0">
                <a:solidFill>
                  <a:srgbClr val="000000"/>
                </a:solidFill>
                <a:latin typeface="Tw Cen MT"/>
                <a:ea typeface="DejaVu Sans"/>
              </a:rPr>
              <a:t>GRE IWG „</a:t>
            </a:r>
            <a:r>
              <a:rPr lang="de-DE" sz="1800" b="1" strike="noStrike" spc="-1" dirty="0" err="1">
                <a:solidFill>
                  <a:srgbClr val="000000"/>
                </a:solidFill>
                <a:latin typeface="Tw Cen MT"/>
                <a:ea typeface="DejaVu Sans"/>
              </a:rPr>
              <a:t>Simplification</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of</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Lighting</a:t>
            </a:r>
            <a:r>
              <a:rPr lang="de-DE" sz="1800" b="1" strike="noStrike" spc="-1" dirty="0">
                <a:solidFill>
                  <a:srgbClr val="000000"/>
                </a:solidFill>
                <a:latin typeface="Tw Cen MT"/>
                <a:ea typeface="DejaVu Sans"/>
              </a:rPr>
              <a:t> and Light-</a:t>
            </a:r>
            <a:r>
              <a:rPr lang="de-DE" sz="1800" b="1" strike="noStrike" spc="-1" dirty="0" err="1">
                <a:solidFill>
                  <a:srgbClr val="000000"/>
                </a:solidFill>
                <a:latin typeface="Tw Cen MT"/>
                <a:ea typeface="DejaVu Sans"/>
              </a:rPr>
              <a:t>Signalling</a:t>
            </a:r>
            <a:r>
              <a:rPr lang="de-DE" sz="1800" b="1" strike="noStrike" spc="-1" dirty="0">
                <a:solidFill>
                  <a:srgbClr val="000000"/>
                </a:solidFill>
                <a:latin typeface="Tw Cen MT"/>
                <a:ea typeface="DejaVu Sans"/>
              </a:rPr>
              <a:t> </a:t>
            </a:r>
            <a:r>
              <a:rPr lang="de-DE" sz="1800" b="1" strike="noStrike" spc="-1" dirty="0" err="1">
                <a:solidFill>
                  <a:srgbClr val="000000"/>
                </a:solidFill>
                <a:latin typeface="Tw Cen MT"/>
                <a:ea typeface="DejaVu Sans"/>
              </a:rPr>
              <a:t>Regulations</a:t>
            </a:r>
            <a:r>
              <a:rPr lang="de-DE" sz="1800" b="1" strike="noStrike" spc="-1" dirty="0">
                <a:solidFill>
                  <a:srgbClr val="000000"/>
                </a:solidFill>
                <a:latin typeface="Tw Cen MT"/>
                <a:ea typeface="DejaVu Sans"/>
              </a:rPr>
              <a:t>“</a:t>
            </a:r>
            <a:endParaRPr lang="de-DE" sz="1800" b="0" strike="noStrike" spc="-1" dirty="0">
              <a:latin typeface="Arial"/>
            </a:endParaRPr>
          </a:p>
          <a:p>
            <a:pPr algn="r">
              <a:lnSpc>
                <a:spcPct val="100000"/>
              </a:lnSpc>
            </a:pPr>
            <a:r>
              <a:rPr lang="de-DE" sz="1800" b="1" strike="noStrike" spc="-1" dirty="0">
                <a:solidFill>
                  <a:srgbClr val="000000"/>
                </a:solidFill>
                <a:latin typeface="Tw Cen MT"/>
                <a:ea typeface="DejaVu Sans"/>
              </a:rPr>
              <a:t>Reg. 148 Stage II, Step 1 – Precise description 1/4</a:t>
            </a:r>
            <a:endParaRPr lang="de-DE" sz="1800" b="0" strike="noStrike" spc="-1" dirty="0">
              <a:latin typeface="Arial"/>
            </a:endParaRPr>
          </a:p>
        </p:txBody>
      </p:sp>
      <p:grpSp>
        <p:nvGrpSpPr>
          <p:cNvPr id="39" name="Group 38">
            <a:extLst>
              <a:ext uri="{FF2B5EF4-FFF2-40B4-BE49-F238E27FC236}">
                <a16:creationId xmlns:a16="http://schemas.microsoft.com/office/drawing/2014/main" id="{90908AB1-62BC-4421-945C-82E243F67582}"/>
              </a:ext>
            </a:extLst>
          </p:cNvPr>
          <p:cNvGrpSpPr/>
          <p:nvPr/>
        </p:nvGrpSpPr>
        <p:grpSpPr>
          <a:xfrm>
            <a:off x="689880" y="173403"/>
            <a:ext cx="576000" cy="585125"/>
            <a:chOff x="689880" y="173403"/>
            <a:chExt cx="576000" cy="585125"/>
          </a:xfrm>
        </p:grpSpPr>
        <p:sp>
          <p:nvSpPr>
            <p:cNvPr id="40" name="CustomShape 4">
              <a:extLst>
                <a:ext uri="{FF2B5EF4-FFF2-40B4-BE49-F238E27FC236}">
                  <a16:creationId xmlns:a16="http://schemas.microsoft.com/office/drawing/2014/main" id="{74A8652E-BE76-4C69-A678-2260821DEA68}"/>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41" name="CustomShape 5">
              <a:extLst>
                <a:ext uri="{FF2B5EF4-FFF2-40B4-BE49-F238E27FC236}">
                  <a16:creationId xmlns:a16="http://schemas.microsoft.com/office/drawing/2014/main" id="{79B627B7-86F9-4128-86BA-1523A1198C0D}"/>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76" name="Table 4">
            <a:extLst>
              <a:ext uri="{FF2B5EF4-FFF2-40B4-BE49-F238E27FC236}">
                <a16:creationId xmlns:a16="http://schemas.microsoft.com/office/drawing/2014/main" id="{A4F1D987-4DDB-46EF-A171-E46A87C13E13}"/>
              </a:ext>
            </a:extLst>
          </p:cNvPr>
          <p:cNvGraphicFramePr/>
          <p:nvPr>
            <p:extLst>
              <p:ext uri="{D42A27DB-BD31-4B8C-83A1-F6EECF244321}">
                <p14:modId xmlns:p14="http://schemas.microsoft.com/office/powerpoint/2010/main" val="3814822459"/>
              </p:ext>
            </p:extLst>
          </p:nvPr>
        </p:nvGraphicFramePr>
        <p:xfrm>
          <a:off x="612360" y="1231048"/>
          <a:ext cx="10760760" cy="4846320"/>
        </p:xfrm>
        <a:graphic>
          <a:graphicData uri="http://schemas.openxmlformats.org/drawingml/2006/table">
            <a:tbl>
              <a:tblPr>
                <a:tableStyleId>{BC89EF96-8CEA-46FF-86C4-4CE0E7609802}</a:tableStyleId>
              </a:tblPr>
              <a:tblGrid>
                <a:gridCol w="1578390">
                  <a:extLst>
                    <a:ext uri="{9D8B030D-6E8A-4147-A177-3AD203B41FA5}">
                      <a16:colId xmlns:a16="http://schemas.microsoft.com/office/drawing/2014/main" val="20000"/>
                    </a:ext>
                  </a:extLst>
                </a:gridCol>
                <a:gridCol w="7582837">
                  <a:extLst>
                    <a:ext uri="{9D8B030D-6E8A-4147-A177-3AD203B41FA5}">
                      <a16:colId xmlns:a16="http://schemas.microsoft.com/office/drawing/2014/main" val="20001"/>
                    </a:ext>
                  </a:extLst>
                </a:gridCol>
                <a:gridCol w="1599533">
                  <a:extLst>
                    <a:ext uri="{9D8B030D-6E8A-4147-A177-3AD203B41FA5}">
                      <a16:colId xmlns:a16="http://schemas.microsoft.com/office/drawing/2014/main" val="1338922626"/>
                    </a:ext>
                  </a:extLst>
                </a:gridCol>
              </a:tblGrid>
              <a:tr h="277589">
                <a:tc gridSpan="3">
                  <a:txBody>
                    <a:bodyPr/>
                    <a:lstStyle/>
                    <a:p>
                      <a:pPr>
                        <a:lnSpc>
                          <a:spcPct val="100000"/>
                        </a:lnSpc>
                      </a:pPr>
                      <a:r>
                        <a:rPr lang="de-DE" sz="1600" b="1" strike="noStrike" spc="-1" dirty="0">
                          <a:solidFill>
                            <a:schemeClr val="bg1"/>
                          </a:solidFill>
                          <a:latin typeface="Times New Roman" panose="02020603050405020304" pitchFamily="18" charset="0"/>
                          <a:cs typeface="Times New Roman" panose="02020603050405020304" pitchFamily="18" charset="0"/>
                        </a:rPr>
                        <a:t>Requirement/provision changes</a:t>
                      </a:r>
                    </a:p>
                  </a:txBody>
                  <a:tcPr>
                    <a:solidFill>
                      <a:srgbClr val="FF0000"/>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252354">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gn="ctr">
                        <a:lnSpc>
                          <a:spcPct val="100000"/>
                        </a:lnSpc>
                      </a:pPr>
                      <a:r>
                        <a:rPr lang="de-DE" sz="1400" b="1" strike="noStrike" spc="-1" dirty="0">
                          <a:latin typeface="Times New Roman" panose="02020603050405020304" pitchFamily="18" charset="0"/>
                          <a:cs typeface="Times New Roman" panose="02020603050405020304" pitchFamily="18" charset="0"/>
                        </a:rPr>
                        <a:t>Document</a:t>
                      </a:r>
                    </a:p>
                  </a:txBody>
                  <a:tcPr/>
                </a:tc>
                <a:extLst>
                  <a:ext uri="{0D108BD9-81ED-4DB2-BD59-A6C34878D82A}">
                    <a16:rowId xmlns:a16="http://schemas.microsoft.com/office/drawing/2014/main" val="10000"/>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3.1.2.1 / 3.1.2.2.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Amended requirements for description and drawings</a:t>
                      </a:r>
                    </a:p>
                  </a:txBody>
                  <a:tcPr anchor="ctr"/>
                </a:tc>
                <a:tc>
                  <a:txBody>
                    <a:bodyPr/>
                    <a:lstStyle/>
                    <a:p>
                      <a:pPr algn="ctr">
                        <a:lnSpc>
                          <a:spcPct val="100000"/>
                        </a:lnSpc>
                      </a:pPr>
                      <a:r>
                        <a:rPr lang="de-DE" sz="1400" b="0" strike="noStrike" spc="-1" dirty="0">
                          <a:solidFill>
                            <a:schemeClr val="bg1"/>
                          </a:solidFill>
                          <a:highlight>
                            <a:srgbClr val="0000FF"/>
                          </a:highlight>
                          <a:latin typeface="Times New Roman" panose="02020603050405020304" pitchFamily="18" charset="0"/>
                          <a:cs typeface="Times New Roman" panose="02020603050405020304" pitchFamily="18" charset="0"/>
                        </a:rPr>
                        <a:t>SLR-46-15-Rev.1</a:t>
                      </a:r>
                    </a:p>
                  </a:txBody>
                  <a:tcPr anchor="ctr"/>
                </a:tc>
                <a:extLst>
                  <a:ext uri="{0D108BD9-81ED-4DB2-BD59-A6C34878D82A}">
                    <a16:rowId xmlns:a16="http://schemas.microsoft.com/office/drawing/2014/main" val="3515405706"/>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strike="noStrike" spc="-1" dirty="0">
                          <a:solidFill>
                            <a:schemeClr val="tx1">
                              <a:lumMod val="65000"/>
                              <a:lumOff val="35000"/>
                            </a:schemeClr>
                          </a:solidFill>
                          <a:latin typeface="Times New Roman" panose="02020603050405020304" pitchFamily="18" charset="0"/>
                          <a:cs typeface="Times New Roman" panose="02020603050405020304" pitchFamily="18" charset="0"/>
                        </a:rPr>
                        <a:t>3.2.5., Table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i="1" spc="-1" dirty="0">
                          <a:solidFill>
                            <a:schemeClr val="tx1">
                              <a:lumMod val="65000"/>
                              <a:lumOff val="35000"/>
                            </a:schemeClr>
                          </a:solidFill>
                          <a:latin typeface="Times New Roman" panose="02020603050405020304" pitchFamily="18" charset="0"/>
                          <a:cs typeface="Times New Roman" panose="02020603050405020304" pitchFamily="18" charset="0"/>
                        </a:rPr>
                        <a:t>Change index for series 01</a:t>
                      </a:r>
                    </a:p>
                  </a:txBody>
                  <a:tcPr anchor="ctr"/>
                </a:tc>
                <a:tc>
                  <a:txBody>
                    <a:bodyPr/>
                    <a:lstStyle/>
                    <a:p>
                      <a:pPr algn="ctr">
                        <a:lnSpc>
                          <a:spcPct val="100000"/>
                        </a:lnSpc>
                      </a:pPr>
                      <a:r>
                        <a:rPr lang="de-DE" sz="1400" b="0" i="1" strike="noStrike" spc="-1" dirty="0">
                          <a:solidFill>
                            <a:schemeClr val="tx1">
                              <a:lumMod val="65000"/>
                              <a:lumOff val="35000"/>
                            </a:schemeClr>
                          </a:solidFill>
                          <a:latin typeface="Times New Roman" panose="02020603050405020304" pitchFamily="18" charset="0"/>
                          <a:cs typeface="Times New Roman" panose="02020603050405020304" pitchFamily="18" charset="0"/>
                        </a:rPr>
                        <a:t>(SLR-45-07)</a:t>
                      </a:r>
                    </a:p>
                  </a:txBody>
                  <a:tcPr anchor="ctr"/>
                </a:tc>
                <a:extLst>
                  <a:ext uri="{0D108BD9-81ED-4DB2-BD59-A6C34878D82A}">
                    <a16:rowId xmlns:a16="http://schemas.microsoft.com/office/drawing/2014/main" val="2170787668"/>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3.3.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Clarification of the requirements for approval marking / Unique Identifier</a:t>
                      </a:r>
                    </a:p>
                  </a:txBody>
                  <a:tcPr anchor="ctr"/>
                </a:tc>
                <a:tc>
                  <a:txBody>
                    <a:bodyPr/>
                    <a:lstStyle/>
                    <a:p>
                      <a:pPr algn="ctr">
                        <a:lnSpc>
                          <a:spcPct val="100000"/>
                        </a:lnSpc>
                      </a:pPr>
                      <a:r>
                        <a:rPr lang="de-DE" sz="1400" b="0" strike="noStrike" spc="-1" dirty="0">
                          <a:solidFill>
                            <a:schemeClr val="tx1"/>
                          </a:solidFill>
                          <a:highlight>
                            <a:srgbClr val="FF0000"/>
                          </a:highlight>
                          <a:latin typeface="Times New Roman" panose="02020603050405020304" pitchFamily="18" charset="0"/>
                          <a:cs typeface="Times New Roman" panose="02020603050405020304" pitchFamily="18" charset="0"/>
                        </a:rPr>
                        <a:t>SLR-46-13 Rev.1</a:t>
                      </a:r>
                    </a:p>
                  </a:txBody>
                  <a:tcPr anchor="ctr"/>
                </a:tc>
                <a:extLst>
                  <a:ext uri="{0D108BD9-81ED-4DB2-BD59-A6C34878D82A}">
                    <a16:rowId xmlns:a16="http://schemas.microsoft.com/office/drawing/2014/main" val="2147322596"/>
                  </a:ext>
                </a:extLst>
              </a:tr>
              <a:tr h="252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4.4.</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Added D-lamp option for all functions on all vehicles where restrictions exist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000000"/>
                          </a:highlight>
                          <a:latin typeface="Times New Roman" panose="02020603050405020304" pitchFamily="18" charset="0"/>
                          <a:cs typeface="Times New Roman" panose="02020603050405020304" pitchFamily="18" charset="0"/>
                        </a:rPr>
                        <a:t>SLR-37-06</a:t>
                      </a:r>
                    </a:p>
                  </a:txBody>
                  <a:tcPr anchor="ctr"/>
                </a:tc>
                <a:extLst>
                  <a:ext uri="{0D108BD9-81ED-4DB2-BD59-A6C34878D82A}">
                    <a16:rowId xmlns:a16="http://schemas.microsoft.com/office/drawing/2014/main" val="747168061"/>
                  </a:ext>
                </a:extLst>
              </a:tr>
              <a:tr h="252354">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4.4.1., 5.4.1., 5.4.3.</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Option of D-lamps added for daytime running lamps</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000000"/>
                          </a:highlight>
                          <a:latin typeface="Times New Roman" panose="02020603050405020304" pitchFamily="18" charset="0"/>
                          <a:cs typeface="Times New Roman" panose="02020603050405020304" pitchFamily="18" charset="0"/>
                        </a:rPr>
                        <a:t>SLR-37-06</a:t>
                      </a:r>
                    </a:p>
                  </a:txBody>
                  <a:tcPr anchor="ctr"/>
                </a:tc>
                <a:extLst>
                  <a:ext uri="{0D108BD9-81ED-4DB2-BD59-A6C34878D82A}">
                    <a16:rowId xmlns:a16="http://schemas.microsoft.com/office/drawing/2014/main" val="10003"/>
                  </a:ext>
                </a:extLst>
              </a:tr>
              <a:tr h="429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4.6.1.4.</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Correction to the failure provisions of direction indicators for vehicles of category L</a:t>
                      </a:r>
                      <a:endParaRPr lang="en-GB" sz="1400" spc="-1" dirty="0">
                        <a:latin typeface="Times New Roman" panose="02020603050405020304" pitchFamily="18" charset="0"/>
                        <a:cs typeface="Times New Roman" panose="02020603050405020304" pitchFamily="18" charset="0"/>
                      </a:endParaRPr>
                    </a:p>
                  </a:txBody>
                  <a:tcPr anchor="ctr"/>
                </a:tc>
                <a:tc>
                  <a:txBody>
                    <a:bodyPr/>
                    <a:lstStyle/>
                    <a:p>
                      <a:pPr algn="ctr">
                        <a:lnSpc>
                          <a:spcPct val="100000"/>
                        </a:lnSpc>
                      </a:pPr>
                      <a:r>
                        <a:rPr lang="de-DE" sz="1400" b="0" strike="noStrike" spc="-1" dirty="0">
                          <a:solidFill>
                            <a:schemeClr val="bg1"/>
                          </a:solidFill>
                          <a:highlight>
                            <a:srgbClr val="808000"/>
                          </a:highlight>
                          <a:latin typeface="Times New Roman" panose="02020603050405020304" pitchFamily="18" charset="0"/>
                          <a:cs typeface="Times New Roman" panose="02020603050405020304" pitchFamily="18" charset="0"/>
                        </a:rPr>
                        <a:t>SLR-35-01</a:t>
                      </a:r>
                    </a:p>
                    <a:p>
                      <a:pPr algn="ctr">
                        <a:lnSpc>
                          <a:spcPct val="100000"/>
                        </a:lnSpc>
                      </a:pPr>
                      <a:r>
                        <a:rPr lang="de-DE" sz="1400" b="0" strike="noStrike" spc="-1" dirty="0">
                          <a:solidFill>
                            <a:schemeClr val="tx1"/>
                          </a:solidFill>
                          <a:highlight>
                            <a:srgbClr val="00FF00"/>
                          </a:highlight>
                          <a:latin typeface="Times New Roman" panose="02020603050405020304" pitchFamily="18" charset="0"/>
                          <a:cs typeface="Times New Roman" panose="02020603050405020304" pitchFamily="18" charset="0"/>
                        </a:rPr>
                        <a:t>SLR-37-05-Rev.1</a:t>
                      </a:r>
                    </a:p>
                  </a:txBody>
                  <a:tcPr anchor="ctr"/>
                </a:tc>
                <a:extLst>
                  <a:ext uri="{0D108BD9-81ED-4DB2-BD59-A6C34878D82A}">
                    <a16:rowId xmlns:a16="http://schemas.microsoft.com/office/drawing/2014/main" val="1858328803"/>
                  </a:ext>
                </a:extLst>
              </a:tr>
              <a:tr h="429001">
                <a:tc>
                  <a:txBody>
                    <a:bodyPr/>
                    <a:lstStyle/>
                    <a:p>
                      <a:pPr>
                        <a:lnSpc>
                          <a:spcPct val="100000"/>
                        </a:lnSpc>
                      </a:pPr>
                      <a:r>
                        <a:rPr lang="fr-FR" sz="1400" b="0" strike="noStrike" spc="-1" dirty="0">
                          <a:latin typeface="Times New Roman" panose="02020603050405020304" pitchFamily="18" charset="0"/>
                          <a:cs typeface="Times New Roman" panose="02020603050405020304" pitchFamily="18" charset="0"/>
                        </a:rPr>
                        <a:t>Par. 4.7., 4.8., </a:t>
                      </a:r>
                    </a:p>
                    <a:p>
                      <a:pPr>
                        <a:lnSpc>
                          <a:spcPct val="100000"/>
                        </a:lnSpc>
                      </a:pPr>
                      <a:r>
                        <a:rPr lang="fr-FR" sz="1400" b="0" strike="noStrike" spc="-1" dirty="0">
                          <a:latin typeface="Times New Roman" panose="02020603050405020304" pitchFamily="18" charset="0"/>
                          <a:cs typeface="Times New Roman" panose="02020603050405020304" pitchFamily="18" charset="0"/>
                        </a:rPr>
                        <a:t>Annex 8</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pc="-1" dirty="0">
                          <a:latin typeface="Times New Roman" panose="02020603050405020304" pitchFamily="18" charset="0"/>
                          <a:cs typeface="Times New Roman" panose="02020603050405020304" pitchFamily="18" charset="0"/>
                        </a:rPr>
                        <a:t>Introducing technology neutral requirements relating to light sources, including combinations of them; Aligned and improved the testing conditions acc. to the light source options and making the Regulation future-proof, by catering for new light source technologies</a:t>
                      </a:r>
                      <a:endParaRPr lang="en-GB" sz="1400"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tx1"/>
                          </a:solidFill>
                          <a:highlight>
                            <a:srgbClr val="FFFF00"/>
                          </a:highlight>
                          <a:latin typeface="Times New Roman" panose="02020603050405020304" pitchFamily="18" charset="0"/>
                          <a:cs typeface="Times New Roman" panose="02020603050405020304" pitchFamily="18" charset="0"/>
                        </a:rPr>
                        <a:t>SLR-46-11-Rev.1</a:t>
                      </a:r>
                    </a:p>
                  </a:txBody>
                  <a:tcPr anchor="ctr"/>
                </a:tc>
                <a:extLst>
                  <a:ext uri="{0D108BD9-81ED-4DB2-BD59-A6C34878D82A}">
                    <a16:rowId xmlns:a16="http://schemas.microsoft.com/office/drawing/2014/main" val="725871374"/>
                  </a:ext>
                </a:extLst>
              </a:tr>
              <a:tr h="252354">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4.8.3.1.1.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Added additional test for red light to the front / white light to the rear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tx1"/>
                          </a:solidFill>
                          <a:highlight>
                            <a:srgbClr val="00FFFF"/>
                          </a:highlight>
                          <a:latin typeface="Times New Roman" panose="02020603050405020304" pitchFamily="18" charset="0"/>
                          <a:cs typeface="Times New Roman" panose="02020603050405020304" pitchFamily="18" charset="0"/>
                        </a:rPr>
                        <a:t>SLR-44-07</a:t>
                      </a:r>
                    </a:p>
                  </a:txBody>
                  <a:tcPr anchor="ctr"/>
                </a:tc>
                <a:extLst>
                  <a:ext uri="{0D108BD9-81ED-4DB2-BD59-A6C34878D82A}">
                    <a16:rowId xmlns:a16="http://schemas.microsoft.com/office/drawing/2014/main" val="3322480266"/>
                  </a:ext>
                </a:extLst>
              </a:tr>
              <a:tr h="4290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5.6.1., Table 8</a:t>
                      </a:r>
                      <a:endParaRPr lang="de-DE" sz="1400" b="0" strike="noStrike" spc="-1" dirty="0">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The maximum luminous intensity for all different front direction indicators is aligned to a general maximum value.</a:t>
                      </a:r>
                      <a:endParaRPr lang="en-GB" sz="1400" spc="-1" dirty="0">
                        <a:latin typeface="Times New Roman" panose="02020603050405020304" pitchFamily="18" charset="0"/>
                        <a:cs typeface="Times New Roman" panose="02020603050405020304" pitchFamily="18" charset="0"/>
                      </a:endParaRPr>
                    </a:p>
                  </a:txBody>
                  <a:tcPr anchor="ctr"/>
                </a:tc>
                <a:tc>
                  <a:txBody>
                    <a:bodyPr/>
                    <a:lstStyle/>
                    <a:p>
                      <a:pPr algn="ctr">
                        <a:lnSpc>
                          <a:spcPct val="100000"/>
                        </a:lnSpc>
                      </a:pPr>
                      <a:r>
                        <a:rPr lang="de-DE" sz="1400" b="0" strike="noStrike" spc="-1" dirty="0">
                          <a:solidFill>
                            <a:schemeClr val="bg1"/>
                          </a:solidFill>
                          <a:highlight>
                            <a:srgbClr val="008080"/>
                          </a:highlight>
                          <a:latin typeface="Times New Roman" panose="02020603050405020304" pitchFamily="18" charset="0"/>
                          <a:cs typeface="Times New Roman" panose="02020603050405020304" pitchFamily="18" charset="0"/>
                        </a:rPr>
                        <a:t>SLR-33-02</a:t>
                      </a:r>
                    </a:p>
                  </a:txBody>
                  <a:tcPr anchor="ctr"/>
                </a:tc>
                <a:extLst>
                  <a:ext uri="{0D108BD9-81ED-4DB2-BD59-A6C34878D82A}">
                    <a16:rowId xmlns:a16="http://schemas.microsoft.com/office/drawing/2014/main" val="3951663046"/>
                  </a:ext>
                </a:extLst>
              </a:tr>
              <a:tr h="252354">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Par. 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Transitional provisions for Series 01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FF00FF"/>
                          </a:highlight>
                          <a:latin typeface="Times New Roman" panose="02020603050405020304" pitchFamily="18" charset="0"/>
                          <a:cs typeface="Times New Roman" panose="02020603050405020304" pitchFamily="18" charset="0"/>
                        </a:rPr>
                        <a:t>SLR-45-05</a:t>
                      </a:r>
                    </a:p>
                  </a:txBody>
                  <a:tcPr anchor="ctr"/>
                </a:tc>
                <a:extLst>
                  <a:ext uri="{0D108BD9-81ED-4DB2-BD59-A6C34878D82A}">
                    <a16:rowId xmlns:a16="http://schemas.microsoft.com/office/drawing/2014/main" val="2718296198"/>
                  </a:ext>
                </a:extLst>
              </a:tr>
              <a:tr h="252354">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7, drawing</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Amended marking requirement (requirement for horizontal part of the downward facing arrow)</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chemeClr val="bg1"/>
                          </a:solidFill>
                          <a:highlight>
                            <a:srgbClr val="800000"/>
                          </a:highlight>
                          <a:latin typeface="Times New Roman" panose="02020603050405020304" pitchFamily="18" charset="0"/>
                          <a:cs typeface="Times New Roman" panose="02020603050405020304" pitchFamily="18" charset="0"/>
                        </a:rPr>
                        <a:t>SLR-40</a:t>
                      </a:r>
                    </a:p>
                  </a:txBody>
                  <a:tcPr anchor="ctr"/>
                </a:tc>
                <a:extLst>
                  <a:ext uri="{0D108BD9-81ED-4DB2-BD59-A6C34878D82A}">
                    <a16:rowId xmlns:a16="http://schemas.microsoft.com/office/drawing/2014/main" val="1118713636"/>
                  </a:ext>
                </a:extLst>
              </a:tr>
            </a:tbl>
          </a:graphicData>
        </a:graphic>
      </p:graphicFrame>
      <p:sp>
        <p:nvSpPr>
          <p:cNvPr id="10" name="CustomShape 29">
            <a:extLst>
              <a:ext uri="{FF2B5EF4-FFF2-40B4-BE49-F238E27FC236}">
                <a16:creationId xmlns:a16="http://schemas.microsoft.com/office/drawing/2014/main" id="{72A1D7D4-B604-4D40-B5EE-914300B601CB}"/>
              </a:ext>
            </a:extLst>
          </p:cNvPr>
          <p:cNvSpPr/>
          <p:nvPr/>
        </p:nvSpPr>
        <p:spPr>
          <a:xfrm>
            <a:off x="10011266" y="6419922"/>
            <a:ext cx="2122894" cy="367878"/>
          </a:xfrm>
          <a:prstGeom prst="rect">
            <a:avLst/>
          </a:prstGeom>
          <a:noFill/>
          <a:ln w="28440">
            <a:solidFill>
              <a:srgbClr val="FF0000"/>
            </a:solidFill>
            <a:round/>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de-DE" sz="1800" b="1" strike="noStrike" spc="-1" dirty="0">
                <a:solidFill>
                  <a:srgbClr val="000000"/>
                </a:solidFill>
                <a:latin typeface="Arial"/>
                <a:ea typeface="DejaVu Sans"/>
              </a:rPr>
              <a:t>SLR-46-26</a:t>
            </a:r>
            <a:endParaRPr lang="de-DE" sz="1800" b="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8">
            <a:extLst>
              <a:ext uri="{FF2B5EF4-FFF2-40B4-BE49-F238E27FC236}">
                <a16:creationId xmlns:a16="http://schemas.microsoft.com/office/drawing/2014/main" id="{3215101F-2455-411F-8D29-8DC75296AE9D}"/>
              </a:ext>
            </a:extLst>
          </p:cNvPr>
          <p:cNvSpPr/>
          <p:nvPr/>
        </p:nvSpPr>
        <p:spPr>
          <a:xfrm>
            <a:off x="650160" y="1116665"/>
            <a:ext cx="10744560" cy="22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 name="CustomShape 2">
            <a:extLst>
              <a:ext uri="{FF2B5EF4-FFF2-40B4-BE49-F238E27FC236}">
                <a16:creationId xmlns:a16="http://schemas.microsoft.com/office/drawing/2014/main" id="{0C5D4CC0-C3E8-4B08-BA13-5D17E21A89A3}"/>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GB" sz="1800" b="1" strike="noStrike" spc="-1" dirty="0">
                <a:solidFill>
                  <a:srgbClr val="000000"/>
                </a:solidFill>
                <a:latin typeface="Tw Cen MT"/>
                <a:ea typeface="DejaVu Sans"/>
              </a:rPr>
              <a:t>GRE IWG „Simplification of Lighting and Light-Signalling Regulations“</a:t>
            </a:r>
            <a:endParaRPr lang="en-GB" sz="1800" b="0" strike="noStrike" spc="-1" dirty="0">
              <a:latin typeface="Arial"/>
            </a:endParaRPr>
          </a:p>
          <a:p>
            <a:pPr algn="r">
              <a:lnSpc>
                <a:spcPct val="100000"/>
              </a:lnSpc>
            </a:pPr>
            <a:r>
              <a:rPr lang="en-GB" sz="1800" b="1" strike="noStrike" spc="-1" dirty="0">
                <a:solidFill>
                  <a:srgbClr val="000000"/>
                </a:solidFill>
                <a:latin typeface="Tw Cen MT"/>
                <a:ea typeface="DejaVu Sans"/>
              </a:rPr>
              <a:t>Reg. 148 Stage II, Step 1 – Precise description 2/4</a:t>
            </a:r>
            <a:endParaRPr lang="en-GB" sz="1800" b="0" strike="noStrike" spc="-1" dirty="0">
              <a:latin typeface="Arial"/>
            </a:endParaRPr>
          </a:p>
        </p:txBody>
      </p:sp>
      <p:grpSp>
        <p:nvGrpSpPr>
          <p:cNvPr id="14" name="Group 13">
            <a:extLst>
              <a:ext uri="{FF2B5EF4-FFF2-40B4-BE49-F238E27FC236}">
                <a16:creationId xmlns:a16="http://schemas.microsoft.com/office/drawing/2014/main" id="{04BEB73E-ACD2-44CA-8E6B-C884ACB1CF5C}"/>
              </a:ext>
            </a:extLst>
          </p:cNvPr>
          <p:cNvGrpSpPr/>
          <p:nvPr/>
        </p:nvGrpSpPr>
        <p:grpSpPr>
          <a:xfrm>
            <a:off x="689880" y="173403"/>
            <a:ext cx="576000" cy="585125"/>
            <a:chOff x="689880" y="173403"/>
            <a:chExt cx="576000" cy="585125"/>
          </a:xfrm>
        </p:grpSpPr>
        <p:sp>
          <p:nvSpPr>
            <p:cNvPr id="15" name="CustomShape 4">
              <a:extLst>
                <a:ext uri="{FF2B5EF4-FFF2-40B4-BE49-F238E27FC236}">
                  <a16:creationId xmlns:a16="http://schemas.microsoft.com/office/drawing/2014/main" id="{F86C7949-70BF-4AF2-A16A-9522D0BA45D7}"/>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6" name="CustomShape 5">
              <a:extLst>
                <a:ext uri="{FF2B5EF4-FFF2-40B4-BE49-F238E27FC236}">
                  <a16:creationId xmlns:a16="http://schemas.microsoft.com/office/drawing/2014/main" id="{AA0D00A8-8FA4-4B49-9927-498CFFE78E16}"/>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30" name="Table 4">
            <a:extLst>
              <a:ext uri="{FF2B5EF4-FFF2-40B4-BE49-F238E27FC236}">
                <a16:creationId xmlns:a16="http://schemas.microsoft.com/office/drawing/2014/main" id="{F0F6CBAC-49B7-4EDC-97C7-E2112053D863}"/>
              </a:ext>
            </a:extLst>
          </p:cNvPr>
          <p:cNvGraphicFramePr/>
          <p:nvPr>
            <p:extLst>
              <p:ext uri="{D42A27DB-BD31-4B8C-83A1-F6EECF244321}">
                <p14:modId xmlns:p14="http://schemas.microsoft.com/office/powerpoint/2010/main" val="3105976390"/>
              </p:ext>
            </p:extLst>
          </p:nvPr>
        </p:nvGraphicFramePr>
        <p:xfrm>
          <a:off x="612360" y="1249902"/>
          <a:ext cx="10760760" cy="512064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373827">
                  <a:extLst>
                    <a:ext uri="{9D8B030D-6E8A-4147-A177-3AD203B41FA5}">
                      <a16:colId xmlns:a16="http://schemas.microsoft.com/office/drawing/2014/main" val="20001"/>
                    </a:ext>
                  </a:extLst>
                </a:gridCol>
                <a:gridCol w="1599533">
                  <a:extLst>
                    <a:ext uri="{9D8B030D-6E8A-4147-A177-3AD203B41FA5}">
                      <a16:colId xmlns:a16="http://schemas.microsoft.com/office/drawing/2014/main" val="1338922626"/>
                    </a:ext>
                  </a:extLst>
                </a:gridCol>
              </a:tblGrid>
              <a:tr h="0">
                <a:tc gridSpan="3">
                  <a:txBody>
                    <a:bodyPr/>
                    <a:lstStyle/>
                    <a:p>
                      <a:pPr>
                        <a:lnSpc>
                          <a:spcPct val="100000"/>
                        </a:lnSpc>
                      </a:pPr>
                      <a:r>
                        <a:rPr lang="de-DE" sz="1600" b="1" strike="noStrike" spc="-1" dirty="0">
                          <a:latin typeface="Times New Roman" panose="02020603050405020304" pitchFamily="18" charset="0"/>
                          <a:cs typeface="Times New Roman" panose="02020603050405020304" pitchFamily="18" charset="0"/>
                        </a:rPr>
                        <a:t>Editorial changes</a:t>
                      </a:r>
                    </a:p>
                  </a:txBody>
                  <a:tcPr>
                    <a:solidFill>
                      <a:schemeClr val="accent3">
                        <a:lumMod val="60000"/>
                        <a:lumOff val="40000"/>
                      </a:schemeClr>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0">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Document</a:t>
                      </a:r>
                    </a:p>
                  </a:txBody>
                  <a:tcP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strike="noStrike" spc="-1" dirty="0">
                          <a:latin typeface="Times New Roman" panose="02020603050405020304" pitchFamily="18" charset="0"/>
                          <a:cs typeface="Times New Roman" panose="02020603050405020304" pitchFamily="18" charset="0"/>
                        </a:rPr>
                        <a:t>3.2.4., Table 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The rows of the table were reduced by merging the different categories of a function</a:t>
                      </a:r>
                    </a:p>
                  </a:txBody>
                  <a:tcPr/>
                </a:tc>
                <a:tc>
                  <a:txBody>
                    <a:bodyPr/>
                    <a:lstStyle/>
                    <a:p>
                      <a:pPr>
                        <a:lnSpc>
                          <a:spcPct val="100000"/>
                        </a:lnSpc>
                      </a:pP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7891470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strike="noStrike" spc="-1" dirty="0">
                          <a:latin typeface="Times New Roman" panose="02020603050405020304" pitchFamily="18" charset="0"/>
                          <a:cs typeface="Times New Roman" panose="02020603050405020304" pitchFamily="18" charset="0"/>
                        </a:rPr>
                        <a:t>Annex 2, Table A2-1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The layout of the table was simplified to increase the readability and to avoid confusion</a:t>
                      </a:r>
                    </a:p>
                  </a:txBody>
                  <a:tcPr/>
                </a:tc>
                <a:tc>
                  <a:txBody>
                    <a:bodyPr/>
                    <a:lstStyle/>
                    <a:p>
                      <a:pPr>
                        <a:lnSpc>
                          <a:spcPct val="100000"/>
                        </a:lnSpc>
                      </a:pP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02415642"/>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3.3.4.5.</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Rewritten to consider the correct light source module marking requirements</a:t>
                      </a:r>
                    </a:p>
                  </a:txBody>
                  <a:tcPr/>
                </a:tc>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SLR-32-01-Rev.1</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0">
                <a:tc>
                  <a:txBody>
                    <a:bodyPr/>
                    <a:lstStyle/>
                    <a:p>
                      <a:pPr>
                        <a:lnSpc>
                          <a:spcPct val="100000"/>
                        </a:lnSpc>
                      </a:pPr>
                      <a:r>
                        <a:rPr lang="de-DE" sz="1400" strike="noStrike" spc="-1">
                          <a:latin typeface="Times New Roman" panose="02020603050405020304" pitchFamily="18" charset="0"/>
                          <a:cs typeface="Times New Roman" panose="02020603050405020304" pitchFamily="18" charset="0"/>
                        </a:rPr>
                        <a:t>6.1.</a:t>
                      </a:r>
                      <a:endParaRPr lang="de-DE" sz="1400" b="0" strike="noStrike" spc="-1">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Correct paragraph links for conformity of production requirements</a:t>
                      </a:r>
                    </a:p>
                  </a:txBody>
                  <a:tcPr/>
                </a:tc>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No document</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[LSD] [RID] [RRD]</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The occurrences of these phrases were replaced by 148, 149 and 150 accordingly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strike="noStrike" spc="-1" dirty="0">
                          <a:latin typeface="Times New Roman" panose="02020603050405020304" pitchFamily="18" charset="0"/>
                          <a:cs typeface="Times New Roman" panose="02020603050405020304" pitchFamily="18" charset="0"/>
                        </a:rPr>
                        <a:t>No document</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4.6.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All failure provisions were merged under Par. 4.6. to avoid paragraph jumping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trike="noStrike" spc="-1" dirty="0">
                          <a:latin typeface="Times New Roman" panose="02020603050405020304" pitchFamily="18" charset="0"/>
                          <a:cs typeface="Times New Roman" panose="02020603050405020304" pitchFamily="18" charset="0"/>
                        </a:rPr>
                        <a:t>SLR-32-02/Rev.1</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22480266"/>
                  </a:ext>
                </a:extLst>
              </a:tr>
              <a:tr h="0">
                <a:tc>
                  <a:txBody>
                    <a:bodyPr/>
                    <a:lstStyle/>
                    <a:p>
                      <a:pPr>
                        <a:lnSpc>
                          <a:spcPct val="100000"/>
                        </a:lnSpc>
                      </a:pPr>
                      <a:r>
                        <a:rPr lang="de-DE" sz="1400" strike="noStrike" spc="-1" dirty="0">
                          <a:latin typeface="Times New Roman" panose="02020603050405020304" pitchFamily="18" charset="0"/>
                          <a:cs typeface="Times New Roman" panose="02020603050405020304" pitchFamily="18" charset="0"/>
                        </a:rPr>
                        <a:t>5.x.</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spc="-1" dirty="0">
                          <a:latin typeface="Times New Roman" panose="02020603050405020304" pitchFamily="18" charset="0"/>
                          <a:cs typeface="Times New Roman" panose="02020603050405020304" pitchFamily="18" charset="0"/>
                        </a:rPr>
                        <a:t>All specific technical requirements are rearranged in Par. 5 according to a fixed framework. Every subparagraph (5.x.x) now has a title followed by the requirements for that specific function, if no requirements exist it will state “not applicable” or “no additional requirements”.</a:t>
                      </a:r>
                    </a:p>
                    <a:p>
                      <a:pPr>
                        <a:lnSpc>
                          <a:spcPct val="100000"/>
                        </a:lnSpc>
                      </a:pPr>
                      <a:endParaRPr lang="en-GB" sz="1400" spc="-1" dirty="0">
                        <a:latin typeface="Times New Roman" panose="02020603050405020304" pitchFamily="18" charset="0"/>
                        <a:cs typeface="Times New Roman" panose="02020603050405020304" pitchFamily="18" charset="0"/>
                      </a:endParaRPr>
                    </a:p>
                    <a:p>
                      <a:pPr>
                        <a:lnSpc>
                          <a:spcPct val="100000"/>
                        </a:lnSpc>
                      </a:pPr>
                      <a:r>
                        <a:rPr lang="en-GB" sz="1400" spc="-1" dirty="0">
                          <a:latin typeface="Times New Roman" panose="02020603050405020304" pitchFamily="18" charset="0"/>
                          <a:cs typeface="Times New Roman" panose="02020603050405020304" pitchFamily="18" charset="0"/>
                        </a:rPr>
                        <a:t>The framework for each subparagraph (function) states:</a:t>
                      </a:r>
                    </a:p>
                    <a:p>
                      <a:pPr>
                        <a:lnSpc>
                          <a:spcPct val="100000"/>
                        </a:lnSpc>
                      </a:pPr>
                      <a:r>
                        <a:rPr lang="en-GB" sz="1400" spc="-1" dirty="0">
                          <a:latin typeface="Times New Roman" panose="02020603050405020304" pitchFamily="18" charset="0"/>
                          <a:cs typeface="Times New Roman" panose="02020603050405020304" pitchFamily="18" charset="0"/>
                        </a:rPr>
                        <a:t>5.x.1. Luminous intensity and standard light distribution</a:t>
                      </a:r>
                    </a:p>
                    <a:p>
                      <a:pPr>
                        <a:lnSpc>
                          <a:spcPct val="100000"/>
                        </a:lnSpc>
                      </a:pPr>
                      <a:r>
                        <a:rPr lang="en-GB" sz="1400" spc="-1" dirty="0">
                          <a:latin typeface="Times New Roman" panose="02020603050405020304" pitchFamily="18" charset="0"/>
                          <a:cs typeface="Times New Roman" panose="02020603050405020304" pitchFamily="18" charset="0"/>
                        </a:rPr>
                        <a:t>5.x.2. Minimum luminous intensity within the angles of geometric visibility</a:t>
                      </a:r>
                    </a:p>
                    <a:p>
                      <a:pPr>
                        <a:lnSpc>
                          <a:spcPct val="100000"/>
                        </a:lnSpc>
                      </a:pPr>
                      <a:r>
                        <a:rPr lang="en-GB" sz="1400" spc="-1" dirty="0">
                          <a:latin typeface="Times New Roman" panose="02020603050405020304" pitchFamily="18" charset="0"/>
                          <a:cs typeface="Times New Roman" panose="02020603050405020304" pitchFamily="18" charset="0"/>
                        </a:rPr>
                        <a:t>5.x.3. Minimum or maximum area of apparent surface</a:t>
                      </a:r>
                    </a:p>
                    <a:p>
                      <a:pPr>
                        <a:lnSpc>
                          <a:spcPct val="100000"/>
                        </a:lnSpc>
                      </a:pPr>
                      <a:r>
                        <a:rPr lang="en-GB" sz="1400" spc="-1" dirty="0">
                          <a:latin typeface="Times New Roman" panose="02020603050405020304" pitchFamily="18" charset="0"/>
                          <a:cs typeface="Times New Roman" panose="02020603050405020304" pitchFamily="18" charset="0"/>
                        </a:rPr>
                        <a:t>5.x.4. Measurement</a:t>
                      </a:r>
                    </a:p>
                    <a:p>
                      <a:pPr>
                        <a:lnSpc>
                          <a:spcPct val="100000"/>
                        </a:lnSpc>
                      </a:pPr>
                      <a:r>
                        <a:rPr lang="en-GB" sz="1400" spc="-1" dirty="0">
                          <a:latin typeface="Times New Roman" panose="02020603050405020304" pitchFamily="18" charset="0"/>
                          <a:cs typeface="Times New Roman" panose="02020603050405020304" pitchFamily="18" charset="0"/>
                        </a:rPr>
                        <a:t>5.x.5. Additional specific requirements</a:t>
                      </a:r>
                    </a:p>
                    <a:p>
                      <a:pPr>
                        <a:lnSpc>
                          <a:spcPct val="100000"/>
                        </a:lnSpc>
                      </a:pPr>
                      <a:r>
                        <a:rPr lang="en-GB" sz="1400" spc="-1" dirty="0">
                          <a:latin typeface="Times New Roman" panose="02020603050405020304" pitchFamily="18" charset="0"/>
                          <a:cs typeface="Times New Roman" panose="02020603050405020304" pitchFamily="18" charset="0"/>
                        </a:rPr>
                        <a:t>5.x.6. Failure provisions (only link to Par. 4.6.)</a:t>
                      </a:r>
                    </a:p>
                    <a:p>
                      <a:pPr>
                        <a:lnSpc>
                          <a:spcPct val="100000"/>
                        </a:lnSpc>
                      </a:pPr>
                      <a:r>
                        <a:rPr lang="en-GB" sz="1400" spc="-1" dirty="0">
                          <a:latin typeface="Times New Roman" panose="02020603050405020304" pitchFamily="18" charset="0"/>
                          <a:cs typeface="Times New Roman" panose="02020603050405020304" pitchFamily="18" charset="0"/>
                        </a:rPr>
                        <a:t>5.x.7. Colour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trike="noStrike" spc="-1" dirty="0">
                          <a:latin typeface="Times New Roman" panose="02020603050405020304" pitchFamily="18" charset="0"/>
                          <a:cs typeface="Times New Roman" panose="02020603050405020304" pitchFamily="18" charset="0"/>
                        </a:rPr>
                        <a:t>SLR-32-02/Rev.1</a:t>
                      </a:r>
                      <a:endParaRPr lang="de-DE" sz="1400" b="0" strike="noStrike" spc="-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1663046"/>
                  </a:ext>
                </a:extLst>
              </a:tr>
            </a:tbl>
          </a:graphicData>
        </a:graphic>
      </p:graphicFrame>
      <p:sp>
        <p:nvSpPr>
          <p:cNvPr id="10" name="CustomShape 29">
            <a:extLst>
              <a:ext uri="{FF2B5EF4-FFF2-40B4-BE49-F238E27FC236}">
                <a16:creationId xmlns:a16="http://schemas.microsoft.com/office/drawing/2014/main" id="{E71F5DD2-E87D-469E-ABD3-DCB354F8F99C}"/>
              </a:ext>
            </a:extLst>
          </p:cNvPr>
          <p:cNvSpPr/>
          <p:nvPr/>
        </p:nvSpPr>
        <p:spPr>
          <a:xfrm>
            <a:off x="10011266" y="6419922"/>
            <a:ext cx="2122894" cy="367878"/>
          </a:xfrm>
          <a:prstGeom prst="rect">
            <a:avLst/>
          </a:prstGeom>
          <a:noFill/>
          <a:ln w="28440">
            <a:solidFill>
              <a:srgbClr val="FF0000"/>
            </a:solidFill>
            <a:round/>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de-DE" sz="1800" b="1" strike="noStrike" spc="-1" dirty="0">
                <a:solidFill>
                  <a:srgbClr val="000000"/>
                </a:solidFill>
                <a:latin typeface="Arial"/>
                <a:ea typeface="DejaVu Sans"/>
              </a:rPr>
              <a:t>SLR-46-26</a:t>
            </a:r>
            <a:endParaRPr lang="de-DE" sz="1800" b="0" strike="noStrike" spc="-1" dirty="0">
              <a:latin typeface="Arial"/>
            </a:endParaRPr>
          </a:p>
        </p:txBody>
      </p:sp>
    </p:spTree>
    <p:extLst>
      <p:ext uri="{BB962C8B-B14F-4D97-AF65-F5344CB8AC3E}">
        <p14:creationId xmlns:p14="http://schemas.microsoft.com/office/powerpoint/2010/main" val="615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8">
            <a:extLst>
              <a:ext uri="{FF2B5EF4-FFF2-40B4-BE49-F238E27FC236}">
                <a16:creationId xmlns:a16="http://schemas.microsoft.com/office/drawing/2014/main" id="{3215101F-2455-411F-8D29-8DC75296AE9D}"/>
              </a:ext>
            </a:extLst>
          </p:cNvPr>
          <p:cNvSpPr/>
          <p:nvPr/>
        </p:nvSpPr>
        <p:spPr>
          <a:xfrm>
            <a:off x="650160" y="1116665"/>
            <a:ext cx="10744560" cy="22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 name="CustomShape 2">
            <a:extLst>
              <a:ext uri="{FF2B5EF4-FFF2-40B4-BE49-F238E27FC236}">
                <a16:creationId xmlns:a16="http://schemas.microsoft.com/office/drawing/2014/main" id="{0C5D4CC0-C3E8-4B08-BA13-5D17E21A89A3}"/>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GB" sz="1800" b="1" strike="noStrike" spc="-1" dirty="0">
                <a:solidFill>
                  <a:srgbClr val="000000"/>
                </a:solidFill>
                <a:latin typeface="Tw Cen MT"/>
                <a:ea typeface="DejaVu Sans"/>
              </a:rPr>
              <a:t>GRE IWG „Simplification of Lighting and Light-Signalling Regulations“</a:t>
            </a:r>
            <a:endParaRPr lang="en-GB" sz="1800" b="0" strike="noStrike" spc="-1" dirty="0">
              <a:latin typeface="Arial"/>
            </a:endParaRPr>
          </a:p>
          <a:p>
            <a:pPr algn="r">
              <a:lnSpc>
                <a:spcPct val="100000"/>
              </a:lnSpc>
            </a:pPr>
            <a:r>
              <a:rPr lang="en-GB" sz="1800" b="1" strike="noStrike" spc="-1" dirty="0">
                <a:solidFill>
                  <a:srgbClr val="000000"/>
                </a:solidFill>
                <a:latin typeface="Tw Cen MT"/>
                <a:ea typeface="DejaVu Sans"/>
              </a:rPr>
              <a:t>Reg. 148 Stage II, Step 1 – Precise description 3/4</a:t>
            </a:r>
            <a:endParaRPr lang="en-GB" sz="1800" b="0" strike="noStrike" spc="-1" dirty="0">
              <a:latin typeface="Arial"/>
            </a:endParaRPr>
          </a:p>
        </p:txBody>
      </p:sp>
      <p:grpSp>
        <p:nvGrpSpPr>
          <p:cNvPr id="14" name="Group 13">
            <a:extLst>
              <a:ext uri="{FF2B5EF4-FFF2-40B4-BE49-F238E27FC236}">
                <a16:creationId xmlns:a16="http://schemas.microsoft.com/office/drawing/2014/main" id="{04BEB73E-ACD2-44CA-8E6B-C884ACB1CF5C}"/>
              </a:ext>
            </a:extLst>
          </p:cNvPr>
          <p:cNvGrpSpPr/>
          <p:nvPr/>
        </p:nvGrpSpPr>
        <p:grpSpPr>
          <a:xfrm>
            <a:off x="689880" y="173403"/>
            <a:ext cx="576000" cy="585125"/>
            <a:chOff x="689880" y="173403"/>
            <a:chExt cx="576000" cy="585125"/>
          </a:xfrm>
        </p:grpSpPr>
        <p:sp>
          <p:nvSpPr>
            <p:cNvPr id="15" name="CustomShape 4">
              <a:extLst>
                <a:ext uri="{FF2B5EF4-FFF2-40B4-BE49-F238E27FC236}">
                  <a16:creationId xmlns:a16="http://schemas.microsoft.com/office/drawing/2014/main" id="{F86C7949-70BF-4AF2-A16A-9522D0BA45D7}"/>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6" name="CustomShape 5">
              <a:extLst>
                <a:ext uri="{FF2B5EF4-FFF2-40B4-BE49-F238E27FC236}">
                  <a16:creationId xmlns:a16="http://schemas.microsoft.com/office/drawing/2014/main" id="{AA0D00A8-8FA4-4B49-9927-498CFFE78E16}"/>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30" name="Table 4">
            <a:extLst>
              <a:ext uri="{FF2B5EF4-FFF2-40B4-BE49-F238E27FC236}">
                <a16:creationId xmlns:a16="http://schemas.microsoft.com/office/drawing/2014/main" id="{F0F6CBAC-49B7-4EDC-97C7-E2112053D863}"/>
              </a:ext>
            </a:extLst>
          </p:cNvPr>
          <p:cNvGraphicFramePr/>
          <p:nvPr>
            <p:extLst>
              <p:ext uri="{D42A27DB-BD31-4B8C-83A1-F6EECF244321}">
                <p14:modId xmlns:p14="http://schemas.microsoft.com/office/powerpoint/2010/main" val="946177385"/>
              </p:ext>
            </p:extLst>
          </p:nvPr>
        </p:nvGraphicFramePr>
        <p:xfrm>
          <a:off x="612360" y="1249902"/>
          <a:ext cx="10760760" cy="475488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268896">
                  <a:extLst>
                    <a:ext uri="{9D8B030D-6E8A-4147-A177-3AD203B41FA5}">
                      <a16:colId xmlns:a16="http://schemas.microsoft.com/office/drawing/2014/main" val="20001"/>
                    </a:ext>
                  </a:extLst>
                </a:gridCol>
                <a:gridCol w="1704464">
                  <a:extLst>
                    <a:ext uri="{9D8B030D-6E8A-4147-A177-3AD203B41FA5}">
                      <a16:colId xmlns:a16="http://schemas.microsoft.com/office/drawing/2014/main" val="1338922626"/>
                    </a:ext>
                  </a:extLst>
                </a:gridCol>
              </a:tblGrid>
              <a:tr h="0">
                <a:tc gridSpan="3">
                  <a:txBody>
                    <a:bodyPr/>
                    <a:lstStyle/>
                    <a:p>
                      <a:pPr>
                        <a:lnSpc>
                          <a:spcPct val="100000"/>
                        </a:lnSpc>
                      </a:pPr>
                      <a:r>
                        <a:rPr lang="de-DE" sz="1600" b="1" strike="noStrike" spc="-1" dirty="0">
                          <a:latin typeface="Times New Roman" panose="02020603050405020304" pitchFamily="18" charset="0"/>
                          <a:cs typeface="Times New Roman" panose="02020603050405020304" pitchFamily="18" charset="0"/>
                        </a:rPr>
                        <a:t>Editorial changes</a:t>
                      </a:r>
                    </a:p>
                  </a:txBody>
                  <a:tcPr>
                    <a:solidFill>
                      <a:schemeClr val="accent3">
                        <a:lumMod val="60000"/>
                        <a:lumOff val="40000"/>
                      </a:schemeClr>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0">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Document</a:t>
                      </a:r>
                    </a:p>
                  </a:txBody>
                  <a:tcPr/>
                </a:tc>
                <a:extLst>
                  <a:ext uri="{0D108BD9-81ED-4DB2-BD59-A6C34878D82A}">
                    <a16:rowId xmlns:a16="http://schemas.microsoft.com/office/drawing/2014/main" val="10000"/>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3.5.</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The general provisions for conformity of production stay in this paragraph</a:t>
                      </a:r>
                      <a:endParaRPr lang="en-GB" sz="1400"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SLR-32-21</a:t>
                      </a:r>
                    </a:p>
                  </a:txBody>
                  <a:tcPr/>
                </a:tc>
                <a:extLst>
                  <a:ext uri="{0D108BD9-81ED-4DB2-BD59-A6C34878D82A}">
                    <a16:rowId xmlns:a16="http://schemas.microsoft.com/office/drawing/2014/main" val="2178914709"/>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New Par. 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spc="-1" dirty="0">
                          <a:solidFill>
                            <a:srgbClr val="000000"/>
                          </a:solidFill>
                          <a:latin typeface="Times New Roman" panose="02020603050405020304" pitchFamily="18" charset="0"/>
                          <a:cs typeface="Times New Roman" panose="02020603050405020304" pitchFamily="18" charset="0"/>
                        </a:rPr>
                        <a:t>Provisions for conformity of production from Par. 3.5. and Annexes 5 and 6 are collected here.</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SLR-32-21</a:t>
                      </a:r>
                    </a:p>
                  </a:txBody>
                  <a:tcPr/>
                </a:tc>
                <a:extLst>
                  <a:ext uri="{0D108BD9-81ED-4DB2-BD59-A6C34878D82A}">
                    <a16:rowId xmlns:a16="http://schemas.microsoft.com/office/drawing/2014/main" val="250241564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4 &amp; Annex 5</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The specific requirements were merged under Par. 6 of the main text.</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SLR-32-21</a:t>
                      </a:r>
                    </a:p>
                  </a:txBody>
                  <a:tcPr/>
                </a:tc>
                <a:extLst>
                  <a:ext uri="{0D108BD9-81ED-4DB2-BD59-A6C34878D82A}">
                    <a16:rowId xmlns:a16="http://schemas.microsoft.com/office/drawing/2014/main" val="10001"/>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4.8.3.</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Headline added</a:t>
                      </a:r>
                      <a:endParaRPr lang="en-GB" sz="1400"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4.8.3.1.</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Merged all existing provisions regarding luminous intensities in one paragraph</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4.8.7., 4.8.8. &amp; 4.8.10.</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Transferred to 4.8.2.4. to 4.8.2.6.</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22480266"/>
                  </a:ext>
                </a:extLst>
              </a:tr>
              <a:tr h="0">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Diff. Paras.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Renumbered for clearer order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1663046"/>
                  </a:ext>
                </a:extLst>
              </a:tr>
              <a:tr h="0">
                <a:tc>
                  <a:txBody>
                    <a:bodyPr/>
                    <a:lstStyle/>
                    <a:p>
                      <a:pPr>
                        <a:lnSpc>
                          <a:spcPct val="100000"/>
                        </a:lnSpc>
                      </a:pPr>
                      <a:r>
                        <a:rPr lang="en-GB" sz="1400" b="0" strike="noStrike" spc="-1" noProof="0" dirty="0">
                          <a:latin typeface="Times New Roman" panose="02020603050405020304" pitchFamily="18" charset="0"/>
                          <a:cs typeface="Times New Roman" panose="02020603050405020304" pitchFamily="18" charset="0"/>
                        </a:rPr>
                        <a:t>Tables in 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Aligned with the new structure in 4.8.3.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chemeClr val="tx1"/>
                          </a:solidFill>
                          <a:latin typeface="Times New Roman" panose="02020603050405020304" pitchFamily="18" charset="0"/>
                          <a:ea typeface="Times New Roman"/>
                          <a:cs typeface="Times New Roman" panose="02020603050405020304" pitchFamily="18" charset="0"/>
                        </a:rPr>
                        <a:t>SLR-38-03 Rev.1, SLR-38-04 Rev.1 </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206972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solidFill>
                            <a:srgbClr val="000000"/>
                          </a:solidFill>
                          <a:latin typeface="Times New Roman" panose="02020603050405020304" pitchFamily="18" charset="0"/>
                          <a:ea typeface="+mn-ea"/>
                          <a:cs typeface="Times New Roman" panose="02020603050405020304" pitchFamily="18" charset="0"/>
                        </a:rPr>
                        <a:t>Introduction</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pc="-1" dirty="0">
                          <a:latin typeface="Times New Roman" panose="02020603050405020304" pitchFamily="18" charset="0"/>
                          <a:cs typeface="Times New Roman" panose="02020603050405020304" pitchFamily="18" charset="0"/>
                        </a:rPr>
                        <a:t>Updated the introductory text to reflect the new series of amendments</a:t>
                      </a:r>
                      <a:endParaRPr lang="en-GB" sz="1400"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SLR-40-12-Rev.1</a:t>
                      </a:r>
                    </a:p>
                  </a:txBody>
                  <a:tcPr/>
                </a:tc>
                <a:extLst>
                  <a:ext uri="{0D108BD9-81ED-4DB2-BD59-A6C34878D82A}">
                    <a16:rowId xmlns:a16="http://schemas.microsoft.com/office/drawing/2014/main" val="22764559"/>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3.1.2.1., 3.1.2.2.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Clarified a provision for devices mounted behind the rear window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SLR-35-01</a:t>
                      </a:r>
                    </a:p>
                  </a:txBody>
                  <a:tcPr/>
                </a:tc>
                <a:extLst>
                  <a:ext uri="{0D108BD9-81ED-4DB2-BD59-A6C34878D82A}">
                    <a16:rowId xmlns:a16="http://schemas.microsoft.com/office/drawing/2014/main" val="3602558613"/>
                  </a:ext>
                </a:extLst>
              </a:tr>
            </a:tbl>
          </a:graphicData>
        </a:graphic>
      </p:graphicFrame>
      <p:sp>
        <p:nvSpPr>
          <p:cNvPr id="10" name="CustomShape 29">
            <a:extLst>
              <a:ext uri="{FF2B5EF4-FFF2-40B4-BE49-F238E27FC236}">
                <a16:creationId xmlns:a16="http://schemas.microsoft.com/office/drawing/2014/main" id="{2484CCAB-664C-431E-978C-DFD67944C581}"/>
              </a:ext>
            </a:extLst>
          </p:cNvPr>
          <p:cNvSpPr/>
          <p:nvPr/>
        </p:nvSpPr>
        <p:spPr>
          <a:xfrm>
            <a:off x="10011266" y="6419922"/>
            <a:ext cx="2122894" cy="367878"/>
          </a:xfrm>
          <a:prstGeom prst="rect">
            <a:avLst/>
          </a:prstGeom>
          <a:noFill/>
          <a:ln w="28440">
            <a:solidFill>
              <a:srgbClr val="FF0000"/>
            </a:solidFill>
            <a:round/>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de-DE" sz="1800" b="1" strike="noStrike" spc="-1" dirty="0">
                <a:solidFill>
                  <a:srgbClr val="000000"/>
                </a:solidFill>
                <a:latin typeface="Arial"/>
                <a:ea typeface="DejaVu Sans"/>
              </a:rPr>
              <a:t>SLR-46-26</a:t>
            </a:r>
            <a:endParaRPr lang="de-DE" sz="1800" b="0" strike="noStrike" spc="-1" dirty="0">
              <a:latin typeface="Arial"/>
            </a:endParaRPr>
          </a:p>
        </p:txBody>
      </p:sp>
    </p:spTree>
    <p:extLst>
      <p:ext uri="{BB962C8B-B14F-4D97-AF65-F5344CB8AC3E}">
        <p14:creationId xmlns:p14="http://schemas.microsoft.com/office/powerpoint/2010/main" val="41625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8">
            <a:extLst>
              <a:ext uri="{FF2B5EF4-FFF2-40B4-BE49-F238E27FC236}">
                <a16:creationId xmlns:a16="http://schemas.microsoft.com/office/drawing/2014/main" id="{3215101F-2455-411F-8D29-8DC75296AE9D}"/>
              </a:ext>
            </a:extLst>
          </p:cNvPr>
          <p:cNvSpPr/>
          <p:nvPr/>
        </p:nvSpPr>
        <p:spPr>
          <a:xfrm>
            <a:off x="650160" y="1116665"/>
            <a:ext cx="10744560" cy="223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 name="CustomShape 2">
            <a:extLst>
              <a:ext uri="{FF2B5EF4-FFF2-40B4-BE49-F238E27FC236}">
                <a16:creationId xmlns:a16="http://schemas.microsoft.com/office/drawing/2014/main" id="{0C5D4CC0-C3E8-4B08-BA13-5D17E21A89A3}"/>
              </a:ext>
            </a:extLst>
          </p:cNvPr>
          <p:cNvSpPr/>
          <p:nvPr/>
        </p:nvSpPr>
        <p:spPr>
          <a:xfrm>
            <a:off x="612360" y="129960"/>
            <a:ext cx="10782000" cy="64487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r">
              <a:lnSpc>
                <a:spcPct val="100000"/>
              </a:lnSpc>
            </a:pPr>
            <a:r>
              <a:rPr lang="en-GB" sz="1800" b="1" strike="noStrike" spc="-1" dirty="0">
                <a:solidFill>
                  <a:srgbClr val="000000"/>
                </a:solidFill>
                <a:latin typeface="Tw Cen MT"/>
                <a:ea typeface="DejaVu Sans"/>
              </a:rPr>
              <a:t>GRE IWG „Simplification of Lighting and Light-Signalling Regulations“</a:t>
            </a:r>
            <a:endParaRPr lang="en-GB" sz="1800" b="0" strike="noStrike" spc="-1" dirty="0">
              <a:latin typeface="Arial"/>
            </a:endParaRPr>
          </a:p>
          <a:p>
            <a:pPr algn="r">
              <a:lnSpc>
                <a:spcPct val="100000"/>
              </a:lnSpc>
            </a:pPr>
            <a:r>
              <a:rPr lang="en-GB" sz="1800" b="1" strike="noStrike" spc="-1" dirty="0">
                <a:solidFill>
                  <a:srgbClr val="000000"/>
                </a:solidFill>
                <a:latin typeface="Tw Cen MT"/>
                <a:ea typeface="DejaVu Sans"/>
              </a:rPr>
              <a:t>Reg. 148 Stage II, Step 1 – Precise description </a:t>
            </a:r>
            <a:r>
              <a:rPr lang="en-GB" b="1" spc="-1" dirty="0">
                <a:solidFill>
                  <a:srgbClr val="000000"/>
                </a:solidFill>
                <a:latin typeface="Tw Cen MT"/>
                <a:ea typeface="DejaVu Sans"/>
              </a:rPr>
              <a:t>4</a:t>
            </a:r>
            <a:r>
              <a:rPr lang="en-GB" sz="1800" b="1" strike="noStrike" spc="-1" dirty="0">
                <a:solidFill>
                  <a:srgbClr val="000000"/>
                </a:solidFill>
                <a:latin typeface="Tw Cen MT"/>
                <a:ea typeface="DejaVu Sans"/>
              </a:rPr>
              <a:t>/4</a:t>
            </a:r>
            <a:endParaRPr lang="en-GB" sz="1800" b="0" strike="noStrike" spc="-1" dirty="0">
              <a:latin typeface="Arial"/>
            </a:endParaRPr>
          </a:p>
        </p:txBody>
      </p:sp>
      <p:grpSp>
        <p:nvGrpSpPr>
          <p:cNvPr id="14" name="Group 13">
            <a:extLst>
              <a:ext uri="{FF2B5EF4-FFF2-40B4-BE49-F238E27FC236}">
                <a16:creationId xmlns:a16="http://schemas.microsoft.com/office/drawing/2014/main" id="{04BEB73E-ACD2-44CA-8E6B-C884ACB1CF5C}"/>
              </a:ext>
            </a:extLst>
          </p:cNvPr>
          <p:cNvGrpSpPr/>
          <p:nvPr/>
        </p:nvGrpSpPr>
        <p:grpSpPr>
          <a:xfrm>
            <a:off x="689880" y="173403"/>
            <a:ext cx="576000" cy="585125"/>
            <a:chOff x="689880" y="173403"/>
            <a:chExt cx="576000" cy="585125"/>
          </a:xfrm>
        </p:grpSpPr>
        <p:sp>
          <p:nvSpPr>
            <p:cNvPr id="15" name="CustomShape 4">
              <a:extLst>
                <a:ext uri="{FF2B5EF4-FFF2-40B4-BE49-F238E27FC236}">
                  <a16:creationId xmlns:a16="http://schemas.microsoft.com/office/drawing/2014/main" id="{F86C7949-70BF-4AF2-A16A-9522D0BA45D7}"/>
                </a:ext>
              </a:extLst>
            </p:cNvPr>
            <p:cNvSpPr/>
            <p:nvPr/>
          </p:nvSpPr>
          <p:spPr>
            <a:xfrm>
              <a:off x="723608" y="173403"/>
              <a:ext cx="540000" cy="540000"/>
            </a:xfrm>
            <a:prstGeom prst="roundRect">
              <a:avLst>
                <a:gd name="adj" fmla="val 16667"/>
              </a:avLst>
            </a:prstGeom>
            <a:solidFill>
              <a:schemeClr val="tx1">
                <a:lumMod val="75000"/>
                <a:lumOff val="25000"/>
              </a:schemeClr>
            </a:solidFill>
            <a:ln w="38160">
              <a:solidFill>
                <a:schemeClr val="accent1">
                  <a:lumMod val="60000"/>
                  <a:lumOff val="40000"/>
                </a:schemeClr>
              </a:solidFill>
              <a:round/>
            </a:ln>
          </p:spPr>
          <p:style>
            <a:lnRef idx="2">
              <a:schemeClr val="accent1">
                <a:shade val="50000"/>
              </a:schemeClr>
            </a:lnRef>
            <a:fillRef idx="1">
              <a:schemeClr val="accent1"/>
            </a:fillRef>
            <a:effectRef idx="0">
              <a:schemeClr val="accent1"/>
            </a:effectRef>
            <a:fontRef idx="minor"/>
          </p:style>
        </p:sp>
        <p:sp>
          <p:nvSpPr>
            <p:cNvPr id="16" name="CustomShape 5">
              <a:extLst>
                <a:ext uri="{FF2B5EF4-FFF2-40B4-BE49-F238E27FC236}">
                  <a16:creationId xmlns:a16="http://schemas.microsoft.com/office/drawing/2014/main" id="{AA0D00A8-8FA4-4B49-9927-498CFFE78E16}"/>
                </a:ext>
              </a:extLst>
            </p:cNvPr>
            <p:cNvSpPr/>
            <p:nvPr/>
          </p:nvSpPr>
          <p:spPr>
            <a:xfrm>
              <a:off x="689880" y="183734"/>
              <a:ext cx="576000" cy="574794"/>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ts val="1199"/>
                </a:lnSpc>
              </a:pPr>
              <a:r>
                <a:rPr lang="en-GB" sz="1600" b="1" strike="noStrike" spc="-1" dirty="0">
                  <a:solidFill>
                    <a:schemeClr val="bg1"/>
                  </a:solidFill>
                  <a:latin typeface="Courier New"/>
                  <a:ea typeface="DejaVu Sans"/>
                </a:rPr>
                <a:t>GRE</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IWG</a:t>
              </a:r>
              <a:endParaRPr lang="en-GB" sz="1600" b="0" strike="noStrike" spc="-1" dirty="0">
                <a:solidFill>
                  <a:schemeClr val="bg1"/>
                </a:solidFill>
                <a:latin typeface="Arial"/>
              </a:endParaRPr>
            </a:p>
            <a:p>
              <a:pPr algn="ctr">
                <a:lnSpc>
                  <a:spcPts val="1199"/>
                </a:lnSpc>
              </a:pPr>
              <a:r>
                <a:rPr lang="en-GB" sz="1600" b="1" strike="noStrike" spc="-1" dirty="0">
                  <a:solidFill>
                    <a:schemeClr val="bg1"/>
                  </a:solidFill>
                  <a:latin typeface="Courier New"/>
                  <a:ea typeface="DejaVu Sans"/>
                </a:rPr>
                <a:t>SLR</a:t>
              </a:r>
              <a:endParaRPr lang="en-GB" sz="1600" b="0" strike="noStrike" spc="-1" dirty="0">
                <a:solidFill>
                  <a:schemeClr val="bg1"/>
                </a:solidFill>
                <a:latin typeface="Arial"/>
              </a:endParaRPr>
            </a:p>
          </p:txBody>
        </p:sp>
      </p:grpSp>
      <p:graphicFrame>
        <p:nvGraphicFramePr>
          <p:cNvPr id="30" name="Table 4">
            <a:extLst>
              <a:ext uri="{FF2B5EF4-FFF2-40B4-BE49-F238E27FC236}">
                <a16:creationId xmlns:a16="http://schemas.microsoft.com/office/drawing/2014/main" id="{F0F6CBAC-49B7-4EDC-97C7-E2112053D863}"/>
              </a:ext>
            </a:extLst>
          </p:cNvPr>
          <p:cNvGraphicFramePr/>
          <p:nvPr>
            <p:extLst>
              <p:ext uri="{D42A27DB-BD31-4B8C-83A1-F6EECF244321}">
                <p14:modId xmlns:p14="http://schemas.microsoft.com/office/powerpoint/2010/main" val="864985544"/>
              </p:ext>
            </p:extLst>
          </p:nvPr>
        </p:nvGraphicFramePr>
        <p:xfrm>
          <a:off x="612360" y="1249902"/>
          <a:ext cx="10760760" cy="4541520"/>
        </p:xfrm>
        <a:graphic>
          <a:graphicData uri="http://schemas.openxmlformats.org/drawingml/2006/table">
            <a:tbl>
              <a:tblPr>
                <a:tableStyleId>{BC89EF96-8CEA-46FF-86C4-4CE0E7609802}</a:tableStyleId>
              </a:tblPr>
              <a:tblGrid>
                <a:gridCol w="1787400">
                  <a:extLst>
                    <a:ext uri="{9D8B030D-6E8A-4147-A177-3AD203B41FA5}">
                      <a16:colId xmlns:a16="http://schemas.microsoft.com/office/drawing/2014/main" val="20000"/>
                    </a:ext>
                  </a:extLst>
                </a:gridCol>
                <a:gridCol w="7418797">
                  <a:extLst>
                    <a:ext uri="{9D8B030D-6E8A-4147-A177-3AD203B41FA5}">
                      <a16:colId xmlns:a16="http://schemas.microsoft.com/office/drawing/2014/main" val="20001"/>
                    </a:ext>
                  </a:extLst>
                </a:gridCol>
                <a:gridCol w="1554563">
                  <a:extLst>
                    <a:ext uri="{9D8B030D-6E8A-4147-A177-3AD203B41FA5}">
                      <a16:colId xmlns:a16="http://schemas.microsoft.com/office/drawing/2014/main" val="1338922626"/>
                    </a:ext>
                  </a:extLst>
                </a:gridCol>
              </a:tblGrid>
              <a:tr h="0">
                <a:tc gridSpan="3">
                  <a:txBody>
                    <a:bodyPr/>
                    <a:lstStyle/>
                    <a:p>
                      <a:pPr>
                        <a:lnSpc>
                          <a:spcPct val="100000"/>
                        </a:lnSpc>
                      </a:pPr>
                      <a:r>
                        <a:rPr lang="de-DE" sz="1600" b="1" strike="noStrike" spc="-1" dirty="0">
                          <a:latin typeface="Times New Roman" panose="02020603050405020304" pitchFamily="18" charset="0"/>
                          <a:cs typeface="Times New Roman" panose="02020603050405020304" pitchFamily="18" charset="0"/>
                        </a:rPr>
                        <a:t>Editorial changes</a:t>
                      </a:r>
                    </a:p>
                  </a:txBody>
                  <a:tcPr>
                    <a:solidFill>
                      <a:schemeClr val="accent3">
                        <a:lumMod val="60000"/>
                        <a:lumOff val="40000"/>
                      </a:schemeClr>
                    </a:solidFill>
                  </a:tcPr>
                </a:tc>
                <a:tc hMerge="1">
                  <a:txBody>
                    <a:bodyPr/>
                    <a:lstStyle/>
                    <a:p>
                      <a:pPr>
                        <a:lnSpc>
                          <a:spcPct val="100000"/>
                        </a:lnSpc>
                      </a:pPr>
                      <a:endParaRPr lang="de-DE" sz="1400" b="0" strike="noStrike" spc="-1" dirty="0">
                        <a:latin typeface="Arial"/>
                      </a:endParaRPr>
                    </a:p>
                  </a:txBody>
                  <a:tcPr>
                    <a:lnT w="12240">
                      <a:solidFill>
                        <a:srgbClr val="A35DD1"/>
                      </a:solidFill>
                    </a:lnT>
                    <a:lnB w="12240">
                      <a:solidFill>
                        <a:srgbClr val="A35DD1"/>
                      </a:solidFill>
                    </a:lnB>
                    <a:noFill/>
                  </a:tcPr>
                </a:tc>
                <a:tc hMerge="1">
                  <a:txBody>
                    <a:bodyPr/>
                    <a:lstStyle/>
                    <a:p>
                      <a:pPr>
                        <a:lnSpc>
                          <a:spcPct val="100000"/>
                        </a:lnSpc>
                      </a:pPr>
                      <a:endParaRPr lang="de-DE" sz="1400" b="1" strike="noStrike" spc="-1" dirty="0">
                        <a:latin typeface="Arial"/>
                      </a:endParaRPr>
                    </a:p>
                  </a:txBody>
                  <a:tcPr>
                    <a:lnT w="12240" cap="flat" cmpd="sng" algn="ctr">
                      <a:solidFill>
                        <a:srgbClr val="A35DD1"/>
                      </a:solidFill>
                      <a:prstDash val="solid"/>
                      <a:round/>
                      <a:headEnd type="none" w="med" len="med"/>
                      <a:tailEnd type="none" w="med" len="med"/>
                    </a:lnT>
                    <a:lnB w="12240" cap="flat" cmpd="sng" algn="ctr">
                      <a:solidFill>
                        <a:srgbClr val="A35DD1"/>
                      </a:solidFill>
                      <a:prstDash val="solid"/>
                      <a:round/>
                      <a:headEnd type="none" w="med" len="med"/>
                      <a:tailEnd type="none" w="med" len="med"/>
                    </a:lnB>
                    <a:noFill/>
                  </a:tcPr>
                </a:tc>
                <a:extLst>
                  <a:ext uri="{0D108BD9-81ED-4DB2-BD59-A6C34878D82A}">
                    <a16:rowId xmlns:a16="http://schemas.microsoft.com/office/drawing/2014/main" val="2780883112"/>
                  </a:ext>
                </a:extLst>
              </a:tr>
              <a:tr h="0">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Par.</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Content</a:t>
                      </a:r>
                    </a:p>
                  </a:txBody>
                  <a:tcPr/>
                </a:tc>
                <a:tc>
                  <a:txBody>
                    <a:bodyPr/>
                    <a:lstStyle/>
                    <a:p>
                      <a:pPr>
                        <a:lnSpc>
                          <a:spcPct val="100000"/>
                        </a:lnSpc>
                      </a:pPr>
                      <a:r>
                        <a:rPr lang="de-DE" sz="1400" b="1" strike="noStrike" spc="-1" dirty="0">
                          <a:latin typeface="Times New Roman" panose="02020603050405020304" pitchFamily="18" charset="0"/>
                          <a:cs typeface="Times New Roman" panose="02020603050405020304" pitchFamily="18" charset="0"/>
                        </a:rPr>
                        <a:t>Document</a:t>
                      </a:r>
                    </a:p>
                  </a:txBody>
                  <a:tcPr/>
                </a:tc>
                <a:extLst>
                  <a:ext uri="{0D108BD9-81ED-4DB2-BD59-A6C34878D82A}">
                    <a16:rowId xmlns:a16="http://schemas.microsoft.com/office/drawing/2014/main" val="10000"/>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4.6.1.3.- 4.6.1.6.</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solidFill>
                            <a:srgbClr val="000000"/>
                          </a:solidFill>
                          <a:latin typeface="Times New Roman" panose="02020603050405020304" pitchFamily="18" charset="0"/>
                          <a:cs typeface="Times New Roman" panose="02020603050405020304" pitchFamily="18" charset="0"/>
                        </a:rPr>
                        <a:t>An additional sentence was added to ensure the valid provisions for each function are clear.</a:t>
                      </a:r>
                      <a:endParaRPr lang="en-GB" sz="1400"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SLR-37-05-Rev.1</a:t>
                      </a:r>
                    </a:p>
                  </a:txBody>
                  <a:tcPr/>
                </a:tc>
                <a:extLst>
                  <a:ext uri="{0D108BD9-81ED-4DB2-BD59-A6C34878D82A}">
                    <a16:rowId xmlns:a16="http://schemas.microsoft.com/office/drawing/2014/main" val="2178914709"/>
                  </a:ext>
                </a:extLst>
              </a:tr>
              <a:tr h="0">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All values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spc="-1" dirty="0">
                          <a:latin typeface="Times New Roman" panose="02020603050405020304" pitchFamily="18" charset="0"/>
                          <a:cs typeface="Times New Roman" panose="02020603050405020304" pitchFamily="18" charset="0"/>
                        </a:rPr>
                        <a:t>Changed values to scientific notation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SLR-43-05-Rev.1</a:t>
                      </a:r>
                    </a:p>
                  </a:txBody>
                  <a:tcPr/>
                </a:tc>
                <a:extLst>
                  <a:ext uri="{0D108BD9-81ED-4DB2-BD59-A6C34878D82A}">
                    <a16:rowId xmlns:a16="http://schemas.microsoft.com/office/drawing/2014/main" val="250241564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3.3.5.2.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Clarification of the text</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p>
                  </a:txBody>
                  <a:tcPr/>
                </a:tc>
                <a:extLst>
                  <a:ext uri="{0D108BD9-81ED-4DB2-BD59-A6C34878D82A}">
                    <a16:rowId xmlns:a16="http://schemas.microsoft.com/office/drawing/2014/main" val="10001"/>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4.6.1.2.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Small text correction to reflect the changes in Annex 2</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de-DE" sz="1400" b="0" strike="noStrike" spc="-1" dirty="0">
                          <a:latin typeface="Times New Roman" panose="02020603050405020304" pitchFamily="18" charset="0"/>
                          <a:cs typeface="Times New Roman" panose="02020603050405020304" pitchFamily="18" charset="0"/>
                        </a:rPr>
                        <a:t>SLR-37</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4.8.3.</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Newly structured and clarified general text for photometric requirements. Some paragraphs were renumbered, some were moved to other places, no change in requirements.</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5.x.1.,</a:t>
                      </a:r>
                      <a:endParaRPr lang="de-DE" sz="1400" b="0" strike="noStrike" spc="-1" dirty="0">
                        <a:latin typeface="Times New Roman" panose="02020603050405020304" pitchFamily="18" charset="0"/>
                        <a:cs typeface="Times New Roman" panose="02020603050405020304" pitchFamily="18" charset="0"/>
                      </a:endParaRPr>
                    </a:p>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5.x.2.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a:lnSpc>
                          <a:spcPct val="100000"/>
                        </a:lnSpc>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Merged the two subparagraphs and clarified the text according to the general provisions in Par. 4.8.3. Done for all functions under paragraphs 5.1., 5.2., 5.3, 5.4., 5.5., 5.6., 5.7. and 5.8.</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22480266"/>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5.1.4., 5.2.4., 5.3.4., 5.5.4.</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Partially moved requirements from Annex 2 to the subparagraphs of the relevant functions</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51663046"/>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5.7.4.</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Moved requirement from Annex 3 to main text.</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endParaRPr lang="de-DE" sz="1400" b="0" strike="noStrike" spc="-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32069728"/>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Changed text „light distribution in space“ to „Angles of geometric visibility“ to be in line with Par. 4 and 5.</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p>
                  </a:txBody>
                  <a:tcPr/>
                </a:tc>
                <a:extLst>
                  <a:ext uri="{0D108BD9-81ED-4DB2-BD59-A6C34878D82A}">
                    <a16:rowId xmlns:a16="http://schemas.microsoft.com/office/drawing/2014/main" val="22764559"/>
                  </a:ext>
                </a:extLst>
              </a:tr>
              <a:tr h="0">
                <a:tc>
                  <a:txBody>
                    <a:bodyPr/>
                    <a:lstStyle/>
                    <a:p>
                      <a:pPr>
                        <a:lnSpc>
                          <a:spcPct val="100000"/>
                        </a:lnSpc>
                      </a:pPr>
                      <a:r>
                        <a:rPr lang="de-DE" sz="1400" b="0" strike="noStrike" spc="-1" dirty="0">
                          <a:solidFill>
                            <a:srgbClr val="000000"/>
                          </a:solidFill>
                          <a:latin typeface="Times New Roman" panose="02020603050405020304" pitchFamily="18" charset="0"/>
                          <a:ea typeface="DejaVu Sans"/>
                          <a:cs typeface="Times New Roman" panose="02020603050405020304" pitchFamily="18" charset="0"/>
                        </a:rPr>
                        <a:t>Annex 2 2.7.1., 2.7.2.</a:t>
                      </a:r>
                      <a:endParaRPr lang="de-DE"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strike="noStrike" spc="-1" dirty="0">
                          <a:solidFill>
                            <a:srgbClr val="000000"/>
                          </a:solidFill>
                          <a:latin typeface="Times New Roman" panose="02020603050405020304" pitchFamily="18" charset="0"/>
                          <a:ea typeface="+mn-ea"/>
                          <a:cs typeface="Times New Roman" panose="02020603050405020304" pitchFamily="18" charset="0"/>
                        </a:rPr>
                        <a:t>Removed requirements as double to main body text</a:t>
                      </a:r>
                      <a:endParaRPr lang="en-GB" sz="1400" b="0" strike="noStrike" spc="-1"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strike="noStrike" spc="-1" dirty="0">
                          <a:latin typeface="Times New Roman" panose="02020603050405020304" pitchFamily="18" charset="0"/>
                          <a:cs typeface="Times New Roman" panose="02020603050405020304" pitchFamily="18" charset="0"/>
                        </a:rPr>
                        <a:t>SLR-37</a:t>
                      </a:r>
                    </a:p>
                  </a:txBody>
                  <a:tcPr/>
                </a:tc>
                <a:extLst>
                  <a:ext uri="{0D108BD9-81ED-4DB2-BD59-A6C34878D82A}">
                    <a16:rowId xmlns:a16="http://schemas.microsoft.com/office/drawing/2014/main" val="3602558613"/>
                  </a:ext>
                </a:extLst>
              </a:tr>
            </a:tbl>
          </a:graphicData>
        </a:graphic>
      </p:graphicFrame>
      <p:sp>
        <p:nvSpPr>
          <p:cNvPr id="10" name="CustomShape 29">
            <a:extLst>
              <a:ext uri="{FF2B5EF4-FFF2-40B4-BE49-F238E27FC236}">
                <a16:creationId xmlns:a16="http://schemas.microsoft.com/office/drawing/2014/main" id="{7F304B27-AA2A-4D4D-8F9B-CCDC1F0D9B46}"/>
              </a:ext>
            </a:extLst>
          </p:cNvPr>
          <p:cNvSpPr/>
          <p:nvPr/>
        </p:nvSpPr>
        <p:spPr>
          <a:xfrm>
            <a:off x="10011266" y="6419922"/>
            <a:ext cx="2122894" cy="367878"/>
          </a:xfrm>
          <a:prstGeom prst="rect">
            <a:avLst/>
          </a:prstGeom>
          <a:noFill/>
          <a:ln w="28440">
            <a:solidFill>
              <a:srgbClr val="FF0000"/>
            </a:solidFill>
            <a:round/>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de-DE" sz="1800" b="1" strike="noStrike" spc="-1" dirty="0">
                <a:solidFill>
                  <a:srgbClr val="000000"/>
                </a:solidFill>
                <a:latin typeface="Arial"/>
                <a:ea typeface="DejaVu Sans"/>
              </a:rPr>
              <a:t>SLR-46-26</a:t>
            </a:r>
            <a:endParaRPr lang="de-DE" sz="1800" b="0" strike="noStrike" spc="-1" dirty="0">
              <a:latin typeface="Arial"/>
            </a:endParaRPr>
          </a:p>
        </p:txBody>
      </p:sp>
    </p:spTree>
    <p:extLst>
      <p:ext uri="{BB962C8B-B14F-4D97-AF65-F5344CB8AC3E}">
        <p14:creationId xmlns:p14="http://schemas.microsoft.com/office/powerpoint/2010/main" val="1280948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3" ma:contentTypeDescription="Create a new document." ma:contentTypeScope="" ma:versionID="89c13dde5d7aa6b1840a64c3c61e7101">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FDC4085-A482-4AEB-9194-10C2E61E62F1}"/>
</file>

<file path=customXml/itemProps2.xml><?xml version="1.0" encoding="utf-8"?>
<ds:datastoreItem xmlns:ds="http://schemas.openxmlformats.org/officeDocument/2006/customXml" ds:itemID="{70537EA5-39C1-47BA-8B54-67C3C626D237}"/>
</file>

<file path=customXml/itemProps3.xml><?xml version="1.0" encoding="utf-8"?>
<ds:datastoreItem xmlns:ds="http://schemas.openxmlformats.org/officeDocument/2006/customXml" ds:itemID="{1535B9A8-CFD4-4EEC-AAC3-590ADE792D31}"/>
</file>

<file path=docProps/app.xml><?xml version="1.0" encoding="utf-8"?>
<Properties xmlns="http://schemas.openxmlformats.org/officeDocument/2006/extended-properties" xmlns:vt="http://schemas.openxmlformats.org/officeDocument/2006/docPropsVTypes">
  <Template>TM04033925[[fn=Druppel]]</Template>
  <TotalTime>18</TotalTime>
  <Words>1238</Words>
  <Application>Microsoft Office PowerPoint</Application>
  <PresentationFormat>Widescreen</PresentationFormat>
  <Paragraphs>212</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Courier New</vt:lpstr>
      <vt:lpstr>Symbol</vt:lpstr>
      <vt:lpstr>Times New Roman</vt:lpstr>
      <vt:lpstr>Tw Cen MT</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Bauckhage, Thomas</dc:creator>
  <dc:description/>
  <cp:lastModifiedBy>secretariat</cp:lastModifiedBy>
  <cp:revision>115</cp:revision>
  <dcterms:created xsi:type="dcterms:W3CDTF">2020-03-10T13:56:38Z</dcterms:created>
  <dcterms:modified xsi:type="dcterms:W3CDTF">2021-04-11T15:44:28Z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8</vt:i4>
  </property>
  <property fmtid="{D5CDD505-2E9C-101B-9397-08002B2CF9AE}" pid="12" name="ContentTypeId">
    <vt:lpwstr>0x0101003B8422D08C252547BB1CFA7F78E2CB83</vt:lpwstr>
  </property>
</Properties>
</file>