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9" r:id="rId2"/>
    <p:sldId id="266" r:id="rId3"/>
    <p:sldId id="451" r:id="rId4"/>
    <p:sldId id="452" r:id="rId5"/>
    <p:sldId id="426" r:id="rId6"/>
    <p:sldId id="460" r:id="rId7"/>
    <p:sldId id="454" r:id="rId8"/>
    <p:sldId id="459" r:id="rId9"/>
    <p:sldId id="457" r:id="rId10"/>
    <p:sldId id="453" r:id="rId11"/>
    <p:sldId id="456" r:id="rId12"/>
    <p:sldId id="399" r:id="rId1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CC99"/>
    <a:srgbClr val="FF6600"/>
    <a:srgbClr val="FF9900"/>
    <a:srgbClr val="66CCFF"/>
    <a:srgbClr val="FFCCCC"/>
    <a:srgbClr val="CC00CC"/>
    <a:srgbClr val="2B3616"/>
    <a:srgbClr val="66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73284" autoAdjust="0"/>
  </p:normalViewPr>
  <p:slideViewPr>
    <p:cSldViewPr>
      <p:cViewPr varScale="1">
        <p:scale>
          <a:sx n="49" d="100"/>
          <a:sy n="49" d="100"/>
        </p:scale>
        <p:origin x="18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934" y="5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624F8-E300-4382-9C27-1B365092531E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D6DAD5C4-7DBE-4573-8C71-833DEC143E79}">
      <dgm:prSet phldrT="[Text]"/>
      <dgm:spPr/>
      <dgm:t>
        <a:bodyPr/>
        <a:lstStyle/>
        <a:p>
          <a:r>
            <a:rPr lang="sr-Latn-RS" dirty="0">
              <a:latin typeface="Calibri Light" panose="020F0302020204030204" pitchFamily="34" charset="0"/>
              <a:cs typeface="Calibri Light" panose="020F0302020204030204" pitchFamily="34" charset="0"/>
            </a:rPr>
            <a:t>Data collection and production phases</a:t>
          </a:r>
          <a:endParaRPr lang="sr-Latn-RS" dirty="0"/>
        </a:p>
      </dgm:t>
    </dgm:pt>
    <dgm:pt modelId="{6D66BA3F-C199-4791-B8ED-B93332AF72BD}" type="parTrans" cxnId="{DCB84A08-9009-4E4D-A4D8-15548A2A2ABD}">
      <dgm:prSet/>
      <dgm:spPr/>
      <dgm:t>
        <a:bodyPr/>
        <a:lstStyle/>
        <a:p>
          <a:endParaRPr lang="sr-Latn-RS"/>
        </a:p>
      </dgm:t>
    </dgm:pt>
    <dgm:pt modelId="{F6EBABEC-5BE0-484F-9703-2B58F58DF432}" type="sibTrans" cxnId="{DCB84A08-9009-4E4D-A4D8-15548A2A2ABD}">
      <dgm:prSet/>
      <dgm:spPr/>
      <dgm:t>
        <a:bodyPr/>
        <a:lstStyle/>
        <a:p>
          <a:endParaRPr lang="sr-Latn-RS"/>
        </a:p>
      </dgm:t>
    </dgm:pt>
    <dgm:pt modelId="{633CB71B-53F5-4643-ADEA-25E9A3776668}">
      <dgm:prSet phldrT="[Text]" custT="1"/>
      <dgm:spPr/>
      <dgm:t>
        <a:bodyPr/>
        <a:lstStyle/>
        <a:p>
          <a:r>
            <a:rPr lang="sr-Latn-RS" sz="2000" dirty="0">
              <a:latin typeface="Calibri Light" panose="020F0302020204030204" pitchFamily="34" charset="0"/>
              <a:cs typeface="Calibri Light" panose="020F0302020204030204" pitchFamily="34" charset="0"/>
            </a:rPr>
            <a:t>Collection from producers and statistical office </a:t>
          </a:r>
          <a:endParaRPr lang="sr-Latn-RS" sz="2000" dirty="0"/>
        </a:p>
      </dgm:t>
    </dgm:pt>
    <dgm:pt modelId="{D17C8AEE-2B21-4E80-855F-64DF2B58A6AB}" type="parTrans" cxnId="{60D14E3D-D6DD-4491-99D7-EFE234755830}">
      <dgm:prSet/>
      <dgm:spPr/>
      <dgm:t>
        <a:bodyPr/>
        <a:lstStyle/>
        <a:p>
          <a:endParaRPr lang="sr-Latn-RS"/>
        </a:p>
      </dgm:t>
    </dgm:pt>
    <dgm:pt modelId="{ED7FC57E-B403-42AC-9068-D66E4C2F9626}" type="sibTrans" cxnId="{60D14E3D-D6DD-4491-99D7-EFE234755830}">
      <dgm:prSet/>
      <dgm:spPr/>
      <dgm:t>
        <a:bodyPr/>
        <a:lstStyle/>
        <a:p>
          <a:endParaRPr lang="sr-Latn-RS"/>
        </a:p>
      </dgm:t>
    </dgm:pt>
    <dgm:pt modelId="{B4842B00-AAB2-4B82-85D7-C011D1F9FA47}">
      <dgm:prSet phldrT="[Text]" custT="1"/>
      <dgm:spPr/>
      <dgm:t>
        <a:bodyPr/>
        <a:lstStyle/>
        <a:p>
          <a:r>
            <a:rPr lang="sr-Latn-RS" sz="2000" dirty="0">
              <a:latin typeface="Calibri Light" panose="020F0302020204030204" pitchFamily="34" charset="0"/>
              <a:cs typeface="Calibri Light" panose="020F0302020204030204" pitchFamily="34" charset="0"/>
            </a:rPr>
            <a:t>Data quality and logical check + creation of data basis</a:t>
          </a:r>
          <a:endParaRPr lang="sr-Latn-RS" sz="2000" dirty="0"/>
        </a:p>
      </dgm:t>
    </dgm:pt>
    <dgm:pt modelId="{6DE4E844-6FCC-4F07-92E6-2956FF4C1EFE}" type="parTrans" cxnId="{7C7F94EF-86E8-4597-B354-D57316A94E27}">
      <dgm:prSet/>
      <dgm:spPr/>
      <dgm:t>
        <a:bodyPr/>
        <a:lstStyle/>
        <a:p>
          <a:endParaRPr lang="sr-Latn-RS"/>
        </a:p>
      </dgm:t>
    </dgm:pt>
    <dgm:pt modelId="{811446B5-901B-48A0-B341-1A47228B4E00}" type="sibTrans" cxnId="{7C7F94EF-86E8-4597-B354-D57316A94E27}">
      <dgm:prSet/>
      <dgm:spPr/>
      <dgm:t>
        <a:bodyPr/>
        <a:lstStyle/>
        <a:p>
          <a:endParaRPr lang="sr-Latn-RS"/>
        </a:p>
      </dgm:t>
    </dgm:pt>
    <dgm:pt modelId="{E5CACAD1-35A2-46A7-8E92-E7F9D16B4D08}">
      <dgm:prSet phldrT="[Text]" custT="1"/>
      <dgm:spPr/>
      <dgm:t>
        <a:bodyPr/>
        <a:lstStyle/>
        <a:p>
          <a:r>
            <a:rPr lang="sr-Latn-RS" sz="2000" dirty="0">
              <a:latin typeface="Calibri Light" panose="020F0302020204030204" pitchFamily="34" charset="0"/>
              <a:cs typeface="Calibri Light" panose="020F0302020204030204" pitchFamily="34" charset="0"/>
            </a:rPr>
            <a:t>Data processing (conversion factors, summing, linking)</a:t>
          </a:r>
          <a:endParaRPr lang="sr-Latn-RS" sz="2000" dirty="0"/>
        </a:p>
      </dgm:t>
    </dgm:pt>
    <dgm:pt modelId="{DEB89230-3946-4801-A768-F57AAFE62FF6}" type="parTrans" cxnId="{ADFB854F-5065-4306-8DCA-BCAF058C91CA}">
      <dgm:prSet/>
      <dgm:spPr/>
      <dgm:t>
        <a:bodyPr/>
        <a:lstStyle/>
        <a:p>
          <a:endParaRPr lang="sr-Latn-RS"/>
        </a:p>
      </dgm:t>
    </dgm:pt>
    <dgm:pt modelId="{09CF076E-62CD-4431-99F6-497030FC456E}" type="sibTrans" cxnId="{ADFB854F-5065-4306-8DCA-BCAF058C91CA}">
      <dgm:prSet/>
      <dgm:spPr/>
      <dgm:t>
        <a:bodyPr/>
        <a:lstStyle/>
        <a:p>
          <a:endParaRPr lang="sr-Latn-RS"/>
        </a:p>
      </dgm:t>
    </dgm:pt>
    <dgm:pt modelId="{BA713D11-682E-467E-8C62-719F6709F912}">
      <dgm:prSet phldrT="[Text]" custT="1"/>
      <dgm:spPr/>
      <dgm:t>
        <a:bodyPr/>
        <a:lstStyle/>
        <a:p>
          <a:r>
            <a:rPr lang="sr-Latn-RS" sz="2000" dirty="0">
              <a:latin typeface="Calibri Light" panose="020F0302020204030204" pitchFamily="34" charset="0"/>
              <a:cs typeface="Calibri Light" panose="020F0302020204030204" pitchFamily="34" charset="0"/>
            </a:rPr>
            <a:t>Final data</a:t>
          </a:r>
          <a:endParaRPr lang="sr-Latn-RS" sz="2000" dirty="0"/>
        </a:p>
      </dgm:t>
    </dgm:pt>
    <dgm:pt modelId="{1450C204-528E-4A2E-A3EF-AFB5A73DBD88}" type="parTrans" cxnId="{104604AE-9600-4565-874E-942E9CE8984B}">
      <dgm:prSet/>
      <dgm:spPr/>
      <dgm:t>
        <a:bodyPr/>
        <a:lstStyle/>
        <a:p>
          <a:endParaRPr lang="sr-Latn-RS"/>
        </a:p>
      </dgm:t>
    </dgm:pt>
    <dgm:pt modelId="{E7E21792-0CC9-4DE4-81D5-5D37852BECDA}" type="sibTrans" cxnId="{104604AE-9600-4565-874E-942E9CE8984B}">
      <dgm:prSet/>
      <dgm:spPr/>
      <dgm:t>
        <a:bodyPr/>
        <a:lstStyle/>
        <a:p>
          <a:endParaRPr lang="sr-Latn-RS"/>
        </a:p>
      </dgm:t>
    </dgm:pt>
    <dgm:pt modelId="{3BB7E5A4-A1CB-4D36-807F-ACFCA1095764}" type="pres">
      <dgm:prSet presAssocID="{D3E624F8-E300-4382-9C27-1B365092531E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007F62E8-A7DD-49ED-A795-657CF173222F}" type="pres">
      <dgm:prSet presAssocID="{D6DAD5C4-7DBE-4573-8C71-833DEC143E79}" presName="Parent" presStyleLbl="node1" presStyleIdx="0" presStyleCnt="2">
        <dgm:presLayoutVars>
          <dgm:chMax val="4"/>
          <dgm:chPref val="3"/>
        </dgm:presLayoutVars>
      </dgm:prSet>
      <dgm:spPr/>
    </dgm:pt>
    <dgm:pt modelId="{CA26BDED-CC55-4394-89F8-6938FC24DA69}" type="pres">
      <dgm:prSet presAssocID="{633CB71B-53F5-4643-ADEA-25E9A3776668}" presName="Accent" presStyleLbl="node1" presStyleIdx="1" presStyleCnt="2"/>
      <dgm:spPr/>
    </dgm:pt>
    <dgm:pt modelId="{95F84823-79AD-48BA-A959-A14B9E0CB92F}" type="pres">
      <dgm:prSet presAssocID="{633CB71B-53F5-4643-ADEA-25E9A3776668}" presName="Image1" presStyleLbl="fgImgPlace1" presStyleIdx="0" presStyleCnt="4"/>
      <dgm:spPr/>
    </dgm:pt>
    <dgm:pt modelId="{05D22D61-587E-4F9E-9D76-0EC52DDDD22F}" type="pres">
      <dgm:prSet presAssocID="{633CB71B-53F5-4643-ADEA-25E9A3776668}" presName="Child1" presStyleLbl="revTx" presStyleIdx="0" presStyleCnt="4" custScaleX="176237" custLinFactNeighborX="38380" custLinFactNeighborY="-7897">
        <dgm:presLayoutVars>
          <dgm:chMax val="0"/>
          <dgm:chPref val="0"/>
          <dgm:bulletEnabled val="1"/>
        </dgm:presLayoutVars>
      </dgm:prSet>
      <dgm:spPr/>
    </dgm:pt>
    <dgm:pt modelId="{536E28B2-FB1C-4C08-81A7-B407E05FF6D4}" type="pres">
      <dgm:prSet presAssocID="{B4842B00-AAB2-4B82-85D7-C011D1F9FA47}" presName="Image2" presStyleCnt="0"/>
      <dgm:spPr/>
    </dgm:pt>
    <dgm:pt modelId="{E5E65491-08CA-42FC-814D-7D0CDB61E84F}" type="pres">
      <dgm:prSet presAssocID="{B4842B00-AAB2-4B82-85D7-C011D1F9FA47}" presName="Image" presStyleLbl="fgImgPlace1" presStyleIdx="1" presStyleCnt="4"/>
      <dgm:spPr/>
    </dgm:pt>
    <dgm:pt modelId="{E646A8EF-3A19-4C62-B25E-5B1137A228BC}" type="pres">
      <dgm:prSet presAssocID="{B4842B00-AAB2-4B82-85D7-C011D1F9FA47}" presName="Child2" presStyleLbl="revTx" presStyleIdx="1" presStyleCnt="4" custScaleX="151857" custLinFactNeighborX="22210" custLinFactNeighborY="-5967">
        <dgm:presLayoutVars>
          <dgm:chMax val="0"/>
          <dgm:chPref val="0"/>
          <dgm:bulletEnabled val="1"/>
        </dgm:presLayoutVars>
      </dgm:prSet>
      <dgm:spPr/>
    </dgm:pt>
    <dgm:pt modelId="{18159ABA-7868-42BF-B8A2-5A3BA9AD12AF}" type="pres">
      <dgm:prSet presAssocID="{E5CACAD1-35A2-46A7-8E92-E7F9D16B4D08}" presName="Image3" presStyleCnt="0"/>
      <dgm:spPr/>
    </dgm:pt>
    <dgm:pt modelId="{395A465E-D4CE-4D5D-9744-67A1F232EFE2}" type="pres">
      <dgm:prSet presAssocID="{E5CACAD1-35A2-46A7-8E92-E7F9D16B4D08}" presName="Image" presStyleLbl="fgImgPlace1" presStyleIdx="2" presStyleCnt="4"/>
      <dgm:spPr/>
    </dgm:pt>
    <dgm:pt modelId="{456CB8E1-E7DA-464B-82B1-FA20FE1F96A6}" type="pres">
      <dgm:prSet presAssocID="{E5CACAD1-35A2-46A7-8E92-E7F9D16B4D08}" presName="Child3" presStyleLbl="revTx" presStyleIdx="2" presStyleCnt="4" custScaleX="177786" custLinFactNeighborX="41657" custLinFactNeighborY="3938">
        <dgm:presLayoutVars>
          <dgm:chMax val="0"/>
          <dgm:chPref val="0"/>
          <dgm:bulletEnabled val="1"/>
        </dgm:presLayoutVars>
      </dgm:prSet>
      <dgm:spPr/>
    </dgm:pt>
    <dgm:pt modelId="{8E8817AD-0836-4902-AB44-1EBCDABEAED5}" type="pres">
      <dgm:prSet presAssocID="{BA713D11-682E-467E-8C62-719F6709F912}" presName="Image4" presStyleCnt="0"/>
      <dgm:spPr/>
    </dgm:pt>
    <dgm:pt modelId="{4C26847D-810E-4AEC-89ED-7250B31B1F9D}" type="pres">
      <dgm:prSet presAssocID="{BA713D11-682E-467E-8C62-719F6709F912}" presName="Image" presStyleLbl="fgImgPlace1" presStyleIdx="3" presStyleCnt="4"/>
      <dgm:spPr/>
    </dgm:pt>
    <dgm:pt modelId="{4778255F-7C2C-47BC-B4F7-0C5859D46C59}" type="pres">
      <dgm:prSet presAssocID="{BA713D11-682E-467E-8C62-719F6709F912}" presName="Child4" presStyleLbl="revTx" presStyleIdx="3" presStyleCnt="4" custLinFactNeighborX="5447" custLinFactNeighborY="-4011">
        <dgm:presLayoutVars>
          <dgm:chMax val="0"/>
          <dgm:chPref val="0"/>
          <dgm:bulletEnabled val="1"/>
        </dgm:presLayoutVars>
      </dgm:prSet>
      <dgm:spPr/>
    </dgm:pt>
  </dgm:ptLst>
  <dgm:cxnLst>
    <dgm:cxn modelId="{DCB84A08-9009-4E4D-A4D8-15548A2A2ABD}" srcId="{D3E624F8-E300-4382-9C27-1B365092531E}" destId="{D6DAD5C4-7DBE-4573-8C71-833DEC143E79}" srcOrd="0" destOrd="0" parTransId="{6D66BA3F-C199-4791-B8ED-B93332AF72BD}" sibTransId="{F6EBABEC-5BE0-484F-9703-2B58F58DF432}"/>
    <dgm:cxn modelId="{86239312-1093-476B-AD92-09880094054A}" type="presOf" srcId="{B4842B00-AAB2-4B82-85D7-C011D1F9FA47}" destId="{E646A8EF-3A19-4C62-B25E-5B1137A228BC}" srcOrd="0" destOrd="0" presId="urn:microsoft.com/office/officeart/2011/layout/RadialPictureList"/>
    <dgm:cxn modelId="{429EA31C-5585-4FCA-86CF-8176D4EFDCFE}" type="presOf" srcId="{BA713D11-682E-467E-8C62-719F6709F912}" destId="{4778255F-7C2C-47BC-B4F7-0C5859D46C59}" srcOrd="0" destOrd="0" presId="urn:microsoft.com/office/officeart/2011/layout/RadialPictureList"/>
    <dgm:cxn modelId="{9562C93B-D853-41D2-90E1-4F91316710E2}" type="presOf" srcId="{633CB71B-53F5-4643-ADEA-25E9A3776668}" destId="{05D22D61-587E-4F9E-9D76-0EC52DDDD22F}" srcOrd="0" destOrd="0" presId="urn:microsoft.com/office/officeart/2011/layout/RadialPictureList"/>
    <dgm:cxn modelId="{60D14E3D-D6DD-4491-99D7-EFE234755830}" srcId="{D6DAD5C4-7DBE-4573-8C71-833DEC143E79}" destId="{633CB71B-53F5-4643-ADEA-25E9A3776668}" srcOrd="0" destOrd="0" parTransId="{D17C8AEE-2B21-4E80-855F-64DF2B58A6AB}" sibTransId="{ED7FC57E-B403-42AC-9068-D66E4C2F9626}"/>
    <dgm:cxn modelId="{A781844A-204D-4946-A666-A6D6EC550058}" type="presOf" srcId="{D6DAD5C4-7DBE-4573-8C71-833DEC143E79}" destId="{007F62E8-A7DD-49ED-A795-657CF173222F}" srcOrd="0" destOrd="0" presId="urn:microsoft.com/office/officeart/2011/layout/RadialPictureList"/>
    <dgm:cxn modelId="{ADFB854F-5065-4306-8DCA-BCAF058C91CA}" srcId="{D6DAD5C4-7DBE-4573-8C71-833DEC143E79}" destId="{E5CACAD1-35A2-46A7-8E92-E7F9D16B4D08}" srcOrd="2" destOrd="0" parTransId="{DEB89230-3946-4801-A768-F57AAFE62FF6}" sibTransId="{09CF076E-62CD-4431-99F6-497030FC456E}"/>
    <dgm:cxn modelId="{B1AAF058-0EEB-4296-95B0-C8541DECA26C}" type="presOf" srcId="{E5CACAD1-35A2-46A7-8E92-E7F9D16B4D08}" destId="{456CB8E1-E7DA-464B-82B1-FA20FE1F96A6}" srcOrd="0" destOrd="0" presId="urn:microsoft.com/office/officeart/2011/layout/RadialPictureList"/>
    <dgm:cxn modelId="{70537599-2641-42E7-98D7-DDBCBAB9E21D}" type="presOf" srcId="{D3E624F8-E300-4382-9C27-1B365092531E}" destId="{3BB7E5A4-A1CB-4D36-807F-ACFCA1095764}" srcOrd="0" destOrd="0" presId="urn:microsoft.com/office/officeart/2011/layout/RadialPictureList"/>
    <dgm:cxn modelId="{104604AE-9600-4565-874E-942E9CE8984B}" srcId="{D6DAD5C4-7DBE-4573-8C71-833DEC143E79}" destId="{BA713D11-682E-467E-8C62-719F6709F912}" srcOrd="3" destOrd="0" parTransId="{1450C204-528E-4A2E-A3EF-AFB5A73DBD88}" sibTransId="{E7E21792-0CC9-4DE4-81D5-5D37852BECDA}"/>
    <dgm:cxn modelId="{7C7F94EF-86E8-4597-B354-D57316A94E27}" srcId="{D6DAD5C4-7DBE-4573-8C71-833DEC143E79}" destId="{B4842B00-AAB2-4B82-85D7-C011D1F9FA47}" srcOrd="1" destOrd="0" parTransId="{6DE4E844-6FCC-4F07-92E6-2956FF4C1EFE}" sibTransId="{811446B5-901B-48A0-B341-1A47228B4E00}"/>
    <dgm:cxn modelId="{A2660D93-F787-4F46-BCBE-015D5377C05C}" type="presParOf" srcId="{3BB7E5A4-A1CB-4D36-807F-ACFCA1095764}" destId="{007F62E8-A7DD-49ED-A795-657CF173222F}" srcOrd="0" destOrd="0" presId="urn:microsoft.com/office/officeart/2011/layout/RadialPictureList"/>
    <dgm:cxn modelId="{6CC1C84F-9929-49FA-91B6-1DBB9A5EFC02}" type="presParOf" srcId="{3BB7E5A4-A1CB-4D36-807F-ACFCA1095764}" destId="{CA26BDED-CC55-4394-89F8-6938FC24DA69}" srcOrd="1" destOrd="0" presId="urn:microsoft.com/office/officeart/2011/layout/RadialPictureList"/>
    <dgm:cxn modelId="{6D968E6C-E99B-45AA-B000-212890BE1874}" type="presParOf" srcId="{3BB7E5A4-A1CB-4D36-807F-ACFCA1095764}" destId="{95F84823-79AD-48BA-A959-A14B9E0CB92F}" srcOrd="2" destOrd="0" presId="urn:microsoft.com/office/officeart/2011/layout/RadialPictureList"/>
    <dgm:cxn modelId="{D04B8B83-D8E8-4B9A-A73B-D797BBEEACF7}" type="presParOf" srcId="{3BB7E5A4-A1CB-4D36-807F-ACFCA1095764}" destId="{05D22D61-587E-4F9E-9D76-0EC52DDDD22F}" srcOrd="3" destOrd="0" presId="urn:microsoft.com/office/officeart/2011/layout/RadialPictureList"/>
    <dgm:cxn modelId="{D0E381ED-0650-4819-9A6A-DF6595A5478A}" type="presParOf" srcId="{3BB7E5A4-A1CB-4D36-807F-ACFCA1095764}" destId="{536E28B2-FB1C-4C08-81A7-B407E05FF6D4}" srcOrd="4" destOrd="0" presId="urn:microsoft.com/office/officeart/2011/layout/RadialPictureList"/>
    <dgm:cxn modelId="{4BCE4C36-6E1D-4B03-A0FD-AB852C223148}" type="presParOf" srcId="{536E28B2-FB1C-4C08-81A7-B407E05FF6D4}" destId="{E5E65491-08CA-42FC-814D-7D0CDB61E84F}" srcOrd="0" destOrd="0" presId="urn:microsoft.com/office/officeart/2011/layout/RadialPictureList"/>
    <dgm:cxn modelId="{9E108CAC-CBE8-4686-BCD6-B8C00AB72A3E}" type="presParOf" srcId="{3BB7E5A4-A1CB-4D36-807F-ACFCA1095764}" destId="{E646A8EF-3A19-4C62-B25E-5B1137A228BC}" srcOrd="5" destOrd="0" presId="urn:microsoft.com/office/officeart/2011/layout/RadialPictureList"/>
    <dgm:cxn modelId="{3E5BC272-F745-4E7A-857D-F3A920A093FB}" type="presParOf" srcId="{3BB7E5A4-A1CB-4D36-807F-ACFCA1095764}" destId="{18159ABA-7868-42BF-B8A2-5A3BA9AD12AF}" srcOrd="6" destOrd="0" presId="urn:microsoft.com/office/officeart/2011/layout/RadialPictureList"/>
    <dgm:cxn modelId="{E5988383-2ED7-47EA-A777-A1838B289B45}" type="presParOf" srcId="{18159ABA-7868-42BF-B8A2-5A3BA9AD12AF}" destId="{395A465E-D4CE-4D5D-9744-67A1F232EFE2}" srcOrd="0" destOrd="0" presId="urn:microsoft.com/office/officeart/2011/layout/RadialPictureList"/>
    <dgm:cxn modelId="{6C890CDD-935A-423A-9216-35E1091F9C70}" type="presParOf" srcId="{3BB7E5A4-A1CB-4D36-807F-ACFCA1095764}" destId="{456CB8E1-E7DA-464B-82B1-FA20FE1F96A6}" srcOrd="7" destOrd="0" presId="urn:microsoft.com/office/officeart/2011/layout/RadialPictureList"/>
    <dgm:cxn modelId="{656A60DE-0BF6-4FD9-8A85-98C0D155A395}" type="presParOf" srcId="{3BB7E5A4-A1CB-4D36-807F-ACFCA1095764}" destId="{8E8817AD-0836-4902-AB44-1EBCDABEAED5}" srcOrd="8" destOrd="0" presId="urn:microsoft.com/office/officeart/2011/layout/RadialPictureList"/>
    <dgm:cxn modelId="{AF33B079-B01C-44F3-8D6F-B71DA3EDBDC2}" type="presParOf" srcId="{8E8817AD-0836-4902-AB44-1EBCDABEAED5}" destId="{4C26847D-810E-4AEC-89ED-7250B31B1F9D}" srcOrd="0" destOrd="0" presId="urn:microsoft.com/office/officeart/2011/layout/RadialPictureList"/>
    <dgm:cxn modelId="{B9434BD6-ABF4-4E0D-B238-92731A35B01A}" type="presParOf" srcId="{3BB7E5A4-A1CB-4D36-807F-ACFCA1095764}" destId="{4778255F-7C2C-47BC-B4F7-0C5859D46C59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A62B68-43A2-486A-9E58-A7022F39A75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AFB3800A-E7C3-41C0-B746-3AAD0AEC5FDB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wood-based panels</a:t>
          </a:r>
        </a:p>
      </dgm:t>
    </dgm:pt>
    <dgm:pt modelId="{68030837-1177-40BA-BDAB-313F15EBB7CC}" type="parTrans" cxnId="{38F279F1-EF90-4E53-AAE2-D55C32D7A453}">
      <dgm:prSet/>
      <dgm:spPr/>
      <dgm:t>
        <a:bodyPr/>
        <a:lstStyle/>
        <a:p>
          <a:endParaRPr lang="sr-Latn-RS" sz="1400"/>
        </a:p>
      </dgm:t>
    </dgm:pt>
    <dgm:pt modelId="{DBCE8013-ADD5-4C65-B251-A788D557171D}" type="sibTrans" cxnId="{38F279F1-EF90-4E53-AAE2-D55C32D7A453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sr-Latn-RS" sz="1400"/>
        </a:p>
      </dgm:t>
    </dgm:pt>
    <dgm:pt modelId="{D7BEC557-4A3B-430B-9020-AB238E368BEF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paper and paperboard</a:t>
          </a:r>
        </a:p>
      </dgm:t>
    </dgm:pt>
    <dgm:pt modelId="{E7DFB463-D018-4CA7-BE07-ACF6B754D191}" type="parTrans" cxnId="{FB2BBA67-FF40-4B19-AC12-1DF0134C14C7}">
      <dgm:prSet/>
      <dgm:spPr/>
      <dgm:t>
        <a:bodyPr/>
        <a:lstStyle/>
        <a:p>
          <a:endParaRPr lang="sr-Latn-RS" sz="1400"/>
        </a:p>
      </dgm:t>
    </dgm:pt>
    <dgm:pt modelId="{BF00B3FF-75FA-4C8F-A2D1-99CC3483B9E9}" type="sibTrans" cxnId="{FB2BBA67-FF40-4B19-AC12-1DF0134C14C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sr-Latn-RS" sz="1400"/>
        </a:p>
      </dgm:t>
    </dgm:pt>
    <dgm:pt modelId="{7402A9E5-497E-4968-BF2A-4055C2883045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wooden furniture</a:t>
          </a:r>
        </a:p>
      </dgm:t>
    </dgm:pt>
    <dgm:pt modelId="{A2D27D51-2788-41E3-9B7F-B992793DD8B6}" type="parTrans" cxnId="{06B77BA0-8555-4A11-8F30-50E9C6DAB93F}">
      <dgm:prSet/>
      <dgm:spPr/>
      <dgm:t>
        <a:bodyPr/>
        <a:lstStyle/>
        <a:p>
          <a:endParaRPr lang="sr-Latn-RS" sz="1400"/>
        </a:p>
      </dgm:t>
    </dgm:pt>
    <dgm:pt modelId="{21BA4296-022C-444D-A548-A4B45A9A648F}" type="sibTrans" cxnId="{06B77BA0-8555-4A11-8F30-50E9C6DAB93F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sr-Latn-RS" sz="1400"/>
        </a:p>
      </dgm:t>
    </dgm:pt>
    <dgm:pt modelId="{18E32335-1424-410F-A545-EB8BD00FEF18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Statistical office of the Republic of Serbia</a:t>
          </a:r>
        </a:p>
      </dgm:t>
    </dgm:pt>
    <dgm:pt modelId="{C735E7A8-3548-488E-B801-28485A5707F0}" type="parTrans" cxnId="{B684F44E-418A-4714-B959-FD26A129391B}">
      <dgm:prSet/>
      <dgm:spPr/>
      <dgm:t>
        <a:bodyPr/>
        <a:lstStyle/>
        <a:p>
          <a:endParaRPr lang="sr-Latn-RS" sz="1400"/>
        </a:p>
      </dgm:t>
    </dgm:pt>
    <dgm:pt modelId="{BE08A475-386B-4F74-80DD-30CA7B5E6493}" type="sibTrans" cxnId="{B684F44E-418A-4714-B959-FD26A129391B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sr-Latn-RS" sz="1400"/>
        </a:p>
      </dgm:t>
    </dgm:pt>
    <dgm:pt modelId="{415F7C82-3CDC-46E5-B6E8-06E6682BD256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sawnwood</a:t>
          </a:r>
        </a:p>
      </dgm:t>
    </dgm:pt>
    <dgm:pt modelId="{C1BED8AC-C317-4E34-B345-BF6C97457E6B}" type="sibTrans" cxnId="{5C5A99E7-A5B1-4E18-B976-C69448F989C2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sr-Latn-RS" sz="1400"/>
        </a:p>
      </dgm:t>
    </dgm:pt>
    <dgm:pt modelId="{6AB2786C-6CA6-4D10-BF26-AD8B196D6142}" type="parTrans" cxnId="{5C5A99E7-A5B1-4E18-B976-C69448F989C2}">
      <dgm:prSet/>
      <dgm:spPr/>
      <dgm:t>
        <a:bodyPr/>
        <a:lstStyle/>
        <a:p>
          <a:endParaRPr lang="sr-Latn-RS" sz="1400"/>
        </a:p>
      </dgm:t>
    </dgm:pt>
    <dgm:pt modelId="{9B242054-1553-4CB9-8DD6-8656990E57D0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roundwood from public forests</a:t>
          </a:r>
        </a:p>
      </dgm:t>
    </dgm:pt>
    <dgm:pt modelId="{F88C2B2C-441C-46A1-B6BD-1FB9AE1CFEBF}" type="parTrans" cxnId="{2083485D-6CE0-4B50-B407-F13DAE4A70D1}">
      <dgm:prSet/>
      <dgm:spPr/>
      <dgm:t>
        <a:bodyPr/>
        <a:lstStyle/>
        <a:p>
          <a:endParaRPr lang="sr-Latn-RS"/>
        </a:p>
      </dgm:t>
    </dgm:pt>
    <dgm:pt modelId="{81B1E9D1-5F93-4EDD-9F90-C16598E3972A}" type="sibTrans" cxnId="{2083485D-6CE0-4B50-B407-F13DAE4A70D1}">
      <dgm:prSet/>
      <dgm:spPr/>
      <dgm:t>
        <a:bodyPr/>
        <a:lstStyle/>
        <a:p>
          <a:endParaRPr lang="sr-Latn-RS"/>
        </a:p>
      </dgm:t>
    </dgm:pt>
    <dgm:pt modelId="{2FA55962-5830-4893-8FE7-C78AA280C8EF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roundwood from private forests</a:t>
          </a:r>
        </a:p>
      </dgm:t>
    </dgm:pt>
    <dgm:pt modelId="{E8F10FBF-8CD1-466D-948F-97152892DB84}" type="parTrans" cxnId="{80BD6158-818A-4AB4-9E3F-ED10265D1788}">
      <dgm:prSet/>
      <dgm:spPr/>
      <dgm:t>
        <a:bodyPr/>
        <a:lstStyle/>
        <a:p>
          <a:endParaRPr lang="sr-Latn-RS"/>
        </a:p>
      </dgm:t>
    </dgm:pt>
    <dgm:pt modelId="{1D6B11EC-D2C2-4904-8CE4-62DEFA4FDEF8}" type="sibTrans" cxnId="{80BD6158-818A-4AB4-9E3F-ED10265D1788}">
      <dgm:prSet/>
      <dgm:spPr/>
      <dgm:t>
        <a:bodyPr/>
        <a:lstStyle/>
        <a:p>
          <a:endParaRPr lang="sr-Latn-RS"/>
        </a:p>
      </dgm:t>
    </dgm:pt>
    <dgm:pt modelId="{9824C722-7227-4B1E-8348-F2E2B519E421}">
      <dgm:prSet phldrT="[Text]" custT="1"/>
      <dgm:spPr>
        <a:solidFill>
          <a:srgbClr val="006600"/>
        </a:solidFill>
      </dgm:spPr>
      <dgm:t>
        <a:bodyPr/>
        <a:lstStyle/>
        <a:p>
          <a:r>
            <a:rPr lang="sr-Latn-RS" sz="1400" dirty="0"/>
            <a:t>Producers of wood fuels</a:t>
          </a:r>
        </a:p>
      </dgm:t>
    </dgm:pt>
    <dgm:pt modelId="{3FA29C32-017E-4CCA-94FA-A96CF0A6CCE0}" type="parTrans" cxnId="{38F7B9C2-A8C5-49EA-A167-66431B6FF0A3}">
      <dgm:prSet/>
      <dgm:spPr/>
      <dgm:t>
        <a:bodyPr/>
        <a:lstStyle/>
        <a:p>
          <a:endParaRPr lang="sr-Latn-RS"/>
        </a:p>
      </dgm:t>
    </dgm:pt>
    <dgm:pt modelId="{339FECE2-6B34-4CBB-98EF-1995F835A776}" type="sibTrans" cxnId="{38F7B9C2-A8C5-49EA-A167-66431B6FF0A3}">
      <dgm:prSet/>
      <dgm:spPr/>
      <dgm:t>
        <a:bodyPr/>
        <a:lstStyle/>
        <a:p>
          <a:endParaRPr lang="sr-Latn-RS"/>
        </a:p>
      </dgm:t>
    </dgm:pt>
    <dgm:pt modelId="{797D5276-C3ED-4627-A412-250D5535963A}" type="pres">
      <dgm:prSet presAssocID="{1FA62B68-43A2-486A-9E58-A7022F39A758}" presName="cycle" presStyleCnt="0">
        <dgm:presLayoutVars>
          <dgm:dir/>
          <dgm:resizeHandles val="exact"/>
        </dgm:presLayoutVars>
      </dgm:prSet>
      <dgm:spPr/>
    </dgm:pt>
    <dgm:pt modelId="{6FBEDBBA-4763-4AD9-AA6C-4271C3348542}" type="pres">
      <dgm:prSet presAssocID="{9B242054-1553-4CB9-8DD6-8656990E57D0}" presName="node" presStyleLbl="node1" presStyleIdx="0" presStyleCnt="8" custScaleX="109597" custScaleY="103509">
        <dgm:presLayoutVars>
          <dgm:bulletEnabled val="1"/>
        </dgm:presLayoutVars>
      </dgm:prSet>
      <dgm:spPr/>
    </dgm:pt>
    <dgm:pt modelId="{ADC36194-38A1-4407-BDFD-ABD76C93607C}" type="pres">
      <dgm:prSet presAssocID="{81B1E9D1-5F93-4EDD-9F90-C16598E3972A}" presName="sibTrans" presStyleLbl="sibTrans2D1" presStyleIdx="0" presStyleCnt="8"/>
      <dgm:spPr/>
    </dgm:pt>
    <dgm:pt modelId="{86A7C82D-E824-4028-B8F7-9D65F1D0761E}" type="pres">
      <dgm:prSet presAssocID="{81B1E9D1-5F93-4EDD-9F90-C16598E3972A}" presName="connectorText" presStyleLbl="sibTrans2D1" presStyleIdx="0" presStyleCnt="8"/>
      <dgm:spPr/>
    </dgm:pt>
    <dgm:pt modelId="{0C57AD66-A728-4D88-A683-9156E786053D}" type="pres">
      <dgm:prSet presAssocID="{2FA55962-5830-4893-8FE7-C78AA280C8EF}" presName="node" presStyleLbl="node1" presStyleIdx="1" presStyleCnt="8" custScaleX="112642" custScaleY="106553">
        <dgm:presLayoutVars>
          <dgm:bulletEnabled val="1"/>
        </dgm:presLayoutVars>
      </dgm:prSet>
      <dgm:spPr/>
    </dgm:pt>
    <dgm:pt modelId="{F5466473-73CA-44B8-93E4-622AF84940A5}" type="pres">
      <dgm:prSet presAssocID="{1D6B11EC-D2C2-4904-8CE4-62DEFA4FDEF8}" presName="sibTrans" presStyleLbl="sibTrans2D1" presStyleIdx="1" presStyleCnt="8"/>
      <dgm:spPr/>
    </dgm:pt>
    <dgm:pt modelId="{9F2975E3-09A8-4209-A947-DCB9445A1161}" type="pres">
      <dgm:prSet presAssocID="{1D6B11EC-D2C2-4904-8CE4-62DEFA4FDEF8}" presName="connectorText" presStyleLbl="sibTrans2D1" presStyleIdx="1" presStyleCnt="8"/>
      <dgm:spPr/>
    </dgm:pt>
    <dgm:pt modelId="{085A2BB5-1311-4EAA-A670-E64A07F25C42}" type="pres">
      <dgm:prSet presAssocID="{9824C722-7227-4B1E-8348-F2E2B519E421}" presName="node" presStyleLbl="node1" presStyleIdx="2" presStyleCnt="8" custScaleX="109597" custScaleY="103509">
        <dgm:presLayoutVars>
          <dgm:bulletEnabled val="1"/>
        </dgm:presLayoutVars>
      </dgm:prSet>
      <dgm:spPr/>
    </dgm:pt>
    <dgm:pt modelId="{D98524A6-083E-44F1-BB91-DEB4637C99C5}" type="pres">
      <dgm:prSet presAssocID="{339FECE2-6B34-4CBB-98EF-1995F835A776}" presName="sibTrans" presStyleLbl="sibTrans2D1" presStyleIdx="2" presStyleCnt="8"/>
      <dgm:spPr/>
    </dgm:pt>
    <dgm:pt modelId="{D1D4DFFC-66EE-46BE-B23F-7839EAB0CCAE}" type="pres">
      <dgm:prSet presAssocID="{339FECE2-6B34-4CBB-98EF-1995F835A776}" presName="connectorText" presStyleLbl="sibTrans2D1" presStyleIdx="2" presStyleCnt="8"/>
      <dgm:spPr/>
    </dgm:pt>
    <dgm:pt modelId="{ECE1D60B-F98B-4C16-BA61-2ACE0B967019}" type="pres">
      <dgm:prSet presAssocID="{415F7C82-3CDC-46E5-B6E8-06E6682BD256}" presName="node" presStyleLbl="node1" presStyleIdx="3" presStyleCnt="8" custScaleX="109597" custScaleY="103509">
        <dgm:presLayoutVars>
          <dgm:bulletEnabled val="1"/>
        </dgm:presLayoutVars>
      </dgm:prSet>
      <dgm:spPr/>
    </dgm:pt>
    <dgm:pt modelId="{591D0771-12CB-4CBE-93F4-CBA0E7C055E2}" type="pres">
      <dgm:prSet presAssocID="{C1BED8AC-C317-4E34-B345-BF6C97457E6B}" presName="sibTrans" presStyleLbl="sibTrans2D1" presStyleIdx="3" presStyleCnt="8"/>
      <dgm:spPr/>
    </dgm:pt>
    <dgm:pt modelId="{7DE91162-A0E2-4F28-8A27-97B59FBDF3B5}" type="pres">
      <dgm:prSet presAssocID="{C1BED8AC-C317-4E34-B345-BF6C97457E6B}" presName="connectorText" presStyleLbl="sibTrans2D1" presStyleIdx="3" presStyleCnt="8"/>
      <dgm:spPr/>
    </dgm:pt>
    <dgm:pt modelId="{18EE1B9B-E674-42F1-81B2-FA4C9F4F3C15}" type="pres">
      <dgm:prSet presAssocID="{AFB3800A-E7C3-41C0-B746-3AAD0AEC5FDB}" presName="node" presStyleLbl="node1" presStyleIdx="4" presStyleCnt="8" custScaleX="109597" custScaleY="103509">
        <dgm:presLayoutVars>
          <dgm:bulletEnabled val="1"/>
        </dgm:presLayoutVars>
      </dgm:prSet>
      <dgm:spPr/>
    </dgm:pt>
    <dgm:pt modelId="{E06CC583-EA10-4C1B-8734-39AE37F22B8B}" type="pres">
      <dgm:prSet presAssocID="{DBCE8013-ADD5-4C65-B251-A788D557171D}" presName="sibTrans" presStyleLbl="sibTrans2D1" presStyleIdx="4" presStyleCnt="8"/>
      <dgm:spPr/>
    </dgm:pt>
    <dgm:pt modelId="{26AC5DC8-41CD-4731-9146-4666E965F64C}" type="pres">
      <dgm:prSet presAssocID="{DBCE8013-ADD5-4C65-B251-A788D557171D}" presName="connectorText" presStyleLbl="sibTrans2D1" presStyleIdx="4" presStyleCnt="8"/>
      <dgm:spPr/>
    </dgm:pt>
    <dgm:pt modelId="{FD62D94B-2ADC-49AA-B379-D3DDC150230F}" type="pres">
      <dgm:prSet presAssocID="{D7BEC557-4A3B-430B-9020-AB238E368BEF}" presName="node" presStyleLbl="node1" presStyleIdx="5" presStyleCnt="8" custScaleX="109597" custScaleY="103509">
        <dgm:presLayoutVars>
          <dgm:bulletEnabled val="1"/>
        </dgm:presLayoutVars>
      </dgm:prSet>
      <dgm:spPr/>
    </dgm:pt>
    <dgm:pt modelId="{1BF30D0C-ED30-49B5-9941-A2C2477BE8A2}" type="pres">
      <dgm:prSet presAssocID="{BF00B3FF-75FA-4C8F-A2D1-99CC3483B9E9}" presName="sibTrans" presStyleLbl="sibTrans2D1" presStyleIdx="5" presStyleCnt="8"/>
      <dgm:spPr/>
    </dgm:pt>
    <dgm:pt modelId="{9CD45436-F46B-4B8E-AD58-D298828BF01B}" type="pres">
      <dgm:prSet presAssocID="{BF00B3FF-75FA-4C8F-A2D1-99CC3483B9E9}" presName="connectorText" presStyleLbl="sibTrans2D1" presStyleIdx="5" presStyleCnt="8"/>
      <dgm:spPr/>
    </dgm:pt>
    <dgm:pt modelId="{7537788B-2B5E-4C5A-A0F4-511F0E709F80}" type="pres">
      <dgm:prSet presAssocID="{7402A9E5-497E-4968-BF2A-4055C2883045}" presName="node" presStyleLbl="node1" presStyleIdx="6" presStyleCnt="8" custScaleX="109597" custScaleY="103509">
        <dgm:presLayoutVars>
          <dgm:bulletEnabled val="1"/>
        </dgm:presLayoutVars>
      </dgm:prSet>
      <dgm:spPr/>
    </dgm:pt>
    <dgm:pt modelId="{6A46A507-AF53-4F3F-830C-2C3A94A2B378}" type="pres">
      <dgm:prSet presAssocID="{21BA4296-022C-444D-A548-A4B45A9A648F}" presName="sibTrans" presStyleLbl="sibTrans2D1" presStyleIdx="6" presStyleCnt="8"/>
      <dgm:spPr/>
    </dgm:pt>
    <dgm:pt modelId="{976C1C7F-04E0-4568-A247-E12197230C3B}" type="pres">
      <dgm:prSet presAssocID="{21BA4296-022C-444D-A548-A4B45A9A648F}" presName="connectorText" presStyleLbl="sibTrans2D1" presStyleIdx="6" presStyleCnt="8"/>
      <dgm:spPr/>
    </dgm:pt>
    <dgm:pt modelId="{A8B494FE-F8E0-44CE-B7F1-23CCF6D651B0}" type="pres">
      <dgm:prSet presAssocID="{18E32335-1424-410F-A545-EB8BD00FEF18}" presName="node" presStyleLbl="node1" presStyleIdx="7" presStyleCnt="8" custScaleX="109597" custScaleY="103509">
        <dgm:presLayoutVars>
          <dgm:bulletEnabled val="1"/>
        </dgm:presLayoutVars>
      </dgm:prSet>
      <dgm:spPr/>
    </dgm:pt>
    <dgm:pt modelId="{4B49490A-73C7-4A54-BC6A-A6867D9D1CF1}" type="pres">
      <dgm:prSet presAssocID="{BE08A475-386B-4F74-80DD-30CA7B5E6493}" presName="sibTrans" presStyleLbl="sibTrans2D1" presStyleIdx="7" presStyleCnt="8"/>
      <dgm:spPr/>
    </dgm:pt>
    <dgm:pt modelId="{8F998FDE-6C9C-4C25-A27E-ABA54FD1D1E0}" type="pres">
      <dgm:prSet presAssocID="{BE08A475-386B-4F74-80DD-30CA7B5E6493}" presName="connectorText" presStyleLbl="sibTrans2D1" presStyleIdx="7" presStyleCnt="8"/>
      <dgm:spPr/>
    </dgm:pt>
  </dgm:ptLst>
  <dgm:cxnLst>
    <dgm:cxn modelId="{9E0BA320-83F9-4FDB-886C-A67D16C687FD}" type="presOf" srcId="{2FA55962-5830-4893-8FE7-C78AA280C8EF}" destId="{0C57AD66-A728-4D88-A683-9156E786053D}" srcOrd="0" destOrd="0" presId="urn:microsoft.com/office/officeart/2005/8/layout/cycle2"/>
    <dgm:cxn modelId="{73B7D933-BB9A-482E-ACEC-E0C43D913288}" type="presOf" srcId="{1D6B11EC-D2C2-4904-8CE4-62DEFA4FDEF8}" destId="{9F2975E3-09A8-4209-A947-DCB9445A1161}" srcOrd="1" destOrd="0" presId="urn:microsoft.com/office/officeart/2005/8/layout/cycle2"/>
    <dgm:cxn modelId="{2083485D-6CE0-4B50-B407-F13DAE4A70D1}" srcId="{1FA62B68-43A2-486A-9E58-A7022F39A758}" destId="{9B242054-1553-4CB9-8DD6-8656990E57D0}" srcOrd="0" destOrd="0" parTransId="{F88C2B2C-441C-46A1-B6BD-1FB9AE1CFEBF}" sibTransId="{81B1E9D1-5F93-4EDD-9F90-C16598E3972A}"/>
    <dgm:cxn modelId="{FA4E3F61-4055-478B-B8B5-E8FC93F88BA3}" type="presOf" srcId="{C1BED8AC-C317-4E34-B345-BF6C97457E6B}" destId="{591D0771-12CB-4CBE-93F4-CBA0E7C055E2}" srcOrd="0" destOrd="0" presId="urn:microsoft.com/office/officeart/2005/8/layout/cycle2"/>
    <dgm:cxn modelId="{493F2C63-E346-4E6C-A8AB-CD43D2C925B7}" type="presOf" srcId="{339FECE2-6B34-4CBB-98EF-1995F835A776}" destId="{D1D4DFFC-66EE-46BE-B23F-7839EAB0CCAE}" srcOrd="1" destOrd="0" presId="urn:microsoft.com/office/officeart/2005/8/layout/cycle2"/>
    <dgm:cxn modelId="{FB2BBA67-FF40-4B19-AC12-1DF0134C14C7}" srcId="{1FA62B68-43A2-486A-9E58-A7022F39A758}" destId="{D7BEC557-4A3B-430B-9020-AB238E368BEF}" srcOrd="5" destOrd="0" parTransId="{E7DFB463-D018-4CA7-BE07-ACF6B754D191}" sibTransId="{BF00B3FF-75FA-4C8F-A2D1-99CC3483B9E9}"/>
    <dgm:cxn modelId="{F06FC548-5EE2-4D7F-970C-3232383F2819}" type="presOf" srcId="{D7BEC557-4A3B-430B-9020-AB238E368BEF}" destId="{FD62D94B-2ADC-49AA-B379-D3DDC150230F}" srcOrd="0" destOrd="0" presId="urn:microsoft.com/office/officeart/2005/8/layout/cycle2"/>
    <dgm:cxn modelId="{B684F44E-418A-4714-B959-FD26A129391B}" srcId="{1FA62B68-43A2-486A-9E58-A7022F39A758}" destId="{18E32335-1424-410F-A545-EB8BD00FEF18}" srcOrd="7" destOrd="0" parTransId="{C735E7A8-3548-488E-B801-28485A5707F0}" sibTransId="{BE08A475-386B-4F74-80DD-30CA7B5E6493}"/>
    <dgm:cxn modelId="{F4490B4F-D425-43AE-B25C-DD9CB270FB2C}" type="presOf" srcId="{21BA4296-022C-444D-A548-A4B45A9A648F}" destId="{6A46A507-AF53-4F3F-830C-2C3A94A2B378}" srcOrd="0" destOrd="0" presId="urn:microsoft.com/office/officeart/2005/8/layout/cycle2"/>
    <dgm:cxn modelId="{47739750-D6D1-4B0E-9DFF-AF17EBE7D3AF}" type="presOf" srcId="{1FA62B68-43A2-486A-9E58-A7022F39A758}" destId="{797D5276-C3ED-4627-A412-250D5535963A}" srcOrd="0" destOrd="0" presId="urn:microsoft.com/office/officeart/2005/8/layout/cycle2"/>
    <dgm:cxn modelId="{4DF0C053-8D20-45F4-B4FE-71269F488A30}" type="presOf" srcId="{9824C722-7227-4B1E-8348-F2E2B519E421}" destId="{085A2BB5-1311-4EAA-A670-E64A07F25C42}" srcOrd="0" destOrd="0" presId="urn:microsoft.com/office/officeart/2005/8/layout/cycle2"/>
    <dgm:cxn modelId="{AE1CE953-8658-40A7-B43E-6A4DDACA23CC}" type="presOf" srcId="{BE08A475-386B-4F74-80DD-30CA7B5E6493}" destId="{4B49490A-73C7-4A54-BC6A-A6867D9D1CF1}" srcOrd="0" destOrd="0" presId="urn:microsoft.com/office/officeart/2005/8/layout/cycle2"/>
    <dgm:cxn modelId="{80BD6158-818A-4AB4-9E3F-ED10265D1788}" srcId="{1FA62B68-43A2-486A-9E58-A7022F39A758}" destId="{2FA55962-5830-4893-8FE7-C78AA280C8EF}" srcOrd="1" destOrd="0" parTransId="{E8F10FBF-8CD1-466D-948F-97152892DB84}" sibTransId="{1D6B11EC-D2C2-4904-8CE4-62DEFA4FDEF8}"/>
    <dgm:cxn modelId="{2BFCE88D-06C5-4FB2-B491-66B1CCFD9030}" type="presOf" srcId="{BF00B3FF-75FA-4C8F-A2D1-99CC3483B9E9}" destId="{9CD45436-F46B-4B8E-AD58-D298828BF01B}" srcOrd="1" destOrd="0" presId="urn:microsoft.com/office/officeart/2005/8/layout/cycle2"/>
    <dgm:cxn modelId="{D1E81091-25E9-4EBB-9D46-4045D9CC3E48}" type="presOf" srcId="{7402A9E5-497E-4968-BF2A-4055C2883045}" destId="{7537788B-2B5E-4C5A-A0F4-511F0E709F80}" srcOrd="0" destOrd="0" presId="urn:microsoft.com/office/officeart/2005/8/layout/cycle2"/>
    <dgm:cxn modelId="{E8728392-046B-4EE9-98C9-835EA0D355E3}" type="presOf" srcId="{C1BED8AC-C317-4E34-B345-BF6C97457E6B}" destId="{7DE91162-A0E2-4F28-8A27-97B59FBDF3B5}" srcOrd="1" destOrd="0" presId="urn:microsoft.com/office/officeart/2005/8/layout/cycle2"/>
    <dgm:cxn modelId="{06B77BA0-8555-4A11-8F30-50E9C6DAB93F}" srcId="{1FA62B68-43A2-486A-9E58-A7022F39A758}" destId="{7402A9E5-497E-4968-BF2A-4055C2883045}" srcOrd="6" destOrd="0" parTransId="{A2D27D51-2788-41E3-9B7F-B992793DD8B6}" sibTransId="{21BA4296-022C-444D-A548-A4B45A9A648F}"/>
    <dgm:cxn modelId="{F5E351AE-899E-42A6-ACF0-EBD6BA61065C}" type="presOf" srcId="{AFB3800A-E7C3-41C0-B746-3AAD0AEC5FDB}" destId="{18EE1B9B-E674-42F1-81B2-FA4C9F4F3C15}" srcOrd="0" destOrd="0" presId="urn:microsoft.com/office/officeart/2005/8/layout/cycle2"/>
    <dgm:cxn modelId="{6E7150B1-1210-4C00-B717-10853CC35E26}" type="presOf" srcId="{81B1E9D1-5F93-4EDD-9F90-C16598E3972A}" destId="{ADC36194-38A1-4407-BDFD-ABD76C93607C}" srcOrd="0" destOrd="0" presId="urn:microsoft.com/office/officeart/2005/8/layout/cycle2"/>
    <dgm:cxn modelId="{6D673BB5-C525-420F-95EE-22741070F503}" type="presOf" srcId="{18E32335-1424-410F-A545-EB8BD00FEF18}" destId="{A8B494FE-F8E0-44CE-B7F1-23CCF6D651B0}" srcOrd="0" destOrd="0" presId="urn:microsoft.com/office/officeart/2005/8/layout/cycle2"/>
    <dgm:cxn modelId="{3607CBB7-F265-4050-AF94-3574389C9F7B}" type="presOf" srcId="{DBCE8013-ADD5-4C65-B251-A788D557171D}" destId="{E06CC583-EA10-4C1B-8734-39AE37F22B8B}" srcOrd="0" destOrd="0" presId="urn:microsoft.com/office/officeart/2005/8/layout/cycle2"/>
    <dgm:cxn modelId="{38F7B9C2-A8C5-49EA-A167-66431B6FF0A3}" srcId="{1FA62B68-43A2-486A-9E58-A7022F39A758}" destId="{9824C722-7227-4B1E-8348-F2E2B519E421}" srcOrd="2" destOrd="0" parTransId="{3FA29C32-017E-4CCA-94FA-A96CF0A6CCE0}" sibTransId="{339FECE2-6B34-4CBB-98EF-1995F835A776}"/>
    <dgm:cxn modelId="{9CB15ACC-FCD1-4818-8327-702FAC7085AA}" type="presOf" srcId="{BE08A475-386B-4F74-80DD-30CA7B5E6493}" destId="{8F998FDE-6C9C-4C25-A27E-ABA54FD1D1E0}" srcOrd="1" destOrd="0" presId="urn:microsoft.com/office/officeart/2005/8/layout/cycle2"/>
    <dgm:cxn modelId="{767537DE-CE97-4917-9459-AE2DDD63E32B}" type="presOf" srcId="{DBCE8013-ADD5-4C65-B251-A788D557171D}" destId="{26AC5DC8-41CD-4731-9146-4666E965F64C}" srcOrd="1" destOrd="0" presId="urn:microsoft.com/office/officeart/2005/8/layout/cycle2"/>
    <dgm:cxn modelId="{25DD43DF-1616-4685-B33A-E60E259F2843}" type="presOf" srcId="{415F7C82-3CDC-46E5-B6E8-06E6682BD256}" destId="{ECE1D60B-F98B-4C16-BA61-2ACE0B967019}" srcOrd="0" destOrd="0" presId="urn:microsoft.com/office/officeart/2005/8/layout/cycle2"/>
    <dgm:cxn modelId="{5C5A99E7-A5B1-4E18-B976-C69448F989C2}" srcId="{1FA62B68-43A2-486A-9E58-A7022F39A758}" destId="{415F7C82-3CDC-46E5-B6E8-06E6682BD256}" srcOrd="3" destOrd="0" parTransId="{6AB2786C-6CA6-4D10-BF26-AD8B196D6142}" sibTransId="{C1BED8AC-C317-4E34-B345-BF6C97457E6B}"/>
    <dgm:cxn modelId="{AFFDBAEA-7A41-4ED2-92EB-64F240E628C3}" type="presOf" srcId="{21BA4296-022C-444D-A548-A4B45A9A648F}" destId="{976C1C7F-04E0-4568-A247-E12197230C3B}" srcOrd="1" destOrd="0" presId="urn:microsoft.com/office/officeart/2005/8/layout/cycle2"/>
    <dgm:cxn modelId="{CE4E2EEF-A1A8-4A18-8EA8-61469BEB696A}" type="presOf" srcId="{339FECE2-6B34-4CBB-98EF-1995F835A776}" destId="{D98524A6-083E-44F1-BB91-DEB4637C99C5}" srcOrd="0" destOrd="0" presId="urn:microsoft.com/office/officeart/2005/8/layout/cycle2"/>
    <dgm:cxn modelId="{38F279F1-EF90-4E53-AAE2-D55C32D7A453}" srcId="{1FA62B68-43A2-486A-9E58-A7022F39A758}" destId="{AFB3800A-E7C3-41C0-B746-3AAD0AEC5FDB}" srcOrd="4" destOrd="0" parTransId="{68030837-1177-40BA-BDAB-313F15EBB7CC}" sibTransId="{DBCE8013-ADD5-4C65-B251-A788D557171D}"/>
    <dgm:cxn modelId="{B2B3DBF2-7779-4A45-BDEB-579964CBC759}" type="presOf" srcId="{9B242054-1553-4CB9-8DD6-8656990E57D0}" destId="{6FBEDBBA-4763-4AD9-AA6C-4271C3348542}" srcOrd="0" destOrd="0" presId="urn:microsoft.com/office/officeart/2005/8/layout/cycle2"/>
    <dgm:cxn modelId="{E615C5F8-0473-4CF3-BAF2-66367A617C16}" type="presOf" srcId="{81B1E9D1-5F93-4EDD-9F90-C16598E3972A}" destId="{86A7C82D-E824-4028-B8F7-9D65F1D0761E}" srcOrd="1" destOrd="0" presId="urn:microsoft.com/office/officeart/2005/8/layout/cycle2"/>
    <dgm:cxn modelId="{A63CEFFA-0D0C-4DCD-A0C6-53AA686A95D9}" type="presOf" srcId="{1D6B11EC-D2C2-4904-8CE4-62DEFA4FDEF8}" destId="{F5466473-73CA-44B8-93E4-622AF84940A5}" srcOrd="0" destOrd="0" presId="urn:microsoft.com/office/officeart/2005/8/layout/cycle2"/>
    <dgm:cxn modelId="{629DFBFC-F570-4209-96E2-F855B182D206}" type="presOf" srcId="{BF00B3FF-75FA-4C8F-A2D1-99CC3483B9E9}" destId="{1BF30D0C-ED30-49B5-9941-A2C2477BE8A2}" srcOrd="0" destOrd="0" presId="urn:microsoft.com/office/officeart/2005/8/layout/cycle2"/>
    <dgm:cxn modelId="{419FB0F9-2204-42F6-864D-80EAC26F4DC2}" type="presParOf" srcId="{797D5276-C3ED-4627-A412-250D5535963A}" destId="{6FBEDBBA-4763-4AD9-AA6C-4271C3348542}" srcOrd="0" destOrd="0" presId="urn:microsoft.com/office/officeart/2005/8/layout/cycle2"/>
    <dgm:cxn modelId="{9E9862A5-35DF-4279-9456-B272EC44DAAC}" type="presParOf" srcId="{797D5276-C3ED-4627-A412-250D5535963A}" destId="{ADC36194-38A1-4407-BDFD-ABD76C93607C}" srcOrd="1" destOrd="0" presId="urn:microsoft.com/office/officeart/2005/8/layout/cycle2"/>
    <dgm:cxn modelId="{C9DE11DC-011F-4681-BB8E-63BD435D979C}" type="presParOf" srcId="{ADC36194-38A1-4407-BDFD-ABD76C93607C}" destId="{86A7C82D-E824-4028-B8F7-9D65F1D0761E}" srcOrd="0" destOrd="0" presId="urn:microsoft.com/office/officeart/2005/8/layout/cycle2"/>
    <dgm:cxn modelId="{B877CD31-0886-4938-99B7-851870828634}" type="presParOf" srcId="{797D5276-C3ED-4627-A412-250D5535963A}" destId="{0C57AD66-A728-4D88-A683-9156E786053D}" srcOrd="2" destOrd="0" presId="urn:microsoft.com/office/officeart/2005/8/layout/cycle2"/>
    <dgm:cxn modelId="{0A44D25B-A235-4C07-9F27-643F6754B782}" type="presParOf" srcId="{797D5276-C3ED-4627-A412-250D5535963A}" destId="{F5466473-73CA-44B8-93E4-622AF84940A5}" srcOrd="3" destOrd="0" presId="urn:microsoft.com/office/officeart/2005/8/layout/cycle2"/>
    <dgm:cxn modelId="{671F6355-4818-4644-AEB8-C507A8BA42D9}" type="presParOf" srcId="{F5466473-73CA-44B8-93E4-622AF84940A5}" destId="{9F2975E3-09A8-4209-A947-DCB9445A1161}" srcOrd="0" destOrd="0" presId="urn:microsoft.com/office/officeart/2005/8/layout/cycle2"/>
    <dgm:cxn modelId="{33BDB4F4-CB38-4AF2-A70A-994FD9190668}" type="presParOf" srcId="{797D5276-C3ED-4627-A412-250D5535963A}" destId="{085A2BB5-1311-4EAA-A670-E64A07F25C42}" srcOrd="4" destOrd="0" presId="urn:microsoft.com/office/officeart/2005/8/layout/cycle2"/>
    <dgm:cxn modelId="{C6B2EB46-5968-4ABF-9CA9-D830BAC141A0}" type="presParOf" srcId="{797D5276-C3ED-4627-A412-250D5535963A}" destId="{D98524A6-083E-44F1-BB91-DEB4637C99C5}" srcOrd="5" destOrd="0" presId="urn:microsoft.com/office/officeart/2005/8/layout/cycle2"/>
    <dgm:cxn modelId="{FDCCEB22-719B-4278-A45D-76B12D9598BD}" type="presParOf" srcId="{D98524A6-083E-44F1-BB91-DEB4637C99C5}" destId="{D1D4DFFC-66EE-46BE-B23F-7839EAB0CCAE}" srcOrd="0" destOrd="0" presId="urn:microsoft.com/office/officeart/2005/8/layout/cycle2"/>
    <dgm:cxn modelId="{BE2EF4C6-E1B5-4A25-BC4F-2ED958688A4F}" type="presParOf" srcId="{797D5276-C3ED-4627-A412-250D5535963A}" destId="{ECE1D60B-F98B-4C16-BA61-2ACE0B967019}" srcOrd="6" destOrd="0" presId="urn:microsoft.com/office/officeart/2005/8/layout/cycle2"/>
    <dgm:cxn modelId="{0CD03E87-C7BB-43AF-86BB-705CEC60F1D1}" type="presParOf" srcId="{797D5276-C3ED-4627-A412-250D5535963A}" destId="{591D0771-12CB-4CBE-93F4-CBA0E7C055E2}" srcOrd="7" destOrd="0" presId="urn:microsoft.com/office/officeart/2005/8/layout/cycle2"/>
    <dgm:cxn modelId="{3548A332-4AFE-4888-A719-F7A22015B614}" type="presParOf" srcId="{591D0771-12CB-4CBE-93F4-CBA0E7C055E2}" destId="{7DE91162-A0E2-4F28-8A27-97B59FBDF3B5}" srcOrd="0" destOrd="0" presId="urn:microsoft.com/office/officeart/2005/8/layout/cycle2"/>
    <dgm:cxn modelId="{97DE1FA0-EE0E-495E-958A-84FF4A8BCABC}" type="presParOf" srcId="{797D5276-C3ED-4627-A412-250D5535963A}" destId="{18EE1B9B-E674-42F1-81B2-FA4C9F4F3C15}" srcOrd="8" destOrd="0" presId="urn:microsoft.com/office/officeart/2005/8/layout/cycle2"/>
    <dgm:cxn modelId="{9470C467-19A7-42B5-ACCA-829C5B401994}" type="presParOf" srcId="{797D5276-C3ED-4627-A412-250D5535963A}" destId="{E06CC583-EA10-4C1B-8734-39AE37F22B8B}" srcOrd="9" destOrd="0" presId="urn:microsoft.com/office/officeart/2005/8/layout/cycle2"/>
    <dgm:cxn modelId="{DF6F92F1-8895-446C-A49F-65A7AF95271F}" type="presParOf" srcId="{E06CC583-EA10-4C1B-8734-39AE37F22B8B}" destId="{26AC5DC8-41CD-4731-9146-4666E965F64C}" srcOrd="0" destOrd="0" presId="urn:microsoft.com/office/officeart/2005/8/layout/cycle2"/>
    <dgm:cxn modelId="{A956E18E-7E52-4C67-AD4C-A7377D87C920}" type="presParOf" srcId="{797D5276-C3ED-4627-A412-250D5535963A}" destId="{FD62D94B-2ADC-49AA-B379-D3DDC150230F}" srcOrd="10" destOrd="0" presId="urn:microsoft.com/office/officeart/2005/8/layout/cycle2"/>
    <dgm:cxn modelId="{DA67F82C-34E1-4737-8156-B44469522E2B}" type="presParOf" srcId="{797D5276-C3ED-4627-A412-250D5535963A}" destId="{1BF30D0C-ED30-49B5-9941-A2C2477BE8A2}" srcOrd="11" destOrd="0" presId="urn:microsoft.com/office/officeart/2005/8/layout/cycle2"/>
    <dgm:cxn modelId="{EB1401F9-1986-4038-9B46-56C99B2D3877}" type="presParOf" srcId="{1BF30D0C-ED30-49B5-9941-A2C2477BE8A2}" destId="{9CD45436-F46B-4B8E-AD58-D298828BF01B}" srcOrd="0" destOrd="0" presId="urn:microsoft.com/office/officeart/2005/8/layout/cycle2"/>
    <dgm:cxn modelId="{651DFE52-192C-437C-90A3-48F5DEEE9B39}" type="presParOf" srcId="{797D5276-C3ED-4627-A412-250D5535963A}" destId="{7537788B-2B5E-4C5A-A0F4-511F0E709F80}" srcOrd="12" destOrd="0" presId="urn:microsoft.com/office/officeart/2005/8/layout/cycle2"/>
    <dgm:cxn modelId="{7E9E4C82-5CD9-4920-AFDC-A4856243EB22}" type="presParOf" srcId="{797D5276-C3ED-4627-A412-250D5535963A}" destId="{6A46A507-AF53-4F3F-830C-2C3A94A2B378}" srcOrd="13" destOrd="0" presId="urn:microsoft.com/office/officeart/2005/8/layout/cycle2"/>
    <dgm:cxn modelId="{071EBBB8-58CC-4273-997A-964D9A0301C6}" type="presParOf" srcId="{6A46A507-AF53-4F3F-830C-2C3A94A2B378}" destId="{976C1C7F-04E0-4568-A247-E12197230C3B}" srcOrd="0" destOrd="0" presId="urn:microsoft.com/office/officeart/2005/8/layout/cycle2"/>
    <dgm:cxn modelId="{FC813F8A-9350-42C8-9729-F8E9479B0DEA}" type="presParOf" srcId="{797D5276-C3ED-4627-A412-250D5535963A}" destId="{A8B494FE-F8E0-44CE-B7F1-23CCF6D651B0}" srcOrd="14" destOrd="0" presId="urn:microsoft.com/office/officeart/2005/8/layout/cycle2"/>
    <dgm:cxn modelId="{F89D7F3A-CE89-4EAA-9581-CD57F1A86E8D}" type="presParOf" srcId="{797D5276-C3ED-4627-A412-250D5535963A}" destId="{4B49490A-73C7-4A54-BC6A-A6867D9D1CF1}" srcOrd="15" destOrd="0" presId="urn:microsoft.com/office/officeart/2005/8/layout/cycle2"/>
    <dgm:cxn modelId="{F4295F0C-E228-4E29-B355-91BA3236ACDC}" type="presParOf" srcId="{4B49490A-73C7-4A54-BC6A-A6867D9D1CF1}" destId="{8F998FDE-6C9C-4C25-A27E-ABA54FD1D1E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A77B44-F8A9-4A49-BA00-1A75830438C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72860EEC-42D3-4FFF-9ECF-6A1AF1629E2D}">
      <dgm:prSet phldrT="[Text]" custT="1"/>
      <dgm:spPr/>
      <dgm:t>
        <a:bodyPr/>
        <a:lstStyle/>
        <a:p>
          <a:r>
            <a:rPr lang="sr-Latn-RS" sz="1200" dirty="0"/>
            <a:t>The main</a:t>
          </a:r>
          <a:r>
            <a:rPr lang="en-GB" sz="1200" dirty="0"/>
            <a:t> users of forest product statistics in</a:t>
          </a:r>
          <a:r>
            <a:rPr lang="sr-Latn-RS" sz="1200" dirty="0"/>
            <a:t> Serbia</a:t>
          </a:r>
        </a:p>
      </dgm:t>
    </dgm:pt>
    <dgm:pt modelId="{AF172C3F-A407-4348-B93D-C823CCBEC9CB}" type="parTrans" cxnId="{64B2C901-8D57-42FD-AFC2-1B243507C9D7}">
      <dgm:prSet/>
      <dgm:spPr/>
      <dgm:t>
        <a:bodyPr/>
        <a:lstStyle/>
        <a:p>
          <a:endParaRPr lang="sr-Latn-RS" sz="1200"/>
        </a:p>
      </dgm:t>
    </dgm:pt>
    <dgm:pt modelId="{30DE1E06-65C7-4954-A7A5-D1C3FBD4B831}" type="sibTrans" cxnId="{64B2C901-8D57-42FD-AFC2-1B243507C9D7}">
      <dgm:prSet/>
      <dgm:spPr/>
      <dgm:t>
        <a:bodyPr/>
        <a:lstStyle/>
        <a:p>
          <a:endParaRPr lang="sr-Latn-RS" sz="1200"/>
        </a:p>
      </dgm:t>
    </dgm:pt>
    <dgm:pt modelId="{1EEB0E2D-633D-4B85-9281-C4E1E3922605}">
      <dgm:prSet phldrT="[Text]" custT="1"/>
      <dgm:spPr/>
      <dgm:t>
        <a:bodyPr/>
        <a:lstStyle/>
        <a:p>
          <a:r>
            <a:rPr lang="sr-Latn-RS" sz="1200" dirty="0"/>
            <a:t>Staff from the Ministries and Agencies</a:t>
          </a:r>
        </a:p>
      </dgm:t>
    </dgm:pt>
    <dgm:pt modelId="{69ED738F-DC6D-4B10-8E9A-E2C50A9C5B58}" type="parTrans" cxnId="{7F98C8C3-833A-4D1E-ADDB-2F9EDE72E445}">
      <dgm:prSet/>
      <dgm:spPr/>
      <dgm:t>
        <a:bodyPr/>
        <a:lstStyle/>
        <a:p>
          <a:endParaRPr lang="sr-Latn-RS" sz="1200"/>
        </a:p>
      </dgm:t>
    </dgm:pt>
    <dgm:pt modelId="{EA59507E-D92B-4275-A0A3-6B3C39738D36}" type="sibTrans" cxnId="{7F98C8C3-833A-4D1E-ADDB-2F9EDE72E445}">
      <dgm:prSet/>
      <dgm:spPr/>
      <dgm:t>
        <a:bodyPr/>
        <a:lstStyle/>
        <a:p>
          <a:endParaRPr lang="sr-Latn-RS" sz="1200"/>
        </a:p>
      </dgm:t>
    </dgm:pt>
    <dgm:pt modelId="{FA107236-7FDE-4A99-8D9A-BD760D97D3C8}">
      <dgm:prSet phldrT="[Text]" custT="1"/>
      <dgm:spPr/>
      <dgm:t>
        <a:bodyPr/>
        <a:lstStyle/>
        <a:p>
          <a:r>
            <a:rPr lang="sr-Latn-RS" sz="1200" dirty="0"/>
            <a:t>Academy</a:t>
          </a:r>
        </a:p>
      </dgm:t>
    </dgm:pt>
    <dgm:pt modelId="{5BEC6537-B016-456D-BFBC-CED8FB8FA36D}" type="parTrans" cxnId="{E66860AB-0622-4C6A-AE95-EF6D0DC3AC6B}">
      <dgm:prSet/>
      <dgm:spPr/>
      <dgm:t>
        <a:bodyPr/>
        <a:lstStyle/>
        <a:p>
          <a:endParaRPr lang="sr-Latn-RS" sz="1200"/>
        </a:p>
      </dgm:t>
    </dgm:pt>
    <dgm:pt modelId="{74DB964B-9576-4E08-832D-F70607B62CBF}" type="sibTrans" cxnId="{E66860AB-0622-4C6A-AE95-EF6D0DC3AC6B}">
      <dgm:prSet/>
      <dgm:spPr/>
      <dgm:t>
        <a:bodyPr/>
        <a:lstStyle/>
        <a:p>
          <a:endParaRPr lang="sr-Latn-RS" sz="1200"/>
        </a:p>
      </dgm:t>
    </dgm:pt>
    <dgm:pt modelId="{97E74AC8-BB03-4710-A024-245111FAD8F3}">
      <dgm:prSet phldrT="[Text]" custT="1"/>
      <dgm:spPr/>
      <dgm:t>
        <a:bodyPr/>
        <a:lstStyle/>
        <a:p>
          <a:r>
            <a:rPr lang="sr-Latn-RS" sz="1200" dirty="0"/>
            <a:t>Chambers and producer associations</a:t>
          </a:r>
        </a:p>
      </dgm:t>
    </dgm:pt>
    <dgm:pt modelId="{06E015F5-459F-4EC0-9253-6CBDF8EF9466}" type="parTrans" cxnId="{22CE170B-7441-4756-87D9-F5D676130F71}">
      <dgm:prSet/>
      <dgm:spPr/>
      <dgm:t>
        <a:bodyPr/>
        <a:lstStyle/>
        <a:p>
          <a:endParaRPr lang="sr-Latn-RS" sz="1200"/>
        </a:p>
      </dgm:t>
    </dgm:pt>
    <dgm:pt modelId="{08EC07F6-3E9B-4519-ADB7-1AA33942B96E}" type="sibTrans" cxnId="{22CE170B-7441-4756-87D9-F5D676130F71}">
      <dgm:prSet/>
      <dgm:spPr/>
      <dgm:t>
        <a:bodyPr/>
        <a:lstStyle/>
        <a:p>
          <a:endParaRPr lang="sr-Latn-RS" sz="1200"/>
        </a:p>
      </dgm:t>
    </dgm:pt>
    <dgm:pt modelId="{3F3B4E40-692D-45DF-9341-7A5690AF802A}">
      <dgm:prSet phldrT="[Text]" custT="1"/>
      <dgm:spPr/>
      <dgm:t>
        <a:bodyPr/>
        <a:lstStyle/>
        <a:p>
          <a:r>
            <a:rPr lang="sr-Latn-RS" sz="1200" dirty="0"/>
            <a:t>Domestic producers and traders</a:t>
          </a:r>
        </a:p>
      </dgm:t>
    </dgm:pt>
    <dgm:pt modelId="{58D9352D-A0D1-4E50-B4F3-B1371D4A9F3F}" type="parTrans" cxnId="{787B0321-40ED-45A5-A6FB-79E86ADF1B09}">
      <dgm:prSet/>
      <dgm:spPr/>
      <dgm:t>
        <a:bodyPr/>
        <a:lstStyle/>
        <a:p>
          <a:endParaRPr lang="sr-Latn-RS" sz="1200"/>
        </a:p>
      </dgm:t>
    </dgm:pt>
    <dgm:pt modelId="{E157DF86-D665-44D1-B683-7E708C66BBDB}" type="sibTrans" cxnId="{787B0321-40ED-45A5-A6FB-79E86ADF1B09}">
      <dgm:prSet/>
      <dgm:spPr/>
      <dgm:t>
        <a:bodyPr/>
        <a:lstStyle/>
        <a:p>
          <a:endParaRPr lang="sr-Latn-RS" sz="1200"/>
        </a:p>
      </dgm:t>
    </dgm:pt>
    <dgm:pt modelId="{FE109642-EFA0-4559-A57C-EAC6B91BD3B9}">
      <dgm:prSet phldrT="[Text]" custT="1"/>
      <dgm:spPr/>
      <dgm:t>
        <a:bodyPr/>
        <a:lstStyle/>
        <a:p>
          <a:r>
            <a:rPr lang="sr-Latn-RS" sz="1200" dirty="0"/>
            <a:t>International organizations</a:t>
          </a:r>
        </a:p>
      </dgm:t>
    </dgm:pt>
    <dgm:pt modelId="{6652C9BE-2BD3-4E4E-9421-F44CED2F184C}" type="parTrans" cxnId="{0165BB48-3D42-47BE-8AE1-7D3493634286}">
      <dgm:prSet/>
      <dgm:spPr/>
      <dgm:t>
        <a:bodyPr/>
        <a:lstStyle/>
        <a:p>
          <a:endParaRPr lang="sr-Latn-RS" sz="1200"/>
        </a:p>
      </dgm:t>
    </dgm:pt>
    <dgm:pt modelId="{50F123DE-AA06-4262-B1CC-5C4989031199}" type="sibTrans" cxnId="{0165BB48-3D42-47BE-8AE1-7D3493634286}">
      <dgm:prSet/>
      <dgm:spPr/>
      <dgm:t>
        <a:bodyPr/>
        <a:lstStyle/>
        <a:p>
          <a:endParaRPr lang="sr-Latn-RS" sz="1200"/>
        </a:p>
      </dgm:t>
    </dgm:pt>
    <dgm:pt modelId="{9FC1E76E-A4AE-4054-88C9-C03439DA5DC1}">
      <dgm:prSet phldrT="[Text]" custT="1"/>
      <dgm:spPr/>
      <dgm:t>
        <a:bodyPr/>
        <a:lstStyle/>
        <a:p>
          <a:r>
            <a:rPr lang="sr-Latn-RS" sz="1200" dirty="0"/>
            <a:t>Domestic and international consultants</a:t>
          </a:r>
        </a:p>
      </dgm:t>
    </dgm:pt>
    <dgm:pt modelId="{0D464B06-E66E-4897-B9F6-0350B92C7720}" type="parTrans" cxnId="{E381EDE4-17E0-4906-8C89-A598C318FF0B}">
      <dgm:prSet/>
      <dgm:spPr/>
      <dgm:t>
        <a:bodyPr/>
        <a:lstStyle/>
        <a:p>
          <a:endParaRPr lang="sr-Latn-RS" sz="1200"/>
        </a:p>
      </dgm:t>
    </dgm:pt>
    <dgm:pt modelId="{FFA0CF9D-DD64-4EA6-AA0E-62F36A7A55C2}" type="sibTrans" cxnId="{E381EDE4-17E0-4906-8C89-A598C318FF0B}">
      <dgm:prSet/>
      <dgm:spPr/>
      <dgm:t>
        <a:bodyPr/>
        <a:lstStyle/>
        <a:p>
          <a:endParaRPr lang="sr-Latn-RS" sz="1200"/>
        </a:p>
      </dgm:t>
    </dgm:pt>
    <dgm:pt modelId="{9A165383-79FF-44FB-A375-EC23DE14E4A9}">
      <dgm:prSet phldrT="[Text]" custT="1"/>
      <dgm:spPr/>
      <dgm:t>
        <a:bodyPr/>
        <a:lstStyle/>
        <a:p>
          <a:r>
            <a:rPr lang="sr-Latn-RS" sz="1200" dirty="0"/>
            <a:t>Journalists</a:t>
          </a:r>
        </a:p>
      </dgm:t>
    </dgm:pt>
    <dgm:pt modelId="{CC9EEABF-8FDF-48AD-97CC-D7FDD608BBCA}" type="parTrans" cxnId="{E91F01D0-124F-4B81-A8C5-02C4C65DC61A}">
      <dgm:prSet/>
      <dgm:spPr/>
      <dgm:t>
        <a:bodyPr/>
        <a:lstStyle/>
        <a:p>
          <a:endParaRPr lang="sr-Latn-RS" sz="1200"/>
        </a:p>
      </dgm:t>
    </dgm:pt>
    <dgm:pt modelId="{CE0EF6E9-BC2B-426B-ADD9-298856E9F97F}" type="sibTrans" cxnId="{E91F01D0-124F-4B81-A8C5-02C4C65DC61A}">
      <dgm:prSet/>
      <dgm:spPr/>
      <dgm:t>
        <a:bodyPr/>
        <a:lstStyle/>
        <a:p>
          <a:endParaRPr lang="sr-Latn-RS" sz="1200"/>
        </a:p>
      </dgm:t>
    </dgm:pt>
    <dgm:pt modelId="{DBBC41EC-F2BB-43A1-9797-28EA78E7D908}" type="pres">
      <dgm:prSet presAssocID="{B9A77B44-F8A9-4A49-BA00-1A75830438C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6F373B0-3B4B-48CD-B8C2-CBAB5DFBCC21}" type="pres">
      <dgm:prSet presAssocID="{72860EEC-42D3-4FFF-9ECF-6A1AF1629E2D}" presName="hierRoot1" presStyleCnt="0"/>
      <dgm:spPr/>
    </dgm:pt>
    <dgm:pt modelId="{9A8D836C-A77B-41DA-AC1B-67305E1F038C}" type="pres">
      <dgm:prSet presAssocID="{72860EEC-42D3-4FFF-9ECF-6A1AF1629E2D}" presName="composite" presStyleCnt="0"/>
      <dgm:spPr/>
    </dgm:pt>
    <dgm:pt modelId="{4F2D3612-3822-4A90-BE89-17C0436B7687}" type="pres">
      <dgm:prSet presAssocID="{72860EEC-42D3-4FFF-9ECF-6A1AF1629E2D}" presName="background" presStyleLbl="node0" presStyleIdx="0" presStyleCnt="1"/>
      <dgm:spPr/>
    </dgm:pt>
    <dgm:pt modelId="{12F35FCE-9545-432C-9C7F-C6F81C4F1635}" type="pres">
      <dgm:prSet presAssocID="{72860EEC-42D3-4FFF-9ECF-6A1AF1629E2D}" presName="text" presStyleLbl="fgAcc0" presStyleIdx="0" presStyleCnt="1" custScaleX="175281" custScaleY="153063">
        <dgm:presLayoutVars>
          <dgm:chPref val="3"/>
        </dgm:presLayoutVars>
      </dgm:prSet>
      <dgm:spPr/>
    </dgm:pt>
    <dgm:pt modelId="{185C2635-613B-49A8-80FD-1690717964C3}" type="pres">
      <dgm:prSet presAssocID="{72860EEC-42D3-4FFF-9ECF-6A1AF1629E2D}" presName="hierChild2" presStyleCnt="0"/>
      <dgm:spPr/>
    </dgm:pt>
    <dgm:pt modelId="{FFED2343-8C06-428B-8FAD-A0EF3A171E0C}" type="pres">
      <dgm:prSet presAssocID="{69ED738F-DC6D-4B10-8E9A-E2C50A9C5B58}" presName="Name10" presStyleLbl="parChTrans1D2" presStyleIdx="0" presStyleCnt="7"/>
      <dgm:spPr/>
    </dgm:pt>
    <dgm:pt modelId="{D29682CA-12C3-4CEB-96C8-27AAEE17EC55}" type="pres">
      <dgm:prSet presAssocID="{1EEB0E2D-633D-4B85-9281-C4E1E3922605}" presName="hierRoot2" presStyleCnt="0"/>
      <dgm:spPr/>
    </dgm:pt>
    <dgm:pt modelId="{3C82C4B5-C985-4AED-B8B7-C53BE4568FB5}" type="pres">
      <dgm:prSet presAssocID="{1EEB0E2D-633D-4B85-9281-C4E1E3922605}" presName="composite2" presStyleCnt="0"/>
      <dgm:spPr/>
    </dgm:pt>
    <dgm:pt modelId="{707FA16E-D4EB-4124-83B7-CD52D0DCCD85}" type="pres">
      <dgm:prSet presAssocID="{1EEB0E2D-633D-4B85-9281-C4E1E3922605}" presName="background2" presStyleLbl="node2" presStyleIdx="0" presStyleCnt="7"/>
      <dgm:spPr/>
    </dgm:pt>
    <dgm:pt modelId="{21231F42-2033-4985-B23F-1855A9E392CD}" type="pres">
      <dgm:prSet presAssocID="{1EEB0E2D-633D-4B85-9281-C4E1E3922605}" presName="text2" presStyleLbl="fgAcc2" presStyleIdx="0" presStyleCnt="7">
        <dgm:presLayoutVars>
          <dgm:chPref val="3"/>
        </dgm:presLayoutVars>
      </dgm:prSet>
      <dgm:spPr/>
    </dgm:pt>
    <dgm:pt modelId="{35D9AFE4-FA9A-4023-9F3E-EF22729C8F1A}" type="pres">
      <dgm:prSet presAssocID="{1EEB0E2D-633D-4B85-9281-C4E1E3922605}" presName="hierChild3" presStyleCnt="0"/>
      <dgm:spPr/>
    </dgm:pt>
    <dgm:pt modelId="{38E08CC4-5349-4F8B-8CE3-1466017FF21D}" type="pres">
      <dgm:prSet presAssocID="{5BEC6537-B016-456D-BFBC-CED8FB8FA36D}" presName="Name10" presStyleLbl="parChTrans1D2" presStyleIdx="1" presStyleCnt="7"/>
      <dgm:spPr/>
    </dgm:pt>
    <dgm:pt modelId="{3EFFE47B-B753-4320-B2EB-4F49E4038780}" type="pres">
      <dgm:prSet presAssocID="{FA107236-7FDE-4A99-8D9A-BD760D97D3C8}" presName="hierRoot2" presStyleCnt="0"/>
      <dgm:spPr/>
    </dgm:pt>
    <dgm:pt modelId="{D2E65810-D706-41F7-8B86-C698D72E3096}" type="pres">
      <dgm:prSet presAssocID="{FA107236-7FDE-4A99-8D9A-BD760D97D3C8}" presName="composite2" presStyleCnt="0"/>
      <dgm:spPr/>
    </dgm:pt>
    <dgm:pt modelId="{73101657-4B15-44AC-B824-0DC8F2EED247}" type="pres">
      <dgm:prSet presAssocID="{FA107236-7FDE-4A99-8D9A-BD760D97D3C8}" presName="background2" presStyleLbl="node2" presStyleIdx="1" presStyleCnt="7"/>
      <dgm:spPr/>
    </dgm:pt>
    <dgm:pt modelId="{C3C21BF0-F54D-401E-A8EE-2F113AFA4857}" type="pres">
      <dgm:prSet presAssocID="{FA107236-7FDE-4A99-8D9A-BD760D97D3C8}" presName="text2" presStyleLbl="fgAcc2" presStyleIdx="1" presStyleCnt="7">
        <dgm:presLayoutVars>
          <dgm:chPref val="3"/>
        </dgm:presLayoutVars>
      </dgm:prSet>
      <dgm:spPr/>
    </dgm:pt>
    <dgm:pt modelId="{AA2DFB1B-1A1E-4E87-8C89-35E372867B16}" type="pres">
      <dgm:prSet presAssocID="{FA107236-7FDE-4A99-8D9A-BD760D97D3C8}" presName="hierChild3" presStyleCnt="0"/>
      <dgm:spPr/>
    </dgm:pt>
    <dgm:pt modelId="{6BCE6CA1-9266-4E2F-86BD-C05BCC10793A}" type="pres">
      <dgm:prSet presAssocID="{06E015F5-459F-4EC0-9253-6CBDF8EF9466}" presName="Name10" presStyleLbl="parChTrans1D2" presStyleIdx="2" presStyleCnt="7"/>
      <dgm:spPr/>
    </dgm:pt>
    <dgm:pt modelId="{45F18084-6D5A-4B07-9CF7-5A1DF1D82FE0}" type="pres">
      <dgm:prSet presAssocID="{97E74AC8-BB03-4710-A024-245111FAD8F3}" presName="hierRoot2" presStyleCnt="0"/>
      <dgm:spPr/>
    </dgm:pt>
    <dgm:pt modelId="{F18E4011-9573-4C0F-9400-EF7813B1F8B0}" type="pres">
      <dgm:prSet presAssocID="{97E74AC8-BB03-4710-A024-245111FAD8F3}" presName="composite2" presStyleCnt="0"/>
      <dgm:spPr/>
    </dgm:pt>
    <dgm:pt modelId="{FF93A436-72C9-4564-A867-42615C362D3B}" type="pres">
      <dgm:prSet presAssocID="{97E74AC8-BB03-4710-A024-245111FAD8F3}" presName="background2" presStyleLbl="node2" presStyleIdx="2" presStyleCnt="7"/>
      <dgm:spPr/>
    </dgm:pt>
    <dgm:pt modelId="{BB738075-34A2-4551-8330-5590BC91C2B2}" type="pres">
      <dgm:prSet presAssocID="{97E74AC8-BB03-4710-A024-245111FAD8F3}" presName="text2" presStyleLbl="fgAcc2" presStyleIdx="2" presStyleCnt="7">
        <dgm:presLayoutVars>
          <dgm:chPref val="3"/>
        </dgm:presLayoutVars>
      </dgm:prSet>
      <dgm:spPr/>
    </dgm:pt>
    <dgm:pt modelId="{2E71FC14-0B76-4E81-954A-8F87A9576EB5}" type="pres">
      <dgm:prSet presAssocID="{97E74AC8-BB03-4710-A024-245111FAD8F3}" presName="hierChild3" presStyleCnt="0"/>
      <dgm:spPr/>
    </dgm:pt>
    <dgm:pt modelId="{1E10B8B4-170C-415F-98F5-3D1B8EDCE74B}" type="pres">
      <dgm:prSet presAssocID="{58D9352D-A0D1-4E50-B4F3-B1371D4A9F3F}" presName="Name10" presStyleLbl="parChTrans1D2" presStyleIdx="3" presStyleCnt="7"/>
      <dgm:spPr/>
    </dgm:pt>
    <dgm:pt modelId="{ABCF319B-68A4-4720-9449-24C3EDF9A21F}" type="pres">
      <dgm:prSet presAssocID="{3F3B4E40-692D-45DF-9341-7A5690AF802A}" presName="hierRoot2" presStyleCnt="0"/>
      <dgm:spPr/>
    </dgm:pt>
    <dgm:pt modelId="{C4F83E16-7F3A-4856-B359-553BCF3F997B}" type="pres">
      <dgm:prSet presAssocID="{3F3B4E40-692D-45DF-9341-7A5690AF802A}" presName="composite2" presStyleCnt="0"/>
      <dgm:spPr/>
    </dgm:pt>
    <dgm:pt modelId="{27FF237D-AF71-4F54-9871-5487D04EDF1B}" type="pres">
      <dgm:prSet presAssocID="{3F3B4E40-692D-45DF-9341-7A5690AF802A}" presName="background2" presStyleLbl="node2" presStyleIdx="3" presStyleCnt="7"/>
      <dgm:spPr/>
    </dgm:pt>
    <dgm:pt modelId="{2BE2D330-7F60-4319-964E-62AF2349D838}" type="pres">
      <dgm:prSet presAssocID="{3F3B4E40-692D-45DF-9341-7A5690AF802A}" presName="text2" presStyleLbl="fgAcc2" presStyleIdx="3" presStyleCnt="7">
        <dgm:presLayoutVars>
          <dgm:chPref val="3"/>
        </dgm:presLayoutVars>
      </dgm:prSet>
      <dgm:spPr/>
    </dgm:pt>
    <dgm:pt modelId="{19EEE6D2-B362-43F4-BB57-71D70A7A0EF6}" type="pres">
      <dgm:prSet presAssocID="{3F3B4E40-692D-45DF-9341-7A5690AF802A}" presName="hierChild3" presStyleCnt="0"/>
      <dgm:spPr/>
    </dgm:pt>
    <dgm:pt modelId="{2CF7CD17-1C25-49BF-AC6E-FB47CDA82B36}" type="pres">
      <dgm:prSet presAssocID="{6652C9BE-2BD3-4E4E-9421-F44CED2F184C}" presName="Name10" presStyleLbl="parChTrans1D2" presStyleIdx="4" presStyleCnt="7"/>
      <dgm:spPr/>
    </dgm:pt>
    <dgm:pt modelId="{AD603558-A532-4A0F-81D4-AAD5930E091B}" type="pres">
      <dgm:prSet presAssocID="{FE109642-EFA0-4559-A57C-EAC6B91BD3B9}" presName="hierRoot2" presStyleCnt="0"/>
      <dgm:spPr/>
    </dgm:pt>
    <dgm:pt modelId="{F37D1CFF-4137-4172-ABA3-BF75C1134F13}" type="pres">
      <dgm:prSet presAssocID="{FE109642-EFA0-4559-A57C-EAC6B91BD3B9}" presName="composite2" presStyleCnt="0"/>
      <dgm:spPr/>
    </dgm:pt>
    <dgm:pt modelId="{06B1EC3B-B4E8-4462-87E5-7FCDDA92AAF1}" type="pres">
      <dgm:prSet presAssocID="{FE109642-EFA0-4559-A57C-EAC6B91BD3B9}" presName="background2" presStyleLbl="node2" presStyleIdx="4" presStyleCnt="7"/>
      <dgm:spPr/>
    </dgm:pt>
    <dgm:pt modelId="{485DF0EB-2B3D-4C79-ADE7-D3FD9B06E0C4}" type="pres">
      <dgm:prSet presAssocID="{FE109642-EFA0-4559-A57C-EAC6B91BD3B9}" presName="text2" presStyleLbl="fgAcc2" presStyleIdx="4" presStyleCnt="7">
        <dgm:presLayoutVars>
          <dgm:chPref val="3"/>
        </dgm:presLayoutVars>
      </dgm:prSet>
      <dgm:spPr/>
    </dgm:pt>
    <dgm:pt modelId="{5782040E-1DC7-4C6B-A2F0-4F70BCD64530}" type="pres">
      <dgm:prSet presAssocID="{FE109642-EFA0-4559-A57C-EAC6B91BD3B9}" presName="hierChild3" presStyleCnt="0"/>
      <dgm:spPr/>
    </dgm:pt>
    <dgm:pt modelId="{7E113087-578B-402B-9075-6FE446A6B090}" type="pres">
      <dgm:prSet presAssocID="{0D464B06-E66E-4897-B9F6-0350B92C7720}" presName="Name10" presStyleLbl="parChTrans1D2" presStyleIdx="5" presStyleCnt="7"/>
      <dgm:spPr/>
    </dgm:pt>
    <dgm:pt modelId="{24415EA2-69E3-4CF4-B2B1-49DAFB636CAD}" type="pres">
      <dgm:prSet presAssocID="{9FC1E76E-A4AE-4054-88C9-C03439DA5DC1}" presName="hierRoot2" presStyleCnt="0"/>
      <dgm:spPr/>
    </dgm:pt>
    <dgm:pt modelId="{5B1F242E-1201-48D9-AADF-889305CEAC82}" type="pres">
      <dgm:prSet presAssocID="{9FC1E76E-A4AE-4054-88C9-C03439DA5DC1}" presName="composite2" presStyleCnt="0"/>
      <dgm:spPr/>
    </dgm:pt>
    <dgm:pt modelId="{7CE39128-3143-4391-A542-8219B5579127}" type="pres">
      <dgm:prSet presAssocID="{9FC1E76E-A4AE-4054-88C9-C03439DA5DC1}" presName="background2" presStyleLbl="node2" presStyleIdx="5" presStyleCnt="7"/>
      <dgm:spPr/>
    </dgm:pt>
    <dgm:pt modelId="{9B9D5A6E-B5FB-44A7-9076-1BF729215ACD}" type="pres">
      <dgm:prSet presAssocID="{9FC1E76E-A4AE-4054-88C9-C03439DA5DC1}" presName="text2" presStyleLbl="fgAcc2" presStyleIdx="5" presStyleCnt="7">
        <dgm:presLayoutVars>
          <dgm:chPref val="3"/>
        </dgm:presLayoutVars>
      </dgm:prSet>
      <dgm:spPr/>
    </dgm:pt>
    <dgm:pt modelId="{E23246DE-DEBD-4CC7-BDAE-98D352DF2657}" type="pres">
      <dgm:prSet presAssocID="{9FC1E76E-A4AE-4054-88C9-C03439DA5DC1}" presName="hierChild3" presStyleCnt="0"/>
      <dgm:spPr/>
    </dgm:pt>
    <dgm:pt modelId="{A5100024-74FC-4FDF-A572-1BD70BF224CE}" type="pres">
      <dgm:prSet presAssocID="{CC9EEABF-8FDF-48AD-97CC-D7FDD608BBCA}" presName="Name10" presStyleLbl="parChTrans1D2" presStyleIdx="6" presStyleCnt="7"/>
      <dgm:spPr/>
    </dgm:pt>
    <dgm:pt modelId="{C181E3D3-47A1-43B7-8365-2C307F328CAC}" type="pres">
      <dgm:prSet presAssocID="{9A165383-79FF-44FB-A375-EC23DE14E4A9}" presName="hierRoot2" presStyleCnt="0"/>
      <dgm:spPr/>
    </dgm:pt>
    <dgm:pt modelId="{C33EFD57-12EB-49BD-A7F9-42107407C30E}" type="pres">
      <dgm:prSet presAssocID="{9A165383-79FF-44FB-A375-EC23DE14E4A9}" presName="composite2" presStyleCnt="0"/>
      <dgm:spPr/>
    </dgm:pt>
    <dgm:pt modelId="{3F279B87-6121-42BE-88B3-E71D928DBD6B}" type="pres">
      <dgm:prSet presAssocID="{9A165383-79FF-44FB-A375-EC23DE14E4A9}" presName="background2" presStyleLbl="node2" presStyleIdx="6" presStyleCnt="7"/>
      <dgm:spPr/>
    </dgm:pt>
    <dgm:pt modelId="{E627AB8C-BE9D-46C1-90C7-B499E76BE780}" type="pres">
      <dgm:prSet presAssocID="{9A165383-79FF-44FB-A375-EC23DE14E4A9}" presName="text2" presStyleLbl="fgAcc2" presStyleIdx="6" presStyleCnt="7">
        <dgm:presLayoutVars>
          <dgm:chPref val="3"/>
        </dgm:presLayoutVars>
      </dgm:prSet>
      <dgm:spPr/>
    </dgm:pt>
    <dgm:pt modelId="{29437583-033E-4B47-BC0F-9D599D6BF4A9}" type="pres">
      <dgm:prSet presAssocID="{9A165383-79FF-44FB-A375-EC23DE14E4A9}" presName="hierChild3" presStyleCnt="0"/>
      <dgm:spPr/>
    </dgm:pt>
  </dgm:ptLst>
  <dgm:cxnLst>
    <dgm:cxn modelId="{64B2C901-8D57-42FD-AFC2-1B243507C9D7}" srcId="{B9A77B44-F8A9-4A49-BA00-1A75830438CD}" destId="{72860EEC-42D3-4FFF-9ECF-6A1AF1629E2D}" srcOrd="0" destOrd="0" parTransId="{AF172C3F-A407-4348-B93D-C823CCBEC9CB}" sibTransId="{30DE1E06-65C7-4954-A7A5-D1C3FBD4B831}"/>
    <dgm:cxn modelId="{0F8C9302-8F67-42B6-B721-02705A8C2770}" type="presOf" srcId="{6652C9BE-2BD3-4E4E-9421-F44CED2F184C}" destId="{2CF7CD17-1C25-49BF-AC6E-FB47CDA82B36}" srcOrd="0" destOrd="0" presId="urn:microsoft.com/office/officeart/2005/8/layout/hierarchy1"/>
    <dgm:cxn modelId="{51E21D06-B8ED-4DD1-85A4-691DA4563195}" type="presOf" srcId="{97E74AC8-BB03-4710-A024-245111FAD8F3}" destId="{BB738075-34A2-4551-8330-5590BC91C2B2}" srcOrd="0" destOrd="0" presId="urn:microsoft.com/office/officeart/2005/8/layout/hierarchy1"/>
    <dgm:cxn modelId="{22CE170B-7441-4756-87D9-F5D676130F71}" srcId="{72860EEC-42D3-4FFF-9ECF-6A1AF1629E2D}" destId="{97E74AC8-BB03-4710-A024-245111FAD8F3}" srcOrd="2" destOrd="0" parTransId="{06E015F5-459F-4EC0-9253-6CBDF8EF9466}" sibTransId="{08EC07F6-3E9B-4519-ADB7-1AA33942B96E}"/>
    <dgm:cxn modelId="{E39E5B13-2122-4BF6-98FC-40A72C7A2C9E}" type="presOf" srcId="{FA107236-7FDE-4A99-8D9A-BD760D97D3C8}" destId="{C3C21BF0-F54D-401E-A8EE-2F113AFA4857}" srcOrd="0" destOrd="0" presId="urn:microsoft.com/office/officeart/2005/8/layout/hierarchy1"/>
    <dgm:cxn modelId="{787B0321-40ED-45A5-A6FB-79E86ADF1B09}" srcId="{72860EEC-42D3-4FFF-9ECF-6A1AF1629E2D}" destId="{3F3B4E40-692D-45DF-9341-7A5690AF802A}" srcOrd="3" destOrd="0" parTransId="{58D9352D-A0D1-4E50-B4F3-B1371D4A9F3F}" sibTransId="{E157DF86-D665-44D1-B683-7E708C66BBDB}"/>
    <dgm:cxn modelId="{8AAAD830-8C85-45F4-A61B-E969836FC74D}" type="presOf" srcId="{69ED738F-DC6D-4B10-8E9A-E2C50A9C5B58}" destId="{FFED2343-8C06-428B-8FAD-A0EF3A171E0C}" srcOrd="0" destOrd="0" presId="urn:microsoft.com/office/officeart/2005/8/layout/hierarchy1"/>
    <dgm:cxn modelId="{D3BF063C-E746-4EC9-A081-29F3538CACAC}" type="presOf" srcId="{58D9352D-A0D1-4E50-B4F3-B1371D4A9F3F}" destId="{1E10B8B4-170C-415F-98F5-3D1B8EDCE74B}" srcOrd="0" destOrd="0" presId="urn:microsoft.com/office/officeart/2005/8/layout/hierarchy1"/>
    <dgm:cxn modelId="{B1517E5E-32C7-40F6-BE93-904841832E2D}" type="presOf" srcId="{9A165383-79FF-44FB-A375-EC23DE14E4A9}" destId="{E627AB8C-BE9D-46C1-90C7-B499E76BE780}" srcOrd="0" destOrd="0" presId="urn:microsoft.com/office/officeart/2005/8/layout/hierarchy1"/>
    <dgm:cxn modelId="{0165BB48-3D42-47BE-8AE1-7D3493634286}" srcId="{72860EEC-42D3-4FFF-9ECF-6A1AF1629E2D}" destId="{FE109642-EFA0-4559-A57C-EAC6B91BD3B9}" srcOrd="4" destOrd="0" parTransId="{6652C9BE-2BD3-4E4E-9421-F44CED2F184C}" sibTransId="{50F123DE-AA06-4262-B1CC-5C4989031199}"/>
    <dgm:cxn modelId="{110C9F6B-2F14-4B3F-84FF-DAA63111B9D9}" type="presOf" srcId="{06E015F5-459F-4EC0-9253-6CBDF8EF9466}" destId="{6BCE6CA1-9266-4E2F-86BD-C05BCC10793A}" srcOrd="0" destOrd="0" presId="urn:microsoft.com/office/officeart/2005/8/layout/hierarchy1"/>
    <dgm:cxn modelId="{7E75FE6D-4377-4664-938C-F50B90E671BD}" type="presOf" srcId="{5BEC6537-B016-456D-BFBC-CED8FB8FA36D}" destId="{38E08CC4-5349-4F8B-8CE3-1466017FF21D}" srcOrd="0" destOrd="0" presId="urn:microsoft.com/office/officeart/2005/8/layout/hierarchy1"/>
    <dgm:cxn modelId="{D085B478-110E-40E0-B5E8-6CD94B0D1A06}" type="presOf" srcId="{0D464B06-E66E-4897-B9F6-0350B92C7720}" destId="{7E113087-578B-402B-9075-6FE446A6B090}" srcOrd="0" destOrd="0" presId="urn:microsoft.com/office/officeart/2005/8/layout/hierarchy1"/>
    <dgm:cxn modelId="{FBA3437D-0DDD-4394-974A-96E1FA7E8FA1}" type="presOf" srcId="{72860EEC-42D3-4FFF-9ECF-6A1AF1629E2D}" destId="{12F35FCE-9545-432C-9C7F-C6F81C4F1635}" srcOrd="0" destOrd="0" presId="urn:microsoft.com/office/officeart/2005/8/layout/hierarchy1"/>
    <dgm:cxn modelId="{BC14E69F-235F-494D-846B-7C7D64B5BFA2}" type="presOf" srcId="{9FC1E76E-A4AE-4054-88C9-C03439DA5DC1}" destId="{9B9D5A6E-B5FB-44A7-9076-1BF729215ACD}" srcOrd="0" destOrd="0" presId="urn:microsoft.com/office/officeart/2005/8/layout/hierarchy1"/>
    <dgm:cxn modelId="{E66860AB-0622-4C6A-AE95-EF6D0DC3AC6B}" srcId="{72860EEC-42D3-4FFF-9ECF-6A1AF1629E2D}" destId="{FA107236-7FDE-4A99-8D9A-BD760D97D3C8}" srcOrd="1" destOrd="0" parTransId="{5BEC6537-B016-456D-BFBC-CED8FB8FA36D}" sibTransId="{74DB964B-9576-4E08-832D-F70607B62CBF}"/>
    <dgm:cxn modelId="{A5BFD8AE-F926-4223-9EBD-D75CBC5EEF16}" type="presOf" srcId="{B9A77B44-F8A9-4A49-BA00-1A75830438CD}" destId="{DBBC41EC-F2BB-43A1-9797-28EA78E7D908}" srcOrd="0" destOrd="0" presId="urn:microsoft.com/office/officeart/2005/8/layout/hierarchy1"/>
    <dgm:cxn modelId="{38A536B8-5B70-49A7-A077-A4623B3D9791}" type="presOf" srcId="{1EEB0E2D-633D-4B85-9281-C4E1E3922605}" destId="{21231F42-2033-4985-B23F-1855A9E392CD}" srcOrd="0" destOrd="0" presId="urn:microsoft.com/office/officeart/2005/8/layout/hierarchy1"/>
    <dgm:cxn modelId="{7F98C8C3-833A-4D1E-ADDB-2F9EDE72E445}" srcId="{72860EEC-42D3-4FFF-9ECF-6A1AF1629E2D}" destId="{1EEB0E2D-633D-4B85-9281-C4E1E3922605}" srcOrd="0" destOrd="0" parTransId="{69ED738F-DC6D-4B10-8E9A-E2C50A9C5B58}" sibTransId="{EA59507E-D92B-4275-A0A3-6B3C39738D36}"/>
    <dgm:cxn modelId="{E91F01D0-124F-4B81-A8C5-02C4C65DC61A}" srcId="{72860EEC-42D3-4FFF-9ECF-6A1AF1629E2D}" destId="{9A165383-79FF-44FB-A375-EC23DE14E4A9}" srcOrd="6" destOrd="0" parTransId="{CC9EEABF-8FDF-48AD-97CC-D7FDD608BBCA}" sibTransId="{CE0EF6E9-BC2B-426B-ADD9-298856E9F97F}"/>
    <dgm:cxn modelId="{06940AD7-1D32-43A6-8E13-EF4F7F0099AF}" type="presOf" srcId="{FE109642-EFA0-4559-A57C-EAC6B91BD3B9}" destId="{485DF0EB-2B3D-4C79-ADE7-D3FD9B06E0C4}" srcOrd="0" destOrd="0" presId="urn:microsoft.com/office/officeart/2005/8/layout/hierarchy1"/>
    <dgm:cxn modelId="{646EDDD8-D4E1-47AB-ACA8-C1B53B694BA0}" type="presOf" srcId="{CC9EEABF-8FDF-48AD-97CC-D7FDD608BBCA}" destId="{A5100024-74FC-4FDF-A572-1BD70BF224CE}" srcOrd="0" destOrd="0" presId="urn:microsoft.com/office/officeart/2005/8/layout/hierarchy1"/>
    <dgm:cxn modelId="{6BAE12DD-DF29-4AF8-A283-AFF325498CE1}" type="presOf" srcId="{3F3B4E40-692D-45DF-9341-7A5690AF802A}" destId="{2BE2D330-7F60-4319-964E-62AF2349D838}" srcOrd="0" destOrd="0" presId="urn:microsoft.com/office/officeart/2005/8/layout/hierarchy1"/>
    <dgm:cxn modelId="{E381EDE4-17E0-4906-8C89-A598C318FF0B}" srcId="{72860EEC-42D3-4FFF-9ECF-6A1AF1629E2D}" destId="{9FC1E76E-A4AE-4054-88C9-C03439DA5DC1}" srcOrd="5" destOrd="0" parTransId="{0D464B06-E66E-4897-B9F6-0350B92C7720}" sibTransId="{FFA0CF9D-DD64-4EA6-AA0E-62F36A7A55C2}"/>
    <dgm:cxn modelId="{9D3F4218-9EDC-464A-8841-DE083DF01994}" type="presParOf" srcId="{DBBC41EC-F2BB-43A1-9797-28EA78E7D908}" destId="{B6F373B0-3B4B-48CD-B8C2-CBAB5DFBCC21}" srcOrd="0" destOrd="0" presId="urn:microsoft.com/office/officeart/2005/8/layout/hierarchy1"/>
    <dgm:cxn modelId="{B9677317-073E-42D8-8856-3F3FB56EE9D3}" type="presParOf" srcId="{B6F373B0-3B4B-48CD-B8C2-CBAB5DFBCC21}" destId="{9A8D836C-A77B-41DA-AC1B-67305E1F038C}" srcOrd="0" destOrd="0" presId="urn:microsoft.com/office/officeart/2005/8/layout/hierarchy1"/>
    <dgm:cxn modelId="{5AA6DB4C-91AC-4056-9FED-4609245BE081}" type="presParOf" srcId="{9A8D836C-A77B-41DA-AC1B-67305E1F038C}" destId="{4F2D3612-3822-4A90-BE89-17C0436B7687}" srcOrd="0" destOrd="0" presId="urn:microsoft.com/office/officeart/2005/8/layout/hierarchy1"/>
    <dgm:cxn modelId="{7D39E70D-18E5-4A76-8C8B-13C581CCFA06}" type="presParOf" srcId="{9A8D836C-A77B-41DA-AC1B-67305E1F038C}" destId="{12F35FCE-9545-432C-9C7F-C6F81C4F1635}" srcOrd="1" destOrd="0" presId="urn:microsoft.com/office/officeart/2005/8/layout/hierarchy1"/>
    <dgm:cxn modelId="{9B6C1109-3C71-4531-8127-615290023775}" type="presParOf" srcId="{B6F373B0-3B4B-48CD-B8C2-CBAB5DFBCC21}" destId="{185C2635-613B-49A8-80FD-1690717964C3}" srcOrd="1" destOrd="0" presId="urn:microsoft.com/office/officeart/2005/8/layout/hierarchy1"/>
    <dgm:cxn modelId="{32D4103D-739E-4730-A39E-B2A56573957E}" type="presParOf" srcId="{185C2635-613B-49A8-80FD-1690717964C3}" destId="{FFED2343-8C06-428B-8FAD-A0EF3A171E0C}" srcOrd="0" destOrd="0" presId="urn:microsoft.com/office/officeart/2005/8/layout/hierarchy1"/>
    <dgm:cxn modelId="{63605DF8-5D14-4073-B7BB-E87D42EFA8A5}" type="presParOf" srcId="{185C2635-613B-49A8-80FD-1690717964C3}" destId="{D29682CA-12C3-4CEB-96C8-27AAEE17EC55}" srcOrd="1" destOrd="0" presId="urn:microsoft.com/office/officeart/2005/8/layout/hierarchy1"/>
    <dgm:cxn modelId="{FAD36768-540D-466D-BAE7-8C8E8C649648}" type="presParOf" srcId="{D29682CA-12C3-4CEB-96C8-27AAEE17EC55}" destId="{3C82C4B5-C985-4AED-B8B7-C53BE4568FB5}" srcOrd="0" destOrd="0" presId="urn:microsoft.com/office/officeart/2005/8/layout/hierarchy1"/>
    <dgm:cxn modelId="{442C1D35-D79A-4A38-B737-207A771F27E9}" type="presParOf" srcId="{3C82C4B5-C985-4AED-B8B7-C53BE4568FB5}" destId="{707FA16E-D4EB-4124-83B7-CD52D0DCCD85}" srcOrd="0" destOrd="0" presId="urn:microsoft.com/office/officeart/2005/8/layout/hierarchy1"/>
    <dgm:cxn modelId="{F1D6C7B5-2F2B-4AE5-98A7-B67FA7FF00D6}" type="presParOf" srcId="{3C82C4B5-C985-4AED-B8B7-C53BE4568FB5}" destId="{21231F42-2033-4985-B23F-1855A9E392CD}" srcOrd="1" destOrd="0" presId="urn:microsoft.com/office/officeart/2005/8/layout/hierarchy1"/>
    <dgm:cxn modelId="{8558DB81-513E-4F8D-844B-6BB19B230B22}" type="presParOf" srcId="{D29682CA-12C3-4CEB-96C8-27AAEE17EC55}" destId="{35D9AFE4-FA9A-4023-9F3E-EF22729C8F1A}" srcOrd="1" destOrd="0" presId="urn:microsoft.com/office/officeart/2005/8/layout/hierarchy1"/>
    <dgm:cxn modelId="{13D19854-CC12-4F42-932A-0033420C04D6}" type="presParOf" srcId="{185C2635-613B-49A8-80FD-1690717964C3}" destId="{38E08CC4-5349-4F8B-8CE3-1466017FF21D}" srcOrd="2" destOrd="0" presId="urn:microsoft.com/office/officeart/2005/8/layout/hierarchy1"/>
    <dgm:cxn modelId="{CC1F6B84-32A5-47A7-8184-EEADEB819DCD}" type="presParOf" srcId="{185C2635-613B-49A8-80FD-1690717964C3}" destId="{3EFFE47B-B753-4320-B2EB-4F49E4038780}" srcOrd="3" destOrd="0" presId="urn:microsoft.com/office/officeart/2005/8/layout/hierarchy1"/>
    <dgm:cxn modelId="{1C7586CB-8D2A-447E-B443-0E5BA7524406}" type="presParOf" srcId="{3EFFE47B-B753-4320-B2EB-4F49E4038780}" destId="{D2E65810-D706-41F7-8B86-C698D72E3096}" srcOrd="0" destOrd="0" presId="urn:microsoft.com/office/officeart/2005/8/layout/hierarchy1"/>
    <dgm:cxn modelId="{C83382E6-D041-45D9-B3D1-3070BCB3641F}" type="presParOf" srcId="{D2E65810-D706-41F7-8B86-C698D72E3096}" destId="{73101657-4B15-44AC-B824-0DC8F2EED247}" srcOrd="0" destOrd="0" presId="urn:microsoft.com/office/officeart/2005/8/layout/hierarchy1"/>
    <dgm:cxn modelId="{EDFC51AD-CC41-484A-968B-B568E5CD4F7B}" type="presParOf" srcId="{D2E65810-D706-41F7-8B86-C698D72E3096}" destId="{C3C21BF0-F54D-401E-A8EE-2F113AFA4857}" srcOrd="1" destOrd="0" presId="urn:microsoft.com/office/officeart/2005/8/layout/hierarchy1"/>
    <dgm:cxn modelId="{E803A791-34CC-48F9-9000-31ADDF436484}" type="presParOf" srcId="{3EFFE47B-B753-4320-B2EB-4F49E4038780}" destId="{AA2DFB1B-1A1E-4E87-8C89-35E372867B16}" srcOrd="1" destOrd="0" presId="urn:microsoft.com/office/officeart/2005/8/layout/hierarchy1"/>
    <dgm:cxn modelId="{8454A2DD-D477-4B1E-A2C3-BADB64971EAF}" type="presParOf" srcId="{185C2635-613B-49A8-80FD-1690717964C3}" destId="{6BCE6CA1-9266-4E2F-86BD-C05BCC10793A}" srcOrd="4" destOrd="0" presId="urn:microsoft.com/office/officeart/2005/8/layout/hierarchy1"/>
    <dgm:cxn modelId="{C59F14F7-13B7-475A-BC36-792302AE90A9}" type="presParOf" srcId="{185C2635-613B-49A8-80FD-1690717964C3}" destId="{45F18084-6D5A-4B07-9CF7-5A1DF1D82FE0}" srcOrd="5" destOrd="0" presId="urn:microsoft.com/office/officeart/2005/8/layout/hierarchy1"/>
    <dgm:cxn modelId="{5ED27511-56DF-4BA1-A009-ED969A0B0F24}" type="presParOf" srcId="{45F18084-6D5A-4B07-9CF7-5A1DF1D82FE0}" destId="{F18E4011-9573-4C0F-9400-EF7813B1F8B0}" srcOrd="0" destOrd="0" presId="urn:microsoft.com/office/officeart/2005/8/layout/hierarchy1"/>
    <dgm:cxn modelId="{60ABCF81-79F7-4312-B019-4BE3F0BD75E8}" type="presParOf" srcId="{F18E4011-9573-4C0F-9400-EF7813B1F8B0}" destId="{FF93A436-72C9-4564-A867-42615C362D3B}" srcOrd="0" destOrd="0" presId="urn:microsoft.com/office/officeart/2005/8/layout/hierarchy1"/>
    <dgm:cxn modelId="{5C29B2ED-39D5-40C7-BDEF-69A10B8B9CDD}" type="presParOf" srcId="{F18E4011-9573-4C0F-9400-EF7813B1F8B0}" destId="{BB738075-34A2-4551-8330-5590BC91C2B2}" srcOrd="1" destOrd="0" presId="urn:microsoft.com/office/officeart/2005/8/layout/hierarchy1"/>
    <dgm:cxn modelId="{77926C1F-40B3-47B6-B9A6-8C16B37F3206}" type="presParOf" srcId="{45F18084-6D5A-4B07-9CF7-5A1DF1D82FE0}" destId="{2E71FC14-0B76-4E81-954A-8F87A9576EB5}" srcOrd="1" destOrd="0" presId="urn:microsoft.com/office/officeart/2005/8/layout/hierarchy1"/>
    <dgm:cxn modelId="{10E983E1-84EE-419F-9DDB-2A1D4890AFF7}" type="presParOf" srcId="{185C2635-613B-49A8-80FD-1690717964C3}" destId="{1E10B8B4-170C-415F-98F5-3D1B8EDCE74B}" srcOrd="6" destOrd="0" presId="urn:microsoft.com/office/officeart/2005/8/layout/hierarchy1"/>
    <dgm:cxn modelId="{0C3C8BC4-F540-4973-B7B8-C82A83BBB88C}" type="presParOf" srcId="{185C2635-613B-49A8-80FD-1690717964C3}" destId="{ABCF319B-68A4-4720-9449-24C3EDF9A21F}" srcOrd="7" destOrd="0" presId="urn:microsoft.com/office/officeart/2005/8/layout/hierarchy1"/>
    <dgm:cxn modelId="{70782D3A-FCE6-4F5D-8D0D-C46D207E7C56}" type="presParOf" srcId="{ABCF319B-68A4-4720-9449-24C3EDF9A21F}" destId="{C4F83E16-7F3A-4856-B359-553BCF3F997B}" srcOrd="0" destOrd="0" presId="urn:microsoft.com/office/officeart/2005/8/layout/hierarchy1"/>
    <dgm:cxn modelId="{6E4B5968-8EB8-443F-B623-5E7731C027D4}" type="presParOf" srcId="{C4F83E16-7F3A-4856-B359-553BCF3F997B}" destId="{27FF237D-AF71-4F54-9871-5487D04EDF1B}" srcOrd="0" destOrd="0" presId="urn:microsoft.com/office/officeart/2005/8/layout/hierarchy1"/>
    <dgm:cxn modelId="{8507A78A-9EAE-4F74-8C6E-14D5A13E1DF2}" type="presParOf" srcId="{C4F83E16-7F3A-4856-B359-553BCF3F997B}" destId="{2BE2D330-7F60-4319-964E-62AF2349D838}" srcOrd="1" destOrd="0" presId="urn:microsoft.com/office/officeart/2005/8/layout/hierarchy1"/>
    <dgm:cxn modelId="{FEC5CBE1-D484-4C3F-876B-3D845107604B}" type="presParOf" srcId="{ABCF319B-68A4-4720-9449-24C3EDF9A21F}" destId="{19EEE6D2-B362-43F4-BB57-71D70A7A0EF6}" srcOrd="1" destOrd="0" presId="urn:microsoft.com/office/officeart/2005/8/layout/hierarchy1"/>
    <dgm:cxn modelId="{EBC53B8D-0E4C-48E5-967B-DA8F9D81CA88}" type="presParOf" srcId="{185C2635-613B-49A8-80FD-1690717964C3}" destId="{2CF7CD17-1C25-49BF-AC6E-FB47CDA82B36}" srcOrd="8" destOrd="0" presId="urn:microsoft.com/office/officeart/2005/8/layout/hierarchy1"/>
    <dgm:cxn modelId="{058A71AA-F94E-4A7A-843B-6FBABC9C80D3}" type="presParOf" srcId="{185C2635-613B-49A8-80FD-1690717964C3}" destId="{AD603558-A532-4A0F-81D4-AAD5930E091B}" srcOrd="9" destOrd="0" presId="urn:microsoft.com/office/officeart/2005/8/layout/hierarchy1"/>
    <dgm:cxn modelId="{FED7B5E2-A888-4CC3-A3AC-C903A7151B57}" type="presParOf" srcId="{AD603558-A532-4A0F-81D4-AAD5930E091B}" destId="{F37D1CFF-4137-4172-ABA3-BF75C1134F13}" srcOrd="0" destOrd="0" presId="urn:microsoft.com/office/officeart/2005/8/layout/hierarchy1"/>
    <dgm:cxn modelId="{8A01CDD7-910F-473C-9830-1DEA74E67494}" type="presParOf" srcId="{F37D1CFF-4137-4172-ABA3-BF75C1134F13}" destId="{06B1EC3B-B4E8-4462-87E5-7FCDDA92AAF1}" srcOrd="0" destOrd="0" presId="urn:microsoft.com/office/officeart/2005/8/layout/hierarchy1"/>
    <dgm:cxn modelId="{20E9FC70-FF51-4EBD-B0DA-1F5B9E8A630A}" type="presParOf" srcId="{F37D1CFF-4137-4172-ABA3-BF75C1134F13}" destId="{485DF0EB-2B3D-4C79-ADE7-D3FD9B06E0C4}" srcOrd="1" destOrd="0" presId="urn:microsoft.com/office/officeart/2005/8/layout/hierarchy1"/>
    <dgm:cxn modelId="{6C27E7CC-A91F-45E5-B828-622AD577CE88}" type="presParOf" srcId="{AD603558-A532-4A0F-81D4-AAD5930E091B}" destId="{5782040E-1DC7-4C6B-A2F0-4F70BCD64530}" srcOrd="1" destOrd="0" presId="urn:microsoft.com/office/officeart/2005/8/layout/hierarchy1"/>
    <dgm:cxn modelId="{F6F2A77B-2D4A-41CC-AC31-02D260FDB9F6}" type="presParOf" srcId="{185C2635-613B-49A8-80FD-1690717964C3}" destId="{7E113087-578B-402B-9075-6FE446A6B090}" srcOrd="10" destOrd="0" presId="urn:microsoft.com/office/officeart/2005/8/layout/hierarchy1"/>
    <dgm:cxn modelId="{CEA60A66-D23E-4DAE-9011-C40264513235}" type="presParOf" srcId="{185C2635-613B-49A8-80FD-1690717964C3}" destId="{24415EA2-69E3-4CF4-B2B1-49DAFB636CAD}" srcOrd="11" destOrd="0" presId="urn:microsoft.com/office/officeart/2005/8/layout/hierarchy1"/>
    <dgm:cxn modelId="{1EAB01F2-4B70-4217-AFB7-92E99159A761}" type="presParOf" srcId="{24415EA2-69E3-4CF4-B2B1-49DAFB636CAD}" destId="{5B1F242E-1201-48D9-AADF-889305CEAC82}" srcOrd="0" destOrd="0" presId="urn:microsoft.com/office/officeart/2005/8/layout/hierarchy1"/>
    <dgm:cxn modelId="{632EFECA-169B-4AF7-B3DF-71B8825EB1D2}" type="presParOf" srcId="{5B1F242E-1201-48D9-AADF-889305CEAC82}" destId="{7CE39128-3143-4391-A542-8219B5579127}" srcOrd="0" destOrd="0" presId="urn:microsoft.com/office/officeart/2005/8/layout/hierarchy1"/>
    <dgm:cxn modelId="{71DA1B15-6868-4A54-AA4E-DF5E82B3FE50}" type="presParOf" srcId="{5B1F242E-1201-48D9-AADF-889305CEAC82}" destId="{9B9D5A6E-B5FB-44A7-9076-1BF729215ACD}" srcOrd="1" destOrd="0" presId="urn:microsoft.com/office/officeart/2005/8/layout/hierarchy1"/>
    <dgm:cxn modelId="{828AF0FF-7492-479A-B3D7-9E18A4AED780}" type="presParOf" srcId="{24415EA2-69E3-4CF4-B2B1-49DAFB636CAD}" destId="{E23246DE-DEBD-4CC7-BDAE-98D352DF2657}" srcOrd="1" destOrd="0" presId="urn:microsoft.com/office/officeart/2005/8/layout/hierarchy1"/>
    <dgm:cxn modelId="{379E6A9C-44D3-4B2A-96F7-E6997BD99291}" type="presParOf" srcId="{185C2635-613B-49A8-80FD-1690717964C3}" destId="{A5100024-74FC-4FDF-A572-1BD70BF224CE}" srcOrd="12" destOrd="0" presId="urn:microsoft.com/office/officeart/2005/8/layout/hierarchy1"/>
    <dgm:cxn modelId="{DDDE2020-37CC-4C0E-831C-53E7DFAC71D9}" type="presParOf" srcId="{185C2635-613B-49A8-80FD-1690717964C3}" destId="{C181E3D3-47A1-43B7-8365-2C307F328CAC}" srcOrd="13" destOrd="0" presId="urn:microsoft.com/office/officeart/2005/8/layout/hierarchy1"/>
    <dgm:cxn modelId="{7BFF0A4B-5BC9-4BC6-B3B3-1548DC93C618}" type="presParOf" srcId="{C181E3D3-47A1-43B7-8365-2C307F328CAC}" destId="{C33EFD57-12EB-49BD-A7F9-42107407C30E}" srcOrd="0" destOrd="0" presId="urn:microsoft.com/office/officeart/2005/8/layout/hierarchy1"/>
    <dgm:cxn modelId="{3B4651E3-CAC6-467C-924B-06698611BB9A}" type="presParOf" srcId="{C33EFD57-12EB-49BD-A7F9-42107407C30E}" destId="{3F279B87-6121-42BE-88B3-E71D928DBD6B}" srcOrd="0" destOrd="0" presId="urn:microsoft.com/office/officeart/2005/8/layout/hierarchy1"/>
    <dgm:cxn modelId="{27C04D6D-52B2-43FF-801E-4EC152DE03A2}" type="presParOf" srcId="{C33EFD57-12EB-49BD-A7F9-42107407C30E}" destId="{E627AB8C-BE9D-46C1-90C7-B499E76BE780}" srcOrd="1" destOrd="0" presId="urn:microsoft.com/office/officeart/2005/8/layout/hierarchy1"/>
    <dgm:cxn modelId="{BD716A6D-2B10-4811-A5D7-BA868C4E7173}" type="presParOf" srcId="{C181E3D3-47A1-43B7-8365-2C307F328CAC}" destId="{29437583-033E-4B47-BC0F-9D599D6BF4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F62E8-A7DD-49ED-A795-657CF173222F}">
      <dsp:nvSpPr>
        <dsp:cNvPr id="0" name=""/>
        <dsp:cNvSpPr/>
      </dsp:nvSpPr>
      <dsp:spPr>
        <a:xfrm>
          <a:off x="2051088" y="1348457"/>
          <a:ext cx="2111888" cy="2111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Data collection and production phases</a:t>
          </a:r>
          <a:endParaRPr lang="sr-Latn-RS" sz="2000" kern="1200" dirty="0"/>
        </a:p>
      </dsp:txBody>
      <dsp:txXfrm>
        <a:off x="2360367" y="1657708"/>
        <a:ext cx="1493330" cy="1493197"/>
      </dsp:txXfrm>
    </dsp:sp>
    <dsp:sp modelId="{CA26BDED-CC55-4394-89F8-6938FC24DA69}">
      <dsp:nvSpPr>
        <dsp:cNvPr id="0" name=""/>
        <dsp:cNvSpPr/>
      </dsp:nvSpPr>
      <dsp:spPr>
        <a:xfrm>
          <a:off x="962281" y="174165"/>
          <a:ext cx="4256638" cy="4437125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84823-79AD-48BA-A959-A14B9E0CB92F}">
      <dsp:nvSpPr>
        <dsp:cNvPr id="0" name=""/>
        <dsp:cNvSpPr/>
      </dsp:nvSpPr>
      <dsp:spPr>
        <a:xfrm>
          <a:off x="3597491" y="0"/>
          <a:ext cx="1131590" cy="11313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22D61-587E-4F9E-9D76-0EC52DDDD22F}">
      <dsp:nvSpPr>
        <dsp:cNvPr id="0" name=""/>
        <dsp:cNvSpPr/>
      </dsp:nvSpPr>
      <dsp:spPr>
        <a:xfrm>
          <a:off x="4819229" y="0"/>
          <a:ext cx="2669603" cy="1095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sr-Latn-RS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Collection from producers and statistical office </a:t>
          </a:r>
          <a:endParaRPr lang="sr-Latn-RS" sz="2000" kern="1200" dirty="0"/>
        </a:p>
      </dsp:txBody>
      <dsp:txXfrm>
        <a:off x="4819229" y="0"/>
        <a:ext cx="2669603" cy="1095169"/>
      </dsp:txXfrm>
    </dsp:sp>
    <dsp:sp modelId="{E5E65491-08CA-42FC-814D-7D0CDB61E84F}">
      <dsp:nvSpPr>
        <dsp:cNvPr id="0" name=""/>
        <dsp:cNvSpPr/>
      </dsp:nvSpPr>
      <dsp:spPr>
        <a:xfrm>
          <a:off x="4433318" y="1053678"/>
          <a:ext cx="1131590" cy="11313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6A8EF-3A19-4C62-B25E-5B1137A228BC}">
      <dsp:nvSpPr>
        <dsp:cNvPr id="0" name=""/>
        <dsp:cNvSpPr/>
      </dsp:nvSpPr>
      <dsp:spPr>
        <a:xfrm>
          <a:off x="5591667" y="1008110"/>
          <a:ext cx="2300300" cy="1095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sr-Latn-RS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Data quality and logical check + creation of data basis</a:t>
          </a:r>
          <a:endParaRPr lang="sr-Latn-RS" sz="2000" kern="1200" dirty="0"/>
        </a:p>
      </dsp:txBody>
      <dsp:txXfrm>
        <a:off x="5591667" y="1008110"/>
        <a:ext cx="2300300" cy="1095169"/>
      </dsp:txXfrm>
    </dsp:sp>
    <dsp:sp modelId="{395A465E-D4CE-4D5D-9744-67A1F232EFE2}">
      <dsp:nvSpPr>
        <dsp:cNvPr id="0" name=""/>
        <dsp:cNvSpPr/>
      </dsp:nvSpPr>
      <dsp:spPr>
        <a:xfrm>
          <a:off x="4428977" y="2602837"/>
          <a:ext cx="1131590" cy="11313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CB8E1-E7DA-464B-82B1-FA20FE1F96A6}">
      <dsp:nvSpPr>
        <dsp:cNvPr id="0" name=""/>
        <dsp:cNvSpPr/>
      </dsp:nvSpPr>
      <dsp:spPr>
        <a:xfrm>
          <a:off x="5689863" y="2664298"/>
          <a:ext cx="2693067" cy="1095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sr-Latn-RS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Data processing (conversion factors, summing, linking)</a:t>
          </a:r>
          <a:endParaRPr lang="sr-Latn-RS" sz="2000" kern="1200" dirty="0"/>
        </a:p>
      </dsp:txBody>
      <dsp:txXfrm>
        <a:off x="5689863" y="2664298"/>
        <a:ext cx="2693067" cy="1095169"/>
      </dsp:txXfrm>
    </dsp:sp>
    <dsp:sp modelId="{4C26847D-810E-4AEC-89ED-7250B31B1F9D}">
      <dsp:nvSpPr>
        <dsp:cNvPr id="0" name=""/>
        <dsp:cNvSpPr/>
      </dsp:nvSpPr>
      <dsp:spPr>
        <a:xfrm>
          <a:off x="3597491" y="3693182"/>
          <a:ext cx="1131590" cy="113135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8255F-7C2C-47BC-B4F7-0C5859D46C59}">
      <dsp:nvSpPr>
        <dsp:cNvPr id="0" name=""/>
        <dsp:cNvSpPr/>
      </dsp:nvSpPr>
      <dsp:spPr>
        <a:xfrm>
          <a:off x="4897778" y="3672412"/>
          <a:ext cx="1514780" cy="1095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sr-Latn-RS" sz="20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Final data</a:t>
          </a:r>
          <a:endParaRPr lang="sr-Latn-RS" sz="2000" kern="1200" dirty="0"/>
        </a:p>
      </dsp:txBody>
      <dsp:txXfrm>
        <a:off x="4897778" y="3672412"/>
        <a:ext cx="1514780" cy="1095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DBBA-4763-4AD9-AA6C-4271C3348542}">
      <dsp:nvSpPr>
        <dsp:cNvPr id="0" name=""/>
        <dsp:cNvSpPr/>
      </dsp:nvSpPr>
      <dsp:spPr>
        <a:xfrm>
          <a:off x="3870250" y="-20413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roundwood from public forests</a:t>
          </a:r>
        </a:p>
      </dsp:txBody>
      <dsp:txXfrm>
        <a:off x="4060044" y="158838"/>
        <a:ext cx="916407" cy="865502"/>
      </dsp:txXfrm>
    </dsp:sp>
    <dsp:sp modelId="{ADC36194-38A1-4407-BDFD-ABD76C93607C}">
      <dsp:nvSpPr>
        <dsp:cNvPr id="0" name=""/>
        <dsp:cNvSpPr/>
      </dsp:nvSpPr>
      <dsp:spPr>
        <a:xfrm rot="1350000">
          <a:off x="5198708" y="726073"/>
          <a:ext cx="251932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700" kern="1200"/>
        </a:p>
      </dsp:txBody>
      <dsp:txXfrm>
        <a:off x="5201585" y="791430"/>
        <a:ext cx="176352" cy="239459"/>
      </dsp:txXfrm>
    </dsp:sp>
    <dsp:sp modelId="{0C57AD66-A728-4D88-A683-9156E786053D}">
      <dsp:nvSpPr>
        <dsp:cNvPr id="0" name=""/>
        <dsp:cNvSpPr/>
      </dsp:nvSpPr>
      <dsp:spPr>
        <a:xfrm>
          <a:off x="5494917" y="642005"/>
          <a:ext cx="1332003" cy="1260000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roundwood from private forests</a:t>
          </a:r>
        </a:p>
      </dsp:txBody>
      <dsp:txXfrm>
        <a:off x="5689984" y="826528"/>
        <a:ext cx="941869" cy="890954"/>
      </dsp:txXfrm>
    </dsp:sp>
    <dsp:sp modelId="{F5466473-73CA-44B8-93E4-622AF84940A5}">
      <dsp:nvSpPr>
        <dsp:cNvPr id="0" name=""/>
        <dsp:cNvSpPr/>
      </dsp:nvSpPr>
      <dsp:spPr>
        <a:xfrm rot="4050000">
          <a:off x="6362108" y="1894819"/>
          <a:ext cx="278888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700" kern="1200"/>
        </a:p>
      </dsp:txBody>
      <dsp:txXfrm>
        <a:off x="6387932" y="1935989"/>
        <a:ext cx="195222" cy="239459"/>
      </dsp:txXfrm>
    </dsp:sp>
    <dsp:sp modelId="{085A2BB5-1311-4EAA-A670-E64A07F25C42}">
      <dsp:nvSpPr>
        <dsp:cNvPr id="0" name=""/>
        <dsp:cNvSpPr/>
      </dsp:nvSpPr>
      <dsp:spPr>
        <a:xfrm>
          <a:off x="6193337" y="2302674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wood fuels</a:t>
          </a:r>
        </a:p>
      </dsp:txBody>
      <dsp:txXfrm>
        <a:off x="6383131" y="2481925"/>
        <a:ext cx="916407" cy="865502"/>
      </dsp:txXfrm>
    </dsp:sp>
    <dsp:sp modelId="{D98524A6-083E-44F1-BB91-DEB4637C99C5}">
      <dsp:nvSpPr>
        <dsp:cNvPr id="0" name=""/>
        <dsp:cNvSpPr/>
      </dsp:nvSpPr>
      <dsp:spPr>
        <a:xfrm rot="6750000">
          <a:off x="6360034" y="3528921"/>
          <a:ext cx="288432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700" kern="1200"/>
        </a:p>
      </dsp:txBody>
      <dsp:txXfrm rot="10800000">
        <a:off x="6419856" y="3568768"/>
        <a:ext cx="201902" cy="239459"/>
      </dsp:txXfrm>
    </dsp:sp>
    <dsp:sp modelId="{ECE1D60B-F98B-4C16-BA61-2ACE0B967019}">
      <dsp:nvSpPr>
        <dsp:cNvPr id="0" name=""/>
        <dsp:cNvSpPr/>
      </dsp:nvSpPr>
      <dsp:spPr>
        <a:xfrm>
          <a:off x="5512921" y="3945345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sawnwood</a:t>
          </a:r>
        </a:p>
      </dsp:txBody>
      <dsp:txXfrm>
        <a:off x="5702715" y="4124596"/>
        <a:ext cx="916407" cy="865502"/>
      </dsp:txXfrm>
    </dsp:sp>
    <dsp:sp modelId="{591D0771-12CB-4CBE-93F4-CBA0E7C055E2}">
      <dsp:nvSpPr>
        <dsp:cNvPr id="0" name=""/>
        <dsp:cNvSpPr/>
      </dsp:nvSpPr>
      <dsp:spPr>
        <a:xfrm rot="9450000">
          <a:off x="5215680" y="4695175"/>
          <a:ext cx="261480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400" kern="1200"/>
        </a:p>
      </dsp:txBody>
      <dsp:txXfrm rot="10800000">
        <a:off x="5291138" y="4759984"/>
        <a:ext cx="183036" cy="239459"/>
      </dsp:txXfrm>
    </dsp:sp>
    <dsp:sp modelId="{18EE1B9B-E674-42F1-81B2-FA4C9F4F3C15}">
      <dsp:nvSpPr>
        <dsp:cNvPr id="0" name=""/>
        <dsp:cNvSpPr/>
      </dsp:nvSpPr>
      <dsp:spPr>
        <a:xfrm>
          <a:off x="3870250" y="4625761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wood-based panels</a:t>
          </a:r>
        </a:p>
      </dsp:txBody>
      <dsp:txXfrm>
        <a:off x="4060044" y="4805012"/>
        <a:ext cx="916407" cy="865502"/>
      </dsp:txXfrm>
    </dsp:sp>
    <dsp:sp modelId="{E06CC583-EA10-4C1B-8734-39AE37F22B8B}">
      <dsp:nvSpPr>
        <dsp:cNvPr id="0" name=""/>
        <dsp:cNvSpPr/>
      </dsp:nvSpPr>
      <dsp:spPr>
        <a:xfrm rot="12150000">
          <a:off x="3573009" y="4700839"/>
          <a:ext cx="261480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400" kern="1200"/>
        </a:p>
      </dsp:txBody>
      <dsp:txXfrm rot="10800000">
        <a:off x="3648467" y="4795668"/>
        <a:ext cx="183036" cy="239459"/>
      </dsp:txXfrm>
    </dsp:sp>
    <dsp:sp modelId="{FD62D94B-2ADC-49AA-B379-D3DDC150230F}">
      <dsp:nvSpPr>
        <dsp:cNvPr id="0" name=""/>
        <dsp:cNvSpPr/>
      </dsp:nvSpPr>
      <dsp:spPr>
        <a:xfrm>
          <a:off x="2227579" y="3945345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paper and paperboard</a:t>
          </a:r>
        </a:p>
      </dsp:txBody>
      <dsp:txXfrm>
        <a:off x="2417373" y="4124596"/>
        <a:ext cx="916407" cy="865502"/>
      </dsp:txXfrm>
    </dsp:sp>
    <dsp:sp modelId="{1BF30D0C-ED30-49B5-9941-A2C2477BE8A2}">
      <dsp:nvSpPr>
        <dsp:cNvPr id="0" name=""/>
        <dsp:cNvSpPr/>
      </dsp:nvSpPr>
      <dsp:spPr>
        <a:xfrm rot="14850000">
          <a:off x="2394276" y="3544005"/>
          <a:ext cx="288432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400" kern="1200"/>
        </a:p>
      </dsp:txBody>
      <dsp:txXfrm rot="10800000">
        <a:off x="2454098" y="3663796"/>
        <a:ext cx="201902" cy="239459"/>
      </dsp:txXfrm>
    </dsp:sp>
    <dsp:sp modelId="{7537788B-2B5E-4C5A-A0F4-511F0E709F80}">
      <dsp:nvSpPr>
        <dsp:cNvPr id="0" name=""/>
        <dsp:cNvSpPr/>
      </dsp:nvSpPr>
      <dsp:spPr>
        <a:xfrm>
          <a:off x="1547162" y="2302674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Producers of wooden furniture</a:t>
          </a:r>
        </a:p>
      </dsp:txBody>
      <dsp:txXfrm>
        <a:off x="1736956" y="2481925"/>
        <a:ext cx="916407" cy="865502"/>
      </dsp:txXfrm>
    </dsp:sp>
    <dsp:sp modelId="{6A46A507-AF53-4F3F-830C-2C3A94A2B378}">
      <dsp:nvSpPr>
        <dsp:cNvPr id="0" name=""/>
        <dsp:cNvSpPr/>
      </dsp:nvSpPr>
      <dsp:spPr>
        <a:xfrm rot="17550000">
          <a:off x="2388028" y="1901334"/>
          <a:ext cx="288432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400" kern="1200"/>
        </a:p>
      </dsp:txBody>
      <dsp:txXfrm>
        <a:off x="2414736" y="2021125"/>
        <a:ext cx="201902" cy="239459"/>
      </dsp:txXfrm>
    </dsp:sp>
    <dsp:sp modelId="{A8B494FE-F8E0-44CE-B7F1-23CCF6D651B0}">
      <dsp:nvSpPr>
        <dsp:cNvPr id="0" name=""/>
        <dsp:cNvSpPr/>
      </dsp:nvSpPr>
      <dsp:spPr>
        <a:xfrm>
          <a:off x="2227579" y="660003"/>
          <a:ext cx="1295995" cy="1224004"/>
        </a:xfrm>
        <a:prstGeom prst="ellipse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400" kern="1200" dirty="0"/>
            <a:t>Statistical office of the Republic of Serbia</a:t>
          </a:r>
        </a:p>
      </dsp:txBody>
      <dsp:txXfrm>
        <a:off x="2417373" y="839254"/>
        <a:ext cx="916407" cy="865502"/>
      </dsp:txXfrm>
    </dsp:sp>
    <dsp:sp modelId="{4B49490A-73C7-4A54-BC6A-A6867D9D1CF1}">
      <dsp:nvSpPr>
        <dsp:cNvPr id="0" name=""/>
        <dsp:cNvSpPr/>
      </dsp:nvSpPr>
      <dsp:spPr>
        <a:xfrm rot="20250000">
          <a:off x="3559335" y="735080"/>
          <a:ext cx="261480" cy="3990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400" kern="1200"/>
        </a:p>
      </dsp:txBody>
      <dsp:txXfrm>
        <a:off x="3562321" y="829909"/>
        <a:ext cx="183036" cy="2394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00024-74FC-4FDF-A572-1BD70BF224CE}">
      <dsp:nvSpPr>
        <dsp:cNvPr id="0" name=""/>
        <dsp:cNvSpPr/>
      </dsp:nvSpPr>
      <dsp:spPr>
        <a:xfrm>
          <a:off x="4192669" y="1230288"/>
          <a:ext cx="3682977" cy="2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076"/>
              </a:lnTo>
              <a:lnTo>
                <a:pt x="3682977" y="199076"/>
              </a:lnTo>
              <a:lnTo>
                <a:pt x="3682977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13087-578B-402B-9075-6FE446A6B090}">
      <dsp:nvSpPr>
        <dsp:cNvPr id="0" name=""/>
        <dsp:cNvSpPr/>
      </dsp:nvSpPr>
      <dsp:spPr>
        <a:xfrm>
          <a:off x="4192669" y="1230288"/>
          <a:ext cx="2455318" cy="2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076"/>
              </a:lnTo>
              <a:lnTo>
                <a:pt x="2455318" y="199076"/>
              </a:lnTo>
              <a:lnTo>
                <a:pt x="2455318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7CD17-1C25-49BF-AC6E-FB47CDA82B36}">
      <dsp:nvSpPr>
        <dsp:cNvPr id="0" name=""/>
        <dsp:cNvSpPr/>
      </dsp:nvSpPr>
      <dsp:spPr>
        <a:xfrm>
          <a:off x="4192669" y="1230288"/>
          <a:ext cx="1227659" cy="2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076"/>
              </a:lnTo>
              <a:lnTo>
                <a:pt x="1227659" y="199076"/>
              </a:lnTo>
              <a:lnTo>
                <a:pt x="1227659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0B8B4-170C-415F-98F5-3D1B8EDCE74B}">
      <dsp:nvSpPr>
        <dsp:cNvPr id="0" name=""/>
        <dsp:cNvSpPr/>
      </dsp:nvSpPr>
      <dsp:spPr>
        <a:xfrm>
          <a:off x="4146949" y="1230288"/>
          <a:ext cx="91440" cy="292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E6CA1-9266-4E2F-86BD-C05BCC10793A}">
      <dsp:nvSpPr>
        <dsp:cNvPr id="0" name=""/>
        <dsp:cNvSpPr/>
      </dsp:nvSpPr>
      <dsp:spPr>
        <a:xfrm>
          <a:off x="2965010" y="1230288"/>
          <a:ext cx="1227659" cy="292127"/>
        </a:xfrm>
        <a:custGeom>
          <a:avLst/>
          <a:gdLst/>
          <a:ahLst/>
          <a:cxnLst/>
          <a:rect l="0" t="0" r="0" b="0"/>
          <a:pathLst>
            <a:path>
              <a:moveTo>
                <a:pt x="1227659" y="0"/>
              </a:moveTo>
              <a:lnTo>
                <a:pt x="1227659" y="199076"/>
              </a:lnTo>
              <a:lnTo>
                <a:pt x="0" y="199076"/>
              </a:lnTo>
              <a:lnTo>
                <a:pt x="0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08CC4-5349-4F8B-8CE3-1466017FF21D}">
      <dsp:nvSpPr>
        <dsp:cNvPr id="0" name=""/>
        <dsp:cNvSpPr/>
      </dsp:nvSpPr>
      <dsp:spPr>
        <a:xfrm>
          <a:off x="1737351" y="1230288"/>
          <a:ext cx="2455318" cy="292127"/>
        </a:xfrm>
        <a:custGeom>
          <a:avLst/>
          <a:gdLst/>
          <a:ahLst/>
          <a:cxnLst/>
          <a:rect l="0" t="0" r="0" b="0"/>
          <a:pathLst>
            <a:path>
              <a:moveTo>
                <a:pt x="2455318" y="0"/>
              </a:moveTo>
              <a:lnTo>
                <a:pt x="2455318" y="199076"/>
              </a:lnTo>
              <a:lnTo>
                <a:pt x="0" y="199076"/>
              </a:lnTo>
              <a:lnTo>
                <a:pt x="0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D2343-8C06-428B-8FAD-A0EF3A171E0C}">
      <dsp:nvSpPr>
        <dsp:cNvPr id="0" name=""/>
        <dsp:cNvSpPr/>
      </dsp:nvSpPr>
      <dsp:spPr>
        <a:xfrm>
          <a:off x="509692" y="1230288"/>
          <a:ext cx="3682977" cy="292127"/>
        </a:xfrm>
        <a:custGeom>
          <a:avLst/>
          <a:gdLst/>
          <a:ahLst/>
          <a:cxnLst/>
          <a:rect l="0" t="0" r="0" b="0"/>
          <a:pathLst>
            <a:path>
              <a:moveTo>
                <a:pt x="3682977" y="0"/>
              </a:moveTo>
              <a:lnTo>
                <a:pt x="3682977" y="199076"/>
              </a:lnTo>
              <a:lnTo>
                <a:pt x="0" y="199076"/>
              </a:lnTo>
              <a:lnTo>
                <a:pt x="0" y="292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D3612-3822-4A90-BE89-17C0436B7687}">
      <dsp:nvSpPr>
        <dsp:cNvPr id="0" name=""/>
        <dsp:cNvSpPr/>
      </dsp:nvSpPr>
      <dsp:spPr>
        <a:xfrm>
          <a:off x="3312365" y="254014"/>
          <a:ext cx="1760607" cy="976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35FCE-9545-432C-9C7F-C6F81C4F1635}">
      <dsp:nvSpPr>
        <dsp:cNvPr id="0" name=""/>
        <dsp:cNvSpPr/>
      </dsp:nvSpPr>
      <dsp:spPr>
        <a:xfrm>
          <a:off x="3423971" y="360039"/>
          <a:ext cx="1760607" cy="976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The main</a:t>
          </a:r>
          <a:r>
            <a:rPr lang="en-GB" sz="1200" kern="1200" dirty="0"/>
            <a:t> users of forest product statistics in</a:t>
          </a:r>
          <a:r>
            <a:rPr lang="sr-Latn-RS" sz="1200" kern="1200" dirty="0"/>
            <a:t> Serbia</a:t>
          </a:r>
        </a:p>
      </dsp:txBody>
      <dsp:txXfrm>
        <a:off x="3452565" y="388633"/>
        <a:ext cx="1703419" cy="919085"/>
      </dsp:txXfrm>
    </dsp:sp>
    <dsp:sp modelId="{707FA16E-D4EB-4124-83B7-CD52D0DCCD85}">
      <dsp:nvSpPr>
        <dsp:cNvPr id="0" name=""/>
        <dsp:cNvSpPr/>
      </dsp:nvSpPr>
      <dsp:spPr>
        <a:xfrm>
          <a:off x="7468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231F42-2033-4985-B23F-1855A9E392CD}">
      <dsp:nvSpPr>
        <dsp:cNvPr id="0" name=""/>
        <dsp:cNvSpPr/>
      </dsp:nvSpPr>
      <dsp:spPr>
        <a:xfrm>
          <a:off x="119073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Staff from the Ministries and Agencies</a:t>
          </a:r>
        </a:p>
      </dsp:txBody>
      <dsp:txXfrm>
        <a:off x="137754" y="1647121"/>
        <a:ext cx="967086" cy="600462"/>
      </dsp:txXfrm>
    </dsp:sp>
    <dsp:sp modelId="{73101657-4B15-44AC-B824-0DC8F2EED247}">
      <dsp:nvSpPr>
        <dsp:cNvPr id="0" name=""/>
        <dsp:cNvSpPr/>
      </dsp:nvSpPr>
      <dsp:spPr>
        <a:xfrm>
          <a:off x="1235127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21BF0-F54D-401E-A8EE-2F113AFA4857}">
      <dsp:nvSpPr>
        <dsp:cNvPr id="0" name=""/>
        <dsp:cNvSpPr/>
      </dsp:nvSpPr>
      <dsp:spPr>
        <a:xfrm>
          <a:off x="1346732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Academy</a:t>
          </a:r>
        </a:p>
      </dsp:txBody>
      <dsp:txXfrm>
        <a:off x="1365413" y="1647121"/>
        <a:ext cx="967086" cy="600462"/>
      </dsp:txXfrm>
    </dsp:sp>
    <dsp:sp modelId="{FF93A436-72C9-4564-A867-42615C362D3B}">
      <dsp:nvSpPr>
        <dsp:cNvPr id="0" name=""/>
        <dsp:cNvSpPr/>
      </dsp:nvSpPr>
      <dsp:spPr>
        <a:xfrm>
          <a:off x="2462786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38075-34A2-4551-8330-5590BC91C2B2}">
      <dsp:nvSpPr>
        <dsp:cNvPr id="0" name=""/>
        <dsp:cNvSpPr/>
      </dsp:nvSpPr>
      <dsp:spPr>
        <a:xfrm>
          <a:off x="2574391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Chambers and producer associations</a:t>
          </a:r>
        </a:p>
      </dsp:txBody>
      <dsp:txXfrm>
        <a:off x="2593072" y="1647121"/>
        <a:ext cx="967086" cy="600462"/>
      </dsp:txXfrm>
    </dsp:sp>
    <dsp:sp modelId="{27FF237D-AF71-4F54-9871-5487D04EDF1B}">
      <dsp:nvSpPr>
        <dsp:cNvPr id="0" name=""/>
        <dsp:cNvSpPr/>
      </dsp:nvSpPr>
      <dsp:spPr>
        <a:xfrm>
          <a:off x="3690445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2D330-7F60-4319-964E-62AF2349D838}">
      <dsp:nvSpPr>
        <dsp:cNvPr id="0" name=""/>
        <dsp:cNvSpPr/>
      </dsp:nvSpPr>
      <dsp:spPr>
        <a:xfrm>
          <a:off x="3802050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Domestic producers and traders</a:t>
          </a:r>
        </a:p>
      </dsp:txBody>
      <dsp:txXfrm>
        <a:off x="3820731" y="1647121"/>
        <a:ext cx="967086" cy="600462"/>
      </dsp:txXfrm>
    </dsp:sp>
    <dsp:sp modelId="{06B1EC3B-B4E8-4462-87E5-7FCDDA92AAF1}">
      <dsp:nvSpPr>
        <dsp:cNvPr id="0" name=""/>
        <dsp:cNvSpPr/>
      </dsp:nvSpPr>
      <dsp:spPr>
        <a:xfrm>
          <a:off x="4918104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DF0EB-2B3D-4C79-ADE7-D3FD9B06E0C4}">
      <dsp:nvSpPr>
        <dsp:cNvPr id="0" name=""/>
        <dsp:cNvSpPr/>
      </dsp:nvSpPr>
      <dsp:spPr>
        <a:xfrm>
          <a:off x="5029709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International organizations</a:t>
          </a:r>
        </a:p>
      </dsp:txBody>
      <dsp:txXfrm>
        <a:off x="5048390" y="1647121"/>
        <a:ext cx="967086" cy="600462"/>
      </dsp:txXfrm>
    </dsp:sp>
    <dsp:sp modelId="{7CE39128-3143-4391-A542-8219B5579127}">
      <dsp:nvSpPr>
        <dsp:cNvPr id="0" name=""/>
        <dsp:cNvSpPr/>
      </dsp:nvSpPr>
      <dsp:spPr>
        <a:xfrm>
          <a:off x="6145763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D5A6E-B5FB-44A7-9076-1BF729215ACD}">
      <dsp:nvSpPr>
        <dsp:cNvPr id="0" name=""/>
        <dsp:cNvSpPr/>
      </dsp:nvSpPr>
      <dsp:spPr>
        <a:xfrm>
          <a:off x="6257368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Domestic and international consultants</a:t>
          </a:r>
        </a:p>
      </dsp:txBody>
      <dsp:txXfrm>
        <a:off x="6276049" y="1647121"/>
        <a:ext cx="967086" cy="600462"/>
      </dsp:txXfrm>
    </dsp:sp>
    <dsp:sp modelId="{3F279B87-6121-42BE-88B3-E71D928DBD6B}">
      <dsp:nvSpPr>
        <dsp:cNvPr id="0" name=""/>
        <dsp:cNvSpPr/>
      </dsp:nvSpPr>
      <dsp:spPr>
        <a:xfrm>
          <a:off x="7373422" y="1522415"/>
          <a:ext cx="1004448" cy="63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7AB8C-BE9D-46C1-90C7-B499E76BE780}">
      <dsp:nvSpPr>
        <dsp:cNvPr id="0" name=""/>
        <dsp:cNvSpPr/>
      </dsp:nvSpPr>
      <dsp:spPr>
        <a:xfrm>
          <a:off x="7485027" y="1628440"/>
          <a:ext cx="1004448" cy="637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 dirty="0"/>
            <a:t>Journalists</a:t>
          </a:r>
        </a:p>
      </dsp:txBody>
      <dsp:txXfrm>
        <a:off x="7503708" y="1647121"/>
        <a:ext cx="967086" cy="60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98" cy="4967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1"/>
            <a:ext cx="2972098" cy="4967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5E575-15A4-439B-BCDC-D3916E00887E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925"/>
            <a:ext cx="2972098" cy="4967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14" y="9448925"/>
            <a:ext cx="2972098" cy="4967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C9673-4B18-4300-95B2-078C446C3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38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3985FA-29F2-4B95-A3EA-27B4793B394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A688B71-375A-45D7-BC03-154D94FDFA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88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82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3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99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952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6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49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53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9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88B71-375A-45D7-BC03-154D94FDFA4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6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2462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  <a:prstGeom prst="rect">
            <a:avLst/>
          </a:prstGeom>
        </p:spPr>
        <p:txBody>
          <a:bodyPr/>
          <a:lstStyle/>
          <a:p>
            <a:fld id="{0F9A5078-6F60-49E2-B50D-11C30D454C38}" type="datetime1">
              <a:rPr lang="en-GB" noProof="0" smtClean="0"/>
              <a:pPr/>
              <a:t>07/02/2021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layer</a:t>
            </a:r>
          </a:p>
          <a:p>
            <a:pPr lvl="2"/>
            <a:r>
              <a:rPr lang="en-GB" noProof="0" dirty="0"/>
              <a:t>Third layer</a:t>
            </a:r>
          </a:p>
          <a:p>
            <a:pPr lvl="3"/>
            <a:r>
              <a:rPr lang="en-GB" noProof="0" dirty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B184A5-1C2A-4DC9-BCCE-2675C1185A6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D34AA0-05C7-46AA-9F80-B2F5531F3C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395536" y="6237312"/>
            <a:ext cx="8352928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55576" y="623731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kern="1200" baseline="0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Forest Product Statistics Capacity Building Workshop</a:t>
            </a:r>
            <a:r>
              <a:rPr lang="sr-Latn-RS" sz="1800" b="0" i="0" u="none" strike="noStrike" kern="1200" baseline="0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, 9-11 February 2021 </a:t>
            </a:r>
            <a:endParaRPr lang="sr-Latn-RS" sz="1050" b="0" kern="1200" dirty="0">
              <a:solidFill>
                <a:srgbClr val="002060"/>
              </a:solidFill>
              <a:effectLst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ranko.glavonjic@sfb.r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://www.sfb.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1547664" y="2204864"/>
            <a:ext cx="626469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vl="0" algn="ctr">
              <a:lnSpc>
                <a:spcPct val="150000"/>
              </a:lnSpc>
            </a:pPr>
            <a:r>
              <a:rPr lang="sr-Latn-RS" sz="2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Forest products statistics in Serbia</a:t>
            </a:r>
            <a:r>
              <a:rPr lang="en-GB" sz="2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:</a:t>
            </a:r>
            <a:r>
              <a:rPr lang="sr-Latn-RS" sz="2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</a:t>
            </a:r>
          </a:p>
          <a:p>
            <a:pPr lvl="0" algn="ctr">
              <a:lnSpc>
                <a:spcPct val="150000"/>
              </a:lnSpc>
            </a:pPr>
            <a:r>
              <a:rPr lang="sr-Latn-RS" sz="2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existing system, innovations and </a:t>
            </a:r>
          </a:p>
          <a:p>
            <a:pPr lvl="0" algn="ctr">
              <a:lnSpc>
                <a:spcPct val="150000"/>
              </a:lnSpc>
            </a:pPr>
            <a:r>
              <a:rPr lang="sr-Latn-RS" sz="2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further perspectives</a:t>
            </a:r>
            <a:endParaRPr lang="sr-Latn-RS" sz="2800" b="1" strike="sngStrike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63688" y="1268760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kern="0" dirty="0">
                <a:solidFill>
                  <a:srgbClr val="002060"/>
                </a:solidFill>
                <a:latin typeface="Palatino Linotype" pitchFamily="18" charset="0"/>
                <a:cs typeface="Calibri" pitchFamily="34" charset="0"/>
              </a:rPr>
              <a:t>Prof. </a:t>
            </a:r>
            <a:r>
              <a:rPr lang="sr-Latn-RS" kern="0" dirty="0">
                <a:solidFill>
                  <a:srgbClr val="002060"/>
                </a:solidFill>
                <a:latin typeface="Palatino Linotype" pitchFamily="18" charset="0"/>
                <a:cs typeface="Calibri" pitchFamily="34" charset="0"/>
              </a:rPr>
              <a:t>dr Branko Glavonjić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1973-4447-4045-A546-EE3F6173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he main weaknesses and limitations of the existing system for collecting, analyzing and disseminating data on forest products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43612-8FC0-4AD4-8EC0-8F8A95D7E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916832"/>
            <a:ext cx="7571184" cy="39933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Uncertainty in the financing of the data collection system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more than ten years, the system is based on the support of international organizations (FAO, UNECE, UNDP) through various projects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Weak coordination between the institutions charged for some segments of the forest-based sectors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3B1404-B25A-4A27-93C7-D89DCE3C8B2D}"/>
              </a:ext>
            </a:extLst>
          </p:cNvPr>
          <p:cNvCxnSpPr/>
          <p:nvPr/>
        </p:nvCxnSpPr>
        <p:spPr>
          <a:xfrm>
            <a:off x="467544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456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1E1B-05BD-4D63-9D81-8F263220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marL="190500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defRPr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Practical proposals for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improv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ing the existing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76911-A0F3-4FF1-B8E9-7C41D44ED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204864"/>
            <a:ext cx="7139136" cy="26642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GB" sz="2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ustainable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model for financing the data collection system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Continuation of supporting the projects aimed for further improvement of the data collecting system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367C18-6097-442D-BBE2-A901787B2771}"/>
              </a:ext>
            </a:extLst>
          </p:cNvPr>
          <p:cNvCxnSpPr/>
          <p:nvPr/>
        </p:nvCxnSpPr>
        <p:spPr>
          <a:xfrm>
            <a:off x="467544" y="1052736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45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548680"/>
            <a:ext cx="7848872" cy="720080"/>
          </a:xfrm>
          <a:prstGeom prst="rect">
            <a:avLst/>
          </a:prstGeom>
          <a:noFill/>
          <a:ln w="12700">
            <a:solidFill>
              <a:srgbClr val="DFDFDF"/>
            </a:solidFill>
            <a:miter lim="800000"/>
            <a:headEnd/>
            <a:tailEnd/>
          </a:ln>
        </p:spPr>
        <p:txBody>
          <a:bodyPr tIns="216000"/>
          <a:lstStyle/>
          <a:p>
            <a:pPr marL="477838" indent="-287338" algn="ctr" eaLnBrk="1" hangingPunct="1">
              <a:lnSpc>
                <a:spcPct val="90000"/>
              </a:lnSpc>
              <a:spcBef>
                <a:spcPct val="70000"/>
              </a:spcBef>
              <a:buClr>
                <a:srgbClr val="FF3100"/>
              </a:buClr>
              <a:buFont typeface="Webdings" pitchFamily="18" charset="2"/>
              <a:buNone/>
              <a:defRPr/>
            </a:pPr>
            <a:r>
              <a:rPr lang="de-DE" sz="3600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  <a:r>
              <a:rPr lang="sr-Latn-RS" sz="3600" kern="0" dirty="0">
                <a:solidFill>
                  <a:srgbClr val="33CC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 you for your attention !</a:t>
            </a:r>
            <a:endParaRPr lang="de-DE" sz="3600" kern="0" dirty="0">
              <a:solidFill>
                <a:srgbClr val="33CC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7704" y="1844824"/>
            <a:ext cx="5472608" cy="4154984"/>
          </a:xfrm>
          <a:prstGeom prst="rect">
            <a:avLst/>
          </a:prstGeom>
          <a:noFill/>
          <a:ln w="9525">
            <a:solidFill>
              <a:schemeClr val="accent3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sl-SI" sz="1600" dirty="0">
                <a:solidFill>
                  <a:srgbClr val="002060"/>
                </a:solidFill>
              </a:rPr>
              <a:t>Prof. dr Branko Glavonjić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University Professor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University of Belgrade</a:t>
            </a:r>
          </a:p>
          <a:p>
            <a:pPr algn="ctr">
              <a:lnSpc>
                <a:spcPct val="150000"/>
              </a:lnSpc>
              <a:defRPr/>
            </a:pPr>
            <a:r>
              <a:rPr lang="sl-SI" sz="1600" dirty="0">
                <a:solidFill>
                  <a:srgbClr val="002060"/>
                </a:solidFill>
              </a:rPr>
              <a:t>Faculty of Forestry 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Kneza Viseslava 1 </a:t>
            </a:r>
          </a:p>
          <a:p>
            <a:pPr algn="ctr">
              <a:lnSpc>
                <a:spcPct val="150000"/>
              </a:lnSpc>
              <a:defRPr/>
            </a:pPr>
            <a:r>
              <a:rPr lang="sl-SI" sz="1600" dirty="0">
                <a:solidFill>
                  <a:srgbClr val="002060"/>
                </a:solidFill>
              </a:rPr>
              <a:t>11030 Belgrade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Republic of Serbia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tel.+381 11 30 53 863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fax.+381 11 </a:t>
            </a:r>
            <a:r>
              <a:rPr lang="en-US" sz="1600" dirty="0">
                <a:solidFill>
                  <a:srgbClr val="002060"/>
                </a:solidFill>
              </a:rPr>
              <a:t>3059</a:t>
            </a:r>
            <a:r>
              <a:rPr lang="sl-SI" sz="1600" dirty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537</a:t>
            </a:r>
            <a:br>
              <a:rPr lang="sl-SI" sz="1600" dirty="0">
                <a:solidFill>
                  <a:srgbClr val="002060"/>
                </a:solidFill>
              </a:rPr>
            </a:br>
            <a:r>
              <a:rPr lang="sl-SI" sz="1600" dirty="0">
                <a:solidFill>
                  <a:srgbClr val="002060"/>
                </a:solidFill>
              </a:rPr>
              <a:t>email: </a:t>
            </a:r>
            <a:r>
              <a:rPr lang="sl-SI" sz="16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branko.glavonjic@sfb.bg.ac.rs</a:t>
            </a:r>
            <a:r>
              <a:rPr lang="sl-SI" sz="1600" dirty="0">
                <a:solidFill>
                  <a:srgbClr val="002060"/>
                </a:solidFill>
              </a:rPr>
              <a:t> </a:t>
            </a:r>
            <a:endParaRPr lang="en-US" sz="16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16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www.sfb.bg.ac.rs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endParaRPr lang="sl-SI" sz="1600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2F889B-2A32-4519-9EBE-D8D1591364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2512616"/>
            <a:ext cx="1781175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980728"/>
            <a:ext cx="8280920" cy="4680520"/>
          </a:xfrm>
          <a:prstGeom prst="rect">
            <a:avLst/>
          </a:prstGeom>
          <a:noFill/>
          <a:ln w="12700">
            <a:solidFill>
              <a:srgbClr val="DFDFDF"/>
            </a:solidFill>
            <a:miter lim="800000"/>
            <a:headEnd/>
            <a:tailEnd/>
          </a:ln>
        </p:spPr>
        <p:txBody>
          <a:bodyPr tIns="216000"/>
          <a:lstStyle/>
          <a:p>
            <a:pPr marL="477838" indent="-287338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buBlip>
                <a:blip r:embed="rId2"/>
              </a:buBlip>
              <a:defRPr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Forest products statistics for Serbia: short overview of the data collection and production phases</a:t>
            </a:r>
          </a:p>
          <a:p>
            <a:pPr marL="477838" indent="-287338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buBlip>
                <a:blip r:embed="rId2"/>
              </a:buBlip>
              <a:defRPr/>
            </a:pP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main characteristics of the methodology</a:t>
            </a:r>
            <a:r>
              <a:rPr lang="sr-Latn-RS" sz="22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empirical survey data</a:t>
            </a:r>
          </a:p>
          <a:p>
            <a:pPr marL="477838" indent="-287338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buBlip>
                <a:blip r:embed="rId2"/>
              </a:buBlip>
              <a:defRPr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System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of distribution and use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data on forest products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for Serbia</a:t>
            </a:r>
          </a:p>
          <a:p>
            <a:pPr marL="477838" indent="-287338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buBlip>
                <a:blip r:embed="rId2"/>
              </a:buBlip>
              <a:defRPr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he main weaknesses and limitations of the existing system 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77838" indent="-287338">
              <a:lnSpc>
                <a:spcPct val="150000"/>
              </a:lnSpc>
              <a:spcBef>
                <a:spcPct val="70000"/>
              </a:spcBef>
              <a:buClr>
                <a:srgbClr val="FF3100"/>
              </a:buClr>
              <a:buBlip>
                <a:blip r:embed="rId2"/>
              </a:buBlip>
              <a:defRPr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Practical proposals for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improv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ing the existing system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26064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dirty="0">
                <a:solidFill>
                  <a:srgbClr val="002060"/>
                </a:solidFill>
                <a:latin typeface="Bookman Old Style" pitchFamily="18" charset="0"/>
              </a:rPr>
              <a:t>CONTENT</a:t>
            </a:r>
            <a:endParaRPr lang="en-US" sz="28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A2EC-A997-4B04-BF1A-377B57366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 of collecting, processing and  production of data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562426F-5912-414C-88FB-EABF9C0104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6474913"/>
              </p:ext>
            </p:extLst>
          </p:nvPr>
        </p:nvGraphicFramePr>
        <p:xfrm>
          <a:off x="179512" y="1124744"/>
          <a:ext cx="8714201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5B3E12D-7EE6-48D1-91AF-B7E930C9EA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53628" y="1412776"/>
            <a:ext cx="418372" cy="5760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EAF741-0BE3-43DA-A433-830979E11B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4048" y="2420888"/>
            <a:ext cx="432048" cy="5810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61BD05-B0EC-4BAC-BD77-909B7CDF70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32040" y="4014962"/>
            <a:ext cx="432048" cy="5078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E6A85A-66DD-478E-8286-3614E6A72B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39952" y="5085184"/>
            <a:ext cx="437009" cy="52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3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A2EC-A997-4B04-BF1A-377B57366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778098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Strenghts of</a:t>
            </a:r>
            <a:r>
              <a:rPr lang="sr-Latn-RS" sz="2200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collecting process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Serbia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AF7A2-5373-4F54-AB89-134954285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72816"/>
            <a:ext cx="6120680" cy="356125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Professional and trained staff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rust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able relationship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with producers and traders, individual institutions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data is collected directly from producers 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Trade data are collected directly from official statistics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32063AB-66E6-4DA6-9D1E-03412A946B19}"/>
              </a:ext>
            </a:extLst>
          </p:cNvPr>
          <p:cNvCxnSpPr/>
          <p:nvPr/>
        </p:nvCxnSpPr>
        <p:spPr>
          <a:xfrm>
            <a:off x="323528" y="1196752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 descr="Tanabata tree">
            <a:extLst>
              <a:ext uri="{FF2B5EF4-FFF2-40B4-BE49-F238E27FC236}">
                <a16:creationId xmlns:a16="http://schemas.microsoft.com/office/drawing/2014/main" id="{B57B5A16-1B56-476A-8EA4-882B2617D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36296" y="2708920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54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 bwMode="auto">
          <a:xfrm>
            <a:off x="0" y="404664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486F65A-464C-453C-8497-E811D8BFF75E}"/>
              </a:ext>
            </a:extLst>
          </p:cNvPr>
          <p:cNvSpPr txBox="1"/>
          <p:nvPr/>
        </p:nvSpPr>
        <p:spPr>
          <a:xfrm>
            <a:off x="503548" y="-3667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>
                <a:solidFill>
                  <a:srgbClr val="002060"/>
                </a:solidFill>
                <a:latin typeface="Bookman Old Style" panose="02050604050505020204" pitchFamily="18" charset="0"/>
              </a:rPr>
              <a:t>Network and data sources</a:t>
            </a:r>
            <a:r>
              <a:rPr lang="en-US" dirty="0">
                <a:solidFill>
                  <a:srgbClr val="002060"/>
                </a:solidFill>
                <a:latin typeface="Bookman Old Style" panose="02050604050505020204" pitchFamily="18" charset="0"/>
              </a:rPr>
              <a:t>?</a:t>
            </a:r>
            <a:endParaRPr lang="en-GB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CF5EF1-DC24-4F1B-83D1-9FBF99DF0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067" y="2803799"/>
            <a:ext cx="791966" cy="982546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E5461D5-F401-45F2-8708-47E02D755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0312097"/>
              </p:ext>
            </p:extLst>
          </p:nvPr>
        </p:nvGraphicFramePr>
        <p:xfrm>
          <a:off x="107504" y="407953"/>
          <a:ext cx="9036496" cy="5829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A3E0A3C-E50E-4555-B63A-5447D5205AA5}"/>
              </a:ext>
            </a:extLst>
          </p:cNvPr>
          <p:cNvCxnSpPr/>
          <p:nvPr/>
        </p:nvCxnSpPr>
        <p:spPr>
          <a:xfrm>
            <a:off x="4427984" y="1556792"/>
            <a:ext cx="0" cy="108012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B9396BE-123E-4367-9AB1-7996A68CBAAC}"/>
              </a:ext>
            </a:extLst>
          </p:cNvPr>
          <p:cNvCxnSpPr>
            <a:cxnSpLocks/>
          </p:cNvCxnSpPr>
          <p:nvPr/>
        </p:nvCxnSpPr>
        <p:spPr>
          <a:xfrm flipH="1">
            <a:off x="4716017" y="1844824"/>
            <a:ext cx="648071" cy="79208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5C2A1C8-9ED0-4439-964F-2F3F9232BAD9}"/>
              </a:ext>
            </a:extLst>
          </p:cNvPr>
          <p:cNvCxnSpPr>
            <a:cxnSpLocks/>
          </p:cNvCxnSpPr>
          <p:nvPr/>
        </p:nvCxnSpPr>
        <p:spPr>
          <a:xfrm flipH="1">
            <a:off x="5004051" y="2636912"/>
            <a:ext cx="1224133" cy="2880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B970039-8F66-4F4C-A8E5-32CA2CCB4DFB}"/>
              </a:ext>
            </a:extLst>
          </p:cNvPr>
          <p:cNvCxnSpPr>
            <a:cxnSpLocks/>
          </p:cNvCxnSpPr>
          <p:nvPr/>
        </p:nvCxnSpPr>
        <p:spPr>
          <a:xfrm flipH="1" flipV="1">
            <a:off x="5004051" y="3645025"/>
            <a:ext cx="1224133" cy="288033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97368B9-6A06-4648-BACD-FA2DEA14C713}"/>
              </a:ext>
            </a:extLst>
          </p:cNvPr>
          <p:cNvCxnSpPr>
            <a:cxnSpLocks/>
          </p:cNvCxnSpPr>
          <p:nvPr/>
        </p:nvCxnSpPr>
        <p:spPr>
          <a:xfrm flipH="1" flipV="1">
            <a:off x="4860033" y="4016499"/>
            <a:ext cx="756084" cy="77795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A05147-3B4D-499C-9A84-A789522566F1}"/>
              </a:ext>
            </a:extLst>
          </p:cNvPr>
          <p:cNvCxnSpPr>
            <a:cxnSpLocks/>
          </p:cNvCxnSpPr>
          <p:nvPr/>
        </p:nvCxnSpPr>
        <p:spPr>
          <a:xfrm flipH="1" flipV="1">
            <a:off x="4464050" y="4016499"/>
            <a:ext cx="448" cy="101626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9D736B6-C387-48E2-85BE-C7D1768205F0}"/>
              </a:ext>
            </a:extLst>
          </p:cNvPr>
          <p:cNvCxnSpPr>
            <a:cxnSpLocks/>
          </p:cNvCxnSpPr>
          <p:nvPr/>
        </p:nvCxnSpPr>
        <p:spPr>
          <a:xfrm flipV="1">
            <a:off x="3492328" y="3933058"/>
            <a:ext cx="575739" cy="87573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A7F2986-5B88-4DA0-BF85-CE5ACEDFCED0}"/>
              </a:ext>
            </a:extLst>
          </p:cNvPr>
          <p:cNvCxnSpPr>
            <a:cxnSpLocks/>
          </p:cNvCxnSpPr>
          <p:nvPr/>
        </p:nvCxnSpPr>
        <p:spPr>
          <a:xfrm flipV="1">
            <a:off x="2736467" y="3429000"/>
            <a:ext cx="989979" cy="37167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8EC659E-2AA6-45FD-B3B7-39D8E9003E9F}"/>
              </a:ext>
            </a:extLst>
          </p:cNvPr>
          <p:cNvCxnSpPr>
            <a:cxnSpLocks/>
          </p:cNvCxnSpPr>
          <p:nvPr/>
        </p:nvCxnSpPr>
        <p:spPr>
          <a:xfrm>
            <a:off x="2740972" y="2612546"/>
            <a:ext cx="985474" cy="191253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035FBFF-CF70-464D-9744-33B70EC66D73}"/>
              </a:ext>
            </a:extLst>
          </p:cNvPr>
          <p:cNvCxnSpPr>
            <a:cxnSpLocks/>
          </p:cNvCxnSpPr>
          <p:nvPr/>
        </p:nvCxnSpPr>
        <p:spPr>
          <a:xfrm>
            <a:off x="3388758" y="1844824"/>
            <a:ext cx="679309" cy="76114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561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A2EC-A997-4B04-BF1A-377B57366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490066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GB" sz="2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nnovations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data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collecting process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Serbia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AF7A2-5373-4F54-AB89-134954285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lang="en-GB" sz="2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ethodology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based on UNECE / FAO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reporting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principles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Innovations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are carried out continuously, whenever some anomalies are noticed in the data collection process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CB670B-394A-41EE-A3D5-F5A75552B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908" y="1934012"/>
            <a:ext cx="5235092" cy="358322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63DA766-CB46-49FF-B39A-4ECA60262325}"/>
              </a:ext>
            </a:extLst>
          </p:cNvPr>
          <p:cNvCxnSpPr/>
          <p:nvPr/>
        </p:nvCxnSpPr>
        <p:spPr>
          <a:xfrm>
            <a:off x="755576" y="836712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50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092D-9B6F-417B-9199-3AE07366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System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of distribution and use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of the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on forest products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40579-B172-4DE3-98AA-E93295F4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2952328" cy="398903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he data are provided to UNECE through its questionnaires, and are publicly available in UNECE and FAO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web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databases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A3676-F8B1-43B1-8DEA-6EA735D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3140968"/>
            <a:ext cx="3353171" cy="288032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0A130-DD4B-4C3C-B9C0-0A367D234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1196752"/>
            <a:ext cx="3528392" cy="187220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CDB507-27DB-4915-BDD2-FD03503B20BC}"/>
              </a:ext>
            </a:extLst>
          </p:cNvPr>
          <p:cNvCxnSpPr/>
          <p:nvPr/>
        </p:nvCxnSpPr>
        <p:spPr>
          <a:xfrm>
            <a:off x="611560" y="692696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08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092D-9B6F-417B-9199-3AE07366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System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of distribution and use of data on forest products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40579-B172-4DE3-98AA-E93295F4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16832"/>
            <a:ext cx="2530624" cy="38492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FPAMR is the most visible publication for the forest products data dissemination</a:t>
            </a:r>
          </a:p>
          <a:p>
            <a:pPr marL="0" indent="0">
              <a:lnSpc>
                <a:spcPct val="150000"/>
              </a:lnSpc>
              <a:buNone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2CA861-F993-44A0-8610-44A5442AA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5" y="908720"/>
            <a:ext cx="3251659" cy="5150052"/>
          </a:xfrm>
          <a:prstGeom prst="rect">
            <a:avLst/>
          </a:prstGeom>
          <a:ln>
            <a:solidFill>
              <a:srgbClr val="00B0F0"/>
            </a:solidFill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DE5D31-4B3B-4855-B6DB-8A5AB54FA5CF}"/>
              </a:ext>
            </a:extLst>
          </p:cNvPr>
          <p:cNvCxnSpPr/>
          <p:nvPr/>
        </p:nvCxnSpPr>
        <p:spPr>
          <a:xfrm>
            <a:off x="539552" y="69269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14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D8D2B-4ABE-4205-8A1A-8B6645EAA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System 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of distribution and use of data on forest products</a:t>
            </a:r>
            <a:endParaRPr lang="sr-Latn-R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50D7B7-B2EA-4423-AFCA-B8CED2360D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822829"/>
              </p:ext>
            </p:extLst>
          </p:nvPr>
        </p:nvGraphicFramePr>
        <p:xfrm>
          <a:off x="395536" y="2132856"/>
          <a:ext cx="849694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480B85A-74C2-4EFA-A5CC-059BE6C6679D}"/>
              </a:ext>
            </a:extLst>
          </p:cNvPr>
          <p:cNvSpPr/>
          <p:nvPr/>
        </p:nvSpPr>
        <p:spPr>
          <a:xfrm>
            <a:off x="402899" y="1052736"/>
            <a:ext cx="87310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 is certain that the data is used by a 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huge</a:t>
            </a:r>
            <a:r>
              <a:rPr lang="en-GB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number of different categories of</a:t>
            </a:r>
            <a:r>
              <a:rPr lang="sr-Latn-R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 users.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5724AB-2AF9-4350-AA58-FB43E7B22DAE}"/>
              </a:ext>
            </a:extLst>
          </p:cNvPr>
          <p:cNvCxnSpPr/>
          <p:nvPr/>
        </p:nvCxnSpPr>
        <p:spPr>
          <a:xfrm>
            <a:off x="323528" y="764704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6071</TotalTime>
  <Words>526</Words>
  <Application>Microsoft Office PowerPoint</Application>
  <PresentationFormat>On-screen Show (4:3)</PresentationFormat>
  <Paragraphs>71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Bookman Old Style</vt:lpstr>
      <vt:lpstr>Calibri</vt:lpstr>
      <vt:lpstr>Calibri Light</vt:lpstr>
      <vt:lpstr>Palatino Linotype</vt:lpstr>
      <vt:lpstr>Webdings</vt:lpstr>
      <vt:lpstr>Wingdings</vt:lpstr>
      <vt:lpstr>Office Theme</vt:lpstr>
      <vt:lpstr>PowerPoint Presentation</vt:lpstr>
      <vt:lpstr>PowerPoint Presentation</vt:lpstr>
      <vt:lpstr>Process of collecting, processing and  production of data </vt:lpstr>
      <vt:lpstr>Strenghts of data collecting process for Serbia</vt:lpstr>
      <vt:lpstr>PowerPoint Presentation</vt:lpstr>
      <vt:lpstr>Innovations in data collecting process for Serbia</vt:lpstr>
      <vt:lpstr>System of distribution and use of the data on forest products</vt:lpstr>
      <vt:lpstr>System of distribution and use of data on forest products</vt:lpstr>
      <vt:lpstr>System of distribution and use of data on forest products</vt:lpstr>
      <vt:lpstr>The main weaknesses and limitations of the existing system for collecting, analyzing and disseminating data on forest products</vt:lpstr>
      <vt:lpstr>Practical proposals for improving the existing system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Nepoznat</dc:creator>
  <cp:lastModifiedBy>R</cp:lastModifiedBy>
  <cp:revision>332</cp:revision>
  <dcterms:created xsi:type="dcterms:W3CDTF">2011-11-17T12:43:55Z</dcterms:created>
  <dcterms:modified xsi:type="dcterms:W3CDTF">2021-02-07T18:54:48Z</dcterms:modified>
</cp:coreProperties>
</file>