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B3E031-615F-4B76-8463-6F04D96AF24B}" v="2" dt="2020-12-11T17:14:03.027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4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F0B3E031-615F-4B76-8463-6F04D96AF24B}"/>
    <pc:docChg chg="modSld">
      <pc:chgData name="Francois Guichard" userId="b25862a6-b641-4ece-b9f9-9230f3cdb908" providerId="ADAL" clId="{F0B3E031-615F-4B76-8463-6F04D96AF24B}" dt="2020-12-11T17:14:03.027" v="1" actId="20577"/>
      <pc:docMkLst>
        <pc:docMk/>
      </pc:docMkLst>
      <pc:sldChg chg="modSp">
        <pc:chgData name="Francois Guichard" userId="b25862a6-b641-4ece-b9f9-9230f3cdb908" providerId="ADAL" clId="{F0B3E031-615F-4B76-8463-6F04D96AF24B}" dt="2020-12-11T17:14:03.027" v="1" actId="20577"/>
        <pc:sldMkLst>
          <pc:docMk/>
          <pc:sldMk cId="0" sldId="257"/>
        </pc:sldMkLst>
        <pc:spChg chg="mod">
          <ac:chgData name="Francois Guichard" userId="b25862a6-b641-4ece-b9f9-9230f3cdb908" providerId="ADAL" clId="{F0B3E031-615F-4B76-8463-6F04D96AF24B}" dt="2020-12-11T17:14:03.027" v="1" actId="20577"/>
          <ac:spMkLst>
            <pc:docMk/>
            <pc:sldMk cId="0" sldId="257"/>
            <ac:spMk id="8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13" name="Texte du titre"/>
          <p:cNvSpPr txBox="1">
            <a:spLocks noGrp="1"/>
          </p:cNvSpPr>
          <p:nvPr>
            <p:ph type="title"/>
          </p:nvPr>
        </p:nvSpPr>
        <p:spPr>
          <a:xfrm>
            <a:off x="3577" y="2276872"/>
            <a:ext cx="9906001" cy="1143001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600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14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0" y="3573017"/>
            <a:ext cx="9906000" cy="2664297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sz="2400"/>
            </a:lvl1pPr>
            <a:lvl2pPr marL="702128" indent="-244928">
              <a:spcBef>
                <a:spcPts val="500"/>
              </a:spcBef>
              <a:defRPr sz="2400"/>
            </a:lvl2pPr>
            <a:lvl3pPr marL="1143000" indent="-228600">
              <a:spcBef>
                <a:spcPts val="500"/>
              </a:spcBef>
              <a:defRPr sz="2400"/>
            </a:lvl3pPr>
            <a:lvl4pPr marL="1645920" indent="-274320">
              <a:spcBef>
                <a:spcPts val="500"/>
              </a:spcBef>
              <a:defRPr sz="2400"/>
            </a:lvl4pPr>
            <a:lvl5pPr marL="2103120" indent="-274320">
              <a:spcBef>
                <a:spcPts val="500"/>
              </a:spcBef>
              <a:defRPr sz="2400"/>
            </a:lvl5pPr>
          </a:lstStyle>
          <a:p>
            <a:r>
              <a:t>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3" name="Texte niveau 1…"/>
          <p:cNvSpPr txBox="1">
            <a:spLocks noGrp="1"/>
          </p:cNvSpPr>
          <p:nvPr>
            <p:ph type="body" idx="1"/>
          </p:nvPr>
        </p:nvSpPr>
        <p:spPr>
          <a:xfrm>
            <a:off x="849312" y="2132856"/>
            <a:ext cx="8496301" cy="40329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 txBox="1"/>
          <p:nvPr/>
        </p:nvSpPr>
        <p:spPr>
          <a:xfrm>
            <a:off x="3198519" y="332656"/>
            <a:ext cx="666176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defRPr sz="4000" b="1"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Main title here</a:t>
            </a:r>
          </a:p>
        </p:txBody>
      </p:sp>
      <p:sp>
        <p:nvSpPr>
          <p:cNvPr id="32" name="Texte niveau 1…"/>
          <p:cNvSpPr txBox="1">
            <a:spLocks noGrp="1"/>
          </p:cNvSpPr>
          <p:nvPr>
            <p:ph type="body" idx="1"/>
          </p:nvPr>
        </p:nvSpPr>
        <p:spPr>
          <a:xfrm>
            <a:off x="849312" y="2132856"/>
            <a:ext cx="8496301" cy="40329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"/>
          <p:cNvSpPr txBox="1"/>
          <p:nvPr/>
        </p:nvSpPr>
        <p:spPr>
          <a:xfrm>
            <a:off x="3198519" y="332656"/>
            <a:ext cx="666176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defRPr sz="4000" b="1"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Main title here</a:t>
            </a:r>
          </a:p>
        </p:txBody>
      </p:sp>
      <p:sp>
        <p:nvSpPr>
          <p:cNvPr id="41" name="Texte niveau 1…"/>
          <p:cNvSpPr txBox="1">
            <a:spLocks noGrp="1"/>
          </p:cNvSpPr>
          <p:nvPr>
            <p:ph type="body" idx="1"/>
          </p:nvPr>
        </p:nvSpPr>
        <p:spPr>
          <a:xfrm>
            <a:off x="849312" y="2132856"/>
            <a:ext cx="8496301" cy="40329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495300" y="2348880"/>
            <a:ext cx="4375150" cy="3777285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95325" indent="-238125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25600" indent="-2540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82800" indent="-2540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0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e du titre"/>
          <p:cNvSpPr txBox="1">
            <a:spLocks noGrp="1"/>
          </p:cNvSpPr>
          <p:nvPr>
            <p:ph type="title"/>
          </p:nvPr>
        </p:nvSpPr>
        <p:spPr>
          <a:xfrm>
            <a:off x="488504" y="1772816"/>
            <a:ext cx="3259007" cy="1162051"/>
          </a:xfrm>
          <a:prstGeom prst="rect">
            <a:avLst/>
          </a:prstGeom>
        </p:spPr>
        <p:txBody>
          <a:bodyPr anchor="b"/>
          <a:lstStyle>
            <a:lvl1pPr>
              <a:defRPr sz="2000">
                <a:solidFill>
                  <a:srgbClr val="006600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67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3872970" y="2132856"/>
            <a:ext cx="5537730" cy="399330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495299" y="3212975"/>
            <a:ext cx="3259008" cy="291319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00"/>
              </a:spcBef>
              <a:defRPr sz="14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69" name="Rectangle 3"/>
          <p:cNvSpPr txBox="1"/>
          <p:nvPr/>
        </p:nvSpPr>
        <p:spPr>
          <a:xfrm>
            <a:off x="3198519" y="332656"/>
            <a:ext cx="666176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defRPr sz="4000" b="1"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Main title here</a:t>
            </a:r>
          </a:p>
        </p:txBody>
      </p:sp>
      <p:sp>
        <p:nvSpPr>
          <p:cNvPr id="7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3" name="Texte du titre"/>
          <p:cNvSpPr txBox="1">
            <a:spLocks noGrp="1"/>
          </p:cNvSpPr>
          <p:nvPr>
            <p:ph type="title"/>
          </p:nvPr>
        </p:nvSpPr>
        <p:spPr>
          <a:xfrm>
            <a:off x="3152799" y="332656"/>
            <a:ext cx="675320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4" name="Texte niveau 1…"/>
          <p:cNvSpPr txBox="1">
            <a:spLocks noGrp="1"/>
          </p:cNvSpPr>
          <p:nvPr>
            <p:ph type="body" idx="1"/>
          </p:nvPr>
        </p:nvSpPr>
        <p:spPr>
          <a:xfrm>
            <a:off x="495300" y="1600200"/>
            <a:ext cx="89154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4787900" y="6172200"/>
            <a:ext cx="23114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28463" y="1504380"/>
            <a:ext cx="9777538" cy="5323799"/>
          </a:xfrm>
          <a:prstGeom prst="rect">
            <a:avLst/>
          </a:prstGeom>
        </p:spPr>
        <p:txBody>
          <a:bodyPr/>
          <a:lstStyle/>
          <a:p>
            <a:r>
              <a:rPr dirty="0"/>
              <a:t> </a:t>
            </a:r>
          </a:p>
          <a:p>
            <a:pPr algn="ctr">
              <a:defRPr i="1"/>
            </a:pPr>
            <a:endParaRPr dirty="0"/>
          </a:p>
          <a:p>
            <a:pPr algn="ctr">
              <a:defRPr i="1"/>
            </a:pPr>
            <a:endParaRPr dirty="0"/>
          </a:p>
          <a:p>
            <a:pPr algn="ctr">
              <a:defRPr i="1"/>
            </a:pPr>
            <a:endParaRPr dirty="0"/>
          </a:p>
          <a:p>
            <a:pPr algn="ctr">
              <a:defRPr i="1"/>
            </a:pPr>
            <a:r>
              <a:rPr lang="fr-CH" dirty="0"/>
              <a:t>Highlights </a:t>
            </a:r>
            <a:r>
              <a:rPr lang="fr-CH" dirty="0" err="1"/>
              <a:t>from</a:t>
            </a:r>
            <a:br>
              <a:rPr lang="fr-CH" dirty="0"/>
            </a:br>
            <a:r>
              <a:rPr lang="fr-CH" dirty="0"/>
              <a:t>the </a:t>
            </a:r>
            <a:r>
              <a:rPr lang="fr-CH" dirty="0" err="1"/>
              <a:t>IWGs</a:t>
            </a:r>
            <a:r>
              <a:rPr lang="fr-CH" dirty="0"/>
              <a:t> on IWVTA and DETA meetings in </a:t>
            </a:r>
            <a:r>
              <a:rPr lang="fr-CH" dirty="0" err="1"/>
              <a:t>November</a:t>
            </a:r>
            <a:r>
              <a:rPr lang="fr-CH" dirty="0"/>
              <a:t> 2020</a:t>
            </a:r>
            <a:endParaRPr dirty="0"/>
          </a:p>
        </p:txBody>
      </p:sp>
      <p:sp>
        <p:nvSpPr>
          <p:cNvPr id="80" name="Textfeld 12"/>
          <p:cNvSpPr txBox="1"/>
          <p:nvPr/>
        </p:nvSpPr>
        <p:spPr>
          <a:xfrm>
            <a:off x="6438880" y="385671"/>
            <a:ext cx="3270886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600" u="sng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Informal document</a:t>
            </a:r>
            <a:r>
              <a:rPr u="none" dirty="0"/>
              <a:t> </a:t>
            </a:r>
            <a:r>
              <a:rPr b="1" u="none" dirty="0"/>
              <a:t>GRVA-08-</a:t>
            </a:r>
            <a:r>
              <a:rPr lang="fr-CH" b="1" u="none"/>
              <a:t>18</a:t>
            </a:r>
            <a:endParaRPr b="1" dirty="0"/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8th GRVA, 14-16 December 2020</a:t>
            </a:r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fr-CH" dirty="0" err="1"/>
              <a:t>Provisional</a:t>
            </a:r>
            <a:r>
              <a:rPr lang="fr-CH" dirty="0"/>
              <a:t> a</a:t>
            </a:r>
            <a:r>
              <a:rPr dirty="0" err="1"/>
              <a:t>genda</a:t>
            </a:r>
            <a:r>
              <a:rPr dirty="0"/>
              <a:t> item </a:t>
            </a:r>
            <a:r>
              <a:rPr lang="fr-CH" dirty="0"/>
              <a:t>8(b)</a:t>
            </a:r>
            <a:endParaRPr dirty="0"/>
          </a:p>
        </p:txBody>
      </p:sp>
      <p:sp>
        <p:nvSpPr>
          <p:cNvPr id="81" name="Textfeld 39"/>
          <p:cNvSpPr txBox="1"/>
          <p:nvPr/>
        </p:nvSpPr>
        <p:spPr>
          <a:xfrm>
            <a:off x="1470327" y="631893"/>
            <a:ext cx="2727962" cy="311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Note by the secretariat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28463" y="1504380"/>
            <a:ext cx="9777538" cy="5323799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00"/>
              </a:spcBef>
              <a:defRPr sz="1400" b="1" i="1"/>
            </a:pPr>
            <a:r>
              <a:rPr lang="fr-CH" dirty="0"/>
              <a:t>IWVTA (</a:t>
            </a:r>
            <a:r>
              <a:rPr lang="fr-CH" dirty="0" err="1"/>
              <a:t>see</a:t>
            </a:r>
            <a:r>
              <a:rPr lang="fr-CH" dirty="0"/>
              <a:t> WP.29-182-11)</a:t>
            </a:r>
            <a:endParaRPr b="0" dirty="0"/>
          </a:p>
          <a:p>
            <a:pPr>
              <a:spcBef>
                <a:spcPts val="300"/>
              </a:spcBef>
              <a:defRPr sz="1400" i="1" u="sng"/>
            </a:pPr>
            <a:endParaRPr dirty="0"/>
          </a:p>
          <a:p>
            <a:pPr marL="1431925" lvl="1" indent="-711200">
              <a:spcBef>
                <a:spcPts val="300"/>
              </a:spcBef>
              <a:buNone/>
              <a:defRPr sz="1400" i="1"/>
            </a:pPr>
            <a:r>
              <a:rPr lang="en-US" dirty="0"/>
              <a:t>“Aide </a:t>
            </a:r>
            <a:r>
              <a:rPr lang="en-US" dirty="0" err="1"/>
              <a:t>mémoire</a:t>
            </a:r>
            <a:r>
              <a:rPr lang="en-US" dirty="0"/>
              <a:t>”, V9 amend to read: </a:t>
            </a:r>
          </a:p>
          <a:p>
            <a:pPr marL="1431925" lvl="1" indent="-711200">
              <a:spcBef>
                <a:spcPts val="300"/>
              </a:spcBef>
              <a:buNone/>
              <a:defRPr sz="1400" i="1"/>
            </a:pPr>
            <a:r>
              <a:rPr lang="en-US" dirty="0"/>
              <a:t>“</a:t>
            </a:r>
            <a:r>
              <a:rPr lang="en-US" strike="sngStrike" dirty="0"/>
              <a:t>V.9.	 Contracting Parties applying this Regulation shall not refuse to grant type approvals according to any preceding series of amendments to this Regulation or extensions thereof. </a:t>
            </a:r>
          </a:p>
          <a:p>
            <a:pPr marL="1431925" lvl="1" indent="-711200">
              <a:spcBef>
                <a:spcPts val="300"/>
              </a:spcBef>
              <a:buNone/>
              <a:defRPr sz="1400" i="1"/>
            </a:pPr>
            <a:r>
              <a:rPr lang="en-US" dirty="0"/>
              <a:t>V.9.	 Contracting Parties applying this UN Regulation may grant type approvals according to any preceding series of amendments to this Regulation. </a:t>
            </a:r>
          </a:p>
          <a:p>
            <a:pPr marL="1431925" lvl="1" indent="-711200">
              <a:spcBef>
                <a:spcPts val="300"/>
              </a:spcBef>
              <a:buNone/>
              <a:defRPr sz="1400" i="1"/>
            </a:pPr>
            <a:r>
              <a:rPr lang="en-US" dirty="0"/>
              <a:t>V.9bis.	Contracting Parties applying this UN Regulation shall continue to grant extensions of existing approvals to any preceding series of amendments to this Regulation.”</a:t>
            </a:r>
          </a:p>
          <a:p>
            <a:pPr marL="1431925" lvl="1" indent="-711200">
              <a:spcBef>
                <a:spcPts val="300"/>
              </a:spcBef>
              <a:buNone/>
              <a:defRPr sz="1400" i="1"/>
            </a:pPr>
            <a:endParaRPr lang="en-US" dirty="0"/>
          </a:p>
          <a:p>
            <a:pPr marL="729797" indent="-711200">
              <a:spcBef>
                <a:spcPts val="300"/>
              </a:spcBef>
              <a:defRPr sz="1400" i="1"/>
            </a:pPr>
            <a:r>
              <a:rPr lang="en-US" b="1" dirty="0"/>
              <a:t>DETA (see WP.29-182-14)</a:t>
            </a:r>
          </a:p>
          <a:p>
            <a:pPr marL="729797" indent="-711200">
              <a:spcBef>
                <a:spcPts val="300"/>
              </a:spcBef>
              <a:defRPr sz="1400" i="1"/>
            </a:pPr>
            <a:endParaRPr lang="en-US" b="1" dirty="0"/>
          </a:p>
          <a:p>
            <a:pPr marL="729797" indent="-711200">
              <a:spcBef>
                <a:spcPts val="300"/>
              </a:spcBef>
              <a:defRPr sz="1400" i="1"/>
            </a:pPr>
            <a:r>
              <a:rPr lang="en-US" b="1" dirty="0"/>
              <a:t>	Unique Identifier  discussion</a:t>
            </a:r>
          </a:p>
          <a:p>
            <a:pPr marL="729797" indent="-711200">
              <a:spcBef>
                <a:spcPts val="300"/>
              </a:spcBef>
              <a:defRPr sz="1400" i="1"/>
            </a:pPr>
            <a:r>
              <a:rPr lang="en-US" b="1" dirty="0"/>
              <a:t>	</a:t>
            </a:r>
            <a:r>
              <a:rPr lang="en-US" dirty="0"/>
              <a:t>• Input of GRE is pending and needs to be evaluated by WP.29 </a:t>
            </a:r>
          </a:p>
          <a:p>
            <a:pPr marL="729797" indent="-711200">
              <a:spcBef>
                <a:spcPts val="300"/>
              </a:spcBef>
              <a:defRPr sz="1400" i="1"/>
            </a:pPr>
            <a:r>
              <a:rPr lang="en-US" dirty="0"/>
              <a:t>	• Using UI and keep installation marking and information on the part, </a:t>
            </a:r>
          </a:p>
          <a:p>
            <a:pPr marL="729797" indent="-711200">
              <a:spcBef>
                <a:spcPts val="300"/>
              </a:spcBef>
              <a:defRPr sz="1400" i="1"/>
            </a:pPr>
            <a:r>
              <a:rPr lang="en-US" dirty="0"/>
              <a:t>	• Using UI only for the approval marking and providing open access to the communication document, which would also contain the necessary installation marking</a:t>
            </a:r>
          </a:p>
          <a:p>
            <a:pPr marL="729797" indent="-711200">
              <a:spcBef>
                <a:spcPts val="300"/>
              </a:spcBef>
              <a:defRPr sz="1400" i="1"/>
            </a:pPr>
            <a:endParaRPr lang="en-US" b="1" dirty="0"/>
          </a:p>
          <a:p>
            <a:pPr marL="729797" indent="-711200">
              <a:spcBef>
                <a:spcPts val="300"/>
              </a:spcBef>
              <a:defRPr sz="1400" i="1"/>
            </a:pPr>
            <a:r>
              <a:rPr lang="en-US" b="1" dirty="0"/>
              <a:t>	Access to DETA by MSA and other stakeholders</a:t>
            </a:r>
            <a:endParaRPr b="1" dirty="0"/>
          </a:p>
        </p:txBody>
      </p:sp>
      <p:sp>
        <p:nvSpPr>
          <p:cNvPr id="84" name="Textfeld 39"/>
          <p:cNvSpPr txBox="1"/>
          <p:nvPr/>
        </p:nvSpPr>
        <p:spPr>
          <a:xfrm>
            <a:off x="1470327" y="631893"/>
            <a:ext cx="2727962" cy="311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November 2020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3" ma:contentTypeDescription="Create a new document." ma:contentTypeScope="" ma:versionID="89c13dde5d7aa6b1840a64c3c61e7101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49ff99f9a570207563b6136515cf8a36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DC09D1-C25B-4203-8B66-B786F7F1952B}"/>
</file>

<file path=customXml/itemProps2.xml><?xml version="1.0" encoding="utf-8"?>
<ds:datastoreItem xmlns:ds="http://schemas.openxmlformats.org/officeDocument/2006/customXml" ds:itemID="{6A6EABC4-9266-4600-962B-D398EAEC9D87}"/>
</file>

<file path=customXml/itemProps3.xml><?xml version="1.0" encoding="utf-8"?>
<ds:datastoreItem xmlns:ds="http://schemas.openxmlformats.org/officeDocument/2006/customXml" ds:itemID="{798FAAC6-454F-495B-A950-061ED6EA4684}"/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219</Words>
  <Application>Microsoft Office PowerPoint</Application>
  <PresentationFormat>A4 Paper (210x297 mm)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UNECE</cp:lastModifiedBy>
  <cp:revision>3</cp:revision>
  <dcterms:modified xsi:type="dcterms:W3CDTF">2020-12-14T10:41:03Z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