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C16B"/>
    <a:srgbClr val="3F3F3F"/>
    <a:srgbClr val="44546A"/>
    <a:srgbClr val="659A41"/>
    <a:srgbClr val="D9D9D9"/>
    <a:srgbClr val="FFFFFF"/>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946381-6536-4E0D-8006-10F33BB47777}" v="3" dt="2021-01-11T09:48:20.0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5" autoAdjust="0"/>
    <p:restoredTop sz="94660"/>
  </p:normalViewPr>
  <p:slideViewPr>
    <p:cSldViewPr snapToGrid="0">
      <p:cViewPr varScale="1">
        <p:scale>
          <a:sx n="114" d="100"/>
          <a:sy n="114" d="100"/>
        </p:scale>
        <p:origin x="636" y="12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9" d="100"/>
          <a:sy n="49" d="100"/>
        </p:scale>
        <p:origin x="2672"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cte" userId="65aedaec-e4a6-45e4-96c4-adb2788ceca8" providerId="ADAL" clId="{CB946381-6536-4E0D-8006-10F33BB47777}"/>
    <pc:docChg chg="modSld">
      <pc:chgData name="Benedicte" userId="65aedaec-e4a6-45e4-96c4-adb2788ceca8" providerId="ADAL" clId="{CB946381-6536-4E0D-8006-10F33BB47777}" dt="2021-01-11T09:49:16.913" v="22" actId="1076"/>
      <pc:docMkLst>
        <pc:docMk/>
      </pc:docMkLst>
      <pc:sldChg chg="addSp modSp">
        <pc:chgData name="Benedicte" userId="65aedaec-e4a6-45e4-96c4-adb2788ceca8" providerId="ADAL" clId="{CB946381-6536-4E0D-8006-10F33BB47777}" dt="2021-01-11T09:49:16.913" v="22" actId="1076"/>
        <pc:sldMkLst>
          <pc:docMk/>
          <pc:sldMk cId="3982521925" sldId="256"/>
        </pc:sldMkLst>
        <pc:spChg chg="add mod">
          <ac:chgData name="Benedicte" userId="65aedaec-e4a6-45e4-96c4-adb2788ceca8" providerId="ADAL" clId="{CB946381-6536-4E0D-8006-10F33BB47777}" dt="2021-01-11T09:47:44.891" v="0" actId="767"/>
          <ac:spMkLst>
            <pc:docMk/>
            <pc:sldMk cId="3982521925" sldId="256"/>
            <ac:spMk id="2" creationId="{87402553-07C5-462A-808F-DB5034ED7D3D}"/>
          </ac:spMkLst>
        </pc:spChg>
        <pc:spChg chg="add mod">
          <ac:chgData name="Benedicte" userId="65aedaec-e4a6-45e4-96c4-adb2788ceca8" providerId="ADAL" clId="{CB946381-6536-4E0D-8006-10F33BB47777}" dt="2021-01-11T09:49:16.913" v="22" actId="1076"/>
          <ac:spMkLst>
            <pc:docMk/>
            <pc:sldMk cId="3982521925" sldId="256"/>
            <ac:spMk id="3" creationId="{3088A464-FA2A-48E7-BEFC-6F8114270B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80A7E-7C54-474B-8A1F-E8E50E90BDEA}"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E680E-7701-417C-B2B4-FC0AC4E0FCA0}" type="slidenum">
              <a:rPr lang="en-US" smtClean="0"/>
              <a:t>‹#›</a:t>
            </a:fld>
            <a:endParaRPr lang="en-US"/>
          </a:p>
        </p:txBody>
      </p:sp>
    </p:spTree>
    <p:extLst>
      <p:ext uri="{BB962C8B-B14F-4D97-AF65-F5344CB8AC3E}">
        <p14:creationId xmlns:p14="http://schemas.microsoft.com/office/powerpoint/2010/main" val="122195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AE7FD-BA4B-4A57-B839-CDB7EF8768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5F29A4-5B32-4064-A77F-60C584D6A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E0A4A31-E974-4548-A53A-9FEA8B6B30EE}"/>
              </a:ext>
            </a:extLst>
          </p:cNvPr>
          <p:cNvSpPr>
            <a:spLocks noGrp="1"/>
          </p:cNvSpPr>
          <p:nvPr>
            <p:ph type="dt" sz="half" idx="10"/>
          </p:nvPr>
        </p:nvSpPr>
        <p:spPr/>
        <p:txBody>
          <a:bodyPr/>
          <a:lstStyle/>
          <a:p>
            <a:fld id="{A1D84C8F-BA6E-4C01-A3BB-BF6BD455FA6D}" type="datetime1">
              <a:rPr lang="en-US" smtClean="0"/>
              <a:t>1/11/2021</a:t>
            </a:fld>
            <a:endParaRPr lang="en-US" dirty="0"/>
          </a:p>
        </p:txBody>
      </p:sp>
      <p:sp>
        <p:nvSpPr>
          <p:cNvPr id="5" name="Footer Placeholder 4">
            <a:extLst>
              <a:ext uri="{FF2B5EF4-FFF2-40B4-BE49-F238E27FC236}">
                <a16:creationId xmlns:a16="http://schemas.microsoft.com/office/drawing/2014/main" id="{F1FBA5C3-F592-4E0A-B8EB-9F66AFD2A0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FDAF4B-EDB1-4678-825B-A9DB40CD790F}"/>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19250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C3FE-6D21-4F8C-866B-16F79DBE245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5AE074-7E71-460B-A73B-9AF11A1099A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E77F53-8197-41C4-B759-A8DCC7134981}"/>
              </a:ext>
            </a:extLst>
          </p:cNvPr>
          <p:cNvSpPr>
            <a:spLocks noGrp="1"/>
          </p:cNvSpPr>
          <p:nvPr>
            <p:ph type="dt" sz="half" idx="10"/>
          </p:nvPr>
        </p:nvSpPr>
        <p:spPr/>
        <p:txBody>
          <a:bodyPr/>
          <a:lstStyle/>
          <a:p>
            <a:fld id="{FD2C968B-3583-4145-AE6A-C2BD6DC0F7CC}" type="datetime1">
              <a:rPr lang="en-US" smtClean="0"/>
              <a:t>1/11/2021</a:t>
            </a:fld>
            <a:endParaRPr lang="en-US" dirty="0"/>
          </a:p>
        </p:txBody>
      </p:sp>
      <p:sp>
        <p:nvSpPr>
          <p:cNvPr id="5" name="Footer Placeholder 4">
            <a:extLst>
              <a:ext uri="{FF2B5EF4-FFF2-40B4-BE49-F238E27FC236}">
                <a16:creationId xmlns:a16="http://schemas.microsoft.com/office/drawing/2014/main" id="{194E6622-E52E-47F2-9C75-E0C80998A0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9EAD8E-0D13-42D8-8F23-AA04ACCAC8B8}"/>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314344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222979-9907-4A3C-B546-2733C16D4B8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297A1B3-F2CD-4FB4-971F-0C0A18D7885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07F4A8-C7D7-4E50-8CA6-9BCB51D14BAE}"/>
              </a:ext>
            </a:extLst>
          </p:cNvPr>
          <p:cNvSpPr>
            <a:spLocks noGrp="1"/>
          </p:cNvSpPr>
          <p:nvPr>
            <p:ph type="dt" sz="half" idx="10"/>
          </p:nvPr>
        </p:nvSpPr>
        <p:spPr/>
        <p:txBody>
          <a:bodyPr/>
          <a:lstStyle/>
          <a:p>
            <a:fld id="{5D0105F1-2CC7-423E-877E-3A8F5E6E3325}" type="datetime1">
              <a:rPr lang="en-US" smtClean="0"/>
              <a:t>1/11/2021</a:t>
            </a:fld>
            <a:endParaRPr lang="en-US" dirty="0"/>
          </a:p>
        </p:txBody>
      </p:sp>
      <p:sp>
        <p:nvSpPr>
          <p:cNvPr id="5" name="Footer Placeholder 4">
            <a:extLst>
              <a:ext uri="{FF2B5EF4-FFF2-40B4-BE49-F238E27FC236}">
                <a16:creationId xmlns:a16="http://schemas.microsoft.com/office/drawing/2014/main" id="{72AB583B-3982-4E65-AD6A-8CB03A6DE1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328D0B-890E-4EBE-B98C-087162E9B11D}"/>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196561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7B934-D6A4-42D0-A21A-D27415310216}"/>
              </a:ext>
            </a:extLst>
          </p:cNvPr>
          <p:cNvSpPr>
            <a:spLocks noGrp="1"/>
          </p:cNvSpPr>
          <p:nvPr>
            <p:ph type="title"/>
          </p:nvPr>
        </p:nvSpPr>
        <p:spPr>
          <a:xfrm>
            <a:off x="220318" y="1"/>
            <a:ext cx="8545995" cy="909430"/>
          </a:xfrm>
        </p:spPr>
        <p:txBody>
          <a:bodyPr>
            <a:normAutofit/>
          </a:bodyPr>
          <a:lstStyle>
            <a:lvl1pPr>
              <a:defRPr sz="3600"/>
            </a:lvl1pPr>
          </a:lstStyle>
          <a:p>
            <a:r>
              <a:rPr lang="en-GB"/>
              <a:t>Click to edit Master title style</a:t>
            </a:r>
            <a:endParaRPr lang="en-US" dirty="0"/>
          </a:p>
        </p:txBody>
      </p:sp>
      <p:sp>
        <p:nvSpPr>
          <p:cNvPr id="3" name="Content Placeholder 2">
            <a:extLst>
              <a:ext uri="{FF2B5EF4-FFF2-40B4-BE49-F238E27FC236}">
                <a16:creationId xmlns:a16="http://schemas.microsoft.com/office/drawing/2014/main" id="{5015721B-7B5B-421F-8660-111D2A6A7699}"/>
              </a:ext>
            </a:extLst>
          </p:cNvPr>
          <p:cNvSpPr>
            <a:spLocks noGrp="1"/>
          </p:cNvSpPr>
          <p:nvPr>
            <p:ph idx="1"/>
          </p:nvPr>
        </p:nvSpPr>
        <p:spPr>
          <a:xfrm>
            <a:off x="838200" y="1280160"/>
            <a:ext cx="10515600" cy="4937760"/>
          </a:xfrm>
        </p:spPr>
        <p:txBody>
          <a:bodyPr/>
          <a:lstStyle>
            <a:lvl1pPr>
              <a:defRPr sz="2400">
                <a:latin typeface="Arial Nova Light" panose="020B0304020202020204" pitchFamily="34" charset="0"/>
              </a:defRPr>
            </a:lvl1pPr>
            <a:lvl2pPr>
              <a:defRPr sz="2000">
                <a:latin typeface="Arial Nova Light" panose="020B0304020202020204" pitchFamily="34" charset="0"/>
              </a:defRPr>
            </a:lvl2pPr>
            <a:lvl3pPr>
              <a:defRPr sz="1800">
                <a:latin typeface="Arial Nova Light" panose="020B0304020202020204" pitchFamily="34" charset="0"/>
              </a:defRPr>
            </a:lvl3pPr>
            <a:lvl4pPr>
              <a:defRPr>
                <a:latin typeface="Arial Nova Light" panose="020B0304020202020204" pitchFamily="34" charset="0"/>
              </a:defRPr>
            </a:lvl4pPr>
            <a:lvl5pPr>
              <a:defRPr>
                <a:latin typeface="Arial Nova Light" panose="020B03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a:extLst>
              <a:ext uri="{FF2B5EF4-FFF2-40B4-BE49-F238E27FC236}">
                <a16:creationId xmlns:a16="http://schemas.microsoft.com/office/drawing/2014/main" id="{59D9B0CF-1135-49C8-9624-D127034E768A}"/>
              </a:ext>
            </a:extLst>
          </p:cNvPr>
          <p:cNvSpPr>
            <a:spLocks noGrp="1"/>
          </p:cNvSpPr>
          <p:nvPr>
            <p:ph type="dt" sz="half" idx="10"/>
          </p:nvPr>
        </p:nvSpPr>
        <p:spPr/>
        <p:txBody>
          <a:bodyPr/>
          <a:lstStyle/>
          <a:p>
            <a:fld id="{0AE15AEB-308E-46FE-B7B3-16D7317D049E}" type="datetime1">
              <a:rPr lang="en-US" smtClean="0"/>
              <a:t>1/11/2021</a:t>
            </a:fld>
            <a:endParaRPr lang="en-US" dirty="0"/>
          </a:p>
        </p:txBody>
      </p:sp>
      <p:sp>
        <p:nvSpPr>
          <p:cNvPr id="5" name="Footer Placeholder 4">
            <a:extLst>
              <a:ext uri="{FF2B5EF4-FFF2-40B4-BE49-F238E27FC236}">
                <a16:creationId xmlns:a16="http://schemas.microsoft.com/office/drawing/2014/main" id="{160DF4F3-5CA1-4315-B6C1-A4E5CC6E6A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B666C2-C0C2-4C83-95A0-80A07ECCC8F7}"/>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134125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CA8C-E0DB-424C-9C05-44A7FA28DB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150A042-85CA-448D-9B8E-0FC343635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B9159DC-4897-4703-941C-FBB2E12F7ADA}"/>
              </a:ext>
            </a:extLst>
          </p:cNvPr>
          <p:cNvSpPr>
            <a:spLocks noGrp="1"/>
          </p:cNvSpPr>
          <p:nvPr>
            <p:ph type="dt" sz="half" idx="10"/>
          </p:nvPr>
        </p:nvSpPr>
        <p:spPr/>
        <p:txBody>
          <a:bodyPr/>
          <a:lstStyle/>
          <a:p>
            <a:fld id="{19B0D712-E385-49C7-BA6E-86EA70C903B4}" type="datetime1">
              <a:rPr lang="en-US" smtClean="0"/>
              <a:t>1/11/2021</a:t>
            </a:fld>
            <a:endParaRPr lang="en-US" dirty="0"/>
          </a:p>
        </p:txBody>
      </p:sp>
      <p:sp>
        <p:nvSpPr>
          <p:cNvPr id="5" name="Footer Placeholder 4">
            <a:extLst>
              <a:ext uri="{FF2B5EF4-FFF2-40B4-BE49-F238E27FC236}">
                <a16:creationId xmlns:a16="http://schemas.microsoft.com/office/drawing/2014/main" id="{081553BD-7523-45E6-ADD4-14F81486A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38260E-3CF7-466F-BC10-81862CB23932}"/>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160571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21445-3589-4F16-87F5-694BCCAAD1D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46BD6B0-1781-402E-9F18-530BA52D382B}"/>
              </a:ext>
            </a:extLst>
          </p:cNvPr>
          <p:cNvSpPr>
            <a:spLocks noGrp="1"/>
          </p:cNvSpPr>
          <p:nvPr>
            <p:ph sz="half" idx="1"/>
          </p:nvPr>
        </p:nvSpPr>
        <p:spPr>
          <a:xfrm>
            <a:off x="838200" y="1640114"/>
            <a:ext cx="5181600" cy="4536849"/>
          </a:xfrm>
        </p:spPr>
        <p:txBody>
          <a:bodyPr>
            <a:normAutofit/>
          </a:bodyPr>
          <a:lstStyle>
            <a:lvl1pPr>
              <a:defRPr sz="2400">
                <a:latin typeface="Arial Nova Light" panose="020B0304020202020204" pitchFamily="34" charset="0"/>
              </a:defRPr>
            </a:lvl1pPr>
            <a:lvl2pPr>
              <a:defRPr sz="2000">
                <a:latin typeface="Arial Nova Light" panose="020B0304020202020204" pitchFamily="34" charset="0"/>
              </a:defRPr>
            </a:lvl2pPr>
            <a:lvl3pPr>
              <a:defRPr sz="1800">
                <a:latin typeface="Arial Nova Light" panose="020B0304020202020204" pitchFamily="34" charset="0"/>
              </a:defRPr>
            </a:lvl3pPr>
            <a:lvl4pPr>
              <a:defRPr sz="1600">
                <a:latin typeface="Arial Nova Light" panose="020B0304020202020204" pitchFamily="34" charset="0"/>
              </a:defRPr>
            </a:lvl4pPr>
            <a:lvl5pPr>
              <a:defRPr sz="1600">
                <a:latin typeface="Arial Nova Light" panose="020B03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a:extLst>
              <a:ext uri="{FF2B5EF4-FFF2-40B4-BE49-F238E27FC236}">
                <a16:creationId xmlns:a16="http://schemas.microsoft.com/office/drawing/2014/main" id="{424A6678-424D-4F87-8D38-729F63B80CFC}"/>
              </a:ext>
            </a:extLst>
          </p:cNvPr>
          <p:cNvSpPr>
            <a:spLocks noGrp="1"/>
          </p:cNvSpPr>
          <p:nvPr>
            <p:ph sz="half" idx="2"/>
          </p:nvPr>
        </p:nvSpPr>
        <p:spPr>
          <a:xfrm>
            <a:off x="6172200" y="1640114"/>
            <a:ext cx="5181600" cy="4536849"/>
          </a:xfrm>
        </p:spPr>
        <p:txBody>
          <a:bodyPr>
            <a:normAutofit/>
          </a:bodyPr>
          <a:lstStyle>
            <a:lvl1pPr>
              <a:defRPr sz="2400">
                <a:latin typeface="Arial Nova Light" panose="020B0304020202020204" pitchFamily="34" charset="0"/>
              </a:defRPr>
            </a:lvl1pPr>
            <a:lvl2pPr>
              <a:defRPr sz="2000">
                <a:latin typeface="Arial Nova Light" panose="020B0304020202020204" pitchFamily="34" charset="0"/>
              </a:defRPr>
            </a:lvl2pPr>
            <a:lvl3pPr>
              <a:defRPr sz="1800">
                <a:latin typeface="Arial Nova Light" panose="020B0304020202020204" pitchFamily="34" charset="0"/>
              </a:defRPr>
            </a:lvl3pPr>
            <a:lvl4pPr>
              <a:defRPr sz="1600">
                <a:latin typeface="Arial Nova Light" panose="020B0304020202020204" pitchFamily="34" charset="0"/>
              </a:defRPr>
            </a:lvl4pPr>
            <a:lvl5pPr>
              <a:defRPr sz="1600">
                <a:latin typeface="Arial Nova Light" panose="020B03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0016FCE-B7CA-494D-BA60-2837D0A4295C}"/>
              </a:ext>
            </a:extLst>
          </p:cNvPr>
          <p:cNvSpPr>
            <a:spLocks noGrp="1"/>
          </p:cNvSpPr>
          <p:nvPr>
            <p:ph type="dt" sz="half" idx="10"/>
          </p:nvPr>
        </p:nvSpPr>
        <p:spPr/>
        <p:txBody>
          <a:bodyPr/>
          <a:lstStyle/>
          <a:p>
            <a:fld id="{C16D611A-DB3C-4565-A610-95EEFF950DC6}" type="datetime1">
              <a:rPr lang="en-US" smtClean="0"/>
              <a:t>1/11/2021</a:t>
            </a:fld>
            <a:endParaRPr lang="en-US" dirty="0"/>
          </a:p>
        </p:txBody>
      </p:sp>
      <p:sp>
        <p:nvSpPr>
          <p:cNvPr id="6" name="Footer Placeholder 5">
            <a:extLst>
              <a:ext uri="{FF2B5EF4-FFF2-40B4-BE49-F238E27FC236}">
                <a16:creationId xmlns:a16="http://schemas.microsoft.com/office/drawing/2014/main" id="{0142FE4F-FAAC-4B86-97FF-2D8A515DC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A790B2-B31C-4745-8FE0-343FEBA9A63A}"/>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293162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5DD7-A781-4AEA-9DB8-6B9DEE914FF5}"/>
              </a:ext>
            </a:extLst>
          </p:cNvPr>
          <p:cNvSpPr>
            <a:spLocks noGrp="1"/>
          </p:cNvSpPr>
          <p:nvPr>
            <p:ph type="title"/>
          </p:nvPr>
        </p:nvSpPr>
        <p:spPr>
          <a:xfrm>
            <a:off x="839788" y="365126"/>
            <a:ext cx="10515600" cy="1149350"/>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1C8875-28C8-4812-91E8-80AED1BBF212}"/>
              </a:ext>
            </a:extLst>
          </p:cNvPr>
          <p:cNvSpPr>
            <a:spLocks noGrp="1"/>
          </p:cNvSpPr>
          <p:nvPr>
            <p:ph type="body" idx="1"/>
          </p:nvPr>
        </p:nvSpPr>
        <p:spPr>
          <a:xfrm>
            <a:off x="839788" y="1681163"/>
            <a:ext cx="5157787" cy="495980"/>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2BBCDC1-2DA4-4870-A60F-CB0D40063888}"/>
              </a:ext>
            </a:extLst>
          </p:cNvPr>
          <p:cNvSpPr>
            <a:spLocks noGrp="1"/>
          </p:cNvSpPr>
          <p:nvPr>
            <p:ph sz="half" idx="2"/>
          </p:nvPr>
        </p:nvSpPr>
        <p:spPr>
          <a:xfrm>
            <a:off x="839788" y="2322285"/>
            <a:ext cx="5157787" cy="3867377"/>
          </a:xfrm>
        </p:spPr>
        <p:txBody>
          <a:bodyPr>
            <a:normAutofit/>
          </a:bodyPr>
          <a:lstStyle>
            <a:lvl1pPr>
              <a:defRPr sz="2400">
                <a:latin typeface="Arial Nova Light" panose="020B0304020202020204" pitchFamily="34" charset="0"/>
              </a:defRPr>
            </a:lvl1pPr>
            <a:lvl2pPr>
              <a:defRPr sz="2000">
                <a:latin typeface="Arial Nova Light" panose="020B0304020202020204" pitchFamily="34" charset="0"/>
              </a:defRPr>
            </a:lvl2pPr>
            <a:lvl3pPr>
              <a:defRPr sz="1800">
                <a:latin typeface="Arial Nova Light" panose="020B0304020202020204" pitchFamily="34" charset="0"/>
              </a:defRPr>
            </a:lvl3pPr>
            <a:lvl4pPr>
              <a:defRPr sz="1600">
                <a:latin typeface="Arial Nova Light" panose="020B0304020202020204" pitchFamily="34" charset="0"/>
              </a:defRPr>
            </a:lvl4pPr>
            <a:lvl5pPr>
              <a:defRPr sz="1600">
                <a:latin typeface="Arial Nova Light" panose="020B03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a:extLst>
              <a:ext uri="{FF2B5EF4-FFF2-40B4-BE49-F238E27FC236}">
                <a16:creationId xmlns:a16="http://schemas.microsoft.com/office/drawing/2014/main" id="{B611FAF6-610C-4B7E-8482-831410905E7A}"/>
              </a:ext>
            </a:extLst>
          </p:cNvPr>
          <p:cNvSpPr>
            <a:spLocks noGrp="1"/>
          </p:cNvSpPr>
          <p:nvPr>
            <p:ph type="body" sz="quarter" idx="3"/>
          </p:nvPr>
        </p:nvSpPr>
        <p:spPr>
          <a:xfrm>
            <a:off x="6172200" y="1681163"/>
            <a:ext cx="5183188" cy="495980"/>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CCB83BD-6675-4567-98C0-8E50E6B518DC}"/>
              </a:ext>
            </a:extLst>
          </p:cNvPr>
          <p:cNvSpPr>
            <a:spLocks noGrp="1"/>
          </p:cNvSpPr>
          <p:nvPr>
            <p:ph sz="quarter" idx="4"/>
          </p:nvPr>
        </p:nvSpPr>
        <p:spPr>
          <a:xfrm>
            <a:off x="6172200" y="2322285"/>
            <a:ext cx="5183188" cy="3867377"/>
          </a:xfrm>
        </p:spPr>
        <p:txBody>
          <a:bodyPr>
            <a:normAutofit/>
          </a:bodyPr>
          <a:lstStyle>
            <a:lvl1pPr>
              <a:defRPr sz="2400">
                <a:latin typeface="Arial Nova Light" panose="020B0304020202020204" pitchFamily="34" charset="0"/>
              </a:defRPr>
            </a:lvl1pPr>
            <a:lvl2pPr>
              <a:defRPr sz="2000">
                <a:latin typeface="Arial Nova Light" panose="020B0304020202020204" pitchFamily="34" charset="0"/>
              </a:defRPr>
            </a:lvl2pPr>
            <a:lvl3pPr>
              <a:defRPr sz="1800">
                <a:latin typeface="Arial Nova Light" panose="020B0304020202020204" pitchFamily="34" charset="0"/>
              </a:defRPr>
            </a:lvl3pPr>
            <a:lvl4pPr>
              <a:defRPr sz="1600">
                <a:latin typeface="Arial Nova Light" panose="020B0304020202020204" pitchFamily="34" charset="0"/>
              </a:defRPr>
            </a:lvl4pPr>
            <a:lvl5pPr>
              <a:defRPr sz="1600">
                <a:latin typeface="Arial Nova Light" panose="020B03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277628-2038-49F5-ADFD-120EB8AB02F9}"/>
              </a:ext>
            </a:extLst>
          </p:cNvPr>
          <p:cNvSpPr>
            <a:spLocks noGrp="1"/>
          </p:cNvSpPr>
          <p:nvPr>
            <p:ph type="dt" sz="half" idx="10"/>
          </p:nvPr>
        </p:nvSpPr>
        <p:spPr/>
        <p:txBody>
          <a:bodyPr/>
          <a:lstStyle/>
          <a:p>
            <a:fld id="{DF8E5D1C-DD31-4ED2-A650-EB3C54662975}" type="datetime1">
              <a:rPr lang="en-US" smtClean="0"/>
              <a:t>1/11/2021</a:t>
            </a:fld>
            <a:endParaRPr lang="en-US" dirty="0"/>
          </a:p>
        </p:txBody>
      </p:sp>
      <p:sp>
        <p:nvSpPr>
          <p:cNvPr id="8" name="Footer Placeholder 7">
            <a:extLst>
              <a:ext uri="{FF2B5EF4-FFF2-40B4-BE49-F238E27FC236}">
                <a16:creationId xmlns:a16="http://schemas.microsoft.com/office/drawing/2014/main" id="{46183A96-712D-4ED9-98D5-E2DF554001C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B676F54-EB3E-4E97-B990-C895481B086D}"/>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356895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D53F-56EA-43D5-AB7A-59B3488219E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0E05662-1AB5-4E1D-A0FB-3E81B114CD5A}"/>
              </a:ext>
            </a:extLst>
          </p:cNvPr>
          <p:cNvSpPr>
            <a:spLocks noGrp="1"/>
          </p:cNvSpPr>
          <p:nvPr>
            <p:ph type="dt" sz="half" idx="10"/>
          </p:nvPr>
        </p:nvSpPr>
        <p:spPr/>
        <p:txBody>
          <a:bodyPr/>
          <a:lstStyle/>
          <a:p>
            <a:fld id="{A5E9B3F2-D0C6-4AB7-AE9C-FC0E98A9C3EA}" type="datetime1">
              <a:rPr lang="en-US" smtClean="0"/>
              <a:t>1/11/2021</a:t>
            </a:fld>
            <a:endParaRPr lang="en-US" dirty="0"/>
          </a:p>
        </p:txBody>
      </p:sp>
      <p:sp>
        <p:nvSpPr>
          <p:cNvPr id="4" name="Footer Placeholder 3">
            <a:extLst>
              <a:ext uri="{FF2B5EF4-FFF2-40B4-BE49-F238E27FC236}">
                <a16:creationId xmlns:a16="http://schemas.microsoft.com/office/drawing/2014/main" id="{8678751D-57BD-405E-9382-B10F29A73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797F0A-5E1E-4BF1-A07E-551D94BCF828}"/>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1032041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6FAB5D-8742-4AB2-A7CB-B9563F72777D}"/>
              </a:ext>
            </a:extLst>
          </p:cNvPr>
          <p:cNvSpPr>
            <a:spLocks noGrp="1"/>
          </p:cNvSpPr>
          <p:nvPr>
            <p:ph type="dt" sz="half" idx="10"/>
          </p:nvPr>
        </p:nvSpPr>
        <p:spPr/>
        <p:txBody>
          <a:bodyPr/>
          <a:lstStyle/>
          <a:p>
            <a:fld id="{A3579BCD-5024-4AAF-B4B9-A553378EDBBE}" type="datetime1">
              <a:rPr lang="en-US" smtClean="0"/>
              <a:t>1/11/2021</a:t>
            </a:fld>
            <a:endParaRPr lang="en-US" dirty="0"/>
          </a:p>
        </p:txBody>
      </p:sp>
      <p:sp>
        <p:nvSpPr>
          <p:cNvPr id="3" name="Footer Placeholder 2">
            <a:extLst>
              <a:ext uri="{FF2B5EF4-FFF2-40B4-BE49-F238E27FC236}">
                <a16:creationId xmlns:a16="http://schemas.microsoft.com/office/drawing/2014/main" id="{607887F2-A74F-4C11-9070-ACD0EF5CAD3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03818A-58B5-4CA3-948C-CD2ECDF86193}"/>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223943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CFA5-7DD7-4514-AB68-68E8AAEEEE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E73194-AE79-4C61-B2C8-BD4BC5855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CFDF105-7E49-4D5F-A2C2-50BF11747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74B807-8726-4DF1-A0CD-80437FCB28AB}"/>
              </a:ext>
            </a:extLst>
          </p:cNvPr>
          <p:cNvSpPr>
            <a:spLocks noGrp="1"/>
          </p:cNvSpPr>
          <p:nvPr>
            <p:ph type="dt" sz="half" idx="10"/>
          </p:nvPr>
        </p:nvSpPr>
        <p:spPr/>
        <p:txBody>
          <a:bodyPr/>
          <a:lstStyle/>
          <a:p>
            <a:fld id="{7DE826F9-949B-46B2-A657-AB8CD2D746DF}" type="datetime1">
              <a:rPr lang="en-US" smtClean="0"/>
              <a:t>1/11/2021</a:t>
            </a:fld>
            <a:endParaRPr lang="en-US" dirty="0"/>
          </a:p>
        </p:txBody>
      </p:sp>
      <p:sp>
        <p:nvSpPr>
          <p:cNvPr id="6" name="Footer Placeholder 5">
            <a:extLst>
              <a:ext uri="{FF2B5EF4-FFF2-40B4-BE49-F238E27FC236}">
                <a16:creationId xmlns:a16="http://schemas.microsoft.com/office/drawing/2014/main" id="{897295C9-9253-45DF-9A2A-1A5B1FB791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1F4B3C-566F-417C-B277-A51692C5686B}"/>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28913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7402-5DF8-4A98-83A5-175FF665ABF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AB90627-F5B3-4976-99C4-81937F7F2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a:extLst>
              <a:ext uri="{FF2B5EF4-FFF2-40B4-BE49-F238E27FC236}">
                <a16:creationId xmlns:a16="http://schemas.microsoft.com/office/drawing/2014/main" id="{801C3298-2A61-4819-BDC6-2A2867090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41FB796-3E81-4DC2-BB94-335041FE53A0}"/>
              </a:ext>
            </a:extLst>
          </p:cNvPr>
          <p:cNvSpPr>
            <a:spLocks noGrp="1"/>
          </p:cNvSpPr>
          <p:nvPr>
            <p:ph type="dt" sz="half" idx="10"/>
          </p:nvPr>
        </p:nvSpPr>
        <p:spPr/>
        <p:txBody>
          <a:bodyPr/>
          <a:lstStyle/>
          <a:p>
            <a:fld id="{03AC30F9-7006-48A0-910D-E5BFE335F685}" type="datetime1">
              <a:rPr lang="en-US" smtClean="0"/>
              <a:t>1/11/2021</a:t>
            </a:fld>
            <a:endParaRPr lang="en-US" dirty="0"/>
          </a:p>
        </p:txBody>
      </p:sp>
      <p:sp>
        <p:nvSpPr>
          <p:cNvPr id="6" name="Footer Placeholder 5">
            <a:extLst>
              <a:ext uri="{FF2B5EF4-FFF2-40B4-BE49-F238E27FC236}">
                <a16:creationId xmlns:a16="http://schemas.microsoft.com/office/drawing/2014/main" id="{8A87C464-82F0-41FB-8781-5A13E57D67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FC3283-CD02-4509-8ACD-498F94531D7F}"/>
              </a:ext>
            </a:extLst>
          </p:cNvPr>
          <p:cNvSpPr>
            <a:spLocks noGrp="1"/>
          </p:cNvSpPr>
          <p:nvPr>
            <p:ph type="sldNum" sz="quarter" idx="12"/>
          </p:nvPr>
        </p:nvSpPr>
        <p:spPr/>
        <p:txBody>
          <a:bodyPr/>
          <a:lstStyle/>
          <a:p>
            <a:fld id="{B06281FB-B837-4A5D-9C63-4E0BD8703641}" type="slidenum">
              <a:rPr lang="en-US" smtClean="0"/>
              <a:t>‹#›</a:t>
            </a:fld>
            <a:endParaRPr lang="en-US" dirty="0"/>
          </a:p>
        </p:txBody>
      </p:sp>
    </p:spTree>
    <p:extLst>
      <p:ext uri="{BB962C8B-B14F-4D97-AF65-F5344CB8AC3E}">
        <p14:creationId xmlns:p14="http://schemas.microsoft.com/office/powerpoint/2010/main" val="423111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5A6AEA5-468C-4EED-878B-B1B8A843004C}"/>
              </a:ext>
            </a:extLst>
          </p:cNvPr>
          <p:cNvSpPr/>
          <p:nvPr userDrawn="1"/>
        </p:nvSpPr>
        <p:spPr>
          <a:xfrm>
            <a:off x="0" y="0"/>
            <a:ext cx="12192000" cy="914400"/>
          </a:xfrm>
          <a:prstGeom prst="rect">
            <a:avLst/>
          </a:prstGeom>
          <a:solidFill>
            <a:srgbClr val="93C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B6A2CBBF-C040-4650-BB0D-9C276261A461}"/>
              </a:ext>
            </a:extLst>
          </p:cNvPr>
          <p:cNvSpPr>
            <a:spLocks noGrp="1"/>
          </p:cNvSpPr>
          <p:nvPr>
            <p:ph type="title"/>
          </p:nvPr>
        </p:nvSpPr>
        <p:spPr>
          <a:xfrm>
            <a:off x="387626" y="0"/>
            <a:ext cx="8184288" cy="9144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a:extLst>
              <a:ext uri="{FF2B5EF4-FFF2-40B4-BE49-F238E27FC236}">
                <a16:creationId xmlns:a16="http://schemas.microsoft.com/office/drawing/2014/main" id="{77127269-9562-4914-B36D-4FDDCE5F45B1}"/>
              </a:ext>
            </a:extLst>
          </p:cNvPr>
          <p:cNvSpPr>
            <a:spLocks noGrp="1"/>
          </p:cNvSpPr>
          <p:nvPr>
            <p:ph type="body" idx="1"/>
          </p:nvPr>
        </p:nvSpPr>
        <p:spPr>
          <a:xfrm>
            <a:off x="838200" y="1569639"/>
            <a:ext cx="10515600" cy="46073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6CDB29-434B-4F3A-80B1-FD10EDBCE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413F6-6335-4BF5-A056-8FB4EEA1FD3D}" type="datetime1">
              <a:rPr lang="en-US" smtClean="0"/>
              <a:t>1/11/2021</a:t>
            </a:fld>
            <a:endParaRPr lang="en-US" dirty="0"/>
          </a:p>
        </p:txBody>
      </p:sp>
      <p:sp>
        <p:nvSpPr>
          <p:cNvPr id="5" name="Footer Placeholder 4">
            <a:extLst>
              <a:ext uri="{FF2B5EF4-FFF2-40B4-BE49-F238E27FC236}">
                <a16:creationId xmlns:a16="http://schemas.microsoft.com/office/drawing/2014/main" id="{30D55D7E-64CD-4D32-AC08-5F6AAC35F1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467E70B-4DC6-4D03-9367-4484E87460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281FB-B837-4A5D-9C63-4E0BD8703641}" type="slidenum">
              <a:rPr lang="en-US" smtClean="0"/>
              <a:t>‹#›</a:t>
            </a:fld>
            <a:endParaRPr lang="en-US" dirty="0"/>
          </a:p>
        </p:txBody>
      </p:sp>
      <p:pic>
        <p:nvPicPr>
          <p:cNvPr id="9" name="Picture 8">
            <a:extLst>
              <a:ext uri="{FF2B5EF4-FFF2-40B4-BE49-F238E27FC236}">
                <a16:creationId xmlns:a16="http://schemas.microsoft.com/office/drawing/2014/main" id="{87F4BC2A-E885-4EFF-9645-E9E540E92F51}"/>
              </a:ext>
            </a:extLst>
          </p:cNvPr>
          <p:cNvPicPr>
            <a:picLocks noChangeAspect="1"/>
          </p:cNvPicPr>
          <p:nvPr userDrawn="1"/>
        </p:nvPicPr>
        <p:blipFill rotWithShape="1">
          <a:blip r:embed="rId13"/>
          <a:srcRect l="4506" r="4433"/>
          <a:stretch/>
        </p:blipFill>
        <p:spPr>
          <a:xfrm>
            <a:off x="8837084" y="0"/>
            <a:ext cx="3130550" cy="914400"/>
          </a:xfrm>
          <a:prstGeom prst="rect">
            <a:avLst/>
          </a:prstGeom>
          <a:solidFill>
            <a:schemeClr val="tx1"/>
          </a:solidFill>
          <a:ln>
            <a:noFill/>
          </a:ln>
        </p:spPr>
      </p:pic>
    </p:spTree>
    <p:extLst>
      <p:ext uri="{BB962C8B-B14F-4D97-AF65-F5344CB8AC3E}">
        <p14:creationId xmlns:p14="http://schemas.microsoft.com/office/powerpoint/2010/main" val="15253815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bg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BFA479-2164-4FAD-AAFF-75116C1DCA80}"/>
              </a:ext>
            </a:extLst>
          </p:cNvPr>
          <p:cNvSpPr>
            <a:spLocks noGrp="1"/>
          </p:cNvSpPr>
          <p:nvPr>
            <p:ph type="sldNum" sz="quarter" idx="12"/>
          </p:nvPr>
        </p:nvSpPr>
        <p:spPr/>
        <p:txBody>
          <a:bodyPr/>
          <a:lstStyle/>
          <a:p>
            <a:fld id="{B06281FB-B837-4A5D-9C63-4E0BD8703641}" type="slidenum">
              <a:rPr lang="en-US" smtClean="0"/>
              <a:t>1</a:t>
            </a:fld>
            <a:endParaRPr lang="en-US" dirty="0"/>
          </a:p>
        </p:txBody>
      </p:sp>
      <p:sp>
        <p:nvSpPr>
          <p:cNvPr id="6" name="Title 5">
            <a:extLst>
              <a:ext uri="{FF2B5EF4-FFF2-40B4-BE49-F238E27FC236}">
                <a16:creationId xmlns:a16="http://schemas.microsoft.com/office/drawing/2014/main" id="{8292C4AD-92A0-1C43-A4F3-09F28B748403}"/>
              </a:ext>
            </a:extLst>
          </p:cNvPr>
          <p:cNvSpPr>
            <a:spLocks noGrp="1"/>
          </p:cNvSpPr>
          <p:nvPr>
            <p:ph type="ctrTitle"/>
          </p:nvPr>
        </p:nvSpPr>
        <p:spPr/>
        <p:txBody>
          <a:bodyPr/>
          <a:lstStyle/>
          <a:p>
            <a:r>
              <a:rPr lang="en-US" dirty="0">
                <a:solidFill>
                  <a:schemeClr val="tx1"/>
                </a:solidFill>
              </a:rPr>
              <a:t>GRSG/120</a:t>
            </a:r>
          </a:p>
        </p:txBody>
      </p:sp>
      <p:sp>
        <p:nvSpPr>
          <p:cNvPr id="8" name="Subtitle 7">
            <a:extLst>
              <a:ext uri="{FF2B5EF4-FFF2-40B4-BE49-F238E27FC236}">
                <a16:creationId xmlns:a16="http://schemas.microsoft.com/office/drawing/2014/main" id="{30F9AB71-1C3E-0D4D-9D2B-417ECEE39D87}"/>
              </a:ext>
            </a:extLst>
          </p:cNvPr>
          <p:cNvSpPr>
            <a:spLocks noGrp="1"/>
          </p:cNvSpPr>
          <p:nvPr>
            <p:ph type="subTitle" idx="1"/>
          </p:nvPr>
        </p:nvSpPr>
        <p:spPr/>
        <p:txBody>
          <a:bodyPr/>
          <a:lstStyle/>
          <a:p>
            <a:r>
              <a:rPr lang="en-US" dirty="0"/>
              <a:t>Data Elements </a:t>
            </a:r>
          </a:p>
          <a:p>
            <a:r>
              <a:rPr lang="en-US" dirty="0"/>
              <a:t>EDR</a:t>
            </a:r>
          </a:p>
          <a:p>
            <a:r>
              <a:rPr lang="en-US" dirty="0"/>
              <a:t>Which Trigger applies to Which </a:t>
            </a:r>
            <a:r>
              <a:rPr lang="en-US"/>
              <a:t>Data Element?</a:t>
            </a:r>
            <a:endParaRPr lang="en-US" dirty="0"/>
          </a:p>
          <a:p>
            <a:endParaRPr lang="en-US" dirty="0"/>
          </a:p>
        </p:txBody>
      </p:sp>
      <p:sp>
        <p:nvSpPr>
          <p:cNvPr id="2" name="TextBox 1">
            <a:extLst>
              <a:ext uri="{FF2B5EF4-FFF2-40B4-BE49-F238E27FC236}">
                <a16:creationId xmlns:a16="http://schemas.microsoft.com/office/drawing/2014/main" id="{87402553-07C5-462A-808F-DB5034ED7D3D}"/>
              </a:ext>
            </a:extLst>
          </p:cNvPr>
          <p:cNvSpPr txBox="1"/>
          <p:nvPr/>
        </p:nvSpPr>
        <p:spPr>
          <a:xfrm>
            <a:off x="5637402" y="2973897"/>
            <a:ext cx="914400" cy="914400"/>
          </a:xfrm>
          <a:prstGeom prst="rect">
            <a:avLst/>
          </a:prstGeom>
          <a:noFill/>
        </p:spPr>
        <p:txBody>
          <a:bodyPr wrap="square" rtlCol="0">
            <a:spAutoFit/>
          </a:bodyPr>
          <a:lstStyle/>
          <a:p>
            <a:endParaRPr lang="en-GB" dirty="0"/>
          </a:p>
        </p:txBody>
      </p:sp>
      <p:sp>
        <p:nvSpPr>
          <p:cNvPr id="3" name="TextBox 2">
            <a:extLst>
              <a:ext uri="{FF2B5EF4-FFF2-40B4-BE49-F238E27FC236}">
                <a16:creationId xmlns:a16="http://schemas.microsoft.com/office/drawing/2014/main" id="{3088A464-FA2A-48E7-BEFC-6F8114270B30}"/>
              </a:ext>
            </a:extLst>
          </p:cNvPr>
          <p:cNvSpPr txBox="1"/>
          <p:nvPr/>
        </p:nvSpPr>
        <p:spPr>
          <a:xfrm>
            <a:off x="6258186" y="136525"/>
            <a:ext cx="2508308" cy="276999"/>
          </a:xfrm>
          <a:prstGeom prst="rect">
            <a:avLst/>
          </a:prstGeom>
          <a:noFill/>
        </p:spPr>
        <p:txBody>
          <a:bodyPr wrap="square" rtlCol="0">
            <a:spAutoFit/>
          </a:bodyPr>
          <a:lstStyle/>
          <a:p>
            <a:pPr algn="r"/>
            <a:r>
              <a:rPr lang="fr-CH" sz="1200" dirty="0">
                <a:solidFill>
                  <a:schemeClr val="bg1"/>
                </a:solidFill>
              </a:rPr>
              <a:t>GRSG-120-06</a:t>
            </a:r>
            <a:endParaRPr lang="en-GB" sz="1200" dirty="0">
              <a:solidFill>
                <a:schemeClr val="bg1"/>
              </a:solidFill>
            </a:endParaRPr>
          </a:p>
        </p:txBody>
      </p:sp>
    </p:spTree>
    <p:extLst>
      <p:ext uri="{BB962C8B-B14F-4D97-AF65-F5344CB8AC3E}">
        <p14:creationId xmlns:p14="http://schemas.microsoft.com/office/powerpoint/2010/main" val="3982521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CD79-3EEF-4145-829B-2145C5C51FFC}"/>
              </a:ext>
            </a:extLst>
          </p:cNvPr>
          <p:cNvSpPr>
            <a:spLocks noGrp="1"/>
          </p:cNvSpPr>
          <p:nvPr>
            <p:ph type="title"/>
          </p:nvPr>
        </p:nvSpPr>
        <p:spPr/>
        <p:txBody>
          <a:bodyPr/>
          <a:lstStyle/>
          <a:p>
            <a:r>
              <a:rPr lang="en-US" dirty="0"/>
              <a:t>Current Proposal</a:t>
            </a:r>
          </a:p>
        </p:txBody>
      </p:sp>
      <p:sp>
        <p:nvSpPr>
          <p:cNvPr id="3" name="Content Placeholder 2">
            <a:extLst>
              <a:ext uri="{FF2B5EF4-FFF2-40B4-BE49-F238E27FC236}">
                <a16:creationId xmlns:a16="http://schemas.microsoft.com/office/drawing/2014/main" id="{95BEF664-F238-B34A-A644-FA68486FECAF}"/>
              </a:ext>
            </a:extLst>
          </p:cNvPr>
          <p:cNvSpPr>
            <a:spLocks noGrp="1"/>
          </p:cNvSpPr>
          <p:nvPr>
            <p:ph idx="1"/>
          </p:nvPr>
        </p:nvSpPr>
        <p:spPr/>
        <p:txBody>
          <a:bodyPr/>
          <a:lstStyle/>
          <a:p>
            <a:pPr marL="342900" indent="-342900"/>
            <a:r>
              <a:rPr lang="en-US" sz="2800" dirty="0"/>
              <a:t>Current proposal to record all data elements in all triggers</a:t>
            </a:r>
            <a:endParaRPr lang="en-GB" sz="2800" dirty="0"/>
          </a:p>
          <a:p>
            <a:pPr marL="342900" indent="-342900"/>
            <a:r>
              <a:rPr lang="en-GB" sz="2800" dirty="0"/>
              <a:t>Proposal raises concerns/questions</a:t>
            </a:r>
          </a:p>
          <a:p>
            <a:pPr marL="800100" lvl="1" indent="-342900"/>
            <a:r>
              <a:rPr lang="en-GB" sz="2400" dirty="0"/>
              <a:t>Misleading and confusing data, e.g. using delta-V accumulating in a rollover event</a:t>
            </a:r>
          </a:p>
          <a:p>
            <a:pPr marL="800100" lvl="1" indent="-342900"/>
            <a:r>
              <a:rPr lang="en-GB" sz="2400" dirty="0"/>
              <a:t>Benefit of additional data for reconstruction and analysis of an accident or specific type of event</a:t>
            </a:r>
          </a:p>
          <a:p>
            <a:pPr marL="800100" lvl="1" indent="-342900"/>
            <a:r>
              <a:rPr lang="en-US" sz="2400" dirty="0"/>
              <a:t>Requires additional RAM memory for capturing the data  </a:t>
            </a:r>
          </a:p>
          <a:p>
            <a:pPr marL="800100" lvl="1" indent="-342900"/>
            <a:r>
              <a:rPr lang="en-US" sz="2400" dirty="0"/>
              <a:t>Requires additional non-volatile memory for storage, which will require more energy reserve</a:t>
            </a:r>
          </a:p>
          <a:p>
            <a:pPr marL="800100" lvl="1" indent="-342900"/>
            <a:r>
              <a:rPr lang="en-US" sz="2400" dirty="0"/>
              <a:t>May drive system </a:t>
            </a:r>
            <a:r>
              <a:rPr lang="en-US" sz="2400"/>
              <a:t>architecture design</a:t>
            </a:r>
            <a:endParaRPr lang="en-US" dirty="0"/>
          </a:p>
        </p:txBody>
      </p:sp>
      <p:sp>
        <p:nvSpPr>
          <p:cNvPr id="4" name="Slide Number Placeholder 3">
            <a:extLst>
              <a:ext uri="{FF2B5EF4-FFF2-40B4-BE49-F238E27FC236}">
                <a16:creationId xmlns:a16="http://schemas.microsoft.com/office/drawing/2014/main" id="{FEF31DD9-335A-0040-8E2B-6FFD73BCACE2}"/>
              </a:ext>
            </a:extLst>
          </p:cNvPr>
          <p:cNvSpPr>
            <a:spLocks noGrp="1"/>
          </p:cNvSpPr>
          <p:nvPr>
            <p:ph type="sldNum" sz="quarter" idx="12"/>
          </p:nvPr>
        </p:nvSpPr>
        <p:spPr/>
        <p:txBody>
          <a:bodyPr/>
          <a:lstStyle/>
          <a:p>
            <a:fld id="{B06281FB-B837-4A5D-9C63-4E0BD8703641}" type="slidenum">
              <a:rPr lang="en-US" smtClean="0"/>
              <a:t>2</a:t>
            </a:fld>
            <a:endParaRPr lang="en-US" dirty="0"/>
          </a:p>
        </p:txBody>
      </p:sp>
    </p:spTree>
    <p:extLst>
      <p:ext uri="{BB962C8B-B14F-4D97-AF65-F5344CB8AC3E}">
        <p14:creationId xmlns:p14="http://schemas.microsoft.com/office/powerpoint/2010/main" val="205819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29A4-62E4-A34F-A5D6-FAAA59ED4057}"/>
              </a:ext>
            </a:extLst>
          </p:cNvPr>
          <p:cNvSpPr>
            <a:spLocks noGrp="1"/>
          </p:cNvSpPr>
          <p:nvPr>
            <p:ph type="title"/>
          </p:nvPr>
        </p:nvSpPr>
        <p:spPr/>
        <p:txBody>
          <a:bodyPr/>
          <a:lstStyle/>
          <a:p>
            <a:r>
              <a:rPr lang="en-US" dirty="0"/>
              <a:t>Rollover Event</a:t>
            </a:r>
          </a:p>
        </p:txBody>
      </p:sp>
      <p:sp>
        <p:nvSpPr>
          <p:cNvPr id="3" name="Content Placeholder 2">
            <a:extLst>
              <a:ext uri="{FF2B5EF4-FFF2-40B4-BE49-F238E27FC236}">
                <a16:creationId xmlns:a16="http://schemas.microsoft.com/office/drawing/2014/main" id="{9982811A-3391-2348-85A2-8F50A809BE4E}"/>
              </a:ext>
            </a:extLst>
          </p:cNvPr>
          <p:cNvSpPr>
            <a:spLocks noGrp="1"/>
          </p:cNvSpPr>
          <p:nvPr>
            <p:ph idx="1"/>
          </p:nvPr>
        </p:nvSpPr>
        <p:spPr/>
        <p:txBody>
          <a:bodyPr>
            <a:normAutofit lnSpcReduction="10000"/>
          </a:bodyPr>
          <a:lstStyle/>
          <a:p>
            <a:r>
              <a:rPr lang="en-GB" dirty="0"/>
              <a:t>Example: </a:t>
            </a:r>
            <a:r>
              <a:rPr lang="en-US" dirty="0"/>
              <a:t>Using the longitudinal delta-V accumulating in a rollover event</a:t>
            </a:r>
            <a:r>
              <a:rPr lang="en-GB"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 delta-V in longitudinal crashes typically peaks about 0.1 to 0.15 seconds after contact.  The other plots are delta-V from various fixed braking deceleration levels.</a:t>
            </a:r>
            <a:endParaRPr lang="en-GB" dirty="0"/>
          </a:p>
          <a:p>
            <a:endParaRPr lang="en-US" dirty="0"/>
          </a:p>
        </p:txBody>
      </p:sp>
      <p:sp>
        <p:nvSpPr>
          <p:cNvPr id="4" name="Slide Number Placeholder 3">
            <a:extLst>
              <a:ext uri="{FF2B5EF4-FFF2-40B4-BE49-F238E27FC236}">
                <a16:creationId xmlns:a16="http://schemas.microsoft.com/office/drawing/2014/main" id="{D34AA648-13F7-F74C-A8D4-86DD4691FA87}"/>
              </a:ext>
            </a:extLst>
          </p:cNvPr>
          <p:cNvSpPr>
            <a:spLocks noGrp="1"/>
          </p:cNvSpPr>
          <p:nvPr>
            <p:ph type="sldNum" sz="quarter" idx="12"/>
          </p:nvPr>
        </p:nvSpPr>
        <p:spPr/>
        <p:txBody>
          <a:bodyPr/>
          <a:lstStyle/>
          <a:p>
            <a:fld id="{B06281FB-B837-4A5D-9C63-4E0BD8703641}" type="slidenum">
              <a:rPr lang="en-US" smtClean="0"/>
              <a:t>3</a:t>
            </a:fld>
            <a:endParaRPr lang="en-US" dirty="0"/>
          </a:p>
        </p:txBody>
      </p:sp>
      <p:pic>
        <p:nvPicPr>
          <p:cNvPr id="6" name="Picture 2">
            <a:extLst>
              <a:ext uri="{FF2B5EF4-FFF2-40B4-BE49-F238E27FC236}">
                <a16:creationId xmlns:a16="http://schemas.microsoft.com/office/drawing/2014/main" id="{D4B95D5F-C293-654B-98BF-ED5812DCC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684" y="1778017"/>
            <a:ext cx="6921829" cy="317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91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B714E-CAA7-5F49-A147-144CEC63D9F2}"/>
              </a:ext>
            </a:extLst>
          </p:cNvPr>
          <p:cNvSpPr>
            <a:spLocks noGrp="1"/>
          </p:cNvSpPr>
          <p:nvPr>
            <p:ph type="title"/>
          </p:nvPr>
        </p:nvSpPr>
        <p:spPr/>
        <p:txBody>
          <a:bodyPr/>
          <a:lstStyle/>
          <a:p>
            <a:r>
              <a:rPr lang="en-US" dirty="0"/>
              <a:t>Event Duration of Vehicle Going Off Road</a:t>
            </a:r>
          </a:p>
        </p:txBody>
      </p:sp>
      <p:sp>
        <p:nvSpPr>
          <p:cNvPr id="3" name="Content Placeholder 2">
            <a:extLst>
              <a:ext uri="{FF2B5EF4-FFF2-40B4-BE49-F238E27FC236}">
                <a16:creationId xmlns:a16="http://schemas.microsoft.com/office/drawing/2014/main" id="{671483AB-9565-094C-8B84-49D96C1EDCED}"/>
              </a:ext>
            </a:extLst>
          </p:cNvPr>
          <p:cNvSpPr>
            <a:spLocks noGrp="1"/>
          </p:cNvSpPr>
          <p:nvPr>
            <p:ph idx="1"/>
          </p:nvPr>
        </p:nvSpPr>
        <p:spPr>
          <a:xfrm>
            <a:off x="7205870" y="1650520"/>
            <a:ext cx="4502426" cy="3556959"/>
          </a:xfrm>
        </p:spPr>
        <p:txBody>
          <a:bodyPr anchor="ctr">
            <a:normAutofit/>
          </a:bodyPr>
          <a:lstStyle/>
          <a:p>
            <a:pPr marL="0" indent="0" algn="ctr">
              <a:buNone/>
            </a:pPr>
            <a:r>
              <a:rPr lang="en-US" dirty="0"/>
              <a:t>Requiring all parameters to be recorded in all event triggers means data cannot be stored to non-volatile memory until the roll ends (in this case 11.765 seconds).  Events may not be recorded while waiting for this event to complete.</a:t>
            </a:r>
            <a:r>
              <a:rPr lang="en-US" sz="2000" dirty="0"/>
              <a:t>  </a:t>
            </a:r>
            <a:r>
              <a:rPr lang="en-US" sz="2400" dirty="0"/>
              <a:t>However, with tailored EDR, the data is recorded as each event occurs</a:t>
            </a:r>
            <a:endParaRPr lang="en-US" dirty="0">
              <a:latin typeface="Arial Nova" panose="020B0504020202020204" pitchFamily="34" charset="0"/>
            </a:endParaRPr>
          </a:p>
        </p:txBody>
      </p:sp>
      <p:sp>
        <p:nvSpPr>
          <p:cNvPr id="4" name="Slide Number Placeholder 3">
            <a:extLst>
              <a:ext uri="{FF2B5EF4-FFF2-40B4-BE49-F238E27FC236}">
                <a16:creationId xmlns:a16="http://schemas.microsoft.com/office/drawing/2014/main" id="{5CEFC039-F60D-484B-99D9-75BAB1D2D3CC}"/>
              </a:ext>
            </a:extLst>
          </p:cNvPr>
          <p:cNvSpPr>
            <a:spLocks noGrp="1"/>
          </p:cNvSpPr>
          <p:nvPr>
            <p:ph type="sldNum" sz="quarter" idx="12"/>
          </p:nvPr>
        </p:nvSpPr>
        <p:spPr/>
        <p:txBody>
          <a:bodyPr/>
          <a:lstStyle/>
          <a:p>
            <a:fld id="{B06281FB-B837-4A5D-9C63-4E0BD8703641}" type="slidenum">
              <a:rPr lang="en-US" smtClean="0"/>
              <a:t>4</a:t>
            </a:fld>
            <a:endParaRPr lang="en-US" dirty="0"/>
          </a:p>
        </p:txBody>
      </p:sp>
      <p:pic>
        <p:nvPicPr>
          <p:cNvPr id="5" name="Picture 4">
            <a:extLst>
              <a:ext uri="{FF2B5EF4-FFF2-40B4-BE49-F238E27FC236}">
                <a16:creationId xmlns:a16="http://schemas.microsoft.com/office/drawing/2014/main" id="{94ABBECE-117F-B34A-AD31-0268B1A59AA4}"/>
              </a:ext>
            </a:extLst>
          </p:cNvPr>
          <p:cNvPicPr>
            <a:picLocks noChangeAspect="1"/>
          </p:cNvPicPr>
          <p:nvPr/>
        </p:nvPicPr>
        <p:blipFill>
          <a:blip r:embed="rId2"/>
          <a:stretch>
            <a:fillRect/>
          </a:stretch>
        </p:blipFill>
        <p:spPr>
          <a:xfrm>
            <a:off x="838200" y="1650521"/>
            <a:ext cx="6272962" cy="3556958"/>
          </a:xfrm>
          <a:prstGeom prst="rect">
            <a:avLst/>
          </a:prstGeom>
        </p:spPr>
      </p:pic>
    </p:spTree>
    <p:extLst>
      <p:ext uri="{BB962C8B-B14F-4D97-AF65-F5344CB8AC3E}">
        <p14:creationId xmlns:p14="http://schemas.microsoft.com/office/powerpoint/2010/main" val="54282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680243-959D-4045-A224-E9D37ED23780}"/>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E6A95F51-34DE-644E-A3C1-4279DE9A65B5}"/>
              </a:ext>
            </a:extLst>
          </p:cNvPr>
          <p:cNvSpPr>
            <a:spLocks noGrp="1"/>
          </p:cNvSpPr>
          <p:nvPr>
            <p:ph idx="1"/>
          </p:nvPr>
        </p:nvSpPr>
        <p:spPr>
          <a:xfrm>
            <a:off x="838200" y="1280160"/>
            <a:ext cx="10515600" cy="5239910"/>
          </a:xfrm>
        </p:spPr>
        <p:txBody>
          <a:bodyPr>
            <a:normAutofit fontScale="92500" lnSpcReduction="20000"/>
          </a:bodyPr>
          <a:lstStyle/>
          <a:p>
            <a:r>
              <a:rPr lang="en-GB" sz="2800" dirty="0"/>
              <a:t>Proposal is to tailor the mandated EDR  data elements  per the trigger/event type</a:t>
            </a:r>
          </a:p>
          <a:p>
            <a:r>
              <a:rPr lang="en-GB" sz="2800" dirty="0"/>
              <a:t>Benefits</a:t>
            </a:r>
            <a:endParaRPr lang="en-GB" sz="2400" dirty="0"/>
          </a:p>
          <a:p>
            <a:pPr marL="914400" lvl="1" indent="-457200">
              <a:buFont typeface="+mj-lt"/>
              <a:buAutoNum type="arabicPeriod"/>
            </a:pPr>
            <a:r>
              <a:rPr lang="en-US" sz="2400" dirty="0"/>
              <a:t>Provides maximum flexibility (harmonization) for all parties implementing the EDR. </a:t>
            </a:r>
            <a:endParaRPr lang="en-GB" sz="2400" dirty="0"/>
          </a:p>
          <a:p>
            <a:pPr marL="914400" lvl="1" indent="-457200">
              <a:buFont typeface="+mj-lt"/>
              <a:buAutoNum type="arabicPeriod"/>
            </a:pPr>
            <a:r>
              <a:rPr lang="en-US" sz="2400" dirty="0"/>
              <a:t>Helps minimize memory resources required to implement the EDR function </a:t>
            </a:r>
            <a:endParaRPr lang="en-GB" sz="2400" dirty="0"/>
          </a:p>
          <a:p>
            <a:pPr marL="914400" lvl="1" indent="-457200">
              <a:buFont typeface="+mj-lt"/>
              <a:buAutoNum type="arabicPeriod"/>
            </a:pPr>
            <a:r>
              <a:rPr lang="en-US" sz="2400" dirty="0"/>
              <a:t>Provides the critical data needed for accident investigation and occupant injury analysis (based on 30+ years from experience in EDR design and analysis)</a:t>
            </a:r>
          </a:p>
          <a:p>
            <a:pPr marL="342900" indent="-342900"/>
            <a:r>
              <a:rPr lang="en-US" sz="2800" dirty="0"/>
              <a:t>An EDR design tailored to record data based on the event type would record a planar event if the criteria to capture and store a planar event occurs before, during or after a rollover event.  This would produce two separate EDR records. One for rollover and one for the planar.</a:t>
            </a:r>
          </a:p>
          <a:p>
            <a:pPr marL="342900" indent="-342900"/>
            <a:r>
              <a:rPr lang="en-US" sz="2800" dirty="0"/>
              <a:t>The purpose of the EDR is to provide data to help improve motor vehicle safety.   The focus should be on collecting the data parameters related to each event type (planar, rollover and VRU) which will provide useful data for analysis.</a:t>
            </a:r>
            <a:r>
              <a:rPr lang="en-GB" sz="2800" dirty="0"/>
              <a:t> </a:t>
            </a:r>
          </a:p>
        </p:txBody>
      </p:sp>
      <p:sp>
        <p:nvSpPr>
          <p:cNvPr id="4" name="Slide Number Placeholder 3">
            <a:extLst>
              <a:ext uri="{FF2B5EF4-FFF2-40B4-BE49-F238E27FC236}">
                <a16:creationId xmlns:a16="http://schemas.microsoft.com/office/drawing/2014/main" id="{F826D075-8A90-E441-9AF2-95E565B7761E}"/>
              </a:ext>
            </a:extLst>
          </p:cNvPr>
          <p:cNvSpPr>
            <a:spLocks noGrp="1"/>
          </p:cNvSpPr>
          <p:nvPr>
            <p:ph type="sldNum" sz="quarter" idx="12"/>
          </p:nvPr>
        </p:nvSpPr>
        <p:spPr/>
        <p:txBody>
          <a:bodyPr/>
          <a:lstStyle/>
          <a:p>
            <a:fld id="{B06281FB-B837-4A5D-9C63-4E0BD8703641}" type="slidenum">
              <a:rPr lang="en-US" smtClean="0"/>
              <a:t>5</a:t>
            </a:fld>
            <a:endParaRPr lang="en-US" dirty="0"/>
          </a:p>
        </p:txBody>
      </p:sp>
    </p:spTree>
    <p:extLst>
      <p:ext uri="{BB962C8B-B14F-4D97-AF65-F5344CB8AC3E}">
        <p14:creationId xmlns:p14="http://schemas.microsoft.com/office/powerpoint/2010/main" val="1624711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10108 SME-ADS  -  Read-Only" id="{FBAEA7CB-23B3-7B41-925E-D21000C76979}" vid="{0C0070AF-51CC-1C4B-B45C-93E1C20D6D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363</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Nova</vt:lpstr>
      <vt:lpstr>Arial Nova Light</vt:lpstr>
      <vt:lpstr>Calibri</vt:lpstr>
      <vt:lpstr>Office Theme</vt:lpstr>
      <vt:lpstr>GRSG/120</vt:lpstr>
      <vt:lpstr>Current Proposal</vt:lpstr>
      <vt:lpstr>Rollover Event</vt:lpstr>
      <vt:lpstr>Event Duration of Vehicle Going Off Road</vt:lpstr>
      <vt:lpstr>Recommendation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 c</dc:creator>
  <cp:lastModifiedBy>Benedicte Boudol</cp:lastModifiedBy>
  <cp:revision>9</cp:revision>
  <dcterms:created xsi:type="dcterms:W3CDTF">2021-01-09T12:15:09Z</dcterms:created>
  <dcterms:modified xsi:type="dcterms:W3CDTF">2021-01-11T09:49:18Z</dcterms:modified>
</cp:coreProperties>
</file>