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87" r:id="rId5"/>
    <p:sldId id="289" r:id="rId6"/>
    <p:sldId id="291" r:id="rId7"/>
    <p:sldId id="290" r:id="rId8"/>
    <p:sldId id="288" r:id="rId9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B2DC70-7C33-405F-B375-DF9317EBECB1}" v="24" dt="2021-01-19T21:44:44.5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>
        <p:scale>
          <a:sx n="80" d="100"/>
          <a:sy n="80" d="100"/>
        </p:scale>
        <p:origin x="1766" y="10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76FFFDA4-E967-467A-8562-ADD1622372FE}"/>
    <pc:docChg chg="undo custSel addSld delSld modSld">
      <pc:chgData name="Konstantin Glukhenkiy" userId="24b49d37-c936-4e44-8fab-4bfac34f62f4" providerId="ADAL" clId="{76FFFDA4-E967-467A-8562-ADD1622372FE}" dt="2021-01-19T21:48:56.666" v="639" actId="947"/>
      <pc:docMkLst>
        <pc:docMk/>
      </pc:docMkLst>
      <pc:sldChg chg="modSp">
        <pc:chgData name="Konstantin Glukhenkiy" userId="24b49d37-c936-4e44-8fab-4bfac34f62f4" providerId="ADAL" clId="{76FFFDA4-E967-467A-8562-ADD1622372FE}" dt="2021-01-19T19:38:31.353" v="375" actId="20577"/>
        <pc:sldMkLst>
          <pc:docMk/>
          <pc:sldMk cId="2256515904" sldId="287"/>
        </pc:sldMkLst>
        <pc:spChg chg="mod">
          <ac:chgData name="Konstantin Glukhenkiy" userId="24b49d37-c936-4e44-8fab-4bfac34f62f4" providerId="ADAL" clId="{76FFFDA4-E967-467A-8562-ADD1622372FE}" dt="2021-01-19T19:38:31.353" v="375" actId="20577"/>
          <ac:spMkLst>
            <pc:docMk/>
            <pc:sldMk cId="2256515904" sldId="287"/>
            <ac:spMk id="3" creationId="{00000000-0000-0000-0000-000000000000}"/>
          </ac:spMkLst>
        </pc:spChg>
        <pc:spChg chg="mod">
          <ac:chgData name="Konstantin Glukhenkiy" userId="24b49d37-c936-4e44-8fab-4bfac34f62f4" providerId="ADAL" clId="{76FFFDA4-E967-467A-8562-ADD1622372FE}" dt="2021-01-19T18:56:13.990" v="92" actId="20577"/>
          <ac:spMkLst>
            <pc:docMk/>
            <pc:sldMk cId="2256515904" sldId="287"/>
            <ac:spMk id="4" creationId="{00000000-0000-0000-0000-000000000000}"/>
          </ac:spMkLst>
        </pc:spChg>
      </pc:sldChg>
      <pc:sldChg chg="modSp">
        <pc:chgData name="Konstantin Glukhenkiy" userId="24b49d37-c936-4e44-8fab-4bfac34f62f4" providerId="ADAL" clId="{76FFFDA4-E967-467A-8562-ADD1622372FE}" dt="2021-01-19T21:48:56.666" v="639" actId="947"/>
        <pc:sldMkLst>
          <pc:docMk/>
          <pc:sldMk cId="302958873" sldId="288"/>
        </pc:sldMkLst>
        <pc:spChg chg="mod">
          <ac:chgData name="Konstantin Glukhenkiy" userId="24b49d37-c936-4e44-8fab-4bfac34f62f4" providerId="ADAL" clId="{76FFFDA4-E967-467A-8562-ADD1622372FE}" dt="2021-01-19T21:48:56.666" v="639" actId="947"/>
          <ac:spMkLst>
            <pc:docMk/>
            <pc:sldMk cId="302958873" sldId="288"/>
            <ac:spMk id="4" creationId="{00000000-0000-0000-0000-000000000000}"/>
          </ac:spMkLst>
        </pc:spChg>
      </pc:sldChg>
      <pc:sldChg chg="add del">
        <pc:chgData name="Konstantin Glukhenkiy" userId="24b49d37-c936-4e44-8fab-4bfac34f62f4" providerId="ADAL" clId="{76FFFDA4-E967-467A-8562-ADD1622372FE}" dt="2021-01-19T19:10:55.047" v="94" actId="2696"/>
        <pc:sldMkLst>
          <pc:docMk/>
          <pc:sldMk cId="1220164904" sldId="289"/>
        </pc:sldMkLst>
      </pc:sldChg>
      <pc:sldChg chg="addSp delSp modSp add">
        <pc:chgData name="Konstantin Glukhenkiy" userId="24b49d37-c936-4e44-8fab-4bfac34f62f4" providerId="ADAL" clId="{76FFFDA4-E967-467A-8562-ADD1622372FE}" dt="2021-01-19T19:36:08.388" v="346" actId="1076"/>
        <pc:sldMkLst>
          <pc:docMk/>
          <pc:sldMk cId="1804794617" sldId="289"/>
        </pc:sldMkLst>
        <pc:spChg chg="mod">
          <ac:chgData name="Konstantin Glukhenkiy" userId="24b49d37-c936-4e44-8fab-4bfac34f62f4" providerId="ADAL" clId="{76FFFDA4-E967-467A-8562-ADD1622372FE}" dt="2021-01-19T19:12:38.963" v="108" actId="20577"/>
          <ac:spMkLst>
            <pc:docMk/>
            <pc:sldMk cId="1804794617" sldId="289"/>
            <ac:spMk id="2" creationId="{CA0F477A-1972-43BC-A4B1-13006DB5D13A}"/>
          </ac:spMkLst>
        </pc:spChg>
        <pc:spChg chg="add del">
          <ac:chgData name="Konstantin Glukhenkiy" userId="24b49d37-c936-4e44-8fab-4bfac34f62f4" providerId="ADAL" clId="{76FFFDA4-E967-467A-8562-ADD1622372FE}" dt="2021-01-19T19:11:28.824" v="97"/>
          <ac:spMkLst>
            <pc:docMk/>
            <pc:sldMk cId="1804794617" sldId="289"/>
            <ac:spMk id="3" creationId="{F491A768-0715-4EF0-8A5E-8588E7B9D194}"/>
          </ac:spMkLst>
        </pc:spChg>
        <pc:spChg chg="add mod">
          <ac:chgData name="Konstantin Glukhenkiy" userId="24b49d37-c936-4e44-8fab-4bfac34f62f4" providerId="ADAL" clId="{76FFFDA4-E967-467A-8562-ADD1622372FE}" dt="2021-01-19T19:35:46.768" v="344" actId="14100"/>
          <ac:spMkLst>
            <pc:docMk/>
            <pc:sldMk cId="1804794617" sldId="289"/>
            <ac:spMk id="5" creationId="{BACB074D-8B99-458F-8089-A5ADA786BB64}"/>
          </ac:spMkLst>
        </pc:spChg>
        <pc:spChg chg="add mod">
          <ac:chgData name="Konstantin Glukhenkiy" userId="24b49d37-c936-4e44-8fab-4bfac34f62f4" providerId="ADAL" clId="{76FFFDA4-E967-467A-8562-ADD1622372FE}" dt="2021-01-19T19:35:11.008" v="340" actId="1076"/>
          <ac:spMkLst>
            <pc:docMk/>
            <pc:sldMk cId="1804794617" sldId="289"/>
            <ac:spMk id="6" creationId="{9B0DCE52-233E-4F2E-A51E-B10DC29A4EEC}"/>
          </ac:spMkLst>
        </pc:spChg>
        <pc:spChg chg="add mod">
          <ac:chgData name="Konstantin Glukhenkiy" userId="24b49d37-c936-4e44-8fab-4bfac34f62f4" providerId="ADAL" clId="{76FFFDA4-E967-467A-8562-ADD1622372FE}" dt="2021-01-19T19:36:08.388" v="346" actId="1076"/>
          <ac:spMkLst>
            <pc:docMk/>
            <pc:sldMk cId="1804794617" sldId="289"/>
            <ac:spMk id="7" creationId="{B1BFF53B-AC04-4EC5-B27C-6B5CADB940B4}"/>
          </ac:spMkLst>
        </pc:spChg>
        <pc:picChg chg="add mod">
          <ac:chgData name="Konstantin Glukhenkiy" userId="24b49d37-c936-4e44-8fab-4bfac34f62f4" providerId="ADAL" clId="{76FFFDA4-E967-467A-8562-ADD1622372FE}" dt="2021-01-19T19:35:20.474" v="341" actId="1076"/>
          <ac:picMkLst>
            <pc:docMk/>
            <pc:sldMk cId="1804794617" sldId="289"/>
            <ac:picMk id="4" creationId="{1361E5B3-188B-434B-8464-9FAB5658769A}"/>
          </ac:picMkLst>
        </pc:picChg>
      </pc:sldChg>
      <pc:sldChg chg="addSp delSp modSp add">
        <pc:chgData name="Konstantin Glukhenkiy" userId="24b49d37-c936-4e44-8fab-4bfac34f62f4" providerId="ADAL" clId="{76FFFDA4-E967-467A-8562-ADD1622372FE}" dt="2021-01-19T19:36:38.481" v="348" actId="1076"/>
        <pc:sldMkLst>
          <pc:docMk/>
          <pc:sldMk cId="4033918377" sldId="290"/>
        </pc:sldMkLst>
        <pc:spChg chg="add mod">
          <ac:chgData name="Konstantin Glukhenkiy" userId="24b49d37-c936-4e44-8fab-4bfac34f62f4" providerId="ADAL" clId="{76FFFDA4-E967-467A-8562-ADD1622372FE}" dt="2021-01-19T19:36:38.481" v="348" actId="1076"/>
          <ac:spMkLst>
            <pc:docMk/>
            <pc:sldMk cId="4033918377" sldId="290"/>
            <ac:spMk id="5" creationId="{BD072FA5-44E8-4AF4-BCED-FB542768EB37}"/>
          </ac:spMkLst>
        </pc:spChg>
        <pc:picChg chg="add mod">
          <ac:chgData name="Konstantin Glukhenkiy" userId="24b49d37-c936-4e44-8fab-4bfac34f62f4" providerId="ADAL" clId="{76FFFDA4-E967-467A-8562-ADD1622372FE}" dt="2021-01-19T19:29:29.743" v="182" actId="1076"/>
          <ac:picMkLst>
            <pc:docMk/>
            <pc:sldMk cId="4033918377" sldId="290"/>
            <ac:picMk id="3" creationId="{7A09CE95-AC30-4490-9B8A-6192F97654FC}"/>
          </ac:picMkLst>
        </pc:picChg>
        <pc:picChg chg="del">
          <ac:chgData name="Konstantin Glukhenkiy" userId="24b49d37-c936-4e44-8fab-4bfac34f62f4" providerId="ADAL" clId="{76FFFDA4-E967-467A-8562-ADD1622372FE}" dt="2021-01-19T19:29:16.124" v="180" actId="478"/>
          <ac:picMkLst>
            <pc:docMk/>
            <pc:sldMk cId="4033918377" sldId="290"/>
            <ac:picMk id="4" creationId="{1361E5B3-188B-434B-8464-9FAB5658769A}"/>
          </ac:picMkLst>
        </pc:picChg>
      </pc:sldChg>
      <pc:sldChg chg="addSp delSp modSp add">
        <pc:chgData name="Konstantin Glukhenkiy" userId="24b49d37-c936-4e44-8fab-4bfac34f62f4" providerId="ADAL" clId="{76FFFDA4-E967-467A-8562-ADD1622372FE}" dt="2021-01-19T19:41:21.692" v="382" actId="1076"/>
        <pc:sldMkLst>
          <pc:docMk/>
          <pc:sldMk cId="3589421901" sldId="291"/>
        </pc:sldMkLst>
        <pc:spChg chg="del">
          <ac:chgData name="Konstantin Glukhenkiy" userId="24b49d37-c936-4e44-8fab-4bfac34f62f4" providerId="ADAL" clId="{76FFFDA4-E967-467A-8562-ADD1622372FE}" dt="2021-01-19T19:41:08.372" v="379" actId="478"/>
          <ac:spMkLst>
            <pc:docMk/>
            <pc:sldMk cId="3589421901" sldId="291"/>
            <ac:spMk id="5" creationId="{BACB074D-8B99-458F-8089-A5ADA786BB64}"/>
          </ac:spMkLst>
        </pc:spChg>
        <pc:spChg chg="del">
          <ac:chgData name="Konstantin Glukhenkiy" userId="24b49d37-c936-4e44-8fab-4bfac34f62f4" providerId="ADAL" clId="{76FFFDA4-E967-467A-8562-ADD1622372FE}" dt="2021-01-19T19:41:09.371" v="380" actId="478"/>
          <ac:spMkLst>
            <pc:docMk/>
            <pc:sldMk cId="3589421901" sldId="291"/>
            <ac:spMk id="6" creationId="{9B0DCE52-233E-4F2E-A51E-B10DC29A4EEC}"/>
          </ac:spMkLst>
        </pc:spChg>
        <pc:spChg chg="del">
          <ac:chgData name="Konstantin Glukhenkiy" userId="24b49d37-c936-4e44-8fab-4bfac34f62f4" providerId="ADAL" clId="{76FFFDA4-E967-467A-8562-ADD1622372FE}" dt="2021-01-19T19:41:07.411" v="378" actId="478"/>
          <ac:spMkLst>
            <pc:docMk/>
            <pc:sldMk cId="3589421901" sldId="291"/>
            <ac:spMk id="7" creationId="{B1BFF53B-AC04-4EC5-B27C-6B5CADB940B4}"/>
          </ac:spMkLst>
        </pc:spChg>
        <pc:picChg chg="add mod">
          <ac:chgData name="Konstantin Glukhenkiy" userId="24b49d37-c936-4e44-8fab-4bfac34f62f4" providerId="ADAL" clId="{76FFFDA4-E967-467A-8562-ADD1622372FE}" dt="2021-01-19T19:41:21.692" v="382" actId="1076"/>
          <ac:picMkLst>
            <pc:docMk/>
            <pc:sldMk cId="3589421901" sldId="291"/>
            <ac:picMk id="3" creationId="{F23A54A3-478B-4F3D-9D78-C87C7316646B}"/>
          </ac:picMkLst>
        </pc:picChg>
        <pc:picChg chg="del">
          <ac:chgData name="Konstantin Glukhenkiy" userId="24b49d37-c936-4e44-8fab-4bfac34f62f4" providerId="ADAL" clId="{76FFFDA4-E967-467A-8562-ADD1622372FE}" dt="2021-01-19T19:41:05.564" v="377" actId="478"/>
          <ac:picMkLst>
            <pc:docMk/>
            <pc:sldMk cId="3589421901" sldId="291"/>
            <ac:picMk id="4" creationId="{1361E5B3-188B-434B-8464-9FAB5658769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19-Jan-21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19/01/2021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pages/viewpage.action?pageId=91778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Noise (GRB)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General information and WP.29 highlights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endParaRPr lang="en-GB" sz="1800" dirty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session</a:t>
            </a:r>
            <a:r>
              <a:rPr lang="en-GB" sz="1800" dirty="0"/>
              <a:t> is provisionally scheduled from </a:t>
            </a:r>
            <a:r>
              <a:rPr lang="en-GB" sz="1800" b="1" dirty="0"/>
              <a:t>15 to 17 September 2021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is</a:t>
            </a:r>
            <a:r>
              <a:rPr lang="en-GB" sz="1800" b="1" dirty="0"/>
              <a:t> 28 June 2021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For new pictures with notes, all text should be editable. No text as an embedded image!   </a:t>
            </a:r>
          </a:p>
          <a:p>
            <a:pPr marL="447675" indent="-180975">
              <a:buFont typeface="Arial" pitchFamily="34" charset="0"/>
              <a:buChar char="•"/>
            </a:pPr>
            <a:endParaRPr lang="en-GB" sz="1800" dirty="0"/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Changes to the website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US" sz="1800" dirty="0"/>
              <a:t>Our website has been migrated to a new platform. The access to meeting documents has changed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US" sz="1800" dirty="0"/>
              <a:t>For 2021 meetings, use the "Meetings &amp; Documents" entry menu on the left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US" sz="1800" dirty="0"/>
              <a:t>For meetings before 2021, use the "Meeting Documents before 2021 (ARCHIVE)" menu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US" sz="1800" dirty="0"/>
              <a:t>Wiki pages for IWGs and TFs have not changed:</a:t>
            </a:r>
          </a:p>
          <a:p>
            <a:pPr marL="266700"/>
            <a:r>
              <a:rPr lang="en-US" sz="1800" dirty="0"/>
              <a:t>    </a:t>
            </a:r>
            <a:r>
              <a:rPr lang="en-US" sz="1800" dirty="0">
                <a:hlinkClick r:id="rId2"/>
              </a:rPr>
              <a:t>https://wiki.unece.org/pages/viewpage.action?pageId=917781</a:t>
            </a:r>
            <a:r>
              <a:rPr lang="en-US" sz="1800" dirty="0"/>
              <a:t>  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US" sz="1800" dirty="0"/>
              <a:t>The link is below the GR name in the left menu 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US" sz="1800" dirty="0"/>
              <a:t>See the following slides </a:t>
            </a:r>
            <a:endParaRPr lang="en-GB" sz="1800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7329264" y="62508"/>
            <a:ext cx="2576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GRBP-73-10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(73rd GRBP, 26-29 January 2021,</a:t>
            </a: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items 1 and 10)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126603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F477A-1972-43BC-A4B1-13006DB5D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61E5B3-188B-434B-8464-9FAB565876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00" y="1563111"/>
            <a:ext cx="9361040" cy="528648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BACB074D-8B99-458F-8089-A5ADA786BB64}"/>
              </a:ext>
            </a:extLst>
          </p:cNvPr>
          <p:cNvSpPr/>
          <p:nvPr/>
        </p:nvSpPr>
        <p:spPr>
          <a:xfrm>
            <a:off x="2648744" y="5373216"/>
            <a:ext cx="4968552" cy="7200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B0DCE52-233E-4F2E-A51E-B10DC29A4EEC}"/>
              </a:ext>
            </a:extLst>
          </p:cNvPr>
          <p:cNvSpPr/>
          <p:nvPr/>
        </p:nvSpPr>
        <p:spPr>
          <a:xfrm>
            <a:off x="632520" y="6277712"/>
            <a:ext cx="2160240" cy="52462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1BFF53B-AC04-4EC5-B27C-6B5CADB940B4}"/>
              </a:ext>
            </a:extLst>
          </p:cNvPr>
          <p:cNvSpPr/>
          <p:nvPr/>
        </p:nvSpPr>
        <p:spPr>
          <a:xfrm>
            <a:off x="632520" y="2905111"/>
            <a:ext cx="2160240" cy="52462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9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F477A-1972-43BC-A4B1-13006DB5D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3A54A3-478B-4F3D-9D78-C87C731664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07" y="1494359"/>
            <a:ext cx="9845893" cy="521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421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F477A-1972-43BC-A4B1-13006DB5D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09CE95-AC30-4490-9B8A-6192F9765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77" y="1543391"/>
            <a:ext cx="9533446" cy="5288738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BD072FA5-44E8-4AF4-BCED-FB542768EB37}"/>
              </a:ext>
            </a:extLst>
          </p:cNvPr>
          <p:cNvSpPr/>
          <p:nvPr/>
        </p:nvSpPr>
        <p:spPr>
          <a:xfrm>
            <a:off x="186277" y="5589240"/>
            <a:ext cx="2160240" cy="52462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18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>
                <a:solidFill>
                  <a:schemeClr val="bg1"/>
                </a:solidFill>
              </a:rPr>
              <a:t>Highlights of the recent session(s) of WP.29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tx1"/>
                </a:solidFill>
              </a:rPr>
              <a:t> 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8525" y="1772816"/>
            <a:ext cx="9648949" cy="489654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GB" sz="2000" dirty="0">
                <a:solidFill>
                  <a:schemeClr val="accent2"/>
                </a:solidFill>
              </a:rPr>
              <a:t>November 20</a:t>
            </a:r>
            <a:r>
              <a:rPr lang="ru-RU" sz="2000" dirty="0">
                <a:solidFill>
                  <a:schemeClr val="accent2"/>
                </a:solidFill>
              </a:rPr>
              <a:t>20</a:t>
            </a:r>
            <a:r>
              <a:rPr lang="en-GB" sz="2000" dirty="0">
                <a:solidFill>
                  <a:schemeClr val="accent2"/>
                </a:solidFill>
              </a:rPr>
              <a:t>  </a:t>
            </a:r>
            <a:endParaRPr lang="en-GB" sz="2000" b="1" dirty="0">
              <a:solidFill>
                <a:schemeClr val="accent2"/>
              </a:solidFill>
            </a:endParaRP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Opening statement of Dr. James Owens, NHTSA Deputy Administrator (WP.29-182-20) 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Mr. Anikeev (Russian Federation) elected as Vice-Chair of WP.29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WP.29 endorsed a proposal by IWG IWVTA to amend provision V9 in the Guidelines on Transitional Provisions:  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strike="sngStrike" dirty="0"/>
              <a:t>V.9. Contracting Parties applying this Regulation shall not refuse to grant type approvals according to any preceding series of amendments to this Regulation or extensions thereof. 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V.9. Contracting Parties applying this UN Regulation may grant type approvals according to any preceding series of amendments to this Regulation. 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V.9bis. Contracting Parties applying this UN Regulation shall continue to grant extensions of existing approvals to any preceding series of amendments to this Regulation.” </a:t>
            </a:r>
            <a:endParaRPr lang="ru-RU" sz="2200" dirty="0"/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See report in ECE/TRANS/WP.29/11</a:t>
            </a:r>
            <a:r>
              <a:rPr lang="ru-RU" sz="2200" dirty="0"/>
              <a:t>55</a:t>
            </a:r>
            <a:endParaRPr lang="en-US" sz="2200" dirty="0"/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58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3" ma:contentTypeDescription="Create a new document." ma:contentTypeScope="" ma:versionID="89c13dde5d7aa6b1840a64c3c61e7101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49ff99f9a570207563b6136515cf8a36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DC900B-96EE-4AB4-8B51-F38ACD517BC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b4a1c0d-4a69-4996-a84a-fc699b9f49de"/>
    <ds:schemaRef ds:uri="http://purl.org/dc/terms/"/>
    <ds:schemaRef ds:uri="http://schemas.openxmlformats.org/package/2006/metadata/core-properties"/>
    <ds:schemaRef ds:uri="acccb6d4-dbe5-46d2-b4d3-5733603d8cc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EF620EE-9699-40E7-BAA7-74A6D6348D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E38FDE-0046-422A-AB4E-85219DA2C69C}"/>
</file>

<file path=docProps/app.xml><?xml version="1.0" encoding="utf-8"?>
<Properties xmlns="http://schemas.openxmlformats.org/officeDocument/2006/extended-properties" xmlns:vt="http://schemas.openxmlformats.org/officeDocument/2006/docPropsVTypes">
  <TotalTime>20520</TotalTime>
  <Words>342</Words>
  <Application>Microsoft Office PowerPoint</Application>
  <PresentationFormat>A4 Paper (210x297 mm)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Verdana</vt:lpstr>
      <vt:lpstr>Office Theme</vt:lpstr>
      <vt:lpstr>Working Party on Noise (GRB) General information and WP.29 highlights</vt:lpstr>
      <vt:lpstr>Website</vt:lpstr>
      <vt:lpstr>Website</vt:lpstr>
      <vt:lpstr>Website</vt:lpstr>
      <vt:lpstr>Highlights of the recent session(s) of WP.29  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secretariat</cp:lastModifiedBy>
  <cp:revision>187</cp:revision>
  <cp:lastPrinted>2014-03-30T15:01:41Z</cp:lastPrinted>
  <dcterms:created xsi:type="dcterms:W3CDTF">2014-03-30T12:17:15Z</dcterms:created>
  <dcterms:modified xsi:type="dcterms:W3CDTF">2021-01-19T21:49:06Z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rder">
    <vt:r8>8531200</vt:r8>
  </property>
</Properties>
</file>