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49" r:id="rId2"/>
    <p:sldMasterId id="2147483650" r:id="rId3"/>
  </p:sldMasterIdLst>
  <p:notesMasterIdLst>
    <p:notesMasterId r:id="rId18"/>
  </p:notesMasterIdLst>
  <p:sldIdLst>
    <p:sldId id="256" r:id="rId4"/>
    <p:sldId id="257" r:id="rId5"/>
    <p:sldId id="316" r:id="rId6"/>
    <p:sldId id="318" r:id="rId7"/>
    <p:sldId id="319" r:id="rId8"/>
    <p:sldId id="320" r:id="rId9"/>
    <p:sldId id="323" r:id="rId10"/>
    <p:sldId id="324" r:id="rId11"/>
    <p:sldId id="325" r:id="rId12"/>
    <p:sldId id="326" r:id="rId13"/>
    <p:sldId id="327" r:id="rId14"/>
    <p:sldId id="328" r:id="rId15"/>
    <p:sldId id="329" r:id="rId16"/>
    <p:sldId id="284" r:id="rId17"/>
  </p:sldIdLst>
  <p:sldSz cx="10080625" cy="7559675"/>
  <p:notesSz cx="7559675" cy="10691813"/>
  <p:defaultTextStyle>
    <a:defPPr>
      <a:defRPr lang="en-GB"/>
    </a:defPPr>
    <a:lvl1pPr algn="l" defTabSz="449263" rtl="0" fontAlgn="base" hangingPunct="0">
      <a:lnSpc>
        <a:spcPct val="93000"/>
      </a:lnSpc>
      <a:spcBef>
        <a:spcPct val="0"/>
      </a:spcBef>
      <a:spcAft>
        <a:spcPct val="0"/>
      </a:spcAft>
      <a:buClr>
        <a:srgbClr val="000000"/>
      </a:buClr>
      <a:buSzPct val="100000"/>
      <a:buFont typeface="Times New Roman" panose="02020603050405020304" pitchFamily="18" charset="0"/>
      <a:defRPr kern="1200">
        <a:solidFill>
          <a:schemeClr val="tx1"/>
        </a:solidFill>
        <a:latin typeface="Arial" panose="020B0604020202020204" pitchFamily="34" charset="0"/>
        <a:ea typeface="SimSun" panose="02010600030101010101" pitchFamily="2" charset="-122"/>
        <a:cs typeface="+mn-cs"/>
      </a:defRPr>
    </a:lvl1pPr>
    <a:lvl2pPr marL="742950" indent="-285750" algn="l" defTabSz="449263" rtl="0" fontAlgn="base" hangingPunct="0">
      <a:lnSpc>
        <a:spcPct val="93000"/>
      </a:lnSpc>
      <a:spcBef>
        <a:spcPct val="0"/>
      </a:spcBef>
      <a:spcAft>
        <a:spcPct val="0"/>
      </a:spcAft>
      <a:buClr>
        <a:srgbClr val="000000"/>
      </a:buClr>
      <a:buSzPct val="100000"/>
      <a:buFont typeface="Times New Roman" panose="02020603050405020304" pitchFamily="18" charset="0"/>
      <a:defRPr kern="1200">
        <a:solidFill>
          <a:schemeClr val="tx1"/>
        </a:solidFill>
        <a:latin typeface="Arial" panose="020B0604020202020204" pitchFamily="34" charset="0"/>
        <a:ea typeface="SimSun" panose="02010600030101010101" pitchFamily="2" charset="-122"/>
        <a:cs typeface="+mn-cs"/>
      </a:defRPr>
    </a:lvl2pPr>
    <a:lvl3pPr marL="1143000" indent="-228600" algn="l" defTabSz="449263" rtl="0" fontAlgn="base" hangingPunct="0">
      <a:lnSpc>
        <a:spcPct val="93000"/>
      </a:lnSpc>
      <a:spcBef>
        <a:spcPct val="0"/>
      </a:spcBef>
      <a:spcAft>
        <a:spcPct val="0"/>
      </a:spcAft>
      <a:buClr>
        <a:srgbClr val="000000"/>
      </a:buClr>
      <a:buSzPct val="100000"/>
      <a:buFont typeface="Times New Roman" panose="02020603050405020304" pitchFamily="18" charset="0"/>
      <a:defRPr kern="1200">
        <a:solidFill>
          <a:schemeClr val="tx1"/>
        </a:solidFill>
        <a:latin typeface="Arial" panose="020B0604020202020204" pitchFamily="34" charset="0"/>
        <a:ea typeface="SimSun" panose="02010600030101010101" pitchFamily="2" charset="-122"/>
        <a:cs typeface="+mn-cs"/>
      </a:defRPr>
    </a:lvl3pPr>
    <a:lvl4pPr marL="1600200" indent="-228600" algn="l" defTabSz="449263" rtl="0" fontAlgn="base" hangingPunct="0">
      <a:lnSpc>
        <a:spcPct val="93000"/>
      </a:lnSpc>
      <a:spcBef>
        <a:spcPct val="0"/>
      </a:spcBef>
      <a:spcAft>
        <a:spcPct val="0"/>
      </a:spcAft>
      <a:buClr>
        <a:srgbClr val="000000"/>
      </a:buClr>
      <a:buSzPct val="100000"/>
      <a:buFont typeface="Times New Roman" panose="02020603050405020304" pitchFamily="18" charset="0"/>
      <a:defRPr kern="1200">
        <a:solidFill>
          <a:schemeClr val="tx1"/>
        </a:solidFill>
        <a:latin typeface="Arial" panose="020B0604020202020204" pitchFamily="34" charset="0"/>
        <a:ea typeface="SimSun" panose="02010600030101010101" pitchFamily="2" charset="-122"/>
        <a:cs typeface="+mn-cs"/>
      </a:defRPr>
    </a:lvl4pPr>
    <a:lvl5pPr marL="2057400" indent="-228600" algn="l" defTabSz="449263" rtl="0" fontAlgn="base" hangingPunct="0">
      <a:lnSpc>
        <a:spcPct val="93000"/>
      </a:lnSpc>
      <a:spcBef>
        <a:spcPct val="0"/>
      </a:spcBef>
      <a:spcAft>
        <a:spcPct val="0"/>
      </a:spcAft>
      <a:buClr>
        <a:srgbClr val="000000"/>
      </a:buClr>
      <a:buSzPct val="100000"/>
      <a:buFont typeface="Times New Roman" panose="02020603050405020304" pitchFamily="18" charset="0"/>
      <a:defRPr kern="1200">
        <a:solidFill>
          <a:schemeClr val="tx1"/>
        </a:solidFill>
        <a:latin typeface="Arial" panose="020B0604020202020204" pitchFamily="34" charset="0"/>
        <a:ea typeface="SimSun"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SimSun"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SimSun"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SimSun"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SimSun"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66CCFF"/>
    <a:srgbClr val="0099FF"/>
    <a:srgbClr val="CCFF99"/>
    <a:srgbClr val="000066"/>
    <a:srgbClr val="FFFF66"/>
    <a:srgbClr val="FF9966"/>
    <a:srgbClr val="FF3300"/>
    <a:srgbClr val="23CB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524" y="72"/>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10" Type="http://schemas.openxmlformats.org/officeDocument/2006/relationships/slide" Target="slides/slide7.xml"/><Relationship Id="rId19"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7" name="Rectangle 1"/>
          <p:cNvSpPr>
            <a:spLocks noGrp="1" noRot="1" noChangeAspect="1" noChangeArrowheads="1"/>
          </p:cNvSpPr>
          <p:nvPr>
            <p:ph type="sldImg"/>
          </p:nvPr>
        </p:nvSpPr>
        <p:spPr bwMode="auto">
          <a:xfrm>
            <a:off x="1106488" y="812800"/>
            <a:ext cx="5343525" cy="4006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p>
      <p:sp>
        <p:nvSpPr>
          <p:cNvPr id="4098" name="Rectangle 2"/>
          <p:cNvSpPr>
            <a:spLocks noGrp="1" noChangeArrowheads="1"/>
          </p:cNvSpPr>
          <p:nvPr>
            <p:ph type="body"/>
          </p:nvPr>
        </p:nvSpPr>
        <p:spPr bwMode="auto">
          <a:xfrm>
            <a:off x="755650" y="5078413"/>
            <a:ext cx="6046788" cy="4810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endParaRPr lang="fr-FR" altLang="fr-FR"/>
          </a:p>
        </p:txBody>
      </p:sp>
      <p:sp>
        <p:nvSpPr>
          <p:cNvPr id="4099" name="Rectangle 3"/>
          <p:cNvSpPr>
            <a:spLocks noGrp="1" noChangeArrowheads="1"/>
          </p:cNvSpPr>
          <p:nvPr>
            <p:ph type="hdr"/>
          </p:nvPr>
        </p:nvSpPr>
        <p:spPr bwMode="auto">
          <a:xfrm>
            <a:off x="0" y="0"/>
            <a:ext cx="3279775" cy="533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nSpc>
                <a:spcPct val="95000"/>
              </a:lnSpc>
              <a:tabLst>
                <a:tab pos="449263" algn="l"/>
                <a:tab pos="898525" algn="l"/>
                <a:tab pos="1347788" algn="l"/>
                <a:tab pos="1797050" algn="l"/>
                <a:tab pos="2246313" algn="l"/>
                <a:tab pos="2695575" algn="l"/>
                <a:tab pos="3144838" algn="l"/>
              </a:tabLst>
              <a:defRPr sz="1400">
                <a:solidFill>
                  <a:srgbClr val="000000"/>
                </a:solidFill>
                <a:latin typeface="Times New Roman" panose="02020603050405020304" pitchFamily="18" charset="0"/>
                <a:ea typeface="Arial Unicode MS" panose="020B0604020202020204" pitchFamily="34" charset="-128"/>
                <a:cs typeface="Arial Unicode MS" panose="020B0604020202020204" pitchFamily="34" charset="-128"/>
              </a:defRPr>
            </a:lvl1pPr>
          </a:lstStyle>
          <a:p>
            <a:endParaRPr lang="fr-FR" altLang="fr-FR"/>
          </a:p>
        </p:txBody>
      </p:sp>
      <p:sp>
        <p:nvSpPr>
          <p:cNvPr id="4100" name="Rectangle 4"/>
          <p:cNvSpPr>
            <a:spLocks noGrp="1" noChangeArrowheads="1"/>
          </p:cNvSpPr>
          <p:nvPr>
            <p:ph type="dt"/>
          </p:nvPr>
        </p:nvSpPr>
        <p:spPr bwMode="auto">
          <a:xfrm>
            <a:off x="4278313" y="0"/>
            <a:ext cx="3279775" cy="533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r">
              <a:lnSpc>
                <a:spcPct val="95000"/>
              </a:lnSpc>
              <a:tabLst>
                <a:tab pos="449263" algn="l"/>
                <a:tab pos="898525" algn="l"/>
                <a:tab pos="1347788" algn="l"/>
                <a:tab pos="1797050" algn="l"/>
                <a:tab pos="2246313" algn="l"/>
                <a:tab pos="2695575" algn="l"/>
                <a:tab pos="3144838" algn="l"/>
              </a:tabLst>
              <a:defRPr sz="1400">
                <a:solidFill>
                  <a:srgbClr val="000000"/>
                </a:solidFill>
                <a:latin typeface="Times New Roman" panose="02020603050405020304" pitchFamily="18" charset="0"/>
                <a:ea typeface="Arial Unicode MS" panose="020B0604020202020204" pitchFamily="34" charset="-128"/>
                <a:cs typeface="Arial Unicode MS" panose="020B0604020202020204" pitchFamily="34" charset="-128"/>
              </a:defRPr>
            </a:lvl1pPr>
          </a:lstStyle>
          <a:p>
            <a:endParaRPr lang="fr-FR" altLang="fr-FR"/>
          </a:p>
        </p:txBody>
      </p:sp>
      <p:sp>
        <p:nvSpPr>
          <p:cNvPr id="4101" name="Rectangle 5"/>
          <p:cNvSpPr>
            <a:spLocks noGrp="1" noChangeArrowheads="1"/>
          </p:cNvSpPr>
          <p:nvPr>
            <p:ph type="ftr"/>
          </p:nvPr>
        </p:nvSpPr>
        <p:spPr bwMode="auto">
          <a:xfrm>
            <a:off x="0" y="10156825"/>
            <a:ext cx="3279775" cy="533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lvl1pPr>
              <a:lnSpc>
                <a:spcPct val="95000"/>
              </a:lnSpc>
              <a:tabLst>
                <a:tab pos="449263" algn="l"/>
                <a:tab pos="898525" algn="l"/>
                <a:tab pos="1347788" algn="l"/>
                <a:tab pos="1797050" algn="l"/>
                <a:tab pos="2246313" algn="l"/>
                <a:tab pos="2695575" algn="l"/>
                <a:tab pos="3144838" algn="l"/>
              </a:tabLst>
              <a:defRPr sz="1400">
                <a:solidFill>
                  <a:srgbClr val="000000"/>
                </a:solidFill>
                <a:latin typeface="Times New Roman" panose="02020603050405020304" pitchFamily="18" charset="0"/>
                <a:ea typeface="Arial Unicode MS" panose="020B0604020202020204" pitchFamily="34" charset="-128"/>
                <a:cs typeface="Arial Unicode MS" panose="020B0604020202020204" pitchFamily="34" charset="-128"/>
              </a:defRPr>
            </a:lvl1pPr>
          </a:lstStyle>
          <a:p>
            <a:endParaRPr lang="fr-FR" altLang="fr-FR"/>
          </a:p>
        </p:txBody>
      </p:sp>
      <p:sp>
        <p:nvSpPr>
          <p:cNvPr id="4102" name="Rectangle 6"/>
          <p:cNvSpPr>
            <a:spLocks noGrp="1" noChangeArrowheads="1"/>
          </p:cNvSpPr>
          <p:nvPr>
            <p:ph type="sldNum"/>
          </p:nvPr>
        </p:nvSpPr>
        <p:spPr bwMode="auto">
          <a:xfrm>
            <a:off x="4278313" y="10156825"/>
            <a:ext cx="3279775" cy="533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lvl1pPr algn="r">
              <a:lnSpc>
                <a:spcPct val="95000"/>
              </a:lnSpc>
              <a:tabLst>
                <a:tab pos="449263" algn="l"/>
                <a:tab pos="898525" algn="l"/>
                <a:tab pos="1347788" algn="l"/>
                <a:tab pos="1797050" algn="l"/>
                <a:tab pos="2246313" algn="l"/>
                <a:tab pos="2695575" algn="l"/>
                <a:tab pos="3144838" algn="l"/>
              </a:tabLst>
              <a:defRPr sz="1400">
                <a:solidFill>
                  <a:srgbClr val="000000"/>
                </a:solidFill>
                <a:latin typeface="Times New Roman" panose="02020603050405020304" pitchFamily="18" charset="0"/>
                <a:ea typeface="Arial Unicode MS" panose="020B0604020202020204" pitchFamily="34" charset="-128"/>
                <a:cs typeface="Arial Unicode MS" panose="020B0604020202020204" pitchFamily="34" charset="-128"/>
              </a:defRPr>
            </a:lvl1pPr>
          </a:lstStyle>
          <a:p>
            <a:fld id="{DB3F0030-7409-4F54-87FA-F060A8ADEAB0}" type="slidenum">
              <a:rPr lang="fr-FR" altLang="fr-FR"/>
              <a:pPr/>
              <a:t>‹#›</a:t>
            </a:fld>
            <a:endParaRPr lang="fr-FR" altLang="fr-FR"/>
          </a:p>
        </p:txBody>
      </p:sp>
    </p:spTree>
  </p:cSld>
  <p:clrMap bg1="lt1" tx1="dk1" bg2="lt2" tx2="dk2" accent1="accent1" accent2="accent2" accent3="accent3" accent4="accent4" accent5="accent5" accent6="accent6" hlink="hlink" folHlink="folHlink"/>
  <p:notesStyle>
    <a:lvl1pPr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53CA9D46-B7CC-48C5-BBF9-5C3DD5316820}" type="slidenum">
              <a:rPr lang="fr-FR" altLang="fr-FR"/>
              <a:pPr/>
              <a:t>1</a:t>
            </a:fld>
            <a:endParaRPr lang="fr-FR" altLang="fr-FR"/>
          </a:p>
        </p:txBody>
      </p:sp>
      <p:sp>
        <p:nvSpPr>
          <p:cNvPr id="34817" name="Rectangle 1"/>
          <p:cNvSpPr txBox="1">
            <a:spLocks noGrp="1" noRot="1" noChangeAspect="1" noChangeArrowheads="1"/>
          </p:cNvSpPr>
          <p:nvPr>
            <p:ph type="sldImg"/>
          </p:nvPr>
        </p:nvSpPr>
        <p:spPr bwMode="auto">
          <a:xfrm>
            <a:off x="1106488" y="812800"/>
            <a:ext cx="5345112" cy="40084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4818" name="Rectangle 2"/>
          <p:cNvSpPr txBox="1">
            <a:spLocks noGrp="1"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ltLang="fr-F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F99A3382-A8A5-4C82-99CF-6657DE05B71C}" type="slidenum">
              <a:rPr lang="fr-FR" altLang="fr-FR"/>
              <a:pPr/>
              <a:t>10</a:t>
            </a:fld>
            <a:endParaRPr lang="fr-FR" altLang="fr-FR"/>
          </a:p>
        </p:txBody>
      </p:sp>
      <p:sp>
        <p:nvSpPr>
          <p:cNvPr id="35841" name="Rectangle 1"/>
          <p:cNvSpPr txBox="1">
            <a:spLocks noGrp="1" noRot="1" noChangeAspect="1" noChangeArrowheads="1"/>
          </p:cNvSpPr>
          <p:nvPr>
            <p:ph type="sldImg"/>
          </p:nvPr>
        </p:nvSpPr>
        <p:spPr bwMode="auto">
          <a:xfrm>
            <a:off x="1079500" y="800100"/>
            <a:ext cx="5461000" cy="409575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5842" name="Rectangle 2"/>
          <p:cNvSpPr txBox="1">
            <a:spLocks noGrp="1"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ltLang="fr-FR"/>
          </a:p>
        </p:txBody>
      </p:sp>
    </p:spTree>
    <p:extLst>
      <p:ext uri="{BB962C8B-B14F-4D97-AF65-F5344CB8AC3E}">
        <p14:creationId xmlns:p14="http://schemas.microsoft.com/office/powerpoint/2010/main" val="12773074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F99A3382-A8A5-4C82-99CF-6657DE05B71C}" type="slidenum">
              <a:rPr lang="fr-FR" altLang="fr-FR"/>
              <a:pPr/>
              <a:t>11</a:t>
            </a:fld>
            <a:endParaRPr lang="fr-FR" altLang="fr-FR"/>
          </a:p>
        </p:txBody>
      </p:sp>
      <p:sp>
        <p:nvSpPr>
          <p:cNvPr id="35841" name="Rectangle 1"/>
          <p:cNvSpPr txBox="1">
            <a:spLocks noGrp="1" noRot="1" noChangeAspect="1" noChangeArrowheads="1"/>
          </p:cNvSpPr>
          <p:nvPr>
            <p:ph type="sldImg"/>
          </p:nvPr>
        </p:nvSpPr>
        <p:spPr bwMode="auto">
          <a:xfrm>
            <a:off x="1079500" y="800100"/>
            <a:ext cx="5461000" cy="409575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5842" name="Rectangle 2"/>
          <p:cNvSpPr txBox="1">
            <a:spLocks noGrp="1"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ltLang="fr-FR"/>
          </a:p>
        </p:txBody>
      </p:sp>
    </p:spTree>
    <p:extLst>
      <p:ext uri="{BB962C8B-B14F-4D97-AF65-F5344CB8AC3E}">
        <p14:creationId xmlns:p14="http://schemas.microsoft.com/office/powerpoint/2010/main" val="5951097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F99A3382-A8A5-4C82-99CF-6657DE05B71C}" type="slidenum">
              <a:rPr lang="fr-FR" altLang="fr-FR"/>
              <a:pPr/>
              <a:t>12</a:t>
            </a:fld>
            <a:endParaRPr lang="fr-FR" altLang="fr-FR"/>
          </a:p>
        </p:txBody>
      </p:sp>
      <p:sp>
        <p:nvSpPr>
          <p:cNvPr id="35841" name="Rectangle 1"/>
          <p:cNvSpPr txBox="1">
            <a:spLocks noGrp="1" noRot="1" noChangeAspect="1" noChangeArrowheads="1"/>
          </p:cNvSpPr>
          <p:nvPr>
            <p:ph type="sldImg"/>
          </p:nvPr>
        </p:nvSpPr>
        <p:spPr bwMode="auto">
          <a:xfrm>
            <a:off x="1079500" y="800100"/>
            <a:ext cx="5461000" cy="409575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5842" name="Rectangle 2"/>
          <p:cNvSpPr txBox="1">
            <a:spLocks noGrp="1"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ltLang="fr-FR"/>
          </a:p>
        </p:txBody>
      </p:sp>
    </p:spTree>
    <p:extLst>
      <p:ext uri="{BB962C8B-B14F-4D97-AF65-F5344CB8AC3E}">
        <p14:creationId xmlns:p14="http://schemas.microsoft.com/office/powerpoint/2010/main" val="41643937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F99A3382-A8A5-4C82-99CF-6657DE05B71C}" type="slidenum">
              <a:rPr lang="fr-FR" altLang="fr-FR"/>
              <a:pPr/>
              <a:t>13</a:t>
            </a:fld>
            <a:endParaRPr lang="fr-FR" altLang="fr-FR"/>
          </a:p>
        </p:txBody>
      </p:sp>
      <p:sp>
        <p:nvSpPr>
          <p:cNvPr id="35841" name="Rectangle 1"/>
          <p:cNvSpPr txBox="1">
            <a:spLocks noGrp="1" noRot="1" noChangeAspect="1" noChangeArrowheads="1"/>
          </p:cNvSpPr>
          <p:nvPr>
            <p:ph type="sldImg"/>
          </p:nvPr>
        </p:nvSpPr>
        <p:spPr bwMode="auto">
          <a:xfrm>
            <a:off x="1079500" y="800100"/>
            <a:ext cx="5461000" cy="409575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5842" name="Rectangle 2"/>
          <p:cNvSpPr txBox="1">
            <a:spLocks noGrp="1"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ltLang="fr-FR"/>
          </a:p>
        </p:txBody>
      </p:sp>
    </p:spTree>
    <p:extLst>
      <p:ext uri="{BB962C8B-B14F-4D97-AF65-F5344CB8AC3E}">
        <p14:creationId xmlns:p14="http://schemas.microsoft.com/office/powerpoint/2010/main" val="31708761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D6DCC385-E159-46C7-BF2F-E11E13FBAE6D}" type="slidenum">
              <a:rPr lang="fr-FR" altLang="fr-FR"/>
              <a:pPr/>
              <a:t>14</a:t>
            </a:fld>
            <a:endParaRPr lang="fr-FR" altLang="fr-FR"/>
          </a:p>
        </p:txBody>
      </p:sp>
      <p:sp>
        <p:nvSpPr>
          <p:cNvPr id="63489" name="Rectangle 1"/>
          <p:cNvSpPr txBox="1">
            <a:spLocks noGrp="1" noRot="1" noChangeAspect="1" noChangeArrowheads="1"/>
          </p:cNvSpPr>
          <p:nvPr>
            <p:ph type="sldImg"/>
          </p:nvPr>
        </p:nvSpPr>
        <p:spPr bwMode="auto">
          <a:xfrm>
            <a:off x="1106488" y="812800"/>
            <a:ext cx="5345112" cy="40084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3490" name="Rectangle 2"/>
          <p:cNvSpPr txBox="1">
            <a:spLocks noGrp="1"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lt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F99A3382-A8A5-4C82-99CF-6657DE05B71C}" type="slidenum">
              <a:rPr lang="fr-FR" altLang="fr-FR"/>
              <a:pPr/>
              <a:t>2</a:t>
            </a:fld>
            <a:endParaRPr lang="fr-FR" altLang="fr-FR"/>
          </a:p>
        </p:txBody>
      </p:sp>
      <p:sp>
        <p:nvSpPr>
          <p:cNvPr id="35841" name="Rectangle 1"/>
          <p:cNvSpPr txBox="1">
            <a:spLocks noGrp="1" noRot="1" noChangeAspect="1" noChangeArrowheads="1"/>
          </p:cNvSpPr>
          <p:nvPr>
            <p:ph type="sldImg"/>
          </p:nvPr>
        </p:nvSpPr>
        <p:spPr bwMode="auto">
          <a:xfrm>
            <a:off x="1079500" y="800100"/>
            <a:ext cx="5461000" cy="409575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5842" name="Rectangle 2"/>
          <p:cNvSpPr txBox="1">
            <a:spLocks noGrp="1"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lt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F99A3382-A8A5-4C82-99CF-6657DE05B71C}" type="slidenum">
              <a:rPr lang="fr-FR" altLang="fr-FR"/>
              <a:pPr/>
              <a:t>3</a:t>
            </a:fld>
            <a:endParaRPr lang="fr-FR" altLang="fr-FR"/>
          </a:p>
        </p:txBody>
      </p:sp>
      <p:sp>
        <p:nvSpPr>
          <p:cNvPr id="35841" name="Rectangle 1"/>
          <p:cNvSpPr txBox="1">
            <a:spLocks noGrp="1" noRot="1" noChangeAspect="1" noChangeArrowheads="1"/>
          </p:cNvSpPr>
          <p:nvPr>
            <p:ph type="sldImg"/>
          </p:nvPr>
        </p:nvSpPr>
        <p:spPr bwMode="auto">
          <a:xfrm>
            <a:off x="1079500" y="800100"/>
            <a:ext cx="5461000" cy="409575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5842" name="Rectangle 2"/>
          <p:cNvSpPr txBox="1">
            <a:spLocks noGrp="1"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ltLang="fr-FR"/>
          </a:p>
        </p:txBody>
      </p:sp>
    </p:spTree>
    <p:extLst>
      <p:ext uri="{BB962C8B-B14F-4D97-AF65-F5344CB8AC3E}">
        <p14:creationId xmlns:p14="http://schemas.microsoft.com/office/powerpoint/2010/main" val="4280540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F99A3382-A8A5-4C82-99CF-6657DE05B71C}" type="slidenum">
              <a:rPr lang="fr-FR" altLang="fr-FR"/>
              <a:pPr/>
              <a:t>4</a:t>
            </a:fld>
            <a:endParaRPr lang="fr-FR" altLang="fr-FR"/>
          </a:p>
        </p:txBody>
      </p:sp>
      <p:sp>
        <p:nvSpPr>
          <p:cNvPr id="35841" name="Rectangle 1"/>
          <p:cNvSpPr txBox="1">
            <a:spLocks noGrp="1" noRot="1" noChangeAspect="1" noChangeArrowheads="1"/>
          </p:cNvSpPr>
          <p:nvPr>
            <p:ph type="sldImg"/>
          </p:nvPr>
        </p:nvSpPr>
        <p:spPr bwMode="auto">
          <a:xfrm>
            <a:off x="1079500" y="800100"/>
            <a:ext cx="5461000" cy="409575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5842" name="Rectangle 2"/>
          <p:cNvSpPr txBox="1">
            <a:spLocks noGrp="1"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ltLang="fr-FR"/>
          </a:p>
        </p:txBody>
      </p:sp>
    </p:spTree>
    <p:extLst>
      <p:ext uri="{BB962C8B-B14F-4D97-AF65-F5344CB8AC3E}">
        <p14:creationId xmlns:p14="http://schemas.microsoft.com/office/powerpoint/2010/main" val="42305009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F99A3382-A8A5-4C82-99CF-6657DE05B71C}" type="slidenum">
              <a:rPr lang="fr-FR" altLang="fr-FR"/>
              <a:pPr/>
              <a:t>5</a:t>
            </a:fld>
            <a:endParaRPr lang="fr-FR" altLang="fr-FR"/>
          </a:p>
        </p:txBody>
      </p:sp>
      <p:sp>
        <p:nvSpPr>
          <p:cNvPr id="35841" name="Rectangle 1"/>
          <p:cNvSpPr txBox="1">
            <a:spLocks noGrp="1" noRot="1" noChangeAspect="1" noChangeArrowheads="1"/>
          </p:cNvSpPr>
          <p:nvPr>
            <p:ph type="sldImg"/>
          </p:nvPr>
        </p:nvSpPr>
        <p:spPr bwMode="auto">
          <a:xfrm>
            <a:off x="1079500" y="800100"/>
            <a:ext cx="5461000" cy="409575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5842" name="Rectangle 2"/>
          <p:cNvSpPr txBox="1">
            <a:spLocks noGrp="1"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ltLang="fr-FR"/>
          </a:p>
        </p:txBody>
      </p:sp>
    </p:spTree>
    <p:extLst>
      <p:ext uri="{BB962C8B-B14F-4D97-AF65-F5344CB8AC3E}">
        <p14:creationId xmlns:p14="http://schemas.microsoft.com/office/powerpoint/2010/main" val="17355359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F99A3382-A8A5-4C82-99CF-6657DE05B71C}" type="slidenum">
              <a:rPr lang="fr-FR" altLang="fr-FR"/>
              <a:pPr/>
              <a:t>6</a:t>
            </a:fld>
            <a:endParaRPr lang="fr-FR" altLang="fr-FR"/>
          </a:p>
        </p:txBody>
      </p:sp>
      <p:sp>
        <p:nvSpPr>
          <p:cNvPr id="35841" name="Rectangle 1"/>
          <p:cNvSpPr txBox="1">
            <a:spLocks noGrp="1" noRot="1" noChangeAspect="1" noChangeArrowheads="1"/>
          </p:cNvSpPr>
          <p:nvPr>
            <p:ph type="sldImg"/>
          </p:nvPr>
        </p:nvSpPr>
        <p:spPr bwMode="auto">
          <a:xfrm>
            <a:off x="1079500" y="800100"/>
            <a:ext cx="5461000" cy="409575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5842" name="Rectangle 2"/>
          <p:cNvSpPr txBox="1">
            <a:spLocks noGrp="1"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ltLang="fr-FR"/>
          </a:p>
        </p:txBody>
      </p:sp>
    </p:spTree>
    <p:extLst>
      <p:ext uri="{BB962C8B-B14F-4D97-AF65-F5344CB8AC3E}">
        <p14:creationId xmlns:p14="http://schemas.microsoft.com/office/powerpoint/2010/main" val="32460185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F99A3382-A8A5-4C82-99CF-6657DE05B71C}" type="slidenum">
              <a:rPr lang="fr-FR" altLang="fr-FR"/>
              <a:pPr/>
              <a:t>7</a:t>
            </a:fld>
            <a:endParaRPr lang="fr-FR" altLang="fr-FR"/>
          </a:p>
        </p:txBody>
      </p:sp>
      <p:sp>
        <p:nvSpPr>
          <p:cNvPr id="35841" name="Rectangle 1"/>
          <p:cNvSpPr txBox="1">
            <a:spLocks noGrp="1" noRot="1" noChangeAspect="1" noChangeArrowheads="1"/>
          </p:cNvSpPr>
          <p:nvPr>
            <p:ph type="sldImg"/>
          </p:nvPr>
        </p:nvSpPr>
        <p:spPr bwMode="auto">
          <a:xfrm>
            <a:off x="1079500" y="800100"/>
            <a:ext cx="5461000" cy="409575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5842" name="Rectangle 2"/>
          <p:cNvSpPr txBox="1">
            <a:spLocks noGrp="1"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ltLang="fr-FR"/>
          </a:p>
        </p:txBody>
      </p:sp>
    </p:spTree>
    <p:extLst>
      <p:ext uri="{BB962C8B-B14F-4D97-AF65-F5344CB8AC3E}">
        <p14:creationId xmlns:p14="http://schemas.microsoft.com/office/powerpoint/2010/main" val="11679500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F99A3382-A8A5-4C82-99CF-6657DE05B71C}" type="slidenum">
              <a:rPr lang="fr-FR" altLang="fr-FR"/>
              <a:pPr/>
              <a:t>8</a:t>
            </a:fld>
            <a:endParaRPr lang="fr-FR" altLang="fr-FR"/>
          </a:p>
        </p:txBody>
      </p:sp>
      <p:sp>
        <p:nvSpPr>
          <p:cNvPr id="35841" name="Rectangle 1"/>
          <p:cNvSpPr txBox="1">
            <a:spLocks noGrp="1" noRot="1" noChangeAspect="1" noChangeArrowheads="1"/>
          </p:cNvSpPr>
          <p:nvPr>
            <p:ph type="sldImg"/>
          </p:nvPr>
        </p:nvSpPr>
        <p:spPr bwMode="auto">
          <a:xfrm>
            <a:off x="1079500" y="800100"/>
            <a:ext cx="5461000" cy="409575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5842" name="Rectangle 2"/>
          <p:cNvSpPr txBox="1">
            <a:spLocks noGrp="1"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ltLang="fr-FR"/>
          </a:p>
        </p:txBody>
      </p:sp>
    </p:spTree>
    <p:extLst>
      <p:ext uri="{BB962C8B-B14F-4D97-AF65-F5344CB8AC3E}">
        <p14:creationId xmlns:p14="http://schemas.microsoft.com/office/powerpoint/2010/main" val="39853218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F99A3382-A8A5-4C82-99CF-6657DE05B71C}" type="slidenum">
              <a:rPr lang="fr-FR" altLang="fr-FR"/>
              <a:pPr/>
              <a:t>9</a:t>
            </a:fld>
            <a:endParaRPr lang="fr-FR" altLang="fr-FR"/>
          </a:p>
        </p:txBody>
      </p:sp>
      <p:sp>
        <p:nvSpPr>
          <p:cNvPr id="35841" name="Rectangle 1"/>
          <p:cNvSpPr txBox="1">
            <a:spLocks noGrp="1" noRot="1" noChangeAspect="1" noChangeArrowheads="1"/>
          </p:cNvSpPr>
          <p:nvPr>
            <p:ph type="sldImg"/>
          </p:nvPr>
        </p:nvSpPr>
        <p:spPr bwMode="auto">
          <a:xfrm>
            <a:off x="1079500" y="800100"/>
            <a:ext cx="5461000" cy="409575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5842" name="Rectangle 2"/>
          <p:cNvSpPr txBox="1">
            <a:spLocks noGrp="1"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ltLang="fr-FR"/>
          </a:p>
        </p:txBody>
      </p:sp>
    </p:spTree>
    <p:extLst>
      <p:ext uri="{BB962C8B-B14F-4D97-AF65-F5344CB8AC3E}">
        <p14:creationId xmlns:p14="http://schemas.microsoft.com/office/powerpoint/2010/main" val="11435394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260475" y="1236663"/>
            <a:ext cx="7559675" cy="2632075"/>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260475" y="3970338"/>
            <a:ext cx="7559675" cy="18256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Tree>
    <p:extLst>
      <p:ext uri="{BB962C8B-B14F-4D97-AF65-F5344CB8AC3E}">
        <p14:creationId xmlns:p14="http://schemas.microsoft.com/office/powerpoint/2010/main" val="37577645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38466959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118475" y="301625"/>
            <a:ext cx="1455738" cy="6446838"/>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3751263" y="301625"/>
            <a:ext cx="4214812" cy="6446838"/>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40784778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Disposition personnalisée">
    <p:spTree>
      <p:nvGrpSpPr>
        <p:cNvPr id="1" name=""/>
        <p:cNvGrpSpPr/>
        <p:nvPr/>
      </p:nvGrpSpPr>
      <p:grpSpPr>
        <a:xfrm>
          <a:off x="0" y="0"/>
          <a:ext cx="0" cy="0"/>
          <a:chOff x="0" y="0"/>
          <a:chExt cx="0" cy="0"/>
        </a:xfrm>
      </p:grpSpPr>
      <p:sp>
        <p:nvSpPr>
          <p:cNvPr id="2" name="Titre 1"/>
          <p:cNvSpPr>
            <a:spLocks noGrp="1"/>
          </p:cNvSpPr>
          <p:nvPr>
            <p:ph type="title"/>
          </p:nvPr>
        </p:nvSpPr>
        <p:spPr>
          <a:xfrm>
            <a:off x="3751263" y="301625"/>
            <a:ext cx="5822950" cy="1849438"/>
          </a:xfrm>
        </p:spPr>
        <p:txBody>
          <a:bodyPr/>
          <a:lstStyle/>
          <a:p>
            <a:r>
              <a:rPr lang="fr-FR"/>
              <a:t>Modifiez le style du titre</a:t>
            </a:r>
          </a:p>
        </p:txBody>
      </p:sp>
    </p:spTree>
    <p:extLst>
      <p:ext uri="{BB962C8B-B14F-4D97-AF65-F5344CB8AC3E}">
        <p14:creationId xmlns:p14="http://schemas.microsoft.com/office/powerpoint/2010/main" val="5319535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260475" y="1236663"/>
            <a:ext cx="7559675" cy="2632075"/>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260475" y="3970338"/>
            <a:ext cx="7559675" cy="18256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Tree>
    <p:extLst>
      <p:ext uri="{BB962C8B-B14F-4D97-AF65-F5344CB8AC3E}">
        <p14:creationId xmlns:p14="http://schemas.microsoft.com/office/powerpoint/2010/main" val="3950108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188636799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87388" y="1884363"/>
            <a:ext cx="8694737" cy="3144837"/>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87388" y="5059363"/>
            <a:ext cx="8694737" cy="16525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fr-FR"/>
              <a:t>Modifier les styles du texte du masque</a:t>
            </a:r>
          </a:p>
        </p:txBody>
      </p:sp>
    </p:spTree>
    <p:extLst>
      <p:ext uri="{BB962C8B-B14F-4D97-AF65-F5344CB8AC3E}">
        <p14:creationId xmlns:p14="http://schemas.microsoft.com/office/powerpoint/2010/main" val="270157344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3975100" y="2598738"/>
            <a:ext cx="2251075" cy="5056187"/>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6378575" y="2598738"/>
            <a:ext cx="2251075" cy="5056187"/>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6258255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93738" y="403225"/>
            <a:ext cx="8694737" cy="1460500"/>
          </a:xfrm>
        </p:spPr>
        <p:txBody>
          <a:bodyPr/>
          <a:lstStyle/>
          <a:p>
            <a:r>
              <a:rPr lang="fr-FR"/>
              <a:t>Modifiez le style du titre</a:t>
            </a:r>
          </a:p>
        </p:txBody>
      </p:sp>
      <p:sp>
        <p:nvSpPr>
          <p:cNvPr id="3" name="Espace réservé du texte 2"/>
          <p:cNvSpPr>
            <a:spLocks noGrp="1"/>
          </p:cNvSpPr>
          <p:nvPr>
            <p:ph type="body" idx="1"/>
          </p:nvPr>
        </p:nvSpPr>
        <p:spPr>
          <a:xfrm>
            <a:off x="693738" y="1852613"/>
            <a:ext cx="4265612" cy="9080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93738" y="2760663"/>
            <a:ext cx="4265612" cy="40624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5103813" y="1852613"/>
            <a:ext cx="4284662" cy="9080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5103813" y="2760663"/>
            <a:ext cx="4284662" cy="40624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423185130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Tree>
    <p:extLst>
      <p:ext uri="{BB962C8B-B14F-4D97-AF65-F5344CB8AC3E}">
        <p14:creationId xmlns:p14="http://schemas.microsoft.com/office/powerpoint/2010/main" val="24208070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3636436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23992352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93738" y="503238"/>
            <a:ext cx="3251200" cy="176530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4286250" y="1089025"/>
            <a:ext cx="5102225" cy="53721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93738" y="2268538"/>
            <a:ext cx="3251200" cy="420052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Tree>
    <p:extLst>
      <p:ext uri="{BB962C8B-B14F-4D97-AF65-F5344CB8AC3E}">
        <p14:creationId xmlns:p14="http://schemas.microsoft.com/office/powerpoint/2010/main" val="400839404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93738" y="503238"/>
            <a:ext cx="3251200" cy="176530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4286250" y="1089025"/>
            <a:ext cx="5102225" cy="5372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93738" y="2268538"/>
            <a:ext cx="3251200" cy="420052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Tree>
    <p:extLst>
      <p:ext uri="{BB962C8B-B14F-4D97-AF65-F5344CB8AC3E}">
        <p14:creationId xmlns:p14="http://schemas.microsoft.com/office/powerpoint/2010/main" val="423594338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84688277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7305675" y="301625"/>
            <a:ext cx="2266950" cy="7353300"/>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503238" y="301625"/>
            <a:ext cx="6650037" cy="7353300"/>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351085311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260475" y="1236663"/>
            <a:ext cx="7559675" cy="2632075"/>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260475" y="3970338"/>
            <a:ext cx="7559675" cy="18256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idx="10"/>
          </p:nvPr>
        </p:nvSpPr>
        <p:spPr/>
        <p:txBody>
          <a:bodyPr/>
          <a:lstStyle>
            <a:lvl1pPr>
              <a:defRPr/>
            </a:lvl1pPr>
          </a:lstStyle>
          <a:p>
            <a:endParaRPr lang="en-US" altLang="fr-FR"/>
          </a:p>
        </p:txBody>
      </p:sp>
      <p:sp>
        <p:nvSpPr>
          <p:cNvPr id="5" name="Espace réservé du pied de page 4"/>
          <p:cNvSpPr>
            <a:spLocks noGrp="1"/>
          </p:cNvSpPr>
          <p:nvPr>
            <p:ph type="ftr" idx="11"/>
          </p:nvPr>
        </p:nvSpPr>
        <p:spPr/>
        <p:txBody>
          <a:bodyPr/>
          <a:lstStyle>
            <a:lvl1pPr>
              <a:defRPr/>
            </a:lvl1pPr>
          </a:lstStyle>
          <a:p>
            <a:endParaRPr lang="fr-FR" altLang="fr-FR"/>
          </a:p>
        </p:txBody>
      </p:sp>
      <p:sp>
        <p:nvSpPr>
          <p:cNvPr id="6" name="Espace réservé du numéro de diapositive 5"/>
          <p:cNvSpPr>
            <a:spLocks noGrp="1"/>
          </p:cNvSpPr>
          <p:nvPr>
            <p:ph type="sldNum" idx="12"/>
          </p:nvPr>
        </p:nvSpPr>
        <p:spPr/>
        <p:txBody>
          <a:bodyPr/>
          <a:lstStyle>
            <a:lvl1pPr>
              <a:defRPr/>
            </a:lvl1pPr>
          </a:lstStyle>
          <a:p>
            <a:fld id="{E0FC0E96-787B-4269-B0E8-254C5F123572}" type="slidenum">
              <a:rPr lang="fr-FR" altLang="fr-FR"/>
              <a:pPr/>
              <a:t>‹#›</a:t>
            </a:fld>
            <a:endParaRPr lang="fr-FR" altLang="fr-FR"/>
          </a:p>
        </p:txBody>
      </p:sp>
    </p:spTree>
    <p:extLst>
      <p:ext uri="{BB962C8B-B14F-4D97-AF65-F5344CB8AC3E}">
        <p14:creationId xmlns:p14="http://schemas.microsoft.com/office/powerpoint/2010/main" val="222896870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idx="10"/>
          </p:nvPr>
        </p:nvSpPr>
        <p:spPr/>
        <p:txBody>
          <a:bodyPr/>
          <a:lstStyle>
            <a:lvl1pPr>
              <a:defRPr/>
            </a:lvl1pPr>
          </a:lstStyle>
          <a:p>
            <a:endParaRPr lang="en-US" altLang="fr-FR"/>
          </a:p>
        </p:txBody>
      </p:sp>
      <p:sp>
        <p:nvSpPr>
          <p:cNvPr id="5" name="Espace réservé du pied de page 4"/>
          <p:cNvSpPr>
            <a:spLocks noGrp="1"/>
          </p:cNvSpPr>
          <p:nvPr>
            <p:ph type="ftr" idx="11"/>
          </p:nvPr>
        </p:nvSpPr>
        <p:spPr/>
        <p:txBody>
          <a:bodyPr/>
          <a:lstStyle>
            <a:lvl1pPr>
              <a:defRPr/>
            </a:lvl1pPr>
          </a:lstStyle>
          <a:p>
            <a:endParaRPr lang="fr-FR" altLang="fr-FR"/>
          </a:p>
        </p:txBody>
      </p:sp>
      <p:sp>
        <p:nvSpPr>
          <p:cNvPr id="6" name="Espace réservé du numéro de diapositive 5"/>
          <p:cNvSpPr>
            <a:spLocks noGrp="1"/>
          </p:cNvSpPr>
          <p:nvPr>
            <p:ph type="sldNum" idx="12"/>
          </p:nvPr>
        </p:nvSpPr>
        <p:spPr/>
        <p:txBody>
          <a:bodyPr/>
          <a:lstStyle>
            <a:lvl1pPr>
              <a:defRPr/>
            </a:lvl1pPr>
          </a:lstStyle>
          <a:p>
            <a:fld id="{69A90477-4B14-415D-AD8B-28306CEF5CA6}" type="slidenum">
              <a:rPr lang="fr-FR" altLang="fr-FR"/>
              <a:pPr/>
              <a:t>‹#›</a:t>
            </a:fld>
            <a:endParaRPr lang="fr-FR" altLang="fr-FR"/>
          </a:p>
        </p:txBody>
      </p:sp>
    </p:spTree>
    <p:extLst>
      <p:ext uri="{BB962C8B-B14F-4D97-AF65-F5344CB8AC3E}">
        <p14:creationId xmlns:p14="http://schemas.microsoft.com/office/powerpoint/2010/main" val="273214166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87388" y="1884363"/>
            <a:ext cx="8694737" cy="3144837"/>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87388" y="5059363"/>
            <a:ext cx="8694737" cy="16525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fr-FR"/>
              <a:t>Modifier les styles du texte du masque</a:t>
            </a:r>
          </a:p>
        </p:txBody>
      </p:sp>
      <p:sp>
        <p:nvSpPr>
          <p:cNvPr id="4" name="Espace réservé de la date 3"/>
          <p:cNvSpPr>
            <a:spLocks noGrp="1"/>
          </p:cNvSpPr>
          <p:nvPr>
            <p:ph type="dt" idx="10"/>
          </p:nvPr>
        </p:nvSpPr>
        <p:spPr/>
        <p:txBody>
          <a:bodyPr/>
          <a:lstStyle>
            <a:lvl1pPr>
              <a:defRPr/>
            </a:lvl1pPr>
          </a:lstStyle>
          <a:p>
            <a:endParaRPr lang="en-US" altLang="fr-FR"/>
          </a:p>
        </p:txBody>
      </p:sp>
      <p:sp>
        <p:nvSpPr>
          <p:cNvPr id="5" name="Espace réservé du pied de page 4"/>
          <p:cNvSpPr>
            <a:spLocks noGrp="1"/>
          </p:cNvSpPr>
          <p:nvPr>
            <p:ph type="ftr" idx="11"/>
          </p:nvPr>
        </p:nvSpPr>
        <p:spPr/>
        <p:txBody>
          <a:bodyPr/>
          <a:lstStyle>
            <a:lvl1pPr>
              <a:defRPr/>
            </a:lvl1pPr>
          </a:lstStyle>
          <a:p>
            <a:endParaRPr lang="fr-FR" altLang="fr-FR"/>
          </a:p>
        </p:txBody>
      </p:sp>
      <p:sp>
        <p:nvSpPr>
          <p:cNvPr id="6" name="Espace réservé du numéro de diapositive 5"/>
          <p:cNvSpPr>
            <a:spLocks noGrp="1"/>
          </p:cNvSpPr>
          <p:nvPr>
            <p:ph type="sldNum" idx="12"/>
          </p:nvPr>
        </p:nvSpPr>
        <p:spPr/>
        <p:txBody>
          <a:bodyPr/>
          <a:lstStyle>
            <a:lvl1pPr>
              <a:defRPr/>
            </a:lvl1pPr>
          </a:lstStyle>
          <a:p>
            <a:fld id="{D9926CDC-48EA-432D-812C-993B8D1E80D3}" type="slidenum">
              <a:rPr lang="fr-FR" altLang="fr-FR"/>
              <a:pPr/>
              <a:t>‹#›</a:t>
            </a:fld>
            <a:endParaRPr lang="fr-FR" altLang="fr-FR"/>
          </a:p>
        </p:txBody>
      </p:sp>
    </p:spTree>
    <p:extLst>
      <p:ext uri="{BB962C8B-B14F-4D97-AF65-F5344CB8AC3E}">
        <p14:creationId xmlns:p14="http://schemas.microsoft.com/office/powerpoint/2010/main" val="393546879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1092200" y="1768475"/>
            <a:ext cx="3973513" cy="43830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5218113" y="1768475"/>
            <a:ext cx="3975100" cy="43830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idx="10"/>
          </p:nvPr>
        </p:nvSpPr>
        <p:spPr/>
        <p:txBody>
          <a:bodyPr/>
          <a:lstStyle>
            <a:lvl1pPr>
              <a:defRPr/>
            </a:lvl1pPr>
          </a:lstStyle>
          <a:p>
            <a:endParaRPr lang="en-US" altLang="fr-FR"/>
          </a:p>
        </p:txBody>
      </p:sp>
      <p:sp>
        <p:nvSpPr>
          <p:cNvPr id="6" name="Espace réservé du pied de page 5"/>
          <p:cNvSpPr>
            <a:spLocks noGrp="1"/>
          </p:cNvSpPr>
          <p:nvPr>
            <p:ph type="ftr" idx="11"/>
          </p:nvPr>
        </p:nvSpPr>
        <p:spPr/>
        <p:txBody>
          <a:bodyPr/>
          <a:lstStyle>
            <a:lvl1pPr>
              <a:defRPr/>
            </a:lvl1pPr>
          </a:lstStyle>
          <a:p>
            <a:endParaRPr lang="fr-FR" altLang="fr-FR"/>
          </a:p>
        </p:txBody>
      </p:sp>
      <p:sp>
        <p:nvSpPr>
          <p:cNvPr id="7" name="Espace réservé du numéro de diapositive 6"/>
          <p:cNvSpPr>
            <a:spLocks noGrp="1"/>
          </p:cNvSpPr>
          <p:nvPr>
            <p:ph type="sldNum" idx="12"/>
          </p:nvPr>
        </p:nvSpPr>
        <p:spPr/>
        <p:txBody>
          <a:bodyPr/>
          <a:lstStyle>
            <a:lvl1pPr>
              <a:defRPr/>
            </a:lvl1pPr>
          </a:lstStyle>
          <a:p>
            <a:fld id="{B6997E5A-906B-47DB-9087-9487B8BAACBB}" type="slidenum">
              <a:rPr lang="fr-FR" altLang="fr-FR"/>
              <a:pPr/>
              <a:t>‹#›</a:t>
            </a:fld>
            <a:endParaRPr lang="fr-FR" altLang="fr-FR"/>
          </a:p>
        </p:txBody>
      </p:sp>
    </p:spTree>
    <p:extLst>
      <p:ext uri="{BB962C8B-B14F-4D97-AF65-F5344CB8AC3E}">
        <p14:creationId xmlns:p14="http://schemas.microsoft.com/office/powerpoint/2010/main" val="392447459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93738" y="403225"/>
            <a:ext cx="8694737" cy="1460500"/>
          </a:xfrm>
        </p:spPr>
        <p:txBody>
          <a:bodyPr/>
          <a:lstStyle/>
          <a:p>
            <a:r>
              <a:rPr lang="fr-FR"/>
              <a:t>Modifiez le style du titre</a:t>
            </a:r>
          </a:p>
        </p:txBody>
      </p:sp>
      <p:sp>
        <p:nvSpPr>
          <p:cNvPr id="3" name="Espace réservé du texte 2"/>
          <p:cNvSpPr>
            <a:spLocks noGrp="1"/>
          </p:cNvSpPr>
          <p:nvPr>
            <p:ph type="body" idx="1"/>
          </p:nvPr>
        </p:nvSpPr>
        <p:spPr>
          <a:xfrm>
            <a:off x="693738" y="1852613"/>
            <a:ext cx="4265612" cy="9080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93738" y="2760663"/>
            <a:ext cx="4265612" cy="40624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5103813" y="1852613"/>
            <a:ext cx="4284662" cy="9080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5103813" y="2760663"/>
            <a:ext cx="4284662" cy="40624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idx="10"/>
          </p:nvPr>
        </p:nvSpPr>
        <p:spPr/>
        <p:txBody>
          <a:bodyPr/>
          <a:lstStyle>
            <a:lvl1pPr>
              <a:defRPr/>
            </a:lvl1pPr>
          </a:lstStyle>
          <a:p>
            <a:endParaRPr lang="en-US" altLang="fr-FR"/>
          </a:p>
        </p:txBody>
      </p:sp>
      <p:sp>
        <p:nvSpPr>
          <p:cNvPr id="8" name="Espace réservé du pied de page 7"/>
          <p:cNvSpPr>
            <a:spLocks noGrp="1"/>
          </p:cNvSpPr>
          <p:nvPr>
            <p:ph type="ftr" idx="11"/>
          </p:nvPr>
        </p:nvSpPr>
        <p:spPr/>
        <p:txBody>
          <a:bodyPr/>
          <a:lstStyle>
            <a:lvl1pPr>
              <a:defRPr/>
            </a:lvl1pPr>
          </a:lstStyle>
          <a:p>
            <a:endParaRPr lang="fr-FR" altLang="fr-FR"/>
          </a:p>
        </p:txBody>
      </p:sp>
      <p:sp>
        <p:nvSpPr>
          <p:cNvPr id="9" name="Espace réservé du numéro de diapositive 8"/>
          <p:cNvSpPr>
            <a:spLocks noGrp="1"/>
          </p:cNvSpPr>
          <p:nvPr>
            <p:ph type="sldNum" idx="12"/>
          </p:nvPr>
        </p:nvSpPr>
        <p:spPr/>
        <p:txBody>
          <a:bodyPr/>
          <a:lstStyle>
            <a:lvl1pPr>
              <a:defRPr/>
            </a:lvl1pPr>
          </a:lstStyle>
          <a:p>
            <a:fld id="{A373163B-D93A-4051-BEDC-A8A795B24678}" type="slidenum">
              <a:rPr lang="fr-FR" altLang="fr-FR"/>
              <a:pPr/>
              <a:t>‹#›</a:t>
            </a:fld>
            <a:endParaRPr lang="fr-FR" altLang="fr-FR"/>
          </a:p>
        </p:txBody>
      </p:sp>
    </p:spTree>
    <p:extLst>
      <p:ext uri="{BB962C8B-B14F-4D97-AF65-F5344CB8AC3E}">
        <p14:creationId xmlns:p14="http://schemas.microsoft.com/office/powerpoint/2010/main" val="409395142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idx="10"/>
          </p:nvPr>
        </p:nvSpPr>
        <p:spPr/>
        <p:txBody>
          <a:bodyPr/>
          <a:lstStyle>
            <a:lvl1pPr>
              <a:defRPr/>
            </a:lvl1pPr>
          </a:lstStyle>
          <a:p>
            <a:endParaRPr lang="en-US" altLang="fr-FR"/>
          </a:p>
        </p:txBody>
      </p:sp>
      <p:sp>
        <p:nvSpPr>
          <p:cNvPr id="4" name="Espace réservé du pied de page 3"/>
          <p:cNvSpPr>
            <a:spLocks noGrp="1"/>
          </p:cNvSpPr>
          <p:nvPr>
            <p:ph type="ftr" idx="11"/>
          </p:nvPr>
        </p:nvSpPr>
        <p:spPr/>
        <p:txBody>
          <a:bodyPr/>
          <a:lstStyle>
            <a:lvl1pPr>
              <a:defRPr/>
            </a:lvl1pPr>
          </a:lstStyle>
          <a:p>
            <a:endParaRPr lang="fr-FR" altLang="fr-FR"/>
          </a:p>
        </p:txBody>
      </p:sp>
      <p:sp>
        <p:nvSpPr>
          <p:cNvPr id="5" name="Espace réservé du numéro de diapositive 4"/>
          <p:cNvSpPr>
            <a:spLocks noGrp="1"/>
          </p:cNvSpPr>
          <p:nvPr>
            <p:ph type="sldNum" idx="12"/>
          </p:nvPr>
        </p:nvSpPr>
        <p:spPr/>
        <p:txBody>
          <a:bodyPr/>
          <a:lstStyle>
            <a:lvl1pPr>
              <a:defRPr/>
            </a:lvl1pPr>
          </a:lstStyle>
          <a:p>
            <a:fld id="{B9B3A458-5C4A-4E0B-8420-C54EC87DC865}" type="slidenum">
              <a:rPr lang="fr-FR" altLang="fr-FR"/>
              <a:pPr/>
              <a:t>‹#›</a:t>
            </a:fld>
            <a:endParaRPr lang="fr-FR" altLang="fr-FR"/>
          </a:p>
        </p:txBody>
      </p:sp>
    </p:spTree>
    <p:extLst>
      <p:ext uri="{BB962C8B-B14F-4D97-AF65-F5344CB8AC3E}">
        <p14:creationId xmlns:p14="http://schemas.microsoft.com/office/powerpoint/2010/main" val="7087379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87388" y="1884363"/>
            <a:ext cx="8694737" cy="3144837"/>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87388" y="5059363"/>
            <a:ext cx="8694737" cy="16525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fr-FR"/>
              <a:t>Modifier les styles du texte du masque</a:t>
            </a:r>
          </a:p>
        </p:txBody>
      </p:sp>
    </p:spTree>
    <p:extLst>
      <p:ext uri="{BB962C8B-B14F-4D97-AF65-F5344CB8AC3E}">
        <p14:creationId xmlns:p14="http://schemas.microsoft.com/office/powerpoint/2010/main" val="422295552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idx="10"/>
          </p:nvPr>
        </p:nvSpPr>
        <p:spPr/>
        <p:txBody>
          <a:bodyPr/>
          <a:lstStyle>
            <a:lvl1pPr>
              <a:defRPr/>
            </a:lvl1pPr>
          </a:lstStyle>
          <a:p>
            <a:endParaRPr lang="en-US" altLang="fr-FR"/>
          </a:p>
        </p:txBody>
      </p:sp>
      <p:sp>
        <p:nvSpPr>
          <p:cNvPr id="3" name="Espace réservé du pied de page 2"/>
          <p:cNvSpPr>
            <a:spLocks noGrp="1"/>
          </p:cNvSpPr>
          <p:nvPr>
            <p:ph type="ftr" idx="11"/>
          </p:nvPr>
        </p:nvSpPr>
        <p:spPr/>
        <p:txBody>
          <a:bodyPr/>
          <a:lstStyle>
            <a:lvl1pPr>
              <a:defRPr/>
            </a:lvl1pPr>
          </a:lstStyle>
          <a:p>
            <a:endParaRPr lang="fr-FR" altLang="fr-FR"/>
          </a:p>
        </p:txBody>
      </p:sp>
      <p:sp>
        <p:nvSpPr>
          <p:cNvPr id="4" name="Espace réservé du numéro de diapositive 3"/>
          <p:cNvSpPr>
            <a:spLocks noGrp="1"/>
          </p:cNvSpPr>
          <p:nvPr>
            <p:ph type="sldNum" idx="12"/>
          </p:nvPr>
        </p:nvSpPr>
        <p:spPr/>
        <p:txBody>
          <a:bodyPr/>
          <a:lstStyle>
            <a:lvl1pPr>
              <a:defRPr/>
            </a:lvl1pPr>
          </a:lstStyle>
          <a:p>
            <a:fld id="{2ADC0778-774F-4F86-B944-EF2A7F9443EB}" type="slidenum">
              <a:rPr lang="fr-FR" altLang="fr-FR"/>
              <a:pPr/>
              <a:t>‹#›</a:t>
            </a:fld>
            <a:endParaRPr lang="fr-FR" altLang="fr-FR"/>
          </a:p>
        </p:txBody>
      </p:sp>
    </p:spTree>
    <p:extLst>
      <p:ext uri="{BB962C8B-B14F-4D97-AF65-F5344CB8AC3E}">
        <p14:creationId xmlns:p14="http://schemas.microsoft.com/office/powerpoint/2010/main" val="258614678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93738" y="503238"/>
            <a:ext cx="3251200" cy="176530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4286250" y="1089025"/>
            <a:ext cx="5102225" cy="53721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93738" y="2268538"/>
            <a:ext cx="3251200" cy="420052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idx="10"/>
          </p:nvPr>
        </p:nvSpPr>
        <p:spPr/>
        <p:txBody>
          <a:bodyPr/>
          <a:lstStyle>
            <a:lvl1pPr>
              <a:defRPr/>
            </a:lvl1pPr>
          </a:lstStyle>
          <a:p>
            <a:endParaRPr lang="en-US" altLang="fr-FR"/>
          </a:p>
        </p:txBody>
      </p:sp>
      <p:sp>
        <p:nvSpPr>
          <p:cNvPr id="6" name="Espace réservé du pied de page 5"/>
          <p:cNvSpPr>
            <a:spLocks noGrp="1"/>
          </p:cNvSpPr>
          <p:nvPr>
            <p:ph type="ftr" idx="11"/>
          </p:nvPr>
        </p:nvSpPr>
        <p:spPr/>
        <p:txBody>
          <a:bodyPr/>
          <a:lstStyle>
            <a:lvl1pPr>
              <a:defRPr/>
            </a:lvl1pPr>
          </a:lstStyle>
          <a:p>
            <a:endParaRPr lang="fr-FR" altLang="fr-FR"/>
          </a:p>
        </p:txBody>
      </p:sp>
      <p:sp>
        <p:nvSpPr>
          <p:cNvPr id="7" name="Espace réservé du numéro de diapositive 6"/>
          <p:cNvSpPr>
            <a:spLocks noGrp="1"/>
          </p:cNvSpPr>
          <p:nvPr>
            <p:ph type="sldNum" idx="12"/>
          </p:nvPr>
        </p:nvSpPr>
        <p:spPr/>
        <p:txBody>
          <a:bodyPr/>
          <a:lstStyle>
            <a:lvl1pPr>
              <a:defRPr/>
            </a:lvl1pPr>
          </a:lstStyle>
          <a:p>
            <a:fld id="{8EF6A7A8-3864-4570-8F2E-ED41AB370EED}" type="slidenum">
              <a:rPr lang="fr-FR" altLang="fr-FR"/>
              <a:pPr/>
              <a:t>‹#›</a:t>
            </a:fld>
            <a:endParaRPr lang="fr-FR" altLang="fr-FR"/>
          </a:p>
        </p:txBody>
      </p:sp>
    </p:spTree>
    <p:extLst>
      <p:ext uri="{BB962C8B-B14F-4D97-AF65-F5344CB8AC3E}">
        <p14:creationId xmlns:p14="http://schemas.microsoft.com/office/powerpoint/2010/main" val="348373391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93738" y="503238"/>
            <a:ext cx="3251200" cy="176530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4286250" y="1089025"/>
            <a:ext cx="5102225" cy="5372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93738" y="2268538"/>
            <a:ext cx="3251200" cy="420052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idx="10"/>
          </p:nvPr>
        </p:nvSpPr>
        <p:spPr/>
        <p:txBody>
          <a:bodyPr/>
          <a:lstStyle>
            <a:lvl1pPr>
              <a:defRPr/>
            </a:lvl1pPr>
          </a:lstStyle>
          <a:p>
            <a:endParaRPr lang="en-US" altLang="fr-FR"/>
          </a:p>
        </p:txBody>
      </p:sp>
      <p:sp>
        <p:nvSpPr>
          <p:cNvPr id="6" name="Espace réservé du pied de page 5"/>
          <p:cNvSpPr>
            <a:spLocks noGrp="1"/>
          </p:cNvSpPr>
          <p:nvPr>
            <p:ph type="ftr" idx="11"/>
          </p:nvPr>
        </p:nvSpPr>
        <p:spPr/>
        <p:txBody>
          <a:bodyPr/>
          <a:lstStyle>
            <a:lvl1pPr>
              <a:defRPr/>
            </a:lvl1pPr>
          </a:lstStyle>
          <a:p>
            <a:endParaRPr lang="fr-FR" altLang="fr-FR"/>
          </a:p>
        </p:txBody>
      </p:sp>
      <p:sp>
        <p:nvSpPr>
          <p:cNvPr id="7" name="Espace réservé du numéro de diapositive 6"/>
          <p:cNvSpPr>
            <a:spLocks noGrp="1"/>
          </p:cNvSpPr>
          <p:nvPr>
            <p:ph type="sldNum" idx="12"/>
          </p:nvPr>
        </p:nvSpPr>
        <p:spPr/>
        <p:txBody>
          <a:bodyPr/>
          <a:lstStyle>
            <a:lvl1pPr>
              <a:defRPr/>
            </a:lvl1pPr>
          </a:lstStyle>
          <a:p>
            <a:fld id="{294DC28D-9FF2-43E1-A34F-037757C366DE}" type="slidenum">
              <a:rPr lang="fr-FR" altLang="fr-FR"/>
              <a:pPr/>
              <a:t>‹#›</a:t>
            </a:fld>
            <a:endParaRPr lang="fr-FR" altLang="fr-FR"/>
          </a:p>
        </p:txBody>
      </p:sp>
    </p:spTree>
    <p:extLst>
      <p:ext uri="{BB962C8B-B14F-4D97-AF65-F5344CB8AC3E}">
        <p14:creationId xmlns:p14="http://schemas.microsoft.com/office/powerpoint/2010/main" val="319905081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idx="10"/>
          </p:nvPr>
        </p:nvSpPr>
        <p:spPr/>
        <p:txBody>
          <a:bodyPr/>
          <a:lstStyle>
            <a:lvl1pPr>
              <a:defRPr/>
            </a:lvl1pPr>
          </a:lstStyle>
          <a:p>
            <a:endParaRPr lang="en-US" altLang="fr-FR"/>
          </a:p>
        </p:txBody>
      </p:sp>
      <p:sp>
        <p:nvSpPr>
          <p:cNvPr id="5" name="Espace réservé du pied de page 4"/>
          <p:cNvSpPr>
            <a:spLocks noGrp="1"/>
          </p:cNvSpPr>
          <p:nvPr>
            <p:ph type="ftr" idx="11"/>
          </p:nvPr>
        </p:nvSpPr>
        <p:spPr/>
        <p:txBody>
          <a:bodyPr/>
          <a:lstStyle>
            <a:lvl1pPr>
              <a:defRPr/>
            </a:lvl1pPr>
          </a:lstStyle>
          <a:p>
            <a:endParaRPr lang="fr-FR" altLang="fr-FR"/>
          </a:p>
        </p:txBody>
      </p:sp>
      <p:sp>
        <p:nvSpPr>
          <p:cNvPr id="6" name="Espace réservé du numéro de diapositive 5"/>
          <p:cNvSpPr>
            <a:spLocks noGrp="1"/>
          </p:cNvSpPr>
          <p:nvPr>
            <p:ph type="sldNum" idx="12"/>
          </p:nvPr>
        </p:nvSpPr>
        <p:spPr/>
        <p:txBody>
          <a:bodyPr/>
          <a:lstStyle>
            <a:lvl1pPr>
              <a:defRPr/>
            </a:lvl1pPr>
          </a:lstStyle>
          <a:p>
            <a:fld id="{D6233169-F787-447B-A083-86DDDE010E60}" type="slidenum">
              <a:rPr lang="fr-FR" altLang="fr-FR"/>
              <a:pPr/>
              <a:t>‹#›</a:t>
            </a:fld>
            <a:endParaRPr lang="fr-FR" altLang="fr-FR"/>
          </a:p>
        </p:txBody>
      </p:sp>
    </p:spTree>
    <p:extLst>
      <p:ext uri="{BB962C8B-B14F-4D97-AF65-F5344CB8AC3E}">
        <p14:creationId xmlns:p14="http://schemas.microsoft.com/office/powerpoint/2010/main" val="80550770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7305675" y="301625"/>
            <a:ext cx="2266950" cy="5849938"/>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503238" y="301625"/>
            <a:ext cx="6650037" cy="5849938"/>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idx="10"/>
          </p:nvPr>
        </p:nvSpPr>
        <p:spPr/>
        <p:txBody>
          <a:bodyPr/>
          <a:lstStyle>
            <a:lvl1pPr>
              <a:defRPr/>
            </a:lvl1pPr>
          </a:lstStyle>
          <a:p>
            <a:endParaRPr lang="en-US" altLang="fr-FR"/>
          </a:p>
        </p:txBody>
      </p:sp>
      <p:sp>
        <p:nvSpPr>
          <p:cNvPr id="5" name="Espace réservé du pied de page 4"/>
          <p:cNvSpPr>
            <a:spLocks noGrp="1"/>
          </p:cNvSpPr>
          <p:nvPr>
            <p:ph type="ftr" idx="11"/>
          </p:nvPr>
        </p:nvSpPr>
        <p:spPr/>
        <p:txBody>
          <a:bodyPr/>
          <a:lstStyle>
            <a:lvl1pPr>
              <a:defRPr/>
            </a:lvl1pPr>
          </a:lstStyle>
          <a:p>
            <a:endParaRPr lang="fr-FR" altLang="fr-FR"/>
          </a:p>
        </p:txBody>
      </p:sp>
      <p:sp>
        <p:nvSpPr>
          <p:cNvPr id="6" name="Espace réservé du numéro de diapositive 5"/>
          <p:cNvSpPr>
            <a:spLocks noGrp="1"/>
          </p:cNvSpPr>
          <p:nvPr>
            <p:ph type="sldNum" idx="12"/>
          </p:nvPr>
        </p:nvSpPr>
        <p:spPr/>
        <p:txBody>
          <a:bodyPr/>
          <a:lstStyle>
            <a:lvl1pPr>
              <a:defRPr/>
            </a:lvl1pPr>
          </a:lstStyle>
          <a:p>
            <a:fld id="{62617B6D-0FA7-4893-ADF3-FAE4B4A8EB92}" type="slidenum">
              <a:rPr lang="fr-FR" altLang="fr-FR"/>
              <a:pPr/>
              <a:t>‹#›</a:t>
            </a:fld>
            <a:endParaRPr lang="fr-FR" altLang="fr-FR"/>
          </a:p>
        </p:txBody>
      </p:sp>
    </p:spTree>
    <p:extLst>
      <p:ext uri="{BB962C8B-B14F-4D97-AF65-F5344CB8AC3E}">
        <p14:creationId xmlns:p14="http://schemas.microsoft.com/office/powerpoint/2010/main" val="5759468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3886200" y="2365375"/>
            <a:ext cx="2354263" cy="43830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6392863" y="2365375"/>
            <a:ext cx="2355850" cy="43830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28253234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93738" y="403225"/>
            <a:ext cx="8694737" cy="1460500"/>
          </a:xfrm>
        </p:spPr>
        <p:txBody>
          <a:bodyPr/>
          <a:lstStyle/>
          <a:p>
            <a:r>
              <a:rPr lang="fr-FR"/>
              <a:t>Modifiez le style du titre</a:t>
            </a:r>
          </a:p>
        </p:txBody>
      </p:sp>
      <p:sp>
        <p:nvSpPr>
          <p:cNvPr id="3" name="Espace réservé du texte 2"/>
          <p:cNvSpPr>
            <a:spLocks noGrp="1"/>
          </p:cNvSpPr>
          <p:nvPr>
            <p:ph type="body" idx="1"/>
          </p:nvPr>
        </p:nvSpPr>
        <p:spPr>
          <a:xfrm>
            <a:off x="693738" y="1852613"/>
            <a:ext cx="4265612" cy="9080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93738" y="2760663"/>
            <a:ext cx="4265612" cy="40624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5103813" y="1852613"/>
            <a:ext cx="4284662" cy="9080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5103813" y="2760663"/>
            <a:ext cx="4284662" cy="40624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14669762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Tree>
    <p:extLst>
      <p:ext uri="{BB962C8B-B14F-4D97-AF65-F5344CB8AC3E}">
        <p14:creationId xmlns:p14="http://schemas.microsoft.com/office/powerpoint/2010/main" val="39759131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6926731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93738" y="503238"/>
            <a:ext cx="3251200" cy="176530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4286250" y="1089025"/>
            <a:ext cx="5102225" cy="53721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93738" y="2268538"/>
            <a:ext cx="3251200" cy="420052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Tree>
    <p:extLst>
      <p:ext uri="{BB962C8B-B14F-4D97-AF65-F5344CB8AC3E}">
        <p14:creationId xmlns:p14="http://schemas.microsoft.com/office/powerpoint/2010/main" val="17776358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93738" y="503238"/>
            <a:ext cx="3251200" cy="176530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4286250" y="1089025"/>
            <a:ext cx="5102225" cy="5372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93738" y="2268538"/>
            <a:ext cx="3251200" cy="420052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Tree>
    <p:extLst>
      <p:ext uri="{BB962C8B-B14F-4D97-AF65-F5344CB8AC3E}">
        <p14:creationId xmlns:p14="http://schemas.microsoft.com/office/powerpoint/2010/main" val="30178768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2.pn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image" Target="../media/image3.png"/><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025" name="Picture 1"/>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0" y="0"/>
            <a:ext cx="10079038" cy="755967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026" name="Rectangle 2"/>
          <p:cNvSpPr>
            <a:spLocks noGrp="1" noChangeArrowheads="1"/>
          </p:cNvSpPr>
          <p:nvPr>
            <p:ph type="title"/>
          </p:nvPr>
        </p:nvSpPr>
        <p:spPr bwMode="auto">
          <a:xfrm>
            <a:off x="3751263" y="301625"/>
            <a:ext cx="5822950" cy="1849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p>
            <a:pPr lvl="0"/>
            <a:r>
              <a:rPr lang="en-GB" altLang="fr-FR"/>
              <a:t>Cliquez pour éditer le format du texte-titre</a:t>
            </a:r>
          </a:p>
        </p:txBody>
      </p:sp>
      <p:sp>
        <p:nvSpPr>
          <p:cNvPr id="1027" name="Rectangle 3"/>
          <p:cNvSpPr>
            <a:spLocks noGrp="1" noChangeArrowheads="1"/>
          </p:cNvSpPr>
          <p:nvPr>
            <p:ph type="body" idx="1"/>
          </p:nvPr>
        </p:nvSpPr>
        <p:spPr bwMode="auto">
          <a:xfrm>
            <a:off x="3886200" y="2365375"/>
            <a:ext cx="4862513" cy="43830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17780" rIns="0" bIns="0" numCol="1" anchor="t" anchorCtr="0" compatLnSpc="1">
            <a:prstTxWarp prst="textNoShape">
              <a:avLst/>
            </a:prstTxWarp>
          </a:bodyPr>
          <a:lstStyle/>
          <a:p>
            <a:pPr lvl="0"/>
            <a:r>
              <a:rPr lang="en-GB" altLang="fr-FR"/>
              <a:t>Cliquez pour éditer le format du plan de texte</a:t>
            </a:r>
          </a:p>
          <a:p>
            <a:pPr lvl="1"/>
            <a:r>
              <a:rPr lang="en-GB" altLang="fr-FR"/>
              <a:t>Second niveau de plan</a:t>
            </a:r>
          </a:p>
          <a:p>
            <a:pPr lvl="2"/>
            <a:r>
              <a:rPr lang="en-GB" altLang="fr-FR"/>
              <a:t>Troisième niveau de plan</a:t>
            </a:r>
          </a:p>
          <a:p>
            <a:pPr lvl="3"/>
            <a:r>
              <a:rPr lang="en-GB" altLang="fr-FR"/>
              <a:t>Quatrième niveau de plan</a:t>
            </a:r>
          </a:p>
          <a:p>
            <a:pPr lvl="4"/>
            <a:r>
              <a:rPr lang="en-GB" altLang="fr-FR"/>
              <a:t>Cinquième niveau de plan</a:t>
            </a:r>
          </a:p>
          <a:p>
            <a:pPr lvl="4"/>
            <a:r>
              <a:rPr lang="en-GB" altLang="fr-FR"/>
              <a:t>Sixième niveau de plan</a:t>
            </a:r>
          </a:p>
          <a:p>
            <a:pPr lvl="4"/>
            <a:r>
              <a:rPr lang="en-GB" altLang="fr-FR"/>
              <a:t>Septième niveau de plan</a:t>
            </a:r>
          </a:p>
        </p:txBody>
      </p:sp>
      <p:sp>
        <p:nvSpPr>
          <p:cNvPr id="1028" name="Line 4"/>
          <p:cNvSpPr>
            <a:spLocks noChangeShapeType="1"/>
          </p:cNvSpPr>
          <p:nvPr/>
        </p:nvSpPr>
        <p:spPr bwMode="auto">
          <a:xfrm>
            <a:off x="4156075" y="2219325"/>
            <a:ext cx="4867275" cy="1588"/>
          </a:xfrm>
          <a:prstGeom prst="line">
            <a:avLst/>
          </a:prstGeom>
          <a:noFill/>
          <a:ln w="14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r-FR"/>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 id="2147483684" r:id="rId12"/>
  </p:sldLayoutIdLst>
  <p:txStyles>
    <p:titleStyle>
      <a:lvl1pPr algn="l" defTabSz="449263" rtl="0" fontAlgn="base" hangingPunct="0">
        <a:lnSpc>
          <a:spcPct val="93000"/>
        </a:lnSpc>
        <a:spcBef>
          <a:spcPct val="0"/>
        </a:spcBef>
        <a:spcAft>
          <a:spcPct val="0"/>
        </a:spcAft>
        <a:buClr>
          <a:srgbClr val="000000"/>
        </a:buClr>
        <a:buSzPct val="100000"/>
        <a:buFont typeface="Times New Roman" panose="02020603050405020304" pitchFamily="18" charset="0"/>
        <a:defRPr sz="5000" b="1" kern="1200">
          <a:solidFill>
            <a:srgbClr val="4C4C4C"/>
          </a:solidFill>
          <a:latin typeface="+mj-lt"/>
          <a:ea typeface="+mj-ea"/>
          <a:cs typeface="+mj-cs"/>
        </a:defRPr>
      </a:lvl1pPr>
      <a:lvl2pPr marL="742950" indent="-285750" algn="l" defTabSz="449263" rtl="0" fontAlgn="base" hangingPunct="0">
        <a:lnSpc>
          <a:spcPct val="93000"/>
        </a:lnSpc>
        <a:spcBef>
          <a:spcPct val="0"/>
        </a:spcBef>
        <a:spcAft>
          <a:spcPct val="0"/>
        </a:spcAft>
        <a:buClr>
          <a:srgbClr val="000000"/>
        </a:buClr>
        <a:buSzPct val="100000"/>
        <a:buFont typeface="Times New Roman" panose="02020603050405020304" pitchFamily="18" charset="0"/>
        <a:defRPr sz="5000" b="1">
          <a:solidFill>
            <a:srgbClr val="4C4C4C"/>
          </a:solidFill>
          <a:latin typeface="Arial" panose="020B0604020202020204" pitchFamily="34" charset="0"/>
          <a:ea typeface="SimSun" panose="02010600030101010101" pitchFamily="2" charset="-122"/>
        </a:defRPr>
      </a:lvl2pPr>
      <a:lvl3pPr marL="1143000" indent="-228600" algn="l" defTabSz="449263" rtl="0" fontAlgn="base" hangingPunct="0">
        <a:lnSpc>
          <a:spcPct val="93000"/>
        </a:lnSpc>
        <a:spcBef>
          <a:spcPct val="0"/>
        </a:spcBef>
        <a:spcAft>
          <a:spcPct val="0"/>
        </a:spcAft>
        <a:buClr>
          <a:srgbClr val="000000"/>
        </a:buClr>
        <a:buSzPct val="100000"/>
        <a:buFont typeface="Times New Roman" panose="02020603050405020304" pitchFamily="18" charset="0"/>
        <a:defRPr sz="5000" b="1">
          <a:solidFill>
            <a:srgbClr val="4C4C4C"/>
          </a:solidFill>
          <a:latin typeface="Arial" panose="020B0604020202020204" pitchFamily="34" charset="0"/>
          <a:ea typeface="SimSun" panose="02010600030101010101" pitchFamily="2" charset="-122"/>
        </a:defRPr>
      </a:lvl3pPr>
      <a:lvl4pPr marL="1600200" indent="-228600" algn="l" defTabSz="449263" rtl="0" fontAlgn="base" hangingPunct="0">
        <a:lnSpc>
          <a:spcPct val="93000"/>
        </a:lnSpc>
        <a:spcBef>
          <a:spcPct val="0"/>
        </a:spcBef>
        <a:spcAft>
          <a:spcPct val="0"/>
        </a:spcAft>
        <a:buClr>
          <a:srgbClr val="000000"/>
        </a:buClr>
        <a:buSzPct val="100000"/>
        <a:buFont typeface="Times New Roman" panose="02020603050405020304" pitchFamily="18" charset="0"/>
        <a:defRPr sz="5000" b="1">
          <a:solidFill>
            <a:srgbClr val="4C4C4C"/>
          </a:solidFill>
          <a:latin typeface="Arial" panose="020B0604020202020204" pitchFamily="34" charset="0"/>
          <a:ea typeface="SimSun" panose="02010600030101010101" pitchFamily="2" charset="-122"/>
        </a:defRPr>
      </a:lvl4pPr>
      <a:lvl5pPr marL="2057400" indent="-228600" algn="l" defTabSz="449263" rtl="0" fontAlgn="base" hangingPunct="0">
        <a:lnSpc>
          <a:spcPct val="93000"/>
        </a:lnSpc>
        <a:spcBef>
          <a:spcPct val="0"/>
        </a:spcBef>
        <a:spcAft>
          <a:spcPct val="0"/>
        </a:spcAft>
        <a:buClr>
          <a:srgbClr val="000000"/>
        </a:buClr>
        <a:buSzPct val="100000"/>
        <a:buFont typeface="Times New Roman" panose="02020603050405020304" pitchFamily="18" charset="0"/>
        <a:defRPr sz="5000" b="1">
          <a:solidFill>
            <a:srgbClr val="4C4C4C"/>
          </a:solidFill>
          <a:latin typeface="Arial" panose="020B0604020202020204" pitchFamily="34" charset="0"/>
          <a:ea typeface="SimSun" panose="02010600030101010101" pitchFamily="2" charset="-122"/>
        </a:defRPr>
      </a:lvl5pPr>
      <a:lvl6pPr marL="2514600" indent="-228600" algn="l" defTabSz="449263" rtl="0" fontAlgn="base" hangingPunct="0">
        <a:lnSpc>
          <a:spcPct val="93000"/>
        </a:lnSpc>
        <a:spcBef>
          <a:spcPct val="0"/>
        </a:spcBef>
        <a:spcAft>
          <a:spcPct val="0"/>
        </a:spcAft>
        <a:buClr>
          <a:srgbClr val="000000"/>
        </a:buClr>
        <a:buSzPct val="100000"/>
        <a:buFont typeface="Times New Roman" panose="02020603050405020304" pitchFamily="18" charset="0"/>
        <a:defRPr sz="5000" b="1">
          <a:solidFill>
            <a:srgbClr val="4C4C4C"/>
          </a:solidFill>
          <a:latin typeface="Arial" panose="020B0604020202020204" pitchFamily="34" charset="0"/>
          <a:ea typeface="SimSun" panose="02010600030101010101" pitchFamily="2" charset="-122"/>
        </a:defRPr>
      </a:lvl6pPr>
      <a:lvl7pPr marL="2971800" indent="-228600" algn="l" defTabSz="449263" rtl="0" fontAlgn="base" hangingPunct="0">
        <a:lnSpc>
          <a:spcPct val="93000"/>
        </a:lnSpc>
        <a:spcBef>
          <a:spcPct val="0"/>
        </a:spcBef>
        <a:spcAft>
          <a:spcPct val="0"/>
        </a:spcAft>
        <a:buClr>
          <a:srgbClr val="000000"/>
        </a:buClr>
        <a:buSzPct val="100000"/>
        <a:buFont typeface="Times New Roman" panose="02020603050405020304" pitchFamily="18" charset="0"/>
        <a:defRPr sz="5000" b="1">
          <a:solidFill>
            <a:srgbClr val="4C4C4C"/>
          </a:solidFill>
          <a:latin typeface="Arial" panose="020B0604020202020204" pitchFamily="34" charset="0"/>
          <a:ea typeface="SimSun" panose="02010600030101010101" pitchFamily="2" charset="-122"/>
        </a:defRPr>
      </a:lvl7pPr>
      <a:lvl8pPr marL="3429000" indent="-228600" algn="l" defTabSz="449263" rtl="0" fontAlgn="base" hangingPunct="0">
        <a:lnSpc>
          <a:spcPct val="93000"/>
        </a:lnSpc>
        <a:spcBef>
          <a:spcPct val="0"/>
        </a:spcBef>
        <a:spcAft>
          <a:spcPct val="0"/>
        </a:spcAft>
        <a:buClr>
          <a:srgbClr val="000000"/>
        </a:buClr>
        <a:buSzPct val="100000"/>
        <a:buFont typeface="Times New Roman" panose="02020603050405020304" pitchFamily="18" charset="0"/>
        <a:defRPr sz="5000" b="1">
          <a:solidFill>
            <a:srgbClr val="4C4C4C"/>
          </a:solidFill>
          <a:latin typeface="Arial" panose="020B0604020202020204" pitchFamily="34" charset="0"/>
          <a:ea typeface="SimSun" panose="02010600030101010101" pitchFamily="2" charset="-122"/>
        </a:defRPr>
      </a:lvl8pPr>
      <a:lvl9pPr marL="3886200" indent="-228600" algn="l" defTabSz="449263" rtl="0" fontAlgn="base" hangingPunct="0">
        <a:lnSpc>
          <a:spcPct val="93000"/>
        </a:lnSpc>
        <a:spcBef>
          <a:spcPct val="0"/>
        </a:spcBef>
        <a:spcAft>
          <a:spcPct val="0"/>
        </a:spcAft>
        <a:buClr>
          <a:srgbClr val="000000"/>
        </a:buClr>
        <a:buSzPct val="100000"/>
        <a:buFont typeface="Times New Roman" panose="02020603050405020304" pitchFamily="18" charset="0"/>
        <a:defRPr sz="5000" b="1">
          <a:solidFill>
            <a:srgbClr val="4C4C4C"/>
          </a:solidFill>
          <a:latin typeface="Arial" panose="020B0604020202020204" pitchFamily="34" charset="0"/>
          <a:ea typeface="SimSun" panose="02010600030101010101" pitchFamily="2" charset="-122"/>
        </a:defRPr>
      </a:lvl9pPr>
    </p:titleStyle>
    <p:bodyStyle>
      <a:lvl1pPr marL="342900" indent="-342900" algn="l" defTabSz="449263" rtl="0" fontAlgn="base" hangingPunct="0">
        <a:lnSpc>
          <a:spcPct val="93000"/>
        </a:lnSpc>
        <a:spcBef>
          <a:spcPct val="0"/>
        </a:spcBef>
        <a:spcAft>
          <a:spcPts val="1425"/>
        </a:spcAft>
        <a:buClr>
          <a:srgbClr val="000000"/>
        </a:buClr>
        <a:buSzPct val="100000"/>
        <a:buFont typeface="Times New Roman" panose="02020603050405020304" pitchFamily="18" charset="0"/>
        <a:defRPr sz="2000" b="1" kern="1200">
          <a:solidFill>
            <a:srgbClr val="000000"/>
          </a:solidFill>
          <a:latin typeface="+mn-lt"/>
          <a:ea typeface="+mn-ea"/>
          <a:cs typeface="+mn-cs"/>
        </a:defRPr>
      </a:lvl1pPr>
      <a:lvl2pPr marL="742950" indent="-285750" algn="l" defTabSz="449263" rtl="0" fontAlgn="base" hangingPunct="0">
        <a:lnSpc>
          <a:spcPct val="93000"/>
        </a:lnSpc>
        <a:spcBef>
          <a:spcPct val="0"/>
        </a:spcBef>
        <a:spcAft>
          <a:spcPts val="1138"/>
        </a:spcAft>
        <a:buClr>
          <a:srgbClr val="000000"/>
        </a:buClr>
        <a:buSzPct val="100000"/>
        <a:buFont typeface="Times New Roman" panose="02020603050405020304" pitchFamily="18" charset="0"/>
        <a:defRPr sz="2800" b="1" kern="1200">
          <a:solidFill>
            <a:srgbClr val="000000"/>
          </a:solidFill>
          <a:latin typeface="+mn-lt"/>
          <a:ea typeface="+mn-ea"/>
          <a:cs typeface="+mn-cs"/>
        </a:defRPr>
      </a:lvl2pPr>
      <a:lvl3pPr marL="1143000" indent="-228600" algn="l" defTabSz="449263" rtl="0" fontAlgn="base" hangingPunct="0">
        <a:lnSpc>
          <a:spcPct val="93000"/>
        </a:lnSpc>
        <a:spcBef>
          <a:spcPct val="0"/>
        </a:spcBef>
        <a:spcAft>
          <a:spcPts val="850"/>
        </a:spcAft>
        <a:buClr>
          <a:srgbClr val="000000"/>
        </a:buClr>
        <a:buSzPct val="100000"/>
        <a:buFont typeface="Times New Roman" panose="02020603050405020304" pitchFamily="18" charset="0"/>
        <a:defRPr sz="2400" b="1" kern="1200">
          <a:solidFill>
            <a:srgbClr val="000000"/>
          </a:solidFill>
          <a:latin typeface="+mn-lt"/>
          <a:ea typeface="+mn-ea"/>
          <a:cs typeface="+mn-cs"/>
        </a:defRPr>
      </a:lvl3pPr>
      <a:lvl4pPr marL="1600200" indent="-228600" algn="l" defTabSz="449263" rtl="0" fontAlgn="base" hangingPunct="0">
        <a:lnSpc>
          <a:spcPct val="93000"/>
        </a:lnSpc>
        <a:spcBef>
          <a:spcPct val="0"/>
        </a:spcBef>
        <a:spcAft>
          <a:spcPts val="575"/>
        </a:spcAft>
        <a:buClr>
          <a:srgbClr val="000000"/>
        </a:buClr>
        <a:buSzPct val="100000"/>
        <a:buFont typeface="Times New Roman" panose="02020603050405020304" pitchFamily="18" charset="0"/>
        <a:defRPr sz="2000" b="1" kern="1200">
          <a:solidFill>
            <a:srgbClr val="000000"/>
          </a:solidFill>
          <a:latin typeface="+mn-lt"/>
          <a:ea typeface="+mn-ea"/>
          <a:cs typeface="+mn-cs"/>
        </a:defRPr>
      </a:lvl4pPr>
      <a:lvl5pPr marL="2057400" indent="-228600" algn="l" defTabSz="449263" rtl="0" fontAlgn="base" hangingPunct="0">
        <a:lnSpc>
          <a:spcPct val="93000"/>
        </a:lnSpc>
        <a:spcBef>
          <a:spcPct val="0"/>
        </a:spcBef>
        <a:spcAft>
          <a:spcPts val="288"/>
        </a:spcAft>
        <a:buClr>
          <a:srgbClr val="000000"/>
        </a:buClr>
        <a:buSzPct val="100000"/>
        <a:buFont typeface="Times New Roman" panose="02020603050405020304" pitchFamily="18" charset="0"/>
        <a:defRPr sz="2000" b="1"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049" name="Picture 1"/>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10079038" cy="755967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050" name="Rectangle 2"/>
          <p:cNvSpPr>
            <a:spLocks noGrp="1" noChangeArrowheads="1"/>
          </p:cNvSpPr>
          <p:nvPr>
            <p:ph type="title"/>
          </p:nvPr>
        </p:nvSpPr>
        <p:spPr bwMode="auto">
          <a:xfrm>
            <a:off x="503238" y="301625"/>
            <a:ext cx="9069387" cy="1260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p>
            <a:pPr lvl="0"/>
            <a:r>
              <a:rPr lang="en-GB" altLang="fr-FR"/>
              <a:t>Cliquez pour éditer le format du texte-titre</a:t>
            </a:r>
          </a:p>
        </p:txBody>
      </p:sp>
      <p:sp>
        <p:nvSpPr>
          <p:cNvPr id="2051" name="Rectangle 3"/>
          <p:cNvSpPr>
            <a:spLocks noGrp="1" noChangeArrowheads="1"/>
          </p:cNvSpPr>
          <p:nvPr>
            <p:ph type="body" idx="1"/>
          </p:nvPr>
        </p:nvSpPr>
        <p:spPr bwMode="auto">
          <a:xfrm>
            <a:off x="3975100" y="2598738"/>
            <a:ext cx="4654550" cy="50561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17780" rIns="0" bIns="0" numCol="1" anchor="t" anchorCtr="0" compatLnSpc="1">
            <a:prstTxWarp prst="textNoShape">
              <a:avLst/>
            </a:prstTxWarp>
          </a:bodyPr>
          <a:lstStyle/>
          <a:p>
            <a:pPr lvl="0"/>
            <a:r>
              <a:rPr lang="en-GB" altLang="fr-FR"/>
              <a:t>Cliquez pour éditer le format du plan de texte</a:t>
            </a:r>
          </a:p>
          <a:p>
            <a:pPr lvl="1"/>
            <a:r>
              <a:rPr lang="en-GB" altLang="fr-FR"/>
              <a:t>Second niveau de plan</a:t>
            </a:r>
          </a:p>
          <a:p>
            <a:pPr lvl="2"/>
            <a:r>
              <a:rPr lang="en-GB" altLang="fr-FR"/>
              <a:t>Troisième niveau de plan</a:t>
            </a:r>
          </a:p>
          <a:p>
            <a:pPr lvl="3"/>
            <a:r>
              <a:rPr lang="en-GB" altLang="fr-FR"/>
              <a:t>Quatrième niveau de plan</a:t>
            </a:r>
          </a:p>
          <a:p>
            <a:pPr lvl="4"/>
            <a:r>
              <a:rPr lang="en-GB" altLang="fr-FR"/>
              <a:t>Cinquième niveau de plan</a:t>
            </a:r>
          </a:p>
          <a:p>
            <a:pPr lvl="4"/>
            <a:r>
              <a:rPr lang="en-GB" altLang="fr-FR"/>
              <a:t>Sixième niveau de plan</a:t>
            </a:r>
          </a:p>
          <a:p>
            <a:pPr lvl="4"/>
            <a:r>
              <a:rPr lang="en-GB" altLang="fr-FR"/>
              <a:t>Septième niveau de plan</a:t>
            </a: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449263" rtl="0" fontAlgn="base" hangingPunct="0">
        <a:lnSpc>
          <a:spcPct val="93000"/>
        </a:lnSpc>
        <a:spcBef>
          <a:spcPct val="0"/>
        </a:spcBef>
        <a:spcAft>
          <a:spcPct val="0"/>
        </a:spcAft>
        <a:buClr>
          <a:srgbClr val="000000"/>
        </a:buClr>
        <a:buSzPct val="100000"/>
        <a:buFont typeface="Times New Roman" panose="02020603050405020304" pitchFamily="18" charset="0"/>
        <a:defRPr sz="4400" kern="1200">
          <a:solidFill>
            <a:srgbClr val="000000"/>
          </a:solidFill>
          <a:latin typeface="+mj-lt"/>
          <a:ea typeface="+mj-ea"/>
          <a:cs typeface="+mj-cs"/>
        </a:defRPr>
      </a:lvl1pPr>
      <a:lvl2pPr marL="742950" indent="-285750" algn="ctr" defTabSz="449263" rtl="0" fontAlgn="base" hangingPunct="0">
        <a:lnSpc>
          <a:spcPct val="93000"/>
        </a:lnSpc>
        <a:spcBef>
          <a:spcPct val="0"/>
        </a:spcBef>
        <a:spcAft>
          <a:spcPct val="0"/>
        </a:spcAft>
        <a:buClr>
          <a:srgbClr val="000000"/>
        </a:buClr>
        <a:buSzPct val="100000"/>
        <a:buFont typeface="Times New Roman" panose="02020603050405020304" pitchFamily="18" charset="0"/>
        <a:defRPr sz="4400">
          <a:solidFill>
            <a:srgbClr val="000000"/>
          </a:solidFill>
          <a:latin typeface="Arial" panose="020B0604020202020204" pitchFamily="34" charset="0"/>
          <a:ea typeface="SimSun" panose="02010600030101010101" pitchFamily="2" charset="-122"/>
        </a:defRPr>
      </a:lvl2pPr>
      <a:lvl3pPr marL="1143000" indent="-228600" algn="ctr" defTabSz="449263" rtl="0" fontAlgn="base" hangingPunct="0">
        <a:lnSpc>
          <a:spcPct val="93000"/>
        </a:lnSpc>
        <a:spcBef>
          <a:spcPct val="0"/>
        </a:spcBef>
        <a:spcAft>
          <a:spcPct val="0"/>
        </a:spcAft>
        <a:buClr>
          <a:srgbClr val="000000"/>
        </a:buClr>
        <a:buSzPct val="100000"/>
        <a:buFont typeface="Times New Roman" panose="02020603050405020304" pitchFamily="18" charset="0"/>
        <a:defRPr sz="4400">
          <a:solidFill>
            <a:srgbClr val="000000"/>
          </a:solidFill>
          <a:latin typeface="Arial" panose="020B0604020202020204" pitchFamily="34" charset="0"/>
          <a:ea typeface="SimSun" panose="02010600030101010101" pitchFamily="2" charset="-122"/>
        </a:defRPr>
      </a:lvl3pPr>
      <a:lvl4pPr marL="1600200" indent="-228600" algn="ctr" defTabSz="449263" rtl="0" fontAlgn="base" hangingPunct="0">
        <a:lnSpc>
          <a:spcPct val="93000"/>
        </a:lnSpc>
        <a:spcBef>
          <a:spcPct val="0"/>
        </a:spcBef>
        <a:spcAft>
          <a:spcPct val="0"/>
        </a:spcAft>
        <a:buClr>
          <a:srgbClr val="000000"/>
        </a:buClr>
        <a:buSzPct val="100000"/>
        <a:buFont typeface="Times New Roman" panose="02020603050405020304" pitchFamily="18" charset="0"/>
        <a:defRPr sz="4400">
          <a:solidFill>
            <a:srgbClr val="000000"/>
          </a:solidFill>
          <a:latin typeface="Arial" panose="020B0604020202020204" pitchFamily="34" charset="0"/>
          <a:ea typeface="SimSun" panose="02010600030101010101" pitchFamily="2" charset="-122"/>
        </a:defRPr>
      </a:lvl4pPr>
      <a:lvl5pPr marL="2057400" indent="-228600" algn="ctr" defTabSz="449263" rtl="0" fontAlgn="base" hangingPunct="0">
        <a:lnSpc>
          <a:spcPct val="93000"/>
        </a:lnSpc>
        <a:spcBef>
          <a:spcPct val="0"/>
        </a:spcBef>
        <a:spcAft>
          <a:spcPct val="0"/>
        </a:spcAft>
        <a:buClr>
          <a:srgbClr val="000000"/>
        </a:buClr>
        <a:buSzPct val="100000"/>
        <a:buFont typeface="Times New Roman" panose="02020603050405020304" pitchFamily="18" charset="0"/>
        <a:defRPr sz="4400">
          <a:solidFill>
            <a:srgbClr val="000000"/>
          </a:solidFill>
          <a:latin typeface="Arial" panose="020B0604020202020204" pitchFamily="34" charset="0"/>
          <a:ea typeface="SimSun" panose="02010600030101010101" pitchFamily="2" charset="-122"/>
        </a:defRPr>
      </a:lvl5pPr>
      <a:lvl6pPr marL="2514600" indent="-228600" algn="ctr" defTabSz="449263" rtl="0" fontAlgn="base" hangingPunct="0">
        <a:lnSpc>
          <a:spcPct val="93000"/>
        </a:lnSpc>
        <a:spcBef>
          <a:spcPct val="0"/>
        </a:spcBef>
        <a:spcAft>
          <a:spcPct val="0"/>
        </a:spcAft>
        <a:buClr>
          <a:srgbClr val="000000"/>
        </a:buClr>
        <a:buSzPct val="100000"/>
        <a:buFont typeface="Times New Roman" panose="02020603050405020304" pitchFamily="18" charset="0"/>
        <a:defRPr sz="4400">
          <a:solidFill>
            <a:srgbClr val="000000"/>
          </a:solidFill>
          <a:latin typeface="Arial" panose="020B0604020202020204" pitchFamily="34" charset="0"/>
          <a:ea typeface="SimSun" panose="02010600030101010101" pitchFamily="2" charset="-122"/>
        </a:defRPr>
      </a:lvl6pPr>
      <a:lvl7pPr marL="2971800" indent="-228600" algn="ctr" defTabSz="449263" rtl="0" fontAlgn="base" hangingPunct="0">
        <a:lnSpc>
          <a:spcPct val="93000"/>
        </a:lnSpc>
        <a:spcBef>
          <a:spcPct val="0"/>
        </a:spcBef>
        <a:spcAft>
          <a:spcPct val="0"/>
        </a:spcAft>
        <a:buClr>
          <a:srgbClr val="000000"/>
        </a:buClr>
        <a:buSzPct val="100000"/>
        <a:buFont typeface="Times New Roman" panose="02020603050405020304" pitchFamily="18" charset="0"/>
        <a:defRPr sz="4400">
          <a:solidFill>
            <a:srgbClr val="000000"/>
          </a:solidFill>
          <a:latin typeface="Arial" panose="020B0604020202020204" pitchFamily="34" charset="0"/>
          <a:ea typeface="SimSun" panose="02010600030101010101" pitchFamily="2" charset="-122"/>
        </a:defRPr>
      </a:lvl7pPr>
      <a:lvl8pPr marL="3429000" indent="-228600" algn="ctr" defTabSz="449263" rtl="0" fontAlgn="base" hangingPunct="0">
        <a:lnSpc>
          <a:spcPct val="93000"/>
        </a:lnSpc>
        <a:spcBef>
          <a:spcPct val="0"/>
        </a:spcBef>
        <a:spcAft>
          <a:spcPct val="0"/>
        </a:spcAft>
        <a:buClr>
          <a:srgbClr val="000000"/>
        </a:buClr>
        <a:buSzPct val="100000"/>
        <a:buFont typeface="Times New Roman" panose="02020603050405020304" pitchFamily="18" charset="0"/>
        <a:defRPr sz="4400">
          <a:solidFill>
            <a:srgbClr val="000000"/>
          </a:solidFill>
          <a:latin typeface="Arial" panose="020B0604020202020204" pitchFamily="34" charset="0"/>
          <a:ea typeface="SimSun" panose="02010600030101010101" pitchFamily="2" charset="-122"/>
        </a:defRPr>
      </a:lvl8pPr>
      <a:lvl9pPr marL="3886200" indent="-228600" algn="ctr" defTabSz="449263" rtl="0" fontAlgn="base" hangingPunct="0">
        <a:lnSpc>
          <a:spcPct val="93000"/>
        </a:lnSpc>
        <a:spcBef>
          <a:spcPct val="0"/>
        </a:spcBef>
        <a:spcAft>
          <a:spcPct val="0"/>
        </a:spcAft>
        <a:buClr>
          <a:srgbClr val="000000"/>
        </a:buClr>
        <a:buSzPct val="100000"/>
        <a:buFont typeface="Times New Roman" panose="02020603050405020304" pitchFamily="18" charset="0"/>
        <a:defRPr sz="4400">
          <a:solidFill>
            <a:srgbClr val="000000"/>
          </a:solidFill>
          <a:latin typeface="Arial" panose="020B0604020202020204" pitchFamily="34" charset="0"/>
          <a:ea typeface="SimSun" panose="02010600030101010101" pitchFamily="2" charset="-122"/>
        </a:defRPr>
      </a:lvl9pPr>
    </p:titleStyle>
    <p:bodyStyle>
      <a:lvl1pPr marL="342900" indent="-342900" algn="ctr" defTabSz="449263" rtl="0" fontAlgn="base" hangingPunct="0">
        <a:lnSpc>
          <a:spcPct val="93000"/>
        </a:lnSpc>
        <a:spcBef>
          <a:spcPct val="0"/>
        </a:spcBef>
        <a:spcAft>
          <a:spcPts val="1425"/>
        </a:spcAft>
        <a:buClr>
          <a:srgbClr val="000000"/>
        </a:buClr>
        <a:buSzPct val="100000"/>
        <a:buFont typeface="Times New Roman" panose="02020603050405020304" pitchFamily="18" charset="0"/>
        <a:defRPr sz="2000" b="1" kern="1200">
          <a:solidFill>
            <a:srgbClr val="000000"/>
          </a:solidFill>
          <a:latin typeface="+mn-lt"/>
          <a:ea typeface="+mn-ea"/>
          <a:cs typeface="+mn-cs"/>
        </a:defRPr>
      </a:lvl1pPr>
      <a:lvl2pPr marL="742950" indent="-285750" algn="ctr" defTabSz="449263" rtl="0" fontAlgn="base" hangingPunct="0">
        <a:lnSpc>
          <a:spcPct val="93000"/>
        </a:lnSpc>
        <a:spcBef>
          <a:spcPct val="0"/>
        </a:spcBef>
        <a:spcAft>
          <a:spcPts val="1138"/>
        </a:spcAft>
        <a:buClr>
          <a:srgbClr val="000000"/>
        </a:buClr>
        <a:buSzPct val="100000"/>
        <a:buFont typeface="Times New Roman" panose="02020603050405020304" pitchFamily="18" charset="0"/>
        <a:defRPr sz="2800" b="1" kern="1200">
          <a:solidFill>
            <a:srgbClr val="000000"/>
          </a:solidFill>
          <a:latin typeface="+mn-lt"/>
          <a:ea typeface="+mn-ea"/>
          <a:cs typeface="+mn-cs"/>
        </a:defRPr>
      </a:lvl2pPr>
      <a:lvl3pPr marL="1143000" indent="-228600" algn="ctr" defTabSz="449263" rtl="0" fontAlgn="base" hangingPunct="0">
        <a:lnSpc>
          <a:spcPct val="93000"/>
        </a:lnSpc>
        <a:spcBef>
          <a:spcPct val="0"/>
        </a:spcBef>
        <a:spcAft>
          <a:spcPts val="850"/>
        </a:spcAft>
        <a:buClr>
          <a:srgbClr val="000000"/>
        </a:buClr>
        <a:buSzPct val="100000"/>
        <a:buFont typeface="Times New Roman" panose="02020603050405020304" pitchFamily="18" charset="0"/>
        <a:defRPr sz="2400" b="1" kern="1200">
          <a:solidFill>
            <a:srgbClr val="000000"/>
          </a:solidFill>
          <a:latin typeface="+mn-lt"/>
          <a:ea typeface="+mn-ea"/>
          <a:cs typeface="+mn-cs"/>
        </a:defRPr>
      </a:lvl3pPr>
      <a:lvl4pPr marL="1600200" indent="-228600" algn="ctr" defTabSz="449263" rtl="0" fontAlgn="base" hangingPunct="0">
        <a:lnSpc>
          <a:spcPct val="93000"/>
        </a:lnSpc>
        <a:spcBef>
          <a:spcPct val="0"/>
        </a:spcBef>
        <a:spcAft>
          <a:spcPts val="575"/>
        </a:spcAft>
        <a:buClr>
          <a:srgbClr val="000000"/>
        </a:buClr>
        <a:buSzPct val="100000"/>
        <a:buFont typeface="Times New Roman" panose="02020603050405020304" pitchFamily="18" charset="0"/>
        <a:defRPr sz="2000" b="1" kern="1200">
          <a:solidFill>
            <a:srgbClr val="000000"/>
          </a:solidFill>
          <a:latin typeface="+mn-lt"/>
          <a:ea typeface="+mn-ea"/>
          <a:cs typeface="+mn-cs"/>
        </a:defRPr>
      </a:lvl4pPr>
      <a:lvl5pPr marL="2057400" indent="-228600" algn="ctr" defTabSz="449263" rtl="0" fontAlgn="base" hangingPunct="0">
        <a:lnSpc>
          <a:spcPct val="93000"/>
        </a:lnSpc>
        <a:spcBef>
          <a:spcPct val="0"/>
        </a:spcBef>
        <a:spcAft>
          <a:spcPts val="288"/>
        </a:spcAft>
        <a:buClr>
          <a:srgbClr val="000000"/>
        </a:buClr>
        <a:buSzPct val="100000"/>
        <a:buFont typeface="Times New Roman" panose="02020603050405020304" pitchFamily="18" charset="0"/>
        <a:defRPr sz="2000" b="1"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3073" name="Picture 1"/>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10079038" cy="755967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074" name="Rectangle 2"/>
          <p:cNvSpPr>
            <a:spLocks noGrp="1" noChangeArrowheads="1"/>
          </p:cNvSpPr>
          <p:nvPr>
            <p:ph type="title"/>
          </p:nvPr>
        </p:nvSpPr>
        <p:spPr bwMode="auto">
          <a:xfrm>
            <a:off x="503238" y="301625"/>
            <a:ext cx="9069387" cy="1260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p>
            <a:pPr lvl="0"/>
            <a:r>
              <a:rPr lang="en-GB" altLang="fr-FR"/>
              <a:t>Cliquez pour éditer le format du texte-titre</a:t>
            </a:r>
          </a:p>
        </p:txBody>
      </p:sp>
      <p:sp>
        <p:nvSpPr>
          <p:cNvPr id="3075" name="Rectangle 3"/>
          <p:cNvSpPr>
            <a:spLocks noGrp="1" noChangeArrowheads="1"/>
          </p:cNvSpPr>
          <p:nvPr>
            <p:ph type="body" idx="1"/>
          </p:nvPr>
        </p:nvSpPr>
        <p:spPr bwMode="auto">
          <a:xfrm>
            <a:off x="1092200" y="1768475"/>
            <a:ext cx="8101013" cy="43830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17780" rIns="0" bIns="0" numCol="1" anchor="t" anchorCtr="0" compatLnSpc="1">
            <a:prstTxWarp prst="textNoShape">
              <a:avLst/>
            </a:prstTxWarp>
          </a:bodyPr>
          <a:lstStyle/>
          <a:p>
            <a:pPr lvl="0"/>
            <a:r>
              <a:rPr lang="en-GB" altLang="fr-FR"/>
              <a:t>Cliquez pour éditer le format du plan de texte</a:t>
            </a:r>
          </a:p>
          <a:p>
            <a:pPr lvl="1"/>
            <a:r>
              <a:rPr lang="en-GB" altLang="fr-FR"/>
              <a:t>Second niveau de plan</a:t>
            </a:r>
          </a:p>
          <a:p>
            <a:pPr lvl="2"/>
            <a:r>
              <a:rPr lang="en-GB" altLang="fr-FR"/>
              <a:t>Troisième niveau de plan</a:t>
            </a:r>
          </a:p>
          <a:p>
            <a:pPr lvl="3"/>
            <a:r>
              <a:rPr lang="en-GB" altLang="fr-FR"/>
              <a:t>Quatrième niveau de plan</a:t>
            </a:r>
          </a:p>
          <a:p>
            <a:pPr lvl="4"/>
            <a:r>
              <a:rPr lang="en-GB" altLang="fr-FR"/>
              <a:t>Cinquième niveau de plan</a:t>
            </a:r>
          </a:p>
          <a:p>
            <a:pPr lvl="4"/>
            <a:r>
              <a:rPr lang="en-GB" altLang="fr-FR"/>
              <a:t>Sixième niveau de plan</a:t>
            </a:r>
          </a:p>
          <a:p>
            <a:pPr lvl="4"/>
            <a:r>
              <a:rPr lang="en-GB" altLang="fr-FR"/>
              <a:t>Septième niveau de plan</a:t>
            </a:r>
          </a:p>
        </p:txBody>
      </p:sp>
      <p:sp>
        <p:nvSpPr>
          <p:cNvPr id="3076" name="Rectangle 4"/>
          <p:cNvSpPr>
            <a:spLocks noGrp="1" noChangeArrowheads="1"/>
          </p:cNvSpPr>
          <p:nvPr>
            <p:ph type="dt"/>
          </p:nvPr>
        </p:nvSpPr>
        <p:spPr bwMode="auto">
          <a:xfrm>
            <a:off x="6757988" y="7321550"/>
            <a:ext cx="2346325" cy="5191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nSpc>
                <a:spcPct val="95000"/>
              </a:lnSpc>
              <a:tabLst>
                <a:tab pos="449263" algn="l"/>
                <a:tab pos="898525" algn="l"/>
                <a:tab pos="1347788" algn="l"/>
                <a:tab pos="1797050" algn="l"/>
                <a:tab pos="2246313" algn="l"/>
              </a:tabLst>
              <a:defRPr sz="1400">
                <a:solidFill>
                  <a:srgbClr val="000000"/>
                </a:solidFill>
                <a:latin typeface="Times New Roman" panose="02020603050405020304" pitchFamily="18" charset="0"/>
                <a:ea typeface="Arial Unicode MS" panose="020B0604020202020204" pitchFamily="34" charset="-128"/>
                <a:cs typeface="Arial Unicode MS" panose="020B0604020202020204" pitchFamily="34" charset="-128"/>
              </a:defRPr>
            </a:lvl1pPr>
          </a:lstStyle>
          <a:p>
            <a:endParaRPr lang="en-US" altLang="fr-FR"/>
          </a:p>
        </p:txBody>
      </p:sp>
      <p:sp>
        <p:nvSpPr>
          <p:cNvPr id="3077" name="Rectangle 5"/>
          <p:cNvSpPr>
            <a:spLocks noGrp="1" noChangeArrowheads="1"/>
          </p:cNvSpPr>
          <p:nvPr>
            <p:ph type="ftr"/>
          </p:nvPr>
        </p:nvSpPr>
        <p:spPr bwMode="auto">
          <a:xfrm>
            <a:off x="1238250" y="7204075"/>
            <a:ext cx="3194050" cy="1857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tabLst>
                <a:tab pos="449263" algn="l"/>
                <a:tab pos="898525" algn="l"/>
                <a:tab pos="1347788" algn="l"/>
                <a:tab pos="1797050" algn="l"/>
                <a:tab pos="2246313" algn="l"/>
                <a:tab pos="2695575" algn="l"/>
                <a:tab pos="3144838" algn="l"/>
              </a:tabLst>
              <a:defRPr sz="1200">
                <a:solidFill>
                  <a:srgbClr val="FFFFFF"/>
                </a:solidFill>
                <a:ea typeface="Arial Unicode MS" panose="020B0604020202020204" pitchFamily="34" charset="-128"/>
                <a:cs typeface="Arial Unicode MS" panose="020B0604020202020204" pitchFamily="34" charset="-128"/>
              </a:defRPr>
            </a:lvl1pPr>
          </a:lstStyle>
          <a:p>
            <a:endParaRPr lang="fr-FR" altLang="fr-FR"/>
          </a:p>
        </p:txBody>
      </p:sp>
      <p:sp>
        <p:nvSpPr>
          <p:cNvPr id="3078" name="Rectangle 6"/>
          <p:cNvSpPr>
            <a:spLocks noGrp="1" noChangeArrowheads="1"/>
          </p:cNvSpPr>
          <p:nvPr>
            <p:ph type="sldNum"/>
          </p:nvPr>
        </p:nvSpPr>
        <p:spPr bwMode="auto">
          <a:xfrm>
            <a:off x="8926513" y="7361238"/>
            <a:ext cx="1000125" cy="2635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r">
              <a:tabLst>
                <a:tab pos="449263" algn="l"/>
                <a:tab pos="898525" algn="l"/>
              </a:tabLst>
              <a:defRPr sz="1400" b="1">
                <a:solidFill>
                  <a:srgbClr val="000000"/>
                </a:solidFill>
                <a:ea typeface="Arial Unicode MS" panose="020B0604020202020204" pitchFamily="34" charset="-128"/>
                <a:cs typeface="Arial Unicode MS" panose="020B0604020202020204" pitchFamily="34" charset="-128"/>
              </a:defRPr>
            </a:lvl1pPr>
          </a:lstStyle>
          <a:p>
            <a:fld id="{8C63A8EF-B237-4082-B33E-5504464FBC41}" type="slidenum">
              <a:rPr lang="fr-FR" altLang="fr-FR"/>
              <a:pPr/>
              <a:t>‹#›</a:t>
            </a:fld>
            <a:endParaRPr lang="fr-FR" altLang="fr-F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449263" rtl="0" fontAlgn="base" hangingPunct="0">
        <a:lnSpc>
          <a:spcPct val="93000"/>
        </a:lnSpc>
        <a:spcBef>
          <a:spcPct val="0"/>
        </a:spcBef>
        <a:spcAft>
          <a:spcPct val="0"/>
        </a:spcAft>
        <a:buClr>
          <a:srgbClr val="000000"/>
        </a:buClr>
        <a:buSzPct val="100000"/>
        <a:buFont typeface="Times New Roman" panose="02020603050405020304" pitchFamily="18" charset="0"/>
        <a:defRPr sz="4400" b="1" kern="1200">
          <a:solidFill>
            <a:srgbClr val="999999"/>
          </a:solidFill>
          <a:latin typeface="+mj-lt"/>
          <a:ea typeface="+mj-ea"/>
          <a:cs typeface="+mj-cs"/>
        </a:defRPr>
      </a:lvl1pPr>
      <a:lvl2pPr marL="742950" indent="-285750" algn="ctr" defTabSz="449263" rtl="0" fontAlgn="base" hangingPunct="0">
        <a:lnSpc>
          <a:spcPct val="93000"/>
        </a:lnSpc>
        <a:spcBef>
          <a:spcPct val="0"/>
        </a:spcBef>
        <a:spcAft>
          <a:spcPct val="0"/>
        </a:spcAft>
        <a:buClr>
          <a:srgbClr val="000000"/>
        </a:buClr>
        <a:buSzPct val="100000"/>
        <a:buFont typeface="Times New Roman" panose="02020603050405020304" pitchFamily="18" charset="0"/>
        <a:defRPr sz="4400" b="1">
          <a:solidFill>
            <a:srgbClr val="999999"/>
          </a:solidFill>
          <a:latin typeface="Arial" panose="020B0604020202020204" pitchFamily="34" charset="0"/>
        </a:defRPr>
      </a:lvl2pPr>
      <a:lvl3pPr marL="1143000" indent="-228600" algn="ctr" defTabSz="449263" rtl="0" fontAlgn="base" hangingPunct="0">
        <a:lnSpc>
          <a:spcPct val="93000"/>
        </a:lnSpc>
        <a:spcBef>
          <a:spcPct val="0"/>
        </a:spcBef>
        <a:spcAft>
          <a:spcPct val="0"/>
        </a:spcAft>
        <a:buClr>
          <a:srgbClr val="000000"/>
        </a:buClr>
        <a:buSzPct val="100000"/>
        <a:buFont typeface="Times New Roman" panose="02020603050405020304" pitchFamily="18" charset="0"/>
        <a:defRPr sz="4400" b="1">
          <a:solidFill>
            <a:srgbClr val="999999"/>
          </a:solidFill>
          <a:latin typeface="Arial" panose="020B0604020202020204" pitchFamily="34" charset="0"/>
        </a:defRPr>
      </a:lvl3pPr>
      <a:lvl4pPr marL="1600200" indent="-228600" algn="ctr" defTabSz="449263" rtl="0" fontAlgn="base" hangingPunct="0">
        <a:lnSpc>
          <a:spcPct val="93000"/>
        </a:lnSpc>
        <a:spcBef>
          <a:spcPct val="0"/>
        </a:spcBef>
        <a:spcAft>
          <a:spcPct val="0"/>
        </a:spcAft>
        <a:buClr>
          <a:srgbClr val="000000"/>
        </a:buClr>
        <a:buSzPct val="100000"/>
        <a:buFont typeface="Times New Roman" panose="02020603050405020304" pitchFamily="18" charset="0"/>
        <a:defRPr sz="4400" b="1">
          <a:solidFill>
            <a:srgbClr val="999999"/>
          </a:solidFill>
          <a:latin typeface="Arial" panose="020B0604020202020204" pitchFamily="34" charset="0"/>
        </a:defRPr>
      </a:lvl4pPr>
      <a:lvl5pPr marL="2057400" indent="-228600" algn="ctr" defTabSz="449263" rtl="0" fontAlgn="base" hangingPunct="0">
        <a:lnSpc>
          <a:spcPct val="93000"/>
        </a:lnSpc>
        <a:spcBef>
          <a:spcPct val="0"/>
        </a:spcBef>
        <a:spcAft>
          <a:spcPct val="0"/>
        </a:spcAft>
        <a:buClr>
          <a:srgbClr val="000000"/>
        </a:buClr>
        <a:buSzPct val="100000"/>
        <a:buFont typeface="Times New Roman" panose="02020603050405020304" pitchFamily="18" charset="0"/>
        <a:defRPr sz="4400" b="1">
          <a:solidFill>
            <a:srgbClr val="999999"/>
          </a:solidFill>
          <a:latin typeface="Arial" panose="020B0604020202020204" pitchFamily="34" charset="0"/>
        </a:defRPr>
      </a:lvl5pPr>
      <a:lvl6pPr marL="2514600" indent="-228600" algn="ctr" defTabSz="449263" rtl="0" fontAlgn="base" hangingPunct="0">
        <a:lnSpc>
          <a:spcPct val="93000"/>
        </a:lnSpc>
        <a:spcBef>
          <a:spcPct val="0"/>
        </a:spcBef>
        <a:spcAft>
          <a:spcPct val="0"/>
        </a:spcAft>
        <a:buClr>
          <a:srgbClr val="000000"/>
        </a:buClr>
        <a:buSzPct val="100000"/>
        <a:buFont typeface="Times New Roman" panose="02020603050405020304" pitchFamily="18" charset="0"/>
        <a:defRPr sz="4400" b="1">
          <a:solidFill>
            <a:srgbClr val="999999"/>
          </a:solidFill>
          <a:latin typeface="Arial" panose="020B0604020202020204" pitchFamily="34" charset="0"/>
        </a:defRPr>
      </a:lvl6pPr>
      <a:lvl7pPr marL="2971800" indent="-228600" algn="ctr" defTabSz="449263" rtl="0" fontAlgn="base" hangingPunct="0">
        <a:lnSpc>
          <a:spcPct val="93000"/>
        </a:lnSpc>
        <a:spcBef>
          <a:spcPct val="0"/>
        </a:spcBef>
        <a:spcAft>
          <a:spcPct val="0"/>
        </a:spcAft>
        <a:buClr>
          <a:srgbClr val="000000"/>
        </a:buClr>
        <a:buSzPct val="100000"/>
        <a:buFont typeface="Times New Roman" panose="02020603050405020304" pitchFamily="18" charset="0"/>
        <a:defRPr sz="4400" b="1">
          <a:solidFill>
            <a:srgbClr val="999999"/>
          </a:solidFill>
          <a:latin typeface="Arial" panose="020B0604020202020204" pitchFamily="34" charset="0"/>
        </a:defRPr>
      </a:lvl7pPr>
      <a:lvl8pPr marL="3429000" indent="-228600" algn="ctr" defTabSz="449263" rtl="0" fontAlgn="base" hangingPunct="0">
        <a:lnSpc>
          <a:spcPct val="93000"/>
        </a:lnSpc>
        <a:spcBef>
          <a:spcPct val="0"/>
        </a:spcBef>
        <a:spcAft>
          <a:spcPct val="0"/>
        </a:spcAft>
        <a:buClr>
          <a:srgbClr val="000000"/>
        </a:buClr>
        <a:buSzPct val="100000"/>
        <a:buFont typeface="Times New Roman" panose="02020603050405020304" pitchFamily="18" charset="0"/>
        <a:defRPr sz="4400" b="1">
          <a:solidFill>
            <a:srgbClr val="999999"/>
          </a:solidFill>
          <a:latin typeface="Arial" panose="020B0604020202020204" pitchFamily="34" charset="0"/>
        </a:defRPr>
      </a:lvl8pPr>
      <a:lvl9pPr marL="3886200" indent="-228600" algn="ctr" defTabSz="449263" rtl="0" fontAlgn="base" hangingPunct="0">
        <a:lnSpc>
          <a:spcPct val="93000"/>
        </a:lnSpc>
        <a:spcBef>
          <a:spcPct val="0"/>
        </a:spcBef>
        <a:spcAft>
          <a:spcPct val="0"/>
        </a:spcAft>
        <a:buClr>
          <a:srgbClr val="000000"/>
        </a:buClr>
        <a:buSzPct val="100000"/>
        <a:buFont typeface="Times New Roman" panose="02020603050405020304" pitchFamily="18" charset="0"/>
        <a:defRPr sz="4400" b="1">
          <a:solidFill>
            <a:srgbClr val="999999"/>
          </a:solidFill>
          <a:latin typeface="Arial" panose="020B0604020202020204" pitchFamily="34" charset="0"/>
        </a:defRPr>
      </a:lvl9pPr>
    </p:titleStyle>
    <p:bodyStyle>
      <a:lvl1pPr marL="342900" indent="-342900" algn="l" defTabSz="449263" rtl="0" fontAlgn="base" hangingPunct="0">
        <a:lnSpc>
          <a:spcPct val="93000"/>
        </a:lnSpc>
        <a:spcBef>
          <a:spcPct val="0"/>
        </a:spcBef>
        <a:spcAft>
          <a:spcPts val="1425"/>
        </a:spcAft>
        <a:buClr>
          <a:srgbClr val="000000"/>
        </a:buClr>
        <a:buSzPct val="100000"/>
        <a:buFont typeface="Times New Roman" panose="02020603050405020304" pitchFamily="18" charset="0"/>
        <a:defRPr sz="2000" kern="1200">
          <a:solidFill>
            <a:srgbClr val="000000"/>
          </a:solidFill>
          <a:latin typeface="+mn-lt"/>
          <a:ea typeface="+mn-ea"/>
          <a:cs typeface="+mn-cs"/>
        </a:defRPr>
      </a:lvl1pPr>
      <a:lvl2pPr marL="742950" indent="-285750" algn="l" defTabSz="449263" rtl="0" fontAlgn="base" hangingPunct="0">
        <a:lnSpc>
          <a:spcPct val="93000"/>
        </a:lnSpc>
        <a:spcBef>
          <a:spcPct val="0"/>
        </a:spcBef>
        <a:spcAft>
          <a:spcPts val="1138"/>
        </a:spcAft>
        <a:buClr>
          <a:srgbClr val="000000"/>
        </a:buClr>
        <a:buSzPct val="100000"/>
        <a:buFont typeface="Times New Roman" panose="02020603050405020304" pitchFamily="18" charset="0"/>
        <a:defRPr kern="1200">
          <a:solidFill>
            <a:srgbClr val="000000"/>
          </a:solidFill>
          <a:latin typeface="+mn-lt"/>
          <a:ea typeface="+mn-ea"/>
          <a:cs typeface="+mn-cs"/>
        </a:defRPr>
      </a:lvl2pPr>
      <a:lvl3pPr marL="1143000" indent="-228600" algn="l" defTabSz="449263" rtl="0" fontAlgn="base" hangingPunct="0">
        <a:lnSpc>
          <a:spcPct val="93000"/>
        </a:lnSpc>
        <a:spcBef>
          <a:spcPct val="0"/>
        </a:spcBef>
        <a:spcAft>
          <a:spcPts val="850"/>
        </a:spcAft>
        <a:buClr>
          <a:srgbClr val="000000"/>
        </a:buClr>
        <a:buSzPct val="100000"/>
        <a:buFont typeface="Times New Roman" panose="02020603050405020304" pitchFamily="18" charset="0"/>
        <a:defRPr sz="1600" kern="1200">
          <a:solidFill>
            <a:srgbClr val="000000"/>
          </a:solidFill>
          <a:latin typeface="+mn-lt"/>
          <a:ea typeface="+mn-ea"/>
          <a:cs typeface="+mn-cs"/>
        </a:defRPr>
      </a:lvl3pPr>
      <a:lvl4pPr marL="1600200" indent="-228600" algn="l" defTabSz="449263" rtl="0" fontAlgn="base" hangingPunct="0">
        <a:lnSpc>
          <a:spcPct val="93000"/>
        </a:lnSpc>
        <a:spcBef>
          <a:spcPct val="0"/>
        </a:spcBef>
        <a:spcAft>
          <a:spcPts val="575"/>
        </a:spcAft>
        <a:buClr>
          <a:srgbClr val="000000"/>
        </a:buClr>
        <a:buSzPct val="100000"/>
        <a:buFont typeface="Times New Roman" panose="02020603050405020304" pitchFamily="18" charset="0"/>
        <a:defRPr sz="1600" kern="1200">
          <a:solidFill>
            <a:srgbClr val="000000"/>
          </a:solidFill>
          <a:latin typeface="+mn-lt"/>
          <a:ea typeface="+mn-ea"/>
          <a:cs typeface="+mn-cs"/>
        </a:defRPr>
      </a:lvl4pPr>
      <a:lvl5pPr marL="2057400" indent="-228600" algn="l" defTabSz="449263" rtl="0" fontAlgn="base" hangingPunct="0">
        <a:lnSpc>
          <a:spcPct val="93000"/>
        </a:lnSpc>
        <a:spcBef>
          <a:spcPct val="0"/>
        </a:spcBef>
        <a:spcAft>
          <a:spcPts val="288"/>
        </a:spcAft>
        <a:buClr>
          <a:srgbClr val="000000"/>
        </a:buClr>
        <a:buSzPct val="100000"/>
        <a:buFont typeface="Times New Roman" panose="02020603050405020304" pitchFamily="18" charset="0"/>
        <a:defRPr sz="1600"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0.xml"/><Relationship Id="rId1" Type="http://schemas.openxmlformats.org/officeDocument/2006/relationships/slideLayout" Target="../slideLayouts/slideLayout25.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25.xml"/><Relationship Id="rId4" Type="http://schemas.openxmlformats.org/officeDocument/2006/relationships/image" Target="../media/image9.jpeg"/></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25.xml"/><Relationship Id="rId6" Type="http://schemas.openxmlformats.org/officeDocument/2006/relationships/image" Target="../media/image9.jpeg"/><Relationship Id="rId5" Type="http://schemas.openxmlformats.org/officeDocument/2006/relationships/image" Target="../media/image13.PNG"/><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3.xml"/><Relationship Id="rId1" Type="http://schemas.openxmlformats.org/officeDocument/2006/relationships/slideLayout" Target="../slideLayouts/slideLayout2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5.xml"/><Relationship Id="rId4" Type="http://schemas.openxmlformats.org/officeDocument/2006/relationships/image" Target="../media/image5.jp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5.xml"/></Relationships>
</file>

<file path=ppt/slides/_rels/slide5.xml.rels><?xml version="1.0" encoding="UTF-8" standalone="yes"?>
<Relationships xmlns="http://schemas.openxmlformats.org/package/2006/relationships"><Relationship Id="rId3" Type="http://schemas.openxmlformats.org/officeDocument/2006/relationships/hyperlink" Target="https://www.legifrance.gouv.fr/affichTexte.do?cidTexte=JORFTEXT000037662059&amp;categorieLien=id" TargetMode="External"/><Relationship Id="rId2" Type="http://schemas.openxmlformats.org/officeDocument/2006/relationships/notesSlide" Target="../notesSlides/notesSlide5.xml"/><Relationship Id="rId1" Type="http://schemas.openxmlformats.org/officeDocument/2006/relationships/slideLayout" Target="../slideLayouts/slideLayout25.xml"/></Relationships>
</file>

<file path=ppt/slides/_rels/slide6.xml.rels><?xml version="1.0" encoding="UTF-8" standalone="yes"?>
<Relationships xmlns="http://schemas.openxmlformats.org/package/2006/relationships"><Relationship Id="rId3" Type="http://schemas.openxmlformats.org/officeDocument/2006/relationships/hyperlink" Target="https://www.legifrance.gouv.fr/affichTexte.do?cidTexte=JORFTEXT000038599098&amp;categorieLien=id" TargetMode="External"/><Relationship Id="rId2" Type="http://schemas.openxmlformats.org/officeDocument/2006/relationships/notesSlide" Target="../notesSlides/notesSlide6.xml"/><Relationship Id="rId1" Type="http://schemas.openxmlformats.org/officeDocument/2006/relationships/slideLayout" Target="../slideLayouts/slideLayout2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5.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25.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2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Grp="1" noChangeArrowheads="1"/>
          </p:cNvSpPr>
          <p:nvPr>
            <p:ph type="title"/>
          </p:nvPr>
        </p:nvSpPr>
        <p:spPr>
          <a:xfrm>
            <a:off x="4265613" y="842962"/>
            <a:ext cx="5753100" cy="1404938"/>
          </a:xfrm>
          <a:ln/>
          <a:extLs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tIns="44450"/>
          <a:lstStyle/>
          <a:p>
            <a:pPr>
              <a:tabLst>
                <a:tab pos="449263" algn="l"/>
                <a:tab pos="898525" algn="l"/>
                <a:tab pos="1347788" algn="l"/>
                <a:tab pos="1797050" algn="l"/>
                <a:tab pos="2246313" algn="l"/>
                <a:tab pos="2695575" algn="l"/>
                <a:tab pos="3144838" algn="l"/>
                <a:tab pos="3594100" algn="l"/>
                <a:tab pos="4043363" algn="l"/>
                <a:tab pos="4492625" algn="l"/>
                <a:tab pos="4941888" algn="l"/>
                <a:tab pos="5391150" algn="l"/>
              </a:tabLst>
            </a:pPr>
            <a:r>
              <a:rPr lang="fr-FR" sz="4000" dirty="0"/>
              <a:t>S</a:t>
            </a:r>
            <a:r>
              <a:rPr lang="en-US" sz="4000" dirty="0" err="1"/>
              <a:t>tatus</a:t>
            </a:r>
            <a:r>
              <a:rPr lang="en-US" sz="4000" dirty="0"/>
              <a:t> of the French legislation on shuttles</a:t>
            </a:r>
            <a:endParaRPr lang="fr-FR" altLang="fr-FR" sz="4000" dirty="0"/>
          </a:p>
        </p:txBody>
      </p:sp>
      <p:sp>
        <p:nvSpPr>
          <p:cNvPr id="5122" name="Rectangle 2"/>
          <p:cNvSpPr>
            <a:spLocks noGrp="1" noChangeArrowheads="1"/>
          </p:cNvSpPr>
          <p:nvPr>
            <p:ph type="subTitle" idx="4294967295"/>
          </p:nvPr>
        </p:nvSpPr>
        <p:spPr bwMode="auto">
          <a:xfrm>
            <a:off x="4313238" y="2451100"/>
            <a:ext cx="5268912" cy="42656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23114" rIns="0" bIns="0" anchor="ctr"/>
          <a:lstStyle/>
          <a:p>
            <a:pPr marL="0" indent="0" algn="ctr">
              <a:tabLst>
                <a:tab pos="449263" algn="l"/>
                <a:tab pos="898525" algn="l"/>
                <a:tab pos="1347788" algn="l"/>
                <a:tab pos="1797050" algn="l"/>
                <a:tab pos="2246313" algn="l"/>
                <a:tab pos="2695575" algn="l"/>
                <a:tab pos="3144838" algn="l"/>
                <a:tab pos="3594100" algn="l"/>
                <a:tab pos="4043363" algn="l"/>
                <a:tab pos="4492625" algn="l"/>
                <a:tab pos="4941888" algn="l"/>
              </a:tabLst>
            </a:pPr>
            <a:r>
              <a:rPr lang="en-US" sz="2800" dirty="0"/>
              <a:t>117th session Geneva</a:t>
            </a:r>
          </a:p>
          <a:p>
            <a:pPr marL="0" indent="0" algn="ctr">
              <a:tabLst>
                <a:tab pos="449263" algn="l"/>
                <a:tab pos="898525" algn="l"/>
                <a:tab pos="1347788" algn="l"/>
                <a:tab pos="1797050" algn="l"/>
                <a:tab pos="2246313" algn="l"/>
                <a:tab pos="2695575" algn="l"/>
                <a:tab pos="3144838" algn="l"/>
                <a:tab pos="3594100" algn="l"/>
                <a:tab pos="4043363" algn="l"/>
                <a:tab pos="4492625" algn="l"/>
                <a:tab pos="4941888" algn="l"/>
              </a:tabLst>
            </a:pPr>
            <a:r>
              <a:rPr lang="en-US" sz="2800" dirty="0"/>
              <a:t>2029 October 8</a:t>
            </a:r>
            <a:r>
              <a:rPr lang="en-US" sz="2800" baseline="30000" dirty="0"/>
              <a:t>th</a:t>
            </a:r>
            <a:r>
              <a:rPr lang="en-US" sz="2800" dirty="0"/>
              <a:t>-11</a:t>
            </a:r>
            <a:r>
              <a:rPr lang="en-US" sz="2800" baseline="30000" dirty="0"/>
              <a:t>th</a:t>
            </a:r>
            <a:endParaRPr lang="en-US" sz="2800" dirty="0"/>
          </a:p>
          <a:p>
            <a:pPr marL="0" indent="0" algn="ctr">
              <a:tabLst>
                <a:tab pos="449263" algn="l"/>
                <a:tab pos="898525" algn="l"/>
                <a:tab pos="1347788" algn="l"/>
                <a:tab pos="1797050" algn="l"/>
                <a:tab pos="2246313" algn="l"/>
                <a:tab pos="2695575" algn="l"/>
                <a:tab pos="3144838" algn="l"/>
                <a:tab pos="3594100" algn="l"/>
                <a:tab pos="4043363" algn="l"/>
                <a:tab pos="4492625" algn="l"/>
                <a:tab pos="4941888" algn="l"/>
              </a:tabLst>
            </a:pPr>
            <a:r>
              <a:rPr lang="en-US" sz="2800" dirty="0"/>
              <a:t> </a:t>
            </a:r>
          </a:p>
          <a:p>
            <a:pPr marL="0" indent="0" algn="ctr">
              <a:tabLst>
                <a:tab pos="449263" algn="l"/>
                <a:tab pos="898525" algn="l"/>
                <a:tab pos="1347788" algn="l"/>
                <a:tab pos="1797050" algn="l"/>
                <a:tab pos="2246313" algn="l"/>
                <a:tab pos="2695575" algn="l"/>
                <a:tab pos="3144838" algn="l"/>
                <a:tab pos="3594100" algn="l"/>
                <a:tab pos="4043363" algn="l"/>
                <a:tab pos="4492625" algn="l"/>
                <a:tab pos="4941888" algn="l"/>
              </a:tabLst>
            </a:pPr>
            <a:r>
              <a:rPr lang="en-US" sz="2800" dirty="0"/>
              <a:t>Item 2 of the agenda</a:t>
            </a:r>
            <a:endParaRPr lang="fr-FR" altLang="fr-FR" sz="2600" dirty="0"/>
          </a:p>
        </p:txBody>
      </p:sp>
      <p:sp>
        <p:nvSpPr>
          <p:cNvPr id="2" name="TextBox 1">
            <a:extLst>
              <a:ext uri="{FF2B5EF4-FFF2-40B4-BE49-F238E27FC236}">
                <a16:creationId xmlns:a16="http://schemas.microsoft.com/office/drawing/2014/main" id="{32208E4A-B5CD-4344-9BB0-836F515B604E}"/>
              </a:ext>
            </a:extLst>
          </p:cNvPr>
          <p:cNvSpPr txBox="1"/>
          <p:nvPr/>
        </p:nvSpPr>
        <p:spPr>
          <a:xfrm>
            <a:off x="5040312" y="0"/>
            <a:ext cx="4896544" cy="607602"/>
          </a:xfrm>
          <a:prstGeom prst="rect">
            <a:avLst/>
          </a:prstGeom>
          <a:noFill/>
        </p:spPr>
        <p:txBody>
          <a:bodyPr wrap="square" rtlCol="0">
            <a:spAutoFit/>
          </a:bodyPr>
          <a:lstStyle/>
          <a:p>
            <a:pPr algn="r" eaLnBrk="0"/>
            <a:r>
              <a:rPr lang="en-GB" altLang="ja-JP" u="sng" dirty="0">
                <a:latin typeface="Times New Roman" panose="02020603050405020304" pitchFamily="18" charset="0"/>
                <a:cs typeface="Times New Roman" panose="02020603050405020304" pitchFamily="18" charset="0"/>
              </a:rPr>
              <a:t>Informal document</a:t>
            </a:r>
            <a:r>
              <a:rPr lang="en-GB" altLang="ja-JP" dirty="0">
                <a:latin typeface="Times New Roman" panose="02020603050405020304" pitchFamily="18" charset="0"/>
                <a:cs typeface="Times New Roman" panose="02020603050405020304" pitchFamily="18" charset="0"/>
              </a:rPr>
              <a:t> </a:t>
            </a:r>
            <a:r>
              <a:rPr lang="en-US" altLang="ja-JP" b="1" dirty="0">
                <a:latin typeface="Times New Roman" panose="02020603050405020304" pitchFamily="18" charset="0"/>
                <a:cs typeface="Times New Roman" panose="02020603050405020304" pitchFamily="18" charset="0"/>
              </a:rPr>
              <a:t>GRSG</a:t>
            </a:r>
            <a:r>
              <a:rPr lang="en-GB" altLang="ja-JP" b="1" dirty="0">
                <a:latin typeface="Times New Roman" panose="02020603050405020304" pitchFamily="18" charset="0"/>
                <a:cs typeface="Times New Roman" panose="02020603050405020304" pitchFamily="18" charset="0"/>
              </a:rPr>
              <a:t>-</a:t>
            </a:r>
            <a:r>
              <a:rPr lang="en-US" altLang="ja-JP" b="1">
                <a:latin typeface="Times New Roman" panose="02020603050405020304" pitchFamily="18" charset="0"/>
                <a:cs typeface="Times New Roman" panose="02020603050405020304" pitchFamily="18" charset="0"/>
              </a:rPr>
              <a:t>117-07</a:t>
            </a:r>
            <a:endParaRPr lang="en-GB" altLang="ja-JP" b="1" dirty="0">
              <a:latin typeface="Times New Roman" panose="02020603050405020304" pitchFamily="18" charset="0"/>
              <a:cs typeface="Times New Roman" panose="02020603050405020304" pitchFamily="18" charset="0"/>
            </a:endParaRPr>
          </a:p>
          <a:p>
            <a:pPr algn="r" eaLnBrk="0"/>
            <a:r>
              <a:rPr lang="en-GB" altLang="ja-JP" dirty="0">
                <a:latin typeface="Times New Roman" panose="02020603050405020304" pitchFamily="18" charset="0"/>
                <a:cs typeface="Times New Roman" panose="02020603050405020304" pitchFamily="18" charset="0"/>
              </a:rPr>
              <a:t>(</a:t>
            </a:r>
            <a:r>
              <a:rPr lang="en-US" altLang="ja-JP" dirty="0">
                <a:latin typeface="Times New Roman" panose="02020603050405020304" pitchFamily="18" charset="0"/>
                <a:cs typeface="Times New Roman" panose="02020603050405020304" pitchFamily="18" charset="0"/>
              </a:rPr>
              <a:t>117</a:t>
            </a:r>
            <a:r>
              <a:rPr lang="en-GB" altLang="ja-JP" dirty="0" err="1">
                <a:latin typeface="Times New Roman" panose="02020603050405020304" pitchFamily="18" charset="0"/>
                <a:cs typeface="Times New Roman" panose="02020603050405020304" pitchFamily="18" charset="0"/>
              </a:rPr>
              <a:t>th</a:t>
            </a:r>
            <a:r>
              <a:rPr lang="en-GB" altLang="ja-JP" dirty="0">
                <a:latin typeface="Times New Roman" panose="02020603050405020304" pitchFamily="18" charset="0"/>
                <a:cs typeface="Times New Roman" panose="02020603050405020304" pitchFamily="18" charset="0"/>
              </a:rPr>
              <a:t> GR</a:t>
            </a:r>
            <a:r>
              <a:rPr lang="en-US" altLang="ja-JP" dirty="0">
                <a:latin typeface="Times New Roman" panose="02020603050405020304" pitchFamily="18" charset="0"/>
                <a:cs typeface="Times New Roman" panose="02020603050405020304" pitchFamily="18" charset="0"/>
              </a:rPr>
              <a:t>SG</a:t>
            </a:r>
            <a:r>
              <a:rPr lang="en-GB" altLang="ja-JP" dirty="0">
                <a:latin typeface="Times New Roman" panose="02020603050405020304" pitchFamily="18" charset="0"/>
                <a:cs typeface="Times New Roman" panose="02020603050405020304" pitchFamily="18" charset="0"/>
              </a:rPr>
              <a:t>, 08-11 October 2019, agenda item 2</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5"/>
          <p:cNvSpPr>
            <a:spLocks noGrp="1"/>
          </p:cNvSpPr>
          <p:nvPr>
            <p:ph type="sldNum" idx="12"/>
          </p:nvPr>
        </p:nvSpPr>
        <p:spPr/>
        <p:txBody>
          <a:bodyPr/>
          <a:lstStyle/>
          <a:p>
            <a:fld id="{0D7D0DFB-8C01-4C4F-B6B8-A5C40EE098E8}" type="slidenum">
              <a:rPr lang="fr-FR" altLang="fr-FR"/>
              <a:pPr/>
              <a:t>10</a:t>
            </a:fld>
            <a:endParaRPr lang="fr-FR" altLang="fr-FR"/>
          </a:p>
        </p:txBody>
      </p:sp>
      <p:sp>
        <p:nvSpPr>
          <p:cNvPr id="6145" name="Rectangle 1"/>
          <p:cNvSpPr>
            <a:spLocks noGrp="1" noChangeArrowheads="1"/>
          </p:cNvSpPr>
          <p:nvPr>
            <p:ph type="title"/>
          </p:nvPr>
        </p:nvSpPr>
        <p:spPr>
          <a:xfrm>
            <a:off x="830263" y="307975"/>
            <a:ext cx="8745537" cy="1250950"/>
          </a:xfrm>
          <a:ln/>
          <a:extLst>
            <a:ext uri="{91240B29-F687-4F45-9708-019B960494DF}">
              <a14:hiddenLine xmlns:a14="http://schemas.microsoft.com/office/drawing/2010/main" w="9525" cap="flat">
                <a:solidFill>
                  <a:srgbClr val="000000"/>
                </a:solidFill>
                <a:round/>
                <a:headEnd/>
                <a:tailEnd/>
              </a14:hiddenLine>
            </a:ext>
          </a:extLst>
        </p:spPr>
        <p:txBody>
          <a:bodyPr tIns="39116"/>
          <a:lstStyle/>
          <a:p>
            <a: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r>
              <a:rPr lang="fr-FR" dirty="0"/>
              <a:t>S</a:t>
            </a:r>
            <a:r>
              <a:rPr lang="en-US" dirty="0" err="1"/>
              <a:t>tatus</a:t>
            </a:r>
            <a:r>
              <a:rPr lang="en-US" dirty="0"/>
              <a:t> of the French legislation on shuttles</a:t>
            </a:r>
            <a:endParaRPr lang="fr-FR" altLang="fr-FR" dirty="0"/>
          </a:p>
        </p:txBody>
      </p:sp>
      <p:sp>
        <p:nvSpPr>
          <p:cNvPr id="6146" name="Rectangle 2"/>
          <p:cNvSpPr>
            <a:spLocks noGrp="1" noChangeArrowheads="1"/>
          </p:cNvSpPr>
          <p:nvPr>
            <p:ph type="body" idx="1"/>
          </p:nvPr>
        </p:nvSpPr>
        <p:spPr>
          <a:xfrm>
            <a:off x="1046856" y="1691605"/>
            <a:ext cx="8890000" cy="5040560"/>
          </a:xfrm>
          <a:ln/>
          <a:extLst>
            <a:ext uri="{91240B29-F687-4F45-9708-019B960494DF}">
              <a14:hiddenLine xmlns:a14="http://schemas.microsoft.com/office/drawing/2010/main" w="9525" cap="flat">
                <a:solidFill>
                  <a:srgbClr val="000000"/>
                </a:solidFill>
                <a:round/>
                <a:headEnd/>
                <a:tailEnd/>
              </a14:hiddenLine>
            </a:ext>
          </a:extLst>
        </p:spPr>
        <p:txBody>
          <a:bodyPr tIns="21336"/>
          <a:lstStyle/>
          <a:p>
            <a:pPr marL="431800" indent="-323850">
              <a:buClr>
                <a:srgbClr val="23B8DC"/>
              </a:buCl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r>
              <a:rPr lang="fr-FR" altLang="fr-FR" dirty="0"/>
              <a:t>	</a:t>
            </a:r>
            <a:br>
              <a:rPr lang="fr-FR" dirty="0"/>
            </a:br>
            <a:r>
              <a:rPr lang="fr-FR" b="1" i="1" u="sng" dirty="0"/>
              <a:t>Actions on </a:t>
            </a:r>
            <a:r>
              <a:rPr lang="fr-FR" b="1" i="1" u="sng" dirty="0" err="1"/>
              <a:t>going</a:t>
            </a:r>
            <a:r>
              <a:rPr lang="fr-FR" b="1" i="1" u="sng" dirty="0"/>
              <a:t> :</a:t>
            </a:r>
            <a:r>
              <a:rPr lang="fr-FR" b="1" i="1" dirty="0"/>
              <a:t> </a:t>
            </a:r>
            <a:r>
              <a:rPr lang="fr-FR" altLang="fr-FR" b="1" i="1" dirty="0">
                <a:solidFill>
                  <a:srgbClr val="222222"/>
                </a:solidFill>
                <a:ea typeface="SimSun" panose="02010600030101010101" pitchFamily="2" charset="-122"/>
              </a:rPr>
              <a:t> </a:t>
            </a:r>
            <a:r>
              <a:rPr lang="fr-FR" altLang="fr-FR" dirty="0" err="1">
                <a:solidFill>
                  <a:srgbClr val="222222"/>
                </a:solidFill>
                <a:ea typeface="SimSun" panose="02010600030101010101" pitchFamily="2" charset="-122"/>
              </a:rPr>
              <a:t>Research</a:t>
            </a:r>
            <a:r>
              <a:rPr lang="fr-FR" altLang="fr-FR" dirty="0">
                <a:solidFill>
                  <a:srgbClr val="222222"/>
                </a:solidFill>
                <a:ea typeface="SimSun" panose="02010600030101010101" pitchFamily="2" charset="-122"/>
              </a:rPr>
              <a:t> and </a:t>
            </a:r>
            <a:r>
              <a:rPr lang="fr-FR" altLang="fr-FR" dirty="0" err="1">
                <a:solidFill>
                  <a:srgbClr val="222222"/>
                </a:solidFill>
                <a:ea typeface="SimSun" panose="02010600030101010101" pitchFamily="2" charset="-122"/>
              </a:rPr>
              <a:t>evaluations</a:t>
            </a:r>
            <a:r>
              <a:rPr lang="fr-FR" altLang="fr-FR" dirty="0">
                <a:solidFill>
                  <a:srgbClr val="222222"/>
                </a:solidFill>
                <a:ea typeface="SimSun" panose="02010600030101010101" pitchFamily="2" charset="-122"/>
              </a:rPr>
              <a:t> on </a:t>
            </a:r>
            <a:r>
              <a:rPr lang="fr-FR" altLang="fr-FR" dirty="0" err="1">
                <a:solidFill>
                  <a:srgbClr val="222222"/>
                </a:solidFill>
                <a:ea typeface="SimSun" panose="02010600030101010101" pitchFamily="2" charset="-122"/>
              </a:rPr>
              <a:t>autonomous</a:t>
            </a:r>
            <a:r>
              <a:rPr lang="fr-FR" altLang="fr-FR" dirty="0">
                <a:solidFill>
                  <a:srgbClr val="222222"/>
                </a:solidFill>
                <a:ea typeface="SimSun" panose="02010600030101010101" pitchFamily="2" charset="-122"/>
              </a:rPr>
              <a:t> </a:t>
            </a:r>
            <a:r>
              <a:rPr lang="fr-FR" altLang="fr-FR" dirty="0" err="1">
                <a:solidFill>
                  <a:srgbClr val="222222"/>
                </a:solidFill>
                <a:ea typeface="SimSun" panose="02010600030101010101" pitchFamily="2" charset="-122"/>
              </a:rPr>
              <a:t>shuttles</a:t>
            </a:r>
            <a:endParaRPr lang="fr-FR" altLang="fr-FR" dirty="0">
              <a:solidFill>
                <a:srgbClr val="222222"/>
              </a:solidFill>
              <a:ea typeface="SimSun" panose="02010600030101010101" pitchFamily="2" charset="-122"/>
            </a:endParaRPr>
          </a:p>
          <a:p>
            <a:pPr marL="450850">
              <a:buClr>
                <a:srgbClr val="23B8DC"/>
              </a:buClr>
              <a:buFont typeface="Wingdings" panose="05000000000000000000" pitchFamily="2" charset="2"/>
              <a:buChar cha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r>
              <a:rPr lang="en-GB" altLang="fr-FR" dirty="0">
                <a:solidFill>
                  <a:srgbClr val="222222"/>
                </a:solidFill>
                <a:ea typeface="SimSun" panose="02010600030101010101" pitchFamily="2" charset="-122"/>
              </a:rPr>
              <a:t>How to validate autonomous shuttles  ?</a:t>
            </a:r>
          </a:p>
          <a:p>
            <a:pPr marL="450850">
              <a:buClr>
                <a:srgbClr val="23B8DC"/>
              </a:buClr>
              <a:buFont typeface="Wingdings" panose="05000000000000000000" pitchFamily="2" charset="2"/>
              <a:buChar cha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endParaRPr lang="en-US" altLang="fr-FR" dirty="0">
              <a:solidFill>
                <a:srgbClr val="222222"/>
              </a:solidFill>
              <a:ea typeface="SimSun" panose="02010600030101010101" pitchFamily="2" charset="-122"/>
            </a:endParaRPr>
          </a:p>
          <a:p>
            <a:pPr marL="450850">
              <a:buClr>
                <a:srgbClr val="23B8DC"/>
              </a:buClr>
              <a:buFont typeface="Wingdings" panose="05000000000000000000" pitchFamily="2" charset="2"/>
              <a:buChar cha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r>
              <a:rPr lang="en-US" altLang="fr-FR" dirty="0">
                <a:solidFill>
                  <a:srgbClr val="222222"/>
                </a:solidFill>
                <a:ea typeface="SimSun" panose="02010600030101010101" pitchFamily="2" charset="-122"/>
              </a:rPr>
              <a:t>Study objectives :</a:t>
            </a:r>
          </a:p>
          <a:p>
            <a:pPr marL="850900" lvl="1">
              <a:buClr>
                <a:srgbClr val="23B8DC"/>
              </a:buClr>
              <a:buFontTx/>
              <a:buChar cha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r>
              <a:rPr lang="en-US" altLang="fr-FR" dirty="0">
                <a:solidFill>
                  <a:srgbClr val="222222"/>
                </a:solidFill>
                <a:ea typeface="SimSun" panose="02010600030101010101" pitchFamily="2" charset="-122"/>
              </a:rPr>
              <a:t>Work on the regulatory framework for autonomous shuttles : how to type approved vehicles ? </a:t>
            </a:r>
          </a:p>
          <a:p>
            <a:pPr marL="850900" lvl="1">
              <a:buClr>
                <a:srgbClr val="23B8DC"/>
              </a:buClr>
              <a:buFontTx/>
              <a:buChar cha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r>
              <a:rPr lang="en-US" altLang="fr-FR" dirty="0">
                <a:solidFill>
                  <a:srgbClr val="222222"/>
                </a:solidFill>
                <a:ea typeface="SimSun" panose="02010600030101010101" pitchFamily="2" charset="-122"/>
              </a:rPr>
              <a:t>To achieve a “state of the art” of autonomous shuttles : performance &amp; safety levels</a:t>
            </a:r>
            <a:endParaRPr lang="fr-FR" dirty="0">
              <a:solidFill>
                <a:srgbClr val="222222"/>
              </a:solidFill>
              <a:ea typeface="SimSun" panose="02010600030101010101" pitchFamily="2" charset="-122"/>
            </a:endParaRPr>
          </a:p>
          <a:p>
            <a:endParaRPr kumimoji="0" lang="fr-FR" altLang="fr-FR" b="0" i="1" u="none" strike="noStrike" cap="none" normalizeH="0" baseline="0" dirty="0">
              <a:ln>
                <a:noFill/>
              </a:ln>
              <a:solidFill>
                <a:srgbClr val="222222"/>
              </a:solidFill>
              <a:effectLst/>
              <a:ea typeface="SimSun" panose="02010600030101010101" pitchFamily="2" charset="-122"/>
            </a:endParaRPr>
          </a:p>
          <a:p>
            <a:r>
              <a:rPr lang="fr-FR" altLang="fr-FR" i="1" dirty="0">
                <a:solidFill>
                  <a:srgbClr val="222222"/>
                </a:solidFill>
                <a:ea typeface="SimSun" panose="02010600030101010101" pitchFamily="2" charset="-122"/>
              </a:rPr>
              <a:t>	</a:t>
            </a:r>
            <a:endParaRPr lang="en-US" dirty="0"/>
          </a:p>
          <a:p>
            <a:endParaRPr lang="fr-FR" altLang="fr-FR" i="1" dirty="0">
              <a:solidFill>
                <a:srgbClr val="222222"/>
              </a:solidFill>
              <a:ea typeface="SimSun" panose="02010600030101010101" pitchFamily="2" charset="-122"/>
            </a:endParaRPr>
          </a:p>
          <a:p>
            <a:pPr marL="431800" indent="-323850">
              <a:buClr>
                <a:srgbClr val="23B8DC"/>
              </a:buCl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r>
              <a:rPr kumimoji="0" lang="en-GB" altLang="fr-FR" b="0" i="0" u="none" strike="noStrike" cap="none" normalizeH="0" baseline="0" dirty="0">
                <a:ln>
                  <a:noFill/>
                </a:ln>
                <a:effectLst/>
                <a:ea typeface="SimSun" panose="02010600030101010101" pitchFamily="2" charset="-122"/>
              </a:rPr>
              <a:t> </a:t>
            </a:r>
            <a:endParaRPr lang="en-GB" altLang="fr-FR" dirty="0">
              <a:ea typeface="SimSun" panose="02010600030101010101" pitchFamily="2" charset="-122"/>
            </a:endParaRPr>
          </a:p>
          <a:p>
            <a:pPr marL="431800" indent="-323850">
              <a:buClr>
                <a:srgbClr val="23B8DC"/>
              </a:buClr>
              <a:buFont typeface="Wingdings" panose="05000000000000000000" pitchFamily="2" charset="2"/>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endParaRPr lang="en-US" dirty="0"/>
          </a:p>
          <a:p>
            <a:pPr marL="107950" indent="0">
              <a:buClr>
                <a:srgbClr val="23B8DC"/>
              </a:buCl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endParaRPr lang="fr-FR" altLang="fr-FR" b="1" dirty="0"/>
          </a:p>
        </p:txBody>
      </p:sp>
      <p:sp>
        <p:nvSpPr>
          <p:cNvPr id="5" name="Rectangle 6"/>
          <p:cNvSpPr>
            <a:spLocks noChangeArrowheads="1"/>
          </p:cNvSpPr>
          <p:nvPr/>
        </p:nvSpPr>
        <p:spPr bwMode="auto">
          <a:xfrm>
            <a:off x="304800" y="404582"/>
            <a:ext cx="65" cy="257635"/>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pPr>
            <a:endParaRPr kumimoji="0" lang="en-GB" altLang="fr-FR" sz="1800" b="0" i="0" u="none" strike="noStrike" cap="none" normalizeH="0" baseline="0" dirty="0">
              <a:ln>
                <a:noFill/>
              </a:ln>
              <a:solidFill>
                <a:srgbClr val="000000"/>
              </a:solidFill>
              <a:effectLst/>
              <a:latin typeface="Arial" panose="020B0604020202020204" pitchFamily="34" charset="0"/>
              <a:ea typeface="SimSun" panose="02010600030101010101" pitchFamily="2" charset="-122"/>
            </a:endParaRPr>
          </a:p>
        </p:txBody>
      </p:sp>
      <p:sp>
        <p:nvSpPr>
          <p:cNvPr id="2" name="Rectangle 1"/>
          <p:cNvSpPr>
            <a:spLocks noChangeArrowheads="1"/>
          </p:cNvSpPr>
          <p:nvPr/>
        </p:nvSpPr>
        <p:spPr bwMode="auto">
          <a:xfrm>
            <a:off x="0" y="99783"/>
            <a:ext cx="65" cy="257635"/>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pPr>
            <a:endParaRPr kumimoji="0" lang="en-GB" altLang="fr-FR" sz="1800" b="0" i="0" u="none" strike="noStrike" cap="none" normalizeH="0" baseline="0" dirty="0">
              <a:ln>
                <a:noFill/>
              </a:ln>
              <a:solidFill>
                <a:srgbClr val="000000"/>
              </a:solidFill>
              <a:effectLst/>
              <a:latin typeface="Arial" panose="020B0604020202020204" pitchFamily="34" charset="0"/>
              <a:ea typeface="SimSun" panose="02010600030101010101" pitchFamily="2" charset="-122"/>
            </a:endParaRPr>
          </a:p>
        </p:txBody>
      </p:sp>
      <p:sp>
        <p:nvSpPr>
          <p:cNvPr id="6" name="Rectangle 2"/>
          <p:cNvSpPr>
            <a:spLocks noChangeArrowheads="1"/>
          </p:cNvSpPr>
          <p:nvPr/>
        </p:nvSpPr>
        <p:spPr bwMode="auto">
          <a:xfrm>
            <a:off x="1367904" y="1201507"/>
            <a:ext cx="65" cy="257635"/>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pPr>
            <a:endParaRPr kumimoji="0" lang="en-GB" altLang="fr-FR" sz="1800" b="0" i="0" u="none" strike="noStrike" cap="none" normalizeH="0" baseline="0" dirty="0">
              <a:ln>
                <a:noFill/>
              </a:ln>
              <a:solidFill>
                <a:srgbClr val="000000"/>
              </a:solidFill>
              <a:effectLst/>
              <a:latin typeface="Arial" panose="020B0604020202020204" pitchFamily="34" charset="0"/>
              <a:ea typeface="SimSun" panose="02010600030101010101" pitchFamily="2" charset="-122"/>
            </a:endParaRPr>
          </a:p>
        </p:txBody>
      </p:sp>
      <p:pic>
        <p:nvPicPr>
          <p:cNvPr id="9" name="Image 8">
            <a:extLst>
              <a:ext uri="{FF2B5EF4-FFF2-40B4-BE49-F238E27FC236}">
                <a16:creationId xmlns:a16="http://schemas.microsoft.com/office/drawing/2014/main" id="{AB9CDAB6-BC4F-461F-936F-03A8CFE86A97}"/>
              </a:ext>
            </a:extLst>
          </p:cNvPr>
          <p:cNvPicPr>
            <a:picLocks noChangeAspect="1"/>
          </p:cNvPicPr>
          <p:nvPr/>
        </p:nvPicPr>
        <p:blipFill>
          <a:blip r:embed="rId3" cstate="print">
            <a:clrChange>
              <a:clrFrom>
                <a:srgbClr val="626185"/>
              </a:clrFrom>
              <a:clrTo>
                <a:srgbClr val="626185">
                  <a:alpha val="0"/>
                </a:srgbClr>
              </a:clrTo>
            </a:clrChange>
            <a:extLst>
              <a:ext uri="{28A0092B-C50C-407E-A947-70E740481C1C}">
                <a14:useLocalDpi xmlns:a14="http://schemas.microsoft.com/office/drawing/2010/main" val="0"/>
              </a:ext>
            </a:extLst>
          </a:blip>
          <a:stretch>
            <a:fillRect/>
          </a:stretch>
        </p:blipFill>
        <p:spPr>
          <a:xfrm>
            <a:off x="6494184" y="7028127"/>
            <a:ext cx="2780720" cy="505196"/>
          </a:xfrm>
          <a:prstGeom prst="rect">
            <a:avLst/>
          </a:prstGeom>
        </p:spPr>
      </p:pic>
    </p:spTree>
    <p:extLst>
      <p:ext uri="{BB962C8B-B14F-4D97-AF65-F5344CB8AC3E}">
        <p14:creationId xmlns:p14="http://schemas.microsoft.com/office/powerpoint/2010/main" val="41983999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5"/>
          <p:cNvSpPr>
            <a:spLocks noGrp="1"/>
          </p:cNvSpPr>
          <p:nvPr>
            <p:ph type="sldNum" idx="12"/>
          </p:nvPr>
        </p:nvSpPr>
        <p:spPr/>
        <p:txBody>
          <a:bodyPr/>
          <a:lstStyle/>
          <a:p>
            <a:fld id="{0D7D0DFB-8C01-4C4F-B6B8-A5C40EE098E8}" type="slidenum">
              <a:rPr lang="fr-FR" altLang="fr-FR"/>
              <a:pPr/>
              <a:t>11</a:t>
            </a:fld>
            <a:endParaRPr lang="fr-FR" altLang="fr-FR"/>
          </a:p>
        </p:txBody>
      </p:sp>
      <p:sp>
        <p:nvSpPr>
          <p:cNvPr id="6145" name="Rectangle 1"/>
          <p:cNvSpPr>
            <a:spLocks noGrp="1" noChangeArrowheads="1"/>
          </p:cNvSpPr>
          <p:nvPr>
            <p:ph type="title"/>
          </p:nvPr>
        </p:nvSpPr>
        <p:spPr>
          <a:xfrm>
            <a:off x="830263" y="307975"/>
            <a:ext cx="8745537" cy="1250950"/>
          </a:xfrm>
          <a:ln/>
          <a:extLst>
            <a:ext uri="{91240B29-F687-4F45-9708-019B960494DF}">
              <a14:hiddenLine xmlns:a14="http://schemas.microsoft.com/office/drawing/2010/main" w="9525" cap="flat">
                <a:solidFill>
                  <a:srgbClr val="000000"/>
                </a:solidFill>
                <a:round/>
                <a:headEnd/>
                <a:tailEnd/>
              </a14:hiddenLine>
            </a:ext>
          </a:extLst>
        </p:spPr>
        <p:txBody>
          <a:bodyPr tIns="39116"/>
          <a:lstStyle/>
          <a:p>
            <a: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r>
              <a:rPr lang="fr-FR" dirty="0"/>
              <a:t>S</a:t>
            </a:r>
            <a:r>
              <a:rPr lang="en-US" dirty="0" err="1"/>
              <a:t>tatus</a:t>
            </a:r>
            <a:r>
              <a:rPr lang="en-US" dirty="0"/>
              <a:t> of the French legislation on shuttles</a:t>
            </a:r>
            <a:endParaRPr lang="fr-FR" altLang="fr-FR" dirty="0"/>
          </a:p>
        </p:txBody>
      </p:sp>
      <p:sp>
        <p:nvSpPr>
          <p:cNvPr id="6146" name="Rectangle 2"/>
          <p:cNvSpPr>
            <a:spLocks noGrp="1" noChangeArrowheads="1"/>
          </p:cNvSpPr>
          <p:nvPr>
            <p:ph type="body" idx="1"/>
          </p:nvPr>
        </p:nvSpPr>
        <p:spPr>
          <a:xfrm>
            <a:off x="1046856" y="1691605"/>
            <a:ext cx="8890000" cy="5040560"/>
          </a:xfrm>
          <a:noFill/>
          <a:ln>
            <a:noFill/>
          </a:ln>
          <a:effectLst>
            <a:outerShdw blurRad="63500" sx="102000" sy="102000" algn="ctr" rotWithShape="0">
              <a:prstClr val="black">
                <a:alpha val="40000"/>
              </a:prstClr>
            </a:outerShdw>
          </a:effectLst>
          <a:extLst/>
        </p:spPr>
        <p:txBody>
          <a:bodyPr tIns="21336"/>
          <a:lstStyle/>
          <a:p>
            <a:pPr marL="431800" indent="-323850">
              <a:buClr>
                <a:srgbClr val="23B8DC"/>
              </a:buCl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r>
              <a:rPr lang="fr-FR" altLang="fr-FR" dirty="0"/>
              <a:t>	</a:t>
            </a:r>
            <a:br>
              <a:rPr lang="fr-FR" dirty="0"/>
            </a:br>
            <a:r>
              <a:rPr lang="fr-FR" b="1" i="1" u="sng" dirty="0"/>
              <a:t>Actions on </a:t>
            </a:r>
            <a:r>
              <a:rPr lang="fr-FR" b="1" i="1" u="sng" dirty="0" err="1"/>
              <a:t>going</a:t>
            </a:r>
            <a:r>
              <a:rPr lang="fr-FR" b="1" i="1" u="sng" dirty="0"/>
              <a:t> :</a:t>
            </a:r>
            <a:r>
              <a:rPr lang="fr-FR" b="1" i="1" dirty="0"/>
              <a:t> </a:t>
            </a:r>
            <a:r>
              <a:rPr lang="fr-FR" altLang="fr-FR" b="1" i="1" dirty="0">
                <a:solidFill>
                  <a:srgbClr val="222222"/>
                </a:solidFill>
                <a:ea typeface="SimSun" panose="02010600030101010101" pitchFamily="2" charset="-122"/>
              </a:rPr>
              <a:t> </a:t>
            </a:r>
            <a:r>
              <a:rPr lang="fr-FR" altLang="fr-FR" dirty="0" err="1">
                <a:solidFill>
                  <a:srgbClr val="222222"/>
                </a:solidFill>
                <a:ea typeface="SimSun" panose="02010600030101010101" pitchFamily="2" charset="-122"/>
              </a:rPr>
              <a:t>Research</a:t>
            </a:r>
            <a:r>
              <a:rPr lang="fr-FR" altLang="fr-FR" dirty="0">
                <a:solidFill>
                  <a:srgbClr val="222222"/>
                </a:solidFill>
                <a:ea typeface="SimSun" panose="02010600030101010101" pitchFamily="2" charset="-122"/>
              </a:rPr>
              <a:t> and </a:t>
            </a:r>
            <a:r>
              <a:rPr lang="fr-FR" altLang="fr-FR" dirty="0" err="1">
                <a:solidFill>
                  <a:srgbClr val="222222"/>
                </a:solidFill>
                <a:ea typeface="SimSun" panose="02010600030101010101" pitchFamily="2" charset="-122"/>
              </a:rPr>
              <a:t>evaluations</a:t>
            </a:r>
            <a:r>
              <a:rPr lang="fr-FR" altLang="fr-FR" dirty="0">
                <a:solidFill>
                  <a:srgbClr val="222222"/>
                </a:solidFill>
                <a:ea typeface="SimSun" panose="02010600030101010101" pitchFamily="2" charset="-122"/>
              </a:rPr>
              <a:t> on </a:t>
            </a:r>
            <a:r>
              <a:rPr lang="fr-FR" altLang="fr-FR" dirty="0" err="1">
                <a:solidFill>
                  <a:srgbClr val="222222"/>
                </a:solidFill>
                <a:ea typeface="SimSun" panose="02010600030101010101" pitchFamily="2" charset="-122"/>
              </a:rPr>
              <a:t>autonomous</a:t>
            </a:r>
            <a:r>
              <a:rPr lang="fr-FR" altLang="fr-FR" dirty="0">
                <a:solidFill>
                  <a:srgbClr val="222222"/>
                </a:solidFill>
                <a:ea typeface="SimSun" panose="02010600030101010101" pitchFamily="2" charset="-122"/>
              </a:rPr>
              <a:t> </a:t>
            </a:r>
            <a:r>
              <a:rPr lang="fr-FR" altLang="fr-FR" dirty="0" err="1">
                <a:solidFill>
                  <a:srgbClr val="222222"/>
                </a:solidFill>
                <a:ea typeface="SimSun" panose="02010600030101010101" pitchFamily="2" charset="-122"/>
              </a:rPr>
              <a:t>shuttles</a:t>
            </a:r>
            <a:endParaRPr lang="fr-FR" altLang="fr-FR" dirty="0">
              <a:solidFill>
                <a:srgbClr val="222222"/>
              </a:solidFill>
              <a:ea typeface="SimSun" panose="02010600030101010101" pitchFamily="2" charset="-122"/>
            </a:endParaRPr>
          </a:p>
          <a:p>
            <a:pPr marL="450850" lvl="1" indent="-342900">
              <a:spcAft>
                <a:spcPts val="1425"/>
              </a:spcAft>
              <a:buClr>
                <a:srgbClr val="23B8DC"/>
              </a:buClr>
              <a:buFont typeface="Wingdings" panose="05000000000000000000" pitchFamily="2" charset="2"/>
              <a:buChar cha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r>
              <a:rPr lang="en-US" sz="2000" dirty="0">
                <a:solidFill>
                  <a:srgbClr val="222222"/>
                </a:solidFill>
                <a:ea typeface="SimSun" panose="02010600030101010101" pitchFamily="2" charset="-122"/>
              </a:rPr>
              <a:t>Focus on the following specific items :</a:t>
            </a:r>
          </a:p>
          <a:p>
            <a:pPr marL="850900" lvl="1">
              <a:buClr>
                <a:srgbClr val="23B8DC"/>
              </a:buClr>
              <a:buFontTx/>
              <a:buChar cha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r>
              <a:rPr lang="en-US" dirty="0">
                <a:solidFill>
                  <a:srgbClr val="222222"/>
                </a:solidFill>
                <a:ea typeface="SimSun" panose="02010600030101010101" pitchFamily="2" charset="-122"/>
              </a:rPr>
              <a:t>“Classical tests” : Braking systems, Speed limiters, Hill start, Steering control, Stability control (UNECE n. 13/13 H, n. 79, n. 39, n. 89 and UE 1230/2012)</a:t>
            </a:r>
          </a:p>
          <a:p>
            <a:pPr marL="565150" lvl="1" indent="0">
              <a:buClr>
                <a:srgbClr val="23B8DC"/>
              </a:buCl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r>
              <a:rPr lang="en-US" dirty="0">
                <a:solidFill>
                  <a:srgbClr val="66CCFF"/>
                </a:solidFill>
                <a:ea typeface="SimSun" panose="02010600030101010101" pitchFamily="2" charset="-122"/>
                <a:sym typeface="Wingdings" panose="05000000000000000000" pitchFamily="2" charset="2"/>
              </a:rPr>
              <a:t> </a:t>
            </a:r>
            <a:r>
              <a:rPr lang="en-US" dirty="0">
                <a:solidFill>
                  <a:srgbClr val="222222"/>
                </a:solidFill>
                <a:ea typeface="SimSun" panose="02010600030101010101" pitchFamily="2" charset="-122"/>
                <a:sym typeface="Wingdings" panose="05000000000000000000" pitchFamily="2" charset="2"/>
              </a:rPr>
              <a:t>Amendments seems to be needed especially with new definitions of the breaking systems and adapted test protocols for </a:t>
            </a:r>
            <a:r>
              <a:rPr lang="en-US" dirty="0" err="1">
                <a:solidFill>
                  <a:srgbClr val="222222"/>
                </a:solidFill>
                <a:ea typeface="SimSun" panose="02010600030101010101" pitchFamily="2" charset="-122"/>
                <a:sym typeface="Wingdings" panose="05000000000000000000" pitchFamily="2" charset="2"/>
              </a:rPr>
              <a:t>streeing</a:t>
            </a:r>
            <a:r>
              <a:rPr lang="en-US" dirty="0">
                <a:solidFill>
                  <a:srgbClr val="222222"/>
                </a:solidFill>
                <a:ea typeface="SimSun" panose="02010600030101010101" pitchFamily="2" charset="-122"/>
                <a:sym typeface="Wingdings" panose="05000000000000000000" pitchFamily="2" charset="2"/>
              </a:rPr>
              <a:t> control and stability evaluations.</a:t>
            </a:r>
            <a:endParaRPr lang="en-US" dirty="0">
              <a:solidFill>
                <a:srgbClr val="222222"/>
              </a:solidFill>
              <a:ea typeface="SimSun" panose="02010600030101010101" pitchFamily="2" charset="-122"/>
            </a:endParaRPr>
          </a:p>
          <a:p>
            <a:endParaRPr kumimoji="0" lang="fr-FR" altLang="fr-FR" b="0" i="1" u="none" strike="noStrike" cap="none" normalizeH="0" baseline="0" dirty="0">
              <a:ln>
                <a:noFill/>
              </a:ln>
              <a:solidFill>
                <a:srgbClr val="222222"/>
              </a:solidFill>
              <a:effectLst/>
              <a:ea typeface="SimSun" panose="02010600030101010101" pitchFamily="2" charset="-122"/>
            </a:endParaRPr>
          </a:p>
          <a:p>
            <a:r>
              <a:rPr lang="fr-FR" altLang="fr-FR" i="1" dirty="0">
                <a:solidFill>
                  <a:srgbClr val="222222"/>
                </a:solidFill>
                <a:ea typeface="SimSun" panose="02010600030101010101" pitchFamily="2" charset="-122"/>
              </a:rPr>
              <a:t>	</a:t>
            </a:r>
            <a:endParaRPr lang="en-US" dirty="0"/>
          </a:p>
          <a:p>
            <a:endParaRPr lang="fr-FR" altLang="fr-FR" i="1" dirty="0">
              <a:solidFill>
                <a:srgbClr val="222222"/>
              </a:solidFill>
              <a:ea typeface="SimSun" panose="02010600030101010101" pitchFamily="2" charset="-122"/>
            </a:endParaRPr>
          </a:p>
          <a:p>
            <a:pPr marL="431800" indent="-323850">
              <a:buClr>
                <a:srgbClr val="23B8DC"/>
              </a:buCl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r>
              <a:rPr kumimoji="0" lang="en-GB" altLang="fr-FR" b="0" i="0" u="none" strike="noStrike" cap="none" normalizeH="0" baseline="0" dirty="0">
                <a:ln>
                  <a:noFill/>
                </a:ln>
                <a:effectLst/>
                <a:ea typeface="SimSun" panose="02010600030101010101" pitchFamily="2" charset="-122"/>
              </a:rPr>
              <a:t> </a:t>
            </a:r>
            <a:endParaRPr lang="en-GB" altLang="fr-FR" dirty="0">
              <a:ea typeface="SimSun" panose="02010600030101010101" pitchFamily="2" charset="-122"/>
            </a:endParaRPr>
          </a:p>
          <a:p>
            <a:pPr marL="431800" indent="-323850">
              <a:buClr>
                <a:srgbClr val="23B8DC"/>
              </a:buClr>
              <a:buFont typeface="Wingdings" panose="05000000000000000000" pitchFamily="2" charset="2"/>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endParaRPr lang="en-US" dirty="0"/>
          </a:p>
          <a:p>
            <a:pPr marL="107950" indent="0">
              <a:buClr>
                <a:srgbClr val="23B8DC"/>
              </a:buCl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endParaRPr lang="fr-FR" altLang="fr-FR" b="1" dirty="0"/>
          </a:p>
        </p:txBody>
      </p:sp>
      <p:sp>
        <p:nvSpPr>
          <p:cNvPr id="5" name="Rectangle 6"/>
          <p:cNvSpPr>
            <a:spLocks noChangeArrowheads="1"/>
          </p:cNvSpPr>
          <p:nvPr/>
        </p:nvSpPr>
        <p:spPr bwMode="auto">
          <a:xfrm>
            <a:off x="304800" y="404582"/>
            <a:ext cx="65" cy="257635"/>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pPr>
            <a:endParaRPr kumimoji="0" lang="en-GB" altLang="fr-FR" sz="1800" b="0" i="0" u="none" strike="noStrike" cap="none" normalizeH="0" baseline="0" dirty="0">
              <a:ln>
                <a:noFill/>
              </a:ln>
              <a:solidFill>
                <a:srgbClr val="000000"/>
              </a:solidFill>
              <a:effectLst/>
              <a:latin typeface="Arial" panose="020B0604020202020204" pitchFamily="34" charset="0"/>
              <a:ea typeface="SimSun" panose="02010600030101010101" pitchFamily="2" charset="-122"/>
            </a:endParaRPr>
          </a:p>
        </p:txBody>
      </p:sp>
      <p:sp>
        <p:nvSpPr>
          <p:cNvPr id="2" name="Rectangle 1"/>
          <p:cNvSpPr>
            <a:spLocks noChangeArrowheads="1"/>
          </p:cNvSpPr>
          <p:nvPr/>
        </p:nvSpPr>
        <p:spPr bwMode="auto">
          <a:xfrm>
            <a:off x="0" y="99783"/>
            <a:ext cx="65" cy="257635"/>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pPr>
            <a:endParaRPr kumimoji="0" lang="en-GB" altLang="fr-FR" sz="1800" b="0" i="0" u="none" strike="noStrike" cap="none" normalizeH="0" baseline="0" dirty="0">
              <a:ln>
                <a:noFill/>
              </a:ln>
              <a:solidFill>
                <a:srgbClr val="000000"/>
              </a:solidFill>
              <a:effectLst/>
              <a:latin typeface="Arial" panose="020B0604020202020204" pitchFamily="34" charset="0"/>
              <a:ea typeface="SimSun" panose="02010600030101010101" pitchFamily="2" charset="-122"/>
            </a:endParaRPr>
          </a:p>
        </p:txBody>
      </p:sp>
      <p:sp>
        <p:nvSpPr>
          <p:cNvPr id="6" name="Rectangle 2"/>
          <p:cNvSpPr>
            <a:spLocks noChangeArrowheads="1"/>
          </p:cNvSpPr>
          <p:nvPr/>
        </p:nvSpPr>
        <p:spPr bwMode="auto">
          <a:xfrm>
            <a:off x="1367904" y="1201507"/>
            <a:ext cx="65" cy="257635"/>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pPr>
            <a:endParaRPr kumimoji="0" lang="en-GB" altLang="fr-FR" sz="1800" b="0" i="0" u="none" strike="noStrike" cap="none" normalizeH="0" baseline="0" dirty="0">
              <a:ln>
                <a:noFill/>
              </a:ln>
              <a:solidFill>
                <a:srgbClr val="000000"/>
              </a:solidFill>
              <a:effectLst/>
              <a:latin typeface="Arial" panose="020B0604020202020204" pitchFamily="34" charset="0"/>
              <a:ea typeface="SimSun" panose="02010600030101010101" pitchFamily="2" charset="-122"/>
            </a:endParaRPr>
          </a:p>
        </p:txBody>
      </p:sp>
      <p:pic>
        <p:nvPicPr>
          <p:cNvPr id="8" name="Image 7">
            <a:extLst>
              <a:ext uri="{FF2B5EF4-FFF2-40B4-BE49-F238E27FC236}">
                <a16:creationId xmlns:a16="http://schemas.microsoft.com/office/drawing/2014/main" id="{A0044CD9-3CF9-4210-88D1-91DB9F69F7BD}"/>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55936" y="4643933"/>
            <a:ext cx="4386173" cy="1785376"/>
          </a:xfrm>
          <a:prstGeom prst="rect">
            <a:avLst/>
          </a:prstGeom>
          <a:noFill/>
          <a:ln>
            <a:noFill/>
          </a:ln>
          <a:effectLst>
            <a:outerShdw blurRad="63500" sx="102000" sy="102000" algn="ctr" rotWithShape="0">
              <a:prstClr val="black">
                <a:alpha val="40000"/>
              </a:prstClr>
            </a:outerShdw>
          </a:effectLst>
        </p:spPr>
      </p:pic>
      <p:grpSp>
        <p:nvGrpSpPr>
          <p:cNvPr id="9" name="Groupe 8">
            <a:extLst>
              <a:ext uri="{FF2B5EF4-FFF2-40B4-BE49-F238E27FC236}">
                <a16:creationId xmlns:a16="http://schemas.microsoft.com/office/drawing/2014/main" id="{DF08F55F-DA80-433E-993C-DF46FAB84603}"/>
              </a:ext>
            </a:extLst>
          </p:cNvPr>
          <p:cNvGrpSpPr>
            <a:grpSpLocks/>
          </p:cNvGrpSpPr>
          <p:nvPr/>
        </p:nvGrpSpPr>
        <p:grpSpPr bwMode="auto">
          <a:xfrm>
            <a:off x="6651189" y="4442109"/>
            <a:ext cx="3058795" cy="2307590"/>
            <a:chOff x="3272" y="3916"/>
            <a:chExt cx="5106" cy="3830"/>
          </a:xfrm>
        </p:grpSpPr>
        <p:grpSp>
          <p:nvGrpSpPr>
            <p:cNvPr id="10" name="Group 12">
              <a:extLst>
                <a:ext uri="{FF2B5EF4-FFF2-40B4-BE49-F238E27FC236}">
                  <a16:creationId xmlns:a16="http://schemas.microsoft.com/office/drawing/2014/main" id="{514A6A23-BB13-426B-A128-D7FFA779A522}"/>
                </a:ext>
              </a:extLst>
            </p:cNvPr>
            <p:cNvGrpSpPr>
              <a:grpSpLocks/>
            </p:cNvGrpSpPr>
            <p:nvPr/>
          </p:nvGrpSpPr>
          <p:grpSpPr bwMode="auto">
            <a:xfrm>
              <a:off x="3272" y="3916"/>
              <a:ext cx="5106" cy="3830"/>
              <a:chOff x="2582" y="3750"/>
              <a:chExt cx="5232" cy="3924"/>
            </a:xfrm>
          </p:grpSpPr>
          <p:sp>
            <p:nvSpPr>
              <p:cNvPr id="13" name="Bouée 16">
                <a:extLst>
                  <a:ext uri="{FF2B5EF4-FFF2-40B4-BE49-F238E27FC236}">
                    <a16:creationId xmlns:a16="http://schemas.microsoft.com/office/drawing/2014/main" id="{6BD8D6CE-97BC-46AE-910D-60B8F7C2D160}"/>
                  </a:ext>
                </a:extLst>
              </p:cNvPr>
              <p:cNvSpPr>
                <a:spLocks noChangeArrowheads="1"/>
              </p:cNvSpPr>
              <p:nvPr/>
            </p:nvSpPr>
            <p:spPr bwMode="auto">
              <a:xfrm>
                <a:off x="3838" y="3750"/>
                <a:ext cx="3976" cy="3924"/>
              </a:xfrm>
              <a:prstGeom prst="donut">
                <a:avLst>
                  <a:gd name="adj" fmla="val 25579"/>
                </a:avLst>
              </a:prstGeom>
              <a:noFill/>
              <a:ln w="12700" algn="ctr">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fr-FR"/>
              </a:p>
            </p:txBody>
          </p:sp>
          <p:sp>
            <p:nvSpPr>
              <p:cNvPr id="14" name="ZoneTexte 1">
                <a:extLst>
                  <a:ext uri="{FF2B5EF4-FFF2-40B4-BE49-F238E27FC236}">
                    <a16:creationId xmlns:a16="http://schemas.microsoft.com/office/drawing/2014/main" id="{3DB7736C-1579-49BA-B1E3-215099F0A2FD}"/>
                  </a:ext>
                </a:extLst>
              </p:cNvPr>
              <p:cNvSpPr txBox="1">
                <a:spLocks noChangeArrowheads="1"/>
              </p:cNvSpPr>
              <p:nvPr/>
            </p:nvSpPr>
            <p:spPr bwMode="auto">
              <a:xfrm>
                <a:off x="2582" y="4190"/>
                <a:ext cx="1340" cy="456"/>
              </a:xfrm>
              <a:prstGeom prst="rect">
                <a:avLst/>
              </a:prstGeom>
              <a:solidFill>
                <a:srgbClr val="FFFFFF"/>
              </a:solidFill>
              <a:ln w="9525">
                <a:solidFill>
                  <a:srgbClr val="BCBCBC"/>
                </a:solidFill>
                <a:miter lim="800000"/>
                <a:headEnd/>
                <a:tailEnd/>
              </a:ln>
            </p:spPr>
            <p:txBody>
              <a:bodyPr rot="0" vert="horz" wrap="square" lIns="91440" tIns="45720" rIns="91440" bIns="45720" anchor="t" anchorCtr="0" upright="1">
                <a:noAutofit/>
              </a:bodyPr>
              <a:lstStyle/>
              <a:p>
                <a:pPr>
                  <a:spcAft>
                    <a:spcPts val="0"/>
                  </a:spcAft>
                </a:pPr>
                <a:r>
                  <a:rPr lang="fr-FR" sz="900">
                    <a:solidFill>
                      <a:srgbClr val="000000"/>
                    </a:solidFill>
                    <a:effectLst/>
                    <a:latin typeface="Calibri" panose="020F0502020204030204" pitchFamily="34" charset="0"/>
                    <a:ea typeface="Arial Unicode MS"/>
                    <a:cs typeface="Times New Roman" panose="02020603050405020304" pitchFamily="18" charset="0"/>
                  </a:rPr>
                  <a:t>Rayon 20 m </a:t>
                </a:r>
                <a:endParaRPr lang="fr-FR" sz="1200">
                  <a:effectLst/>
                  <a:latin typeface="Arial Unicode MS"/>
                  <a:ea typeface="Arial Unicode MS"/>
                  <a:cs typeface="Arial Unicode MS"/>
                </a:endParaRPr>
              </a:p>
            </p:txBody>
          </p:sp>
          <p:sp>
            <p:nvSpPr>
              <p:cNvPr id="15" name="ZoneTexte 29">
                <a:extLst>
                  <a:ext uri="{FF2B5EF4-FFF2-40B4-BE49-F238E27FC236}">
                    <a16:creationId xmlns:a16="http://schemas.microsoft.com/office/drawing/2014/main" id="{C3157C24-DF73-4BBC-9B7E-CACD5FDE39F2}"/>
                  </a:ext>
                </a:extLst>
              </p:cNvPr>
              <p:cNvSpPr txBox="1">
                <a:spLocks noChangeArrowheads="1"/>
              </p:cNvSpPr>
              <p:nvPr/>
            </p:nvSpPr>
            <p:spPr bwMode="auto">
              <a:xfrm>
                <a:off x="2708" y="6983"/>
                <a:ext cx="1465" cy="398"/>
              </a:xfrm>
              <a:prstGeom prst="rect">
                <a:avLst/>
              </a:prstGeom>
              <a:solidFill>
                <a:srgbClr val="FFFFFF"/>
              </a:solidFill>
              <a:ln w="9525">
                <a:solidFill>
                  <a:srgbClr val="BCBCBC"/>
                </a:solidFill>
                <a:miter lim="800000"/>
                <a:headEnd/>
                <a:tailEnd/>
              </a:ln>
            </p:spPr>
            <p:txBody>
              <a:bodyPr rot="0" vert="horz" wrap="square" lIns="91440" tIns="45720" rIns="91440" bIns="45720" anchor="t" anchorCtr="0" upright="1">
                <a:noAutofit/>
              </a:bodyPr>
              <a:lstStyle/>
              <a:p>
                <a:pPr>
                  <a:spcAft>
                    <a:spcPts val="0"/>
                  </a:spcAft>
                </a:pPr>
                <a:r>
                  <a:rPr lang="fr-FR" sz="900">
                    <a:solidFill>
                      <a:srgbClr val="000000"/>
                    </a:solidFill>
                    <a:effectLst/>
                    <a:latin typeface="Calibri" panose="020F0502020204030204" pitchFamily="34" charset="0"/>
                    <a:ea typeface="Arial Unicode MS"/>
                    <a:cs typeface="Times New Roman" panose="02020603050405020304" pitchFamily="18" charset="0"/>
                  </a:rPr>
                  <a:t>Rayon 12 m</a:t>
                </a:r>
                <a:endParaRPr lang="fr-FR" sz="1200">
                  <a:effectLst/>
                  <a:latin typeface="Arial Unicode MS"/>
                  <a:ea typeface="Arial Unicode MS"/>
                  <a:cs typeface="Arial Unicode MS"/>
                </a:endParaRPr>
              </a:p>
            </p:txBody>
          </p:sp>
          <p:cxnSp>
            <p:nvCxnSpPr>
              <p:cNvPr id="16" name="Connecteur droit avec flèche 15">
                <a:extLst>
                  <a:ext uri="{FF2B5EF4-FFF2-40B4-BE49-F238E27FC236}">
                    <a16:creationId xmlns:a16="http://schemas.microsoft.com/office/drawing/2014/main" id="{D0D7B1E9-C65F-4D96-AAA8-7930B9FBE15D}"/>
                  </a:ext>
                </a:extLst>
              </p:cNvPr>
              <p:cNvCxnSpPr>
                <a:cxnSpLocks noChangeShapeType="1"/>
                <a:stCxn id="14" idx="2"/>
              </p:cNvCxnSpPr>
              <p:nvPr/>
            </p:nvCxnSpPr>
            <p:spPr bwMode="auto">
              <a:xfrm>
                <a:off x="3252" y="4646"/>
                <a:ext cx="646" cy="464"/>
              </a:xfrm>
              <a:prstGeom prst="straightConnector1">
                <a:avLst/>
              </a:prstGeom>
              <a:noFill/>
              <a:ln w="6350" algn="ctr">
                <a:solidFill>
                  <a:srgbClr val="5B9BD5"/>
                </a:solidFill>
                <a:miter lim="800000"/>
                <a:headEnd/>
                <a:tailEnd type="triangle" w="med" len="med"/>
              </a:ln>
              <a:extLst>
                <a:ext uri="{909E8E84-426E-40DD-AFC4-6F175D3DCCD1}">
                  <a14:hiddenFill xmlns:a14="http://schemas.microsoft.com/office/drawing/2010/main">
                    <a:noFill/>
                  </a14:hiddenFill>
                </a:ext>
              </a:extLst>
            </p:spPr>
          </p:cxnSp>
          <p:cxnSp>
            <p:nvCxnSpPr>
              <p:cNvPr id="17" name="Connecteur droit avec flèche 16">
                <a:extLst>
                  <a:ext uri="{FF2B5EF4-FFF2-40B4-BE49-F238E27FC236}">
                    <a16:creationId xmlns:a16="http://schemas.microsoft.com/office/drawing/2014/main" id="{361728B6-BF2A-4496-AC6A-FA45273627C5}"/>
                  </a:ext>
                </a:extLst>
              </p:cNvPr>
              <p:cNvCxnSpPr>
                <a:cxnSpLocks noChangeShapeType="1"/>
                <a:stCxn id="15" idx="0"/>
              </p:cNvCxnSpPr>
              <p:nvPr/>
            </p:nvCxnSpPr>
            <p:spPr bwMode="auto">
              <a:xfrm flipV="1">
                <a:off x="3440" y="6146"/>
                <a:ext cx="1517" cy="837"/>
              </a:xfrm>
              <a:prstGeom prst="straightConnector1">
                <a:avLst/>
              </a:prstGeom>
              <a:noFill/>
              <a:ln w="6350" algn="ctr">
                <a:solidFill>
                  <a:srgbClr val="5B9BD5"/>
                </a:solidFill>
                <a:miter lim="800000"/>
                <a:headEnd/>
                <a:tailEnd type="triangle" w="med" len="med"/>
              </a:ln>
              <a:extLst>
                <a:ext uri="{909E8E84-426E-40DD-AFC4-6F175D3DCCD1}">
                  <a14:hiddenFill xmlns:a14="http://schemas.microsoft.com/office/drawing/2010/main">
                    <a:noFill/>
                  </a14:hiddenFill>
                </a:ext>
              </a:extLst>
            </p:spPr>
          </p:cxnSp>
        </p:grpSp>
        <p:sp>
          <p:nvSpPr>
            <p:cNvPr id="11" name="AutoShape 18">
              <a:extLst>
                <a:ext uri="{FF2B5EF4-FFF2-40B4-BE49-F238E27FC236}">
                  <a16:creationId xmlns:a16="http://schemas.microsoft.com/office/drawing/2014/main" id="{E88D61B4-175C-41A3-942F-D6C66C8BDB9B}"/>
                </a:ext>
              </a:extLst>
            </p:cNvPr>
            <p:cNvSpPr>
              <a:spLocks noChangeArrowheads="1"/>
            </p:cNvSpPr>
            <p:nvPr/>
          </p:nvSpPr>
          <p:spPr bwMode="auto">
            <a:xfrm rot="-233645">
              <a:off x="5628" y="7296"/>
              <a:ext cx="1908" cy="324"/>
            </a:xfrm>
            <a:prstGeom prst="curvedUpArrow">
              <a:avLst>
                <a:gd name="adj1" fmla="val 33234"/>
                <a:gd name="adj2" fmla="val 151284"/>
                <a:gd name="adj3" fmla="val 52977"/>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endParaRPr lang="fr-FR"/>
            </a:p>
          </p:txBody>
        </p:sp>
        <p:sp>
          <p:nvSpPr>
            <p:cNvPr id="12" name="AutoShape 19">
              <a:extLst>
                <a:ext uri="{FF2B5EF4-FFF2-40B4-BE49-F238E27FC236}">
                  <a16:creationId xmlns:a16="http://schemas.microsoft.com/office/drawing/2014/main" id="{3E859EEE-85F4-4FE0-B079-58298A137FDA}"/>
                </a:ext>
              </a:extLst>
            </p:cNvPr>
            <p:cNvSpPr>
              <a:spLocks noChangeArrowheads="1"/>
            </p:cNvSpPr>
            <p:nvPr/>
          </p:nvSpPr>
          <p:spPr bwMode="auto">
            <a:xfrm rot="-233645">
              <a:off x="5730" y="6130"/>
              <a:ext cx="1583" cy="523"/>
            </a:xfrm>
            <a:prstGeom prst="curvedUpArrow">
              <a:avLst>
                <a:gd name="adj1" fmla="val 17082"/>
                <a:gd name="adj2" fmla="val 77757"/>
                <a:gd name="adj3" fmla="val 52977"/>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endParaRPr lang="fr-FR"/>
            </a:p>
          </p:txBody>
        </p:sp>
      </p:grpSp>
      <p:pic>
        <p:nvPicPr>
          <p:cNvPr id="18" name="Image 17">
            <a:extLst>
              <a:ext uri="{FF2B5EF4-FFF2-40B4-BE49-F238E27FC236}">
                <a16:creationId xmlns:a16="http://schemas.microsoft.com/office/drawing/2014/main" id="{B8F9D296-4C79-4C4D-B785-02A53848C53D}"/>
              </a:ext>
            </a:extLst>
          </p:cNvPr>
          <p:cNvPicPr>
            <a:picLocks noChangeAspect="1"/>
          </p:cNvPicPr>
          <p:nvPr/>
        </p:nvPicPr>
        <p:blipFill>
          <a:blip r:embed="rId4" cstate="print">
            <a:clrChange>
              <a:clrFrom>
                <a:srgbClr val="626185"/>
              </a:clrFrom>
              <a:clrTo>
                <a:srgbClr val="626185">
                  <a:alpha val="0"/>
                </a:srgbClr>
              </a:clrTo>
            </a:clrChange>
            <a:extLst>
              <a:ext uri="{28A0092B-C50C-407E-A947-70E740481C1C}">
                <a14:useLocalDpi xmlns:a14="http://schemas.microsoft.com/office/drawing/2010/main" val="0"/>
              </a:ext>
            </a:extLst>
          </a:blip>
          <a:stretch>
            <a:fillRect/>
          </a:stretch>
        </p:blipFill>
        <p:spPr>
          <a:xfrm>
            <a:off x="6494184" y="7028127"/>
            <a:ext cx="2780720" cy="505196"/>
          </a:xfrm>
          <a:prstGeom prst="rect">
            <a:avLst/>
          </a:prstGeom>
        </p:spPr>
      </p:pic>
    </p:spTree>
    <p:extLst>
      <p:ext uri="{BB962C8B-B14F-4D97-AF65-F5344CB8AC3E}">
        <p14:creationId xmlns:p14="http://schemas.microsoft.com/office/powerpoint/2010/main" val="1112720517"/>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5"/>
          <p:cNvSpPr>
            <a:spLocks noGrp="1"/>
          </p:cNvSpPr>
          <p:nvPr>
            <p:ph type="sldNum" idx="12"/>
          </p:nvPr>
        </p:nvSpPr>
        <p:spPr/>
        <p:txBody>
          <a:bodyPr/>
          <a:lstStyle/>
          <a:p>
            <a:fld id="{0D7D0DFB-8C01-4C4F-B6B8-A5C40EE098E8}" type="slidenum">
              <a:rPr lang="fr-FR" altLang="fr-FR"/>
              <a:pPr/>
              <a:t>12</a:t>
            </a:fld>
            <a:endParaRPr lang="fr-FR" altLang="fr-FR"/>
          </a:p>
        </p:txBody>
      </p:sp>
      <p:sp>
        <p:nvSpPr>
          <p:cNvPr id="6145" name="Rectangle 1"/>
          <p:cNvSpPr>
            <a:spLocks noGrp="1" noChangeArrowheads="1"/>
          </p:cNvSpPr>
          <p:nvPr>
            <p:ph type="title"/>
          </p:nvPr>
        </p:nvSpPr>
        <p:spPr>
          <a:xfrm>
            <a:off x="830263" y="307975"/>
            <a:ext cx="8745537" cy="1250950"/>
          </a:xfrm>
          <a:ln/>
          <a:extLst>
            <a:ext uri="{91240B29-F687-4F45-9708-019B960494DF}">
              <a14:hiddenLine xmlns:a14="http://schemas.microsoft.com/office/drawing/2010/main" w="9525" cap="flat">
                <a:solidFill>
                  <a:srgbClr val="000000"/>
                </a:solidFill>
                <a:round/>
                <a:headEnd/>
                <a:tailEnd/>
              </a14:hiddenLine>
            </a:ext>
          </a:extLst>
        </p:spPr>
        <p:txBody>
          <a:bodyPr tIns="39116"/>
          <a:lstStyle/>
          <a:p>
            <a: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r>
              <a:rPr lang="fr-FR" dirty="0"/>
              <a:t>S</a:t>
            </a:r>
            <a:r>
              <a:rPr lang="en-US" dirty="0" err="1"/>
              <a:t>tatus</a:t>
            </a:r>
            <a:r>
              <a:rPr lang="en-US" dirty="0"/>
              <a:t> of the French legislation on shuttles</a:t>
            </a:r>
            <a:endParaRPr lang="fr-FR" altLang="fr-FR" dirty="0"/>
          </a:p>
        </p:txBody>
      </p:sp>
      <p:sp>
        <p:nvSpPr>
          <p:cNvPr id="6146" name="Rectangle 2"/>
          <p:cNvSpPr>
            <a:spLocks noGrp="1" noChangeArrowheads="1"/>
          </p:cNvSpPr>
          <p:nvPr>
            <p:ph type="body" idx="1"/>
          </p:nvPr>
        </p:nvSpPr>
        <p:spPr>
          <a:xfrm>
            <a:off x="1046856" y="1691605"/>
            <a:ext cx="8890000" cy="5040560"/>
          </a:xfrm>
          <a:ln/>
          <a:extLst>
            <a:ext uri="{91240B29-F687-4F45-9708-019B960494DF}">
              <a14:hiddenLine xmlns:a14="http://schemas.microsoft.com/office/drawing/2010/main" w="9525" cap="flat">
                <a:solidFill>
                  <a:srgbClr val="000000"/>
                </a:solidFill>
                <a:round/>
                <a:headEnd/>
                <a:tailEnd/>
              </a14:hiddenLine>
            </a:ext>
          </a:extLst>
        </p:spPr>
        <p:txBody>
          <a:bodyPr tIns="21336"/>
          <a:lstStyle/>
          <a:p>
            <a:pPr marL="431800" indent="-323850">
              <a:buClr>
                <a:srgbClr val="23B8DC"/>
              </a:buCl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r>
              <a:rPr lang="fr-FR" altLang="fr-FR" dirty="0"/>
              <a:t>	</a:t>
            </a:r>
            <a:br>
              <a:rPr lang="fr-FR" dirty="0"/>
            </a:br>
            <a:r>
              <a:rPr lang="fr-FR" b="1" i="1" u="sng" dirty="0"/>
              <a:t>Actions on </a:t>
            </a:r>
            <a:r>
              <a:rPr lang="fr-FR" b="1" i="1" u="sng" dirty="0" err="1"/>
              <a:t>going</a:t>
            </a:r>
            <a:r>
              <a:rPr lang="fr-FR" b="1" i="1" u="sng" dirty="0"/>
              <a:t> :</a:t>
            </a:r>
            <a:r>
              <a:rPr lang="fr-FR" b="1" i="1" dirty="0"/>
              <a:t> </a:t>
            </a:r>
            <a:r>
              <a:rPr lang="fr-FR" altLang="fr-FR" b="1" i="1" dirty="0">
                <a:solidFill>
                  <a:srgbClr val="222222"/>
                </a:solidFill>
                <a:ea typeface="SimSun" panose="02010600030101010101" pitchFamily="2" charset="-122"/>
              </a:rPr>
              <a:t> </a:t>
            </a:r>
            <a:r>
              <a:rPr lang="fr-FR" altLang="fr-FR" dirty="0" err="1">
                <a:solidFill>
                  <a:srgbClr val="222222"/>
                </a:solidFill>
                <a:ea typeface="SimSun" panose="02010600030101010101" pitchFamily="2" charset="-122"/>
              </a:rPr>
              <a:t>Research</a:t>
            </a:r>
            <a:r>
              <a:rPr lang="fr-FR" altLang="fr-FR" dirty="0">
                <a:solidFill>
                  <a:srgbClr val="222222"/>
                </a:solidFill>
                <a:ea typeface="SimSun" panose="02010600030101010101" pitchFamily="2" charset="-122"/>
              </a:rPr>
              <a:t> and </a:t>
            </a:r>
            <a:r>
              <a:rPr lang="fr-FR" altLang="fr-FR" dirty="0" err="1">
                <a:solidFill>
                  <a:srgbClr val="222222"/>
                </a:solidFill>
                <a:ea typeface="SimSun" panose="02010600030101010101" pitchFamily="2" charset="-122"/>
              </a:rPr>
              <a:t>evaluations</a:t>
            </a:r>
            <a:r>
              <a:rPr lang="fr-FR" altLang="fr-FR" dirty="0">
                <a:solidFill>
                  <a:srgbClr val="222222"/>
                </a:solidFill>
                <a:ea typeface="SimSun" panose="02010600030101010101" pitchFamily="2" charset="-122"/>
              </a:rPr>
              <a:t> on </a:t>
            </a:r>
            <a:r>
              <a:rPr lang="fr-FR" altLang="fr-FR" dirty="0" err="1">
                <a:solidFill>
                  <a:srgbClr val="222222"/>
                </a:solidFill>
                <a:ea typeface="SimSun" panose="02010600030101010101" pitchFamily="2" charset="-122"/>
              </a:rPr>
              <a:t>autonomous</a:t>
            </a:r>
            <a:r>
              <a:rPr lang="fr-FR" altLang="fr-FR" dirty="0">
                <a:solidFill>
                  <a:srgbClr val="222222"/>
                </a:solidFill>
                <a:ea typeface="SimSun" panose="02010600030101010101" pitchFamily="2" charset="-122"/>
              </a:rPr>
              <a:t> </a:t>
            </a:r>
            <a:r>
              <a:rPr lang="fr-FR" altLang="fr-FR" dirty="0" err="1">
                <a:solidFill>
                  <a:srgbClr val="222222"/>
                </a:solidFill>
                <a:ea typeface="SimSun" panose="02010600030101010101" pitchFamily="2" charset="-122"/>
              </a:rPr>
              <a:t>shuttles</a:t>
            </a:r>
            <a:endParaRPr lang="fr-FR" altLang="fr-FR" dirty="0">
              <a:solidFill>
                <a:srgbClr val="222222"/>
              </a:solidFill>
              <a:ea typeface="SimSun" panose="02010600030101010101" pitchFamily="2" charset="-122"/>
            </a:endParaRPr>
          </a:p>
          <a:p>
            <a:pPr marL="450850" lvl="1" indent="-342900">
              <a:spcAft>
                <a:spcPts val="1425"/>
              </a:spcAft>
              <a:buClr>
                <a:srgbClr val="23B8DC"/>
              </a:buClr>
              <a:buFont typeface="Wingdings" panose="05000000000000000000" pitchFamily="2" charset="2"/>
              <a:buChar cha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r>
              <a:rPr lang="en-US" sz="2000" dirty="0">
                <a:solidFill>
                  <a:srgbClr val="222222"/>
                </a:solidFill>
                <a:ea typeface="SimSun" panose="02010600030101010101" pitchFamily="2" charset="-122"/>
              </a:rPr>
              <a:t>Focus on the following specific items :</a:t>
            </a:r>
          </a:p>
          <a:p>
            <a:pPr marL="850900" lvl="1">
              <a:buClr>
                <a:srgbClr val="23B8DC"/>
              </a:buClr>
              <a:buFontTx/>
              <a:buChar cha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r>
              <a:rPr lang="en-US" dirty="0">
                <a:solidFill>
                  <a:srgbClr val="222222"/>
                </a:solidFill>
                <a:ea typeface="SimSun" panose="02010600030101010101" pitchFamily="2" charset="-122"/>
              </a:rPr>
              <a:t>“Automated driving” : Lane keeping, lane departure, Automatic emergency braking (C2C, C2P, C2B under various conditions) using </a:t>
            </a:r>
            <a:r>
              <a:rPr lang="en-US" dirty="0" err="1">
                <a:solidFill>
                  <a:srgbClr val="222222"/>
                </a:solidFill>
                <a:ea typeface="SimSun" panose="02010600030101010101" pitchFamily="2" charset="-122"/>
              </a:rPr>
              <a:t>EuroNCAP</a:t>
            </a:r>
            <a:r>
              <a:rPr lang="en-US" dirty="0">
                <a:solidFill>
                  <a:srgbClr val="222222"/>
                </a:solidFill>
                <a:ea typeface="SimSun" panose="02010600030101010101" pitchFamily="2" charset="-122"/>
              </a:rPr>
              <a:t> protocols and Regulation UNECE n. 151.</a:t>
            </a:r>
          </a:p>
          <a:p>
            <a:pPr marL="565150" lvl="1" indent="0">
              <a:buClr>
                <a:srgbClr val="23B8DC"/>
              </a:buCl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r>
              <a:rPr lang="en-US" dirty="0">
                <a:solidFill>
                  <a:srgbClr val="66CCFF"/>
                </a:solidFill>
                <a:ea typeface="SimSun" panose="02010600030101010101" pitchFamily="2" charset="-122"/>
                <a:sym typeface="Wingdings" panose="05000000000000000000" pitchFamily="2" charset="2"/>
              </a:rPr>
              <a:t> </a:t>
            </a:r>
            <a:r>
              <a:rPr lang="en-US" dirty="0">
                <a:solidFill>
                  <a:srgbClr val="222222"/>
                </a:solidFill>
                <a:ea typeface="SimSun" panose="02010600030101010101" pitchFamily="2" charset="-122"/>
                <a:sym typeface="Wingdings" panose="05000000000000000000" pitchFamily="2" charset="2"/>
              </a:rPr>
              <a:t>Testing scenarios and adapted protocols based on the future environment of the autonomous shuttle have to be integrated.</a:t>
            </a:r>
            <a:endParaRPr lang="fr-FR" dirty="0">
              <a:solidFill>
                <a:srgbClr val="222222"/>
              </a:solidFill>
              <a:ea typeface="SimSun" panose="02010600030101010101" pitchFamily="2" charset="-122"/>
            </a:endParaRPr>
          </a:p>
          <a:p>
            <a:endParaRPr kumimoji="0" lang="fr-FR" altLang="fr-FR" b="0" i="1" u="none" strike="noStrike" cap="none" normalizeH="0" baseline="0" dirty="0">
              <a:ln>
                <a:noFill/>
              </a:ln>
              <a:solidFill>
                <a:srgbClr val="222222"/>
              </a:solidFill>
              <a:effectLst/>
              <a:ea typeface="SimSun" panose="02010600030101010101" pitchFamily="2" charset="-122"/>
            </a:endParaRPr>
          </a:p>
          <a:p>
            <a:r>
              <a:rPr lang="fr-FR" altLang="fr-FR" i="1" dirty="0">
                <a:solidFill>
                  <a:srgbClr val="222222"/>
                </a:solidFill>
                <a:ea typeface="SimSun" panose="02010600030101010101" pitchFamily="2" charset="-122"/>
              </a:rPr>
              <a:t>	</a:t>
            </a:r>
            <a:endParaRPr lang="en-US" dirty="0"/>
          </a:p>
          <a:p>
            <a:endParaRPr lang="fr-FR" altLang="fr-FR" i="1" dirty="0">
              <a:solidFill>
                <a:srgbClr val="222222"/>
              </a:solidFill>
              <a:ea typeface="SimSun" panose="02010600030101010101" pitchFamily="2" charset="-122"/>
            </a:endParaRPr>
          </a:p>
          <a:p>
            <a:pPr marL="431800" indent="-323850">
              <a:buClr>
                <a:srgbClr val="23B8DC"/>
              </a:buCl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r>
              <a:rPr kumimoji="0" lang="en-GB" altLang="fr-FR" b="0" i="0" u="none" strike="noStrike" cap="none" normalizeH="0" baseline="0" dirty="0">
                <a:ln>
                  <a:noFill/>
                </a:ln>
                <a:effectLst/>
                <a:ea typeface="SimSun" panose="02010600030101010101" pitchFamily="2" charset="-122"/>
              </a:rPr>
              <a:t> </a:t>
            </a:r>
            <a:endParaRPr lang="en-GB" altLang="fr-FR" dirty="0">
              <a:ea typeface="SimSun" panose="02010600030101010101" pitchFamily="2" charset="-122"/>
            </a:endParaRPr>
          </a:p>
          <a:p>
            <a:pPr marL="431800" indent="-323850">
              <a:buClr>
                <a:srgbClr val="23B8DC"/>
              </a:buClr>
              <a:buFont typeface="Wingdings" panose="05000000000000000000" pitchFamily="2" charset="2"/>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endParaRPr lang="en-US" dirty="0"/>
          </a:p>
          <a:p>
            <a:pPr marL="107950" indent="0">
              <a:buClr>
                <a:srgbClr val="23B8DC"/>
              </a:buCl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endParaRPr lang="fr-FR" altLang="fr-FR" b="1" dirty="0"/>
          </a:p>
        </p:txBody>
      </p:sp>
      <p:sp>
        <p:nvSpPr>
          <p:cNvPr id="5" name="Rectangle 6"/>
          <p:cNvSpPr>
            <a:spLocks noChangeArrowheads="1"/>
          </p:cNvSpPr>
          <p:nvPr/>
        </p:nvSpPr>
        <p:spPr bwMode="auto">
          <a:xfrm>
            <a:off x="304800" y="404582"/>
            <a:ext cx="65" cy="257635"/>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pPr>
            <a:endParaRPr kumimoji="0" lang="en-GB" altLang="fr-FR" sz="1800" b="0" i="0" u="none" strike="noStrike" cap="none" normalizeH="0" baseline="0" dirty="0">
              <a:ln>
                <a:noFill/>
              </a:ln>
              <a:solidFill>
                <a:srgbClr val="000000"/>
              </a:solidFill>
              <a:effectLst/>
              <a:latin typeface="Arial" panose="020B0604020202020204" pitchFamily="34" charset="0"/>
              <a:ea typeface="SimSun" panose="02010600030101010101" pitchFamily="2" charset="-122"/>
            </a:endParaRPr>
          </a:p>
        </p:txBody>
      </p:sp>
      <p:sp>
        <p:nvSpPr>
          <p:cNvPr id="2" name="Rectangle 1"/>
          <p:cNvSpPr>
            <a:spLocks noChangeArrowheads="1"/>
          </p:cNvSpPr>
          <p:nvPr/>
        </p:nvSpPr>
        <p:spPr bwMode="auto">
          <a:xfrm>
            <a:off x="0" y="99783"/>
            <a:ext cx="65" cy="257635"/>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pPr>
            <a:endParaRPr kumimoji="0" lang="en-GB" altLang="fr-FR" sz="1800" b="0" i="0" u="none" strike="noStrike" cap="none" normalizeH="0" baseline="0" dirty="0">
              <a:ln>
                <a:noFill/>
              </a:ln>
              <a:solidFill>
                <a:srgbClr val="000000"/>
              </a:solidFill>
              <a:effectLst/>
              <a:latin typeface="Arial" panose="020B0604020202020204" pitchFamily="34" charset="0"/>
              <a:ea typeface="SimSun" panose="02010600030101010101" pitchFamily="2" charset="-122"/>
            </a:endParaRPr>
          </a:p>
        </p:txBody>
      </p:sp>
      <p:sp>
        <p:nvSpPr>
          <p:cNvPr id="6" name="Rectangle 2"/>
          <p:cNvSpPr>
            <a:spLocks noChangeArrowheads="1"/>
          </p:cNvSpPr>
          <p:nvPr/>
        </p:nvSpPr>
        <p:spPr bwMode="auto">
          <a:xfrm>
            <a:off x="1367904" y="1201507"/>
            <a:ext cx="65" cy="257635"/>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pPr>
            <a:endParaRPr kumimoji="0" lang="en-GB" altLang="fr-FR" sz="1800" b="0" i="0" u="none" strike="noStrike" cap="none" normalizeH="0" baseline="0" dirty="0">
              <a:ln>
                <a:noFill/>
              </a:ln>
              <a:solidFill>
                <a:srgbClr val="000000"/>
              </a:solidFill>
              <a:effectLst/>
              <a:latin typeface="Arial" panose="020B0604020202020204" pitchFamily="34" charset="0"/>
              <a:ea typeface="SimSun" panose="02010600030101010101" pitchFamily="2" charset="-122"/>
            </a:endParaRPr>
          </a:p>
        </p:txBody>
      </p:sp>
      <p:pic>
        <p:nvPicPr>
          <p:cNvPr id="8" name="Image 7">
            <a:extLst>
              <a:ext uri="{FF2B5EF4-FFF2-40B4-BE49-F238E27FC236}">
                <a16:creationId xmlns:a16="http://schemas.microsoft.com/office/drawing/2014/main" id="{561C54B8-8FCC-41AE-A55B-1A875707F91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43968" y="4505397"/>
            <a:ext cx="1472085" cy="2359448"/>
          </a:xfrm>
          <a:prstGeom prst="rect">
            <a:avLst/>
          </a:prstGeom>
          <a:noFill/>
          <a:ln>
            <a:noFill/>
          </a:ln>
          <a:effectLst>
            <a:outerShdw blurRad="63500" sx="102000" sy="102000" algn="ctr" rotWithShape="0">
              <a:prstClr val="black">
                <a:alpha val="40000"/>
              </a:prstClr>
            </a:outerShdw>
          </a:effectLst>
        </p:spPr>
      </p:pic>
      <p:pic>
        <p:nvPicPr>
          <p:cNvPr id="9" name="Image 8">
            <a:extLst>
              <a:ext uri="{FF2B5EF4-FFF2-40B4-BE49-F238E27FC236}">
                <a16:creationId xmlns:a16="http://schemas.microsoft.com/office/drawing/2014/main" id="{F41FCC92-3EA9-4710-99D5-D13BE884895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032200" y="4505396"/>
            <a:ext cx="1962696" cy="2227533"/>
          </a:xfrm>
          <a:prstGeom prst="rect">
            <a:avLst/>
          </a:prstGeom>
          <a:noFill/>
          <a:ln>
            <a:noFill/>
          </a:ln>
          <a:effectLst>
            <a:outerShdw blurRad="63500" sx="102000" sy="102000" algn="ctr" rotWithShape="0">
              <a:prstClr val="black">
                <a:alpha val="40000"/>
              </a:prstClr>
            </a:outerShdw>
          </a:effectLst>
        </p:spPr>
      </p:pic>
      <p:pic>
        <p:nvPicPr>
          <p:cNvPr id="10" name="Image 9">
            <a:extLst>
              <a:ext uri="{FF2B5EF4-FFF2-40B4-BE49-F238E27FC236}">
                <a16:creationId xmlns:a16="http://schemas.microsoft.com/office/drawing/2014/main" id="{4F0090D8-4C3A-4102-8288-952647D240B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336456" y="4505396"/>
            <a:ext cx="2711594" cy="2226769"/>
          </a:xfrm>
          <a:prstGeom prst="rect">
            <a:avLst/>
          </a:prstGeom>
          <a:noFill/>
          <a:ln>
            <a:noFill/>
          </a:ln>
          <a:effectLst>
            <a:outerShdw blurRad="63500" sx="102000" sy="102000" algn="ctr" rotWithShape="0">
              <a:prstClr val="black">
                <a:alpha val="40000"/>
              </a:prstClr>
            </a:outerShdw>
          </a:effectLst>
        </p:spPr>
      </p:pic>
      <p:pic>
        <p:nvPicPr>
          <p:cNvPr id="11" name="Image 10">
            <a:extLst>
              <a:ext uri="{FF2B5EF4-FFF2-40B4-BE49-F238E27FC236}">
                <a16:creationId xmlns:a16="http://schemas.microsoft.com/office/drawing/2014/main" id="{1C096F68-65FB-4C07-8C31-54AC78F0241D}"/>
              </a:ext>
            </a:extLst>
          </p:cNvPr>
          <p:cNvPicPr>
            <a:picLocks noChangeAspect="1"/>
          </p:cNvPicPr>
          <p:nvPr/>
        </p:nvPicPr>
        <p:blipFill>
          <a:blip r:embed="rId6" cstate="print">
            <a:clrChange>
              <a:clrFrom>
                <a:srgbClr val="626185"/>
              </a:clrFrom>
              <a:clrTo>
                <a:srgbClr val="626185">
                  <a:alpha val="0"/>
                </a:srgbClr>
              </a:clrTo>
            </a:clrChange>
            <a:extLst>
              <a:ext uri="{28A0092B-C50C-407E-A947-70E740481C1C}">
                <a14:useLocalDpi xmlns:a14="http://schemas.microsoft.com/office/drawing/2010/main" val="0"/>
              </a:ext>
            </a:extLst>
          </a:blip>
          <a:stretch>
            <a:fillRect/>
          </a:stretch>
        </p:blipFill>
        <p:spPr>
          <a:xfrm>
            <a:off x="6494184" y="7028127"/>
            <a:ext cx="2780720" cy="505196"/>
          </a:xfrm>
          <a:prstGeom prst="rect">
            <a:avLst/>
          </a:prstGeom>
        </p:spPr>
      </p:pic>
    </p:spTree>
    <p:extLst>
      <p:ext uri="{BB962C8B-B14F-4D97-AF65-F5344CB8AC3E}">
        <p14:creationId xmlns:p14="http://schemas.microsoft.com/office/powerpoint/2010/main" val="3452378135"/>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5"/>
          <p:cNvSpPr>
            <a:spLocks noGrp="1"/>
          </p:cNvSpPr>
          <p:nvPr>
            <p:ph type="sldNum" idx="12"/>
          </p:nvPr>
        </p:nvSpPr>
        <p:spPr/>
        <p:txBody>
          <a:bodyPr/>
          <a:lstStyle/>
          <a:p>
            <a:fld id="{0D7D0DFB-8C01-4C4F-B6B8-A5C40EE098E8}" type="slidenum">
              <a:rPr lang="fr-FR" altLang="fr-FR"/>
              <a:pPr/>
              <a:t>13</a:t>
            </a:fld>
            <a:endParaRPr lang="fr-FR" altLang="fr-FR"/>
          </a:p>
        </p:txBody>
      </p:sp>
      <p:sp>
        <p:nvSpPr>
          <p:cNvPr id="6145" name="Rectangle 1"/>
          <p:cNvSpPr>
            <a:spLocks noGrp="1" noChangeArrowheads="1"/>
          </p:cNvSpPr>
          <p:nvPr>
            <p:ph type="title"/>
          </p:nvPr>
        </p:nvSpPr>
        <p:spPr>
          <a:xfrm>
            <a:off x="830263" y="307975"/>
            <a:ext cx="8745537" cy="1250950"/>
          </a:xfrm>
          <a:ln/>
          <a:extLst>
            <a:ext uri="{91240B29-F687-4F45-9708-019B960494DF}">
              <a14:hiddenLine xmlns:a14="http://schemas.microsoft.com/office/drawing/2010/main" w="9525" cap="flat">
                <a:solidFill>
                  <a:srgbClr val="000000"/>
                </a:solidFill>
                <a:round/>
                <a:headEnd/>
                <a:tailEnd/>
              </a14:hiddenLine>
            </a:ext>
          </a:extLst>
        </p:spPr>
        <p:txBody>
          <a:bodyPr tIns="39116"/>
          <a:lstStyle/>
          <a:p>
            <a: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r>
              <a:rPr lang="fr-FR" dirty="0"/>
              <a:t>S</a:t>
            </a:r>
            <a:r>
              <a:rPr lang="en-US" dirty="0" err="1"/>
              <a:t>tatus</a:t>
            </a:r>
            <a:r>
              <a:rPr lang="en-US" dirty="0"/>
              <a:t> of the French legislation on shuttles</a:t>
            </a:r>
            <a:endParaRPr lang="fr-FR" altLang="fr-FR" dirty="0"/>
          </a:p>
        </p:txBody>
      </p:sp>
      <p:sp>
        <p:nvSpPr>
          <p:cNvPr id="6146" name="Rectangle 2"/>
          <p:cNvSpPr>
            <a:spLocks noGrp="1" noChangeArrowheads="1"/>
          </p:cNvSpPr>
          <p:nvPr>
            <p:ph type="body" idx="1"/>
          </p:nvPr>
        </p:nvSpPr>
        <p:spPr>
          <a:xfrm>
            <a:off x="1046856" y="1691605"/>
            <a:ext cx="8528944" cy="5040560"/>
          </a:xfrm>
          <a:ln/>
          <a:extLst>
            <a:ext uri="{91240B29-F687-4F45-9708-019B960494DF}">
              <a14:hiddenLine xmlns:a14="http://schemas.microsoft.com/office/drawing/2010/main" w="9525" cap="flat">
                <a:solidFill>
                  <a:srgbClr val="000000"/>
                </a:solidFill>
                <a:round/>
                <a:headEnd/>
                <a:tailEnd/>
              </a14:hiddenLine>
            </a:ext>
          </a:extLst>
        </p:spPr>
        <p:txBody>
          <a:bodyPr tIns="21336"/>
          <a:lstStyle/>
          <a:p>
            <a:pPr marL="431800" indent="-323850">
              <a:buClr>
                <a:srgbClr val="23B8DC"/>
              </a:buCl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r>
              <a:rPr lang="fr-FR" altLang="fr-FR" dirty="0"/>
              <a:t>	</a:t>
            </a:r>
            <a:br>
              <a:rPr lang="fr-FR" dirty="0"/>
            </a:br>
            <a:r>
              <a:rPr lang="fr-FR" b="1" i="1" u="sng" dirty="0"/>
              <a:t>Actions on </a:t>
            </a:r>
            <a:r>
              <a:rPr lang="fr-FR" b="1" i="1" u="sng" dirty="0" err="1"/>
              <a:t>going</a:t>
            </a:r>
            <a:r>
              <a:rPr lang="fr-FR" b="1" i="1" u="sng" dirty="0"/>
              <a:t> :</a:t>
            </a:r>
            <a:r>
              <a:rPr lang="fr-FR" b="1" i="1" dirty="0"/>
              <a:t> </a:t>
            </a:r>
            <a:r>
              <a:rPr lang="fr-FR" altLang="fr-FR" b="1" i="1" dirty="0">
                <a:solidFill>
                  <a:srgbClr val="222222"/>
                </a:solidFill>
                <a:ea typeface="SimSun" panose="02010600030101010101" pitchFamily="2" charset="-122"/>
              </a:rPr>
              <a:t> </a:t>
            </a:r>
            <a:r>
              <a:rPr lang="fr-FR" altLang="fr-FR" dirty="0" err="1">
                <a:solidFill>
                  <a:srgbClr val="222222"/>
                </a:solidFill>
                <a:ea typeface="SimSun" panose="02010600030101010101" pitchFamily="2" charset="-122"/>
              </a:rPr>
              <a:t>Research</a:t>
            </a:r>
            <a:r>
              <a:rPr lang="fr-FR" altLang="fr-FR" dirty="0">
                <a:solidFill>
                  <a:srgbClr val="222222"/>
                </a:solidFill>
                <a:ea typeface="SimSun" panose="02010600030101010101" pitchFamily="2" charset="-122"/>
              </a:rPr>
              <a:t> and </a:t>
            </a:r>
            <a:r>
              <a:rPr lang="fr-FR" altLang="fr-FR" dirty="0" err="1">
                <a:solidFill>
                  <a:srgbClr val="222222"/>
                </a:solidFill>
                <a:ea typeface="SimSun" panose="02010600030101010101" pitchFamily="2" charset="-122"/>
              </a:rPr>
              <a:t>evaluations</a:t>
            </a:r>
            <a:r>
              <a:rPr lang="fr-FR" altLang="fr-FR" dirty="0">
                <a:solidFill>
                  <a:srgbClr val="222222"/>
                </a:solidFill>
                <a:ea typeface="SimSun" panose="02010600030101010101" pitchFamily="2" charset="-122"/>
              </a:rPr>
              <a:t> on </a:t>
            </a:r>
            <a:r>
              <a:rPr lang="fr-FR" altLang="fr-FR" dirty="0" err="1">
                <a:solidFill>
                  <a:srgbClr val="222222"/>
                </a:solidFill>
                <a:ea typeface="SimSun" panose="02010600030101010101" pitchFamily="2" charset="-122"/>
              </a:rPr>
              <a:t>autonomous</a:t>
            </a:r>
            <a:r>
              <a:rPr lang="fr-FR" altLang="fr-FR" dirty="0">
                <a:solidFill>
                  <a:srgbClr val="222222"/>
                </a:solidFill>
                <a:ea typeface="SimSun" panose="02010600030101010101" pitchFamily="2" charset="-122"/>
              </a:rPr>
              <a:t> </a:t>
            </a:r>
            <a:r>
              <a:rPr lang="fr-FR" altLang="fr-FR" dirty="0" err="1">
                <a:solidFill>
                  <a:srgbClr val="222222"/>
                </a:solidFill>
                <a:ea typeface="SimSun" panose="02010600030101010101" pitchFamily="2" charset="-122"/>
              </a:rPr>
              <a:t>shuttles</a:t>
            </a:r>
            <a:endParaRPr lang="fr-FR" altLang="fr-FR" dirty="0">
              <a:solidFill>
                <a:srgbClr val="222222"/>
              </a:solidFill>
              <a:ea typeface="SimSun" panose="02010600030101010101" pitchFamily="2" charset="-122"/>
            </a:endParaRPr>
          </a:p>
          <a:p>
            <a:pPr marL="450850" lvl="1" indent="-342900">
              <a:spcAft>
                <a:spcPts val="1425"/>
              </a:spcAft>
              <a:buClr>
                <a:srgbClr val="23B8DC"/>
              </a:buClr>
              <a:buFont typeface="Wingdings" panose="05000000000000000000" pitchFamily="2" charset="2"/>
              <a:buChar cha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r>
              <a:rPr lang="en-US" sz="2000" dirty="0">
                <a:solidFill>
                  <a:srgbClr val="222222"/>
                </a:solidFill>
                <a:ea typeface="SimSun" panose="02010600030101010101" pitchFamily="2" charset="-122"/>
              </a:rPr>
              <a:t>Next steps in addition to the physical evaluations</a:t>
            </a:r>
          </a:p>
          <a:p>
            <a:pPr marL="850900" lvl="1">
              <a:buClr>
                <a:srgbClr val="23B8DC"/>
              </a:buClr>
              <a:buFontTx/>
              <a:buChar cha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r>
              <a:rPr lang="en-US" dirty="0">
                <a:solidFill>
                  <a:srgbClr val="222222"/>
                </a:solidFill>
                <a:ea typeface="SimSun" panose="02010600030101010101" pitchFamily="2" charset="-122"/>
              </a:rPr>
              <a:t>Safety concept assessment based on design process audits, risks analysis and risks management system</a:t>
            </a:r>
          </a:p>
          <a:p>
            <a:pPr marL="850900" lvl="1">
              <a:buClr>
                <a:srgbClr val="23B8DC"/>
              </a:buClr>
              <a:buFontTx/>
              <a:buChar cha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r>
              <a:rPr lang="en-US" dirty="0">
                <a:solidFill>
                  <a:srgbClr val="222222"/>
                </a:solidFill>
                <a:ea typeface="SimSun" panose="02010600030101010101" pitchFamily="2" charset="-122"/>
              </a:rPr>
              <a:t>Introduction of connectivity and cybersecurity to evaluate flows with supervision centers</a:t>
            </a:r>
          </a:p>
          <a:p>
            <a:pPr marL="850900" lvl="1">
              <a:buClr>
                <a:srgbClr val="23B8DC"/>
              </a:buClr>
              <a:buFontTx/>
              <a:buChar cha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r>
              <a:rPr lang="en-US" dirty="0">
                <a:solidFill>
                  <a:srgbClr val="222222"/>
                </a:solidFill>
                <a:ea typeface="SimSun" panose="02010600030101010101" pitchFamily="2" charset="-122"/>
              </a:rPr>
              <a:t>National procedure to frame exploitation introduction will be defined</a:t>
            </a:r>
          </a:p>
          <a:p>
            <a:endParaRPr kumimoji="0" lang="fr-FR" altLang="fr-FR" b="0" i="1" u="none" strike="noStrike" cap="none" normalizeH="0" baseline="0" dirty="0">
              <a:ln>
                <a:noFill/>
              </a:ln>
              <a:solidFill>
                <a:srgbClr val="222222"/>
              </a:solidFill>
              <a:effectLst/>
              <a:ea typeface="SimSun" panose="02010600030101010101" pitchFamily="2" charset="-122"/>
            </a:endParaRPr>
          </a:p>
          <a:p>
            <a:r>
              <a:rPr lang="fr-FR" altLang="fr-FR" i="1" dirty="0">
                <a:solidFill>
                  <a:srgbClr val="222222"/>
                </a:solidFill>
                <a:ea typeface="SimSun" panose="02010600030101010101" pitchFamily="2" charset="-122"/>
              </a:rPr>
              <a:t>	</a:t>
            </a:r>
            <a:endParaRPr lang="en-US" dirty="0"/>
          </a:p>
          <a:p>
            <a:endParaRPr lang="fr-FR" altLang="fr-FR" i="1" dirty="0">
              <a:solidFill>
                <a:srgbClr val="222222"/>
              </a:solidFill>
              <a:ea typeface="SimSun" panose="02010600030101010101" pitchFamily="2" charset="-122"/>
            </a:endParaRPr>
          </a:p>
          <a:p>
            <a:pPr marL="431800" indent="-323850">
              <a:buClr>
                <a:srgbClr val="23B8DC"/>
              </a:buCl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r>
              <a:rPr kumimoji="0" lang="en-GB" altLang="fr-FR" b="0" i="0" u="none" strike="noStrike" cap="none" normalizeH="0" baseline="0" dirty="0">
                <a:ln>
                  <a:noFill/>
                </a:ln>
                <a:effectLst/>
                <a:ea typeface="SimSun" panose="02010600030101010101" pitchFamily="2" charset="-122"/>
              </a:rPr>
              <a:t> </a:t>
            </a:r>
            <a:endParaRPr lang="en-GB" altLang="fr-FR" dirty="0">
              <a:ea typeface="SimSun" panose="02010600030101010101" pitchFamily="2" charset="-122"/>
            </a:endParaRPr>
          </a:p>
          <a:p>
            <a:pPr marL="431800" indent="-323850">
              <a:buClr>
                <a:srgbClr val="23B8DC"/>
              </a:buClr>
              <a:buFont typeface="Wingdings" panose="05000000000000000000" pitchFamily="2" charset="2"/>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endParaRPr lang="en-US" dirty="0"/>
          </a:p>
          <a:p>
            <a:pPr marL="107950" indent="0">
              <a:buClr>
                <a:srgbClr val="23B8DC"/>
              </a:buCl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endParaRPr lang="fr-FR" altLang="fr-FR" b="1" dirty="0"/>
          </a:p>
        </p:txBody>
      </p:sp>
      <p:sp>
        <p:nvSpPr>
          <p:cNvPr id="5" name="Rectangle 6"/>
          <p:cNvSpPr>
            <a:spLocks noChangeArrowheads="1"/>
          </p:cNvSpPr>
          <p:nvPr/>
        </p:nvSpPr>
        <p:spPr bwMode="auto">
          <a:xfrm>
            <a:off x="304800" y="404582"/>
            <a:ext cx="65" cy="257635"/>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pPr>
            <a:endParaRPr kumimoji="0" lang="en-GB" altLang="fr-FR" sz="1800" b="0" i="0" u="none" strike="noStrike" cap="none" normalizeH="0" baseline="0" dirty="0">
              <a:ln>
                <a:noFill/>
              </a:ln>
              <a:solidFill>
                <a:srgbClr val="000000"/>
              </a:solidFill>
              <a:effectLst/>
              <a:latin typeface="Arial" panose="020B0604020202020204" pitchFamily="34" charset="0"/>
              <a:ea typeface="SimSun" panose="02010600030101010101" pitchFamily="2" charset="-122"/>
            </a:endParaRPr>
          </a:p>
        </p:txBody>
      </p:sp>
      <p:sp>
        <p:nvSpPr>
          <p:cNvPr id="2" name="Rectangle 1"/>
          <p:cNvSpPr>
            <a:spLocks noChangeArrowheads="1"/>
          </p:cNvSpPr>
          <p:nvPr/>
        </p:nvSpPr>
        <p:spPr bwMode="auto">
          <a:xfrm>
            <a:off x="0" y="99783"/>
            <a:ext cx="65" cy="257635"/>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pPr>
            <a:endParaRPr kumimoji="0" lang="en-GB" altLang="fr-FR" sz="1800" b="0" i="0" u="none" strike="noStrike" cap="none" normalizeH="0" baseline="0" dirty="0">
              <a:ln>
                <a:noFill/>
              </a:ln>
              <a:solidFill>
                <a:srgbClr val="000000"/>
              </a:solidFill>
              <a:effectLst/>
              <a:latin typeface="Arial" panose="020B0604020202020204" pitchFamily="34" charset="0"/>
              <a:ea typeface="SimSun" panose="02010600030101010101" pitchFamily="2" charset="-122"/>
            </a:endParaRPr>
          </a:p>
        </p:txBody>
      </p:sp>
      <p:sp>
        <p:nvSpPr>
          <p:cNvPr id="6" name="Rectangle 2"/>
          <p:cNvSpPr>
            <a:spLocks noChangeArrowheads="1"/>
          </p:cNvSpPr>
          <p:nvPr/>
        </p:nvSpPr>
        <p:spPr bwMode="auto">
          <a:xfrm>
            <a:off x="1367904" y="1201507"/>
            <a:ext cx="65" cy="257635"/>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pPr>
            <a:endParaRPr kumimoji="0" lang="en-GB" altLang="fr-FR" sz="1800" b="0" i="0" u="none" strike="noStrike" cap="none" normalizeH="0" baseline="0" dirty="0">
              <a:ln>
                <a:noFill/>
              </a:ln>
              <a:solidFill>
                <a:srgbClr val="000000"/>
              </a:solidFill>
              <a:effectLst/>
              <a:latin typeface="Arial" panose="020B0604020202020204" pitchFamily="34" charset="0"/>
              <a:ea typeface="SimSun" panose="02010600030101010101" pitchFamily="2" charset="-122"/>
            </a:endParaRPr>
          </a:p>
        </p:txBody>
      </p:sp>
      <p:pic>
        <p:nvPicPr>
          <p:cNvPr id="11" name="Image 10">
            <a:extLst>
              <a:ext uri="{FF2B5EF4-FFF2-40B4-BE49-F238E27FC236}">
                <a16:creationId xmlns:a16="http://schemas.microsoft.com/office/drawing/2014/main" id="{1C096F68-65FB-4C07-8C31-54AC78F0241D}"/>
              </a:ext>
            </a:extLst>
          </p:cNvPr>
          <p:cNvPicPr>
            <a:picLocks noChangeAspect="1"/>
          </p:cNvPicPr>
          <p:nvPr/>
        </p:nvPicPr>
        <p:blipFill>
          <a:blip r:embed="rId3" cstate="print">
            <a:clrChange>
              <a:clrFrom>
                <a:srgbClr val="626185"/>
              </a:clrFrom>
              <a:clrTo>
                <a:srgbClr val="626185">
                  <a:alpha val="0"/>
                </a:srgbClr>
              </a:clrTo>
            </a:clrChange>
            <a:extLst>
              <a:ext uri="{28A0092B-C50C-407E-A947-70E740481C1C}">
                <a14:useLocalDpi xmlns:a14="http://schemas.microsoft.com/office/drawing/2010/main" val="0"/>
              </a:ext>
            </a:extLst>
          </a:blip>
          <a:stretch>
            <a:fillRect/>
          </a:stretch>
        </p:blipFill>
        <p:spPr>
          <a:xfrm>
            <a:off x="6494184" y="7028127"/>
            <a:ext cx="2780720" cy="505196"/>
          </a:xfrm>
          <a:prstGeom prst="rect">
            <a:avLst/>
          </a:prstGeom>
        </p:spPr>
      </p:pic>
    </p:spTree>
    <p:extLst>
      <p:ext uri="{BB962C8B-B14F-4D97-AF65-F5344CB8AC3E}">
        <p14:creationId xmlns:p14="http://schemas.microsoft.com/office/powerpoint/2010/main" val="861134550"/>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a:xfrm>
            <a:off x="4680272" y="2627313"/>
            <a:ext cx="4463728" cy="1260475"/>
          </a:xfrm>
          <a:prstGeom prst="rect">
            <a:avLst/>
          </a:prstGeom>
        </p:spPr>
        <p:txBody>
          <a:bodyPr/>
          <a:lstStyle>
            <a:lvl1pPr algn="ctr" defTabSz="449263" rtl="0" fontAlgn="base" hangingPunct="0">
              <a:lnSpc>
                <a:spcPct val="93000"/>
              </a:lnSpc>
              <a:spcBef>
                <a:spcPct val="0"/>
              </a:spcBef>
              <a:spcAft>
                <a:spcPct val="0"/>
              </a:spcAft>
              <a:buClr>
                <a:srgbClr val="000000"/>
              </a:buClr>
              <a:buSzPct val="100000"/>
              <a:buFont typeface="Times New Roman" panose="02020603050405020304" pitchFamily="18" charset="0"/>
              <a:defRPr sz="4400" kern="1200">
                <a:solidFill>
                  <a:srgbClr val="000000"/>
                </a:solidFill>
                <a:latin typeface="+mj-lt"/>
                <a:ea typeface="+mj-ea"/>
                <a:cs typeface="+mj-cs"/>
              </a:defRPr>
            </a:lvl1pPr>
            <a:lvl2pPr marL="742950" indent="-285750" algn="ctr" defTabSz="449263" rtl="0" fontAlgn="base" hangingPunct="0">
              <a:lnSpc>
                <a:spcPct val="93000"/>
              </a:lnSpc>
              <a:spcBef>
                <a:spcPct val="0"/>
              </a:spcBef>
              <a:spcAft>
                <a:spcPct val="0"/>
              </a:spcAft>
              <a:buClr>
                <a:srgbClr val="000000"/>
              </a:buClr>
              <a:buSzPct val="100000"/>
              <a:buFont typeface="Times New Roman" panose="02020603050405020304" pitchFamily="18" charset="0"/>
              <a:defRPr sz="4400">
                <a:solidFill>
                  <a:srgbClr val="000000"/>
                </a:solidFill>
                <a:latin typeface="Arial" panose="020B0604020202020204" pitchFamily="34" charset="0"/>
                <a:ea typeface="SimSun" panose="02010600030101010101" pitchFamily="2" charset="-122"/>
              </a:defRPr>
            </a:lvl2pPr>
            <a:lvl3pPr marL="1143000" indent="-228600" algn="ctr" defTabSz="449263" rtl="0" fontAlgn="base" hangingPunct="0">
              <a:lnSpc>
                <a:spcPct val="93000"/>
              </a:lnSpc>
              <a:spcBef>
                <a:spcPct val="0"/>
              </a:spcBef>
              <a:spcAft>
                <a:spcPct val="0"/>
              </a:spcAft>
              <a:buClr>
                <a:srgbClr val="000000"/>
              </a:buClr>
              <a:buSzPct val="100000"/>
              <a:buFont typeface="Times New Roman" panose="02020603050405020304" pitchFamily="18" charset="0"/>
              <a:defRPr sz="4400">
                <a:solidFill>
                  <a:srgbClr val="000000"/>
                </a:solidFill>
                <a:latin typeface="Arial" panose="020B0604020202020204" pitchFamily="34" charset="0"/>
                <a:ea typeface="SimSun" panose="02010600030101010101" pitchFamily="2" charset="-122"/>
              </a:defRPr>
            </a:lvl3pPr>
            <a:lvl4pPr marL="1600200" indent="-228600" algn="ctr" defTabSz="449263" rtl="0" fontAlgn="base" hangingPunct="0">
              <a:lnSpc>
                <a:spcPct val="93000"/>
              </a:lnSpc>
              <a:spcBef>
                <a:spcPct val="0"/>
              </a:spcBef>
              <a:spcAft>
                <a:spcPct val="0"/>
              </a:spcAft>
              <a:buClr>
                <a:srgbClr val="000000"/>
              </a:buClr>
              <a:buSzPct val="100000"/>
              <a:buFont typeface="Times New Roman" panose="02020603050405020304" pitchFamily="18" charset="0"/>
              <a:defRPr sz="4400">
                <a:solidFill>
                  <a:srgbClr val="000000"/>
                </a:solidFill>
                <a:latin typeface="Arial" panose="020B0604020202020204" pitchFamily="34" charset="0"/>
                <a:ea typeface="SimSun" panose="02010600030101010101" pitchFamily="2" charset="-122"/>
              </a:defRPr>
            </a:lvl4pPr>
            <a:lvl5pPr marL="2057400" indent="-228600" algn="ctr" defTabSz="449263" rtl="0" fontAlgn="base" hangingPunct="0">
              <a:lnSpc>
                <a:spcPct val="93000"/>
              </a:lnSpc>
              <a:spcBef>
                <a:spcPct val="0"/>
              </a:spcBef>
              <a:spcAft>
                <a:spcPct val="0"/>
              </a:spcAft>
              <a:buClr>
                <a:srgbClr val="000000"/>
              </a:buClr>
              <a:buSzPct val="100000"/>
              <a:buFont typeface="Times New Roman" panose="02020603050405020304" pitchFamily="18" charset="0"/>
              <a:defRPr sz="4400">
                <a:solidFill>
                  <a:srgbClr val="000000"/>
                </a:solidFill>
                <a:latin typeface="Arial" panose="020B0604020202020204" pitchFamily="34" charset="0"/>
                <a:ea typeface="SimSun" panose="02010600030101010101" pitchFamily="2" charset="-122"/>
              </a:defRPr>
            </a:lvl5pPr>
            <a:lvl6pPr marL="2514600" indent="-228600" algn="ctr" defTabSz="449263" rtl="0" fontAlgn="base" hangingPunct="0">
              <a:lnSpc>
                <a:spcPct val="93000"/>
              </a:lnSpc>
              <a:spcBef>
                <a:spcPct val="0"/>
              </a:spcBef>
              <a:spcAft>
                <a:spcPct val="0"/>
              </a:spcAft>
              <a:buClr>
                <a:srgbClr val="000000"/>
              </a:buClr>
              <a:buSzPct val="100000"/>
              <a:buFont typeface="Times New Roman" panose="02020603050405020304" pitchFamily="18" charset="0"/>
              <a:defRPr sz="4400">
                <a:solidFill>
                  <a:srgbClr val="000000"/>
                </a:solidFill>
                <a:latin typeface="Arial" panose="020B0604020202020204" pitchFamily="34" charset="0"/>
                <a:ea typeface="SimSun" panose="02010600030101010101" pitchFamily="2" charset="-122"/>
              </a:defRPr>
            </a:lvl6pPr>
            <a:lvl7pPr marL="2971800" indent="-228600" algn="ctr" defTabSz="449263" rtl="0" fontAlgn="base" hangingPunct="0">
              <a:lnSpc>
                <a:spcPct val="93000"/>
              </a:lnSpc>
              <a:spcBef>
                <a:spcPct val="0"/>
              </a:spcBef>
              <a:spcAft>
                <a:spcPct val="0"/>
              </a:spcAft>
              <a:buClr>
                <a:srgbClr val="000000"/>
              </a:buClr>
              <a:buSzPct val="100000"/>
              <a:buFont typeface="Times New Roman" panose="02020603050405020304" pitchFamily="18" charset="0"/>
              <a:defRPr sz="4400">
                <a:solidFill>
                  <a:srgbClr val="000000"/>
                </a:solidFill>
                <a:latin typeface="Arial" panose="020B0604020202020204" pitchFamily="34" charset="0"/>
                <a:ea typeface="SimSun" panose="02010600030101010101" pitchFamily="2" charset="-122"/>
              </a:defRPr>
            </a:lvl7pPr>
            <a:lvl8pPr marL="3429000" indent="-228600" algn="ctr" defTabSz="449263" rtl="0" fontAlgn="base" hangingPunct="0">
              <a:lnSpc>
                <a:spcPct val="93000"/>
              </a:lnSpc>
              <a:spcBef>
                <a:spcPct val="0"/>
              </a:spcBef>
              <a:spcAft>
                <a:spcPct val="0"/>
              </a:spcAft>
              <a:buClr>
                <a:srgbClr val="000000"/>
              </a:buClr>
              <a:buSzPct val="100000"/>
              <a:buFont typeface="Times New Roman" panose="02020603050405020304" pitchFamily="18" charset="0"/>
              <a:defRPr sz="4400">
                <a:solidFill>
                  <a:srgbClr val="000000"/>
                </a:solidFill>
                <a:latin typeface="Arial" panose="020B0604020202020204" pitchFamily="34" charset="0"/>
                <a:ea typeface="SimSun" panose="02010600030101010101" pitchFamily="2" charset="-122"/>
              </a:defRPr>
            </a:lvl8pPr>
            <a:lvl9pPr marL="3886200" indent="-228600" algn="ctr" defTabSz="449263" rtl="0" fontAlgn="base" hangingPunct="0">
              <a:lnSpc>
                <a:spcPct val="93000"/>
              </a:lnSpc>
              <a:spcBef>
                <a:spcPct val="0"/>
              </a:spcBef>
              <a:spcAft>
                <a:spcPct val="0"/>
              </a:spcAft>
              <a:buClr>
                <a:srgbClr val="000000"/>
              </a:buClr>
              <a:buSzPct val="100000"/>
              <a:buFont typeface="Times New Roman" panose="02020603050405020304" pitchFamily="18" charset="0"/>
              <a:defRPr sz="4400">
                <a:solidFill>
                  <a:srgbClr val="000000"/>
                </a:solidFill>
                <a:latin typeface="Arial" panose="020B0604020202020204" pitchFamily="34" charset="0"/>
                <a:ea typeface="SimSun" panose="02010600030101010101" pitchFamily="2" charset="-122"/>
              </a:defRPr>
            </a:lvl9pPr>
          </a:lstStyle>
          <a:p>
            <a:r>
              <a:rPr lang="fr-FR" altLang="fr-FR" b="1" dirty="0" err="1">
                <a:solidFill>
                  <a:srgbClr val="999999"/>
                </a:solidFill>
              </a:rPr>
              <a:t>Thanks</a:t>
            </a:r>
            <a:r>
              <a:rPr lang="fr-FR" altLang="fr-FR" b="1" dirty="0">
                <a:solidFill>
                  <a:srgbClr val="999999"/>
                </a:solidFill>
              </a:rPr>
              <a:t> for </a:t>
            </a:r>
            <a:r>
              <a:rPr lang="fr-FR" altLang="fr-FR" b="1" dirty="0" err="1">
                <a:solidFill>
                  <a:srgbClr val="999999"/>
                </a:solidFill>
              </a:rPr>
              <a:t>your</a:t>
            </a:r>
            <a:r>
              <a:rPr lang="fr-FR" altLang="fr-FR" b="1" dirty="0">
                <a:solidFill>
                  <a:srgbClr val="999999"/>
                </a:solidFill>
              </a:rPr>
              <a:t> attention</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5"/>
          <p:cNvSpPr>
            <a:spLocks noGrp="1"/>
          </p:cNvSpPr>
          <p:nvPr>
            <p:ph type="sldNum" idx="12"/>
          </p:nvPr>
        </p:nvSpPr>
        <p:spPr/>
        <p:txBody>
          <a:bodyPr/>
          <a:lstStyle/>
          <a:p>
            <a:fld id="{0D7D0DFB-8C01-4C4F-B6B8-A5C40EE098E8}" type="slidenum">
              <a:rPr lang="fr-FR" altLang="fr-FR"/>
              <a:pPr/>
              <a:t>2</a:t>
            </a:fld>
            <a:endParaRPr lang="fr-FR" altLang="fr-FR"/>
          </a:p>
        </p:txBody>
      </p:sp>
      <p:sp>
        <p:nvSpPr>
          <p:cNvPr id="6145" name="Rectangle 1"/>
          <p:cNvSpPr>
            <a:spLocks noGrp="1" noChangeArrowheads="1"/>
          </p:cNvSpPr>
          <p:nvPr>
            <p:ph type="title"/>
          </p:nvPr>
        </p:nvSpPr>
        <p:spPr>
          <a:xfrm>
            <a:off x="830263" y="307975"/>
            <a:ext cx="8745537" cy="1250950"/>
          </a:xfrm>
          <a:ln/>
          <a:extLst>
            <a:ext uri="{91240B29-F687-4F45-9708-019B960494DF}">
              <a14:hiddenLine xmlns:a14="http://schemas.microsoft.com/office/drawing/2010/main" w="9525" cap="flat">
                <a:solidFill>
                  <a:srgbClr val="000000"/>
                </a:solidFill>
                <a:round/>
                <a:headEnd/>
                <a:tailEnd/>
              </a14:hiddenLine>
            </a:ext>
          </a:extLst>
        </p:spPr>
        <p:txBody>
          <a:bodyPr tIns="39116"/>
          <a:lstStyle/>
          <a:p>
            <a: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r>
              <a:rPr lang="fr-FR" dirty="0"/>
              <a:t>S</a:t>
            </a:r>
            <a:r>
              <a:rPr lang="en-US" dirty="0" err="1"/>
              <a:t>tatus</a:t>
            </a:r>
            <a:r>
              <a:rPr lang="en-US" dirty="0"/>
              <a:t> of the French legislation on shuttles</a:t>
            </a:r>
            <a:endParaRPr lang="fr-FR" altLang="fr-FR" dirty="0"/>
          </a:p>
        </p:txBody>
      </p:sp>
      <p:sp>
        <p:nvSpPr>
          <p:cNvPr id="6146" name="Rectangle 2"/>
          <p:cNvSpPr>
            <a:spLocks noGrp="1" noChangeArrowheads="1"/>
          </p:cNvSpPr>
          <p:nvPr>
            <p:ph type="body" idx="1"/>
          </p:nvPr>
        </p:nvSpPr>
        <p:spPr>
          <a:xfrm>
            <a:off x="830263" y="1907629"/>
            <a:ext cx="8890000" cy="3672408"/>
          </a:xfrm>
          <a:ln/>
          <a:extLst>
            <a:ext uri="{91240B29-F687-4F45-9708-019B960494DF}">
              <a14:hiddenLine xmlns:a14="http://schemas.microsoft.com/office/drawing/2010/main" w="9525" cap="flat">
                <a:solidFill>
                  <a:srgbClr val="000000"/>
                </a:solidFill>
                <a:round/>
                <a:headEnd/>
                <a:tailEnd/>
              </a14:hiddenLine>
            </a:ext>
          </a:extLst>
        </p:spPr>
        <p:txBody>
          <a:bodyPr tIns="21336"/>
          <a:lstStyle/>
          <a:p>
            <a:pPr marL="431800" indent="-323850">
              <a:buClr>
                <a:srgbClr val="23B8DC"/>
              </a:buClr>
              <a:buFont typeface="Wingdings" panose="05000000000000000000" pitchFamily="2" charset="2"/>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r>
              <a:rPr lang="fr-FR" altLang="fr-FR" sz="2400" dirty="0"/>
              <a:t>	</a:t>
            </a:r>
            <a:br>
              <a:rPr lang="fr-FR" sz="2400" dirty="0"/>
            </a:br>
            <a:r>
              <a:rPr lang="fr-FR" b="1" i="1" u="sng" dirty="0"/>
              <a:t>Genesis :</a:t>
            </a:r>
          </a:p>
          <a:p>
            <a:pPr marL="431800" indent="-323850">
              <a:buClr>
                <a:srgbClr val="23B8DC"/>
              </a:buClr>
              <a:buFont typeface="Wingdings" panose="05000000000000000000" pitchFamily="2" charset="2"/>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endParaRPr lang="fr-FR" b="1" i="1" u="sng" dirty="0"/>
          </a:p>
          <a:p>
            <a:pPr marL="565150" indent="-457200">
              <a:buClr>
                <a:srgbClr val="23B8DC"/>
              </a:buClr>
              <a:buFont typeface="Wingdings" panose="05000000000000000000" pitchFamily="2" charset="2"/>
              <a:buChar cha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r>
              <a:rPr lang="en-US" dirty="0"/>
              <a:t>New vehicle concept emerges trough different </a:t>
            </a:r>
            <a:r>
              <a:rPr lang="en-US" dirty="0" err="1"/>
              <a:t>french</a:t>
            </a:r>
            <a:r>
              <a:rPr lang="en-US" dirty="0"/>
              <a:t> manufacturers = the “shuttles”</a:t>
            </a:r>
          </a:p>
          <a:p>
            <a:pPr marL="565150" indent="-457200">
              <a:buClr>
                <a:srgbClr val="23B8DC"/>
              </a:buClr>
              <a:buFont typeface="Wingdings" panose="05000000000000000000" pitchFamily="2" charset="2"/>
              <a:buChar cha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r>
              <a:rPr lang="fr-FR" altLang="fr-FR" dirty="0">
                <a:solidFill>
                  <a:srgbClr val="222222"/>
                </a:solidFill>
                <a:ea typeface="SimSun" panose="02010600030101010101" pitchFamily="2" charset="-122"/>
              </a:rPr>
              <a:t>Concept </a:t>
            </a:r>
            <a:r>
              <a:rPr lang="fr-FR" altLang="fr-FR" dirty="0" err="1">
                <a:solidFill>
                  <a:srgbClr val="222222"/>
                </a:solidFill>
                <a:ea typeface="SimSun" panose="02010600030101010101" pitchFamily="2" charset="-122"/>
              </a:rPr>
              <a:t>does</a:t>
            </a:r>
            <a:r>
              <a:rPr lang="fr-FR" altLang="fr-FR" dirty="0">
                <a:solidFill>
                  <a:srgbClr val="222222"/>
                </a:solidFill>
                <a:ea typeface="SimSun" panose="02010600030101010101" pitchFamily="2" charset="-122"/>
              </a:rPr>
              <a:t> not </a:t>
            </a:r>
            <a:r>
              <a:rPr lang="fr-FR" altLang="fr-FR" dirty="0" err="1">
                <a:solidFill>
                  <a:srgbClr val="222222"/>
                </a:solidFill>
                <a:ea typeface="SimSun" panose="02010600030101010101" pitchFamily="2" charset="-122"/>
              </a:rPr>
              <a:t>meet</a:t>
            </a:r>
            <a:r>
              <a:rPr lang="fr-FR" altLang="fr-FR" dirty="0">
                <a:solidFill>
                  <a:srgbClr val="222222"/>
                </a:solidFill>
                <a:ea typeface="SimSun" panose="02010600030101010101" pitchFamily="2" charset="-122"/>
              </a:rPr>
              <a:t> the </a:t>
            </a:r>
            <a:r>
              <a:rPr lang="fr-FR" altLang="fr-FR" dirty="0" err="1">
                <a:solidFill>
                  <a:srgbClr val="222222"/>
                </a:solidFill>
                <a:ea typeface="SimSun" panose="02010600030101010101" pitchFamily="2" charset="-122"/>
              </a:rPr>
              <a:t>criteria</a:t>
            </a:r>
            <a:r>
              <a:rPr lang="fr-FR" altLang="fr-FR" dirty="0">
                <a:solidFill>
                  <a:srgbClr val="222222"/>
                </a:solidFill>
                <a:ea typeface="SimSun" panose="02010600030101010101" pitchFamily="2" charset="-122"/>
              </a:rPr>
              <a:t> of international </a:t>
            </a:r>
            <a:r>
              <a:rPr lang="fr-FR" altLang="fr-FR" dirty="0" err="1">
                <a:solidFill>
                  <a:srgbClr val="222222"/>
                </a:solidFill>
                <a:ea typeface="SimSun" panose="02010600030101010101" pitchFamily="2" charset="-122"/>
              </a:rPr>
              <a:t>vehicle</a:t>
            </a:r>
            <a:r>
              <a:rPr lang="fr-FR" altLang="fr-FR" dirty="0">
                <a:solidFill>
                  <a:srgbClr val="222222"/>
                </a:solidFill>
                <a:ea typeface="SimSun" panose="02010600030101010101" pitchFamily="2" charset="-122"/>
              </a:rPr>
              <a:t> </a:t>
            </a:r>
            <a:r>
              <a:rPr lang="fr-FR" altLang="fr-FR" dirty="0" err="1">
                <a:solidFill>
                  <a:srgbClr val="222222"/>
                </a:solidFill>
                <a:ea typeface="SimSun" panose="02010600030101010101" pitchFamily="2" charset="-122"/>
              </a:rPr>
              <a:t>categories</a:t>
            </a:r>
            <a:r>
              <a:rPr lang="fr-FR" altLang="fr-FR" dirty="0">
                <a:solidFill>
                  <a:srgbClr val="222222"/>
                </a:solidFill>
                <a:ea typeface="SimSun" panose="02010600030101010101" pitchFamily="2" charset="-122"/>
              </a:rPr>
              <a:t> (M1/M2/M3)</a:t>
            </a:r>
          </a:p>
          <a:p>
            <a:pPr marL="565150" indent="-457200">
              <a:buClr>
                <a:srgbClr val="23B8DC"/>
              </a:buClr>
              <a:buFont typeface="Wingdings" panose="05000000000000000000" pitchFamily="2" charset="2"/>
              <a:buChar cha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r>
              <a:rPr lang="en-GB" altLang="fr-FR" dirty="0">
                <a:solidFill>
                  <a:srgbClr val="222222"/>
                </a:solidFill>
                <a:ea typeface="SimSun" panose="02010600030101010101" pitchFamily="2" charset="-122"/>
              </a:rPr>
              <a:t>Concept is</a:t>
            </a:r>
            <a:r>
              <a:rPr lang="fr-FR" altLang="fr-FR" dirty="0">
                <a:solidFill>
                  <a:srgbClr val="222222"/>
                </a:solidFill>
                <a:ea typeface="SimSun" panose="02010600030101010101" pitchFamily="2" charset="-122"/>
              </a:rPr>
              <a:t> </a:t>
            </a:r>
            <a:r>
              <a:rPr lang="fr-FR" altLang="fr-FR" dirty="0" err="1">
                <a:solidFill>
                  <a:srgbClr val="222222"/>
                </a:solidFill>
                <a:ea typeface="SimSun" panose="02010600030101010101" pitchFamily="2" charset="-122"/>
              </a:rPr>
              <a:t>autonomous</a:t>
            </a:r>
            <a:r>
              <a:rPr lang="fr-FR" altLang="fr-FR" dirty="0">
                <a:solidFill>
                  <a:srgbClr val="222222"/>
                </a:solidFill>
                <a:ea typeface="SimSun" panose="02010600030101010101" pitchFamily="2" charset="-122"/>
              </a:rPr>
              <a:t> (</a:t>
            </a:r>
            <a:r>
              <a:rPr lang="fr-FR" altLang="fr-FR" dirty="0" err="1">
                <a:solidFill>
                  <a:srgbClr val="222222"/>
                </a:solidFill>
                <a:ea typeface="SimSun" panose="02010600030101010101" pitchFamily="2" charset="-122"/>
              </a:rPr>
              <a:t>from</a:t>
            </a:r>
            <a:r>
              <a:rPr lang="fr-FR" altLang="fr-FR" dirty="0">
                <a:solidFill>
                  <a:srgbClr val="222222"/>
                </a:solidFill>
                <a:ea typeface="SimSun" panose="02010600030101010101" pitchFamily="2" charset="-122"/>
              </a:rPr>
              <a:t> </a:t>
            </a:r>
            <a:r>
              <a:rPr lang="fr-FR" altLang="fr-FR" dirty="0" err="1">
                <a:solidFill>
                  <a:srgbClr val="222222"/>
                </a:solidFill>
                <a:ea typeface="SimSun" panose="02010600030101010101" pitchFamily="2" charset="-122"/>
              </a:rPr>
              <a:t>early</a:t>
            </a:r>
            <a:r>
              <a:rPr lang="fr-FR" altLang="fr-FR" dirty="0">
                <a:solidFill>
                  <a:srgbClr val="222222"/>
                </a:solidFill>
                <a:ea typeface="SimSun" panose="02010600030101010101" pitchFamily="2" charset="-122"/>
              </a:rPr>
              <a:t> </a:t>
            </a:r>
            <a:r>
              <a:rPr lang="fr-FR" altLang="fr-FR" dirty="0" err="1">
                <a:solidFill>
                  <a:srgbClr val="222222"/>
                </a:solidFill>
                <a:ea typeface="SimSun" panose="02010600030101010101" pitchFamily="2" charset="-122"/>
              </a:rPr>
              <a:t>development</a:t>
            </a:r>
            <a:r>
              <a:rPr lang="fr-FR" altLang="fr-FR" dirty="0">
                <a:solidFill>
                  <a:srgbClr val="222222"/>
                </a:solidFill>
                <a:ea typeface="SimSun" panose="02010600030101010101" pitchFamily="2" charset="-122"/>
              </a:rPr>
              <a:t> phases or at </a:t>
            </a:r>
            <a:r>
              <a:rPr lang="fr-FR" altLang="fr-FR" dirty="0" err="1">
                <a:solidFill>
                  <a:srgbClr val="222222"/>
                </a:solidFill>
                <a:ea typeface="SimSun" panose="02010600030101010101" pitchFamily="2" charset="-122"/>
              </a:rPr>
              <a:t>term</a:t>
            </a:r>
            <a:r>
              <a:rPr lang="fr-FR" altLang="fr-FR" dirty="0">
                <a:solidFill>
                  <a:srgbClr val="222222"/>
                </a:solidFill>
                <a:ea typeface="SimSun" panose="02010600030101010101" pitchFamily="2" charset="-122"/>
              </a:rPr>
              <a:t>)</a:t>
            </a:r>
            <a:r>
              <a:rPr lang="en-GB" altLang="fr-FR" dirty="0">
                <a:solidFill>
                  <a:srgbClr val="222222"/>
                </a:solidFill>
                <a:ea typeface="SimSun" panose="02010600030101010101" pitchFamily="2" charset="-122"/>
              </a:rPr>
              <a:t> </a:t>
            </a:r>
          </a:p>
          <a:p>
            <a:pPr marL="565150" indent="-457200">
              <a:buClr>
                <a:srgbClr val="23B8DC"/>
              </a:buClr>
              <a:buFont typeface="Wingdings" panose="05000000000000000000" pitchFamily="2" charset="2"/>
              <a:buChar cha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r>
              <a:rPr lang="en-GB" altLang="fr-FR" dirty="0">
                <a:solidFill>
                  <a:srgbClr val="222222"/>
                </a:solidFill>
                <a:ea typeface="SimSun" panose="02010600030101010101" pitchFamily="2" charset="-122"/>
              </a:rPr>
              <a:t>French government sees the development of autonomous vehicle as one axis of industrial competiveness. </a:t>
            </a:r>
          </a:p>
          <a:p>
            <a:pPr marL="450850">
              <a:buClr>
                <a:srgbClr val="23B8DC"/>
              </a:buClr>
              <a:buFont typeface="Arial" panose="020B0604020202020204" pitchFamily="34" charset="0"/>
              <a:buChar cha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endParaRPr lang="en-GB" altLang="fr-FR" sz="3200" dirty="0">
              <a:latin typeface="Arial" panose="020B0604020202020204" pitchFamily="34" charset="0"/>
              <a:ea typeface="SimSun" panose="02010600030101010101" pitchFamily="2" charset="-122"/>
            </a:endParaRPr>
          </a:p>
          <a:p>
            <a:pPr marL="450850">
              <a:buClr>
                <a:srgbClr val="23B8DC"/>
              </a:buClr>
              <a:buFont typeface="Arial" panose="020B0604020202020204" pitchFamily="34" charset="0"/>
              <a:buChar cha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endParaRPr lang="en-US" dirty="0"/>
          </a:p>
          <a:p>
            <a:pPr marL="107950" indent="0">
              <a:buClr>
                <a:srgbClr val="23B8DC"/>
              </a:buCl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endParaRPr lang="fr-FR" altLang="fr-FR" sz="2400" b="1" dirty="0"/>
          </a:p>
        </p:txBody>
      </p:sp>
      <p:sp>
        <p:nvSpPr>
          <p:cNvPr id="5" name="Rectangle 6"/>
          <p:cNvSpPr>
            <a:spLocks noChangeArrowheads="1"/>
          </p:cNvSpPr>
          <p:nvPr/>
        </p:nvSpPr>
        <p:spPr bwMode="auto">
          <a:xfrm>
            <a:off x="304800" y="404582"/>
            <a:ext cx="65" cy="257635"/>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pPr>
            <a:endParaRPr kumimoji="0" lang="en-GB" altLang="fr-FR" sz="1800" b="0" i="0" u="none" strike="noStrike" cap="none" normalizeH="0" baseline="0" dirty="0">
              <a:ln>
                <a:noFill/>
              </a:ln>
              <a:solidFill>
                <a:srgbClr val="000000"/>
              </a:solidFill>
              <a:effectLst/>
              <a:latin typeface="Arial" panose="020B0604020202020204" pitchFamily="34" charset="0"/>
              <a:ea typeface="SimSun" panose="02010600030101010101" pitchFamily="2" charset="-122"/>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5"/>
          <p:cNvSpPr>
            <a:spLocks noGrp="1"/>
          </p:cNvSpPr>
          <p:nvPr>
            <p:ph type="sldNum" idx="12"/>
          </p:nvPr>
        </p:nvSpPr>
        <p:spPr/>
        <p:txBody>
          <a:bodyPr/>
          <a:lstStyle/>
          <a:p>
            <a:fld id="{0D7D0DFB-8C01-4C4F-B6B8-A5C40EE098E8}" type="slidenum">
              <a:rPr lang="fr-FR" altLang="fr-FR"/>
              <a:pPr/>
              <a:t>3</a:t>
            </a:fld>
            <a:endParaRPr lang="fr-FR" altLang="fr-FR"/>
          </a:p>
        </p:txBody>
      </p:sp>
      <p:sp>
        <p:nvSpPr>
          <p:cNvPr id="6145" name="Rectangle 1"/>
          <p:cNvSpPr>
            <a:spLocks noGrp="1" noChangeArrowheads="1"/>
          </p:cNvSpPr>
          <p:nvPr>
            <p:ph type="title"/>
          </p:nvPr>
        </p:nvSpPr>
        <p:spPr>
          <a:xfrm>
            <a:off x="830263" y="307975"/>
            <a:ext cx="8745537" cy="1250950"/>
          </a:xfrm>
          <a:ln/>
          <a:extLst>
            <a:ext uri="{91240B29-F687-4F45-9708-019B960494DF}">
              <a14:hiddenLine xmlns:a14="http://schemas.microsoft.com/office/drawing/2010/main" w="9525" cap="flat">
                <a:solidFill>
                  <a:srgbClr val="000000"/>
                </a:solidFill>
                <a:round/>
                <a:headEnd/>
                <a:tailEnd/>
              </a14:hiddenLine>
            </a:ext>
          </a:extLst>
        </p:spPr>
        <p:txBody>
          <a:bodyPr tIns="39116"/>
          <a:lstStyle/>
          <a:p>
            <a: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r>
              <a:rPr lang="fr-FR" dirty="0"/>
              <a:t>S</a:t>
            </a:r>
            <a:r>
              <a:rPr lang="en-US" dirty="0" err="1"/>
              <a:t>tatus</a:t>
            </a:r>
            <a:r>
              <a:rPr lang="en-US" dirty="0"/>
              <a:t> of the French legislation on shuttles</a:t>
            </a:r>
            <a:endParaRPr lang="fr-FR" altLang="fr-FR" dirty="0"/>
          </a:p>
        </p:txBody>
      </p:sp>
      <p:sp>
        <p:nvSpPr>
          <p:cNvPr id="6146" name="Rectangle 2"/>
          <p:cNvSpPr>
            <a:spLocks noGrp="1" noChangeArrowheads="1"/>
          </p:cNvSpPr>
          <p:nvPr>
            <p:ph type="body" idx="1"/>
          </p:nvPr>
        </p:nvSpPr>
        <p:spPr>
          <a:xfrm>
            <a:off x="830263" y="1835621"/>
            <a:ext cx="8890000" cy="3672408"/>
          </a:xfrm>
          <a:ln/>
          <a:extLst>
            <a:ext uri="{91240B29-F687-4F45-9708-019B960494DF}">
              <a14:hiddenLine xmlns:a14="http://schemas.microsoft.com/office/drawing/2010/main" w="9525" cap="flat">
                <a:solidFill>
                  <a:srgbClr val="000000"/>
                </a:solidFill>
                <a:round/>
                <a:headEnd/>
                <a:tailEnd/>
              </a14:hiddenLine>
            </a:ext>
          </a:extLst>
        </p:spPr>
        <p:txBody>
          <a:bodyPr tIns="21336"/>
          <a:lstStyle/>
          <a:p>
            <a:pPr marL="431800" indent="-323850">
              <a:buClr>
                <a:srgbClr val="23B8DC"/>
              </a:buClr>
              <a:buFont typeface="Wingdings" panose="05000000000000000000" pitchFamily="2" charset="2"/>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r>
              <a:rPr lang="fr-FR" altLang="fr-FR" dirty="0"/>
              <a:t>	</a:t>
            </a:r>
            <a:br>
              <a:rPr lang="fr-FR" dirty="0"/>
            </a:br>
            <a:r>
              <a:rPr lang="fr-FR" b="1" i="1" u="sng" dirty="0">
                <a:solidFill>
                  <a:srgbClr val="222222"/>
                </a:solidFill>
                <a:ea typeface="SimSun" panose="02010600030101010101" pitchFamily="2" charset="-122"/>
              </a:rPr>
              <a:t>Major </a:t>
            </a:r>
            <a:r>
              <a:rPr lang="fr-FR" b="1" i="1" u="sng" dirty="0" err="1">
                <a:solidFill>
                  <a:srgbClr val="222222"/>
                </a:solidFill>
                <a:ea typeface="SimSun" panose="02010600030101010101" pitchFamily="2" charset="-122"/>
              </a:rPr>
              <a:t>concern</a:t>
            </a:r>
            <a:r>
              <a:rPr lang="fr-FR" b="1" i="1" u="sng" dirty="0">
                <a:solidFill>
                  <a:srgbClr val="222222"/>
                </a:solidFill>
                <a:ea typeface="SimSun" panose="02010600030101010101" pitchFamily="2" charset="-122"/>
              </a:rPr>
              <a:t> : Non-</a:t>
            </a:r>
            <a:r>
              <a:rPr lang="fr-FR" altLang="fr-FR" b="1" i="1" u="sng" dirty="0" err="1">
                <a:solidFill>
                  <a:srgbClr val="222222"/>
                </a:solidFill>
                <a:ea typeface="SimSun" panose="02010600030101010101" pitchFamily="2" charset="-122"/>
              </a:rPr>
              <a:t>adequacy</a:t>
            </a:r>
            <a:r>
              <a:rPr lang="fr-FR" altLang="fr-FR" b="1" i="1" u="sng" dirty="0">
                <a:solidFill>
                  <a:srgbClr val="222222"/>
                </a:solidFill>
                <a:ea typeface="SimSun" panose="02010600030101010101" pitchFamily="2" charset="-122"/>
              </a:rPr>
              <a:t> to </a:t>
            </a:r>
            <a:r>
              <a:rPr lang="fr-FR" altLang="fr-FR" b="1" i="1" u="sng" dirty="0" err="1">
                <a:solidFill>
                  <a:srgbClr val="222222"/>
                </a:solidFill>
                <a:ea typeface="SimSun" panose="02010600030101010101" pitchFamily="2" charset="-122"/>
              </a:rPr>
              <a:t>criteria</a:t>
            </a:r>
            <a:r>
              <a:rPr lang="fr-FR" altLang="fr-FR" b="1" i="1" u="sng" dirty="0">
                <a:solidFill>
                  <a:srgbClr val="222222"/>
                </a:solidFill>
                <a:ea typeface="SimSun" panose="02010600030101010101" pitchFamily="2" charset="-122"/>
              </a:rPr>
              <a:t> of international </a:t>
            </a:r>
            <a:r>
              <a:rPr lang="fr-FR" altLang="fr-FR" b="1" i="1" u="sng" dirty="0" err="1">
                <a:solidFill>
                  <a:srgbClr val="222222"/>
                </a:solidFill>
                <a:ea typeface="SimSun" panose="02010600030101010101" pitchFamily="2" charset="-122"/>
              </a:rPr>
              <a:t>vehicle</a:t>
            </a:r>
            <a:r>
              <a:rPr lang="fr-FR" altLang="fr-FR" b="1" i="1" u="sng" dirty="0">
                <a:solidFill>
                  <a:srgbClr val="222222"/>
                </a:solidFill>
                <a:ea typeface="SimSun" panose="02010600030101010101" pitchFamily="2" charset="-122"/>
              </a:rPr>
              <a:t> </a:t>
            </a:r>
            <a:r>
              <a:rPr lang="fr-FR" altLang="fr-FR" b="1" i="1" u="sng" dirty="0" err="1">
                <a:solidFill>
                  <a:srgbClr val="222222"/>
                </a:solidFill>
                <a:ea typeface="SimSun" panose="02010600030101010101" pitchFamily="2" charset="-122"/>
              </a:rPr>
              <a:t>categories</a:t>
            </a:r>
            <a:endParaRPr lang="fr-FR" altLang="fr-FR" b="1" i="1" u="sng" dirty="0">
              <a:solidFill>
                <a:srgbClr val="222222"/>
              </a:solidFill>
              <a:ea typeface="SimSun" panose="02010600030101010101" pitchFamily="2" charset="-122"/>
            </a:endParaRPr>
          </a:p>
          <a:p>
            <a:pPr marL="450850">
              <a:buClr>
                <a:srgbClr val="23B8DC"/>
              </a:buClr>
              <a:buFont typeface="Wingdings" panose="05000000000000000000" pitchFamily="2" charset="2"/>
              <a:buChar cha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r>
              <a:rPr lang="en-US" dirty="0">
                <a:solidFill>
                  <a:srgbClr val="222222"/>
                </a:solidFill>
                <a:ea typeface="SimSun" panose="02010600030101010101" pitchFamily="2" charset="-122"/>
              </a:rPr>
              <a:t>Vehicles belonging to category M1 shall have no space for standing passengers</a:t>
            </a:r>
          </a:p>
          <a:p>
            <a:pPr marL="107950" indent="0">
              <a:buClr>
                <a:srgbClr val="23B8DC"/>
              </a:buCl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r>
              <a:rPr lang="en-US" dirty="0">
                <a:solidFill>
                  <a:srgbClr val="222222"/>
                </a:solidFill>
                <a:ea typeface="SimSun" panose="02010600030101010101" pitchFamily="2" charset="-122"/>
              </a:rPr>
              <a:t>	+</a:t>
            </a:r>
          </a:p>
          <a:p>
            <a:pPr marL="450850">
              <a:buClr>
                <a:srgbClr val="23B8DC"/>
              </a:buClr>
              <a:buFont typeface="Wingdings" panose="05000000000000000000" pitchFamily="2" charset="2"/>
              <a:buChar cha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r>
              <a:rPr lang="en-US" dirty="0">
                <a:solidFill>
                  <a:srgbClr val="222222"/>
                </a:solidFill>
                <a:ea typeface="SimSun" panose="02010600030101010101" pitchFamily="2" charset="-122"/>
              </a:rPr>
              <a:t>Vehicles belonging to category M2 and M3 shall comprise more than eight seating positions in addition to the driver’s seating.</a:t>
            </a:r>
          </a:p>
          <a:p>
            <a:pPr marL="107950" indent="0">
              <a:buClr>
                <a:srgbClr val="23B8DC"/>
              </a:buCl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r>
              <a:rPr lang="en-US" altLang="fr-FR" dirty="0">
                <a:solidFill>
                  <a:srgbClr val="222222"/>
                </a:solidFill>
                <a:ea typeface="SimSun" panose="02010600030101010101" pitchFamily="2" charset="-122"/>
              </a:rPr>
              <a:t>	VS</a:t>
            </a:r>
          </a:p>
          <a:p>
            <a:pPr marL="450850">
              <a:buClr>
                <a:srgbClr val="23B8DC"/>
              </a:buClr>
              <a:buFont typeface="Wingdings" panose="05000000000000000000" pitchFamily="2" charset="2"/>
              <a:buChar cha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r>
              <a:rPr lang="en-US" altLang="fr-FR" dirty="0">
                <a:solidFill>
                  <a:srgbClr val="222222"/>
                </a:solidFill>
                <a:ea typeface="SimSun" panose="02010600030101010101" pitchFamily="2" charset="-122"/>
              </a:rPr>
              <a:t>Shuttles have 4 to 5 </a:t>
            </a:r>
            <a:r>
              <a:rPr lang="en-US" dirty="0">
                <a:solidFill>
                  <a:srgbClr val="222222"/>
                </a:solidFill>
                <a:ea typeface="SimSun" panose="02010600030101010101" pitchFamily="2" charset="-122"/>
              </a:rPr>
              <a:t>seating positions and standing passengers.</a:t>
            </a:r>
            <a:endParaRPr lang="en-GB" altLang="fr-FR" dirty="0">
              <a:solidFill>
                <a:srgbClr val="222222"/>
              </a:solidFill>
              <a:ea typeface="SimSun" panose="02010600030101010101" pitchFamily="2" charset="-122"/>
            </a:endParaRPr>
          </a:p>
          <a:p>
            <a:pPr marL="450850">
              <a:buClr>
                <a:srgbClr val="23B8DC"/>
              </a:buClr>
              <a:buFont typeface="Arial" panose="020B0604020202020204" pitchFamily="34" charset="0"/>
              <a:buChar cha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endParaRPr lang="en-US" dirty="0"/>
          </a:p>
          <a:p>
            <a:pPr marL="107950" indent="0">
              <a:buClr>
                <a:srgbClr val="23B8DC"/>
              </a:buCl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endParaRPr lang="fr-FR" altLang="fr-FR" b="1" dirty="0"/>
          </a:p>
        </p:txBody>
      </p:sp>
      <p:sp>
        <p:nvSpPr>
          <p:cNvPr id="5" name="Rectangle 6"/>
          <p:cNvSpPr>
            <a:spLocks noChangeArrowheads="1"/>
          </p:cNvSpPr>
          <p:nvPr/>
        </p:nvSpPr>
        <p:spPr bwMode="auto">
          <a:xfrm>
            <a:off x="304800" y="404582"/>
            <a:ext cx="65" cy="257635"/>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pPr>
            <a:endParaRPr kumimoji="0" lang="en-GB" altLang="fr-FR" sz="1800" b="0" i="0" u="none" strike="noStrike" cap="none" normalizeH="0" baseline="0" dirty="0">
              <a:ln>
                <a:noFill/>
              </a:ln>
              <a:solidFill>
                <a:srgbClr val="000000"/>
              </a:solidFill>
              <a:effectLst/>
              <a:latin typeface="Arial" panose="020B0604020202020204" pitchFamily="34" charset="0"/>
              <a:ea typeface="SimSun" panose="02010600030101010101" pitchFamily="2" charset="-122"/>
            </a:endParaRPr>
          </a:p>
        </p:txBody>
      </p:sp>
      <p:sp>
        <p:nvSpPr>
          <p:cNvPr id="2" name="Rectangle 1"/>
          <p:cNvSpPr>
            <a:spLocks noChangeArrowheads="1"/>
          </p:cNvSpPr>
          <p:nvPr/>
        </p:nvSpPr>
        <p:spPr bwMode="auto">
          <a:xfrm>
            <a:off x="0" y="99783"/>
            <a:ext cx="65" cy="257635"/>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pPr>
            <a:endParaRPr kumimoji="0" lang="en-GB" altLang="fr-FR" sz="1800" b="0" i="0" u="none" strike="noStrike" cap="none" normalizeH="0" baseline="0" dirty="0">
              <a:ln>
                <a:noFill/>
              </a:ln>
              <a:solidFill>
                <a:srgbClr val="000000"/>
              </a:solidFill>
              <a:effectLst/>
              <a:latin typeface="Arial" panose="020B0604020202020204" pitchFamily="34" charset="0"/>
              <a:ea typeface="SimSun" panose="02010600030101010101" pitchFamily="2" charset="-122"/>
            </a:endParaRPr>
          </a:p>
        </p:txBody>
      </p:sp>
      <p:pic>
        <p:nvPicPr>
          <p:cNvPr id="3" name="Imag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65185" y="5940077"/>
            <a:ext cx="761875" cy="761875"/>
          </a:xfrm>
          <a:prstGeom prst="rect">
            <a:avLst/>
          </a:prstGeom>
        </p:spPr>
      </p:pic>
      <p:pic>
        <p:nvPicPr>
          <p:cNvPr id="6" name="Imag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298377" y="6019730"/>
            <a:ext cx="602568" cy="602568"/>
          </a:xfrm>
          <a:prstGeom prst="rect">
            <a:avLst/>
          </a:prstGeom>
        </p:spPr>
      </p:pic>
      <p:pic>
        <p:nvPicPr>
          <p:cNvPr id="9" name="Imag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926305" y="6019730"/>
            <a:ext cx="602568" cy="602568"/>
          </a:xfrm>
          <a:prstGeom prst="rect">
            <a:avLst/>
          </a:prstGeom>
        </p:spPr>
      </p:pic>
    </p:spTree>
    <p:extLst>
      <p:ext uri="{BB962C8B-B14F-4D97-AF65-F5344CB8AC3E}">
        <p14:creationId xmlns:p14="http://schemas.microsoft.com/office/powerpoint/2010/main" val="427853522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5"/>
          <p:cNvSpPr>
            <a:spLocks noGrp="1"/>
          </p:cNvSpPr>
          <p:nvPr>
            <p:ph type="sldNum" idx="12"/>
          </p:nvPr>
        </p:nvSpPr>
        <p:spPr/>
        <p:txBody>
          <a:bodyPr/>
          <a:lstStyle/>
          <a:p>
            <a:fld id="{0D7D0DFB-8C01-4C4F-B6B8-A5C40EE098E8}" type="slidenum">
              <a:rPr lang="fr-FR" altLang="fr-FR"/>
              <a:pPr/>
              <a:t>4</a:t>
            </a:fld>
            <a:endParaRPr lang="fr-FR" altLang="fr-FR"/>
          </a:p>
        </p:txBody>
      </p:sp>
      <p:sp>
        <p:nvSpPr>
          <p:cNvPr id="6145" name="Rectangle 1"/>
          <p:cNvSpPr>
            <a:spLocks noGrp="1" noChangeArrowheads="1"/>
          </p:cNvSpPr>
          <p:nvPr>
            <p:ph type="title"/>
          </p:nvPr>
        </p:nvSpPr>
        <p:spPr>
          <a:xfrm>
            <a:off x="830263" y="307975"/>
            <a:ext cx="8745537" cy="1250950"/>
          </a:xfrm>
          <a:ln/>
          <a:extLst>
            <a:ext uri="{91240B29-F687-4F45-9708-019B960494DF}">
              <a14:hiddenLine xmlns:a14="http://schemas.microsoft.com/office/drawing/2010/main" w="9525" cap="flat">
                <a:solidFill>
                  <a:srgbClr val="000000"/>
                </a:solidFill>
                <a:round/>
                <a:headEnd/>
                <a:tailEnd/>
              </a14:hiddenLine>
            </a:ext>
          </a:extLst>
        </p:spPr>
        <p:txBody>
          <a:bodyPr tIns="39116"/>
          <a:lstStyle/>
          <a:p>
            <a: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r>
              <a:rPr lang="fr-FR" dirty="0"/>
              <a:t>S</a:t>
            </a:r>
            <a:r>
              <a:rPr lang="en-US" dirty="0" err="1"/>
              <a:t>tatus</a:t>
            </a:r>
            <a:r>
              <a:rPr lang="en-US" dirty="0"/>
              <a:t> of the French legislation on shuttles</a:t>
            </a:r>
            <a:endParaRPr lang="fr-FR" altLang="fr-FR" dirty="0"/>
          </a:p>
        </p:txBody>
      </p:sp>
      <p:sp>
        <p:nvSpPr>
          <p:cNvPr id="6146" name="Rectangle 2"/>
          <p:cNvSpPr>
            <a:spLocks noGrp="1" noChangeArrowheads="1"/>
          </p:cNvSpPr>
          <p:nvPr>
            <p:ph type="body" idx="1"/>
          </p:nvPr>
        </p:nvSpPr>
        <p:spPr>
          <a:xfrm>
            <a:off x="830263" y="2051645"/>
            <a:ext cx="8890000" cy="3672408"/>
          </a:xfrm>
          <a:ln/>
          <a:extLst>
            <a:ext uri="{91240B29-F687-4F45-9708-019B960494DF}">
              <a14:hiddenLine xmlns:a14="http://schemas.microsoft.com/office/drawing/2010/main" w="9525" cap="flat">
                <a:solidFill>
                  <a:srgbClr val="000000"/>
                </a:solidFill>
                <a:round/>
                <a:headEnd/>
                <a:tailEnd/>
              </a14:hiddenLine>
            </a:ext>
          </a:extLst>
        </p:spPr>
        <p:txBody>
          <a:bodyPr tIns="21336"/>
          <a:lstStyle/>
          <a:p>
            <a:pPr marL="431800" indent="-323850" algn="ctr">
              <a:buClr>
                <a:srgbClr val="23B8DC"/>
              </a:buClr>
              <a:buFont typeface="Wingdings" panose="05000000000000000000" pitchFamily="2" charset="2"/>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r>
              <a:rPr lang="fr-FR" altLang="fr-FR" dirty="0"/>
              <a:t>	</a:t>
            </a:r>
            <a:br>
              <a:rPr lang="fr-FR" dirty="0"/>
            </a:br>
            <a:r>
              <a:rPr lang="fr-FR" dirty="0" err="1">
                <a:solidFill>
                  <a:srgbClr val="222222"/>
                </a:solidFill>
                <a:ea typeface="SimSun" panose="02010600030101010101" pitchFamily="2" charset="-122"/>
              </a:rPr>
              <a:t>Shuttles</a:t>
            </a:r>
            <a:r>
              <a:rPr lang="fr-FR" dirty="0">
                <a:solidFill>
                  <a:srgbClr val="222222"/>
                </a:solidFill>
                <a:ea typeface="SimSun" panose="02010600030101010101" pitchFamily="2" charset="-122"/>
              </a:rPr>
              <a:t> are not </a:t>
            </a:r>
            <a:r>
              <a:rPr lang="fr-FR" dirty="0" err="1">
                <a:solidFill>
                  <a:srgbClr val="222222"/>
                </a:solidFill>
                <a:ea typeface="SimSun" panose="02010600030101010101" pitchFamily="2" charset="-122"/>
              </a:rPr>
              <a:t>regulated</a:t>
            </a:r>
            <a:r>
              <a:rPr lang="fr-FR" dirty="0">
                <a:solidFill>
                  <a:srgbClr val="222222"/>
                </a:solidFill>
                <a:ea typeface="SimSun" panose="02010600030101010101" pitchFamily="2" charset="-122"/>
              </a:rPr>
              <a:t> in EU or UNECE </a:t>
            </a:r>
            <a:r>
              <a:rPr lang="fr-FR" dirty="0" err="1">
                <a:solidFill>
                  <a:srgbClr val="222222"/>
                </a:solidFill>
                <a:ea typeface="SimSun" panose="02010600030101010101" pitchFamily="2" charset="-122"/>
              </a:rPr>
              <a:t>vehicle</a:t>
            </a:r>
            <a:r>
              <a:rPr lang="fr-FR" dirty="0">
                <a:solidFill>
                  <a:srgbClr val="222222"/>
                </a:solidFill>
                <a:ea typeface="SimSun" panose="02010600030101010101" pitchFamily="2" charset="-122"/>
              </a:rPr>
              <a:t> </a:t>
            </a:r>
            <a:r>
              <a:rPr lang="fr-FR" dirty="0" err="1">
                <a:solidFill>
                  <a:srgbClr val="222222"/>
                </a:solidFill>
                <a:ea typeface="SimSun" panose="02010600030101010101" pitchFamily="2" charset="-122"/>
              </a:rPr>
              <a:t>regulations</a:t>
            </a:r>
            <a:r>
              <a:rPr lang="fr-FR" dirty="0">
                <a:solidFill>
                  <a:srgbClr val="222222"/>
                </a:solidFill>
                <a:ea typeface="SimSun" panose="02010600030101010101" pitchFamily="2" charset="-122"/>
              </a:rPr>
              <a:t>.</a:t>
            </a:r>
          </a:p>
          <a:p>
            <a:pPr marL="431800" indent="-323850" algn="ctr">
              <a:buClr>
                <a:srgbClr val="23B8DC"/>
              </a:buClr>
              <a:buFont typeface="Wingdings" panose="05000000000000000000" pitchFamily="2" charset="2"/>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endParaRPr lang="fr-FR" dirty="0">
              <a:solidFill>
                <a:srgbClr val="222222"/>
              </a:solidFill>
              <a:ea typeface="SimSun" panose="02010600030101010101" pitchFamily="2" charset="-122"/>
            </a:endParaRPr>
          </a:p>
          <a:p>
            <a:pPr marL="431800" indent="-323850" algn="ctr">
              <a:buClr>
                <a:srgbClr val="23B8DC"/>
              </a:buCl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r>
              <a:rPr lang="fr-FR" altLang="fr-FR" dirty="0">
                <a:solidFill>
                  <a:srgbClr val="222222"/>
                </a:solidFill>
                <a:ea typeface="SimSun" panose="02010600030101010101" pitchFamily="2" charset="-122"/>
              </a:rPr>
              <a:t>	France </a:t>
            </a:r>
            <a:r>
              <a:rPr lang="fr-FR" altLang="fr-FR" dirty="0" err="1">
                <a:solidFill>
                  <a:srgbClr val="222222"/>
                </a:solidFill>
                <a:ea typeface="SimSun" panose="02010600030101010101" pitchFamily="2" charset="-122"/>
              </a:rPr>
              <a:t>saw</a:t>
            </a:r>
            <a:r>
              <a:rPr lang="fr-FR" altLang="fr-FR" dirty="0">
                <a:solidFill>
                  <a:srgbClr val="222222"/>
                </a:solidFill>
                <a:ea typeface="SimSun" panose="02010600030101010101" pitchFamily="2" charset="-122"/>
              </a:rPr>
              <a:t> the </a:t>
            </a:r>
            <a:r>
              <a:rPr lang="fr-FR" altLang="fr-FR" dirty="0" err="1">
                <a:solidFill>
                  <a:srgbClr val="222222"/>
                </a:solidFill>
                <a:ea typeface="SimSun" panose="02010600030101010101" pitchFamily="2" charset="-122"/>
              </a:rPr>
              <a:t>opportunity</a:t>
            </a:r>
            <a:r>
              <a:rPr lang="fr-FR" altLang="fr-FR" dirty="0">
                <a:solidFill>
                  <a:srgbClr val="222222"/>
                </a:solidFill>
                <a:ea typeface="SimSun" panose="02010600030101010101" pitchFamily="2" charset="-122"/>
              </a:rPr>
              <a:t> to </a:t>
            </a:r>
            <a:r>
              <a:rPr lang="fr-FR" altLang="fr-FR" dirty="0" err="1">
                <a:solidFill>
                  <a:srgbClr val="222222"/>
                </a:solidFill>
                <a:ea typeface="SimSun" panose="02010600030101010101" pitchFamily="2" charset="-122"/>
              </a:rPr>
              <a:t>establish</a:t>
            </a:r>
            <a:r>
              <a:rPr lang="fr-FR" altLang="fr-FR" dirty="0">
                <a:solidFill>
                  <a:srgbClr val="222222"/>
                </a:solidFill>
                <a:ea typeface="SimSun" panose="02010600030101010101" pitchFamily="2" charset="-122"/>
              </a:rPr>
              <a:t> a national </a:t>
            </a:r>
            <a:r>
              <a:rPr lang="fr-FR" altLang="fr-FR" dirty="0" err="1">
                <a:solidFill>
                  <a:srgbClr val="222222"/>
                </a:solidFill>
                <a:ea typeface="SimSun" panose="02010600030101010101" pitchFamily="2" charset="-122"/>
              </a:rPr>
              <a:t>regulation</a:t>
            </a:r>
            <a:r>
              <a:rPr lang="fr-FR" altLang="fr-FR" dirty="0">
                <a:solidFill>
                  <a:srgbClr val="222222"/>
                </a:solidFill>
                <a:ea typeface="SimSun" panose="02010600030101010101" pitchFamily="2" charset="-122"/>
              </a:rPr>
              <a:t> </a:t>
            </a:r>
            <a:r>
              <a:rPr lang="fr-FR" altLang="fr-FR" dirty="0" err="1">
                <a:solidFill>
                  <a:srgbClr val="222222"/>
                </a:solidFill>
                <a:ea typeface="SimSun" panose="02010600030101010101" pitchFamily="2" charset="-122"/>
              </a:rPr>
              <a:t>without</a:t>
            </a:r>
            <a:r>
              <a:rPr lang="fr-FR" altLang="fr-FR" dirty="0">
                <a:solidFill>
                  <a:srgbClr val="222222"/>
                </a:solidFill>
                <a:ea typeface="SimSun" panose="02010600030101010101" pitchFamily="2" charset="-122"/>
              </a:rPr>
              <a:t> </a:t>
            </a:r>
            <a:r>
              <a:rPr lang="fr-FR" altLang="fr-FR" dirty="0" err="1">
                <a:solidFill>
                  <a:srgbClr val="222222"/>
                </a:solidFill>
                <a:ea typeface="SimSun" panose="02010600030101010101" pitchFamily="2" charset="-122"/>
              </a:rPr>
              <a:t>violating</a:t>
            </a:r>
            <a:r>
              <a:rPr lang="fr-FR" altLang="fr-FR" dirty="0">
                <a:solidFill>
                  <a:srgbClr val="222222"/>
                </a:solidFill>
                <a:ea typeface="SimSun" panose="02010600030101010101" pitchFamily="2" charset="-122"/>
              </a:rPr>
              <a:t> </a:t>
            </a:r>
            <a:r>
              <a:rPr lang="fr-FR" altLang="fr-FR" dirty="0" err="1">
                <a:solidFill>
                  <a:srgbClr val="222222"/>
                </a:solidFill>
                <a:ea typeface="SimSun" panose="02010600030101010101" pitchFamily="2" charset="-122"/>
              </a:rPr>
              <a:t>European</a:t>
            </a:r>
            <a:r>
              <a:rPr lang="fr-FR" altLang="fr-FR" dirty="0">
                <a:solidFill>
                  <a:srgbClr val="222222"/>
                </a:solidFill>
                <a:ea typeface="SimSun" panose="02010600030101010101" pitchFamily="2" charset="-122"/>
              </a:rPr>
              <a:t> or </a:t>
            </a:r>
            <a:r>
              <a:rPr lang="fr-FR" altLang="fr-FR" dirty="0" err="1">
                <a:solidFill>
                  <a:srgbClr val="222222"/>
                </a:solidFill>
                <a:ea typeface="SimSun" panose="02010600030101010101" pitchFamily="2" charset="-122"/>
              </a:rPr>
              <a:t>internatiolal</a:t>
            </a:r>
            <a:r>
              <a:rPr lang="fr-FR" altLang="fr-FR" dirty="0">
                <a:solidFill>
                  <a:srgbClr val="222222"/>
                </a:solidFill>
                <a:ea typeface="SimSun" panose="02010600030101010101" pitchFamily="2" charset="-122"/>
              </a:rPr>
              <a:t> </a:t>
            </a:r>
            <a:r>
              <a:rPr lang="fr-FR" altLang="fr-FR" dirty="0" err="1">
                <a:solidFill>
                  <a:srgbClr val="222222"/>
                </a:solidFill>
                <a:ea typeface="SimSun" panose="02010600030101010101" pitchFamily="2" charset="-122"/>
              </a:rPr>
              <a:t>law</a:t>
            </a:r>
            <a:r>
              <a:rPr lang="fr-FR" altLang="fr-FR" dirty="0">
                <a:solidFill>
                  <a:srgbClr val="222222"/>
                </a:solidFill>
                <a:ea typeface="SimSun" panose="02010600030101010101" pitchFamily="2" charset="-122"/>
              </a:rPr>
              <a:t>.</a:t>
            </a:r>
            <a:r>
              <a:rPr lang="en-GB" altLang="fr-FR" dirty="0">
                <a:solidFill>
                  <a:srgbClr val="222222"/>
                </a:solidFill>
                <a:ea typeface="SimSun" panose="02010600030101010101" pitchFamily="2" charset="-122"/>
              </a:rPr>
              <a:t> </a:t>
            </a:r>
          </a:p>
          <a:p>
            <a:pPr marL="431800" indent="-323850">
              <a:buClr>
                <a:srgbClr val="23B8DC"/>
              </a:buCl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r>
              <a:rPr lang="fr-FR" altLang="fr-FR" dirty="0">
                <a:solidFill>
                  <a:srgbClr val="222222"/>
                </a:solidFill>
                <a:ea typeface="SimSun" panose="02010600030101010101" pitchFamily="2" charset="-122"/>
              </a:rPr>
              <a:t>  	</a:t>
            </a:r>
          </a:p>
          <a:p>
            <a:pPr marL="431800" indent="-323850" algn="ctr">
              <a:buClr>
                <a:srgbClr val="23B8DC"/>
              </a:buCl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r>
              <a:rPr lang="fr-FR" altLang="fr-FR" b="1" i="1" u="sng" dirty="0">
                <a:solidFill>
                  <a:srgbClr val="222222"/>
                </a:solidFill>
                <a:ea typeface="SimSun" panose="02010600030101010101" pitchFamily="2" charset="-122"/>
              </a:rPr>
              <a:t>First </a:t>
            </a:r>
            <a:r>
              <a:rPr lang="fr-FR" altLang="fr-FR" b="1" i="1" u="sng" dirty="0" err="1">
                <a:solidFill>
                  <a:srgbClr val="222222"/>
                </a:solidFill>
                <a:ea typeface="SimSun" panose="02010600030101010101" pitchFamily="2" charset="-122"/>
              </a:rPr>
              <a:t>step</a:t>
            </a:r>
            <a:r>
              <a:rPr lang="fr-FR" altLang="fr-FR" b="1" i="1" u="sng" dirty="0">
                <a:solidFill>
                  <a:srgbClr val="222222"/>
                </a:solidFill>
                <a:ea typeface="SimSun" panose="02010600030101010101" pitchFamily="2" charset="-122"/>
              </a:rPr>
              <a:t> :</a:t>
            </a:r>
            <a:r>
              <a:rPr lang="fr-FR" altLang="fr-FR" i="1" dirty="0">
                <a:solidFill>
                  <a:srgbClr val="222222"/>
                </a:solidFill>
                <a:ea typeface="SimSun" panose="02010600030101010101" pitchFamily="2" charset="-122"/>
              </a:rPr>
              <a:t>  </a:t>
            </a:r>
            <a:r>
              <a:rPr lang="fr-FR" altLang="fr-FR" dirty="0" err="1">
                <a:solidFill>
                  <a:srgbClr val="222222"/>
                </a:solidFill>
                <a:ea typeface="SimSun" panose="02010600030101010101" pitchFamily="2" charset="-122"/>
              </a:rPr>
              <a:t>Define</a:t>
            </a:r>
            <a:r>
              <a:rPr lang="fr-FR" altLang="fr-FR" dirty="0">
                <a:solidFill>
                  <a:srgbClr val="222222"/>
                </a:solidFill>
                <a:ea typeface="SimSun" panose="02010600030101010101" pitchFamily="2" charset="-122"/>
              </a:rPr>
              <a:t> the </a:t>
            </a:r>
            <a:r>
              <a:rPr lang="fr-FR" altLang="fr-FR" dirty="0" err="1">
                <a:solidFill>
                  <a:srgbClr val="222222"/>
                </a:solidFill>
                <a:ea typeface="SimSun" panose="02010600030101010101" pitchFamily="2" charset="-122"/>
              </a:rPr>
              <a:t>shuttle</a:t>
            </a:r>
            <a:r>
              <a:rPr lang="fr-FR" altLang="fr-FR" dirty="0">
                <a:solidFill>
                  <a:srgbClr val="222222"/>
                </a:solidFill>
                <a:ea typeface="SimSun" panose="02010600030101010101" pitchFamily="2" charset="-122"/>
              </a:rPr>
              <a:t> in the French « Code de la route ». </a:t>
            </a:r>
          </a:p>
          <a:p>
            <a:pPr marL="431800" indent="-323850" algn="ctr">
              <a:buClr>
                <a:srgbClr val="23B8DC"/>
              </a:buCl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r>
              <a:rPr lang="fr-FR" altLang="fr-FR" i="1" dirty="0">
                <a:solidFill>
                  <a:srgbClr val="222222"/>
                </a:solidFill>
                <a:ea typeface="SimSun" panose="02010600030101010101" pitchFamily="2" charset="-122"/>
              </a:rPr>
              <a:t>	(To do </a:t>
            </a:r>
            <a:r>
              <a:rPr lang="fr-FR" altLang="fr-FR" i="1" dirty="0" err="1">
                <a:solidFill>
                  <a:srgbClr val="222222"/>
                </a:solidFill>
                <a:ea typeface="SimSun" panose="02010600030101010101" pitchFamily="2" charset="-122"/>
              </a:rPr>
              <a:t>so</a:t>
            </a:r>
            <a:r>
              <a:rPr lang="fr-FR" altLang="fr-FR" i="1" dirty="0">
                <a:solidFill>
                  <a:srgbClr val="222222"/>
                </a:solidFill>
                <a:ea typeface="SimSun" panose="02010600030101010101" pitchFamily="2" charset="-122"/>
              </a:rPr>
              <a:t>, the </a:t>
            </a:r>
            <a:r>
              <a:rPr lang="fr-FR" altLang="fr-FR" i="1" dirty="0" err="1">
                <a:solidFill>
                  <a:srgbClr val="222222"/>
                </a:solidFill>
                <a:ea typeface="SimSun" panose="02010600030101010101" pitchFamily="2" charset="-122"/>
              </a:rPr>
              <a:t>legislative</a:t>
            </a:r>
            <a:r>
              <a:rPr lang="fr-FR" altLang="fr-FR" i="1" dirty="0">
                <a:solidFill>
                  <a:srgbClr val="222222"/>
                </a:solidFill>
                <a:ea typeface="SimSun" panose="02010600030101010101" pitchFamily="2" charset="-122"/>
              </a:rPr>
              <a:t> </a:t>
            </a:r>
            <a:r>
              <a:rPr lang="fr-FR" altLang="fr-FR" i="1" dirty="0" err="1">
                <a:solidFill>
                  <a:srgbClr val="222222"/>
                </a:solidFill>
                <a:ea typeface="SimSun" panose="02010600030101010101" pitchFamily="2" charset="-122"/>
              </a:rPr>
              <a:t>vector</a:t>
            </a:r>
            <a:r>
              <a:rPr lang="fr-FR" altLang="fr-FR" i="1" dirty="0">
                <a:solidFill>
                  <a:srgbClr val="222222"/>
                </a:solidFill>
                <a:ea typeface="SimSun" panose="02010600030101010101" pitchFamily="2" charset="-122"/>
              </a:rPr>
              <a:t> </a:t>
            </a:r>
            <a:r>
              <a:rPr lang="fr-FR" altLang="fr-FR" i="1" dirty="0" err="1">
                <a:solidFill>
                  <a:srgbClr val="222222"/>
                </a:solidFill>
                <a:ea typeface="SimSun" panose="02010600030101010101" pitchFamily="2" charset="-122"/>
              </a:rPr>
              <a:t>is</a:t>
            </a:r>
            <a:r>
              <a:rPr lang="fr-FR" altLang="fr-FR" i="1" dirty="0">
                <a:solidFill>
                  <a:srgbClr val="222222"/>
                </a:solidFill>
                <a:ea typeface="SimSun" panose="02010600030101010101" pitchFamily="2" charset="-122"/>
              </a:rPr>
              <a:t> a </a:t>
            </a:r>
            <a:r>
              <a:rPr lang="fr-FR" altLang="fr-FR" i="1" dirty="0" err="1">
                <a:solidFill>
                  <a:srgbClr val="222222"/>
                </a:solidFill>
                <a:ea typeface="SimSun" panose="02010600030101010101" pitchFamily="2" charset="-122"/>
              </a:rPr>
              <a:t>decree</a:t>
            </a:r>
            <a:r>
              <a:rPr lang="fr-FR" altLang="fr-FR" i="1" dirty="0">
                <a:solidFill>
                  <a:srgbClr val="222222"/>
                </a:solidFill>
                <a:ea typeface="SimSun" panose="02010600030101010101" pitchFamily="2" charset="-122"/>
              </a:rPr>
              <a:t> of « Conseil d’Etat »)</a:t>
            </a:r>
          </a:p>
          <a:p>
            <a:pPr marL="431800" indent="-323850">
              <a:buClr>
                <a:srgbClr val="23B8DC"/>
              </a:buCl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r>
              <a:rPr lang="fr-FR" altLang="fr-FR" dirty="0">
                <a:solidFill>
                  <a:srgbClr val="222222"/>
                </a:solidFill>
                <a:ea typeface="SimSun" panose="02010600030101010101" pitchFamily="2" charset="-122"/>
              </a:rPr>
              <a:t> </a:t>
            </a:r>
          </a:p>
          <a:p>
            <a:pPr marL="431800" indent="-323850">
              <a:buClr>
                <a:srgbClr val="23B8DC"/>
              </a:buCl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r>
              <a:rPr kumimoji="0" lang="en-GB" altLang="fr-FR" b="0" i="0" u="none" strike="noStrike" cap="none" normalizeH="0" baseline="0" dirty="0">
                <a:ln>
                  <a:noFill/>
                </a:ln>
                <a:effectLst/>
                <a:ea typeface="SimSun" panose="02010600030101010101" pitchFamily="2" charset="-122"/>
              </a:rPr>
              <a:t> </a:t>
            </a:r>
            <a:endParaRPr lang="en-GB" altLang="fr-FR" dirty="0">
              <a:ea typeface="SimSun" panose="02010600030101010101" pitchFamily="2" charset="-122"/>
            </a:endParaRPr>
          </a:p>
          <a:p>
            <a:pPr marL="431800" indent="-323850">
              <a:buClr>
                <a:srgbClr val="23B8DC"/>
              </a:buClr>
              <a:buFont typeface="Wingdings" panose="05000000000000000000" pitchFamily="2" charset="2"/>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endParaRPr lang="en-US" dirty="0"/>
          </a:p>
          <a:p>
            <a:pPr marL="107950" indent="0">
              <a:buClr>
                <a:srgbClr val="23B8DC"/>
              </a:buCl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endParaRPr lang="fr-FR" altLang="fr-FR" b="1" dirty="0"/>
          </a:p>
        </p:txBody>
      </p:sp>
      <p:sp>
        <p:nvSpPr>
          <p:cNvPr id="5" name="Rectangle 6"/>
          <p:cNvSpPr>
            <a:spLocks noChangeArrowheads="1"/>
          </p:cNvSpPr>
          <p:nvPr/>
        </p:nvSpPr>
        <p:spPr bwMode="auto">
          <a:xfrm>
            <a:off x="304800" y="404582"/>
            <a:ext cx="65" cy="257635"/>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pPr>
            <a:endParaRPr kumimoji="0" lang="en-GB" altLang="fr-FR" sz="1800" b="0" i="0" u="none" strike="noStrike" cap="none" normalizeH="0" baseline="0" dirty="0">
              <a:ln>
                <a:noFill/>
              </a:ln>
              <a:solidFill>
                <a:srgbClr val="000000"/>
              </a:solidFill>
              <a:effectLst/>
              <a:latin typeface="Arial" panose="020B0604020202020204" pitchFamily="34" charset="0"/>
              <a:ea typeface="SimSun" panose="02010600030101010101" pitchFamily="2" charset="-122"/>
            </a:endParaRPr>
          </a:p>
        </p:txBody>
      </p:sp>
      <p:sp>
        <p:nvSpPr>
          <p:cNvPr id="2" name="Rectangle 1"/>
          <p:cNvSpPr>
            <a:spLocks noChangeArrowheads="1"/>
          </p:cNvSpPr>
          <p:nvPr/>
        </p:nvSpPr>
        <p:spPr bwMode="auto">
          <a:xfrm>
            <a:off x="0" y="99783"/>
            <a:ext cx="65" cy="257635"/>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pPr>
            <a:endParaRPr kumimoji="0" lang="en-GB" altLang="fr-FR" sz="1800" b="0" i="0" u="none" strike="noStrike" cap="none" normalizeH="0" baseline="0" dirty="0">
              <a:ln>
                <a:noFill/>
              </a:ln>
              <a:solidFill>
                <a:srgbClr val="000000"/>
              </a:solidFill>
              <a:effectLst/>
              <a:latin typeface="Arial" panose="020B0604020202020204" pitchFamily="34" charset="0"/>
              <a:ea typeface="SimSun" panose="02010600030101010101" pitchFamily="2" charset="-122"/>
            </a:endParaRPr>
          </a:p>
        </p:txBody>
      </p:sp>
      <p:sp>
        <p:nvSpPr>
          <p:cNvPr id="6" name="Flèche vers le bas 5"/>
          <p:cNvSpPr/>
          <p:nvPr/>
        </p:nvSpPr>
        <p:spPr bwMode="auto">
          <a:xfrm>
            <a:off x="5184328" y="2843733"/>
            <a:ext cx="288032" cy="360040"/>
          </a:xfrm>
          <a:prstGeom prst="downArrow">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pPr>
            <a:endParaRPr kumimoji="0" lang="fr-FR" sz="1800" b="0" i="0" u="none" strike="noStrike" cap="none" normalizeH="0" baseline="0">
              <a:ln>
                <a:noFill/>
              </a:ln>
              <a:effectLst/>
              <a:latin typeface="Arial" panose="020B0604020202020204" pitchFamily="34" charset="0"/>
              <a:ea typeface="SimSun" panose="02010600030101010101" pitchFamily="2" charset="-122"/>
            </a:endParaRPr>
          </a:p>
        </p:txBody>
      </p:sp>
      <p:pic>
        <p:nvPicPr>
          <p:cNvPr id="8" name="Imag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45656" y="5364013"/>
            <a:ext cx="1765375" cy="1374165"/>
          </a:xfrm>
          <a:prstGeom prst="rect">
            <a:avLst/>
          </a:prstGeom>
        </p:spPr>
      </p:pic>
    </p:spTree>
    <p:extLst>
      <p:ext uri="{BB962C8B-B14F-4D97-AF65-F5344CB8AC3E}">
        <p14:creationId xmlns:p14="http://schemas.microsoft.com/office/powerpoint/2010/main" val="216759372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5"/>
          <p:cNvSpPr>
            <a:spLocks noGrp="1"/>
          </p:cNvSpPr>
          <p:nvPr>
            <p:ph type="sldNum" idx="12"/>
          </p:nvPr>
        </p:nvSpPr>
        <p:spPr/>
        <p:txBody>
          <a:bodyPr/>
          <a:lstStyle/>
          <a:p>
            <a:fld id="{0D7D0DFB-8C01-4C4F-B6B8-A5C40EE098E8}" type="slidenum">
              <a:rPr lang="fr-FR" altLang="fr-FR"/>
              <a:pPr/>
              <a:t>5</a:t>
            </a:fld>
            <a:endParaRPr lang="fr-FR" altLang="fr-FR"/>
          </a:p>
        </p:txBody>
      </p:sp>
      <p:sp>
        <p:nvSpPr>
          <p:cNvPr id="6145" name="Rectangle 1"/>
          <p:cNvSpPr>
            <a:spLocks noGrp="1" noChangeArrowheads="1"/>
          </p:cNvSpPr>
          <p:nvPr>
            <p:ph type="title"/>
          </p:nvPr>
        </p:nvSpPr>
        <p:spPr>
          <a:xfrm>
            <a:off x="830263" y="307975"/>
            <a:ext cx="8745537" cy="1250950"/>
          </a:xfrm>
          <a:ln/>
          <a:extLst>
            <a:ext uri="{91240B29-F687-4F45-9708-019B960494DF}">
              <a14:hiddenLine xmlns:a14="http://schemas.microsoft.com/office/drawing/2010/main" w="9525" cap="flat">
                <a:solidFill>
                  <a:srgbClr val="000000"/>
                </a:solidFill>
                <a:round/>
                <a:headEnd/>
                <a:tailEnd/>
              </a14:hiddenLine>
            </a:ext>
          </a:extLst>
        </p:spPr>
        <p:txBody>
          <a:bodyPr tIns="39116"/>
          <a:lstStyle/>
          <a:p>
            <a: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r>
              <a:rPr lang="fr-FR" dirty="0"/>
              <a:t>S</a:t>
            </a:r>
            <a:r>
              <a:rPr lang="en-US" dirty="0" err="1"/>
              <a:t>tatus</a:t>
            </a:r>
            <a:r>
              <a:rPr lang="en-US" dirty="0"/>
              <a:t> of the French legislation on shuttles</a:t>
            </a:r>
            <a:endParaRPr lang="fr-FR" altLang="fr-FR" dirty="0"/>
          </a:p>
        </p:txBody>
      </p:sp>
      <p:sp>
        <p:nvSpPr>
          <p:cNvPr id="6146" name="Rectangle 2"/>
          <p:cNvSpPr>
            <a:spLocks noGrp="1" noChangeArrowheads="1"/>
          </p:cNvSpPr>
          <p:nvPr>
            <p:ph type="body" idx="1"/>
          </p:nvPr>
        </p:nvSpPr>
        <p:spPr>
          <a:xfrm>
            <a:off x="1367905" y="1547589"/>
            <a:ext cx="8424936" cy="3672408"/>
          </a:xfrm>
          <a:ln/>
          <a:extLst>
            <a:ext uri="{91240B29-F687-4F45-9708-019B960494DF}">
              <a14:hiddenLine xmlns:a14="http://schemas.microsoft.com/office/drawing/2010/main" w="9525" cap="flat">
                <a:solidFill>
                  <a:srgbClr val="000000"/>
                </a:solidFill>
                <a:round/>
                <a:headEnd/>
                <a:tailEnd/>
              </a14:hiddenLine>
            </a:ext>
          </a:extLst>
        </p:spPr>
        <p:txBody>
          <a:bodyPr tIns="21336"/>
          <a:lstStyle/>
          <a:p>
            <a:pPr marL="431800" indent="-323850">
              <a:buClr>
                <a:srgbClr val="23B8DC"/>
              </a:buClr>
              <a:buFont typeface="Wingdings" panose="05000000000000000000" pitchFamily="2" charset="2"/>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r>
              <a:rPr lang="fr-FR" altLang="fr-FR" b="1" dirty="0">
                <a:solidFill>
                  <a:srgbClr val="222222"/>
                </a:solidFill>
                <a:ea typeface="SimSun" panose="02010600030101010101" pitchFamily="2" charset="-122"/>
              </a:rPr>
              <a:t>	</a:t>
            </a:r>
            <a:br>
              <a:rPr lang="fr-FR" b="1" dirty="0">
                <a:solidFill>
                  <a:srgbClr val="222222"/>
                </a:solidFill>
                <a:ea typeface="SimSun" panose="02010600030101010101" pitchFamily="2" charset="-122"/>
              </a:rPr>
            </a:br>
            <a:r>
              <a:rPr lang="fr-FR" altLang="fr-FR" b="1" i="1" u="sng" dirty="0">
                <a:solidFill>
                  <a:srgbClr val="222222"/>
                </a:solidFill>
                <a:ea typeface="SimSun" panose="02010600030101010101" pitchFamily="2" charset="-122"/>
              </a:rPr>
              <a:t>First </a:t>
            </a:r>
            <a:r>
              <a:rPr lang="fr-FR" altLang="fr-FR" b="1" i="1" u="sng" dirty="0" err="1">
                <a:solidFill>
                  <a:srgbClr val="222222"/>
                </a:solidFill>
                <a:ea typeface="SimSun" panose="02010600030101010101" pitchFamily="2" charset="-122"/>
              </a:rPr>
              <a:t>step</a:t>
            </a:r>
            <a:r>
              <a:rPr lang="fr-FR" altLang="fr-FR" b="1" i="1" u="sng" dirty="0">
                <a:solidFill>
                  <a:srgbClr val="222222"/>
                </a:solidFill>
                <a:ea typeface="SimSun" panose="02010600030101010101" pitchFamily="2" charset="-122"/>
              </a:rPr>
              <a:t> :</a:t>
            </a:r>
            <a:r>
              <a:rPr lang="fr-FR" altLang="fr-FR" b="1" i="1" dirty="0">
                <a:solidFill>
                  <a:srgbClr val="222222"/>
                </a:solidFill>
                <a:ea typeface="SimSun" panose="02010600030101010101" pitchFamily="2" charset="-122"/>
              </a:rPr>
              <a:t>  </a:t>
            </a:r>
            <a:r>
              <a:rPr lang="fr-FR" altLang="fr-FR" dirty="0" err="1">
                <a:solidFill>
                  <a:srgbClr val="222222"/>
                </a:solidFill>
                <a:ea typeface="SimSun" panose="02010600030101010101" pitchFamily="2" charset="-122"/>
              </a:rPr>
              <a:t>Define</a:t>
            </a:r>
            <a:r>
              <a:rPr lang="fr-FR" altLang="fr-FR" dirty="0">
                <a:solidFill>
                  <a:srgbClr val="222222"/>
                </a:solidFill>
                <a:ea typeface="SimSun" panose="02010600030101010101" pitchFamily="2" charset="-122"/>
              </a:rPr>
              <a:t> the </a:t>
            </a:r>
            <a:r>
              <a:rPr lang="fr-FR" altLang="fr-FR" dirty="0" err="1">
                <a:solidFill>
                  <a:srgbClr val="222222"/>
                </a:solidFill>
                <a:ea typeface="SimSun" panose="02010600030101010101" pitchFamily="2" charset="-122"/>
              </a:rPr>
              <a:t>shuttle</a:t>
            </a:r>
            <a:r>
              <a:rPr lang="fr-FR" altLang="fr-FR" dirty="0">
                <a:solidFill>
                  <a:srgbClr val="222222"/>
                </a:solidFill>
                <a:ea typeface="SimSun" panose="02010600030101010101" pitchFamily="2" charset="-122"/>
              </a:rPr>
              <a:t> in the French « Code de la route ». </a:t>
            </a:r>
          </a:p>
          <a:p>
            <a:pPr marL="450850">
              <a:buClr>
                <a:srgbClr val="23B8DC"/>
              </a:buClr>
              <a:buFont typeface="Wingdings" panose="05000000000000000000" pitchFamily="2" charset="2"/>
              <a:buChar cha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r>
              <a:rPr lang="fr-FR" altLang="fr-FR" dirty="0" err="1">
                <a:solidFill>
                  <a:srgbClr val="222222"/>
                </a:solidFill>
                <a:ea typeface="SimSun" panose="02010600030101010101" pitchFamily="2" charset="-122"/>
              </a:rPr>
              <a:t>Before</a:t>
            </a:r>
            <a:r>
              <a:rPr lang="fr-FR" altLang="fr-FR" dirty="0">
                <a:solidFill>
                  <a:srgbClr val="222222"/>
                </a:solidFill>
                <a:ea typeface="SimSun" panose="02010600030101010101" pitchFamily="2" charset="-122"/>
              </a:rPr>
              <a:t> promulgation, the </a:t>
            </a:r>
            <a:r>
              <a:rPr lang="fr-FR" altLang="fr-FR" dirty="0" err="1">
                <a:solidFill>
                  <a:srgbClr val="222222"/>
                </a:solidFill>
                <a:ea typeface="SimSun" panose="02010600030101010101" pitchFamily="2" charset="-122"/>
              </a:rPr>
              <a:t>decree</a:t>
            </a:r>
            <a:r>
              <a:rPr lang="fr-FR" altLang="fr-FR" dirty="0">
                <a:solidFill>
                  <a:srgbClr val="222222"/>
                </a:solidFill>
                <a:ea typeface="SimSun" panose="02010600030101010101" pitchFamily="2" charset="-122"/>
              </a:rPr>
              <a:t> </a:t>
            </a:r>
            <a:r>
              <a:rPr lang="fr-FR" altLang="fr-FR" dirty="0" err="1">
                <a:solidFill>
                  <a:srgbClr val="222222"/>
                </a:solidFill>
                <a:ea typeface="SimSun" panose="02010600030101010101" pitchFamily="2" charset="-122"/>
              </a:rPr>
              <a:t>was</a:t>
            </a:r>
            <a:r>
              <a:rPr lang="fr-FR" altLang="fr-FR" dirty="0">
                <a:solidFill>
                  <a:srgbClr val="222222"/>
                </a:solidFill>
                <a:ea typeface="SimSun" panose="02010600030101010101" pitchFamily="2" charset="-122"/>
              </a:rPr>
              <a:t> </a:t>
            </a:r>
            <a:r>
              <a:rPr lang="fr-FR" altLang="fr-FR" dirty="0" err="1">
                <a:solidFill>
                  <a:srgbClr val="222222"/>
                </a:solidFill>
                <a:ea typeface="SimSun" panose="02010600030101010101" pitchFamily="2" charset="-122"/>
              </a:rPr>
              <a:t>notified</a:t>
            </a:r>
            <a:r>
              <a:rPr lang="fr-FR" altLang="fr-FR" dirty="0">
                <a:solidFill>
                  <a:srgbClr val="222222"/>
                </a:solidFill>
                <a:ea typeface="SimSun" panose="02010600030101010101" pitchFamily="2" charset="-122"/>
              </a:rPr>
              <a:t> to the </a:t>
            </a:r>
            <a:r>
              <a:rPr lang="fr-FR" altLang="fr-FR" dirty="0" err="1">
                <a:solidFill>
                  <a:srgbClr val="222222"/>
                </a:solidFill>
                <a:ea typeface="SimSun" panose="02010600030101010101" pitchFamily="2" charset="-122"/>
              </a:rPr>
              <a:t>European</a:t>
            </a:r>
            <a:r>
              <a:rPr lang="fr-FR" altLang="fr-FR" dirty="0">
                <a:solidFill>
                  <a:srgbClr val="222222"/>
                </a:solidFill>
                <a:ea typeface="SimSun" panose="02010600030101010101" pitchFamily="2" charset="-122"/>
              </a:rPr>
              <a:t> Commission. </a:t>
            </a:r>
            <a:r>
              <a:rPr lang="en-GB" altLang="fr-FR" dirty="0">
                <a:solidFill>
                  <a:srgbClr val="222222"/>
                </a:solidFill>
                <a:ea typeface="SimSun" panose="02010600030101010101" pitchFamily="2" charset="-122"/>
              </a:rPr>
              <a:t>The </a:t>
            </a:r>
            <a:r>
              <a:rPr lang="en-GB" altLang="fr-FR" dirty="0" err="1">
                <a:solidFill>
                  <a:srgbClr val="222222"/>
                </a:solidFill>
                <a:ea typeface="SimSun" panose="02010600030101010101" pitchFamily="2" charset="-122"/>
              </a:rPr>
              <a:t>statu</a:t>
            </a:r>
            <a:r>
              <a:rPr lang="en-GB" altLang="fr-FR" dirty="0">
                <a:solidFill>
                  <a:srgbClr val="222222"/>
                </a:solidFill>
                <a:ea typeface="SimSun" panose="02010600030101010101" pitchFamily="2" charset="-122"/>
              </a:rPr>
              <a:t> quo period of 3 months was respected, without remark.</a:t>
            </a:r>
            <a:endParaRPr lang="fr-FR" altLang="fr-FR" dirty="0">
              <a:solidFill>
                <a:srgbClr val="222222"/>
              </a:solidFill>
              <a:ea typeface="SimSun" panose="02010600030101010101" pitchFamily="2" charset="-122"/>
            </a:endParaRPr>
          </a:p>
          <a:p>
            <a:pPr marL="450850">
              <a:buClr>
                <a:srgbClr val="23B8DC"/>
              </a:buClr>
              <a:buFont typeface="Wingdings" panose="05000000000000000000" pitchFamily="2" charset="2"/>
              <a:buChar cha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r>
              <a:rPr lang="fr-FR" altLang="fr-FR" dirty="0" err="1">
                <a:solidFill>
                  <a:srgbClr val="222222"/>
                </a:solidFill>
                <a:ea typeface="SimSun" panose="02010600030101010101" pitchFamily="2" charset="-122"/>
              </a:rPr>
              <a:t>Decree</a:t>
            </a:r>
            <a:r>
              <a:rPr lang="fr-FR" altLang="fr-FR" dirty="0">
                <a:solidFill>
                  <a:srgbClr val="222222"/>
                </a:solidFill>
                <a:ea typeface="SimSun" panose="02010600030101010101" pitchFamily="2" charset="-122"/>
              </a:rPr>
              <a:t> N°2018-1045 of </a:t>
            </a:r>
            <a:r>
              <a:rPr lang="fr-FR" altLang="fr-FR" dirty="0" err="1">
                <a:solidFill>
                  <a:srgbClr val="222222"/>
                </a:solidFill>
                <a:ea typeface="SimSun" panose="02010600030101010101" pitchFamily="2" charset="-122"/>
              </a:rPr>
              <a:t>November</a:t>
            </a:r>
            <a:r>
              <a:rPr lang="fr-FR" altLang="fr-FR" dirty="0">
                <a:solidFill>
                  <a:srgbClr val="222222"/>
                </a:solidFill>
                <a:ea typeface="SimSun" panose="02010600030101010101" pitchFamily="2" charset="-122"/>
              </a:rPr>
              <a:t> 28, 2018 </a:t>
            </a:r>
            <a:r>
              <a:rPr lang="fr-FR" altLang="fr-FR" dirty="0" err="1">
                <a:solidFill>
                  <a:srgbClr val="222222"/>
                </a:solidFill>
                <a:ea typeface="SimSun" panose="02010600030101010101" pitchFamily="2" charset="-122"/>
              </a:rPr>
              <a:t>relating</a:t>
            </a:r>
            <a:r>
              <a:rPr lang="fr-FR" altLang="fr-FR" dirty="0">
                <a:solidFill>
                  <a:srgbClr val="222222"/>
                </a:solidFill>
                <a:ea typeface="SimSun" panose="02010600030101010101" pitchFamily="2" charset="-122"/>
              </a:rPr>
              <a:t> to </a:t>
            </a:r>
            <a:r>
              <a:rPr lang="fr-FR" altLang="fr-FR" dirty="0" err="1">
                <a:solidFill>
                  <a:srgbClr val="222222"/>
                </a:solidFill>
                <a:ea typeface="SimSun" panose="02010600030101010101" pitchFamily="2" charset="-122"/>
              </a:rPr>
              <a:t>urban</a:t>
            </a:r>
            <a:r>
              <a:rPr lang="fr-FR" altLang="fr-FR" dirty="0">
                <a:solidFill>
                  <a:srgbClr val="222222"/>
                </a:solidFill>
                <a:ea typeface="SimSun" panose="02010600030101010101" pitchFamily="2" charset="-122"/>
              </a:rPr>
              <a:t> transport </a:t>
            </a:r>
            <a:r>
              <a:rPr lang="fr-FR" altLang="fr-FR" dirty="0" err="1">
                <a:solidFill>
                  <a:srgbClr val="222222"/>
                </a:solidFill>
                <a:ea typeface="SimSun" panose="02010600030101010101" pitchFamily="2" charset="-122"/>
              </a:rPr>
              <a:t>vehicles</a:t>
            </a:r>
            <a:r>
              <a:rPr lang="fr-FR" altLang="fr-FR" dirty="0">
                <a:solidFill>
                  <a:srgbClr val="222222"/>
                </a:solidFill>
                <a:ea typeface="SimSun" panose="02010600030101010101" pitchFamily="2" charset="-122"/>
              </a:rPr>
              <a:t> of </a:t>
            </a:r>
            <a:r>
              <a:rPr lang="fr-FR" altLang="fr-FR" dirty="0" err="1">
                <a:solidFill>
                  <a:srgbClr val="222222"/>
                </a:solidFill>
                <a:ea typeface="SimSun" panose="02010600030101010101" pitchFamily="2" charset="-122"/>
              </a:rPr>
              <a:t>persons</a:t>
            </a:r>
            <a:r>
              <a:rPr lang="fr-FR" altLang="fr-FR" dirty="0">
                <a:solidFill>
                  <a:srgbClr val="222222"/>
                </a:solidFill>
                <a:ea typeface="SimSun" panose="02010600030101010101" pitchFamily="2" charset="-122"/>
              </a:rPr>
              <a:t>. (</a:t>
            </a:r>
            <a:r>
              <a:rPr lang="fr-FR" sz="1100" dirty="0">
                <a:solidFill>
                  <a:srgbClr val="0099FF"/>
                </a:solidFill>
                <a:ea typeface="SimSun" panose="02010600030101010101" pitchFamily="2" charset="-122"/>
                <a:hlinkClick r:id="rId3">
                  <a:extLst>
                    <a:ext uri="{A12FA001-AC4F-418D-AE19-62706E023703}">
                      <ahyp:hlinkClr xmlns:ahyp="http://schemas.microsoft.com/office/drawing/2018/hyperlinkcolor" val="tx"/>
                    </a:ext>
                  </a:extLst>
                </a:hlinkClick>
              </a:rPr>
              <a:t>https://www.legifrance.gouv.fr/affichTexte.do?cidTexte=JORFTEXT000037662059&amp;categorieLien=id</a:t>
            </a:r>
            <a:r>
              <a:rPr lang="fr-FR" dirty="0">
                <a:solidFill>
                  <a:srgbClr val="222222"/>
                </a:solidFill>
                <a:ea typeface="SimSun" panose="02010600030101010101" pitchFamily="2" charset="-122"/>
              </a:rPr>
              <a:t>)</a:t>
            </a:r>
          </a:p>
          <a:p>
            <a:pPr marL="450850">
              <a:buClr>
                <a:srgbClr val="23B8DC"/>
              </a:buClr>
              <a:buFont typeface="Wingdings" panose="05000000000000000000" pitchFamily="2" charset="2"/>
              <a:buChar cha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r>
              <a:rPr lang="fr-FR" dirty="0">
                <a:solidFill>
                  <a:srgbClr val="222222"/>
                </a:solidFill>
                <a:ea typeface="SimSun" panose="02010600030101010101" pitchFamily="2" charset="-122"/>
              </a:rPr>
              <a:t>Introduction of </a:t>
            </a:r>
            <a:r>
              <a:rPr lang="fr-FR" dirty="0" err="1">
                <a:solidFill>
                  <a:srgbClr val="222222"/>
                </a:solidFill>
                <a:ea typeface="SimSun" panose="02010600030101010101" pitchFamily="2" charset="-122"/>
              </a:rPr>
              <a:t>definition</a:t>
            </a:r>
            <a:r>
              <a:rPr lang="fr-FR" dirty="0">
                <a:solidFill>
                  <a:srgbClr val="222222"/>
                </a:solidFill>
                <a:ea typeface="SimSun" panose="02010600030101010101" pitchFamily="2" charset="-122"/>
              </a:rPr>
              <a:t> 6.13 in article R311-1 of « Code de la route » :</a:t>
            </a:r>
          </a:p>
          <a:p>
            <a:pPr marL="107950" indent="0">
              <a:buClr>
                <a:srgbClr val="23B8DC"/>
              </a:buCl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endParaRPr lang="fr-FR" dirty="0">
              <a:solidFill>
                <a:srgbClr val="222222"/>
              </a:solidFill>
              <a:ea typeface="SimSun" panose="02010600030101010101" pitchFamily="2" charset="-122"/>
            </a:endParaRPr>
          </a:p>
          <a:p>
            <a:pPr marL="107950" indent="0" algn="ctr">
              <a:buClr>
                <a:srgbClr val="23B8DC"/>
              </a:buCl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r>
              <a:rPr lang="fr-FR" altLang="fr-FR" dirty="0">
                <a:solidFill>
                  <a:srgbClr val="222222"/>
                </a:solidFill>
                <a:ea typeface="SimSun" panose="02010600030101010101" pitchFamily="2" charset="-122"/>
              </a:rPr>
              <a:t>Urban </a:t>
            </a:r>
            <a:r>
              <a:rPr lang="fr-FR" altLang="fr-FR" dirty="0" err="1">
                <a:solidFill>
                  <a:srgbClr val="222222"/>
                </a:solidFill>
                <a:ea typeface="SimSun" panose="02010600030101010101" pitchFamily="2" charset="-122"/>
              </a:rPr>
              <a:t>shuttle</a:t>
            </a:r>
            <a:r>
              <a:rPr lang="fr-FR" altLang="fr-FR" dirty="0">
                <a:solidFill>
                  <a:srgbClr val="222222"/>
                </a:solidFill>
                <a:ea typeface="SimSun" panose="02010600030101010101" pitchFamily="2" charset="-122"/>
              </a:rPr>
              <a:t>: a </a:t>
            </a:r>
            <a:r>
              <a:rPr lang="fr-FR" altLang="fr-FR" dirty="0" err="1">
                <a:solidFill>
                  <a:srgbClr val="222222"/>
                </a:solidFill>
                <a:ea typeface="SimSun" panose="02010600030101010101" pitchFamily="2" charset="-122"/>
              </a:rPr>
              <a:t>motor</a:t>
            </a:r>
            <a:r>
              <a:rPr lang="fr-FR" altLang="fr-FR" dirty="0">
                <a:solidFill>
                  <a:srgbClr val="222222"/>
                </a:solidFill>
                <a:ea typeface="SimSun" panose="02010600030101010101" pitchFamily="2" charset="-122"/>
              </a:rPr>
              <a:t> </a:t>
            </a:r>
            <a:r>
              <a:rPr lang="fr-FR" altLang="fr-FR" dirty="0" err="1">
                <a:solidFill>
                  <a:srgbClr val="222222"/>
                </a:solidFill>
                <a:ea typeface="SimSun" panose="02010600030101010101" pitchFamily="2" charset="-122"/>
              </a:rPr>
              <a:t>vehicle</a:t>
            </a:r>
            <a:r>
              <a:rPr lang="fr-FR" altLang="fr-FR" dirty="0">
                <a:solidFill>
                  <a:srgbClr val="222222"/>
                </a:solidFill>
                <a:ea typeface="SimSun" panose="02010600030101010101" pitchFamily="2" charset="-122"/>
              </a:rPr>
              <a:t> </a:t>
            </a:r>
            <a:r>
              <a:rPr lang="fr-FR" altLang="fr-FR" dirty="0" err="1">
                <a:solidFill>
                  <a:srgbClr val="222222"/>
                </a:solidFill>
                <a:ea typeface="SimSun" panose="02010600030101010101" pitchFamily="2" charset="-122"/>
              </a:rPr>
              <a:t>designed</a:t>
            </a:r>
            <a:r>
              <a:rPr lang="fr-FR" altLang="fr-FR" dirty="0">
                <a:solidFill>
                  <a:srgbClr val="222222"/>
                </a:solidFill>
                <a:ea typeface="SimSun" panose="02010600030101010101" pitchFamily="2" charset="-122"/>
              </a:rPr>
              <a:t> and </a:t>
            </a:r>
            <a:r>
              <a:rPr lang="fr-FR" altLang="fr-FR" dirty="0" err="1">
                <a:solidFill>
                  <a:srgbClr val="222222"/>
                </a:solidFill>
                <a:ea typeface="SimSun" panose="02010600030101010101" pitchFamily="2" charset="-122"/>
              </a:rPr>
              <a:t>built</a:t>
            </a:r>
            <a:r>
              <a:rPr lang="fr-FR" altLang="fr-FR" dirty="0">
                <a:solidFill>
                  <a:srgbClr val="222222"/>
                </a:solidFill>
                <a:ea typeface="SimSun" panose="02010600030101010101" pitchFamily="2" charset="-122"/>
              </a:rPr>
              <a:t> for the transport of </a:t>
            </a:r>
            <a:r>
              <a:rPr lang="fr-FR" altLang="fr-FR" dirty="0" err="1">
                <a:solidFill>
                  <a:srgbClr val="222222"/>
                </a:solidFill>
                <a:ea typeface="SimSun" panose="02010600030101010101" pitchFamily="2" charset="-122"/>
              </a:rPr>
              <a:t>persons</a:t>
            </a:r>
            <a:r>
              <a:rPr lang="fr-FR" altLang="fr-FR" dirty="0">
                <a:solidFill>
                  <a:srgbClr val="222222"/>
                </a:solidFill>
                <a:ea typeface="SimSun" panose="02010600030101010101" pitchFamily="2" charset="-122"/>
              </a:rPr>
              <a:t> in </a:t>
            </a:r>
            <a:r>
              <a:rPr lang="fr-FR" altLang="fr-FR" dirty="0" err="1">
                <a:solidFill>
                  <a:srgbClr val="222222"/>
                </a:solidFill>
                <a:ea typeface="SimSun" panose="02010600030101010101" pitchFamily="2" charset="-122"/>
              </a:rPr>
              <a:t>urban</a:t>
            </a:r>
            <a:r>
              <a:rPr lang="fr-FR" altLang="fr-FR" dirty="0">
                <a:solidFill>
                  <a:srgbClr val="222222"/>
                </a:solidFill>
                <a:ea typeface="SimSun" panose="02010600030101010101" pitchFamily="2" charset="-122"/>
              </a:rPr>
              <a:t> areas, not meeting the </a:t>
            </a:r>
            <a:r>
              <a:rPr lang="fr-FR" altLang="fr-FR" dirty="0" err="1">
                <a:solidFill>
                  <a:srgbClr val="222222"/>
                </a:solidFill>
                <a:ea typeface="SimSun" panose="02010600030101010101" pitchFamily="2" charset="-122"/>
              </a:rPr>
              <a:t>definitions</a:t>
            </a:r>
            <a:r>
              <a:rPr lang="fr-FR" altLang="fr-FR" dirty="0">
                <a:solidFill>
                  <a:srgbClr val="222222"/>
                </a:solidFill>
                <a:ea typeface="SimSun" panose="02010600030101010101" pitchFamily="2" charset="-122"/>
              </a:rPr>
              <a:t> of international </a:t>
            </a:r>
            <a:r>
              <a:rPr lang="fr-FR" altLang="fr-FR" dirty="0" err="1">
                <a:solidFill>
                  <a:srgbClr val="222222"/>
                </a:solidFill>
                <a:ea typeface="SimSun" panose="02010600030101010101" pitchFamily="2" charset="-122"/>
              </a:rPr>
              <a:t>categories</a:t>
            </a:r>
            <a:r>
              <a:rPr lang="fr-FR" altLang="fr-FR" dirty="0">
                <a:solidFill>
                  <a:srgbClr val="222222"/>
                </a:solidFill>
                <a:ea typeface="SimSun" panose="02010600030101010101" pitchFamily="2" charset="-122"/>
              </a:rPr>
              <a:t> M1, M2 or M3 and </a:t>
            </a:r>
            <a:r>
              <a:rPr lang="fr-FR" altLang="fr-FR" dirty="0" err="1">
                <a:solidFill>
                  <a:srgbClr val="222222"/>
                </a:solidFill>
                <a:ea typeface="SimSun" panose="02010600030101010101" pitchFamily="2" charset="-122"/>
              </a:rPr>
              <a:t>having</a:t>
            </a:r>
            <a:r>
              <a:rPr lang="fr-FR" altLang="fr-FR" dirty="0">
                <a:solidFill>
                  <a:srgbClr val="222222"/>
                </a:solidFill>
                <a:ea typeface="SimSun" panose="02010600030101010101" pitchFamily="2" charset="-122"/>
              </a:rPr>
              <a:t> the </a:t>
            </a:r>
            <a:r>
              <a:rPr lang="fr-FR" altLang="fr-FR" dirty="0" err="1">
                <a:solidFill>
                  <a:srgbClr val="222222"/>
                </a:solidFill>
                <a:ea typeface="SimSun" panose="02010600030101010101" pitchFamily="2" charset="-122"/>
              </a:rPr>
              <a:t>capacity</a:t>
            </a:r>
            <a:r>
              <a:rPr lang="fr-FR" altLang="fr-FR" dirty="0">
                <a:solidFill>
                  <a:srgbClr val="222222"/>
                </a:solidFill>
                <a:ea typeface="SimSun" panose="02010600030101010101" pitchFamily="2" charset="-122"/>
              </a:rPr>
              <a:t> to carry, in addition to the driver, at least </a:t>
            </a:r>
            <a:r>
              <a:rPr lang="fr-FR" altLang="fr-FR" dirty="0" err="1">
                <a:solidFill>
                  <a:srgbClr val="222222"/>
                </a:solidFill>
                <a:ea typeface="SimSun" panose="02010600030101010101" pitchFamily="2" charset="-122"/>
              </a:rPr>
              <a:t>nine</a:t>
            </a:r>
            <a:r>
              <a:rPr lang="fr-FR" altLang="fr-FR" dirty="0">
                <a:solidFill>
                  <a:srgbClr val="222222"/>
                </a:solidFill>
                <a:ea typeface="SimSun" panose="02010600030101010101" pitchFamily="2" charset="-122"/>
              </a:rPr>
              <a:t> </a:t>
            </a:r>
            <a:r>
              <a:rPr lang="fr-FR" altLang="fr-FR" dirty="0" err="1">
                <a:solidFill>
                  <a:srgbClr val="222222"/>
                </a:solidFill>
                <a:ea typeface="SimSun" panose="02010600030101010101" pitchFamily="2" charset="-122"/>
              </a:rPr>
              <a:t>passengers</a:t>
            </a:r>
            <a:r>
              <a:rPr lang="fr-FR" altLang="fr-FR" dirty="0">
                <a:solidFill>
                  <a:srgbClr val="222222"/>
                </a:solidFill>
                <a:ea typeface="SimSun" panose="02010600030101010101" pitchFamily="2" charset="-122"/>
              </a:rPr>
              <a:t> and </a:t>
            </a:r>
            <a:r>
              <a:rPr lang="fr-FR" altLang="fr-FR" dirty="0" err="1">
                <a:solidFill>
                  <a:srgbClr val="222222"/>
                </a:solidFill>
                <a:ea typeface="SimSun" panose="02010600030101010101" pitchFamily="2" charset="-122"/>
              </a:rPr>
              <a:t>sixteen</a:t>
            </a:r>
            <a:r>
              <a:rPr lang="fr-FR" altLang="fr-FR" dirty="0">
                <a:solidFill>
                  <a:srgbClr val="222222"/>
                </a:solidFill>
                <a:ea typeface="SimSun" panose="02010600030101010101" pitchFamily="2" charset="-122"/>
              </a:rPr>
              <a:t> </a:t>
            </a:r>
            <a:r>
              <a:rPr lang="fr-FR" altLang="fr-FR" dirty="0" err="1">
                <a:solidFill>
                  <a:srgbClr val="222222"/>
                </a:solidFill>
                <a:ea typeface="SimSun" panose="02010600030101010101" pitchFamily="2" charset="-122"/>
              </a:rPr>
              <a:t>passengers</a:t>
            </a:r>
            <a:r>
              <a:rPr lang="fr-FR" altLang="fr-FR" dirty="0">
                <a:solidFill>
                  <a:srgbClr val="222222"/>
                </a:solidFill>
                <a:ea typeface="SimSun" panose="02010600030101010101" pitchFamily="2" charset="-122"/>
              </a:rPr>
              <a:t> at the </a:t>
            </a:r>
            <a:r>
              <a:rPr lang="fr-FR" altLang="fr-FR" dirty="0" err="1">
                <a:solidFill>
                  <a:srgbClr val="222222"/>
                </a:solidFill>
                <a:ea typeface="SimSun" panose="02010600030101010101" pitchFamily="2" charset="-122"/>
              </a:rPr>
              <a:t>most</a:t>
            </a:r>
            <a:r>
              <a:rPr lang="fr-FR" altLang="fr-FR" dirty="0">
                <a:solidFill>
                  <a:srgbClr val="222222"/>
                </a:solidFill>
                <a:ea typeface="SimSun" panose="02010600030101010101" pitchFamily="2" charset="-122"/>
              </a:rPr>
              <a:t> , four or five of </a:t>
            </a:r>
            <a:r>
              <a:rPr lang="fr-FR" altLang="fr-FR" dirty="0" err="1">
                <a:solidFill>
                  <a:srgbClr val="222222"/>
                </a:solidFill>
                <a:ea typeface="SimSun" panose="02010600030101010101" pitchFamily="2" charset="-122"/>
              </a:rPr>
              <a:t>whom</a:t>
            </a:r>
            <a:r>
              <a:rPr lang="fr-FR" altLang="fr-FR" dirty="0">
                <a:solidFill>
                  <a:srgbClr val="222222"/>
                </a:solidFill>
                <a:ea typeface="SimSun" panose="02010600030101010101" pitchFamily="2" charset="-122"/>
              </a:rPr>
              <a:t> can </a:t>
            </a:r>
            <a:r>
              <a:rPr lang="fr-FR" altLang="fr-FR" dirty="0" err="1">
                <a:solidFill>
                  <a:srgbClr val="222222"/>
                </a:solidFill>
                <a:ea typeface="SimSun" panose="02010600030101010101" pitchFamily="2" charset="-122"/>
              </a:rPr>
              <a:t>be</a:t>
            </a:r>
            <a:r>
              <a:rPr lang="fr-FR" altLang="fr-FR" dirty="0">
                <a:solidFill>
                  <a:srgbClr val="222222"/>
                </a:solidFill>
                <a:ea typeface="SimSun" panose="02010600030101010101" pitchFamily="2" charset="-122"/>
              </a:rPr>
              <a:t> </a:t>
            </a:r>
            <a:r>
              <a:rPr lang="fr-FR" altLang="fr-FR" dirty="0" err="1">
                <a:solidFill>
                  <a:srgbClr val="222222"/>
                </a:solidFill>
                <a:ea typeface="SimSun" panose="02010600030101010101" pitchFamily="2" charset="-122"/>
              </a:rPr>
              <a:t>seated</a:t>
            </a:r>
            <a:r>
              <a:rPr lang="en-GB" altLang="fr-FR" dirty="0">
                <a:solidFill>
                  <a:srgbClr val="222222"/>
                </a:solidFill>
                <a:ea typeface="SimSun" panose="02010600030101010101" pitchFamily="2" charset="-122"/>
              </a:rPr>
              <a:t> </a:t>
            </a:r>
          </a:p>
          <a:p>
            <a:r>
              <a:rPr lang="fr-FR" dirty="0"/>
              <a:t>;</a:t>
            </a:r>
            <a:endParaRPr lang="fr-FR" dirty="0">
              <a:solidFill>
                <a:srgbClr val="FF0000"/>
              </a:solidFill>
            </a:endParaRPr>
          </a:p>
          <a:p>
            <a:endParaRPr lang="fr-FR" altLang="fr-FR" i="1" dirty="0">
              <a:solidFill>
                <a:srgbClr val="222222"/>
              </a:solidFill>
              <a:latin typeface="inherit"/>
              <a:ea typeface="SimSun" panose="02010600030101010101" pitchFamily="2" charset="-122"/>
            </a:endParaRPr>
          </a:p>
          <a:p>
            <a:pPr marL="431800" indent="-323850">
              <a:buClr>
                <a:srgbClr val="23B8DC"/>
              </a:buCl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r>
              <a:rPr kumimoji="0" lang="en-GB" altLang="fr-FR" sz="800" b="0" i="0" u="none" strike="noStrike" cap="none" normalizeH="0" baseline="0" dirty="0">
                <a:ln>
                  <a:noFill/>
                </a:ln>
                <a:effectLst/>
                <a:latin typeface="Arial" panose="020B0604020202020204" pitchFamily="34" charset="0"/>
                <a:ea typeface="SimSun" panose="02010600030101010101" pitchFamily="2" charset="-122"/>
              </a:rPr>
              <a:t> </a:t>
            </a:r>
            <a:endParaRPr lang="en-GB" altLang="fr-FR" sz="1600" dirty="0">
              <a:latin typeface="Arial" panose="020B0604020202020204" pitchFamily="34" charset="0"/>
              <a:ea typeface="SimSun" panose="02010600030101010101" pitchFamily="2" charset="-122"/>
            </a:endParaRPr>
          </a:p>
          <a:p>
            <a:pPr marL="431800" indent="-323850">
              <a:buClr>
                <a:srgbClr val="23B8DC"/>
              </a:buClr>
              <a:buFont typeface="Wingdings" panose="05000000000000000000" pitchFamily="2" charset="2"/>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endParaRPr lang="en-US" dirty="0"/>
          </a:p>
          <a:p>
            <a:pPr marL="107950" indent="0">
              <a:buClr>
                <a:srgbClr val="23B8DC"/>
              </a:buCl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endParaRPr lang="fr-FR" altLang="fr-FR" sz="2400" b="1" dirty="0"/>
          </a:p>
        </p:txBody>
      </p:sp>
      <p:sp>
        <p:nvSpPr>
          <p:cNvPr id="5" name="Rectangle 6"/>
          <p:cNvSpPr>
            <a:spLocks noChangeArrowheads="1"/>
          </p:cNvSpPr>
          <p:nvPr/>
        </p:nvSpPr>
        <p:spPr bwMode="auto">
          <a:xfrm>
            <a:off x="304800" y="404582"/>
            <a:ext cx="65" cy="257635"/>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pPr>
            <a:endParaRPr kumimoji="0" lang="en-GB" altLang="fr-FR" sz="1800" b="0" i="0" u="none" strike="noStrike" cap="none" normalizeH="0" baseline="0" dirty="0">
              <a:ln>
                <a:noFill/>
              </a:ln>
              <a:solidFill>
                <a:srgbClr val="000000"/>
              </a:solidFill>
              <a:effectLst/>
              <a:latin typeface="Arial" panose="020B0604020202020204" pitchFamily="34" charset="0"/>
              <a:ea typeface="SimSun" panose="02010600030101010101" pitchFamily="2" charset="-122"/>
            </a:endParaRPr>
          </a:p>
        </p:txBody>
      </p:sp>
      <p:sp>
        <p:nvSpPr>
          <p:cNvPr id="2" name="Rectangle 1"/>
          <p:cNvSpPr>
            <a:spLocks noChangeArrowheads="1"/>
          </p:cNvSpPr>
          <p:nvPr/>
        </p:nvSpPr>
        <p:spPr bwMode="auto">
          <a:xfrm>
            <a:off x="0" y="99783"/>
            <a:ext cx="65" cy="257635"/>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pPr>
            <a:endParaRPr kumimoji="0" lang="en-GB" altLang="fr-FR" sz="1800" b="0" i="0" u="none" strike="noStrike" cap="none" normalizeH="0" baseline="0" dirty="0">
              <a:ln>
                <a:noFill/>
              </a:ln>
              <a:solidFill>
                <a:srgbClr val="000000"/>
              </a:solidFill>
              <a:effectLst/>
              <a:latin typeface="Arial" panose="020B0604020202020204" pitchFamily="34" charset="0"/>
              <a:ea typeface="SimSun" panose="02010600030101010101" pitchFamily="2" charset="-122"/>
            </a:endParaRPr>
          </a:p>
        </p:txBody>
      </p:sp>
    </p:spTree>
    <p:extLst>
      <p:ext uri="{BB962C8B-B14F-4D97-AF65-F5344CB8AC3E}">
        <p14:creationId xmlns:p14="http://schemas.microsoft.com/office/powerpoint/2010/main" val="317628792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5"/>
          <p:cNvSpPr>
            <a:spLocks noGrp="1"/>
          </p:cNvSpPr>
          <p:nvPr>
            <p:ph type="sldNum" idx="12"/>
          </p:nvPr>
        </p:nvSpPr>
        <p:spPr/>
        <p:txBody>
          <a:bodyPr/>
          <a:lstStyle/>
          <a:p>
            <a:fld id="{0D7D0DFB-8C01-4C4F-B6B8-A5C40EE098E8}" type="slidenum">
              <a:rPr lang="fr-FR" altLang="fr-FR"/>
              <a:pPr/>
              <a:t>6</a:t>
            </a:fld>
            <a:endParaRPr lang="fr-FR" altLang="fr-FR"/>
          </a:p>
        </p:txBody>
      </p:sp>
      <p:sp>
        <p:nvSpPr>
          <p:cNvPr id="6145" name="Rectangle 1"/>
          <p:cNvSpPr>
            <a:spLocks noGrp="1" noChangeArrowheads="1"/>
          </p:cNvSpPr>
          <p:nvPr>
            <p:ph type="title"/>
          </p:nvPr>
        </p:nvSpPr>
        <p:spPr>
          <a:xfrm>
            <a:off x="830263" y="307975"/>
            <a:ext cx="8745537" cy="1250950"/>
          </a:xfrm>
          <a:ln/>
          <a:extLst>
            <a:ext uri="{91240B29-F687-4F45-9708-019B960494DF}">
              <a14:hiddenLine xmlns:a14="http://schemas.microsoft.com/office/drawing/2010/main" w="9525" cap="flat">
                <a:solidFill>
                  <a:srgbClr val="000000"/>
                </a:solidFill>
                <a:round/>
                <a:headEnd/>
                <a:tailEnd/>
              </a14:hiddenLine>
            </a:ext>
          </a:extLst>
        </p:spPr>
        <p:txBody>
          <a:bodyPr tIns="39116"/>
          <a:lstStyle/>
          <a:p>
            <a: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r>
              <a:rPr lang="fr-FR" dirty="0"/>
              <a:t>S</a:t>
            </a:r>
            <a:r>
              <a:rPr lang="en-US" dirty="0" err="1"/>
              <a:t>tatus</a:t>
            </a:r>
            <a:r>
              <a:rPr lang="en-US" dirty="0"/>
              <a:t> of the French legislation on shuttles</a:t>
            </a:r>
            <a:endParaRPr lang="fr-FR" altLang="fr-FR" dirty="0"/>
          </a:p>
        </p:txBody>
      </p:sp>
      <p:sp>
        <p:nvSpPr>
          <p:cNvPr id="6146" name="Rectangle 2"/>
          <p:cNvSpPr>
            <a:spLocks noGrp="1" noChangeArrowheads="1"/>
          </p:cNvSpPr>
          <p:nvPr>
            <p:ph type="body" idx="1"/>
          </p:nvPr>
        </p:nvSpPr>
        <p:spPr>
          <a:xfrm>
            <a:off x="935856" y="1691605"/>
            <a:ext cx="8890000" cy="5256584"/>
          </a:xfrm>
          <a:ln/>
          <a:extLst>
            <a:ext uri="{91240B29-F687-4F45-9708-019B960494DF}">
              <a14:hiddenLine xmlns:a14="http://schemas.microsoft.com/office/drawing/2010/main" w="9525" cap="flat">
                <a:solidFill>
                  <a:srgbClr val="000000"/>
                </a:solidFill>
                <a:round/>
                <a:headEnd/>
                <a:tailEnd/>
              </a14:hiddenLine>
            </a:ext>
          </a:extLst>
        </p:spPr>
        <p:txBody>
          <a:bodyPr tIns="21336"/>
          <a:lstStyle/>
          <a:p>
            <a:pPr marL="431800" indent="-323850">
              <a:buClr>
                <a:srgbClr val="23B8DC"/>
              </a:buCl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r>
              <a:rPr lang="fr-FR" altLang="fr-FR" dirty="0"/>
              <a:t>	</a:t>
            </a:r>
            <a:br>
              <a:rPr lang="fr-FR" dirty="0"/>
            </a:br>
            <a:r>
              <a:rPr lang="fr-FR" b="1" i="1" u="sng" dirty="0">
                <a:solidFill>
                  <a:srgbClr val="222222"/>
                </a:solidFill>
                <a:ea typeface="SimSun" panose="02010600030101010101" pitchFamily="2" charset="-122"/>
              </a:rPr>
              <a:t>Second</a:t>
            </a:r>
            <a:r>
              <a:rPr lang="fr-FR" altLang="fr-FR" b="1" i="1" u="sng" dirty="0">
                <a:solidFill>
                  <a:srgbClr val="222222"/>
                </a:solidFill>
                <a:ea typeface="SimSun" panose="02010600030101010101" pitchFamily="2" charset="-122"/>
              </a:rPr>
              <a:t> </a:t>
            </a:r>
            <a:r>
              <a:rPr lang="fr-FR" altLang="fr-FR" b="1" i="1" u="sng" dirty="0" err="1">
                <a:solidFill>
                  <a:srgbClr val="222222"/>
                </a:solidFill>
                <a:ea typeface="SimSun" panose="02010600030101010101" pitchFamily="2" charset="-122"/>
              </a:rPr>
              <a:t>step</a:t>
            </a:r>
            <a:r>
              <a:rPr lang="fr-FR" altLang="fr-FR" b="1" i="1" u="sng" dirty="0">
                <a:solidFill>
                  <a:srgbClr val="222222"/>
                </a:solidFill>
                <a:ea typeface="SimSun" panose="02010600030101010101" pitchFamily="2" charset="-122"/>
              </a:rPr>
              <a:t> :</a:t>
            </a:r>
            <a:r>
              <a:rPr lang="fr-FR" altLang="fr-FR" b="1" i="1" dirty="0">
                <a:solidFill>
                  <a:srgbClr val="222222"/>
                </a:solidFill>
                <a:ea typeface="SimSun" panose="02010600030101010101" pitchFamily="2" charset="-122"/>
              </a:rPr>
              <a:t>  </a:t>
            </a:r>
            <a:r>
              <a:rPr lang="fr-FR" altLang="fr-FR" dirty="0">
                <a:solidFill>
                  <a:srgbClr val="222222"/>
                </a:solidFill>
                <a:ea typeface="SimSun" panose="02010600030101010101" pitchFamily="2" charset="-122"/>
              </a:rPr>
              <a:t>addition of prescriptions for national </a:t>
            </a:r>
            <a:r>
              <a:rPr lang="fr-FR" altLang="fr-FR" dirty="0" err="1">
                <a:solidFill>
                  <a:srgbClr val="222222"/>
                </a:solidFill>
                <a:ea typeface="SimSun" panose="02010600030101010101" pitchFamily="2" charset="-122"/>
              </a:rPr>
              <a:t>approvals</a:t>
            </a:r>
            <a:r>
              <a:rPr lang="fr-FR" altLang="fr-FR" dirty="0">
                <a:solidFill>
                  <a:srgbClr val="222222"/>
                </a:solidFill>
                <a:ea typeface="SimSun" panose="02010600030101010101" pitchFamily="2" charset="-122"/>
              </a:rPr>
              <a:t> of </a:t>
            </a:r>
            <a:r>
              <a:rPr lang="fr-FR" altLang="fr-FR" dirty="0" err="1">
                <a:solidFill>
                  <a:srgbClr val="222222"/>
                </a:solidFill>
                <a:ea typeface="SimSun" panose="02010600030101010101" pitchFamily="2" charset="-122"/>
              </a:rPr>
              <a:t>urban</a:t>
            </a:r>
            <a:r>
              <a:rPr lang="fr-FR" altLang="fr-FR" dirty="0">
                <a:solidFill>
                  <a:srgbClr val="222222"/>
                </a:solidFill>
                <a:ea typeface="SimSun" panose="02010600030101010101" pitchFamily="2" charset="-122"/>
              </a:rPr>
              <a:t> </a:t>
            </a:r>
            <a:r>
              <a:rPr lang="fr-FR" altLang="fr-FR" dirty="0" err="1">
                <a:solidFill>
                  <a:srgbClr val="222222"/>
                </a:solidFill>
                <a:ea typeface="SimSun" panose="02010600030101010101" pitchFamily="2" charset="-122"/>
              </a:rPr>
              <a:t>shuttles</a:t>
            </a:r>
            <a:r>
              <a:rPr lang="fr-FR" altLang="fr-FR" dirty="0">
                <a:solidFill>
                  <a:srgbClr val="222222"/>
                </a:solidFill>
                <a:ea typeface="SimSun" panose="02010600030101010101" pitchFamily="2" charset="-122"/>
              </a:rPr>
              <a:t> (</a:t>
            </a:r>
            <a:r>
              <a:rPr lang="fr-FR" altLang="fr-FR" dirty="0" err="1">
                <a:solidFill>
                  <a:srgbClr val="222222"/>
                </a:solidFill>
                <a:ea typeface="SimSun" panose="02010600030101010101" pitchFamily="2" charset="-122"/>
              </a:rPr>
              <a:t>either</a:t>
            </a:r>
            <a:r>
              <a:rPr lang="fr-FR" altLang="fr-FR" dirty="0">
                <a:solidFill>
                  <a:srgbClr val="222222"/>
                </a:solidFill>
                <a:ea typeface="SimSun" panose="02010600030101010101" pitchFamily="2" charset="-122"/>
              </a:rPr>
              <a:t> </a:t>
            </a:r>
            <a:r>
              <a:rPr lang="fr-FR" altLang="fr-FR" dirty="0" err="1">
                <a:solidFill>
                  <a:srgbClr val="222222"/>
                </a:solidFill>
                <a:ea typeface="SimSun" panose="02010600030101010101" pitchFamily="2" charset="-122"/>
              </a:rPr>
              <a:t>individual</a:t>
            </a:r>
            <a:r>
              <a:rPr lang="fr-FR" altLang="fr-FR" dirty="0">
                <a:solidFill>
                  <a:srgbClr val="222222"/>
                </a:solidFill>
                <a:ea typeface="SimSun" panose="02010600030101010101" pitchFamily="2" charset="-122"/>
              </a:rPr>
              <a:t> or </a:t>
            </a:r>
            <a:r>
              <a:rPr lang="fr-FR" altLang="fr-FR" dirty="0" err="1">
                <a:solidFill>
                  <a:srgbClr val="222222"/>
                </a:solidFill>
                <a:ea typeface="SimSun" panose="02010600030101010101" pitchFamily="2" charset="-122"/>
              </a:rPr>
              <a:t>small</a:t>
            </a:r>
            <a:r>
              <a:rPr lang="fr-FR" altLang="fr-FR" dirty="0">
                <a:solidFill>
                  <a:srgbClr val="222222"/>
                </a:solidFill>
                <a:ea typeface="SimSun" panose="02010600030101010101" pitchFamily="2" charset="-122"/>
              </a:rPr>
              <a:t> </a:t>
            </a:r>
            <a:r>
              <a:rPr lang="fr-FR" altLang="fr-FR" dirty="0" err="1">
                <a:solidFill>
                  <a:srgbClr val="222222"/>
                </a:solidFill>
                <a:ea typeface="SimSun" panose="02010600030101010101" pitchFamily="2" charset="-122"/>
              </a:rPr>
              <a:t>series</a:t>
            </a:r>
            <a:r>
              <a:rPr lang="fr-FR" altLang="fr-FR" dirty="0">
                <a:solidFill>
                  <a:srgbClr val="222222"/>
                </a:solidFill>
                <a:ea typeface="SimSun" panose="02010600030101010101" pitchFamily="2" charset="-122"/>
              </a:rPr>
              <a:t>*</a:t>
            </a:r>
            <a:r>
              <a:rPr lang="en-GB" altLang="fr-FR" dirty="0">
                <a:solidFill>
                  <a:srgbClr val="222222"/>
                </a:solidFill>
                <a:ea typeface="SimSun" panose="02010600030101010101" pitchFamily="2" charset="-122"/>
              </a:rPr>
              <a:t>)</a:t>
            </a:r>
          </a:p>
          <a:p>
            <a:pPr marL="450850">
              <a:buClr>
                <a:srgbClr val="23B8DC"/>
              </a:buClr>
              <a:buFont typeface="Wingdings" panose="05000000000000000000" pitchFamily="2" charset="2"/>
              <a:buChar cha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r>
              <a:rPr lang="fr-FR" altLang="fr-FR" dirty="0">
                <a:solidFill>
                  <a:srgbClr val="222222"/>
                </a:solidFill>
                <a:ea typeface="SimSun" panose="02010600030101010101" pitchFamily="2" charset="-122"/>
              </a:rPr>
              <a:t> « Arrêté » of May 6, 2019 </a:t>
            </a:r>
            <a:r>
              <a:rPr lang="fr-FR" altLang="fr-FR" dirty="0" err="1">
                <a:solidFill>
                  <a:srgbClr val="222222"/>
                </a:solidFill>
                <a:ea typeface="SimSun" panose="02010600030101010101" pitchFamily="2" charset="-122"/>
              </a:rPr>
              <a:t>defining</a:t>
            </a:r>
            <a:r>
              <a:rPr lang="fr-FR" altLang="fr-FR" dirty="0">
                <a:solidFill>
                  <a:srgbClr val="222222"/>
                </a:solidFill>
                <a:ea typeface="SimSun" panose="02010600030101010101" pitchFamily="2" charset="-122"/>
              </a:rPr>
              <a:t> the conditions of </a:t>
            </a:r>
            <a:r>
              <a:rPr lang="fr-FR" altLang="fr-FR" dirty="0" err="1">
                <a:solidFill>
                  <a:srgbClr val="222222"/>
                </a:solidFill>
                <a:ea typeface="SimSun" panose="02010600030101010101" pitchFamily="2" charset="-122"/>
              </a:rPr>
              <a:t>approval</a:t>
            </a:r>
            <a:r>
              <a:rPr lang="fr-FR" altLang="fr-FR" dirty="0">
                <a:solidFill>
                  <a:srgbClr val="222222"/>
                </a:solidFill>
                <a:ea typeface="SimSun" panose="02010600030101010101" pitchFamily="2" charset="-122"/>
              </a:rPr>
              <a:t>, </a:t>
            </a:r>
            <a:r>
              <a:rPr lang="fr-FR" altLang="fr-FR" dirty="0" err="1">
                <a:solidFill>
                  <a:srgbClr val="222222"/>
                </a:solidFill>
                <a:ea typeface="SimSun" panose="02010600030101010101" pitchFamily="2" charset="-122"/>
              </a:rPr>
              <a:t>operation</a:t>
            </a:r>
            <a:r>
              <a:rPr lang="fr-FR" altLang="fr-FR" dirty="0">
                <a:solidFill>
                  <a:srgbClr val="222222"/>
                </a:solidFill>
                <a:ea typeface="SimSun" panose="02010600030101010101" pitchFamily="2" charset="-122"/>
              </a:rPr>
              <a:t> and circulation of </a:t>
            </a:r>
            <a:r>
              <a:rPr lang="fr-FR" altLang="fr-FR" dirty="0" err="1">
                <a:solidFill>
                  <a:srgbClr val="222222"/>
                </a:solidFill>
                <a:ea typeface="SimSun" panose="02010600030101010101" pitchFamily="2" charset="-122"/>
              </a:rPr>
              <a:t>urban</a:t>
            </a:r>
            <a:r>
              <a:rPr lang="fr-FR" altLang="fr-FR" dirty="0">
                <a:solidFill>
                  <a:srgbClr val="222222"/>
                </a:solidFill>
                <a:ea typeface="SimSun" panose="02010600030101010101" pitchFamily="2" charset="-122"/>
              </a:rPr>
              <a:t> </a:t>
            </a:r>
            <a:r>
              <a:rPr lang="fr-FR" altLang="fr-FR" dirty="0" err="1">
                <a:solidFill>
                  <a:srgbClr val="222222"/>
                </a:solidFill>
                <a:ea typeface="SimSun" panose="02010600030101010101" pitchFamily="2" charset="-122"/>
              </a:rPr>
              <a:t>shuttles</a:t>
            </a:r>
            <a:r>
              <a:rPr lang="en-GB" altLang="fr-FR" dirty="0">
                <a:solidFill>
                  <a:srgbClr val="222222"/>
                </a:solidFill>
                <a:ea typeface="SimSun" panose="02010600030101010101" pitchFamily="2" charset="-122"/>
              </a:rPr>
              <a:t> (</a:t>
            </a:r>
            <a:r>
              <a:rPr lang="fr-FR" sz="1100" dirty="0">
                <a:solidFill>
                  <a:srgbClr val="0099FF"/>
                </a:solidFill>
                <a:ea typeface="SimSun" panose="02010600030101010101" pitchFamily="2" charset="-122"/>
                <a:hlinkClick r:id="rId3">
                  <a:extLst>
                    <a:ext uri="{A12FA001-AC4F-418D-AE19-62706E023703}">
                      <ahyp:hlinkClr xmlns:ahyp="http://schemas.microsoft.com/office/drawing/2018/hyperlinkcolor" val="tx"/>
                    </a:ext>
                  </a:extLst>
                </a:hlinkClick>
              </a:rPr>
              <a:t>https://www.legifrance.gouv.fr/affichTexte.do?cidTexte=JORFTEXT000038599098&amp;categorieLien=id</a:t>
            </a:r>
            <a:r>
              <a:rPr lang="fr-FR" sz="1100" dirty="0">
                <a:solidFill>
                  <a:srgbClr val="0099FF"/>
                </a:solidFill>
                <a:ea typeface="SimSun" panose="02010600030101010101" pitchFamily="2" charset="-122"/>
              </a:rPr>
              <a:t> </a:t>
            </a:r>
            <a:r>
              <a:rPr lang="fr-FR" dirty="0">
                <a:solidFill>
                  <a:srgbClr val="222222"/>
                </a:solidFill>
                <a:ea typeface="SimSun" panose="02010600030101010101" pitchFamily="2" charset="-122"/>
              </a:rPr>
              <a:t>)</a:t>
            </a:r>
          </a:p>
          <a:p>
            <a:pPr marL="450850">
              <a:buClr>
                <a:srgbClr val="23B8DC"/>
              </a:buClr>
              <a:buFont typeface="Wingdings" panose="05000000000000000000" pitchFamily="2" charset="2"/>
              <a:buChar cha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r>
              <a:rPr lang="en-US" dirty="0">
                <a:solidFill>
                  <a:srgbClr val="222222"/>
                </a:solidFill>
                <a:ea typeface="SimSun" panose="02010600030101010101" pitchFamily="2" charset="-122"/>
              </a:rPr>
              <a:t>Subject: Definitions of the conditions of approval, operation and circulation of urban shuttles + obligation of PTI (periodical technical inspections).</a:t>
            </a:r>
          </a:p>
          <a:p>
            <a:pPr marL="450850">
              <a:buClr>
                <a:srgbClr val="23B8DC"/>
              </a:buClr>
              <a:buFont typeface="Wingdings" panose="05000000000000000000" pitchFamily="2" charset="2"/>
              <a:buChar cha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r>
              <a:rPr lang="en-US" dirty="0">
                <a:solidFill>
                  <a:srgbClr val="222222"/>
                </a:solidFill>
                <a:ea typeface="SimSun" panose="02010600030101010101" pitchFamily="2" charset="-122"/>
              </a:rPr>
              <a:t>In this first version, urban shuttle are not autonomous. The prescriptions related to driving </a:t>
            </a:r>
            <a:r>
              <a:rPr lang="en-US" dirty="0" err="1">
                <a:solidFill>
                  <a:srgbClr val="222222"/>
                </a:solidFill>
                <a:ea typeface="SimSun" panose="02010600030101010101" pitchFamily="2" charset="-122"/>
              </a:rPr>
              <a:t>automatisation</a:t>
            </a:r>
            <a:r>
              <a:rPr lang="en-US" dirty="0">
                <a:solidFill>
                  <a:srgbClr val="222222"/>
                </a:solidFill>
                <a:ea typeface="SimSun" panose="02010600030101010101" pitchFamily="2" charset="-122"/>
              </a:rPr>
              <a:t> should be added by revision procedure.</a:t>
            </a:r>
          </a:p>
          <a:p>
            <a:endParaRPr lang="en-GB" altLang="fr-FR" sz="1800" dirty="0">
              <a:solidFill>
                <a:schemeClr val="tx1"/>
              </a:solidFill>
            </a:endParaRPr>
          </a:p>
          <a:p>
            <a:endParaRPr lang="en-GB" altLang="fr-FR" sz="1800" dirty="0">
              <a:solidFill>
                <a:schemeClr val="tx1"/>
              </a:solidFill>
            </a:endParaRPr>
          </a:p>
          <a:p>
            <a:endParaRPr lang="en-GB" altLang="fr-FR" sz="1800" dirty="0">
              <a:solidFill>
                <a:schemeClr val="tx1"/>
              </a:solidFill>
            </a:endParaRPr>
          </a:p>
          <a:p>
            <a:r>
              <a:rPr lang="fr-FR" altLang="fr-FR" sz="1800" i="1" dirty="0">
                <a:solidFill>
                  <a:srgbClr val="222222"/>
                </a:solidFill>
                <a:latin typeface="inherit"/>
                <a:ea typeface="SimSun" panose="02010600030101010101" pitchFamily="2" charset="-122"/>
              </a:rPr>
              <a:t> 			</a:t>
            </a:r>
            <a:r>
              <a:rPr lang="fr-FR" sz="1400" dirty="0">
                <a:solidFill>
                  <a:schemeClr val="tx1"/>
                </a:solidFill>
              </a:rPr>
              <a:t>* </a:t>
            </a:r>
            <a:r>
              <a:rPr lang="fr-FR" altLang="fr-FR" sz="1400" dirty="0" err="1">
                <a:solidFill>
                  <a:schemeClr val="tx1"/>
                </a:solidFill>
                <a:latin typeface="inherit"/>
                <a:ea typeface="SimSun" panose="02010600030101010101" pitchFamily="2" charset="-122"/>
              </a:rPr>
              <a:t>which</a:t>
            </a:r>
            <a:r>
              <a:rPr lang="fr-FR" altLang="fr-FR" sz="1400" dirty="0">
                <a:solidFill>
                  <a:schemeClr val="tx1"/>
                </a:solidFill>
                <a:latin typeface="inherit"/>
                <a:ea typeface="SimSun" panose="02010600030101010101" pitchFamily="2" charset="-122"/>
              </a:rPr>
              <a:t> </a:t>
            </a:r>
            <a:r>
              <a:rPr lang="fr-FR" altLang="fr-FR" sz="1400" dirty="0" err="1">
                <a:solidFill>
                  <a:schemeClr val="tx1"/>
                </a:solidFill>
                <a:latin typeface="inherit"/>
                <a:ea typeface="SimSun" panose="02010600030101010101" pitchFamily="2" charset="-122"/>
              </a:rPr>
              <a:t>does</a:t>
            </a:r>
            <a:r>
              <a:rPr lang="fr-FR" altLang="fr-FR" sz="1400" dirty="0">
                <a:solidFill>
                  <a:schemeClr val="tx1"/>
                </a:solidFill>
                <a:latin typeface="inherit"/>
                <a:ea typeface="SimSun" panose="02010600030101010101" pitchFamily="2" charset="-122"/>
              </a:rPr>
              <a:t> not </a:t>
            </a:r>
            <a:r>
              <a:rPr lang="fr-FR" altLang="fr-FR" sz="1400" dirty="0" err="1">
                <a:solidFill>
                  <a:schemeClr val="tx1"/>
                </a:solidFill>
                <a:latin typeface="inherit"/>
                <a:ea typeface="SimSun" panose="02010600030101010101" pitchFamily="2" charset="-122"/>
              </a:rPr>
              <a:t>fall</a:t>
            </a:r>
            <a:r>
              <a:rPr lang="en-GB" altLang="fr-FR" sz="1400" dirty="0">
                <a:solidFill>
                  <a:schemeClr val="tx1"/>
                </a:solidFill>
                <a:latin typeface="inherit"/>
                <a:ea typeface="SimSun" panose="02010600030101010101" pitchFamily="2" charset="-122"/>
              </a:rPr>
              <a:t> under 2007/46/EC</a:t>
            </a:r>
            <a:endParaRPr lang="fr-FR" sz="1400" dirty="0">
              <a:solidFill>
                <a:schemeClr val="tx1"/>
              </a:solidFill>
            </a:endParaRPr>
          </a:p>
          <a:p>
            <a:endParaRPr lang="fr-FR" altLang="fr-FR" i="1" dirty="0">
              <a:solidFill>
                <a:srgbClr val="222222"/>
              </a:solidFill>
              <a:latin typeface="inherit"/>
              <a:ea typeface="SimSun" panose="02010600030101010101" pitchFamily="2" charset="-122"/>
            </a:endParaRPr>
          </a:p>
          <a:p>
            <a:pPr marL="431800" indent="-323850">
              <a:buClr>
                <a:srgbClr val="23B8DC"/>
              </a:buCl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r>
              <a:rPr kumimoji="0" lang="en-GB" altLang="fr-FR" sz="800" b="0" i="0" u="none" strike="noStrike" cap="none" normalizeH="0" baseline="0" dirty="0">
                <a:ln>
                  <a:noFill/>
                </a:ln>
                <a:effectLst/>
                <a:latin typeface="Arial" panose="020B0604020202020204" pitchFamily="34" charset="0"/>
                <a:ea typeface="SimSun" panose="02010600030101010101" pitchFamily="2" charset="-122"/>
              </a:rPr>
              <a:t> </a:t>
            </a:r>
            <a:endParaRPr lang="en-GB" altLang="fr-FR" sz="1600" dirty="0">
              <a:latin typeface="Arial" panose="020B0604020202020204" pitchFamily="34" charset="0"/>
              <a:ea typeface="SimSun" panose="02010600030101010101" pitchFamily="2" charset="-122"/>
            </a:endParaRPr>
          </a:p>
          <a:p>
            <a:pPr marL="431800" indent="-323850">
              <a:buClr>
                <a:srgbClr val="23B8DC"/>
              </a:buClr>
              <a:buFont typeface="Wingdings" panose="05000000000000000000" pitchFamily="2" charset="2"/>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endParaRPr lang="en-US" dirty="0"/>
          </a:p>
          <a:p>
            <a:pPr marL="107950" indent="0">
              <a:buClr>
                <a:srgbClr val="23B8DC"/>
              </a:buCl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endParaRPr lang="fr-FR" altLang="fr-FR" sz="2400" b="1" dirty="0"/>
          </a:p>
        </p:txBody>
      </p:sp>
      <p:sp>
        <p:nvSpPr>
          <p:cNvPr id="5" name="Rectangle 6"/>
          <p:cNvSpPr>
            <a:spLocks noChangeArrowheads="1"/>
          </p:cNvSpPr>
          <p:nvPr/>
        </p:nvSpPr>
        <p:spPr bwMode="auto">
          <a:xfrm>
            <a:off x="304800" y="404582"/>
            <a:ext cx="65" cy="257635"/>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pPr>
            <a:endParaRPr kumimoji="0" lang="en-GB" altLang="fr-FR" sz="1800" b="0" i="0" u="none" strike="noStrike" cap="none" normalizeH="0" baseline="0" dirty="0">
              <a:ln>
                <a:noFill/>
              </a:ln>
              <a:solidFill>
                <a:srgbClr val="000000"/>
              </a:solidFill>
              <a:effectLst/>
              <a:latin typeface="Arial" panose="020B0604020202020204" pitchFamily="34" charset="0"/>
              <a:ea typeface="SimSun" panose="02010600030101010101" pitchFamily="2" charset="-122"/>
            </a:endParaRPr>
          </a:p>
        </p:txBody>
      </p:sp>
      <p:sp>
        <p:nvSpPr>
          <p:cNvPr id="2" name="Rectangle 1"/>
          <p:cNvSpPr>
            <a:spLocks noChangeArrowheads="1"/>
          </p:cNvSpPr>
          <p:nvPr/>
        </p:nvSpPr>
        <p:spPr bwMode="auto">
          <a:xfrm>
            <a:off x="0" y="99783"/>
            <a:ext cx="65" cy="257635"/>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pPr>
            <a:endParaRPr kumimoji="0" lang="en-GB" altLang="fr-FR" sz="1800" b="0" i="0" u="none" strike="noStrike" cap="none" normalizeH="0" baseline="0" dirty="0">
              <a:ln>
                <a:noFill/>
              </a:ln>
              <a:solidFill>
                <a:srgbClr val="000000"/>
              </a:solidFill>
              <a:effectLst/>
              <a:latin typeface="Arial" panose="020B0604020202020204" pitchFamily="34" charset="0"/>
              <a:ea typeface="SimSun" panose="02010600030101010101" pitchFamily="2" charset="-122"/>
            </a:endParaRPr>
          </a:p>
        </p:txBody>
      </p:sp>
      <p:sp>
        <p:nvSpPr>
          <p:cNvPr id="6" name="Rectangle 2"/>
          <p:cNvSpPr>
            <a:spLocks noChangeArrowheads="1"/>
          </p:cNvSpPr>
          <p:nvPr/>
        </p:nvSpPr>
        <p:spPr bwMode="auto">
          <a:xfrm>
            <a:off x="1367904" y="1201507"/>
            <a:ext cx="65" cy="257635"/>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pPr>
            <a:endParaRPr kumimoji="0" lang="en-GB" altLang="fr-FR" sz="1800" b="0" i="0" u="none" strike="noStrike" cap="none" normalizeH="0" baseline="0" dirty="0">
              <a:ln>
                <a:noFill/>
              </a:ln>
              <a:solidFill>
                <a:srgbClr val="000000"/>
              </a:solidFill>
              <a:effectLst/>
              <a:latin typeface="Arial" panose="020B0604020202020204" pitchFamily="34" charset="0"/>
              <a:ea typeface="SimSun" panose="02010600030101010101" pitchFamily="2" charset="-122"/>
            </a:endParaRPr>
          </a:p>
        </p:txBody>
      </p:sp>
    </p:spTree>
    <p:extLst>
      <p:ext uri="{BB962C8B-B14F-4D97-AF65-F5344CB8AC3E}">
        <p14:creationId xmlns:p14="http://schemas.microsoft.com/office/powerpoint/2010/main" val="1254059232"/>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5"/>
          <p:cNvSpPr>
            <a:spLocks noGrp="1"/>
          </p:cNvSpPr>
          <p:nvPr>
            <p:ph type="sldNum" idx="12"/>
          </p:nvPr>
        </p:nvSpPr>
        <p:spPr/>
        <p:txBody>
          <a:bodyPr/>
          <a:lstStyle/>
          <a:p>
            <a:fld id="{0D7D0DFB-8C01-4C4F-B6B8-A5C40EE098E8}" type="slidenum">
              <a:rPr lang="fr-FR" altLang="fr-FR"/>
              <a:pPr/>
              <a:t>7</a:t>
            </a:fld>
            <a:endParaRPr lang="fr-FR" altLang="fr-FR"/>
          </a:p>
        </p:txBody>
      </p:sp>
      <p:sp>
        <p:nvSpPr>
          <p:cNvPr id="6145" name="Rectangle 1"/>
          <p:cNvSpPr>
            <a:spLocks noGrp="1" noChangeArrowheads="1"/>
          </p:cNvSpPr>
          <p:nvPr>
            <p:ph type="title"/>
          </p:nvPr>
        </p:nvSpPr>
        <p:spPr>
          <a:xfrm>
            <a:off x="830263" y="307975"/>
            <a:ext cx="8745537" cy="1250950"/>
          </a:xfrm>
          <a:ln/>
          <a:extLst>
            <a:ext uri="{91240B29-F687-4F45-9708-019B960494DF}">
              <a14:hiddenLine xmlns:a14="http://schemas.microsoft.com/office/drawing/2010/main" w="9525" cap="flat">
                <a:solidFill>
                  <a:srgbClr val="000000"/>
                </a:solidFill>
                <a:round/>
                <a:headEnd/>
                <a:tailEnd/>
              </a14:hiddenLine>
            </a:ext>
          </a:extLst>
        </p:spPr>
        <p:txBody>
          <a:bodyPr tIns="39116"/>
          <a:lstStyle/>
          <a:p>
            <a: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r>
              <a:rPr lang="fr-FR" dirty="0"/>
              <a:t>S</a:t>
            </a:r>
            <a:r>
              <a:rPr lang="en-US" dirty="0" err="1"/>
              <a:t>tatus</a:t>
            </a:r>
            <a:r>
              <a:rPr lang="en-US" dirty="0"/>
              <a:t> of the French legislation on shuttles</a:t>
            </a:r>
            <a:endParaRPr lang="fr-FR" altLang="fr-FR" dirty="0"/>
          </a:p>
        </p:txBody>
      </p:sp>
      <p:sp>
        <p:nvSpPr>
          <p:cNvPr id="6146" name="Rectangle 2"/>
          <p:cNvSpPr>
            <a:spLocks noGrp="1" noChangeArrowheads="1"/>
          </p:cNvSpPr>
          <p:nvPr>
            <p:ph type="body" idx="1"/>
          </p:nvPr>
        </p:nvSpPr>
        <p:spPr>
          <a:xfrm>
            <a:off x="1046856" y="1699989"/>
            <a:ext cx="8890000" cy="3672408"/>
          </a:xfrm>
          <a:ln/>
          <a:extLst>
            <a:ext uri="{91240B29-F687-4F45-9708-019B960494DF}">
              <a14:hiddenLine xmlns:a14="http://schemas.microsoft.com/office/drawing/2010/main" w="9525" cap="flat">
                <a:solidFill>
                  <a:srgbClr val="000000"/>
                </a:solidFill>
                <a:round/>
                <a:headEnd/>
                <a:tailEnd/>
              </a14:hiddenLine>
            </a:ext>
          </a:extLst>
        </p:spPr>
        <p:txBody>
          <a:bodyPr tIns="21336"/>
          <a:lstStyle/>
          <a:p>
            <a:pPr marL="431800" indent="-323850">
              <a:buClr>
                <a:srgbClr val="23B8DC"/>
              </a:buCl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r>
              <a:rPr lang="fr-FR" altLang="fr-FR" dirty="0"/>
              <a:t>	</a:t>
            </a:r>
            <a:br>
              <a:rPr lang="fr-FR" dirty="0"/>
            </a:br>
            <a:r>
              <a:rPr lang="fr-FR" b="1" i="1" u="sng" dirty="0">
                <a:solidFill>
                  <a:srgbClr val="222222"/>
                </a:solidFill>
                <a:ea typeface="SimSun" panose="02010600030101010101" pitchFamily="2" charset="-122"/>
              </a:rPr>
              <a:t>Second</a:t>
            </a:r>
            <a:r>
              <a:rPr lang="fr-FR" altLang="fr-FR" b="1" i="1" u="sng" dirty="0">
                <a:solidFill>
                  <a:srgbClr val="222222"/>
                </a:solidFill>
                <a:ea typeface="SimSun" panose="02010600030101010101" pitchFamily="2" charset="-122"/>
              </a:rPr>
              <a:t> </a:t>
            </a:r>
            <a:r>
              <a:rPr lang="fr-FR" altLang="fr-FR" b="1" i="1" u="sng" dirty="0" err="1">
                <a:solidFill>
                  <a:srgbClr val="222222"/>
                </a:solidFill>
                <a:ea typeface="SimSun" panose="02010600030101010101" pitchFamily="2" charset="-122"/>
              </a:rPr>
              <a:t>step</a:t>
            </a:r>
            <a:r>
              <a:rPr lang="fr-FR" altLang="fr-FR" b="1" i="1" u="sng" dirty="0">
                <a:solidFill>
                  <a:srgbClr val="222222"/>
                </a:solidFill>
                <a:ea typeface="SimSun" panose="02010600030101010101" pitchFamily="2" charset="-122"/>
              </a:rPr>
              <a:t> :</a:t>
            </a:r>
            <a:r>
              <a:rPr lang="fr-FR" altLang="fr-FR" b="1" i="1" dirty="0">
                <a:solidFill>
                  <a:srgbClr val="222222"/>
                </a:solidFill>
                <a:ea typeface="SimSun" panose="02010600030101010101" pitchFamily="2" charset="-122"/>
              </a:rPr>
              <a:t>  </a:t>
            </a:r>
            <a:r>
              <a:rPr lang="fr-FR" altLang="fr-FR" dirty="0">
                <a:solidFill>
                  <a:srgbClr val="222222"/>
                </a:solidFill>
                <a:ea typeface="SimSun" panose="02010600030101010101" pitchFamily="2" charset="-122"/>
              </a:rPr>
              <a:t>addition of prescriptions for national </a:t>
            </a:r>
            <a:r>
              <a:rPr lang="fr-FR" altLang="fr-FR" dirty="0" err="1">
                <a:solidFill>
                  <a:srgbClr val="222222"/>
                </a:solidFill>
                <a:ea typeface="SimSun" panose="02010600030101010101" pitchFamily="2" charset="-122"/>
              </a:rPr>
              <a:t>approvals</a:t>
            </a:r>
            <a:r>
              <a:rPr lang="fr-FR" altLang="fr-FR" dirty="0">
                <a:solidFill>
                  <a:srgbClr val="222222"/>
                </a:solidFill>
                <a:ea typeface="SimSun" panose="02010600030101010101" pitchFamily="2" charset="-122"/>
              </a:rPr>
              <a:t> of </a:t>
            </a:r>
            <a:r>
              <a:rPr lang="fr-FR" altLang="fr-FR" dirty="0" err="1">
                <a:solidFill>
                  <a:srgbClr val="222222"/>
                </a:solidFill>
                <a:ea typeface="SimSun" panose="02010600030101010101" pitchFamily="2" charset="-122"/>
              </a:rPr>
              <a:t>urban</a:t>
            </a:r>
            <a:r>
              <a:rPr lang="fr-FR" altLang="fr-FR" dirty="0">
                <a:solidFill>
                  <a:srgbClr val="222222"/>
                </a:solidFill>
                <a:ea typeface="SimSun" panose="02010600030101010101" pitchFamily="2" charset="-122"/>
              </a:rPr>
              <a:t> </a:t>
            </a:r>
            <a:r>
              <a:rPr lang="fr-FR" altLang="fr-FR" dirty="0" err="1">
                <a:solidFill>
                  <a:srgbClr val="222222"/>
                </a:solidFill>
                <a:ea typeface="SimSun" panose="02010600030101010101" pitchFamily="2" charset="-122"/>
              </a:rPr>
              <a:t>shuttles</a:t>
            </a:r>
            <a:endParaRPr lang="fr-FR" altLang="fr-FR" dirty="0">
              <a:solidFill>
                <a:srgbClr val="222222"/>
              </a:solidFill>
              <a:ea typeface="SimSun" panose="02010600030101010101" pitchFamily="2" charset="-122"/>
            </a:endParaRPr>
          </a:p>
          <a:p>
            <a:pPr marL="450850">
              <a:buClr>
                <a:srgbClr val="23B8DC"/>
              </a:buClr>
              <a:buFont typeface="Wingdings" panose="05000000000000000000" pitchFamily="2" charset="2"/>
              <a:buChar cha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r>
              <a:rPr lang="fr-FR" altLang="fr-FR" dirty="0">
                <a:solidFill>
                  <a:srgbClr val="222222"/>
                </a:solidFill>
                <a:ea typeface="SimSun" panose="02010600030101010101" pitchFamily="2" charset="-122"/>
              </a:rPr>
              <a:t>« </a:t>
            </a:r>
            <a:r>
              <a:rPr lang="fr-FR" altLang="fr-FR" dirty="0" err="1">
                <a:solidFill>
                  <a:srgbClr val="222222"/>
                </a:solidFill>
                <a:ea typeface="SimSun" panose="02010600030101010101" pitchFamily="2" charset="-122"/>
              </a:rPr>
              <a:t>Arreté</a:t>
            </a:r>
            <a:r>
              <a:rPr lang="fr-FR" altLang="fr-FR" dirty="0">
                <a:solidFill>
                  <a:srgbClr val="222222"/>
                </a:solidFill>
                <a:ea typeface="SimSun" panose="02010600030101010101" pitchFamily="2" charset="-122"/>
              </a:rPr>
              <a:t> » of May 6, 2019 </a:t>
            </a:r>
            <a:r>
              <a:rPr lang="fr-FR" altLang="fr-FR" dirty="0" err="1">
                <a:solidFill>
                  <a:srgbClr val="222222"/>
                </a:solidFill>
                <a:ea typeface="SimSun" panose="02010600030101010101" pitchFamily="2" charset="-122"/>
              </a:rPr>
              <a:t>defining</a:t>
            </a:r>
            <a:r>
              <a:rPr lang="fr-FR" altLang="fr-FR" dirty="0">
                <a:solidFill>
                  <a:srgbClr val="222222"/>
                </a:solidFill>
                <a:ea typeface="SimSun" panose="02010600030101010101" pitchFamily="2" charset="-122"/>
              </a:rPr>
              <a:t> the conditions of </a:t>
            </a:r>
            <a:r>
              <a:rPr lang="fr-FR" altLang="fr-FR" dirty="0" err="1">
                <a:solidFill>
                  <a:srgbClr val="222222"/>
                </a:solidFill>
                <a:ea typeface="SimSun" panose="02010600030101010101" pitchFamily="2" charset="-122"/>
              </a:rPr>
              <a:t>approval</a:t>
            </a:r>
            <a:r>
              <a:rPr lang="fr-FR" altLang="fr-FR" dirty="0">
                <a:solidFill>
                  <a:srgbClr val="222222"/>
                </a:solidFill>
                <a:ea typeface="SimSun" panose="02010600030101010101" pitchFamily="2" charset="-122"/>
              </a:rPr>
              <a:t>, </a:t>
            </a:r>
            <a:r>
              <a:rPr lang="fr-FR" altLang="fr-FR" dirty="0" err="1">
                <a:solidFill>
                  <a:srgbClr val="222222"/>
                </a:solidFill>
                <a:ea typeface="SimSun" panose="02010600030101010101" pitchFamily="2" charset="-122"/>
              </a:rPr>
              <a:t>operation</a:t>
            </a:r>
            <a:r>
              <a:rPr lang="fr-FR" altLang="fr-FR" dirty="0">
                <a:solidFill>
                  <a:srgbClr val="222222"/>
                </a:solidFill>
                <a:ea typeface="SimSun" panose="02010600030101010101" pitchFamily="2" charset="-122"/>
              </a:rPr>
              <a:t> and circulation of </a:t>
            </a:r>
            <a:r>
              <a:rPr lang="fr-FR" altLang="fr-FR" dirty="0" err="1">
                <a:solidFill>
                  <a:srgbClr val="222222"/>
                </a:solidFill>
                <a:ea typeface="SimSun" panose="02010600030101010101" pitchFamily="2" charset="-122"/>
              </a:rPr>
              <a:t>urban</a:t>
            </a:r>
            <a:r>
              <a:rPr lang="fr-FR" altLang="fr-FR" dirty="0">
                <a:solidFill>
                  <a:srgbClr val="222222"/>
                </a:solidFill>
                <a:ea typeface="SimSun" panose="02010600030101010101" pitchFamily="2" charset="-122"/>
              </a:rPr>
              <a:t> </a:t>
            </a:r>
            <a:r>
              <a:rPr lang="fr-FR" altLang="fr-FR" dirty="0" err="1">
                <a:solidFill>
                  <a:srgbClr val="222222"/>
                </a:solidFill>
                <a:ea typeface="SimSun" panose="02010600030101010101" pitchFamily="2" charset="-122"/>
              </a:rPr>
              <a:t>shuttles</a:t>
            </a:r>
            <a:endParaRPr lang="fr-FR" altLang="fr-FR" dirty="0">
              <a:solidFill>
                <a:srgbClr val="222222"/>
              </a:solidFill>
              <a:ea typeface="SimSun" panose="02010600030101010101" pitchFamily="2" charset="-122"/>
            </a:endParaRPr>
          </a:p>
          <a:p>
            <a:pPr marL="450850">
              <a:buClr>
                <a:srgbClr val="23B8DC"/>
              </a:buClr>
              <a:buFont typeface="Wingdings" panose="05000000000000000000" pitchFamily="2" charset="2"/>
              <a:buChar cha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r>
              <a:rPr lang="fr-FR" altLang="fr-FR" dirty="0">
                <a:solidFill>
                  <a:srgbClr val="222222"/>
                </a:solidFill>
                <a:ea typeface="SimSun" panose="02010600030101010101" pitchFamily="2" charset="-122"/>
              </a:rPr>
              <a:t>General construction </a:t>
            </a:r>
            <a:r>
              <a:rPr lang="fr-FR" altLang="fr-FR" dirty="0" err="1">
                <a:solidFill>
                  <a:srgbClr val="222222"/>
                </a:solidFill>
                <a:ea typeface="SimSun" panose="02010600030101010101" pitchFamily="2" charset="-122"/>
              </a:rPr>
              <a:t>requirements</a:t>
            </a:r>
            <a:r>
              <a:rPr lang="fr-FR" altLang="fr-FR" dirty="0">
                <a:solidFill>
                  <a:srgbClr val="222222"/>
                </a:solidFill>
                <a:ea typeface="SimSun" panose="02010600030101010101" pitchFamily="2" charset="-122"/>
              </a:rPr>
              <a:t> :</a:t>
            </a:r>
          </a:p>
          <a:p>
            <a:pPr marL="508000" lvl="1" indent="0">
              <a:buClr>
                <a:srgbClr val="23B8DC"/>
              </a:buCl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r>
              <a:rPr lang="en-US" sz="1400" dirty="0">
                <a:solidFill>
                  <a:srgbClr val="222222"/>
                </a:solidFill>
                <a:ea typeface="SimSun" panose="02010600030101010101" pitchFamily="2" charset="-122"/>
              </a:rPr>
              <a:t>An urban shuttle is designed and constructed exclusively for the transport of seated or standing passengers</a:t>
            </a:r>
            <a:endParaRPr lang="fr-FR" sz="1400" dirty="0">
              <a:solidFill>
                <a:srgbClr val="222222"/>
              </a:solidFill>
              <a:ea typeface="SimSun" panose="02010600030101010101" pitchFamily="2" charset="-122"/>
            </a:endParaRPr>
          </a:p>
          <a:p>
            <a:pPr marL="508000" lvl="1" indent="0">
              <a:buClr>
                <a:srgbClr val="23B8DC"/>
              </a:buCl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r>
              <a:rPr lang="en-US" sz="1400" dirty="0">
                <a:solidFill>
                  <a:srgbClr val="222222"/>
                </a:solidFill>
                <a:ea typeface="SimSun" panose="02010600030101010101" pitchFamily="2" charset="-122"/>
              </a:rPr>
              <a:t>An urban shuttle is a single-level vehicle with a flat, low floor, without any steps;</a:t>
            </a:r>
            <a:endParaRPr lang="fr-FR" sz="1400" dirty="0">
              <a:solidFill>
                <a:srgbClr val="222222"/>
              </a:solidFill>
              <a:ea typeface="SimSun" panose="02010600030101010101" pitchFamily="2" charset="-122"/>
            </a:endParaRPr>
          </a:p>
          <a:p>
            <a:pPr marL="508000" lvl="1" indent="0">
              <a:buClr>
                <a:srgbClr val="23B8DC"/>
              </a:buCl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r>
              <a:rPr lang="en-US" sz="1400" dirty="0">
                <a:solidFill>
                  <a:srgbClr val="222222"/>
                </a:solidFill>
                <a:ea typeface="SimSun" panose="02010600030101010101" pitchFamily="2" charset="-122"/>
              </a:rPr>
              <a:t>An urban shuttle consists of a single rigid section;</a:t>
            </a:r>
            <a:endParaRPr lang="fr-FR" sz="1400" dirty="0">
              <a:solidFill>
                <a:srgbClr val="222222"/>
              </a:solidFill>
              <a:ea typeface="SimSun" panose="02010600030101010101" pitchFamily="2" charset="-122"/>
            </a:endParaRPr>
          </a:p>
          <a:p>
            <a:pPr marL="508000" lvl="1" indent="0">
              <a:buClr>
                <a:srgbClr val="23B8DC"/>
              </a:buCl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r>
              <a:rPr lang="en-US" sz="1400" dirty="0">
                <a:solidFill>
                  <a:srgbClr val="222222"/>
                </a:solidFill>
                <a:ea typeface="SimSun" panose="02010600030101010101" pitchFamily="2" charset="-122"/>
              </a:rPr>
              <a:t>The urban shuttle, as defined, has the capacity to carry, in addition to the driver, at least nine passengers and sixteen passengers at most. It has four or five seats of which two at most can be liftable. </a:t>
            </a:r>
            <a:endParaRPr lang="fr-FR" sz="1400" dirty="0">
              <a:solidFill>
                <a:srgbClr val="222222"/>
              </a:solidFill>
              <a:ea typeface="SimSun" panose="02010600030101010101" pitchFamily="2" charset="-122"/>
            </a:endParaRPr>
          </a:p>
          <a:p>
            <a:pPr marL="508000" lvl="1" indent="0">
              <a:buClr>
                <a:srgbClr val="23B8DC"/>
              </a:buCl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r>
              <a:rPr lang="en-US" sz="1400" dirty="0">
                <a:solidFill>
                  <a:srgbClr val="222222"/>
                </a:solidFill>
                <a:ea typeface="SimSun" panose="02010600030101010101" pitchFamily="2" charset="-122"/>
              </a:rPr>
              <a:t>The urban shuttle has a seat reserved for people with reduced mobility, and a place reserved for a wheelchair user. </a:t>
            </a:r>
            <a:endParaRPr lang="fr-FR" sz="1400" dirty="0">
              <a:solidFill>
                <a:srgbClr val="222222"/>
              </a:solidFill>
              <a:ea typeface="SimSun" panose="02010600030101010101" pitchFamily="2" charset="-122"/>
            </a:endParaRPr>
          </a:p>
          <a:p>
            <a:pPr marL="508000" lvl="1" indent="0">
              <a:buClr>
                <a:srgbClr val="23B8DC"/>
              </a:buCl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r>
              <a:rPr lang="en-US" sz="1400" dirty="0">
                <a:solidFill>
                  <a:srgbClr val="222222"/>
                </a:solidFill>
                <a:ea typeface="SimSun" panose="02010600030101010101" pitchFamily="2" charset="-122"/>
              </a:rPr>
              <a:t>The urban shuttle is limited by construction at a maximum speed of 50 km / h.</a:t>
            </a:r>
            <a:endParaRPr lang="fr-FR" sz="1400" dirty="0">
              <a:solidFill>
                <a:srgbClr val="222222"/>
              </a:solidFill>
              <a:ea typeface="SimSun" panose="02010600030101010101" pitchFamily="2" charset="-122"/>
            </a:endParaRPr>
          </a:p>
        </p:txBody>
      </p:sp>
      <p:sp>
        <p:nvSpPr>
          <p:cNvPr id="5" name="Rectangle 6"/>
          <p:cNvSpPr>
            <a:spLocks noChangeArrowheads="1"/>
          </p:cNvSpPr>
          <p:nvPr/>
        </p:nvSpPr>
        <p:spPr bwMode="auto">
          <a:xfrm>
            <a:off x="304800" y="404582"/>
            <a:ext cx="65" cy="257635"/>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pPr>
            <a:endParaRPr kumimoji="0" lang="en-GB" altLang="fr-FR" sz="1800" b="0" i="0" u="none" strike="noStrike" cap="none" normalizeH="0" baseline="0" dirty="0">
              <a:ln>
                <a:noFill/>
              </a:ln>
              <a:solidFill>
                <a:srgbClr val="000000"/>
              </a:solidFill>
              <a:effectLst/>
              <a:latin typeface="Arial" panose="020B0604020202020204" pitchFamily="34" charset="0"/>
              <a:ea typeface="SimSun" panose="02010600030101010101" pitchFamily="2" charset="-122"/>
            </a:endParaRPr>
          </a:p>
        </p:txBody>
      </p:sp>
      <p:sp>
        <p:nvSpPr>
          <p:cNvPr id="2" name="Rectangle 1"/>
          <p:cNvSpPr>
            <a:spLocks noChangeArrowheads="1"/>
          </p:cNvSpPr>
          <p:nvPr/>
        </p:nvSpPr>
        <p:spPr bwMode="auto">
          <a:xfrm>
            <a:off x="0" y="99783"/>
            <a:ext cx="65" cy="257635"/>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pPr>
            <a:endParaRPr kumimoji="0" lang="en-GB" altLang="fr-FR" sz="1800" b="0" i="0" u="none" strike="noStrike" cap="none" normalizeH="0" baseline="0" dirty="0">
              <a:ln>
                <a:noFill/>
              </a:ln>
              <a:solidFill>
                <a:srgbClr val="000000"/>
              </a:solidFill>
              <a:effectLst/>
              <a:latin typeface="Arial" panose="020B0604020202020204" pitchFamily="34" charset="0"/>
              <a:ea typeface="SimSun" panose="02010600030101010101" pitchFamily="2" charset="-122"/>
            </a:endParaRPr>
          </a:p>
        </p:txBody>
      </p:sp>
      <p:sp>
        <p:nvSpPr>
          <p:cNvPr id="6" name="Rectangle 2"/>
          <p:cNvSpPr>
            <a:spLocks noChangeArrowheads="1"/>
          </p:cNvSpPr>
          <p:nvPr/>
        </p:nvSpPr>
        <p:spPr bwMode="auto">
          <a:xfrm>
            <a:off x="1367904" y="1201507"/>
            <a:ext cx="65" cy="257635"/>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pPr>
            <a:endParaRPr kumimoji="0" lang="en-GB" altLang="fr-FR" sz="1800" b="0" i="0" u="none" strike="noStrike" cap="none" normalizeH="0" baseline="0" dirty="0">
              <a:ln>
                <a:noFill/>
              </a:ln>
              <a:solidFill>
                <a:srgbClr val="000000"/>
              </a:solidFill>
              <a:effectLst/>
              <a:latin typeface="Arial" panose="020B0604020202020204" pitchFamily="34" charset="0"/>
              <a:ea typeface="SimSun" panose="02010600030101010101" pitchFamily="2" charset="-122"/>
            </a:endParaRPr>
          </a:p>
        </p:txBody>
      </p:sp>
    </p:spTree>
    <p:extLst>
      <p:ext uri="{BB962C8B-B14F-4D97-AF65-F5344CB8AC3E}">
        <p14:creationId xmlns:p14="http://schemas.microsoft.com/office/powerpoint/2010/main" val="2812930187"/>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5"/>
          <p:cNvSpPr>
            <a:spLocks noGrp="1"/>
          </p:cNvSpPr>
          <p:nvPr>
            <p:ph type="sldNum" idx="12"/>
          </p:nvPr>
        </p:nvSpPr>
        <p:spPr/>
        <p:txBody>
          <a:bodyPr/>
          <a:lstStyle/>
          <a:p>
            <a:fld id="{0D7D0DFB-8C01-4C4F-B6B8-A5C40EE098E8}" type="slidenum">
              <a:rPr lang="fr-FR" altLang="fr-FR"/>
              <a:pPr/>
              <a:t>8</a:t>
            </a:fld>
            <a:endParaRPr lang="fr-FR" altLang="fr-FR"/>
          </a:p>
        </p:txBody>
      </p:sp>
      <p:sp>
        <p:nvSpPr>
          <p:cNvPr id="6145" name="Rectangle 1"/>
          <p:cNvSpPr>
            <a:spLocks noGrp="1" noChangeArrowheads="1"/>
          </p:cNvSpPr>
          <p:nvPr>
            <p:ph type="title"/>
          </p:nvPr>
        </p:nvSpPr>
        <p:spPr>
          <a:xfrm>
            <a:off x="830263" y="307975"/>
            <a:ext cx="8745537" cy="1250950"/>
          </a:xfrm>
          <a:ln/>
          <a:extLst>
            <a:ext uri="{91240B29-F687-4F45-9708-019B960494DF}">
              <a14:hiddenLine xmlns:a14="http://schemas.microsoft.com/office/drawing/2010/main" w="9525" cap="flat">
                <a:solidFill>
                  <a:srgbClr val="000000"/>
                </a:solidFill>
                <a:round/>
                <a:headEnd/>
                <a:tailEnd/>
              </a14:hiddenLine>
            </a:ext>
          </a:extLst>
        </p:spPr>
        <p:txBody>
          <a:bodyPr tIns="39116"/>
          <a:lstStyle/>
          <a:p>
            <a: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r>
              <a:rPr lang="fr-FR" dirty="0"/>
              <a:t>S</a:t>
            </a:r>
            <a:r>
              <a:rPr lang="en-US" dirty="0" err="1"/>
              <a:t>tatus</a:t>
            </a:r>
            <a:r>
              <a:rPr lang="en-US" dirty="0"/>
              <a:t> of the French legislation on shuttles</a:t>
            </a:r>
            <a:endParaRPr lang="fr-FR" altLang="fr-FR" dirty="0"/>
          </a:p>
        </p:txBody>
      </p:sp>
      <p:sp>
        <p:nvSpPr>
          <p:cNvPr id="6146" name="Rectangle 2"/>
          <p:cNvSpPr>
            <a:spLocks noGrp="1" noChangeArrowheads="1"/>
          </p:cNvSpPr>
          <p:nvPr>
            <p:ph type="body" idx="1"/>
          </p:nvPr>
        </p:nvSpPr>
        <p:spPr>
          <a:xfrm>
            <a:off x="1046856" y="1691605"/>
            <a:ext cx="8890000" cy="3672408"/>
          </a:xfrm>
          <a:ln/>
          <a:extLst>
            <a:ext uri="{91240B29-F687-4F45-9708-019B960494DF}">
              <a14:hiddenLine xmlns:a14="http://schemas.microsoft.com/office/drawing/2010/main" w="9525" cap="flat">
                <a:solidFill>
                  <a:srgbClr val="000000"/>
                </a:solidFill>
                <a:round/>
                <a:headEnd/>
                <a:tailEnd/>
              </a14:hiddenLine>
            </a:ext>
          </a:extLst>
        </p:spPr>
        <p:txBody>
          <a:bodyPr tIns="21336"/>
          <a:lstStyle/>
          <a:p>
            <a:pPr marL="431800" indent="-323850">
              <a:buClr>
                <a:srgbClr val="23B8DC"/>
              </a:buCl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r>
              <a:rPr lang="fr-FR" altLang="fr-FR" dirty="0"/>
              <a:t>	</a:t>
            </a:r>
            <a:br>
              <a:rPr lang="fr-FR" dirty="0"/>
            </a:br>
            <a:r>
              <a:rPr lang="fr-FR" b="1" i="1" u="sng" dirty="0">
                <a:solidFill>
                  <a:srgbClr val="222222"/>
                </a:solidFill>
                <a:ea typeface="SimSun" panose="02010600030101010101" pitchFamily="2" charset="-122"/>
              </a:rPr>
              <a:t>Second</a:t>
            </a:r>
            <a:r>
              <a:rPr lang="fr-FR" altLang="fr-FR" b="1" i="1" u="sng" dirty="0">
                <a:solidFill>
                  <a:srgbClr val="222222"/>
                </a:solidFill>
                <a:ea typeface="SimSun" panose="02010600030101010101" pitchFamily="2" charset="-122"/>
              </a:rPr>
              <a:t> </a:t>
            </a:r>
            <a:r>
              <a:rPr lang="fr-FR" altLang="fr-FR" b="1" i="1" u="sng" dirty="0" err="1">
                <a:solidFill>
                  <a:srgbClr val="222222"/>
                </a:solidFill>
                <a:ea typeface="SimSun" panose="02010600030101010101" pitchFamily="2" charset="-122"/>
              </a:rPr>
              <a:t>step</a:t>
            </a:r>
            <a:r>
              <a:rPr lang="fr-FR" altLang="fr-FR" b="1" i="1" u="sng" dirty="0">
                <a:solidFill>
                  <a:srgbClr val="222222"/>
                </a:solidFill>
                <a:ea typeface="SimSun" panose="02010600030101010101" pitchFamily="2" charset="-122"/>
              </a:rPr>
              <a:t> :</a:t>
            </a:r>
            <a:r>
              <a:rPr lang="fr-FR" altLang="fr-FR" dirty="0">
                <a:solidFill>
                  <a:srgbClr val="222222"/>
                </a:solidFill>
                <a:ea typeface="SimSun" panose="02010600030101010101" pitchFamily="2" charset="-122"/>
              </a:rPr>
              <a:t>  addition of prescriptions for national </a:t>
            </a:r>
            <a:r>
              <a:rPr lang="fr-FR" altLang="fr-FR" dirty="0" err="1">
                <a:solidFill>
                  <a:srgbClr val="222222"/>
                </a:solidFill>
                <a:ea typeface="SimSun" panose="02010600030101010101" pitchFamily="2" charset="-122"/>
              </a:rPr>
              <a:t>approvals</a:t>
            </a:r>
            <a:r>
              <a:rPr lang="fr-FR" altLang="fr-FR" dirty="0">
                <a:solidFill>
                  <a:srgbClr val="222222"/>
                </a:solidFill>
                <a:ea typeface="SimSun" panose="02010600030101010101" pitchFamily="2" charset="-122"/>
              </a:rPr>
              <a:t> of </a:t>
            </a:r>
            <a:r>
              <a:rPr lang="fr-FR" altLang="fr-FR" dirty="0" err="1">
                <a:solidFill>
                  <a:srgbClr val="222222"/>
                </a:solidFill>
                <a:ea typeface="SimSun" panose="02010600030101010101" pitchFamily="2" charset="-122"/>
              </a:rPr>
              <a:t>urban</a:t>
            </a:r>
            <a:r>
              <a:rPr lang="fr-FR" altLang="fr-FR" dirty="0">
                <a:solidFill>
                  <a:srgbClr val="222222"/>
                </a:solidFill>
                <a:ea typeface="SimSun" panose="02010600030101010101" pitchFamily="2" charset="-122"/>
              </a:rPr>
              <a:t> </a:t>
            </a:r>
            <a:r>
              <a:rPr lang="fr-FR" altLang="fr-FR" dirty="0" err="1">
                <a:solidFill>
                  <a:srgbClr val="222222"/>
                </a:solidFill>
                <a:ea typeface="SimSun" panose="02010600030101010101" pitchFamily="2" charset="-122"/>
              </a:rPr>
              <a:t>shuttles</a:t>
            </a:r>
            <a:endParaRPr lang="fr-FR" altLang="fr-FR" dirty="0">
              <a:solidFill>
                <a:srgbClr val="222222"/>
              </a:solidFill>
              <a:ea typeface="SimSun" panose="02010600030101010101" pitchFamily="2" charset="-122"/>
            </a:endParaRPr>
          </a:p>
          <a:p>
            <a:pPr marL="450850">
              <a:buClr>
                <a:srgbClr val="23B8DC"/>
              </a:buClr>
              <a:buFont typeface="Wingdings" panose="05000000000000000000" pitchFamily="2" charset="2"/>
              <a:buChar cha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r>
              <a:rPr lang="fr-FR" altLang="fr-FR" dirty="0">
                <a:solidFill>
                  <a:srgbClr val="222222"/>
                </a:solidFill>
                <a:ea typeface="SimSun" panose="02010600030101010101" pitchFamily="2" charset="-122"/>
              </a:rPr>
              <a:t>« </a:t>
            </a:r>
            <a:r>
              <a:rPr lang="fr-FR" altLang="fr-FR" dirty="0" err="1">
                <a:solidFill>
                  <a:srgbClr val="222222"/>
                </a:solidFill>
                <a:ea typeface="SimSun" panose="02010600030101010101" pitchFamily="2" charset="-122"/>
              </a:rPr>
              <a:t>Arreté</a:t>
            </a:r>
            <a:r>
              <a:rPr lang="fr-FR" altLang="fr-FR" dirty="0">
                <a:solidFill>
                  <a:srgbClr val="222222"/>
                </a:solidFill>
                <a:ea typeface="SimSun" panose="02010600030101010101" pitchFamily="2" charset="-122"/>
              </a:rPr>
              <a:t> » of May 6, 2019 </a:t>
            </a:r>
            <a:r>
              <a:rPr lang="fr-FR" altLang="fr-FR" dirty="0" err="1">
                <a:solidFill>
                  <a:srgbClr val="222222"/>
                </a:solidFill>
                <a:ea typeface="SimSun" panose="02010600030101010101" pitchFamily="2" charset="-122"/>
              </a:rPr>
              <a:t>defining</a:t>
            </a:r>
            <a:r>
              <a:rPr lang="fr-FR" altLang="fr-FR" dirty="0">
                <a:solidFill>
                  <a:srgbClr val="222222"/>
                </a:solidFill>
                <a:ea typeface="SimSun" panose="02010600030101010101" pitchFamily="2" charset="-122"/>
              </a:rPr>
              <a:t> the conditions of </a:t>
            </a:r>
            <a:r>
              <a:rPr lang="fr-FR" altLang="fr-FR" dirty="0" err="1">
                <a:solidFill>
                  <a:srgbClr val="222222"/>
                </a:solidFill>
                <a:ea typeface="SimSun" panose="02010600030101010101" pitchFamily="2" charset="-122"/>
              </a:rPr>
              <a:t>approval</a:t>
            </a:r>
            <a:r>
              <a:rPr lang="fr-FR" altLang="fr-FR" dirty="0">
                <a:solidFill>
                  <a:srgbClr val="222222"/>
                </a:solidFill>
                <a:ea typeface="SimSun" panose="02010600030101010101" pitchFamily="2" charset="-122"/>
              </a:rPr>
              <a:t>, </a:t>
            </a:r>
            <a:r>
              <a:rPr lang="fr-FR" altLang="fr-FR" dirty="0" err="1">
                <a:solidFill>
                  <a:srgbClr val="222222"/>
                </a:solidFill>
                <a:ea typeface="SimSun" panose="02010600030101010101" pitchFamily="2" charset="-122"/>
              </a:rPr>
              <a:t>operation</a:t>
            </a:r>
            <a:r>
              <a:rPr lang="fr-FR" altLang="fr-FR" dirty="0">
                <a:solidFill>
                  <a:srgbClr val="222222"/>
                </a:solidFill>
                <a:ea typeface="SimSun" panose="02010600030101010101" pitchFamily="2" charset="-122"/>
              </a:rPr>
              <a:t> and circulation of </a:t>
            </a:r>
            <a:r>
              <a:rPr lang="fr-FR" altLang="fr-FR" dirty="0" err="1">
                <a:solidFill>
                  <a:srgbClr val="222222"/>
                </a:solidFill>
                <a:ea typeface="SimSun" panose="02010600030101010101" pitchFamily="2" charset="-122"/>
              </a:rPr>
              <a:t>urban</a:t>
            </a:r>
            <a:r>
              <a:rPr lang="fr-FR" altLang="fr-FR" dirty="0">
                <a:solidFill>
                  <a:srgbClr val="222222"/>
                </a:solidFill>
                <a:ea typeface="SimSun" panose="02010600030101010101" pitchFamily="2" charset="-122"/>
              </a:rPr>
              <a:t> </a:t>
            </a:r>
            <a:r>
              <a:rPr lang="fr-FR" altLang="fr-FR" dirty="0" err="1">
                <a:solidFill>
                  <a:srgbClr val="222222"/>
                </a:solidFill>
                <a:ea typeface="SimSun" panose="02010600030101010101" pitchFamily="2" charset="-122"/>
              </a:rPr>
              <a:t>shuttles</a:t>
            </a:r>
            <a:r>
              <a:rPr lang="fr-FR" altLang="fr-FR" dirty="0">
                <a:solidFill>
                  <a:srgbClr val="222222"/>
                </a:solidFill>
                <a:ea typeface="SimSun" panose="02010600030101010101" pitchFamily="2" charset="-122"/>
              </a:rPr>
              <a:t>  </a:t>
            </a:r>
            <a:r>
              <a:rPr lang="fr-FR" dirty="0">
                <a:solidFill>
                  <a:srgbClr val="222222"/>
                </a:solidFill>
                <a:ea typeface="SimSun" panose="02010600030101010101" pitchFamily="2" charset="-122"/>
              </a:rPr>
              <a:t> </a:t>
            </a:r>
          </a:p>
          <a:p>
            <a:pPr marL="450850">
              <a:buClr>
                <a:srgbClr val="23B8DC"/>
              </a:buClr>
              <a:buFont typeface="Wingdings" panose="05000000000000000000" pitchFamily="2" charset="2"/>
              <a:buChar cha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r>
              <a:rPr lang="fr-FR" dirty="0">
                <a:solidFill>
                  <a:srgbClr val="222222"/>
                </a:solidFill>
                <a:ea typeface="SimSun" panose="02010600030101010101" pitchFamily="2" charset="-122"/>
              </a:rPr>
              <a:t>SPECIAL FOCUS ON UNECE Reg 107 /  </a:t>
            </a:r>
            <a:r>
              <a:rPr lang="fr-FR" altLang="fr-FR" dirty="0" err="1">
                <a:solidFill>
                  <a:srgbClr val="222222"/>
                </a:solidFill>
                <a:ea typeface="SimSun" panose="02010600030101010101" pitchFamily="2" charset="-122"/>
              </a:rPr>
              <a:t>Interior</a:t>
            </a:r>
            <a:r>
              <a:rPr lang="fr-FR" altLang="fr-FR" dirty="0">
                <a:solidFill>
                  <a:srgbClr val="222222"/>
                </a:solidFill>
                <a:ea typeface="SimSun" panose="02010600030101010101" pitchFamily="2" charset="-122"/>
              </a:rPr>
              <a:t> design and </a:t>
            </a:r>
            <a:r>
              <a:rPr lang="fr-FR" altLang="fr-FR" dirty="0" err="1">
                <a:solidFill>
                  <a:srgbClr val="222222"/>
                </a:solidFill>
                <a:ea typeface="SimSun" panose="02010600030101010101" pitchFamily="2" charset="-122"/>
              </a:rPr>
              <a:t>accessibility</a:t>
            </a:r>
            <a:r>
              <a:rPr lang="fr-FR" altLang="fr-FR" dirty="0">
                <a:solidFill>
                  <a:srgbClr val="222222"/>
                </a:solidFill>
                <a:ea typeface="SimSun" panose="02010600030101010101" pitchFamily="2" charset="-122"/>
              </a:rPr>
              <a:t> of </a:t>
            </a:r>
            <a:r>
              <a:rPr lang="fr-FR" altLang="fr-FR" dirty="0" err="1">
                <a:solidFill>
                  <a:srgbClr val="222222"/>
                </a:solidFill>
                <a:ea typeface="SimSun" panose="02010600030101010101" pitchFamily="2" charset="-122"/>
              </a:rPr>
              <a:t>urban</a:t>
            </a:r>
            <a:r>
              <a:rPr lang="fr-FR" altLang="fr-FR" dirty="0">
                <a:solidFill>
                  <a:srgbClr val="222222"/>
                </a:solidFill>
                <a:ea typeface="SimSun" panose="02010600030101010101" pitchFamily="2" charset="-122"/>
              </a:rPr>
              <a:t> </a:t>
            </a:r>
            <a:r>
              <a:rPr lang="fr-FR" altLang="fr-FR" dirty="0" err="1">
                <a:solidFill>
                  <a:srgbClr val="222222"/>
                </a:solidFill>
                <a:ea typeface="SimSun" panose="02010600030101010101" pitchFamily="2" charset="-122"/>
              </a:rPr>
              <a:t>shuttles</a:t>
            </a:r>
            <a:r>
              <a:rPr lang="en-GB" altLang="fr-FR" dirty="0">
                <a:solidFill>
                  <a:srgbClr val="222222"/>
                </a:solidFill>
                <a:ea typeface="SimSun" panose="02010600030101010101" pitchFamily="2" charset="-122"/>
              </a:rPr>
              <a:t> </a:t>
            </a:r>
          </a:p>
          <a:p>
            <a:pPr marL="450850">
              <a:buClr>
                <a:srgbClr val="23B8DC"/>
              </a:buClr>
              <a:buFont typeface="Wingdings" panose="05000000000000000000" pitchFamily="2" charset="2"/>
              <a:buChar cha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r>
              <a:rPr lang="fr-FR" dirty="0">
                <a:solidFill>
                  <a:srgbClr val="222222"/>
                </a:solidFill>
                <a:ea typeface="SimSun" panose="02010600030101010101" pitchFamily="2" charset="-122"/>
              </a:rPr>
              <a:t>Urban </a:t>
            </a:r>
            <a:r>
              <a:rPr lang="fr-FR" dirty="0" err="1">
                <a:solidFill>
                  <a:srgbClr val="222222"/>
                </a:solidFill>
                <a:ea typeface="SimSun" panose="02010600030101010101" pitchFamily="2" charset="-122"/>
              </a:rPr>
              <a:t>shuttles</a:t>
            </a:r>
            <a:r>
              <a:rPr lang="fr-FR" dirty="0">
                <a:solidFill>
                  <a:srgbClr val="222222"/>
                </a:solidFill>
                <a:ea typeface="SimSun" panose="02010600030101010101" pitchFamily="2" charset="-122"/>
              </a:rPr>
              <a:t> </a:t>
            </a:r>
            <a:r>
              <a:rPr lang="fr-FR" dirty="0" err="1">
                <a:solidFill>
                  <a:srgbClr val="222222"/>
                </a:solidFill>
                <a:ea typeface="SimSun" panose="02010600030101010101" pitchFamily="2" charset="-122"/>
              </a:rPr>
              <a:t>should</a:t>
            </a:r>
            <a:r>
              <a:rPr lang="fr-FR" dirty="0">
                <a:solidFill>
                  <a:srgbClr val="222222"/>
                </a:solidFill>
                <a:ea typeface="SimSun" panose="02010600030101010101" pitchFamily="2" charset="-122"/>
              </a:rPr>
              <a:t> </a:t>
            </a:r>
            <a:r>
              <a:rPr lang="fr-FR" dirty="0" err="1">
                <a:solidFill>
                  <a:srgbClr val="222222"/>
                </a:solidFill>
                <a:ea typeface="SimSun" panose="02010600030101010101" pitchFamily="2" charset="-122"/>
              </a:rPr>
              <a:t>comply</a:t>
            </a:r>
            <a:r>
              <a:rPr lang="fr-FR" dirty="0">
                <a:solidFill>
                  <a:srgbClr val="222222"/>
                </a:solidFill>
                <a:ea typeface="SimSun" panose="02010600030101010101" pitchFamily="2" charset="-122"/>
              </a:rPr>
              <a:t> to </a:t>
            </a:r>
            <a:r>
              <a:rPr lang="fr-FR" altLang="fr-FR" dirty="0">
                <a:solidFill>
                  <a:srgbClr val="222222"/>
                </a:solidFill>
                <a:ea typeface="SimSun" panose="02010600030101010101" pitchFamily="2" charset="-122"/>
              </a:rPr>
              <a:t>the provisions of UNECE </a:t>
            </a:r>
            <a:r>
              <a:rPr lang="fr-FR" altLang="fr-FR" dirty="0" err="1">
                <a:solidFill>
                  <a:srgbClr val="222222"/>
                </a:solidFill>
                <a:ea typeface="SimSun" panose="02010600030101010101" pitchFamily="2" charset="-122"/>
              </a:rPr>
              <a:t>Regulation</a:t>
            </a:r>
            <a:r>
              <a:rPr lang="fr-FR" altLang="fr-FR" dirty="0">
                <a:solidFill>
                  <a:srgbClr val="222222"/>
                </a:solidFill>
                <a:ea typeface="SimSun" panose="02010600030101010101" pitchFamily="2" charset="-122"/>
              </a:rPr>
              <a:t> No 107 applicable to </a:t>
            </a:r>
            <a:r>
              <a:rPr lang="fr-FR" altLang="fr-FR" dirty="0" err="1">
                <a:solidFill>
                  <a:srgbClr val="222222"/>
                </a:solidFill>
                <a:ea typeface="SimSun" panose="02010600030101010101" pitchFamily="2" charset="-122"/>
              </a:rPr>
              <a:t>vehicles</a:t>
            </a:r>
            <a:r>
              <a:rPr lang="fr-FR" altLang="fr-FR" dirty="0">
                <a:solidFill>
                  <a:srgbClr val="222222"/>
                </a:solidFill>
                <a:ea typeface="SimSun" panose="02010600030101010101" pitchFamily="2" charset="-122"/>
              </a:rPr>
              <a:t> of </a:t>
            </a:r>
            <a:r>
              <a:rPr lang="fr-FR" altLang="fr-FR" dirty="0" err="1">
                <a:solidFill>
                  <a:srgbClr val="222222"/>
                </a:solidFill>
                <a:ea typeface="SimSun" panose="02010600030101010101" pitchFamily="2" charset="-122"/>
              </a:rPr>
              <a:t>categories</a:t>
            </a:r>
            <a:r>
              <a:rPr lang="fr-FR" altLang="fr-FR" dirty="0">
                <a:solidFill>
                  <a:srgbClr val="222222"/>
                </a:solidFill>
                <a:ea typeface="SimSun" panose="02010600030101010101" pitchFamily="2" charset="-122"/>
              </a:rPr>
              <a:t> M2 or M3 / Class A</a:t>
            </a:r>
            <a:r>
              <a:rPr lang="en-GB" altLang="fr-FR" dirty="0">
                <a:solidFill>
                  <a:srgbClr val="222222"/>
                </a:solidFill>
                <a:ea typeface="SimSun" panose="02010600030101010101" pitchFamily="2" charset="-122"/>
              </a:rPr>
              <a:t>, with </a:t>
            </a:r>
            <a:r>
              <a:rPr lang="fr-FR" altLang="fr-FR" dirty="0">
                <a:solidFill>
                  <a:srgbClr val="222222"/>
                </a:solidFill>
                <a:ea typeface="SimSun" panose="02010600030101010101" pitchFamily="2" charset="-122"/>
              </a:rPr>
              <a:t>the exception of 7.2.2.3 (minimum </a:t>
            </a:r>
            <a:r>
              <a:rPr lang="fr-FR" altLang="fr-FR" dirty="0" err="1">
                <a:solidFill>
                  <a:srgbClr val="222222"/>
                </a:solidFill>
                <a:ea typeface="SimSun" panose="02010600030101010101" pitchFamily="2" charset="-122"/>
              </a:rPr>
              <a:t>number</a:t>
            </a:r>
            <a:r>
              <a:rPr lang="fr-FR" altLang="fr-FR" dirty="0">
                <a:solidFill>
                  <a:srgbClr val="222222"/>
                </a:solidFill>
                <a:ea typeface="SimSun" panose="02010600030101010101" pitchFamily="2" charset="-122"/>
              </a:rPr>
              <a:t> of </a:t>
            </a:r>
            <a:r>
              <a:rPr lang="fr-FR" altLang="fr-FR" dirty="0" err="1">
                <a:solidFill>
                  <a:srgbClr val="222222"/>
                </a:solidFill>
                <a:ea typeface="SimSun" panose="02010600030101010101" pitchFamily="2" charset="-122"/>
              </a:rPr>
              <a:t>seated</a:t>
            </a:r>
            <a:r>
              <a:rPr lang="fr-FR" altLang="fr-FR" dirty="0">
                <a:solidFill>
                  <a:srgbClr val="222222"/>
                </a:solidFill>
                <a:ea typeface="SimSun" panose="02010600030101010101" pitchFamily="2" charset="-122"/>
              </a:rPr>
              <a:t> position)</a:t>
            </a:r>
          </a:p>
          <a:p>
            <a:pPr marL="450850">
              <a:buClr>
                <a:srgbClr val="23B8DC"/>
              </a:buClr>
              <a:buFont typeface="Wingdings" panose="05000000000000000000" pitchFamily="2" charset="2"/>
              <a:buChar cha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r>
              <a:rPr lang="fr-FR" altLang="fr-FR" dirty="0">
                <a:solidFill>
                  <a:srgbClr val="222222"/>
                </a:solidFill>
                <a:ea typeface="SimSun" panose="02010600030101010101" pitchFamily="2" charset="-122"/>
              </a:rPr>
              <a:t>In addition, by </a:t>
            </a:r>
            <a:r>
              <a:rPr lang="fr-FR" altLang="fr-FR" dirty="0" err="1">
                <a:solidFill>
                  <a:srgbClr val="222222"/>
                </a:solidFill>
                <a:ea typeface="SimSun" panose="02010600030101010101" pitchFamily="2" charset="-122"/>
              </a:rPr>
              <a:t>way</a:t>
            </a:r>
            <a:r>
              <a:rPr lang="fr-FR" altLang="fr-FR" dirty="0">
                <a:solidFill>
                  <a:srgbClr val="222222"/>
                </a:solidFill>
                <a:ea typeface="SimSun" panose="02010600030101010101" pitchFamily="2" charset="-122"/>
              </a:rPr>
              <a:t> of </a:t>
            </a:r>
            <a:r>
              <a:rPr lang="fr-FR" altLang="fr-FR" dirty="0" err="1">
                <a:solidFill>
                  <a:srgbClr val="222222"/>
                </a:solidFill>
                <a:ea typeface="SimSun" panose="02010600030101010101" pitchFamily="2" charset="-122"/>
              </a:rPr>
              <a:t>derogation</a:t>
            </a:r>
            <a:r>
              <a:rPr lang="fr-FR" altLang="fr-FR" dirty="0">
                <a:solidFill>
                  <a:srgbClr val="222222"/>
                </a:solidFill>
                <a:ea typeface="SimSun" panose="02010600030101010101" pitchFamily="2" charset="-122"/>
              </a:rPr>
              <a:t> </a:t>
            </a:r>
            <a:r>
              <a:rPr lang="fr-FR" altLang="fr-FR" dirty="0" err="1">
                <a:solidFill>
                  <a:srgbClr val="222222"/>
                </a:solidFill>
                <a:ea typeface="SimSun" panose="02010600030101010101" pitchFamily="2" charset="-122"/>
              </a:rPr>
              <a:t>from</a:t>
            </a:r>
            <a:r>
              <a:rPr lang="fr-FR" altLang="fr-FR" dirty="0">
                <a:solidFill>
                  <a:srgbClr val="222222"/>
                </a:solidFill>
                <a:ea typeface="SimSun" panose="02010600030101010101" pitchFamily="2" charset="-122"/>
              </a:rPr>
              <a:t> point 1.1 of Annex 7, the minimum </a:t>
            </a:r>
            <a:r>
              <a:rPr lang="fr-FR" altLang="fr-FR" dirty="0" err="1">
                <a:solidFill>
                  <a:srgbClr val="222222"/>
                </a:solidFill>
                <a:ea typeface="SimSun" panose="02010600030101010101" pitchFamily="2" charset="-122"/>
              </a:rPr>
              <a:t>width</a:t>
            </a:r>
            <a:r>
              <a:rPr lang="fr-FR" altLang="fr-FR" dirty="0">
                <a:solidFill>
                  <a:srgbClr val="222222"/>
                </a:solidFill>
                <a:ea typeface="SimSun" panose="02010600030101010101" pitchFamily="2" charset="-122"/>
              </a:rPr>
              <a:t> of a double service </a:t>
            </a:r>
            <a:r>
              <a:rPr lang="fr-FR" altLang="fr-FR" dirty="0" err="1">
                <a:solidFill>
                  <a:srgbClr val="222222"/>
                </a:solidFill>
                <a:ea typeface="SimSun" panose="02010600030101010101" pitchFamily="2" charset="-122"/>
              </a:rPr>
              <a:t>door</a:t>
            </a:r>
            <a:r>
              <a:rPr lang="fr-FR" altLang="fr-FR" dirty="0">
                <a:solidFill>
                  <a:srgbClr val="222222"/>
                </a:solidFill>
                <a:ea typeface="SimSun" panose="02010600030101010101" pitchFamily="2" charset="-122"/>
              </a:rPr>
              <a:t> </a:t>
            </a:r>
            <a:r>
              <a:rPr lang="fr-FR" altLang="fr-FR" dirty="0" err="1">
                <a:solidFill>
                  <a:srgbClr val="222222"/>
                </a:solidFill>
                <a:ea typeface="SimSun" panose="02010600030101010101" pitchFamily="2" charset="-122"/>
              </a:rPr>
              <a:t>may</a:t>
            </a:r>
            <a:r>
              <a:rPr lang="fr-FR" altLang="fr-FR" dirty="0">
                <a:solidFill>
                  <a:srgbClr val="222222"/>
                </a:solidFill>
                <a:ea typeface="SimSun" panose="02010600030101010101" pitchFamily="2" charset="-122"/>
              </a:rPr>
              <a:t> </a:t>
            </a:r>
            <a:r>
              <a:rPr lang="fr-FR" altLang="fr-FR" dirty="0" err="1">
                <a:solidFill>
                  <a:srgbClr val="222222"/>
                </a:solidFill>
                <a:ea typeface="SimSun" panose="02010600030101010101" pitchFamily="2" charset="-122"/>
              </a:rPr>
              <a:t>be</a:t>
            </a:r>
            <a:r>
              <a:rPr lang="fr-FR" altLang="fr-FR" dirty="0">
                <a:solidFill>
                  <a:srgbClr val="222222"/>
                </a:solidFill>
                <a:ea typeface="SimSun" panose="02010600030101010101" pitchFamily="2" charset="-122"/>
              </a:rPr>
              <a:t> </a:t>
            </a:r>
            <a:r>
              <a:rPr lang="fr-FR" altLang="fr-FR" dirty="0" err="1">
                <a:solidFill>
                  <a:srgbClr val="222222"/>
                </a:solidFill>
                <a:ea typeface="SimSun" panose="02010600030101010101" pitchFamily="2" charset="-122"/>
              </a:rPr>
              <a:t>reduced</a:t>
            </a:r>
            <a:r>
              <a:rPr lang="fr-FR" altLang="fr-FR" dirty="0">
                <a:solidFill>
                  <a:srgbClr val="222222"/>
                </a:solidFill>
                <a:ea typeface="SimSun" panose="02010600030101010101" pitchFamily="2" charset="-122"/>
              </a:rPr>
              <a:t> to 1100 </a:t>
            </a:r>
            <a:r>
              <a:rPr lang="fr-FR" altLang="fr-FR" dirty="0" err="1">
                <a:solidFill>
                  <a:srgbClr val="222222"/>
                </a:solidFill>
                <a:ea typeface="SimSun" panose="02010600030101010101" pitchFamily="2" charset="-122"/>
              </a:rPr>
              <a:t>mm.</a:t>
            </a:r>
            <a:r>
              <a:rPr lang="en-GB" altLang="fr-FR" dirty="0">
                <a:solidFill>
                  <a:srgbClr val="222222"/>
                </a:solidFill>
                <a:ea typeface="SimSun" panose="02010600030101010101" pitchFamily="2" charset="-122"/>
              </a:rPr>
              <a:t> </a:t>
            </a:r>
          </a:p>
          <a:p>
            <a:r>
              <a:rPr kumimoji="0" lang="en-GB" altLang="fr-FR" sz="1000" b="0" i="0" u="none" strike="noStrike" cap="none" normalizeH="0" dirty="0">
                <a:ln>
                  <a:noFill/>
                </a:ln>
                <a:effectLst/>
                <a:latin typeface="Arial" panose="020B0604020202020204" pitchFamily="34" charset="0"/>
                <a:ea typeface="SimSun" panose="02010600030101010101" pitchFamily="2" charset="-122"/>
              </a:rPr>
              <a:t> </a:t>
            </a:r>
            <a:endParaRPr kumimoji="0" lang="en-GB" altLang="fr-FR" sz="1000" b="0" i="0" u="none" strike="noStrike" cap="none" normalizeH="0" baseline="0" dirty="0">
              <a:ln>
                <a:noFill/>
              </a:ln>
              <a:effectLst/>
              <a:latin typeface="Arial" panose="020B0604020202020204" pitchFamily="34" charset="0"/>
              <a:ea typeface="SimSun" panose="02010600030101010101" pitchFamily="2" charset="-122"/>
            </a:endParaRPr>
          </a:p>
          <a:p>
            <a:endParaRPr lang="fr-FR" sz="1400" dirty="0"/>
          </a:p>
          <a:p>
            <a:endParaRPr kumimoji="0" lang="fr-FR" altLang="fr-FR" sz="1800" b="0" i="1" u="none" strike="noStrike" cap="none" normalizeH="0" baseline="0" dirty="0">
              <a:ln>
                <a:noFill/>
              </a:ln>
              <a:solidFill>
                <a:srgbClr val="222222"/>
              </a:solidFill>
              <a:effectLst/>
              <a:latin typeface="inherit"/>
              <a:ea typeface="SimSun" panose="02010600030101010101" pitchFamily="2" charset="-122"/>
            </a:endParaRPr>
          </a:p>
          <a:p>
            <a:r>
              <a:rPr lang="fr-FR" altLang="fr-FR" sz="1800" i="1" dirty="0">
                <a:solidFill>
                  <a:srgbClr val="222222"/>
                </a:solidFill>
                <a:latin typeface="inherit"/>
                <a:ea typeface="SimSun" panose="02010600030101010101" pitchFamily="2" charset="-122"/>
              </a:rPr>
              <a:t>	</a:t>
            </a:r>
            <a:endParaRPr lang="en-US" sz="1600" dirty="0"/>
          </a:p>
          <a:p>
            <a:endParaRPr lang="fr-FR" altLang="fr-FR" i="1" dirty="0">
              <a:solidFill>
                <a:srgbClr val="222222"/>
              </a:solidFill>
              <a:latin typeface="inherit"/>
              <a:ea typeface="SimSun" panose="02010600030101010101" pitchFamily="2" charset="-122"/>
            </a:endParaRPr>
          </a:p>
          <a:p>
            <a:pPr marL="431800" indent="-323850">
              <a:buClr>
                <a:srgbClr val="23B8DC"/>
              </a:buCl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r>
              <a:rPr kumimoji="0" lang="en-GB" altLang="fr-FR" sz="800" b="0" i="0" u="none" strike="noStrike" cap="none" normalizeH="0" baseline="0" dirty="0">
                <a:ln>
                  <a:noFill/>
                </a:ln>
                <a:effectLst/>
                <a:latin typeface="Arial" panose="020B0604020202020204" pitchFamily="34" charset="0"/>
                <a:ea typeface="SimSun" panose="02010600030101010101" pitchFamily="2" charset="-122"/>
              </a:rPr>
              <a:t> </a:t>
            </a:r>
            <a:endParaRPr lang="en-GB" altLang="fr-FR" sz="1600" dirty="0">
              <a:latin typeface="Arial" panose="020B0604020202020204" pitchFamily="34" charset="0"/>
              <a:ea typeface="SimSun" panose="02010600030101010101" pitchFamily="2" charset="-122"/>
            </a:endParaRPr>
          </a:p>
          <a:p>
            <a:pPr marL="431800" indent="-323850">
              <a:buClr>
                <a:srgbClr val="23B8DC"/>
              </a:buClr>
              <a:buFont typeface="Wingdings" panose="05000000000000000000" pitchFamily="2" charset="2"/>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endParaRPr lang="en-US" dirty="0"/>
          </a:p>
          <a:p>
            <a:pPr marL="107950" indent="0">
              <a:buClr>
                <a:srgbClr val="23B8DC"/>
              </a:buCl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endParaRPr lang="fr-FR" altLang="fr-FR" sz="2400" b="1" dirty="0"/>
          </a:p>
        </p:txBody>
      </p:sp>
      <p:sp>
        <p:nvSpPr>
          <p:cNvPr id="5" name="Rectangle 6"/>
          <p:cNvSpPr>
            <a:spLocks noChangeArrowheads="1"/>
          </p:cNvSpPr>
          <p:nvPr/>
        </p:nvSpPr>
        <p:spPr bwMode="auto">
          <a:xfrm>
            <a:off x="304800" y="404582"/>
            <a:ext cx="65" cy="257635"/>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pPr>
            <a:endParaRPr kumimoji="0" lang="en-GB" altLang="fr-FR" sz="1800" b="0" i="0" u="none" strike="noStrike" cap="none" normalizeH="0" baseline="0" dirty="0">
              <a:ln>
                <a:noFill/>
              </a:ln>
              <a:solidFill>
                <a:srgbClr val="000000"/>
              </a:solidFill>
              <a:effectLst/>
              <a:latin typeface="Arial" panose="020B0604020202020204" pitchFamily="34" charset="0"/>
              <a:ea typeface="SimSun" panose="02010600030101010101" pitchFamily="2" charset="-122"/>
            </a:endParaRPr>
          </a:p>
        </p:txBody>
      </p:sp>
      <p:sp>
        <p:nvSpPr>
          <p:cNvPr id="2" name="Rectangle 1"/>
          <p:cNvSpPr>
            <a:spLocks noChangeArrowheads="1"/>
          </p:cNvSpPr>
          <p:nvPr/>
        </p:nvSpPr>
        <p:spPr bwMode="auto">
          <a:xfrm>
            <a:off x="0" y="99783"/>
            <a:ext cx="65" cy="257635"/>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pPr>
            <a:endParaRPr kumimoji="0" lang="en-GB" altLang="fr-FR" sz="1800" b="0" i="0" u="none" strike="noStrike" cap="none" normalizeH="0" baseline="0" dirty="0">
              <a:ln>
                <a:noFill/>
              </a:ln>
              <a:solidFill>
                <a:srgbClr val="000000"/>
              </a:solidFill>
              <a:effectLst/>
              <a:latin typeface="Arial" panose="020B0604020202020204" pitchFamily="34" charset="0"/>
              <a:ea typeface="SimSun" panose="02010600030101010101" pitchFamily="2" charset="-122"/>
            </a:endParaRPr>
          </a:p>
        </p:txBody>
      </p:sp>
      <p:sp>
        <p:nvSpPr>
          <p:cNvPr id="6" name="Rectangle 2"/>
          <p:cNvSpPr>
            <a:spLocks noChangeArrowheads="1"/>
          </p:cNvSpPr>
          <p:nvPr/>
        </p:nvSpPr>
        <p:spPr bwMode="auto">
          <a:xfrm>
            <a:off x="1367904" y="1201507"/>
            <a:ext cx="65" cy="257635"/>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pPr>
            <a:endParaRPr kumimoji="0" lang="en-GB" altLang="fr-FR" sz="1800" b="0" i="0" u="none" strike="noStrike" cap="none" normalizeH="0" baseline="0" dirty="0">
              <a:ln>
                <a:noFill/>
              </a:ln>
              <a:solidFill>
                <a:srgbClr val="000000"/>
              </a:solidFill>
              <a:effectLst/>
              <a:latin typeface="Arial" panose="020B0604020202020204" pitchFamily="34" charset="0"/>
              <a:ea typeface="SimSun" panose="02010600030101010101" pitchFamily="2" charset="-122"/>
            </a:endParaRPr>
          </a:p>
        </p:txBody>
      </p:sp>
      <p:pic>
        <p:nvPicPr>
          <p:cNvPr id="9" name="Imag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663852" y="5761872"/>
            <a:ext cx="1201507" cy="1201507"/>
          </a:xfrm>
          <a:prstGeom prst="rect">
            <a:avLst/>
          </a:prstGeom>
        </p:spPr>
      </p:pic>
    </p:spTree>
    <p:extLst>
      <p:ext uri="{BB962C8B-B14F-4D97-AF65-F5344CB8AC3E}">
        <p14:creationId xmlns:p14="http://schemas.microsoft.com/office/powerpoint/2010/main" val="2703675920"/>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5"/>
          <p:cNvSpPr>
            <a:spLocks noGrp="1"/>
          </p:cNvSpPr>
          <p:nvPr>
            <p:ph type="sldNum" idx="12"/>
          </p:nvPr>
        </p:nvSpPr>
        <p:spPr/>
        <p:txBody>
          <a:bodyPr/>
          <a:lstStyle/>
          <a:p>
            <a:fld id="{0D7D0DFB-8C01-4C4F-B6B8-A5C40EE098E8}" type="slidenum">
              <a:rPr lang="fr-FR" altLang="fr-FR"/>
              <a:pPr/>
              <a:t>9</a:t>
            </a:fld>
            <a:endParaRPr lang="fr-FR" altLang="fr-FR"/>
          </a:p>
        </p:txBody>
      </p:sp>
      <p:sp>
        <p:nvSpPr>
          <p:cNvPr id="6145" name="Rectangle 1"/>
          <p:cNvSpPr>
            <a:spLocks noGrp="1" noChangeArrowheads="1"/>
          </p:cNvSpPr>
          <p:nvPr>
            <p:ph type="title"/>
          </p:nvPr>
        </p:nvSpPr>
        <p:spPr>
          <a:xfrm>
            <a:off x="830263" y="307975"/>
            <a:ext cx="8745537" cy="1250950"/>
          </a:xfrm>
          <a:ln/>
          <a:extLst>
            <a:ext uri="{91240B29-F687-4F45-9708-019B960494DF}">
              <a14:hiddenLine xmlns:a14="http://schemas.microsoft.com/office/drawing/2010/main" w="9525" cap="flat">
                <a:solidFill>
                  <a:srgbClr val="000000"/>
                </a:solidFill>
                <a:round/>
                <a:headEnd/>
                <a:tailEnd/>
              </a14:hiddenLine>
            </a:ext>
          </a:extLst>
        </p:spPr>
        <p:txBody>
          <a:bodyPr tIns="39116"/>
          <a:lstStyle/>
          <a:p>
            <a: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r>
              <a:rPr lang="fr-FR" dirty="0"/>
              <a:t>S</a:t>
            </a:r>
            <a:r>
              <a:rPr lang="en-US" dirty="0" err="1"/>
              <a:t>tatus</a:t>
            </a:r>
            <a:r>
              <a:rPr lang="en-US" dirty="0"/>
              <a:t> of the French legislation on shuttles</a:t>
            </a:r>
            <a:endParaRPr lang="fr-FR" altLang="fr-FR" dirty="0"/>
          </a:p>
        </p:txBody>
      </p:sp>
      <p:sp>
        <p:nvSpPr>
          <p:cNvPr id="6146" name="Rectangle 2"/>
          <p:cNvSpPr>
            <a:spLocks noGrp="1" noChangeArrowheads="1"/>
          </p:cNvSpPr>
          <p:nvPr>
            <p:ph type="body" idx="1"/>
          </p:nvPr>
        </p:nvSpPr>
        <p:spPr>
          <a:xfrm>
            <a:off x="1046856" y="1691605"/>
            <a:ext cx="8890000" cy="1296144"/>
          </a:xfrm>
          <a:ln/>
          <a:extLst>
            <a:ext uri="{91240B29-F687-4F45-9708-019B960494DF}">
              <a14:hiddenLine xmlns:a14="http://schemas.microsoft.com/office/drawing/2010/main" w="9525" cap="flat">
                <a:solidFill>
                  <a:srgbClr val="000000"/>
                </a:solidFill>
                <a:round/>
                <a:headEnd/>
                <a:tailEnd/>
              </a14:hiddenLine>
            </a:ext>
          </a:extLst>
        </p:spPr>
        <p:txBody>
          <a:bodyPr tIns="21336"/>
          <a:lstStyle/>
          <a:p>
            <a:pPr marL="431800" indent="-323850" algn="ctr">
              <a:buClr>
                <a:srgbClr val="23B8DC"/>
              </a:buCl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r>
              <a:rPr lang="fr-FR" altLang="fr-FR" dirty="0"/>
              <a:t>	</a:t>
            </a:r>
            <a:br>
              <a:rPr lang="fr-FR" dirty="0"/>
            </a:br>
            <a:r>
              <a:rPr lang="fr-FR" b="1" i="1" u="sng" dirty="0" err="1"/>
              <a:t>Third</a:t>
            </a:r>
            <a:r>
              <a:rPr lang="fr-FR" b="1" i="1" u="sng" dirty="0"/>
              <a:t> </a:t>
            </a:r>
            <a:r>
              <a:rPr lang="fr-FR" b="1" i="1" u="sng" dirty="0" err="1"/>
              <a:t>step</a:t>
            </a:r>
            <a:r>
              <a:rPr lang="fr-FR" b="1" i="1" u="sng" dirty="0"/>
              <a:t> :</a:t>
            </a:r>
            <a:r>
              <a:rPr lang="fr-FR" b="1" i="1" dirty="0"/>
              <a:t> </a:t>
            </a:r>
            <a:r>
              <a:rPr lang="fr-FR" altLang="fr-FR" b="1" i="1" dirty="0">
                <a:solidFill>
                  <a:srgbClr val="222222"/>
                </a:solidFill>
                <a:ea typeface="SimSun" panose="02010600030101010101" pitchFamily="2" charset="-122"/>
              </a:rPr>
              <a:t> </a:t>
            </a:r>
            <a:r>
              <a:rPr lang="fr-FR" altLang="fr-FR" dirty="0" err="1">
                <a:solidFill>
                  <a:srgbClr val="222222"/>
                </a:solidFill>
                <a:ea typeface="SimSun" panose="02010600030101010101" pitchFamily="2" charset="-122"/>
              </a:rPr>
              <a:t>Enforcement</a:t>
            </a:r>
            <a:endParaRPr lang="fr-FR" altLang="fr-FR" dirty="0">
              <a:solidFill>
                <a:srgbClr val="222222"/>
              </a:solidFill>
              <a:ea typeface="SimSun" panose="02010600030101010101" pitchFamily="2" charset="-122"/>
            </a:endParaRPr>
          </a:p>
          <a:p>
            <a:r>
              <a:rPr lang="fr-FR" altLang="fr-FR" i="1" dirty="0">
                <a:solidFill>
                  <a:srgbClr val="222222"/>
                </a:solidFill>
                <a:ea typeface="SimSun" panose="02010600030101010101" pitchFamily="2" charset="-122"/>
              </a:rPr>
              <a:t>	</a:t>
            </a:r>
            <a:r>
              <a:rPr lang="fr-FR" altLang="fr-FR" i="1" dirty="0" err="1">
                <a:solidFill>
                  <a:srgbClr val="222222"/>
                </a:solidFill>
                <a:ea typeface="SimSun" panose="02010600030101010101" pitchFamily="2" charset="-122"/>
              </a:rPr>
              <a:t>Pending</a:t>
            </a:r>
            <a:r>
              <a:rPr lang="fr-FR" altLang="fr-FR" i="1" dirty="0">
                <a:solidFill>
                  <a:srgbClr val="222222"/>
                </a:solidFill>
                <a:ea typeface="SimSun" panose="02010600030101010101" pitchFamily="2" charset="-122"/>
              </a:rPr>
              <a:t> </a:t>
            </a:r>
            <a:r>
              <a:rPr lang="fr-FR" altLang="fr-FR" i="1" dirty="0" err="1">
                <a:solidFill>
                  <a:srgbClr val="222222"/>
                </a:solidFill>
                <a:ea typeface="SimSun" panose="02010600030101010101" pitchFamily="2" charset="-122"/>
              </a:rPr>
              <a:t>approval</a:t>
            </a:r>
            <a:r>
              <a:rPr lang="fr-FR" altLang="fr-FR" i="1" dirty="0">
                <a:solidFill>
                  <a:srgbClr val="222222"/>
                </a:solidFill>
                <a:ea typeface="SimSun" panose="02010600030101010101" pitchFamily="2" charset="-122"/>
              </a:rPr>
              <a:t> : Q4 2019</a:t>
            </a:r>
            <a:endParaRPr lang="en-GB" altLang="fr-FR" dirty="0"/>
          </a:p>
          <a:p>
            <a:r>
              <a:rPr kumimoji="0" lang="en-GB" altLang="fr-FR" b="0" i="0" u="none" strike="noStrike" cap="none" normalizeH="0" dirty="0">
                <a:ln>
                  <a:noFill/>
                </a:ln>
                <a:effectLst/>
                <a:ea typeface="SimSun" panose="02010600030101010101" pitchFamily="2" charset="-122"/>
              </a:rPr>
              <a:t> </a:t>
            </a:r>
            <a:endParaRPr kumimoji="0" lang="en-GB" altLang="fr-FR" b="0" i="0" u="none" strike="noStrike" cap="none" normalizeH="0" baseline="0" dirty="0">
              <a:ln>
                <a:noFill/>
              </a:ln>
              <a:effectLst/>
              <a:ea typeface="SimSun" panose="02010600030101010101" pitchFamily="2" charset="-122"/>
            </a:endParaRPr>
          </a:p>
          <a:p>
            <a:endParaRPr lang="fr-FR" dirty="0"/>
          </a:p>
          <a:p>
            <a:endParaRPr kumimoji="0" lang="fr-FR" altLang="fr-FR" b="0" i="1" u="none" strike="noStrike" cap="none" normalizeH="0" baseline="0" dirty="0">
              <a:ln>
                <a:noFill/>
              </a:ln>
              <a:solidFill>
                <a:srgbClr val="222222"/>
              </a:solidFill>
              <a:effectLst/>
              <a:ea typeface="SimSun" panose="02010600030101010101" pitchFamily="2" charset="-122"/>
            </a:endParaRPr>
          </a:p>
          <a:p>
            <a:r>
              <a:rPr lang="fr-FR" altLang="fr-FR" i="1" dirty="0">
                <a:solidFill>
                  <a:srgbClr val="222222"/>
                </a:solidFill>
                <a:ea typeface="SimSun" panose="02010600030101010101" pitchFamily="2" charset="-122"/>
              </a:rPr>
              <a:t>	</a:t>
            </a:r>
            <a:endParaRPr lang="en-US" dirty="0"/>
          </a:p>
          <a:p>
            <a:endParaRPr lang="fr-FR" altLang="fr-FR" i="1" dirty="0">
              <a:solidFill>
                <a:srgbClr val="222222"/>
              </a:solidFill>
              <a:ea typeface="SimSun" panose="02010600030101010101" pitchFamily="2" charset="-122"/>
            </a:endParaRPr>
          </a:p>
          <a:p>
            <a:pPr marL="431800" indent="-323850">
              <a:buClr>
                <a:srgbClr val="23B8DC"/>
              </a:buCl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r>
              <a:rPr kumimoji="0" lang="en-GB" altLang="fr-FR" b="0" i="0" u="none" strike="noStrike" cap="none" normalizeH="0" baseline="0" dirty="0">
                <a:ln>
                  <a:noFill/>
                </a:ln>
                <a:effectLst/>
                <a:ea typeface="SimSun" panose="02010600030101010101" pitchFamily="2" charset="-122"/>
              </a:rPr>
              <a:t> </a:t>
            </a:r>
            <a:endParaRPr lang="en-GB" altLang="fr-FR" dirty="0">
              <a:ea typeface="SimSun" panose="02010600030101010101" pitchFamily="2" charset="-122"/>
            </a:endParaRPr>
          </a:p>
          <a:p>
            <a:pPr marL="431800" indent="-323850">
              <a:buClr>
                <a:srgbClr val="23B8DC"/>
              </a:buClr>
              <a:buFont typeface="Wingdings" panose="05000000000000000000" pitchFamily="2" charset="2"/>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endParaRPr lang="en-US" dirty="0"/>
          </a:p>
          <a:p>
            <a:pPr marL="107950" indent="0">
              <a:buClr>
                <a:srgbClr val="23B8DC"/>
              </a:buCl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endParaRPr lang="fr-FR" altLang="fr-FR" b="1" dirty="0"/>
          </a:p>
        </p:txBody>
      </p:sp>
      <p:sp>
        <p:nvSpPr>
          <p:cNvPr id="5" name="Rectangle 6"/>
          <p:cNvSpPr>
            <a:spLocks noChangeArrowheads="1"/>
          </p:cNvSpPr>
          <p:nvPr/>
        </p:nvSpPr>
        <p:spPr bwMode="auto">
          <a:xfrm>
            <a:off x="304800" y="404582"/>
            <a:ext cx="65" cy="257635"/>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pPr>
            <a:endParaRPr kumimoji="0" lang="en-GB" altLang="fr-FR" sz="1800" b="0" i="0" u="none" strike="noStrike" cap="none" normalizeH="0" baseline="0" dirty="0">
              <a:ln>
                <a:noFill/>
              </a:ln>
              <a:solidFill>
                <a:srgbClr val="000000"/>
              </a:solidFill>
              <a:effectLst/>
              <a:latin typeface="Arial" panose="020B0604020202020204" pitchFamily="34" charset="0"/>
              <a:ea typeface="SimSun" panose="02010600030101010101" pitchFamily="2" charset="-122"/>
            </a:endParaRPr>
          </a:p>
        </p:txBody>
      </p:sp>
      <p:sp>
        <p:nvSpPr>
          <p:cNvPr id="2" name="Rectangle 1"/>
          <p:cNvSpPr>
            <a:spLocks noChangeArrowheads="1"/>
          </p:cNvSpPr>
          <p:nvPr/>
        </p:nvSpPr>
        <p:spPr bwMode="auto">
          <a:xfrm>
            <a:off x="0" y="99783"/>
            <a:ext cx="65" cy="257635"/>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pPr>
            <a:endParaRPr kumimoji="0" lang="en-GB" altLang="fr-FR" sz="1800" b="0" i="0" u="none" strike="noStrike" cap="none" normalizeH="0" baseline="0" dirty="0">
              <a:ln>
                <a:noFill/>
              </a:ln>
              <a:solidFill>
                <a:srgbClr val="000000"/>
              </a:solidFill>
              <a:effectLst/>
              <a:latin typeface="Arial" panose="020B0604020202020204" pitchFamily="34" charset="0"/>
              <a:ea typeface="SimSun" panose="02010600030101010101" pitchFamily="2" charset="-122"/>
            </a:endParaRPr>
          </a:p>
        </p:txBody>
      </p:sp>
      <p:sp>
        <p:nvSpPr>
          <p:cNvPr id="6" name="Rectangle 2"/>
          <p:cNvSpPr>
            <a:spLocks noChangeArrowheads="1"/>
          </p:cNvSpPr>
          <p:nvPr/>
        </p:nvSpPr>
        <p:spPr bwMode="auto">
          <a:xfrm>
            <a:off x="1367904" y="1201507"/>
            <a:ext cx="65" cy="257635"/>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pPr>
            <a:endParaRPr kumimoji="0" lang="en-GB" altLang="fr-FR" sz="1800" b="0" i="0" u="none" strike="noStrike" cap="none" normalizeH="0" baseline="0" dirty="0">
              <a:ln>
                <a:noFill/>
              </a:ln>
              <a:solidFill>
                <a:srgbClr val="000000"/>
              </a:solidFill>
              <a:effectLst/>
              <a:latin typeface="Arial" panose="020B0604020202020204" pitchFamily="34" charset="0"/>
              <a:ea typeface="SimSun" panose="02010600030101010101" pitchFamily="2" charset="-122"/>
            </a:endParaRPr>
          </a:p>
        </p:txBody>
      </p:sp>
      <p:pic>
        <p:nvPicPr>
          <p:cNvPr id="3" name="Imag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41295" y="3275781"/>
            <a:ext cx="7501122" cy="2827923"/>
          </a:xfrm>
          <a:prstGeom prst="rect">
            <a:avLst/>
          </a:prstGeom>
          <a:noFill/>
          <a:ln>
            <a:noFill/>
          </a:ln>
          <a:effectLst>
            <a:outerShdw blurRad="63500" sx="102000" sy="102000" algn="ctr" rotWithShape="0">
              <a:prstClr val="black">
                <a:alpha val="40000"/>
              </a:prstClr>
            </a:outerShdw>
          </a:effectLst>
        </p:spPr>
      </p:pic>
    </p:spTree>
    <p:extLst>
      <p:ext uri="{BB962C8B-B14F-4D97-AF65-F5344CB8AC3E}">
        <p14:creationId xmlns:p14="http://schemas.microsoft.com/office/powerpoint/2010/main" val="221046351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Modèle par défaut">
  <a:themeElements>
    <a:clrScheme name="Modèle par défaut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Modèle par défaut">
      <a:majorFont>
        <a:latin typeface="Arial"/>
        <a:ea typeface="SimSun"/>
        <a:cs typeface=""/>
      </a:majorFont>
      <a:minorFont>
        <a:latin typeface="Arial"/>
        <a:ea typeface="SimSun"/>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defRPr kumimoji="0" lang="en-GB" altLang="fr-FR" sz="1800" b="0" i="0" u="none" strike="noStrike" cap="none" normalizeH="0" baseline="0" smtClean="0">
            <a:ln>
              <a:noFill/>
            </a:ln>
            <a:effectLst/>
            <a:latin typeface="Arial" panose="020B0604020202020204" pitchFamily="34" charset="0"/>
            <a:ea typeface="SimSun" panose="02010600030101010101" pitchFamily="2" charset="-122"/>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defRPr kumimoji="0" lang="en-GB" altLang="fr-FR" sz="1800" b="0" i="0" u="none" strike="noStrike" cap="none" normalizeH="0" baseline="0" smtClean="0">
            <a:ln>
              <a:noFill/>
            </a:ln>
            <a:effectLst/>
            <a:latin typeface="Arial" panose="020B0604020202020204" pitchFamily="34" charset="0"/>
            <a:ea typeface="SimSun" panose="02010600030101010101" pitchFamily="2" charset="-122"/>
          </a:defRPr>
        </a:defPPr>
      </a:lstStyle>
    </a:lnDef>
  </a:objectDefaults>
  <a:extraClrSchemeLst>
    <a:extraClrScheme>
      <a:clrScheme name="Modèle par défaut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odèle par défaut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odèle par défau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odèle par défaut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Modèle par défaut">
  <a:themeElements>
    <a:clrScheme name="Modèle par défaut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Modèle par défaut">
      <a:majorFont>
        <a:latin typeface="Arial"/>
        <a:ea typeface="SimSun"/>
        <a:cs typeface=""/>
      </a:majorFont>
      <a:minorFont>
        <a:latin typeface="Arial"/>
        <a:ea typeface="SimSun"/>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defRPr kumimoji="0" lang="en-GB" altLang="fr-FR" sz="1800" b="0" i="0" u="none" strike="noStrike" cap="none" normalizeH="0" baseline="0" smtClean="0">
            <a:ln>
              <a:noFill/>
            </a:ln>
            <a:effectLst/>
            <a:latin typeface="Arial" panose="020B0604020202020204" pitchFamily="34" charset="0"/>
            <a:ea typeface="SimSun" panose="02010600030101010101" pitchFamily="2" charset="-122"/>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defRPr kumimoji="0" lang="en-GB" altLang="fr-FR" sz="1800" b="0" i="0" u="none" strike="noStrike" cap="none" normalizeH="0" baseline="0" smtClean="0">
            <a:ln>
              <a:noFill/>
            </a:ln>
            <a:effectLst/>
            <a:latin typeface="Arial" panose="020B0604020202020204" pitchFamily="34" charset="0"/>
            <a:ea typeface="SimSun" panose="02010600030101010101" pitchFamily="2" charset="-122"/>
          </a:defRPr>
        </a:defPPr>
      </a:lstStyle>
    </a:lnDef>
  </a:objectDefaults>
  <a:extraClrSchemeLst>
    <a:extraClrScheme>
      <a:clrScheme name="Modèle par défaut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odèle par défaut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odèle par défau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odèle par défaut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Modèle par défaut">
  <a:themeElements>
    <a:clrScheme name="Modèle par défaut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defRPr kumimoji="0" lang="en-GB" altLang="fr-FR" sz="1800" b="0" i="0" u="none" strike="noStrike" cap="none" normalizeH="0" baseline="0" smtClean="0">
            <a:ln>
              <a:noFill/>
            </a:ln>
            <a:effectLst/>
            <a:latin typeface="Arial" panose="020B0604020202020204" pitchFamily="34" charset="0"/>
            <a:ea typeface="SimSun" panose="02010600030101010101" pitchFamily="2" charset="-122"/>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defRPr kumimoji="0" lang="en-GB" altLang="fr-FR" sz="1800" b="0" i="0" u="none" strike="noStrike" cap="none" normalizeH="0" baseline="0" smtClean="0">
            <a:ln>
              <a:noFill/>
            </a:ln>
            <a:effectLst/>
            <a:latin typeface="Arial" panose="020B0604020202020204" pitchFamily="34" charset="0"/>
            <a:ea typeface="SimSun" panose="02010600030101010101" pitchFamily="2" charset="-122"/>
          </a:defRPr>
        </a:defPPr>
      </a:lstStyle>
    </a:lnDef>
  </a:objectDefaults>
  <a:extraClrSchemeLst>
    <a:extraClrScheme>
      <a:clrScheme name="Modèle par défaut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odèle par défaut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odèle par défau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odèle par défaut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Thèm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1039</TotalTime>
  <Words>170</Words>
  <Application>Microsoft Office PowerPoint</Application>
  <PresentationFormat>Custom</PresentationFormat>
  <Paragraphs>151</Paragraphs>
  <Slides>14</Slides>
  <Notes>14</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14</vt:i4>
      </vt:variant>
    </vt:vector>
  </HeadingPairs>
  <TitlesOfParts>
    <vt:vector size="23" baseType="lpstr">
      <vt:lpstr>Arial Unicode MS</vt:lpstr>
      <vt:lpstr>inherit</vt:lpstr>
      <vt:lpstr>Arial</vt:lpstr>
      <vt:lpstr>Calibri</vt:lpstr>
      <vt:lpstr>Times New Roman</vt:lpstr>
      <vt:lpstr>Wingdings</vt:lpstr>
      <vt:lpstr>Modèle par défaut</vt:lpstr>
      <vt:lpstr>Modèle par défaut</vt:lpstr>
      <vt:lpstr>Modèle par défaut</vt:lpstr>
      <vt:lpstr>Status of the French legislation on shuttles</vt:lpstr>
      <vt:lpstr>Status of the French legislation on shuttles</vt:lpstr>
      <vt:lpstr>Status of the French legislation on shuttles</vt:lpstr>
      <vt:lpstr>Status of the French legislation on shuttles</vt:lpstr>
      <vt:lpstr>Status of the French legislation on shuttles</vt:lpstr>
      <vt:lpstr>Status of the French legislation on shuttles</vt:lpstr>
      <vt:lpstr>Status of the French legislation on shuttles</vt:lpstr>
      <vt:lpstr>Status of the French legislation on shuttles</vt:lpstr>
      <vt:lpstr>Status of the French legislation on shuttles</vt:lpstr>
      <vt:lpstr>Status of the French legislation on shuttles</vt:lpstr>
      <vt:lpstr>Status of the French legislation on shuttles</vt:lpstr>
      <vt:lpstr>Status of the French legislation on shuttles</vt:lpstr>
      <vt:lpstr>Status of the French legislation on shuttles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Status of the French legislation on shuttles</dc:title>
  <dc:subject/>
  <dc:creator>MOLINA Marine</dc:creator>
  <cp:keywords/>
  <dc:description/>
  <cp:lastModifiedBy>Heini Amanda SALONEN</cp:lastModifiedBy>
  <cp:revision>77</cp:revision>
  <cp:lastPrinted>1601-01-01T00:00:00Z</cp:lastPrinted>
  <dcterms:created xsi:type="dcterms:W3CDTF">2019-01-28T20:54:29Z</dcterms:created>
  <dcterms:modified xsi:type="dcterms:W3CDTF">2019-10-01T06:38:17Z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odèles - Commande">
    <vt:lpwstr>SG/DICOM/IE</vt:lpwstr>
  </property>
  <property fmtid="{D5CDD505-2E9C-101B-9397-08002B2CF9AE}" pid="3" name="Modèles - Date de commande">
    <vt:lpwstr>12/7/2017</vt:lpwstr>
  </property>
  <property fmtid="{D5CDD505-2E9C-101B-9397-08002B2CF9AE}" pid="4" name="Modèles - Nom du modèle">
    <vt:lpwstr>MTES_Presentation_Energies_Climat_4_3</vt:lpwstr>
  </property>
  <property fmtid="{D5CDD505-2E9C-101B-9397-08002B2CF9AE}" pid="5" name="Modèles - version de référence">
    <vt:lpwstr>Libo 5</vt:lpwstr>
  </property>
  <property fmtid="{D5CDD505-2E9C-101B-9397-08002B2CF9AE}" pid="6" name="Modèles de production">
    <vt:lpwstr>PNE Environnement de travail</vt:lpwstr>
  </property>
</Properties>
</file>