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4" r:id="rId1"/>
    <p:sldMasterId id="2147484138" r:id="rId2"/>
  </p:sldMasterIdLst>
  <p:notesMasterIdLst>
    <p:notesMasterId r:id="rId36"/>
  </p:notesMasterIdLst>
  <p:sldIdLst>
    <p:sldId id="281" r:id="rId3"/>
    <p:sldId id="323" r:id="rId4"/>
    <p:sldId id="283" r:id="rId5"/>
    <p:sldId id="309" r:id="rId6"/>
    <p:sldId id="324" r:id="rId7"/>
    <p:sldId id="327" r:id="rId8"/>
    <p:sldId id="325" r:id="rId9"/>
    <p:sldId id="352" r:id="rId10"/>
    <p:sldId id="332" r:id="rId11"/>
    <p:sldId id="333" r:id="rId12"/>
    <p:sldId id="334" r:id="rId13"/>
    <p:sldId id="335" r:id="rId14"/>
    <p:sldId id="336" r:id="rId15"/>
    <p:sldId id="338" r:id="rId16"/>
    <p:sldId id="341" r:id="rId17"/>
    <p:sldId id="342" r:id="rId18"/>
    <p:sldId id="345" r:id="rId19"/>
    <p:sldId id="346" r:id="rId20"/>
    <p:sldId id="343" r:id="rId21"/>
    <p:sldId id="347" r:id="rId22"/>
    <p:sldId id="344" r:id="rId23"/>
    <p:sldId id="337" r:id="rId24"/>
    <p:sldId id="348" r:id="rId25"/>
    <p:sldId id="339" r:id="rId26"/>
    <p:sldId id="340" r:id="rId27"/>
    <p:sldId id="349" r:id="rId28"/>
    <p:sldId id="350" r:id="rId29"/>
    <p:sldId id="296" r:id="rId30"/>
    <p:sldId id="321" r:id="rId31"/>
    <p:sldId id="328" r:id="rId32"/>
    <p:sldId id="329" r:id="rId33"/>
    <p:sldId id="330" r:id="rId34"/>
    <p:sldId id="331" r:id="rId35"/>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8AD18"/>
    <a:srgbClr val="F3B70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16D9F66E-5EB9-4882-86FB-DCBF35E3C3E4}" styleName="中間スタイル 4 - アクセント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0" autoAdjust="0"/>
    <p:restoredTop sz="95842" autoAdjust="0"/>
  </p:normalViewPr>
  <p:slideViewPr>
    <p:cSldViewPr snapToGrid="0">
      <p:cViewPr varScale="1">
        <p:scale>
          <a:sx n="65" d="100"/>
          <a:sy n="65" d="100"/>
        </p:scale>
        <p:origin x="768" y="60"/>
      </p:cViewPr>
      <p:guideLst/>
    </p:cSldViewPr>
  </p:slideViewPr>
  <p:notesTextViewPr>
    <p:cViewPr>
      <p:scale>
        <a:sx n="1" d="1"/>
        <a:sy n="1" d="1"/>
      </p:scale>
      <p:origin x="0" y="0"/>
    </p:cViewPr>
  </p:notesTextViewPr>
  <p:sorterViewPr>
    <p:cViewPr>
      <p:scale>
        <a:sx n="100" d="100"/>
        <a:sy n="100" d="100"/>
      </p:scale>
      <p:origin x="0" y="-11074"/>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2B44E7F-540B-4657-B523-E85D8B4575F9}" type="datetimeFigureOut">
              <a:rPr kumimoji="1" lang="ja-JP" altLang="en-US" smtClean="0"/>
              <a:t>2020/9/23</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F524012-FBFD-417F-BC9F-563E3CD2931A}" type="slidenum">
              <a:rPr kumimoji="1" lang="ja-JP" altLang="en-US" smtClean="0"/>
              <a:t>‹#›</a:t>
            </a:fld>
            <a:endParaRPr kumimoji="1" lang="ja-JP" altLang="en-US"/>
          </a:p>
        </p:txBody>
      </p:sp>
    </p:spTree>
    <p:extLst>
      <p:ext uri="{BB962C8B-B14F-4D97-AF65-F5344CB8AC3E}">
        <p14:creationId xmlns:p14="http://schemas.microsoft.com/office/powerpoint/2010/main" val="3844404815"/>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6F524012-FBFD-417F-BC9F-563E3CD2931A}" type="slidenum">
              <a:rPr kumimoji="1" lang="ja-JP" altLang="en-US" smtClean="0"/>
              <a:t>1</a:t>
            </a:fld>
            <a:endParaRPr kumimoji="1" lang="ja-JP" altLang="en-US" dirty="0"/>
          </a:p>
        </p:txBody>
      </p:sp>
    </p:spTree>
    <p:extLst>
      <p:ext uri="{BB962C8B-B14F-4D97-AF65-F5344CB8AC3E}">
        <p14:creationId xmlns:p14="http://schemas.microsoft.com/office/powerpoint/2010/main" val="25985364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6F524012-FBFD-417F-BC9F-563E3CD2931A}" type="slidenum">
              <a:rPr kumimoji="1" lang="ja-JP" altLang="en-US" smtClean="0"/>
              <a:t>3</a:t>
            </a:fld>
            <a:endParaRPr kumimoji="1" lang="ja-JP" altLang="en-US" dirty="0"/>
          </a:p>
        </p:txBody>
      </p:sp>
    </p:spTree>
    <p:extLst>
      <p:ext uri="{BB962C8B-B14F-4D97-AF65-F5344CB8AC3E}">
        <p14:creationId xmlns:p14="http://schemas.microsoft.com/office/powerpoint/2010/main" val="8527642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6F524012-FBFD-417F-BC9F-563E3CD2931A}" type="slidenum">
              <a:rPr kumimoji="1" lang="ja-JP" altLang="en-US" smtClean="0"/>
              <a:t>4</a:t>
            </a:fld>
            <a:endParaRPr kumimoji="1" lang="ja-JP" altLang="en-US"/>
          </a:p>
        </p:txBody>
      </p:sp>
    </p:spTree>
    <p:extLst>
      <p:ext uri="{BB962C8B-B14F-4D97-AF65-F5344CB8AC3E}">
        <p14:creationId xmlns:p14="http://schemas.microsoft.com/office/powerpoint/2010/main" val="10358769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6F524012-FBFD-417F-BC9F-563E3CD2931A}" type="slidenum">
              <a:rPr kumimoji="1" lang="ja-JP" altLang="en-US" smtClean="0"/>
              <a:t>28</a:t>
            </a:fld>
            <a:endParaRPr kumimoji="1" lang="ja-JP" altLang="en-US"/>
          </a:p>
        </p:txBody>
      </p:sp>
    </p:spTree>
    <p:extLst>
      <p:ext uri="{BB962C8B-B14F-4D97-AF65-F5344CB8AC3E}">
        <p14:creationId xmlns:p14="http://schemas.microsoft.com/office/powerpoint/2010/main" val="19142780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6F524012-FBFD-417F-BC9F-563E3CD2931A}" type="slidenum">
              <a:rPr kumimoji="1" lang="ja-JP" altLang="en-US" smtClean="0"/>
              <a:t>29</a:t>
            </a:fld>
            <a:endParaRPr kumimoji="1" lang="ja-JP" altLang="en-US"/>
          </a:p>
        </p:txBody>
      </p:sp>
    </p:spTree>
    <p:extLst>
      <p:ext uri="{BB962C8B-B14F-4D97-AF65-F5344CB8AC3E}">
        <p14:creationId xmlns:p14="http://schemas.microsoft.com/office/powerpoint/2010/main" val="5553720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4530"/>
            <a:ext cx="9144000" cy="2387600"/>
          </a:xfrm>
        </p:spPr>
        <p:txBody>
          <a:bodyPr anchor="b">
            <a:normAutofit/>
          </a:bodyPr>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524000" y="3602038"/>
            <a:ext cx="9144000" cy="1655762"/>
          </a:xfrm>
        </p:spPr>
        <p:txBody>
          <a:bodyPr>
            <a:normAutofit/>
          </a:bodyPr>
          <a:lstStyle>
            <a:lvl1pPr marL="0" indent="0" algn="ctr">
              <a:buNone/>
              <a:defRPr sz="2400">
                <a:solidFill>
                  <a:schemeClr val="tx1">
                    <a:lumMod val="75000"/>
                    <a:lumOff val="25000"/>
                  </a:schemeClr>
                </a:solidFill>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F4E9727B-679D-4922-879E-A51487129BB9}" type="datetime1">
              <a:rPr kumimoji="1" lang="ja-JP" altLang="en-US" smtClean="0"/>
              <a:t>2020/9/23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5A469A7-D8F0-4CD9-B84B-3A79413A6802}" type="slidenum">
              <a:rPr kumimoji="1" lang="ja-JP" altLang="en-US" smtClean="0"/>
              <a:t>‹#›</a:t>
            </a:fld>
            <a:endParaRPr kumimoji="1" lang="ja-JP" altLang="en-US"/>
          </a:p>
        </p:txBody>
      </p:sp>
    </p:spTree>
    <p:extLst>
      <p:ext uri="{BB962C8B-B14F-4D97-AF65-F5344CB8AC3E}">
        <p14:creationId xmlns:p14="http://schemas.microsoft.com/office/powerpoint/2010/main" val="22885440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1C08207D-A4F6-46AC-A98D-1B3470FB1196}" type="datetime1">
              <a:rPr kumimoji="1" lang="ja-JP" altLang="en-US" smtClean="0"/>
              <a:t>2020/9/23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5A469A7-D8F0-4CD9-B84B-3A79413A6802}" type="slidenum">
              <a:rPr kumimoji="1" lang="ja-JP" altLang="en-US" smtClean="0"/>
              <a:t>‹#›</a:t>
            </a:fld>
            <a:endParaRPr kumimoji="1" lang="ja-JP" altLang="en-US"/>
          </a:p>
        </p:txBody>
      </p:sp>
    </p:spTree>
    <p:extLst>
      <p:ext uri="{BB962C8B-B14F-4D97-AF65-F5344CB8AC3E}">
        <p14:creationId xmlns:p14="http://schemas.microsoft.com/office/powerpoint/2010/main" val="1605262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0362"/>
            <a:ext cx="2628900" cy="5811838"/>
          </a:xfrm>
        </p:spPr>
        <p:txBody>
          <a:bodyPr vert="eaVert"/>
          <a:lstStyle/>
          <a:p>
            <a:r>
              <a:rPr lang="ja-JP" altLang="en-US"/>
              <a:t>マスター タイトルの書式設定</a:t>
            </a:r>
            <a:endParaRPr lang="en-US"/>
          </a:p>
        </p:txBody>
      </p:sp>
      <p:sp>
        <p:nvSpPr>
          <p:cNvPr id="3" name="Vertical Text Placeholder 2"/>
          <p:cNvSpPr>
            <a:spLocks noGrp="1"/>
          </p:cNvSpPr>
          <p:nvPr>
            <p:ph type="body" orient="vert" idx="1"/>
          </p:nvPr>
        </p:nvSpPr>
        <p:spPr>
          <a:xfrm>
            <a:off x="838200" y="360362"/>
            <a:ext cx="7734300" cy="581183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10"/>
          </p:nvPr>
        </p:nvSpPr>
        <p:spPr/>
        <p:txBody>
          <a:bodyPr/>
          <a:lstStyle/>
          <a:p>
            <a:fld id="{A1C1A383-7A61-4BDE-A272-A72CBE7DD27C}" type="datetime1">
              <a:rPr kumimoji="1" lang="ja-JP" altLang="en-US" smtClean="0"/>
              <a:t>2020/9/23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5A469A7-D8F0-4CD9-B84B-3A79413A6802}" type="slidenum">
              <a:rPr kumimoji="1" lang="ja-JP" altLang="en-US" smtClean="0"/>
              <a:t>‹#›</a:t>
            </a:fld>
            <a:endParaRPr kumimoji="1" lang="ja-JP" altLang="en-US"/>
          </a:p>
        </p:txBody>
      </p:sp>
    </p:spTree>
    <p:extLst>
      <p:ext uri="{BB962C8B-B14F-4D97-AF65-F5344CB8AC3E}">
        <p14:creationId xmlns:p14="http://schemas.microsoft.com/office/powerpoint/2010/main" val="36940702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 y="6334316"/>
            <a:ext cx="12192000"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ja-JP" altLang="en-US"/>
              <a:t>マスター タイトルの書式設定</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C131B3A3-C04B-457B-B548-EAD6F805E3DA}" type="datetime1">
              <a:rPr kumimoji="1" lang="ja-JP" altLang="en-US" smtClean="0"/>
              <a:t>2020/9/23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5A469A7-D8F0-4CD9-B84B-3A79413A6802}" type="slidenum">
              <a:rPr kumimoji="1" lang="ja-JP" altLang="en-US" smtClean="0"/>
              <a:t>‹#›</a:t>
            </a:fld>
            <a:endParaRPr kumimoji="1" lang="ja-JP" alt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0310414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1097280" y="205323"/>
            <a:ext cx="10058400" cy="1450757"/>
          </a:xfrm>
        </p:spPr>
        <p:txBody>
          <a:bodyPr/>
          <a:lstStyle/>
          <a:p>
            <a:r>
              <a:rPr lang="ja-JP" altLang="en-US" dirty="0"/>
              <a:t>マスター タイトルの書式設定</a:t>
            </a:r>
            <a:endParaRPr lang="en-US" dirty="0"/>
          </a:p>
        </p:txBody>
      </p:sp>
      <p:sp>
        <p:nvSpPr>
          <p:cNvPr id="3" name="Content Placeholder 2"/>
          <p:cNvSpPr>
            <a:spLocks noGrp="1"/>
          </p:cNvSpPr>
          <p:nvPr>
            <p:ph idx="1"/>
          </p:nvPr>
        </p:nvSpPr>
        <p:spPr>
          <a:xfrm>
            <a:off x="1068387" y="1876214"/>
            <a:ext cx="10058400" cy="402336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A604A1DB-B1B9-4699-8F44-59D366596EFC}" type="datetime1">
              <a:rPr kumimoji="1" lang="ja-JP" altLang="en-US" smtClean="0"/>
              <a:t>2020/9/23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5A469A7-D8F0-4CD9-B84B-3A79413A6802}" type="slidenum">
              <a:rPr kumimoji="1" lang="ja-JP" altLang="en-US" smtClean="0"/>
              <a:t>‹#›</a:t>
            </a:fld>
            <a:endParaRPr kumimoji="1" lang="ja-JP" altLang="en-US"/>
          </a:p>
        </p:txBody>
      </p:sp>
    </p:spTree>
    <p:extLst>
      <p:ext uri="{BB962C8B-B14F-4D97-AF65-F5344CB8AC3E}">
        <p14:creationId xmlns:p14="http://schemas.microsoft.com/office/powerpoint/2010/main" val="229337076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セクション見出し">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ja-JP" altLang="en-US"/>
              <a:t>マスター タイトルの書式設定</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61774328-B8A6-4BCC-B8EF-127BD5B0AE62}" type="datetime1">
              <a:rPr kumimoji="1" lang="ja-JP" altLang="en-US" smtClean="0"/>
              <a:t>2020/9/23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5A469A7-D8F0-4CD9-B84B-3A79413A6802}" type="slidenum">
              <a:rPr kumimoji="1" lang="ja-JP" altLang="en-US" smtClean="0"/>
              <a:t>‹#›</a:t>
            </a:fld>
            <a:endParaRPr kumimoji="1" lang="ja-JP" alt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3591477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1097280" y="1845734"/>
            <a:ext cx="4937760" cy="4023359"/>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42321FF2-AF9F-430D-AC48-3BC632117230}" type="datetime1">
              <a:rPr kumimoji="1" lang="ja-JP" altLang="en-US" smtClean="0"/>
              <a:t>2020/9/23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35A469A7-D8F0-4CD9-B84B-3A79413A6802}" type="slidenum">
              <a:rPr kumimoji="1" lang="ja-JP" altLang="en-US" smtClean="0"/>
              <a:t>‹#›</a:t>
            </a:fld>
            <a:endParaRPr kumimoji="1" lang="ja-JP" altLang="en-US"/>
          </a:p>
        </p:txBody>
      </p:sp>
    </p:spTree>
    <p:extLst>
      <p:ext uri="{BB962C8B-B14F-4D97-AF65-F5344CB8AC3E}">
        <p14:creationId xmlns:p14="http://schemas.microsoft.com/office/powerpoint/2010/main" val="100818859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1097280" y="2582335"/>
            <a:ext cx="4937760" cy="328676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6217920" y="2582334"/>
            <a:ext cx="4937760" cy="328676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16260B64-647F-4EDC-8939-569667C4F55B}" type="datetime1">
              <a:rPr kumimoji="1" lang="ja-JP" altLang="en-US" smtClean="0"/>
              <a:t>2020/9/23</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35A469A7-D8F0-4CD9-B84B-3A79413A6802}" type="slidenum">
              <a:rPr kumimoji="1" lang="ja-JP" altLang="en-US" smtClean="0"/>
              <a:t>‹#›</a:t>
            </a:fld>
            <a:endParaRPr kumimoji="1" lang="ja-JP" altLang="en-US"/>
          </a:p>
        </p:txBody>
      </p:sp>
    </p:spTree>
    <p:extLst>
      <p:ext uri="{BB962C8B-B14F-4D97-AF65-F5344CB8AC3E}">
        <p14:creationId xmlns:p14="http://schemas.microsoft.com/office/powerpoint/2010/main" val="143284751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4BE62472-AECC-466D-80D2-368BCF30907F}" type="datetime1">
              <a:rPr kumimoji="1" lang="ja-JP" altLang="en-US" smtClean="0"/>
              <a:t>2020/9/23</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35A469A7-D8F0-4CD9-B84B-3A79413A6802}" type="slidenum">
              <a:rPr kumimoji="1" lang="ja-JP" altLang="en-US" smtClean="0"/>
              <a:t>‹#›</a:t>
            </a:fld>
            <a:endParaRPr kumimoji="1" lang="ja-JP" altLang="en-US"/>
          </a:p>
        </p:txBody>
      </p:sp>
    </p:spTree>
    <p:extLst>
      <p:ext uri="{BB962C8B-B14F-4D97-AF65-F5344CB8AC3E}">
        <p14:creationId xmlns:p14="http://schemas.microsoft.com/office/powerpoint/2010/main" val="130443943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白紙">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01CE0D8D-4849-4E53-AEB6-AB2EB10BEF63}" type="datetime1">
              <a:rPr kumimoji="1" lang="ja-JP" altLang="en-US" smtClean="0"/>
              <a:t>2020/9/23</a:t>
            </a:fld>
            <a:endParaRPr kumimoji="1" lang="ja-JP" alt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kumimoji="1" lang="ja-JP" altLang="en-US"/>
          </a:p>
        </p:txBody>
      </p:sp>
      <p:sp>
        <p:nvSpPr>
          <p:cNvPr id="9" name="Slide Number Placeholder 8"/>
          <p:cNvSpPr>
            <a:spLocks noGrp="1"/>
          </p:cNvSpPr>
          <p:nvPr>
            <p:ph type="sldNum" sz="quarter" idx="12"/>
          </p:nvPr>
        </p:nvSpPr>
        <p:spPr/>
        <p:txBody>
          <a:bodyPr/>
          <a:lstStyle/>
          <a:p>
            <a:fld id="{35A469A7-D8F0-4CD9-B84B-3A79413A6802}" type="slidenum">
              <a:rPr kumimoji="1" lang="ja-JP" altLang="en-US" smtClean="0"/>
              <a:t>‹#›</a:t>
            </a:fld>
            <a:endParaRPr kumimoji="1" lang="ja-JP" altLang="en-US"/>
          </a:p>
        </p:txBody>
      </p:sp>
    </p:spTree>
    <p:extLst>
      <p:ext uri="{BB962C8B-B14F-4D97-AF65-F5344CB8AC3E}">
        <p14:creationId xmlns:p14="http://schemas.microsoft.com/office/powerpoint/2010/main" val="259115283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タイトル付きの&#10;コンテンツ">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ja-JP" altLang="en-US"/>
              <a:t>マスター タイトルの書式設定</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4D51CB71-5E17-44EC-8640-EEC5E69892D5}" type="datetime1">
              <a:rPr kumimoji="1" lang="ja-JP" altLang="en-US" smtClean="0"/>
              <a:t>2020/9/23</a:t>
            </a:fld>
            <a:endParaRPr kumimoji="1" lang="ja-JP" alt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kumimoji="1" lang="ja-JP" alt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35A469A7-D8F0-4CD9-B84B-3A79413A6802}" type="slidenum">
              <a:rPr kumimoji="1" lang="ja-JP" altLang="en-US" smtClean="0"/>
              <a:t>‹#›</a:t>
            </a:fld>
            <a:endParaRPr kumimoji="1" lang="ja-JP" altLang="en-US"/>
          </a:p>
        </p:txBody>
      </p:sp>
    </p:spTree>
    <p:extLst>
      <p:ext uri="{BB962C8B-B14F-4D97-AF65-F5344CB8AC3E}">
        <p14:creationId xmlns:p14="http://schemas.microsoft.com/office/powerpoint/2010/main" val="12668790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611AA31A-E4A5-4333-8473-235C72DA4FFF}" type="datetime1">
              <a:rPr kumimoji="1" lang="ja-JP" altLang="en-US" smtClean="0"/>
              <a:t>2020/9/23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5A469A7-D8F0-4CD9-B84B-3A79413A6802}" type="slidenum">
              <a:rPr kumimoji="1" lang="ja-JP" altLang="en-US" smtClean="0"/>
              <a:t>‹#›</a:t>
            </a:fld>
            <a:endParaRPr kumimoji="1" lang="ja-JP" altLang="en-US"/>
          </a:p>
        </p:txBody>
      </p:sp>
    </p:spTree>
    <p:extLst>
      <p:ext uri="{BB962C8B-B14F-4D97-AF65-F5344CB8AC3E}">
        <p14:creationId xmlns:p14="http://schemas.microsoft.com/office/powerpoint/2010/main" val="296022341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tIns="0" bIns="0" anchor="b">
            <a:noAutofit/>
          </a:bodyPr>
          <a:lstStyle>
            <a:lvl1pPr>
              <a:defRPr sz="3600" b="0">
                <a:solidFill>
                  <a:srgbClr val="FFFFFF"/>
                </a:solidFill>
              </a:defRPr>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図を追加</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079ECCB5-F348-4F23-BCFC-5713AC1446D2}" type="datetime1">
              <a:rPr kumimoji="1" lang="ja-JP" altLang="en-US" smtClean="0"/>
              <a:t>2020/9/23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35A469A7-D8F0-4CD9-B84B-3A79413A6802}" type="slidenum">
              <a:rPr kumimoji="1" lang="ja-JP" altLang="en-US" smtClean="0"/>
              <a:t>‹#›</a:t>
            </a:fld>
            <a:endParaRPr kumimoji="1" lang="ja-JP" altLang="en-US"/>
          </a:p>
        </p:txBody>
      </p:sp>
    </p:spTree>
    <p:extLst>
      <p:ext uri="{BB962C8B-B14F-4D97-AF65-F5344CB8AC3E}">
        <p14:creationId xmlns:p14="http://schemas.microsoft.com/office/powerpoint/2010/main" val="279993409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546DAE57-2392-4AE1-8650-41AB18FD5059}" type="datetime1">
              <a:rPr kumimoji="1" lang="ja-JP" altLang="en-US" smtClean="0"/>
              <a:t>2020/9/23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5A469A7-D8F0-4CD9-B84B-3A79413A6802}" type="slidenum">
              <a:rPr kumimoji="1" lang="ja-JP" altLang="en-US" smtClean="0"/>
              <a:t>‹#›</a:t>
            </a:fld>
            <a:endParaRPr kumimoji="1" lang="ja-JP" altLang="en-US"/>
          </a:p>
        </p:txBody>
      </p:sp>
    </p:spTree>
    <p:extLst>
      <p:ext uri="{BB962C8B-B14F-4D97-AF65-F5344CB8AC3E}">
        <p14:creationId xmlns:p14="http://schemas.microsoft.com/office/powerpoint/2010/main" val="419651845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縦書きタイトルと&#10;縦書きテキスト">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87894A4B-2C4C-461F-8136-E27B9BE0C0CF}" type="datetime1">
              <a:rPr kumimoji="1" lang="ja-JP" altLang="en-US" smtClean="0"/>
              <a:t>2020/9/23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5A469A7-D8F0-4CD9-B84B-3A79413A6802}" type="slidenum">
              <a:rPr kumimoji="1" lang="ja-JP" altLang="en-US" smtClean="0"/>
              <a:t>‹#›</a:t>
            </a:fld>
            <a:endParaRPr kumimoji="1" lang="ja-JP" altLang="en-US"/>
          </a:p>
        </p:txBody>
      </p:sp>
    </p:spTree>
    <p:extLst>
      <p:ext uri="{BB962C8B-B14F-4D97-AF65-F5344CB8AC3E}">
        <p14:creationId xmlns:p14="http://schemas.microsoft.com/office/powerpoint/2010/main" val="42827434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831850" y="1712423"/>
            <a:ext cx="10515600" cy="2851208"/>
          </a:xfrm>
        </p:spPr>
        <p:txBody>
          <a:bodyPr anchor="b">
            <a:normAutofit/>
          </a:bodyPr>
          <a:lstStyle>
            <a:lvl1pPr>
              <a:defRPr sz="6000" b="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831850" y="4552633"/>
            <a:ext cx="10515600" cy="1500187"/>
          </a:xfrm>
        </p:spPr>
        <p:txBody>
          <a:bodyPr anchor="t">
            <a:normAutofit/>
          </a:bodyPr>
          <a:lstStyle>
            <a:lvl1pPr marL="0" indent="0">
              <a:buNone/>
              <a:defRPr sz="24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9FDBAFAA-EF8B-40C9-96C1-5FB901643676}" type="datetime1">
              <a:rPr kumimoji="1" lang="ja-JP" altLang="en-US" smtClean="0"/>
              <a:t>2020/9/23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5A469A7-D8F0-4CD9-B84B-3A79413A6802}" type="slidenum">
              <a:rPr kumimoji="1" lang="ja-JP" altLang="en-US" smtClean="0"/>
              <a:t>‹#›</a:t>
            </a:fld>
            <a:endParaRPr kumimoji="1" lang="ja-JP" altLang="en-US"/>
          </a:p>
        </p:txBody>
      </p:sp>
    </p:spTree>
    <p:extLst>
      <p:ext uri="{BB962C8B-B14F-4D97-AF65-F5344CB8AC3E}">
        <p14:creationId xmlns:p14="http://schemas.microsoft.com/office/powerpoint/2010/main" val="35808208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845127" y="1828800"/>
            <a:ext cx="5181600" cy="4351337"/>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6172200" y="1828800"/>
            <a:ext cx="5181600" cy="4351337"/>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6AE6FE1E-79EA-47E2-939D-B02C2E3E04BD}" type="datetime1">
              <a:rPr kumimoji="1" lang="ja-JP" altLang="en-US" smtClean="0"/>
              <a:t>2020/9/23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35A469A7-D8F0-4CD9-B84B-3A79413A6802}" type="slidenum">
              <a:rPr kumimoji="1" lang="ja-JP" altLang="en-US" smtClean="0"/>
              <a:t>‹#›</a:t>
            </a:fld>
            <a:endParaRPr kumimoji="1" lang="ja-JP" altLang="en-US"/>
          </a:p>
        </p:txBody>
      </p:sp>
    </p:spTree>
    <p:extLst>
      <p:ext uri="{BB962C8B-B14F-4D97-AF65-F5344CB8AC3E}">
        <p14:creationId xmlns:p14="http://schemas.microsoft.com/office/powerpoint/2010/main" val="28354407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比較">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45127" y="1681850"/>
            <a:ext cx="5156200" cy="825699"/>
          </a:xfrm>
        </p:spPr>
        <p:txBody>
          <a:bodyPr anchor="b">
            <a:normAutofit/>
          </a:bodyP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845127" y="2507550"/>
            <a:ext cx="5156200" cy="3680525"/>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6172200" y="1681851"/>
            <a:ext cx="5181601" cy="825698"/>
          </a:xfrm>
        </p:spPr>
        <p:txBody>
          <a:bodyPr anchor="b"/>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6172200" y="2507550"/>
            <a:ext cx="5181601" cy="3680525"/>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7" name="Date Placeholder 6"/>
          <p:cNvSpPr>
            <a:spLocks noGrp="1"/>
          </p:cNvSpPr>
          <p:nvPr>
            <p:ph type="dt" sz="half" idx="10"/>
          </p:nvPr>
        </p:nvSpPr>
        <p:spPr/>
        <p:txBody>
          <a:bodyPr/>
          <a:lstStyle/>
          <a:p>
            <a:fld id="{0306A374-EFAD-438C-A7F1-C658CC2E04E0}" type="datetime1">
              <a:rPr kumimoji="1" lang="ja-JP" altLang="en-US" smtClean="0"/>
              <a:t>2020/9/23</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35A469A7-D8F0-4CD9-B84B-3A79413A6802}" type="slidenum">
              <a:rPr kumimoji="1" lang="ja-JP" altLang="en-US" smtClean="0"/>
              <a:t>‹#›</a:t>
            </a:fld>
            <a:endParaRPr kumimoji="1" lang="ja-JP" altLang="en-US"/>
          </a:p>
        </p:txBody>
      </p:sp>
      <p:sp>
        <p:nvSpPr>
          <p:cNvPr id="10" name="Title 9"/>
          <p:cNvSpPr>
            <a:spLocks noGrp="1"/>
          </p:cNvSpPr>
          <p:nvPr>
            <p:ph type="title"/>
          </p:nvPr>
        </p:nvSpPr>
        <p:spPr/>
        <p:txBody>
          <a:bodyPr/>
          <a:lstStyle/>
          <a:p>
            <a:r>
              <a:rPr lang="ja-JP" altLang="en-US"/>
              <a:t>マスター タイトルの書式設定</a:t>
            </a:r>
            <a:endParaRPr lang="en-US" dirty="0"/>
          </a:p>
        </p:txBody>
      </p:sp>
    </p:spTree>
    <p:extLst>
      <p:ext uri="{BB962C8B-B14F-4D97-AF65-F5344CB8AC3E}">
        <p14:creationId xmlns:p14="http://schemas.microsoft.com/office/powerpoint/2010/main" val="40938408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タイトルのみ">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67D827A7-0D61-4C38-B1ED-A2213B149EA5}" type="datetime1">
              <a:rPr kumimoji="1" lang="ja-JP" altLang="en-US" smtClean="0"/>
              <a:t>2020/9/23</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35A469A7-D8F0-4CD9-B84B-3A79413A6802}" type="slidenum">
              <a:rPr kumimoji="1" lang="ja-JP" altLang="en-US" smtClean="0"/>
              <a:t>‹#›</a:t>
            </a:fld>
            <a:endParaRPr kumimoji="1" lang="ja-JP" altLang="en-US"/>
          </a:p>
        </p:txBody>
      </p:sp>
      <p:sp>
        <p:nvSpPr>
          <p:cNvPr id="6" name="Title 5"/>
          <p:cNvSpPr>
            <a:spLocks noGrp="1"/>
          </p:cNvSpPr>
          <p:nvPr>
            <p:ph type="title"/>
          </p:nvPr>
        </p:nvSpPr>
        <p:spPr/>
        <p:txBody>
          <a:bodyPr/>
          <a:lstStyle/>
          <a:p>
            <a:r>
              <a:rPr lang="ja-JP" altLang="en-US"/>
              <a:t>マスター タイトルの書式設定</a:t>
            </a:r>
            <a:endParaRPr lang="en-US"/>
          </a:p>
        </p:txBody>
      </p:sp>
    </p:spTree>
    <p:extLst>
      <p:ext uri="{BB962C8B-B14F-4D97-AF65-F5344CB8AC3E}">
        <p14:creationId xmlns:p14="http://schemas.microsoft.com/office/powerpoint/2010/main" val="35812664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F7FD5AC-060B-45E5-9E28-4738016F9993}" type="datetime1">
              <a:rPr kumimoji="1" lang="ja-JP" altLang="en-US" smtClean="0"/>
              <a:t>2020/9/23</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35A469A7-D8F0-4CD9-B84B-3A79413A6802}" type="slidenum">
              <a:rPr kumimoji="1" lang="ja-JP" altLang="en-US" smtClean="0"/>
              <a:t>‹#›</a:t>
            </a:fld>
            <a:endParaRPr kumimoji="1" lang="ja-JP" altLang="en-US"/>
          </a:p>
        </p:txBody>
      </p:sp>
    </p:spTree>
    <p:extLst>
      <p:ext uri="{BB962C8B-B14F-4D97-AF65-F5344CB8AC3E}">
        <p14:creationId xmlns:p14="http://schemas.microsoft.com/office/powerpoint/2010/main" val="25641345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931920" cy="1600197"/>
          </a:xfrm>
        </p:spPr>
        <p:txBody>
          <a:bodyPr anchor="b">
            <a:normAutofit/>
          </a:bodyPr>
          <a:lstStyle>
            <a:lvl1pPr>
              <a:defRPr sz="3200" b="0"/>
            </a:lvl1pPr>
          </a:lstStyle>
          <a:p>
            <a:r>
              <a:rPr lang="ja-JP" altLang="en-US"/>
              <a:t>マスター タイトルの書式設定</a:t>
            </a:r>
            <a:endParaRPr lang="en-US" dirty="0"/>
          </a:p>
        </p:txBody>
      </p:sp>
      <p:sp>
        <p:nvSpPr>
          <p:cNvPr id="3" name="Content Placeholder 2"/>
          <p:cNvSpPr>
            <a:spLocks noGrp="1"/>
          </p:cNvSpPr>
          <p:nvPr>
            <p:ph idx="1"/>
          </p:nvPr>
        </p:nvSpPr>
        <p:spPr>
          <a:xfrm>
            <a:off x="5181600" y="990600"/>
            <a:ext cx="6172200" cy="48768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841248" y="2057399"/>
            <a:ext cx="3931920" cy="3810001"/>
          </a:xfrm>
        </p:spPr>
        <p:txBody>
          <a:bodyPr>
            <a:normAutofit/>
          </a:bodyPr>
          <a:lstStyle>
            <a:lvl1pPr marL="0" indent="0">
              <a:lnSpc>
                <a:spcPct val="90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F71C8FF3-722F-4841-9B21-CDC2BA8ADB22}" type="datetime1">
              <a:rPr kumimoji="1" lang="ja-JP" altLang="en-US" smtClean="0"/>
              <a:t>2020/9/23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35A469A7-D8F0-4CD9-B84B-3A79413A6802}" type="slidenum">
              <a:rPr kumimoji="1" lang="ja-JP" altLang="en-US" smtClean="0"/>
              <a:t>‹#›</a:t>
            </a:fld>
            <a:endParaRPr kumimoji="1" lang="ja-JP" altLang="en-US"/>
          </a:p>
        </p:txBody>
      </p:sp>
    </p:spTree>
    <p:extLst>
      <p:ext uri="{BB962C8B-B14F-4D97-AF65-F5344CB8AC3E}">
        <p14:creationId xmlns:p14="http://schemas.microsoft.com/office/powerpoint/2010/main" val="30159538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931920" cy="1600200"/>
          </a:xfrm>
        </p:spPr>
        <p:txBody>
          <a:bodyPr anchor="b">
            <a:normAutofit/>
          </a:bodyPr>
          <a:lstStyle>
            <a:lvl1pPr>
              <a:defRPr sz="3200" b="0"/>
            </a:lvl1pPr>
          </a:lstStyle>
          <a:p>
            <a:r>
              <a:rPr lang="ja-JP" altLang="en-US"/>
              <a:t>マスター タイトルの書式設定</a:t>
            </a:r>
            <a:endParaRPr lang="en-US" dirty="0"/>
          </a:p>
        </p:txBody>
      </p:sp>
      <p:sp>
        <p:nvSpPr>
          <p:cNvPr id="3" name="Picture Placeholder 2"/>
          <p:cNvSpPr>
            <a:spLocks noGrp="1"/>
          </p:cNvSpPr>
          <p:nvPr>
            <p:ph type="pic" idx="1"/>
          </p:nvPr>
        </p:nvSpPr>
        <p:spPr>
          <a:xfrm>
            <a:off x="5181600" y="990600"/>
            <a:ext cx="6172200" cy="4876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図を追加</a:t>
            </a:r>
            <a:endParaRPr lang="en-US" dirty="0"/>
          </a:p>
        </p:txBody>
      </p:sp>
      <p:sp>
        <p:nvSpPr>
          <p:cNvPr id="4" name="Text Placeholder 3"/>
          <p:cNvSpPr>
            <a:spLocks noGrp="1"/>
          </p:cNvSpPr>
          <p:nvPr>
            <p:ph type="body" sz="half" idx="2"/>
          </p:nvPr>
        </p:nvSpPr>
        <p:spPr>
          <a:xfrm>
            <a:off x="841248" y="2057400"/>
            <a:ext cx="3931920" cy="3810000"/>
          </a:xfrm>
        </p:spPr>
        <p:txBody>
          <a:bodyPr>
            <a:normAutofit/>
          </a:bodyPr>
          <a:lstStyle>
            <a:lvl1pPr marL="0" indent="0">
              <a:lnSpc>
                <a:spcPct val="90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0DA18943-F2A4-4C4F-877E-5C63AB352277}" type="datetime1">
              <a:rPr kumimoji="1" lang="ja-JP" altLang="en-US" smtClean="0"/>
              <a:t>2020/9/23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35A469A7-D8F0-4CD9-B84B-3A79413A6802}" type="slidenum">
              <a:rPr kumimoji="1" lang="ja-JP" altLang="en-US" smtClean="0"/>
              <a:t>‹#›</a:t>
            </a:fld>
            <a:endParaRPr kumimoji="1" lang="ja-JP" altLang="en-US"/>
          </a:p>
        </p:txBody>
      </p:sp>
    </p:spTree>
    <p:extLst>
      <p:ext uri="{BB962C8B-B14F-4D97-AF65-F5344CB8AC3E}">
        <p14:creationId xmlns:p14="http://schemas.microsoft.com/office/powerpoint/2010/main" val="4629259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45127" y="365760"/>
            <a:ext cx="10515600" cy="132556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845127" y="1828800"/>
            <a:ext cx="10515600" cy="4351337"/>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100">
                <a:solidFill>
                  <a:schemeClr val="tx1">
                    <a:lumMod val="65000"/>
                    <a:lumOff val="35000"/>
                  </a:schemeClr>
                </a:solidFill>
              </a:defRPr>
            </a:lvl1pPr>
          </a:lstStyle>
          <a:p>
            <a:fld id="{C80E573C-88F2-481B-9D04-902DE2BB7073}" type="datetime1">
              <a:rPr kumimoji="1" lang="ja-JP" altLang="en-US" smtClean="0"/>
              <a:t>2020/9/23</a:t>
            </a:fld>
            <a:endParaRPr kumimoji="1" lang="ja-JP" alt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100">
                <a:solidFill>
                  <a:schemeClr val="tx1">
                    <a:lumMod val="65000"/>
                    <a:lumOff val="35000"/>
                  </a:schemeClr>
                </a:solidFill>
              </a:defRPr>
            </a:lvl1pPr>
          </a:lstStyle>
          <a:p>
            <a:endParaRPr kumimoji="1" lang="ja-JP" altLang="en-US"/>
          </a:p>
        </p:txBody>
      </p:sp>
      <p:sp>
        <p:nvSpPr>
          <p:cNvPr id="6" name="Slide Number Placeholder 5"/>
          <p:cNvSpPr>
            <a:spLocks noGrp="1"/>
          </p:cNvSpPr>
          <p:nvPr>
            <p:ph type="sldNum" sz="quarter" idx="4"/>
          </p:nvPr>
        </p:nvSpPr>
        <p:spPr>
          <a:xfrm>
            <a:off x="8617527" y="6356350"/>
            <a:ext cx="2743200" cy="365125"/>
          </a:xfrm>
          <a:prstGeom prst="rect">
            <a:avLst/>
          </a:prstGeom>
        </p:spPr>
        <p:txBody>
          <a:bodyPr vert="horz" lIns="91440" tIns="45720" rIns="91440" bIns="45720" rtlCol="0" anchor="ctr"/>
          <a:lstStyle>
            <a:lvl1pPr algn="r">
              <a:defRPr sz="1100">
                <a:solidFill>
                  <a:schemeClr val="tx1">
                    <a:tint val="75000"/>
                  </a:schemeClr>
                </a:solidFill>
              </a:defRPr>
            </a:lvl1pPr>
          </a:lstStyle>
          <a:p>
            <a:fld id="{35A469A7-D8F0-4CD9-B84B-3A79413A6802}" type="slidenum">
              <a:rPr kumimoji="1" lang="ja-JP" altLang="en-US" smtClean="0"/>
              <a:t>‹#›</a:t>
            </a:fld>
            <a:endParaRPr kumimoji="1" lang="ja-JP" altLang="en-US"/>
          </a:p>
        </p:txBody>
      </p:sp>
    </p:spTree>
    <p:extLst>
      <p:ext uri="{BB962C8B-B14F-4D97-AF65-F5344CB8AC3E}">
        <p14:creationId xmlns:p14="http://schemas.microsoft.com/office/powerpoint/2010/main" val="990747890"/>
      </p:ext>
    </p:extLst>
  </p:cSld>
  <p:clrMap bg1="lt1" tx1="dk1" bg2="lt2" tx2="dk2" accent1="accent1" accent2="accent2" accent3="accent3" accent4="accent4" accent5="accent5" accent6="accent6" hlink="hlink" folHlink="folHlink"/>
  <p:sldLayoutIdLst>
    <p:sldLayoutId id="2147483785" r:id="rId1"/>
    <p:sldLayoutId id="2147483786" r:id="rId2"/>
    <p:sldLayoutId id="2147483787" r:id="rId3"/>
    <p:sldLayoutId id="2147483788" r:id="rId4"/>
    <p:sldLayoutId id="2147483789" r:id="rId5"/>
    <p:sldLayoutId id="2147483790" r:id="rId6"/>
    <p:sldLayoutId id="2147483791" r:id="rId7"/>
    <p:sldLayoutId id="2147483792" r:id="rId8"/>
    <p:sldLayoutId id="2147483793" r:id="rId9"/>
    <p:sldLayoutId id="2147483794" r:id="rId10"/>
    <p:sldLayoutId id="2147483795" r:id="rId1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Wingdings 2" pitchFamily="18" charset="2"/>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Wingdings 2" pitchFamily="18" charset="2"/>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Wingdings 2" pitchFamily="18" charset="2"/>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Wingdings 2" pitchFamily="18" charset="2"/>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Wingdings 2" pitchFamily="18" charset="2"/>
        <a:buChar char=""/>
        <a:defRPr kumimoji="1" sz="1800" kern="1200">
          <a:solidFill>
            <a:schemeClr val="tx1"/>
          </a:solidFill>
          <a:latin typeface="+mn-lt"/>
          <a:ea typeface="+mn-ea"/>
          <a:cs typeface="+mn-cs"/>
        </a:defRPr>
      </a:lvl5pPr>
      <a:lvl6pPr marL="2514600" indent="-228600" algn="l" defTabSz="914400" rtl="0" eaLnBrk="1" latinLnBrk="0" hangingPunct="1">
        <a:spcBef>
          <a:spcPct val="20000"/>
        </a:spcBef>
        <a:buFont typeface="Wingdings 2" pitchFamily="18" charset="2"/>
        <a:buChar char=""/>
        <a:defRPr kumimoji="1" sz="1800" kern="1200">
          <a:solidFill>
            <a:schemeClr val="tx1"/>
          </a:solidFill>
          <a:latin typeface="+mn-lt"/>
          <a:ea typeface="+mn-ea"/>
          <a:cs typeface="+mn-cs"/>
        </a:defRPr>
      </a:lvl6pPr>
      <a:lvl7pPr marL="2971800" indent="-228600" algn="l" defTabSz="914400" rtl="0" eaLnBrk="1" latinLnBrk="0" hangingPunct="1">
        <a:spcBef>
          <a:spcPct val="20000"/>
        </a:spcBef>
        <a:buFont typeface="Wingdings 2" pitchFamily="18" charset="2"/>
        <a:buChar char=""/>
        <a:defRPr kumimoji="1" sz="1800" kern="1200">
          <a:solidFill>
            <a:schemeClr val="tx1"/>
          </a:solidFill>
          <a:latin typeface="+mn-lt"/>
          <a:ea typeface="+mn-ea"/>
          <a:cs typeface="+mn-cs"/>
        </a:defRPr>
      </a:lvl7pPr>
      <a:lvl8pPr marL="3429000" indent="-228600" algn="l" defTabSz="914400" rtl="0" eaLnBrk="1" latinLnBrk="0" hangingPunct="1">
        <a:spcBef>
          <a:spcPct val="20000"/>
        </a:spcBef>
        <a:buFont typeface="Wingdings 2" pitchFamily="18" charset="2"/>
        <a:buChar char=""/>
        <a:defRPr kumimoji="1" sz="1800" kern="1200">
          <a:solidFill>
            <a:schemeClr val="tx1"/>
          </a:solidFill>
          <a:latin typeface="+mn-lt"/>
          <a:ea typeface="+mn-ea"/>
          <a:cs typeface="+mn-cs"/>
        </a:defRPr>
      </a:lvl8pPr>
      <a:lvl9pPr marL="3886200" indent="-228600" algn="l" defTabSz="914400" rtl="0" eaLnBrk="1" latinLnBrk="0" hangingPunct="1">
        <a:spcBef>
          <a:spcPct val="20000"/>
        </a:spcBef>
        <a:buFont typeface="Wingdings 2" pitchFamily="18" charset="2"/>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83B58C93-FA00-4803-9BAA-2337245478F9}" type="datetime1">
              <a:rPr kumimoji="1" lang="ja-JP" altLang="en-US" smtClean="0"/>
              <a:t>2020/9/23</a:t>
            </a:fld>
            <a:endParaRPr kumimoji="1" lang="ja-JP" alt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kumimoji="1" lang="ja-JP" altLang="en-US"/>
          </a:p>
        </p:txBody>
      </p:sp>
      <p:sp>
        <p:nvSpPr>
          <p:cNvPr id="6" name="Slide Number Placeholder 5"/>
          <p:cNvSpPr>
            <a:spLocks noGrp="1"/>
          </p:cNvSpPr>
          <p:nvPr>
            <p:ph type="sldNum" sz="quarter" idx="4"/>
          </p:nvPr>
        </p:nvSpPr>
        <p:spPr>
          <a:xfrm>
            <a:off x="1" y="6459785"/>
            <a:ext cx="426720" cy="365125"/>
          </a:xfrm>
          <a:prstGeom prst="rect">
            <a:avLst/>
          </a:prstGeom>
        </p:spPr>
        <p:txBody>
          <a:bodyPr vert="horz" lIns="91440" tIns="45720" rIns="91440" bIns="45720" rtlCol="0" anchor="ctr"/>
          <a:lstStyle>
            <a:lvl1pPr algn="r">
              <a:defRPr sz="1050">
                <a:solidFill>
                  <a:srgbClr val="FFFFFF"/>
                </a:solidFill>
              </a:defRPr>
            </a:lvl1pPr>
          </a:lstStyle>
          <a:p>
            <a:fld id="{35A469A7-D8F0-4CD9-B84B-3A79413A6802}" type="slidenum">
              <a:rPr kumimoji="1" lang="ja-JP" altLang="en-US" smtClean="0"/>
              <a:t>‹#›</a:t>
            </a:fld>
            <a:endParaRPr kumimoji="1" lang="ja-JP" altLang="en-US"/>
          </a:p>
        </p:txBody>
      </p:sp>
    </p:spTree>
    <p:extLst>
      <p:ext uri="{BB962C8B-B14F-4D97-AF65-F5344CB8AC3E}">
        <p14:creationId xmlns:p14="http://schemas.microsoft.com/office/powerpoint/2010/main" val="3624162145"/>
      </p:ext>
    </p:extLst>
  </p:cSld>
  <p:clrMap bg1="lt1" tx1="dk1" bg2="lt2" tx2="dk2" accent1="accent1" accent2="accent2" accent3="accent3" accent4="accent4" accent5="accent5" accent6="accent6" hlink="hlink" folHlink="folHlink"/>
  <p:sldLayoutIdLst>
    <p:sldLayoutId id="2147484139" r:id="rId1"/>
    <p:sldLayoutId id="2147484140" r:id="rId2"/>
    <p:sldLayoutId id="2147484141" r:id="rId3"/>
    <p:sldLayoutId id="2147484142" r:id="rId4"/>
    <p:sldLayoutId id="2147484143" r:id="rId5"/>
    <p:sldLayoutId id="2147484144" r:id="rId6"/>
    <p:sldLayoutId id="2147484145" r:id="rId7"/>
    <p:sldLayoutId id="2147484146" r:id="rId8"/>
    <p:sldLayoutId id="2147484147" r:id="rId9"/>
    <p:sldLayoutId id="2147484148" r:id="rId10"/>
    <p:sldLayoutId id="2147484149" r:id="rId11"/>
  </p:sldLayoutIdLst>
  <p:hf hdr="0" ftr="0" dt="0"/>
  <p:txStyles>
    <p:titleStyle>
      <a:lvl1pPr algn="l" defTabSz="914400" rtl="0" eaLnBrk="1" latinLnBrk="0" hangingPunct="1">
        <a:lnSpc>
          <a:spcPct val="85000"/>
        </a:lnSpc>
        <a:spcBef>
          <a:spcPct val="0"/>
        </a:spcBef>
        <a:buNone/>
        <a:defRPr kumimoji="1"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kumimoji="1"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emf"/><Relationship Id="rId1" Type="http://schemas.openxmlformats.org/officeDocument/2006/relationships/slideLayout" Target="../slideLayouts/slideLayout13.xml"/><Relationship Id="rId4" Type="http://schemas.openxmlformats.org/officeDocument/2006/relationships/image" Target="../media/image6.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3.xml"/><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757988" y="1406769"/>
            <a:ext cx="10346891" cy="2257943"/>
          </a:xfrm>
        </p:spPr>
        <p:txBody>
          <a:bodyPr>
            <a:normAutofit fontScale="90000"/>
          </a:bodyPr>
          <a:lstStyle/>
          <a:p>
            <a:pPr algn="ctr"/>
            <a:r>
              <a:rPr kumimoji="1" lang="en-US" altLang="ja-JP" sz="6000" dirty="0">
                <a:latin typeface="Tahoma" panose="020B0604030504040204" pitchFamily="34" charset="0"/>
                <a:ea typeface="Tahoma" panose="020B0604030504040204" pitchFamily="34" charset="0"/>
                <a:cs typeface="Tahoma" panose="020B0604030504040204" pitchFamily="34" charset="0"/>
              </a:rPr>
              <a:t>Proposals from the </a:t>
            </a:r>
            <a:br>
              <a:rPr kumimoji="1" lang="en-US" altLang="ja-JP" sz="6000" dirty="0">
                <a:latin typeface="Tahoma" panose="020B0604030504040204" pitchFamily="34" charset="0"/>
                <a:ea typeface="Tahoma" panose="020B0604030504040204" pitchFamily="34" charset="0"/>
                <a:cs typeface="Tahoma" panose="020B0604030504040204" pitchFamily="34" charset="0"/>
              </a:rPr>
            </a:br>
            <a:r>
              <a:rPr kumimoji="1" lang="en-US" altLang="ja-JP" sz="6000" dirty="0">
                <a:latin typeface="Tahoma" panose="020B0604030504040204" pitchFamily="34" charset="0"/>
                <a:ea typeface="Tahoma" panose="020B0604030504040204" pitchFamily="34" charset="0"/>
                <a:cs typeface="Tahoma" panose="020B0604030504040204" pitchFamily="34" charset="0"/>
              </a:rPr>
              <a:t>Informal Working Group on AEBS to amend UN R. No. 152</a:t>
            </a:r>
            <a:endParaRPr kumimoji="1" lang="ja-JP" altLang="en-US" sz="6000" dirty="0">
              <a:latin typeface="Tahoma" panose="020B0604030504040204" pitchFamily="34" charset="0"/>
              <a:cs typeface="Tahoma" panose="020B0604030504040204" pitchFamily="34" charset="0"/>
            </a:endParaRPr>
          </a:p>
        </p:txBody>
      </p:sp>
      <p:sp>
        <p:nvSpPr>
          <p:cNvPr id="4" name="テキスト ボックス 3"/>
          <p:cNvSpPr txBox="1"/>
          <p:nvPr/>
        </p:nvSpPr>
        <p:spPr>
          <a:xfrm>
            <a:off x="0" y="0"/>
            <a:ext cx="12192000" cy="954107"/>
          </a:xfrm>
          <a:prstGeom prst="rect">
            <a:avLst/>
          </a:prstGeom>
          <a:solidFill>
            <a:schemeClr val="accent2"/>
          </a:solidFill>
        </p:spPr>
        <p:txBody>
          <a:bodyPr wrap="square" rtlCol="0">
            <a:spAutoFit/>
          </a:bodyPr>
          <a:lstStyle/>
          <a:p>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Informal</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Working</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Group</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on</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AEBS</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for</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Light</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Vehicles</a:t>
            </a:r>
          </a:p>
          <a:p>
            <a:endPar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5" name="テキスト ボックス 4"/>
          <p:cNvSpPr txBox="1"/>
          <p:nvPr/>
        </p:nvSpPr>
        <p:spPr>
          <a:xfrm>
            <a:off x="8463280" y="0"/>
            <a:ext cx="3728720" cy="923330"/>
          </a:xfrm>
          <a:prstGeom prst="rect">
            <a:avLst/>
          </a:prstGeom>
          <a:solidFill>
            <a:schemeClr val="accent2"/>
          </a:solidFill>
        </p:spPr>
        <p:txBody>
          <a:bodyPr wrap="square" rtlCol="0">
            <a:spAutoFit/>
          </a:bodyPr>
          <a:lstStyle/>
          <a:p>
            <a:r>
              <a:rPr kumimoji="1" lang="en-US" altLang="ja-JP" u="sng" dirty="0">
                <a:solidFill>
                  <a:schemeClr val="bg1"/>
                </a:solidFill>
                <a:latin typeface="Tahoma" panose="020B0604030504040204" pitchFamily="34" charset="0"/>
                <a:ea typeface="Tahoma" panose="020B0604030504040204" pitchFamily="34" charset="0"/>
                <a:cs typeface="Tahoma" panose="020B0604030504040204" pitchFamily="34" charset="0"/>
              </a:rPr>
              <a:t>Informal</a:t>
            </a:r>
            <a:r>
              <a:rPr kumimoji="1" lang="ja-JP" altLang="en-US" u="sng" dirty="0">
                <a:solidFill>
                  <a:schemeClr val="bg1"/>
                </a:solidFill>
                <a:latin typeface="Tahoma" panose="020B0604030504040204" pitchFamily="34" charset="0"/>
                <a:cs typeface="Tahoma" panose="020B0604030504040204" pitchFamily="34" charset="0"/>
              </a:rPr>
              <a:t> </a:t>
            </a:r>
            <a:r>
              <a:rPr kumimoji="1" lang="en-US" altLang="ja-JP" u="sng" dirty="0">
                <a:solidFill>
                  <a:schemeClr val="bg1"/>
                </a:solidFill>
                <a:latin typeface="Tahoma" panose="020B0604030504040204" pitchFamily="34" charset="0"/>
                <a:ea typeface="Tahoma" panose="020B0604030504040204" pitchFamily="34" charset="0"/>
                <a:cs typeface="Tahoma" panose="020B0604030504040204" pitchFamily="34" charset="0"/>
              </a:rPr>
              <a:t>document</a:t>
            </a:r>
            <a:r>
              <a:rPr kumimoji="1" lang="ja-JP" altLang="en-US" u="sng" dirty="0">
                <a:solidFill>
                  <a:schemeClr val="bg1"/>
                </a:solidFill>
                <a:latin typeface="Tahoma" panose="020B0604030504040204" pitchFamily="34" charset="0"/>
                <a:cs typeface="Tahoma" panose="020B0604030504040204" pitchFamily="34" charset="0"/>
              </a:rPr>
              <a:t> </a:t>
            </a:r>
            <a:r>
              <a:rPr kumimoji="1" lang="en-US" altLang="ja-JP" b="1" dirty="0">
                <a:solidFill>
                  <a:schemeClr val="bg1"/>
                </a:solidFill>
                <a:latin typeface="Tahoma" panose="020B0604030504040204" pitchFamily="34" charset="0"/>
                <a:ea typeface="Tahoma" panose="020B0604030504040204" pitchFamily="34" charset="0"/>
                <a:cs typeface="Tahoma" panose="020B0604030504040204" pitchFamily="34" charset="0"/>
              </a:rPr>
              <a:t>GRVA-07-70</a:t>
            </a:r>
          </a:p>
          <a:p>
            <a:r>
              <a:rPr lang="en-US" altLang="ja-JP" dirty="0">
                <a:solidFill>
                  <a:schemeClr val="bg1"/>
                </a:solidFill>
                <a:latin typeface="Tahoma" panose="020B0604030504040204" pitchFamily="34" charset="0"/>
                <a:ea typeface="Tahoma" panose="020B0604030504040204" pitchFamily="34" charset="0"/>
                <a:cs typeface="Tahoma" panose="020B0604030504040204" pitchFamily="34" charset="0"/>
              </a:rPr>
              <a:t>7</a:t>
            </a:r>
            <a:r>
              <a:rPr lang="en-US" altLang="ja-JP" baseline="30000" dirty="0">
                <a:solidFill>
                  <a:schemeClr val="bg1"/>
                </a:solidFill>
                <a:latin typeface="Tahoma" panose="020B0604030504040204" pitchFamily="34" charset="0"/>
                <a:ea typeface="Tahoma" panose="020B0604030504040204" pitchFamily="34" charset="0"/>
                <a:cs typeface="Tahoma" panose="020B0604030504040204" pitchFamily="34" charset="0"/>
              </a:rPr>
              <a:t>th</a:t>
            </a:r>
            <a:r>
              <a:rPr lang="en-US" altLang="ja-JP" dirty="0">
                <a:solidFill>
                  <a:schemeClr val="bg1"/>
                </a:solidFill>
                <a:latin typeface="Tahoma" panose="020B0604030504040204" pitchFamily="34" charset="0"/>
                <a:ea typeface="Tahoma" panose="020B0604030504040204" pitchFamily="34" charset="0"/>
                <a:cs typeface="Tahoma" panose="020B0604030504040204" pitchFamily="34" charset="0"/>
              </a:rPr>
              <a:t> GRVA, 21-25 September 2020, </a:t>
            </a:r>
            <a:r>
              <a:rPr kumimoji="1" lang="en-US" altLang="ja-JP" dirty="0">
                <a:solidFill>
                  <a:schemeClr val="bg1"/>
                </a:solidFill>
                <a:latin typeface="Tahoma" panose="020B0604030504040204" pitchFamily="34" charset="0"/>
                <a:ea typeface="Tahoma" panose="020B0604030504040204" pitchFamily="34" charset="0"/>
                <a:cs typeface="Tahoma" panose="020B0604030504040204" pitchFamily="34" charset="0"/>
              </a:rPr>
              <a:t>Agenda item </a:t>
            </a:r>
            <a:r>
              <a:rPr lang="en-US" altLang="ja-JP" dirty="0">
                <a:solidFill>
                  <a:schemeClr val="bg1"/>
                </a:solidFill>
                <a:latin typeface="Tahoma" panose="020B0604030504040204" pitchFamily="34" charset="0"/>
                <a:ea typeface="Tahoma" panose="020B0604030504040204" pitchFamily="34" charset="0"/>
                <a:cs typeface="Tahoma" panose="020B0604030504040204" pitchFamily="34" charset="0"/>
              </a:rPr>
              <a:t>7</a:t>
            </a:r>
            <a:endParaRPr kumimoji="1" lang="ja-JP" altLang="en-US" dirty="0">
              <a:solidFill>
                <a:schemeClr val="bg1"/>
              </a:solidFill>
              <a:latin typeface="Tahoma" panose="020B0604030504040204" pitchFamily="34" charset="0"/>
              <a:cs typeface="Tahoma" panose="020B0604030504040204" pitchFamily="34" charset="0"/>
            </a:endParaRPr>
          </a:p>
        </p:txBody>
      </p:sp>
      <p:sp>
        <p:nvSpPr>
          <p:cNvPr id="6" name="テキスト ボックス 5"/>
          <p:cNvSpPr txBox="1"/>
          <p:nvPr/>
        </p:nvSpPr>
        <p:spPr>
          <a:xfrm>
            <a:off x="1249679" y="4345704"/>
            <a:ext cx="10607704" cy="1077218"/>
          </a:xfrm>
          <a:prstGeom prst="rect">
            <a:avLst/>
          </a:prstGeom>
          <a:noFill/>
        </p:spPr>
        <p:txBody>
          <a:bodyPr wrap="square" rtlCol="0">
            <a:spAutoFit/>
          </a:bodyPr>
          <a:lstStyle/>
          <a:p>
            <a:pPr marL="457200" indent="-457200">
              <a:buFont typeface="Wingdings" panose="05000000000000000000" pitchFamily="2" charset="2"/>
              <a:buChar char="Ø"/>
            </a:pPr>
            <a:r>
              <a:rPr kumimoji="1" lang="en-US" altLang="ja-JP" sz="3200" dirty="0">
                <a:latin typeface="Tahoma" panose="020B0604030504040204" pitchFamily="34" charset="0"/>
                <a:ea typeface="Tahoma" panose="020B0604030504040204" pitchFamily="34" charset="0"/>
                <a:cs typeface="Tahoma" panose="020B0604030504040204" pitchFamily="34" charset="0"/>
              </a:rPr>
              <a:t>Including Car to Bicycle scenario in the regulation</a:t>
            </a:r>
          </a:p>
          <a:p>
            <a:pPr marL="457200" indent="-457200">
              <a:buFont typeface="Wingdings" panose="05000000000000000000" pitchFamily="2" charset="2"/>
              <a:buChar char="Ø"/>
            </a:pPr>
            <a:r>
              <a:rPr lang="en-US" altLang="ja-JP" sz="3200" dirty="0">
                <a:latin typeface="Tahoma" panose="020B0604030504040204" pitchFamily="34" charset="0"/>
                <a:ea typeface="Tahoma" panose="020B0604030504040204" pitchFamily="34" charset="0"/>
                <a:cs typeface="Tahoma" panose="020B0604030504040204" pitchFamily="34" charset="0"/>
              </a:rPr>
              <a:t>Amendments of 00 </a:t>
            </a:r>
            <a:r>
              <a:rPr kumimoji="1" lang="en-US" altLang="ja-JP" sz="3200" dirty="0">
                <a:latin typeface="Tahoma" panose="020B0604030504040204" pitchFamily="34" charset="0"/>
                <a:ea typeface="Tahoma" panose="020B0604030504040204" pitchFamily="34" charset="0"/>
                <a:cs typeface="Tahoma" panose="020B0604030504040204" pitchFamily="34" charset="0"/>
              </a:rPr>
              <a:t>and 01 </a:t>
            </a:r>
            <a:r>
              <a:rPr lang="en-US" altLang="ja-JP" sz="3200" dirty="0">
                <a:latin typeface="Tahoma" panose="020B0604030504040204" pitchFamily="34" charset="0"/>
                <a:ea typeface="Tahoma" panose="020B0604030504040204" pitchFamily="34" charset="0"/>
                <a:cs typeface="Tahoma" panose="020B0604030504040204" pitchFamily="34" charset="0"/>
              </a:rPr>
              <a:t>s</a:t>
            </a:r>
            <a:r>
              <a:rPr kumimoji="1" lang="en-US" altLang="ja-JP" sz="3200" dirty="0">
                <a:latin typeface="Tahoma" panose="020B0604030504040204" pitchFamily="34" charset="0"/>
                <a:ea typeface="Tahoma" panose="020B0604030504040204" pitchFamily="34" charset="0"/>
                <a:cs typeface="Tahoma" panose="020B0604030504040204" pitchFamily="34" charset="0"/>
              </a:rPr>
              <a:t>eries</a:t>
            </a:r>
            <a:endParaRPr kumimoji="1" lang="en-US" altLang="ja-JP" sz="2400" dirty="0">
              <a:latin typeface="Tahoma" panose="020B0604030504040204" pitchFamily="34" charset="0"/>
              <a:ea typeface="Tahoma" panose="020B0604030504040204" pitchFamily="34" charset="0"/>
              <a:cs typeface="Tahoma" panose="020B0604030504040204" pitchFamily="34" charset="0"/>
            </a:endParaRPr>
          </a:p>
        </p:txBody>
      </p:sp>
      <p:sp>
        <p:nvSpPr>
          <p:cNvPr id="7" name="テキスト ボックス 6"/>
          <p:cNvSpPr txBox="1"/>
          <p:nvPr/>
        </p:nvSpPr>
        <p:spPr>
          <a:xfrm>
            <a:off x="7701280" y="6441440"/>
            <a:ext cx="4490720" cy="369332"/>
          </a:xfrm>
          <a:prstGeom prst="rect">
            <a:avLst/>
          </a:prstGeom>
          <a:noFill/>
        </p:spPr>
        <p:txBody>
          <a:bodyPr wrap="square" rtlCol="0">
            <a:spAutoFit/>
          </a:bodyPr>
          <a:lstStyle/>
          <a:p>
            <a:pPr algn="r"/>
            <a:r>
              <a:rPr kumimoji="1" lang="en-US" altLang="ja-JP" dirty="0">
                <a:solidFill>
                  <a:schemeClr val="bg1"/>
                </a:solidFill>
                <a:latin typeface="Tahoma" panose="020B0604030504040204" pitchFamily="34" charset="0"/>
                <a:ea typeface="Tahoma" panose="020B0604030504040204" pitchFamily="34" charset="0"/>
                <a:cs typeface="Tahoma" panose="020B0604030504040204" pitchFamily="34" charset="0"/>
              </a:rPr>
              <a:t>Chair and Secretary IWG AEBS – GRVA 07</a:t>
            </a:r>
            <a:endParaRPr kumimoji="1" lang="ja-JP" altLang="en-US" dirty="0">
              <a:solidFill>
                <a:schemeClr val="bg1"/>
              </a:solidFill>
              <a:latin typeface="Tahoma" panose="020B0604030504040204" pitchFamily="34" charset="0"/>
              <a:cs typeface="Tahoma" panose="020B0604030504040204" pitchFamily="34" charset="0"/>
            </a:endParaRPr>
          </a:p>
        </p:txBody>
      </p:sp>
      <p:sp>
        <p:nvSpPr>
          <p:cNvPr id="8" name="スライド番号プレースホルダー 7"/>
          <p:cNvSpPr>
            <a:spLocks noGrp="1"/>
          </p:cNvSpPr>
          <p:nvPr>
            <p:ph type="sldNum" sz="quarter" idx="12"/>
          </p:nvPr>
        </p:nvSpPr>
        <p:spPr/>
        <p:txBody>
          <a:bodyPr/>
          <a:lstStyle/>
          <a:p>
            <a:fld id="{35A469A7-D8F0-4CD9-B84B-3A79413A6802}" type="slidenum">
              <a:rPr kumimoji="1" lang="ja-JP" altLang="en-US" smtClean="0"/>
              <a:t>1</a:t>
            </a:fld>
            <a:endParaRPr kumimoji="1" lang="ja-JP" altLang="en-US" dirty="0"/>
          </a:p>
        </p:txBody>
      </p:sp>
      <p:sp>
        <p:nvSpPr>
          <p:cNvPr id="10" name="テキスト ボックス 9">
            <a:extLst>
              <a:ext uri="{FF2B5EF4-FFF2-40B4-BE49-F238E27FC236}">
                <a16:creationId xmlns:a16="http://schemas.microsoft.com/office/drawing/2014/main" id="{25B216F2-2062-4157-B297-C72269B62661}"/>
              </a:ext>
            </a:extLst>
          </p:cNvPr>
          <p:cNvSpPr txBox="1"/>
          <p:nvPr/>
        </p:nvSpPr>
        <p:spPr>
          <a:xfrm>
            <a:off x="5247860" y="5353349"/>
            <a:ext cx="6848061" cy="954107"/>
          </a:xfrm>
          <a:prstGeom prst="rect">
            <a:avLst/>
          </a:prstGeom>
          <a:noFill/>
          <a:ln w="19050">
            <a:solidFill>
              <a:srgbClr val="00B050"/>
            </a:solidFill>
          </a:ln>
        </p:spPr>
        <p:txBody>
          <a:bodyPr wrap="square" rtlCol="0">
            <a:spAutoFit/>
          </a:bodyPr>
          <a:lstStyle/>
          <a:p>
            <a:r>
              <a:rPr kumimoji="1" lang="en-US" altLang="ja-JP" sz="2800" dirty="0">
                <a:latin typeface="Tahoma" panose="020B0604030504040204" pitchFamily="34" charset="0"/>
                <a:ea typeface="Tahoma" panose="020B0604030504040204" pitchFamily="34" charset="0"/>
                <a:cs typeface="Tahoma" panose="020B0604030504040204" pitchFamily="34" charset="0"/>
              </a:rPr>
              <a:t>Four </a:t>
            </a:r>
            <a:r>
              <a:rPr lang="en-US" altLang="ja-JP" sz="2800" dirty="0">
                <a:latin typeface="Tahoma" panose="020B0604030504040204" pitchFamily="34" charset="0"/>
                <a:ea typeface="Tahoma" panose="020B0604030504040204" pitchFamily="34" charset="0"/>
                <a:cs typeface="Tahoma" panose="020B0604030504040204" pitchFamily="34" charset="0"/>
              </a:rPr>
              <a:t>working documents (26, 27, 28, 35)  Four informal documents (09, 10, 11, 53)</a:t>
            </a:r>
            <a:endParaRPr kumimoji="1" lang="ja-JP" altLang="en-US" sz="2800" dirty="0">
              <a:latin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5282495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F28A61CA-CA24-4014-B191-E5A590D7BC08}"/>
              </a:ext>
            </a:extLst>
          </p:cNvPr>
          <p:cNvSpPr>
            <a:spLocks noGrp="1"/>
          </p:cNvSpPr>
          <p:nvPr>
            <p:ph type="sldNum" sz="quarter" idx="12"/>
          </p:nvPr>
        </p:nvSpPr>
        <p:spPr/>
        <p:txBody>
          <a:bodyPr/>
          <a:lstStyle/>
          <a:p>
            <a:fld id="{35A469A7-D8F0-4CD9-B84B-3A79413A6802}" type="slidenum">
              <a:rPr kumimoji="1" lang="ja-JP" altLang="en-US" smtClean="0"/>
              <a:t>10</a:t>
            </a:fld>
            <a:endParaRPr kumimoji="1" lang="ja-JP" altLang="en-US"/>
          </a:p>
        </p:txBody>
      </p:sp>
      <p:sp>
        <p:nvSpPr>
          <p:cNvPr id="6" name="テキスト ボックス 5">
            <a:extLst>
              <a:ext uri="{FF2B5EF4-FFF2-40B4-BE49-F238E27FC236}">
                <a16:creationId xmlns:a16="http://schemas.microsoft.com/office/drawing/2014/main" id="{2F07B556-43A6-4FA3-8F1B-6BF936DEBB88}"/>
              </a:ext>
            </a:extLst>
          </p:cNvPr>
          <p:cNvSpPr txBox="1"/>
          <p:nvPr/>
        </p:nvSpPr>
        <p:spPr>
          <a:xfrm>
            <a:off x="0" y="0"/>
            <a:ext cx="12192000" cy="523220"/>
          </a:xfrm>
          <a:prstGeom prst="rect">
            <a:avLst/>
          </a:prstGeom>
          <a:solidFill>
            <a:schemeClr val="accent2"/>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Informal</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Working</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Group</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on</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AEBS</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for</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Light</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Vehicles</a:t>
            </a:r>
          </a:p>
        </p:txBody>
      </p:sp>
      <p:sp>
        <p:nvSpPr>
          <p:cNvPr id="8" name="テキスト ボックス 7">
            <a:extLst>
              <a:ext uri="{FF2B5EF4-FFF2-40B4-BE49-F238E27FC236}">
                <a16:creationId xmlns:a16="http://schemas.microsoft.com/office/drawing/2014/main" id="{015CE41B-1561-410D-B170-E499A507A9A9}"/>
              </a:ext>
            </a:extLst>
          </p:cNvPr>
          <p:cNvSpPr txBox="1"/>
          <p:nvPr/>
        </p:nvSpPr>
        <p:spPr>
          <a:xfrm>
            <a:off x="862692" y="1637317"/>
            <a:ext cx="11065329" cy="2862322"/>
          </a:xfrm>
          <a:prstGeom prst="rect">
            <a:avLst/>
          </a:prstGeom>
          <a:noFill/>
        </p:spPr>
        <p:txBody>
          <a:bodyPr wrap="square">
            <a:spAutoFit/>
          </a:bodyPr>
          <a:lstStyle/>
          <a:p>
            <a:r>
              <a:rPr lang="en-US" altLang="ja-JP" sz="3200" b="1" dirty="0">
                <a:latin typeface="Tahoma" panose="020B0604030504040204" pitchFamily="34" charset="0"/>
                <a:ea typeface="Tahoma" panose="020B0604030504040204" pitchFamily="34" charset="0"/>
                <a:cs typeface="Tahoma" panose="020B0604030504040204" pitchFamily="34" charset="0"/>
              </a:rPr>
              <a:t>Part II</a:t>
            </a:r>
          </a:p>
          <a:p>
            <a:pPr marL="892175" indent="-536575">
              <a:buFont typeface="Wingdings" panose="05000000000000000000" pitchFamily="2" charset="2"/>
              <a:buChar char="Ø"/>
            </a:pPr>
            <a:r>
              <a:rPr lang="en-US" altLang="ja-JP" sz="3200" dirty="0">
                <a:latin typeface="Tahoma" panose="020B0604030504040204" pitchFamily="34" charset="0"/>
                <a:ea typeface="Tahoma" panose="020B0604030504040204" pitchFamily="34" charset="0"/>
                <a:cs typeface="Tahoma" panose="020B0604030504040204" pitchFamily="34" charset="0"/>
              </a:rPr>
              <a:t>Amendments of existing regulations </a:t>
            </a:r>
          </a:p>
          <a:p>
            <a:pPr marL="892175" indent="-536575"/>
            <a:r>
              <a:rPr lang="en-US" altLang="ja-JP" sz="3200" dirty="0">
                <a:latin typeface="Tahoma" panose="020B0604030504040204" pitchFamily="34" charset="0"/>
                <a:ea typeface="Tahoma" panose="020B0604030504040204" pitchFamily="34" charset="0"/>
                <a:cs typeface="Tahoma" panose="020B0604030504040204" pitchFamily="34" charset="0"/>
              </a:rPr>
              <a:t>                                         (00 series and 01 series)</a:t>
            </a:r>
          </a:p>
          <a:p>
            <a:pPr marL="1079500" indent="6350" defTabSz="1527175"/>
            <a:endParaRPr lang="en-US" altLang="ja-JP" sz="2800" dirty="0">
              <a:latin typeface="Tahoma" panose="020B0604030504040204" pitchFamily="34" charset="0"/>
              <a:ea typeface="Tahoma" panose="020B0604030504040204" pitchFamily="34" charset="0"/>
              <a:cs typeface="Tahoma" panose="020B0604030504040204" pitchFamily="34" charset="0"/>
            </a:endParaRPr>
          </a:p>
          <a:p>
            <a:pPr marL="1079500" indent="6350" defTabSz="1527175"/>
            <a:r>
              <a:rPr lang="en-US" altLang="ja-JP" sz="2800" dirty="0">
                <a:latin typeface="Tahoma" panose="020B0604030504040204" pitchFamily="34" charset="0"/>
                <a:ea typeface="Tahoma" panose="020B0604030504040204" pitchFamily="34" charset="0"/>
                <a:cs typeface="Tahoma" panose="020B0604030504040204" pitchFamily="34" charset="0"/>
              </a:rPr>
              <a:t>Deactivation of AEBS, Road test surface, </a:t>
            </a:r>
          </a:p>
          <a:p>
            <a:pPr marL="1079500" indent="6350" defTabSz="1527175"/>
            <a:r>
              <a:rPr lang="en-US" altLang="ja-JP" sz="2800" dirty="0">
                <a:latin typeface="Tahoma" panose="020B0604030504040204" pitchFamily="34" charset="0"/>
                <a:ea typeface="Tahoma" panose="020B0604030504040204" pitchFamily="34" charset="0"/>
                <a:cs typeface="Tahoma" panose="020B0604030504040204" pitchFamily="34" charset="0"/>
              </a:rPr>
              <a:t>False reaction scenarios, Clarifications, Corrigendum</a:t>
            </a:r>
          </a:p>
        </p:txBody>
      </p:sp>
      <p:sp>
        <p:nvSpPr>
          <p:cNvPr id="2" name="テキスト ボックス 1">
            <a:extLst>
              <a:ext uri="{FF2B5EF4-FFF2-40B4-BE49-F238E27FC236}">
                <a16:creationId xmlns:a16="http://schemas.microsoft.com/office/drawing/2014/main" id="{A013E417-7DC0-4E4F-A793-404798D00D86}"/>
              </a:ext>
            </a:extLst>
          </p:cNvPr>
          <p:cNvSpPr txBox="1"/>
          <p:nvPr/>
        </p:nvSpPr>
        <p:spPr>
          <a:xfrm>
            <a:off x="7701280" y="6441440"/>
            <a:ext cx="4490720" cy="369332"/>
          </a:xfrm>
          <a:prstGeom prst="rect">
            <a:avLst/>
          </a:prstGeom>
          <a:noFill/>
        </p:spPr>
        <p:txBody>
          <a:bodyPr wrap="square" rtlCol="0">
            <a:spAutoFit/>
          </a:bodyPr>
          <a:lstStyle/>
          <a:p>
            <a:pPr algn="r"/>
            <a:r>
              <a:rPr kumimoji="1" lang="en-US" altLang="ja-JP" dirty="0">
                <a:solidFill>
                  <a:schemeClr val="bg1"/>
                </a:solidFill>
                <a:latin typeface="Tahoma" panose="020B0604030504040204" pitchFamily="34" charset="0"/>
                <a:ea typeface="Tahoma" panose="020B0604030504040204" pitchFamily="34" charset="0"/>
                <a:cs typeface="Tahoma" panose="020B0604030504040204" pitchFamily="34" charset="0"/>
              </a:rPr>
              <a:t>Chair and Secretary IWG AEBS – GRVA 07</a:t>
            </a:r>
            <a:endParaRPr kumimoji="1" lang="ja-JP" altLang="en-US" dirty="0">
              <a:solidFill>
                <a:schemeClr val="bg1"/>
              </a:solidFill>
              <a:latin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16583778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2C36B5E1-38B9-459D-B791-53F20AF56F4C}"/>
              </a:ext>
            </a:extLst>
          </p:cNvPr>
          <p:cNvSpPr>
            <a:spLocks noGrp="1"/>
          </p:cNvSpPr>
          <p:nvPr>
            <p:ph type="sldNum" sz="quarter" idx="12"/>
          </p:nvPr>
        </p:nvSpPr>
        <p:spPr/>
        <p:txBody>
          <a:bodyPr/>
          <a:lstStyle/>
          <a:p>
            <a:fld id="{35A469A7-D8F0-4CD9-B84B-3A79413A6802}" type="slidenum">
              <a:rPr kumimoji="1" lang="ja-JP" altLang="en-US" smtClean="0"/>
              <a:t>11</a:t>
            </a:fld>
            <a:endParaRPr kumimoji="1" lang="ja-JP" altLang="en-US"/>
          </a:p>
        </p:txBody>
      </p:sp>
      <p:sp>
        <p:nvSpPr>
          <p:cNvPr id="6" name="テキスト ボックス 5">
            <a:extLst>
              <a:ext uri="{FF2B5EF4-FFF2-40B4-BE49-F238E27FC236}">
                <a16:creationId xmlns:a16="http://schemas.microsoft.com/office/drawing/2014/main" id="{F3EDA5C9-9867-438A-9A04-95A2DD63210A}"/>
              </a:ext>
            </a:extLst>
          </p:cNvPr>
          <p:cNvSpPr txBox="1"/>
          <p:nvPr/>
        </p:nvSpPr>
        <p:spPr>
          <a:xfrm>
            <a:off x="0" y="0"/>
            <a:ext cx="12192000" cy="523220"/>
          </a:xfrm>
          <a:prstGeom prst="rect">
            <a:avLst/>
          </a:prstGeom>
          <a:solidFill>
            <a:schemeClr val="accent2"/>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Informal</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Working</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Group</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on</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AEBS</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for</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Light</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Vehicles</a:t>
            </a:r>
          </a:p>
        </p:txBody>
      </p:sp>
      <p:sp>
        <p:nvSpPr>
          <p:cNvPr id="8" name="テキスト ボックス 7">
            <a:extLst>
              <a:ext uri="{FF2B5EF4-FFF2-40B4-BE49-F238E27FC236}">
                <a16:creationId xmlns:a16="http://schemas.microsoft.com/office/drawing/2014/main" id="{3E177F07-7A7E-4153-9D3D-B8F538C4076C}"/>
              </a:ext>
            </a:extLst>
          </p:cNvPr>
          <p:cNvSpPr txBox="1"/>
          <p:nvPr/>
        </p:nvSpPr>
        <p:spPr>
          <a:xfrm>
            <a:off x="643347" y="1032151"/>
            <a:ext cx="10778489" cy="1938992"/>
          </a:xfrm>
          <a:prstGeom prst="rect">
            <a:avLst/>
          </a:prstGeom>
          <a:noFill/>
          <a:ln w="25400">
            <a:solidFill>
              <a:srgbClr val="00B050"/>
            </a:solidFill>
          </a:ln>
        </p:spPr>
        <p:txBody>
          <a:bodyPr wrap="square" rtlCol="0">
            <a:spAutoFit/>
          </a:bodyPr>
          <a:lstStyle/>
          <a:p>
            <a:r>
              <a:rPr lang="en-US" altLang="ja-JP" sz="2400" b="1" dirty="0">
                <a:latin typeface="Tahoma" panose="020B0604030504040204" pitchFamily="34" charset="0"/>
                <a:ea typeface="Tahoma" panose="020B0604030504040204" pitchFamily="34" charset="0"/>
                <a:cs typeface="Tahoma" panose="020B0604030504040204" pitchFamily="34" charset="0"/>
              </a:rPr>
              <a:t>Working Documents</a:t>
            </a:r>
          </a:p>
          <a:p>
            <a:pPr marL="1166813" indent="-447675">
              <a:buFont typeface="Arial" panose="020B0604020202020204" pitchFamily="34" charset="0"/>
              <a:buChar char="•"/>
            </a:pPr>
            <a:r>
              <a:rPr lang="en-US" altLang="ja-JP" sz="2400" dirty="0">
                <a:latin typeface="Tahoma" panose="020B0604030504040204" pitchFamily="34" charset="0"/>
                <a:ea typeface="Tahoma" panose="020B0604030504040204" pitchFamily="34" charset="0"/>
                <a:cs typeface="Tahoma" panose="020B0604030504040204" pitchFamily="34" charset="0"/>
              </a:rPr>
              <a:t>Reflecting the result of IWG in June 2020</a:t>
            </a:r>
          </a:p>
          <a:p>
            <a:pPr marL="1165225" indent="-457200">
              <a:buFont typeface="Arial" panose="020B0604020202020204" pitchFamily="34" charset="0"/>
              <a:buChar char="•"/>
            </a:pPr>
            <a:r>
              <a:rPr lang="en-US" altLang="ja-JP" sz="2400" b="1" dirty="0">
                <a:latin typeface="Tahoma" panose="020B0604030504040204" pitchFamily="34" charset="0"/>
                <a:ea typeface="Tahoma" panose="020B0604030504040204" pitchFamily="34" charset="0"/>
                <a:cs typeface="Tahoma" panose="020B0604030504040204" pitchFamily="34" charset="0"/>
              </a:rPr>
              <a:t>GRVA-2020-26</a:t>
            </a:r>
            <a:r>
              <a:rPr lang="en-US" altLang="ja-JP" sz="2400" dirty="0">
                <a:latin typeface="Tahoma" panose="020B0604030504040204" pitchFamily="34" charset="0"/>
                <a:ea typeface="Tahoma" panose="020B0604030504040204" pitchFamily="34" charset="0"/>
                <a:cs typeface="Tahoma" panose="020B0604030504040204" pitchFamily="34" charset="0"/>
              </a:rPr>
              <a:t> (Supplement 3 amendment of 00 series)</a:t>
            </a:r>
          </a:p>
          <a:p>
            <a:pPr marL="1165225" indent="-457200">
              <a:buFont typeface="Arial" panose="020B0604020202020204" pitchFamily="34" charset="0"/>
              <a:buChar char="•"/>
            </a:pPr>
            <a:r>
              <a:rPr lang="en-US" altLang="ja-JP" sz="2400" b="1" dirty="0">
                <a:latin typeface="Tahoma" panose="020B0604030504040204" pitchFamily="34" charset="0"/>
                <a:ea typeface="Tahoma" panose="020B0604030504040204" pitchFamily="34" charset="0"/>
                <a:cs typeface="Tahoma" panose="020B0604030504040204" pitchFamily="34" charset="0"/>
              </a:rPr>
              <a:t>GRVA-2020-27, 28 and 35</a:t>
            </a:r>
            <a:r>
              <a:rPr lang="en-US" altLang="ja-JP" sz="2400" dirty="0">
                <a:latin typeface="Tahoma" panose="020B0604030504040204" pitchFamily="34" charset="0"/>
                <a:ea typeface="Tahoma" panose="020B0604030504040204" pitchFamily="34" charset="0"/>
                <a:cs typeface="Tahoma" panose="020B0604030504040204" pitchFamily="34" charset="0"/>
              </a:rPr>
              <a:t> were reflected same amendments of GRVA-2020-26.</a:t>
            </a:r>
          </a:p>
        </p:txBody>
      </p:sp>
      <p:sp>
        <p:nvSpPr>
          <p:cNvPr id="10" name="テキスト ボックス 9">
            <a:extLst>
              <a:ext uri="{FF2B5EF4-FFF2-40B4-BE49-F238E27FC236}">
                <a16:creationId xmlns:a16="http://schemas.microsoft.com/office/drawing/2014/main" id="{5CE78DA2-80FC-4E66-88E3-A11B040A719F}"/>
              </a:ext>
            </a:extLst>
          </p:cNvPr>
          <p:cNvSpPr txBox="1"/>
          <p:nvPr/>
        </p:nvSpPr>
        <p:spPr>
          <a:xfrm>
            <a:off x="643346" y="3288925"/>
            <a:ext cx="11281953" cy="2308324"/>
          </a:xfrm>
          <a:prstGeom prst="rect">
            <a:avLst/>
          </a:prstGeom>
          <a:noFill/>
          <a:ln w="25400">
            <a:solidFill>
              <a:srgbClr val="00B050"/>
            </a:solidFill>
          </a:ln>
        </p:spPr>
        <p:txBody>
          <a:bodyPr wrap="square" rtlCol="0">
            <a:spAutoFit/>
          </a:bodyPr>
          <a:lstStyle/>
          <a:p>
            <a:r>
              <a:rPr lang="en-US" altLang="ja-JP" sz="2400" b="1" dirty="0">
                <a:latin typeface="Tahoma" panose="020B0604030504040204" pitchFamily="34" charset="0"/>
                <a:ea typeface="Tahoma" panose="020B0604030504040204" pitchFamily="34" charset="0"/>
                <a:cs typeface="Tahoma" panose="020B0604030504040204" pitchFamily="34" charset="0"/>
              </a:rPr>
              <a:t>Informal Documents</a:t>
            </a:r>
          </a:p>
          <a:p>
            <a:pPr marL="1166813" indent="-447675">
              <a:buFont typeface="Arial" panose="020B0604020202020204" pitchFamily="34" charset="0"/>
              <a:buChar char="•"/>
            </a:pPr>
            <a:r>
              <a:rPr lang="en-US" altLang="ja-JP" sz="2400" dirty="0">
                <a:latin typeface="Tahoma" panose="020B0604030504040204" pitchFamily="34" charset="0"/>
                <a:ea typeface="Tahoma" panose="020B0604030504040204" pitchFamily="34" charset="0"/>
                <a:cs typeface="Tahoma" panose="020B0604030504040204" pitchFamily="34" charset="0"/>
              </a:rPr>
              <a:t>Reflecting the result of IWG in September 2020</a:t>
            </a:r>
          </a:p>
          <a:p>
            <a:pPr marL="1165225" indent="-457200">
              <a:buFont typeface="Arial" panose="020B0604020202020204" pitchFamily="34" charset="0"/>
              <a:buChar char="•"/>
            </a:pPr>
            <a:r>
              <a:rPr lang="en-US" altLang="ja-JP" sz="2400" dirty="0">
                <a:latin typeface="Tahoma" panose="020B0604030504040204" pitchFamily="34" charset="0"/>
                <a:ea typeface="Tahoma" panose="020B0604030504040204" pitchFamily="34" charset="0"/>
                <a:cs typeface="Tahoma" panose="020B0604030504040204" pitchFamily="34" charset="0"/>
              </a:rPr>
              <a:t>GRVA-2020-26 was amended by </a:t>
            </a:r>
            <a:r>
              <a:rPr lang="en-US" altLang="ja-JP" sz="2400" b="1" dirty="0">
                <a:latin typeface="Tahoma" panose="020B0604030504040204" pitchFamily="34" charset="0"/>
                <a:ea typeface="Tahoma" panose="020B0604030504040204" pitchFamily="34" charset="0"/>
                <a:cs typeface="Tahoma" panose="020B0604030504040204" pitchFamily="34" charset="0"/>
              </a:rPr>
              <a:t>GRVA-07-09 </a:t>
            </a:r>
            <a:r>
              <a:rPr lang="en-US" altLang="ja-JP" sz="2400" dirty="0">
                <a:latin typeface="Tahoma" panose="020B0604030504040204" pitchFamily="34" charset="0"/>
                <a:ea typeface="Tahoma" panose="020B0604030504040204" pitchFamily="34" charset="0"/>
                <a:cs typeface="Tahoma" panose="020B0604030504040204" pitchFamily="34" charset="0"/>
              </a:rPr>
              <a:t>(00 series)</a:t>
            </a:r>
          </a:p>
          <a:p>
            <a:pPr marL="1165225" indent="-457200">
              <a:buFont typeface="Arial" panose="020B0604020202020204" pitchFamily="34" charset="0"/>
              <a:buChar char="•"/>
            </a:pPr>
            <a:r>
              <a:rPr lang="en-US" altLang="ja-JP" sz="2400" dirty="0">
                <a:latin typeface="Tahoma" panose="020B0604030504040204" pitchFamily="34" charset="0"/>
                <a:ea typeface="Tahoma" panose="020B0604030504040204" pitchFamily="34" charset="0"/>
                <a:cs typeface="Tahoma" panose="020B0604030504040204" pitchFamily="34" charset="0"/>
              </a:rPr>
              <a:t>GRVA-2020-27 was amended by </a:t>
            </a:r>
            <a:r>
              <a:rPr lang="en-US" altLang="ja-JP" sz="2400" b="1" dirty="0">
                <a:latin typeface="Tahoma" panose="020B0604030504040204" pitchFamily="34" charset="0"/>
                <a:ea typeface="Tahoma" panose="020B0604030504040204" pitchFamily="34" charset="0"/>
                <a:cs typeface="Tahoma" panose="020B0604030504040204" pitchFamily="34" charset="0"/>
              </a:rPr>
              <a:t>GRVA-07-10 </a:t>
            </a:r>
            <a:r>
              <a:rPr lang="en-US" altLang="ja-JP" sz="2400" dirty="0">
                <a:latin typeface="Tahoma" panose="020B0604030504040204" pitchFamily="34" charset="0"/>
                <a:ea typeface="Tahoma" panose="020B0604030504040204" pitchFamily="34" charset="0"/>
                <a:cs typeface="Tahoma" panose="020B0604030504040204" pitchFamily="34" charset="0"/>
              </a:rPr>
              <a:t>(01 series as single step)</a:t>
            </a:r>
          </a:p>
          <a:p>
            <a:pPr marL="1165225" indent="-457200">
              <a:buFont typeface="Arial" panose="020B0604020202020204" pitchFamily="34" charset="0"/>
              <a:buChar char="•"/>
            </a:pPr>
            <a:r>
              <a:rPr lang="en-US" altLang="ja-JP" sz="2400" dirty="0">
                <a:latin typeface="Tahoma" panose="020B0604030504040204" pitchFamily="34" charset="0"/>
                <a:ea typeface="Tahoma" panose="020B0604030504040204" pitchFamily="34" charset="0"/>
                <a:cs typeface="Tahoma" panose="020B0604030504040204" pitchFamily="34" charset="0"/>
              </a:rPr>
              <a:t>GRVA-2020-28 was amended by </a:t>
            </a:r>
            <a:r>
              <a:rPr lang="en-US" altLang="ja-JP" sz="2400" b="1" dirty="0">
                <a:latin typeface="Tahoma" panose="020B0604030504040204" pitchFamily="34" charset="0"/>
                <a:ea typeface="Tahoma" panose="020B0604030504040204" pitchFamily="34" charset="0"/>
                <a:cs typeface="Tahoma" panose="020B0604030504040204" pitchFamily="34" charset="0"/>
              </a:rPr>
              <a:t>GRVA-07-11 </a:t>
            </a:r>
            <a:r>
              <a:rPr lang="en-US" altLang="ja-JP" sz="2400" dirty="0">
                <a:latin typeface="Tahoma" panose="020B0604030504040204" pitchFamily="34" charset="0"/>
                <a:ea typeface="Tahoma" panose="020B0604030504040204" pitchFamily="34" charset="0"/>
                <a:cs typeface="Tahoma" panose="020B0604030504040204" pitchFamily="34" charset="0"/>
              </a:rPr>
              <a:t>(02 series as 2 step)</a:t>
            </a:r>
          </a:p>
          <a:p>
            <a:pPr marL="1165225" indent="-457200">
              <a:buFont typeface="Arial" panose="020B0604020202020204" pitchFamily="34" charset="0"/>
              <a:buChar char="•"/>
            </a:pPr>
            <a:r>
              <a:rPr lang="en-US" altLang="ja-JP" sz="2400" dirty="0">
                <a:latin typeface="Tahoma" panose="020B0604030504040204" pitchFamily="34" charset="0"/>
                <a:ea typeface="Tahoma" panose="020B0604030504040204" pitchFamily="34" charset="0"/>
                <a:cs typeface="Tahoma" panose="020B0604030504040204" pitchFamily="34" charset="0"/>
              </a:rPr>
              <a:t>GRVA-2020-35 was amended by </a:t>
            </a:r>
            <a:r>
              <a:rPr lang="en-US" altLang="ja-JP" sz="2400" b="1" dirty="0">
                <a:latin typeface="Tahoma" panose="020B0604030504040204" pitchFamily="34" charset="0"/>
                <a:ea typeface="Tahoma" panose="020B0604030504040204" pitchFamily="34" charset="0"/>
                <a:cs typeface="Tahoma" panose="020B0604030504040204" pitchFamily="34" charset="0"/>
              </a:rPr>
              <a:t>GRVA-07-53 </a:t>
            </a:r>
            <a:r>
              <a:rPr lang="en-US" altLang="ja-JP" sz="2400" dirty="0">
                <a:latin typeface="Tahoma" panose="020B0604030504040204" pitchFamily="34" charset="0"/>
                <a:ea typeface="Tahoma" panose="020B0604030504040204" pitchFamily="34" charset="0"/>
                <a:cs typeface="Tahoma" panose="020B0604030504040204" pitchFamily="34" charset="0"/>
              </a:rPr>
              <a:t>(01 series as 2 step)</a:t>
            </a:r>
          </a:p>
        </p:txBody>
      </p:sp>
      <p:sp>
        <p:nvSpPr>
          <p:cNvPr id="12" name="テキスト ボックス 11">
            <a:extLst>
              <a:ext uri="{FF2B5EF4-FFF2-40B4-BE49-F238E27FC236}">
                <a16:creationId xmlns:a16="http://schemas.microsoft.com/office/drawing/2014/main" id="{F112C2A7-C1AC-4AF0-B2CC-376F925FB507}"/>
              </a:ext>
            </a:extLst>
          </p:cNvPr>
          <p:cNvSpPr txBox="1"/>
          <p:nvPr/>
        </p:nvSpPr>
        <p:spPr>
          <a:xfrm>
            <a:off x="7701280" y="6441440"/>
            <a:ext cx="4490720" cy="369332"/>
          </a:xfrm>
          <a:prstGeom prst="rect">
            <a:avLst/>
          </a:prstGeom>
          <a:noFill/>
        </p:spPr>
        <p:txBody>
          <a:bodyPr wrap="square" rtlCol="0">
            <a:spAutoFit/>
          </a:bodyPr>
          <a:lstStyle/>
          <a:p>
            <a:pPr algn="r"/>
            <a:r>
              <a:rPr kumimoji="1" lang="en-US" altLang="ja-JP" dirty="0">
                <a:solidFill>
                  <a:schemeClr val="bg1"/>
                </a:solidFill>
                <a:latin typeface="Tahoma" panose="020B0604030504040204" pitchFamily="34" charset="0"/>
                <a:ea typeface="Tahoma" panose="020B0604030504040204" pitchFamily="34" charset="0"/>
                <a:cs typeface="Tahoma" panose="020B0604030504040204" pitchFamily="34" charset="0"/>
              </a:rPr>
              <a:t>Chair and Secretary IWG AEBS – GRVA 07</a:t>
            </a:r>
            <a:endParaRPr kumimoji="1" lang="ja-JP" altLang="en-US" dirty="0">
              <a:solidFill>
                <a:schemeClr val="bg1"/>
              </a:solidFill>
              <a:latin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33168244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32E274C9-DF02-49D9-9334-FADF2EA3D13B}"/>
              </a:ext>
            </a:extLst>
          </p:cNvPr>
          <p:cNvSpPr>
            <a:spLocks noGrp="1"/>
          </p:cNvSpPr>
          <p:nvPr>
            <p:ph type="sldNum" sz="quarter" idx="12"/>
          </p:nvPr>
        </p:nvSpPr>
        <p:spPr/>
        <p:txBody>
          <a:bodyPr/>
          <a:lstStyle/>
          <a:p>
            <a:fld id="{35A469A7-D8F0-4CD9-B84B-3A79413A6802}" type="slidenum">
              <a:rPr kumimoji="1" lang="ja-JP" altLang="en-US" smtClean="0"/>
              <a:t>12</a:t>
            </a:fld>
            <a:endParaRPr kumimoji="1" lang="ja-JP" altLang="en-US"/>
          </a:p>
        </p:txBody>
      </p:sp>
      <p:sp>
        <p:nvSpPr>
          <p:cNvPr id="6" name="テキスト ボックス 5">
            <a:extLst>
              <a:ext uri="{FF2B5EF4-FFF2-40B4-BE49-F238E27FC236}">
                <a16:creationId xmlns:a16="http://schemas.microsoft.com/office/drawing/2014/main" id="{E605EBEB-7A6C-4C2D-96F3-E4BA59009C6B}"/>
              </a:ext>
            </a:extLst>
          </p:cNvPr>
          <p:cNvSpPr txBox="1"/>
          <p:nvPr/>
        </p:nvSpPr>
        <p:spPr>
          <a:xfrm>
            <a:off x="0" y="0"/>
            <a:ext cx="12192000" cy="954107"/>
          </a:xfrm>
          <a:prstGeom prst="rect">
            <a:avLst/>
          </a:prstGeom>
          <a:solidFill>
            <a:schemeClr val="accent2"/>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Informal</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Working</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Group</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on</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AEBS</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for</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Light</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Vehicles</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Amendment of existing regulations</a:t>
            </a:r>
          </a:p>
        </p:txBody>
      </p:sp>
      <p:sp>
        <p:nvSpPr>
          <p:cNvPr id="8" name="テキスト ボックス 7">
            <a:extLst>
              <a:ext uri="{FF2B5EF4-FFF2-40B4-BE49-F238E27FC236}">
                <a16:creationId xmlns:a16="http://schemas.microsoft.com/office/drawing/2014/main" id="{B1C26BDB-A055-464F-91F9-4EAFBA7E1FD6}"/>
              </a:ext>
            </a:extLst>
          </p:cNvPr>
          <p:cNvSpPr txBox="1"/>
          <p:nvPr/>
        </p:nvSpPr>
        <p:spPr>
          <a:xfrm>
            <a:off x="1023257" y="1108479"/>
            <a:ext cx="10145485" cy="5016758"/>
          </a:xfrm>
          <a:prstGeom prst="rect">
            <a:avLst/>
          </a:prstGeom>
          <a:noFill/>
          <a:ln w="25400">
            <a:solidFill>
              <a:srgbClr val="00B050"/>
            </a:solidFill>
          </a:ln>
        </p:spPr>
        <p:txBody>
          <a:bodyPr wrap="square" rtlCol="0">
            <a:spAutoFit/>
          </a:bodyPr>
          <a:lstStyle/>
          <a:p>
            <a:r>
              <a:rPr lang="en-US" altLang="ja-JP" sz="2000" b="1" dirty="0">
                <a:latin typeface="Tahoma" panose="020B0604030504040204" pitchFamily="34" charset="0"/>
                <a:ea typeface="Tahoma" panose="020B0604030504040204" pitchFamily="34" charset="0"/>
                <a:cs typeface="Tahoma" panose="020B0604030504040204" pitchFamily="34" charset="0"/>
              </a:rPr>
              <a:t>Items</a:t>
            </a:r>
          </a:p>
          <a:p>
            <a:pPr marL="719138" indent="-342900">
              <a:buFont typeface="Arial" panose="020B0604020202020204" pitchFamily="34" charset="0"/>
              <a:buChar char="•"/>
            </a:pPr>
            <a:r>
              <a:rPr lang="en-US" altLang="ja-JP" sz="2000" b="1" dirty="0">
                <a:solidFill>
                  <a:srgbClr val="0070C0"/>
                </a:solidFill>
                <a:latin typeface="Tahoma" panose="020B0604030504040204" pitchFamily="34" charset="0"/>
                <a:ea typeface="Tahoma" panose="020B0604030504040204" pitchFamily="34" charset="0"/>
                <a:cs typeface="Tahoma" panose="020B0604030504040204" pitchFamily="34" charset="0"/>
              </a:rPr>
              <a:t>Deactivation of AEBS (Para. 5.4.2.3)</a:t>
            </a:r>
          </a:p>
          <a:p>
            <a:pPr marL="719138" indent="-342900">
              <a:buFont typeface="Arial" panose="020B0604020202020204" pitchFamily="34" charset="0"/>
              <a:buChar char="•"/>
            </a:pPr>
            <a:r>
              <a:rPr lang="en-US" altLang="ja-JP" sz="2000" b="1" dirty="0">
                <a:solidFill>
                  <a:srgbClr val="0070C0"/>
                </a:solidFill>
                <a:latin typeface="Tahoma" panose="020B0604030504040204" pitchFamily="34" charset="0"/>
                <a:ea typeface="Tahoma" panose="020B0604030504040204" pitchFamily="34" charset="0"/>
                <a:cs typeface="Tahoma" panose="020B0604030504040204" pitchFamily="34" charset="0"/>
              </a:rPr>
              <a:t>Road test surface (Para. 6.1.1.1)</a:t>
            </a:r>
          </a:p>
          <a:p>
            <a:pPr marL="719138" indent="-342900">
              <a:buFont typeface="Arial" panose="020B0604020202020204" pitchFamily="34" charset="0"/>
              <a:buChar char="•"/>
            </a:pPr>
            <a:r>
              <a:rPr lang="en-US" altLang="ja-JP" sz="2000" b="1" dirty="0">
                <a:solidFill>
                  <a:srgbClr val="0070C0"/>
                </a:solidFill>
                <a:latin typeface="Tahoma" panose="020B0604030504040204" pitchFamily="34" charset="0"/>
                <a:ea typeface="Tahoma" panose="020B0604030504040204" pitchFamily="34" charset="0"/>
                <a:cs typeface="Tahoma" panose="020B0604030504040204" pitchFamily="34" charset="0"/>
              </a:rPr>
              <a:t>False reaction scenarios (Appendix 2 in Annex 3)</a:t>
            </a:r>
          </a:p>
          <a:p>
            <a:pPr marL="719138" indent="-342900">
              <a:buFont typeface="Arial" panose="020B0604020202020204" pitchFamily="34" charset="0"/>
              <a:buChar char="•"/>
            </a:pPr>
            <a:r>
              <a:rPr lang="en-US" altLang="ja-JP" sz="2000" b="1" dirty="0">
                <a:solidFill>
                  <a:srgbClr val="00B050"/>
                </a:solidFill>
                <a:latin typeface="Tahoma" panose="020B0604030504040204" pitchFamily="34" charset="0"/>
                <a:ea typeface="Tahoma" panose="020B0604030504040204" pitchFamily="34" charset="0"/>
                <a:cs typeface="Tahoma" panose="020B0604030504040204" pitchFamily="34" charset="0"/>
              </a:rPr>
              <a:t>Response to failures (Para. 5.1.4.1.3)</a:t>
            </a:r>
          </a:p>
          <a:p>
            <a:pPr marL="719138" indent="-342900">
              <a:buFont typeface="Arial" panose="020B0604020202020204" pitchFamily="34" charset="0"/>
              <a:buChar char="•"/>
            </a:pPr>
            <a:r>
              <a:rPr lang="en-US" altLang="ja-JP" sz="2000" b="1" dirty="0">
                <a:solidFill>
                  <a:srgbClr val="00B050"/>
                </a:solidFill>
                <a:latin typeface="Tahoma" panose="020B0604030504040204" pitchFamily="34" charset="0"/>
                <a:ea typeface="Tahoma" panose="020B0604030504040204" pitchFamily="34" charset="0"/>
                <a:cs typeface="Tahoma" panose="020B0604030504040204" pitchFamily="34" charset="0"/>
              </a:rPr>
              <a:t>False reaction avoidance (Para. 5.1.6)</a:t>
            </a:r>
          </a:p>
          <a:p>
            <a:pPr marL="719138" indent="-342900">
              <a:buFont typeface="Arial" panose="020B0604020202020204" pitchFamily="34" charset="0"/>
              <a:buChar char="•"/>
            </a:pPr>
            <a:r>
              <a:rPr lang="en-US" altLang="ja-JP" sz="2000" b="1" dirty="0">
                <a:latin typeface="Tahoma" panose="020B0604030504040204" pitchFamily="34" charset="0"/>
                <a:ea typeface="Tahoma" panose="020B0604030504040204" pitchFamily="34" charset="0"/>
                <a:cs typeface="Tahoma" panose="020B0604030504040204" pitchFamily="34" charset="0"/>
              </a:rPr>
              <a:t>Speed reduction by demand (Para. 5.2.1.4, 5.2.2.4, 5.2.3.4)</a:t>
            </a:r>
          </a:p>
          <a:p>
            <a:pPr marL="719138" indent="-342900">
              <a:buFont typeface="Arial" panose="020B0604020202020204" pitchFamily="34" charset="0"/>
              <a:buChar char="•"/>
            </a:pPr>
            <a:r>
              <a:rPr lang="en-US" altLang="ja-JP" sz="2000" b="1" dirty="0">
                <a:solidFill>
                  <a:srgbClr val="00B050"/>
                </a:solidFill>
                <a:latin typeface="Tahoma" panose="020B0604030504040204" pitchFamily="34" charset="0"/>
                <a:ea typeface="Tahoma" panose="020B0604030504040204" pitchFamily="34" charset="0"/>
                <a:cs typeface="Tahoma" panose="020B0604030504040204" pitchFamily="34" charset="0"/>
              </a:rPr>
              <a:t>Sensor misalignment (Para. 5.4.2)</a:t>
            </a:r>
          </a:p>
          <a:p>
            <a:pPr marL="719138" indent="-342900">
              <a:buFont typeface="Arial" panose="020B0604020202020204" pitchFamily="34" charset="0"/>
              <a:buChar char="•"/>
            </a:pPr>
            <a:r>
              <a:rPr lang="en-US" altLang="ja-JP" sz="2000" b="1" dirty="0">
                <a:latin typeface="Tahoma" panose="020B0604030504040204" pitchFamily="34" charset="0"/>
                <a:ea typeface="Tahoma" panose="020B0604030504040204" pitchFamily="34" charset="0"/>
                <a:cs typeface="Tahoma" panose="020B0604030504040204" pitchFamily="34" charset="0"/>
              </a:rPr>
              <a:t>Relationship between AEBS and other ADAS (Para. 5.4.4)</a:t>
            </a:r>
          </a:p>
          <a:p>
            <a:pPr marL="719138" indent="-342900">
              <a:buFont typeface="Arial" panose="020B0604020202020204" pitchFamily="34" charset="0"/>
              <a:buChar char="•"/>
            </a:pPr>
            <a:r>
              <a:rPr lang="en-US" altLang="ja-JP" sz="2000" b="1" dirty="0">
                <a:solidFill>
                  <a:srgbClr val="00B050"/>
                </a:solidFill>
                <a:latin typeface="Tahoma" panose="020B0604030504040204" pitchFamily="34" charset="0"/>
                <a:ea typeface="Tahoma" panose="020B0604030504040204" pitchFamily="34" charset="0"/>
                <a:cs typeface="Tahoma" panose="020B0604030504040204" pitchFamily="34" charset="0"/>
              </a:rPr>
              <a:t>Yellow color for signaling AEBS temporary deactivation (Para. 5.5.7)</a:t>
            </a:r>
          </a:p>
          <a:p>
            <a:pPr marL="719138" indent="-342900">
              <a:buFont typeface="Arial" panose="020B0604020202020204" pitchFamily="34" charset="0"/>
              <a:buChar char="•"/>
            </a:pPr>
            <a:r>
              <a:rPr lang="en-US" altLang="ja-JP" sz="2000" b="1" dirty="0">
                <a:solidFill>
                  <a:srgbClr val="00B050"/>
                </a:solidFill>
                <a:latin typeface="Tahoma" panose="020B0604030504040204" pitchFamily="34" charset="0"/>
                <a:ea typeface="Tahoma" panose="020B0604030504040204" pitchFamily="34" charset="0"/>
                <a:cs typeface="Tahoma" panose="020B0604030504040204" pitchFamily="34" charset="0"/>
              </a:rPr>
              <a:t>Permitting deviating test conditions (Para. 6.1.6)</a:t>
            </a:r>
          </a:p>
          <a:p>
            <a:pPr marL="719138" indent="-342900">
              <a:buFont typeface="Arial" panose="020B0604020202020204" pitchFamily="34" charset="0"/>
              <a:buChar char="•"/>
            </a:pPr>
            <a:r>
              <a:rPr lang="en-US" altLang="ja-JP" sz="2000" b="1" dirty="0">
                <a:latin typeface="Tahoma" panose="020B0604030504040204" pitchFamily="34" charset="0"/>
                <a:ea typeface="Tahoma" panose="020B0604030504040204" pitchFamily="34" charset="0"/>
                <a:cs typeface="Tahoma" panose="020B0604030504040204" pitchFamily="34" charset="0"/>
              </a:rPr>
              <a:t>Test target of Car to Car scenario (Para. 6.3.1)</a:t>
            </a:r>
          </a:p>
          <a:p>
            <a:pPr marL="719138" indent="-342900">
              <a:buFont typeface="Arial" panose="020B0604020202020204" pitchFamily="34" charset="0"/>
              <a:buChar char="•"/>
            </a:pPr>
            <a:r>
              <a:rPr lang="en-US" altLang="ja-JP" sz="2000" b="1" dirty="0">
                <a:solidFill>
                  <a:srgbClr val="0070C0"/>
                </a:solidFill>
                <a:latin typeface="Tahoma" panose="020B0604030504040204" pitchFamily="34" charset="0"/>
                <a:ea typeface="Tahoma" panose="020B0604030504040204" pitchFamily="34" charset="0"/>
                <a:cs typeface="Tahoma" panose="020B0604030504040204" pitchFamily="34" charset="0"/>
              </a:rPr>
              <a:t>Subject vehicle test speed in test procedures (Para. 6.4, 6.5, 6.6, 6.7)</a:t>
            </a:r>
          </a:p>
          <a:p>
            <a:pPr marL="376238"/>
            <a:endParaRPr lang="en-US" altLang="ja-JP" sz="2000" b="1" dirty="0">
              <a:latin typeface="Tahoma" panose="020B0604030504040204" pitchFamily="34" charset="0"/>
              <a:ea typeface="Tahoma" panose="020B0604030504040204" pitchFamily="34" charset="0"/>
              <a:cs typeface="Tahoma" panose="020B0604030504040204" pitchFamily="34" charset="0"/>
            </a:endParaRPr>
          </a:p>
          <a:p>
            <a:r>
              <a:rPr lang="en-US" altLang="ja-JP" sz="2000" b="1" dirty="0">
                <a:latin typeface="Tahoma" panose="020B0604030504040204" pitchFamily="34" charset="0"/>
                <a:ea typeface="Tahoma" panose="020B0604030504040204" pitchFamily="34" charset="0"/>
                <a:cs typeface="Tahoma" panose="020B0604030504040204" pitchFamily="34" charset="0"/>
              </a:rPr>
              <a:t>Proposed by (1) Working document, </a:t>
            </a:r>
            <a:r>
              <a:rPr lang="en-US" altLang="ja-JP" sz="2000" b="1" dirty="0">
                <a:solidFill>
                  <a:srgbClr val="0070C0"/>
                </a:solidFill>
                <a:latin typeface="Tahoma" panose="020B0604030504040204" pitchFamily="34" charset="0"/>
                <a:ea typeface="Tahoma" panose="020B0604030504040204" pitchFamily="34" charset="0"/>
                <a:cs typeface="Tahoma" panose="020B0604030504040204" pitchFamily="34" charset="0"/>
              </a:rPr>
              <a:t>(2) Working and Informal document</a:t>
            </a:r>
            <a:r>
              <a:rPr lang="en-US" altLang="ja-JP" sz="2000" b="1" dirty="0">
                <a:latin typeface="Tahoma" panose="020B0604030504040204" pitchFamily="34" charset="0"/>
                <a:ea typeface="Tahoma" panose="020B0604030504040204" pitchFamily="34" charset="0"/>
                <a:cs typeface="Tahoma" panose="020B0604030504040204" pitchFamily="34" charset="0"/>
              </a:rPr>
              <a:t>, </a:t>
            </a:r>
          </a:p>
          <a:p>
            <a:r>
              <a:rPr lang="en-US" altLang="ja-JP" sz="2000" b="1" dirty="0">
                <a:solidFill>
                  <a:srgbClr val="00B050"/>
                </a:solidFill>
                <a:latin typeface="Tahoma" panose="020B0604030504040204" pitchFamily="34" charset="0"/>
                <a:ea typeface="Tahoma" panose="020B0604030504040204" pitchFamily="34" charset="0"/>
                <a:cs typeface="Tahoma" panose="020B0604030504040204" pitchFamily="34" charset="0"/>
              </a:rPr>
              <a:t>(3) Informal document</a:t>
            </a:r>
            <a:r>
              <a:rPr lang="en-US" altLang="ja-JP" sz="2000" b="1" dirty="0">
                <a:latin typeface="Tahoma" panose="020B0604030504040204" pitchFamily="34" charset="0"/>
                <a:ea typeface="Tahoma" panose="020B0604030504040204" pitchFamily="34" charset="0"/>
                <a:cs typeface="Tahoma" panose="020B0604030504040204" pitchFamily="34" charset="0"/>
              </a:rPr>
              <a:t>.</a:t>
            </a:r>
          </a:p>
        </p:txBody>
      </p:sp>
      <p:sp>
        <p:nvSpPr>
          <p:cNvPr id="12" name="テキスト ボックス 11">
            <a:extLst>
              <a:ext uri="{FF2B5EF4-FFF2-40B4-BE49-F238E27FC236}">
                <a16:creationId xmlns:a16="http://schemas.microsoft.com/office/drawing/2014/main" id="{90F68695-B480-4F6B-AA4B-7F7B8AD16711}"/>
              </a:ext>
            </a:extLst>
          </p:cNvPr>
          <p:cNvSpPr txBox="1"/>
          <p:nvPr/>
        </p:nvSpPr>
        <p:spPr>
          <a:xfrm>
            <a:off x="7701280" y="6441440"/>
            <a:ext cx="4490720" cy="369332"/>
          </a:xfrm>
          <a:prstGeom prst="rect">
            <a:avLst/>
          </a:prstGeom>
          <a:noFill/>
        </p:spPr>
        <p:txBody>
          <a:bodyPr wrap="square" rtlCol="0">
            <a:spAutoFit/>
          </a:bodyPr>
          <a:lstStyle/>
          <a:p>
            <a:pPr algn="r"/>
            <a:r>
              <a:rPr kumimoji="1" lang="en-US" altLang="ja-JP" dirty="0">
                <a:solidFill>
                  <a:schemeClr val="bg1"/>
                </a:solidFill>
                <a:latin typeface="Tahoma" panose="020B0604030504040204" pitchFamily="34" charset="0"/>
                <a:ea typeface="Tahoma" panose="020B0604030504040204" pitchFamily="34" charset="0"/>
                <a:cs typeface="Tahoma" panose="020B0604030504040204" pitchFamily="34" charset="0"/>
              </a:rPr>
              <a:t>Chair and Secretary IWG AEBS – GRVA 07</a:t>
            </a:r>
            <a:endParaRPr kumimoji="1" lang="ja-JP" altLang="en-US" dirty="0">
              <a:solidFill>
                <a:schemeClr val="bg1"/>
              </a:solidFill>
              <a:latin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35398591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C99D131A-3B85-49E6-B8D7-E8FDC5694868}"/>
              </a:ext>
            </a:extLst>
          </p:cNvPr>
          <p:cNvSpPr>
            <a:spLocks noGrp="1"/>
          </p:cNvSpPr>
          <p:nvPr>
            <p:ph type="sldNum" sz="quarter" idx="12"/>
          </p:nvPr>
        </p:nvSpPr>
        <p:spPr/>
        <p:txBody>
          <a:bodyPr/>
          <a:lstStyle/>
          <a:p>
            <a:fld id="{35A469A7-D8F0-4CD9-B84B-3A79413A6802}" type="slidenum">
              <a:rPr kumimoji="1" lang="ja-JP" altLang="en-US" smtClean="0"/>
              <a:t>13</a:t>
            </a:fld>
            <a:endParaRPr kumimoji="1" lang="ja-JP" altLang="en-US"/>
          </a:p>
        </p:txBody>
      </p:sp>
      <p:sp>
        <p:nvSpPr>
          <p:cNvPr id="6" name="テキスト ボックス 5">
            <a:extLst>
              <a:ext uri="{FF2B5EF4-FFF2-40B4-BE49-F238E27FC236}">
                <a16:creationId xmlns:a16="http://schemas.microsoft.com/office/drawing/2014/main" id="{39907517-ED7E-483A-9AF5-11134B62D448}"/>
              </a:ext>
            </a:extLst>
          </p:cNvPr>
          <p:cNvSpPr txBox="1"/>
          <p:nvPr/>
        </p:nvSpPr>
        <p:spPr>
          <a:xfrm>
            <a:off x="0" y="0"/>
            <a:ext cx="12192000" cy="954107"/>
          </a:xfrm>
          <a:prstGeom prst="rect">
            <a:avLst/>
          </a:prstGeom>
          <a:solidFill>
            <a:schemeClr val="accent2"/>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Informal</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Working</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Group</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on</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AEBS</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for</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Light</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Vehicles</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Amendment of existing regulations</a:t>
            </a:r>
          </a:p>
        </p:txBody>
      </p:sp>
      <p:sp>
        <p:nvSpPr>
          <p:cNvPr id="8" name="テキスト ボックス 7">
            <a:extLst>
              <a:ext uri="{FF2B5EF4-FFF2-40B4-BE49-F238E27FC236}">
                <a16:creationId xmlns:a16="http://schemas.microsoft.com/office/drawing/2014/main" id="{AFEBC1A1-ECC4-4BED-9FA3-AD4DF879D5B9}"/>
              </a:ext>
            </a:extLst>
          </p:cNvPr>
          <p:cNvSpPr txBox="1"/>
          <p:nvPr/>
        </p:nvSpPr>
        <p:spPr>
          <a:xfrm>
            <a:off x="7701280" y="6441440"/>
            <a:ext cx="4490720" cy="369332"/>
          </a:xfrm>
          <a:prstGeom prst="rect">
            <a:avLst/>
          </a:prstGeom>
          <a:noFill/>
        </p:spPr>
        <p:txBody>
          <a:bodyPr wrap="square" rtlCol="0">
            <a:spAutoFit/>
          </a:bodyPr>
          <a:lstStyle/>
          <a:p>
            <a:pPr algn="r"/>
            <a:r>
              <a:rPr kumimoji="1" lang="en-US" altLang="ja-JP" dirty="0">
                <a:solidFill>
                  <a:schemeClr val="bg1"/>
                </a:solidFill>
                <a:latin typeface="Tahoma" panose="020B0604030504040204" pitchFamily="34" charset="0"/>
                <a:ea typeface="Tahoma" panose="020B0604030504040204" pitchFamily="34" charset="0"/>
                <a:cs typeface="Tahoma" panose="020B0604030504040204" pitchFamily="34" charset="0"/>
              </a:rPr>
              <a:t>Chair and Secretary IWG AEBS – GRVA 07</a:t>
            </a:r>
            <a:endParaRPr kumimoji="1" lang="ja-JP" altLang="en-US" dirty="0">
              <a:solidFill>
                <a:schemeClr val="bg1"/>
              </a:solidFill>
              <a:latin typeface="Tahoma" panose="020B0604030504040204" pitchFamily="34" charset="0"/>
              <a:cs typeface="Tahoma" panose="020B0604030504040204" pitchFamily="34" charset="0"/>
            </a:endParaRPr>
          </a:p>
        </p:txBody>
      </p:sp>
      <p:sp>
        <p:nvSpPr>
          <p:cNvPr id="10" name="テキスト ボックス 9">
            <a:extLst>
              <a:ext uri="{FF2B5EF4-FFF2-40B4-BE49-F238E27FC236}">
                <a16:creationId xmlns:a16="http://schemas.microsoft.com/office/drawing/2014/main" id="{A30178E9-165C-4FF3-8CE5-32B56350A064}"/>
              </a:ext>
            </a:extLst>
          </p:cNvPr>
          <p:cNvSpPr txBox="1"/>
          <p:nvPr/>
        </p:nvSpPr>
        <p:spPr>
          <a:xfrm>
            <a:off x="213361" y="995162"/>
            <a:ext cx="11358564" cy="5264711"/>
          </a:xfrm>
          <a:prstGeom prst="rect">
            <a:avLst/>
          </a:prstGeom>
          <a:noFill/>
        </p:spPr>
        <p:txBody>
          <a:bodyPr wrap="square">
            <a:spAutoFit/>
          </a:bodyPr>
          <a:lstStyle/>
          <a:p>
            <a:pPr marL="719138" indent="-342900">
              <a:buFont typeface="Arial" panose="020B0604020202020204" pitchFamily="34" charset="0"/>
              <a:buChar char="•"/>
            </a:pPr>
            <a:r>
              <a:rPr lang="en-US" altLang="ja-JP" sz="2400" b="1" dirty="0">
                <a:latin typeface="Tahoma" panose="020B0604030504040204" pitchFamily="34" charset="0"/>
                <a:ea typeface="Tahoma" panose="020B0604030504040204" pitchFamily="34" charset="0"/>
                <a:cs typeface="Tahoma" panose="020B0604030504040204" pitchFamily="34" charset="0"/>
              </a:rPr>
              <a:t>Deactivation of AEBS (Para. 5.4.2)</a:t>
            </a:r>
          </a:p>
          <a:p>
            <a:pPr marL="5380038"/>
            <a:r>
              <a:rPr lang="en-US" altLang="ja-JP" sz="2400" b="1" dirty="0">
                <a:latin typeface="Tahoma" panose="020B0604030504040204" pitchFamily="34" charset="0"/>
                <a:ea typeface="Tahoma" panose="020B0604030504040204" pitchFamily="34" charset="0"/>
                <a:cs typeface="Tahoma" panose="020B0604030504040204" pitchFamily="34" charset="0"/>
              </a:rPr>
              <a:t>Working document (26, 27, 35)</a:t>
            </a:r>
          </a:p>
          <a:p>
            <a:pPr marL="1795463" indent="-1076325"/>
            <a:r>
              <a:rPr lang="en-GB" altLang="ja-JP" sz="1800" dirty="0">
                <a:effectLst/>
                <a:latin typeface="Times New Roman" panose="02020603050405020304" pitchFamily="18" charset="0"/>
                <a:ea typeface="SimSun" panose="02010600030101010101" pitchFamily="2" charset="-122"/>
                <a:cs typeface="Arial" panose="020B0604020202020204" pitchFamily="34" charset="0"/>
              </a:rPr>
              <a:t>5.4.2.	When the vehicle is equipped with a means to automatically deactivate the AEBS function, for instance in situations such as off-road use, being towed, being operated on a dynamometer, being operated in a washing plant, in case of a non-detectable misalignment of sensors, </a:t>
            </a:r>
            <a:r>
              <a:rPr lang="en-GB" altLang="ja-JP" sz="1800" b="1" dirty="0">
                <a:effectLst/>
                <a:latin typeface="Times New Roman" panose="02020603050405020304" pitchFamily="18" charset="0"/>
                <a:ea typeface="SimSun" panose="02010600030101010101" pitchFamily="2" charset="-122"/>
                <a:cs typeface="Arial" panose="020B0604020202020204" pitchFamily="34" charset="0"/>
              </a:rPr>
              <a:t>[or when the Electronic Stability Control is switched off,]</a:t>
            </a:r>
            <a:r>
              <a:rPr lang="en-GB" altLang="ja-JP" sz="1800" dirty="0">
                <a:effectLst/>
                <a:latin typeface="Times New Roman" panose="02020603050405020304" pitchFamily="18" charset="0"/>
                <a:ea typeface="SimSun" panose="02010600030101010101" pitchFamily="2" charset="-122"/>
                <a:cs typeface="Arial" panose="020B0604020202020204" pitchFamily="34" charset="0"/>
              </a:rPr>
              <a:t> the following conditions shall apply as appropriate:</a:t>
            </a:r>
          </a:p>
          <a:p>
            <a:pPr marL="1795463" indent="-1076325"/>
            <a:endParaRPr lang="ja-JP" altLang="ja-JP" sz="1800" dirty="0">
              <a:effectLst/>
              <a:latin typeface="Calibri" panose="020F0502020204030204" pitchFamily="34" charset="0"/>
              <a:ea typeface="SimSun" panose="02010600030101010101" pitchFamily="2" charset="-122"/>
              <a:cs typeface="Arial" panose="020B0604020202020204" pitchFamily="34" charset="0"/>
            </a:endParaRPr>
          </a:p>
          <a:p>
            <a:pPr marL="719138" indent="-342900">
              <a:lnSpc>
                <a:spcPct val="150000"/>
              </a:lnSpc>
              <a:buFont typeface="Arial" panose="020B0604020202020204" pitchFamily="34" charset="0"/>
              <a:buChar char="•"/>
            </a:pPr>
            <a:r>
              <a:rPr lang="en-US" altLang="ja-JP" sz="2400" b="1" dirty="0">
                <a:latin typeface="Tahoma" panose="020B0604030504040204" pitchFamily="34" charset="0"/>
                <a:ea typeface="Tahoma" panose="020B0604030504040204" pitchFamily="34" charset="0"/>
                <a:cs typeface="Tahoma" panose="020B0604030504040204" pitchFamily="34" charset="0"/>
              </a:rPr>
              <a:t>OICA propose this issue as GRVA-2020-25.</a:t>
            </a:r>
          </a:p>
          <a:p>
            <a:pPr marL="719138" indent="-342900">
              <a:lnSpc>
                <a:spcPct val="150000"/>
              </a:lnSpc>
              <a:buFont typeface="Arial" panose="020B0604020202020204" pitchFamily="34" charset="0"/>
              <a:buChar char="•"/>
            </a:pPr>
            <a:r>
              <a:rPr lang="en-US" altLang="ja-JP" sz="2800" b="1" dirty="0">
                <a:solidFill>
                  <a:srgbClr val="FF0000"/>
                </a:solidFill>
                <a:latin typeface="Tahoma" panose="020B0604030504040204" pitchFamily="34" charset="0"/>
                <a:ea typeface="Tahoma" panose="020B0604030504040204" pitchFamily="34" charset="0"/>
                <a:cs typeface="Tahoma" panose="020B0604030504040204" pitchFamily="34" charset="0"/>
              </a:rPr>
              <a:t>IWG could agree the below requirement in last Sep. IWG.</a:t>
            </a:r>
          </a:p>
          <a:p>
            <a:pPr marL="719138" indent="-342900">
              <a:lnSpc>
                <a:spcPct val="150000"/>
              </a:lnSpc>
              <a:buFont typeface="Arial" panose="020B0604020202020204" pitchFamily="34" charset="0"/>
              <a:buChar char="•"/>
            </a:pPr>
            <a:r>
              <a:rPr lang="en-US" altLang="ja-JP" sz="2800" b="1" dirty="0">
                <a:latin typeface="Tahoma" panose="020B0604030504040204" pitchFamily="34" charset="0"/>
                <a:ea typeface="Tahoma" panose="020B0604030504040204" pitchFamily="34" charset="0"/>
                <a:cs typeface="Tahoma" panose="020B0604030504040204" pitchFamily="34" charset="0"/>
              </a:rPr>
              <a:t>New proposal in informal documents (9, 10, 11)</a:t>
            </a:r>
          </a:p>
          <a:p>
            <a:pPr marL="1795463" indent="-1076325">
              <a:lnSpc>
                <a:spcPct val="150000"/>
              </a:lnSpc>
            </a:pPr>
            <a:r>
              <a:rPr lang="en-GB" altLang="ja-JP" sz="1800" b="1" dirty="0">
                <a:effectLst/>
                <a:latin typeface="Times New Roman" panose="02020603050405020304" pitchFamily="18" charset="0"/>
                <a:ea typeface="SimSun" panose="02010600030101010101" pitchFamily="2" charset="-122"/>
                <a:cs typeface="Arial" panose="020B0604020202020204" pitchFamily="34" charset="0"/>
              </a:rPr>
              <a:t>5.4.2.3.   	Where automatic deactivation of the AEBS function is a consequence of the driver manually switching off the ESC function of the vehicle, this deactivation of the AEBS shall require at least two deliberate actions by the driver.</a:t>
            </a:r>
            <a:endParaRPr lang="ja-JP" altLang="ja-JP" sz="1800" dirty="0">
              <a:effectLst/>
              <a:latin typeface="Calibri" panose="020F0502020204030204" pitchFamily="34" charset="0"/>
              <a:ea typeface="SimSun" panose="02010600030101010101" pitchFamily="2" charset="-122"/>
              <a:cs typeface="Arial" panose="020B0604020202020204" pitchFamily="34" charset="0"/>
            </a:endParaRPr>
          </a:p>
        </p:txBody>
      </p:sp>
    </p:spTree>
    <p:extLst>
      <p:ext uri="{BB962C8B-B14F-4D97-AF65-F5344CB8AC3E}">
        <p14:creationId xmlns:p14="http://schemas.microsoft.com/office/powerpoint/2010/main" val="33510521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84E5631B-A87A-433A-BEB1-C2CD0D7644D3}"/>
              </a:ext>
            </a:extLst>
          </p:cNvPr>
          <p:cNvSpPr>
            <a:spLocks noGrp="1"/>
          </p:cNvSpPr>
          <p:nvPr>
            <p:ph type="sldNum" sz="quarter" idx="12"/>
          </p:nvPr>
        </p:nvSpPr>
        <p:spPr/>
        <p:txBody>
          <a:bodyPr/>
          <a:lstStyle/>
          <a:p>
            <a:fld id="{35A469A7-D8F0-4CD9-B84B-3A79413A6802}" type="slidenum">
              <a:rPr kumimoji="1" lang="ja-JP" altLang="en-US" smtClean="0"/>
              <a:t>14</a:t>
            </a:fld>
            <a:endParaRPr kumimoji="1" lang="ja-JP" altLang="en-US"/>
          </a:p>
        </p:txBody>
      </p:sp>
      <p:sp>
        <p:nvSpPr>
          <p:cNvPr id="6" name="テキスト ボックス 5">
            <a:extLst>
              <a:ext uri="{FF2B5EF4-FFF2-40B4-BE49-F238E27FC236}">
                <a16:creationId xmlns:a16="http://schemas.microsoft.com/office/drawing/2014/main" id="{49564089-1630-4FED-B5DE-D025553590FE}"/>
              </a:ext>
            </a:extLst>
          </p:cNvPr>
          <p:cNvSpPr txBox="1"/>
          <p:nvPr/>
        </p:nvSpPr>
        <p:spPr>
          <a:xfrm>
            <a:off x="0" y="0"/>
            <a:ext cx="12192000" cy="954107"/>
          </a:xfrm>
          <a:prstGeom prst="rect">
            <a:avLst/>
          </a:prstGeom>
          <a:solidFill>
            <a:schemeClr val="accent2"/>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Informal</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Working</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Group</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on</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AEBS</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for</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Light</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Vehicles</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Amendment of existing regulations</a:t>
            </a:r>
          </a:p>
        </p:txBody>
      </p:sp>
      <p:sp>
        <p:nvSpPr>
          <p:cNvPr id="8" name="テキスト ボックス 7">
            <a:extLst>
              <a:ext uri="{FF2B5EF4-FFF2-40B4-BE49-F238E27FC236}">
                <a16:creationId xmlns:a16="http://schemas.microsoft.com/office/drawing/2014/main" id="{6934ECBD-165D-4374-AA57-58F869AA2231}"/>
              </a:ext>
            </a:extLst>
          </p:cNvPr>
          <p:cNvSpPr txBox="1"/>
          <p:nvPr/>
        </p:nvSpPr>
        <p:spPr>
          <a:xfrm>
            <a:off x="213361" y="934084"/>
            <a:ext cx="11358564" cy="4151393"/>
          </a:xfrm>
          <a:prstGeom prst="rect">
            <a:avLst/>
          </a:prstGeom>
          <a:noFill/>
        </p:spPr>
        <p:txBody>
          <a:bodyPr wrap="square">
            <a:spAutoFit/>
          </a:bodyPr>
          <a:lstStyle/>
          <a:p>
            <a:pPr marL="719138" indent="-342900">
              <a:buFont typeface="Arial" panose="020B0604020202020204" pitchFamily="34" charset="0"/>
              <a:buChar char="•"/>
            </a:pPr>
            <a:r>
              <a:rPr lang="en-US" altLang="ja-JP" sz="2400" b="1" dirty="0">
                <a:latin typeface="Tahoma" panose="020B0604030504040204" pitchFamily="34" charset="0"/>
                <a:ea typeface="Tahoma" panose="020B0604030504040204" pitchFamily="34" charset="0"/>
                <a:cs typeface="Tahoma" panose="020B0604030504040204" pitchFamily="34" charset="0"/>
              </a:rPr>
              <a:t>Road test surface (Para. 6.1.1.1)</a:t>
            </a:r>
          </a:p>
          <a:p>
            <a:pPr marL="5380038"/>
            <a:r>
              <a:rPr lang="en-US" altLang="ja-JP" sz="2400" b="1" dirty="0">
                <a:latin typeface="Tahoma" panose="020B0604030504040204" pitchFamily="34" charset="0"/>
                <a:ea typeface="Tahoma" panose="020B0604030504040204" pitchFamily="34" charset="0"/>
                <a:cs typeface="Tahoma" panose="020B0604030504040204" pitchFamily="34" charset="0"/>
              </a:rPr>
              <a:t>Working document (26, 27, 35)</a:t>
            </a:r>
          </a:p>
          <a:p>
            <a:pPr marL="1795463" indent="-1076325"/>
            <a:r>
              <a:rPr lang="en-US" altLang="ja-JP" sz="1800" dirty="0">
                <a:effectLst/>
                <a:latin typeface="Times New Roman" panose="02020603050405020304" pitchFamily="18" charset="0"/>
                <a:ea typeface="SimSun" panose="02010600030101010101" pitchFamily="2" charset="-122"/>
                <a:cs typeface="Arial" panose="020B0604020202020204" pitchFamily="34" charset="0"/>
              </a:rPr>
              <a:t>6.1.1.1.	The road test surface shall have a nominal  peak braking coefficient (PBC) of </a:t>
            </a:r>
            <a:r>
              <a:rPr lang="en-US" altLang="ja-JP" sz="1800" b="1" dirty="0">
                <a:effectLst/>
                <a:latin typeface="Times New Roman" panose="02020603050405020304" pitchFamily="18" charset="0"/>
                <a:ea typeface="SimSun" panose="02010600030101010101" pitchFamily="2" charset="-122"/>
                <a:cs typeface="Arial" panose="020B0604020202020204" pitchFamily="34" charset="0"/>
              </a:rPr>
              <a:t>at least </a:t>
            </a:r>
            <a:r>
              <a:rPr lang="en-US" altLang="ja-JP" sz="1800" dirty="0">
                <a:effectLst/>
                <a:latin typeface="Times New Roman" panose="02020603050405020304" pitchFamily="18" charset="0"/>
                <a:ea typeface="SimSun" panose="02010600030101010101" pitchFamily="2" charset="-122"/>
                <a:cs typeface="Arial" panose="020B0604020202020204" pitchFamily="34" charset="0"/>
              </a:rPr>
              <a:t>0.9. unless otherwise specified. when measured using either:</a:t>
            </a:r>
          </a:p>
          <a:p>
            <a:pPr marL="1795463"/>
            <a:r>
              <a:rPr lang="en-US" altLang="ja-JP" sz="1800" dirty="0">
                <a:effectLst/>
                <a:latin typeface="Times New Roman" panose="02020603050405020304" pitchFamily="18" charset="0"/>
                <a:ea typeface="SimSun" panose="02010600030101010101" pitchFamily="2" charset="-122"/>
                <a:cs typeface="Times New Roman" panose="02020603050405020304" pitchFamily="18" charset="0"/>
              </a:rPr>
              <a:t>In footnote 3: The "nominal" value is understood as being the </a:t>
            </a:r>
            <a:r>
              <a:rPr lang="en-US" altLang="ja-JP" sz="1800" b="1" dirty="0">
                <a:effectLst/>
                <a:latin typeface="Times New Roman" panose="02020603050405020304" pitchFamily="18" charset="0"/>
                <a:ea typeface="SimSun" panose="02010600030101010101" pitchFamily="2" charset="-122"/>
                <a:cs typeface="Times New Roman" panose="02020603050405020304" pitchFamily="18" charset="0"/>
              </a:rPr>
              <a:t>minimum</a:t>
            </a:r>
            <a:r>
              <a:rPr lang="en-US" altLang="ja-JP" sz="1800" dirty="0">
                <a:effectLst/>
                <a:latin typeface="Times New Roman" panose="02020603050405020304" pitchFamily="18" charset="0"/>
                <a:ea typeface="SimSun" panose="02010600030101010101" pitchFamily="2" charset="-122"/>
                <a:cs typeface="Times New Roman" panose="02020603050405020304" pitchFamily="18" charset="0"/>
              </a:rPr>
              <a:t> theoretical target value.”</a:t>
            </a:r>
          </a:p>
          <a:p>
            <a:pPr marL="719138" indent="-342900">
              <a:lnSpc>
                <a:spcPct val="150000"/>
              </a:lnSpc>
              <a:buFont typeface="Arial" panose="020B0604020202020204" pitchFamily="34" charset="0"/>
              <a:buChar char="•"/>
            </a:pPr>
            <a:r>
              <a:rPr lang="en-US" altLang="ja-JP" sz="2800" b="1" dirty="0">
                <a:solidFill>
                  <a:srgbClr val="FF0000"/>
                </a:solidFill>
                <a:latin typeface="Tahoma" panose="020B0604030504040204" pitchFamily="34" charset="0"/>
                <a:ea typeface="Tahoma" panose="020B0604030504040204" pitchFamily="34" charset="0"/>
                <a:cs typeface="Tahoma" panose="020B0604030504040204" pitchFamily="34" charset="0"/>
              </a:rPr>
              <a:t>IWG agreed the below requirement in last Sep. IWG.</a:t>
            </a:r>
          </a:p>
          <a:p>
            <a:pPr marL="719138" indent="-342900">
              <a:lnSpc>
                <a:spcPct val="150000"/>
              </a:lnSpc>
              <a:buFont typeface="Arial" panose="020B0604020202020204" pitchFamily="34" charset="0"/>
              <a:buChar char="•"/>
            </a:pPr>
            <a:r>
              <a:rPr lang="en-US" altLang="ja-JP" sz="2800" b="1" dirty="0">
                <a:latin typeface="Tahoma" panose="020B0604030504040204" pitchFamily="34" charset="0"/>
                <a:ea typeface="Tahoma" panose="020B0604030504040204" pitchFamily="34" charset="0"/>
                <a:cs typeface="Tahoma" panose="020B0604030504040204" pitchFamily="34" charset="0"/>
              </a:rPr>
              <a:t>New proposal in informal documents (9, 10, 53)</a:t>
            </a:r>
          </a:p>
          <a:p>
            <a:pPr marL="1795463" indent="-1076325">
              <a:lnSpc>
                <a:spcPct val="150000"/>
              </a:lnSpc>
            </a:pPr>
            <a:r>
              <a:rPr lang="en-US" altLang="ja-JP" sz="1800" dirty="0">
                <a:effectLst/>
                <a:latin typeface="Times New Roman" panose="02020603050405020304" pitchFamily="18" charset="0"/>
                <a:ea typeface="SimSun" panose="02010600030101010101" pitchFamily="2" charset="-122"/>
                <a:cs typeface="Arial" panose="020B0604020202020204" pitchFamily="34" charset="0"/>
              </a:rPr>
              <a:t>6.1.1.1.	The road test surface shall have a nominal  peak braking coefficient (PBC) of </a:t>
            </a:r>
            <a:r>
              <a:rPr lang="en-US" altLang="ja-JP" sz="1800" b="1" strike="sngStrike" dirty="0">
                <a:solidFill>
                  <a:srgbClr val="FF0000"/>
                </a:solidFill>
                <a:effectLst/>
                <a:latin typeface="Times New Roman" panose="02020603050405020304" pitchFamily="18" charset="0"/>
                <a:ea typeface="SimSun" panose="02010600030101010101" pitchFamily="2" charset="-122"/>
                <a:cs typeface="Arial" panose="020B0604020202020204" pitchFamily="34" charset="0"/>
              </a:rPr>
              <a:t>at least </a:t>
            </a:r>
            <a:r>
              <a:rPr lang="en-US" altLang="ja-JP" sz="1800" dirty="0">
                <a:effectLst/>
                <a:latin typeface="Times New Roman" panose="02020603050405020304" pitchFamily="18" charset="0"/>
                <a:ea typeface="SimSun" panose="02010600030101010101" pitchFamily="2" charset="-122"/>
                <a:cs typeface="Arial" panose="020B0604020202020204" pitchFamily="34" charset="0"/>
              </a:rPr>
              <a:t>0.9. unless otherwise specified. when measured using either:</a:t>
            </a:r>
          </a:p>
          <a:p>
            <a:pPr marL="1795463">
              <a:lnSpc>
                <a:spcPct val="150000"/>
              </a:lnSpc>
            </a:pPr>
            <a:r>
              <a:rPr lang="en-US" altLang="ja-JP" sz="1800" dirty="0">
                <a:effectLst/>
                <a:latin typeface="Times New Roman" panose="02020603050405020304" pitchFamily="18" charset="0"/>
                <a:ea typeface="SimSun" panose="02010600030101010101" pitchFamily="2" charset="-122"/>
                <a:cs typeface="Times New Roman" panose="02020603050405020304" pitchFamily="18" charset="0"/>
              </a:rPr>
              <a:t>In footnote 3: The "nominal" value is understood as being the </a:t>
            </a:r>
            <a:r>
              <a:rPr lang="en-US" altLang="ja-JP" sz="1800" b="1" strike="sngStrike" dirty="0">
                <a:solidFill>
                  <a:srgbClr val="FF0000"/>
                </a:solidFill>
                <a:effectLst/>
                <a:latin typeface="Times New Roman" panose="02020603050405020304" pitchFamily="18" charset="0"/>
                <a:ea typeface="SimSun" panose="02010600030101010101" pitchFamily="2" charset="-122"/>
                <a:cs typeface="Times New Roman" panose="02020603050405020304" pitchFamily="18" charset="0"/>
              </a:rPr>
              <a:t>minimum</a:t>
            </a:r>
            <a:r>
              <a:rPr lang="en-US" altLang="ja-JP" sz="1800" dirty="0">
                <a:effectLst/>
                <a:latin typeface="Times New Roman" panose="02020603050405020304" pitchFamily="18" charset="0"/>
                <a:ea typeface="SimSun" panose="02010600030101010101" pitchFamily="2" charset="-122"/>
                <a:cs typeface="Times New Roman" panose="02020603050405020304" pitchFamily="18" charset="0"/>
              </a:rPr>
              <a:t> theoretical target value.”</a:t>
            </a:r>
          </a:p>
        </p:txBody>
      </p:sp>
      <p:sp>
        <p:nvSpPr>
          <p:cNvPr id="10" name="テキスト ボックス 9">
            <a:extLst>
              <a:ext uri="{FF2B5EF4-FFF2-40B4-BE49-F238E27FC236}">
                <a16:creationId xmlns:a16="http://schemas.microsoft.com/office/drawing/2014/main" id="{A9627438-5422-490F-865B-8C13A19F3743}"/>
              </a:ext>
            </a:extLst>
          </p:cNvPr>
          <p:cNvSpPr txBox="1"/>
          <p:nvPr/>
        </p:nvSpPr>
        <p:spPr>
          <a:xfrm>
            <a:off x="603746" y="5065454"/>
            <a:ext cx="11162210" cy="1759456"/>
          </a:xfrm>
          <a:prstGeom prst="rect">
            <a:avLst/>
          </a:prstGeom>
          <a:solidFill>
            <a:schemeClr val="bg1"/>
          </a:solidFill>
          <a:ln w="19050">
            <a:solidFill>
              <a:srgbClr val="00B050"/>
            </a:solidFill>
          </a:ln>
        </p:spPr>
        <p:txBody>
          <a:bodyPr wrap="square">
            <a:spAutoFit/>
          </a:bodyPr>
          <a:lstStyle/>
          <a:p>
            <a:pPr>
              <a:spcAft>
                <a:spcPts val="1000"/>
              </a:spcAft>
            </a:pPr>
            <a:r>
              <a:rPr lang="en-GB" altLang="ja-JP" sz="2000" dirty="0">
                <a:effectLst/>
                <a:latin typeface="Tahoma" panose="020B0604030504040204" pitchFamily="34" charset="0"/>
                <a:ea typeface="Tahoma" panose="020B0604030504040204" pitchFamily="34" charset="0"/>
                <a:cs typeface="Tahoma" panose="020B0604030504040204" pitchFamily="34" charset="0"/>
              </a:rPr>
              <a:t>Since it is the provisions regarding road to be used in other tests (R140 / R78), PBC value should be in the same sentence as the R140 / R78 in accordance with GTR3 / GTR8.</a:t>
            </a:r>
            <a:endParaRPr lang="ja-JP" altLang="ja-JP" sz="2000" dirty="0">
              <a:effectLst/>
              <a:latin typeface="Tahoma" panose="020B0604030504040204" pitchFamily="34" charset="0"/>
              <a:ea typeface="ＭＳ 明朝" panose="02020609040205080304" pitchFamily="17" charset="-128"/>
              <a:cs typeface="Tahoma" panose="020B0604030504040204" pitchFamily="34" charset="0"/>
            </a:endParaRPr>
          </a:p>
          <a:p>
            <a:pPr>
              <a:spcAft>
                <a:spcPts val="1000"/>
              </a:spcAft>
            </a:pPr>
            <a:r>
              <a:rPr lang="en-GB" altLang="ja-JP" sz="2000" dirty="0">
                <a:effectLst/>
                <a:latin typeface="Tahoma" panose="020B0604030504040204" pitchFamily="34" charset="0"/>
                <a:ea typeface="Tahoma" panose="020B0604030504040204" pitchFamily="34" charset="0"/>
                <a:cs typeface="Tahoma" panose="020B0604030504040204" pitchFamily="34" charset="0"/>
              </a:rPr>
              <a:t>As a practical issue according to ASTM, there are several test surfaces that do not exceed a PBC value of 0.9 per year check. Taking into account this, the simple wording “nominal” is suitable according to ASTM method.</a:t>
            </a:r>
            <a:endParaRPr lang="ja-JP" altLang="ja-JP" sz="2000" dirty="0">
              <a:effectLst/>
              <a:latin typeface="Tahoma" panose="020B0604030504040204" pitchFamily="34" charset="0"/>
              <a:ea typeface="ＭＳ 明朝" panose="02020609040205080304" pitchFamily="17" charset="-128"/>
              <a:cs typeface="Tahoma" panose="020B0604030504040204" pitchFamily="34" charset="0"/>
            </a:endParaRPr>
          </a:p>
        </p:txBody>
      </p:sp>
    </p:spTree>
    <p:extLst>
      <p:ext uri="{BB962C8B-B14F-4D97-AF65-F5344CB8AC3E}">
        <p14:creationId xmlns:p14="http://schemas.microsoft.com/office/powerpoint/2010/main" val="39473330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8259163C-5DDF-4191-A2D5-AE8C32E4C96A}"/>
              </a:ext>
            </a:extLst>
          </p:cNvPr>
          <p:cNvSpPr>
            <a:spLocks noGrp="1"/>
          </p:cNvSpPr>
          <p:nvPr>
            <p:ph type="sldNum" sz="quarter" idx="12"/>
          </p:nvPr>
        </p:nvSpPr>
        <p:spPr/>
        <p:txBody>
          <a:bodyPr/>
          <a:lstStyle/>
          <a:p>
            <a:fld id="{35A469A7-D8F0-4CD9-B84B-3A79413A6802}" type="slidenum">
              <a:rPr kumimoji="1" lang="ja-JP" altLang="en-US" smtClean="0"/>
              <a:t>15</a:t>
            </a:fld>
            <a:endParaRPr kumimoji="1" lang="ja-JP" altLang="en-US"/>
          </a:p>
        </p:txBody>
      </p:sp>
      <p:sp>
        <p:nvSpPr>
          <p:cNvPr id="6" name="テキスト ボックス 5">
            <a:extLst>
              <a:ext uri="{FF2B5EF4-FFF2-40B4-BE49-F238E27FC236}">
                <a16:creationId xmlns:a16="http://schemas.microsoft.com/office/drawing/2014/main" id="{33342C35-A5B6-4BB2-88A2-D9F694F907B4}"/>
              </a:ext>
            </a:extLst>
          </p:cNvPr>
          <p:cNvSpPr txBox="1"/>
          <p:nvPr/>
        </p:nvSpPr>
        <p:spPr>
          <a:xfrm>
            <a:off x="647019" y="1081092"/>
            <a:ext cx="11256510" cy="1200329"/>
          </a:xfrm>
          <a:prstGeom prst="rect">
            <a:avLst/>
          </a:prstGeom>
          <a:noFill/>
        </p:spPr>
        <p:txBody>
          <a:bodyPr wrap="square">
            <a:spAutoFit/>
          </a:bodyPr>
          <a:lstStyle/>
          <a:p>
            <a:pPr marL="719138" indent="-342900">
              <a:buFont typeface="Arial" panose="020B0604020202020204" pitchFamily="34" charset="0"/>
              <a:buChar char="•"/>
            </a:pPr>
            <a:r>
              <a:rPr lang="en-US" altLang="ja-JP" sz="2400" b="1" dirty="0">
                <a:latin typeface="Tahoma" panose="020B0604030504040204" pitchFamily="34" charset="0"/>
                <a:ea typeface="Tahoma" panose="020B0604030504040204" pitchFamily="34" charset="0"/>
                <a:cs typeface="Tahoma" panose="020B0604030504040204" pitchFamily="34" charset="0"/>
              </a:rPr>
              <a:t>False reaction scenarios (Appendix 2 in Annex 3)</a:t>
            </a:r>
          </a:p>
          <a:p>
            <a:pPr marL="5738813"/>
            <a:r>
              <a:rPr lang="en-US" altLang="ja-JP" sz="2400" b="1" dirty="0">
                <a:latin typeface="Tahoma" panose="020B0604030504040204" pitchFamily="34" charset="0"/>
                <a:ea typeface="Tahoma" panose="020B0604030504040204" pitchFamily="34" charset="0"/>
                <a:cs typeface="Tahoma" panose="020B0604030504040204" pitchFamily="34" charset="0"/>
              </a:rPr>
              <a:t>Working document (26, 27, 35)</a:t>
            </a:r>
          </a:p>
          <a:p>
            <a:pPr marL="719138" indent="-342900">
              <a:buFont typeface="Arial" panose="020B0604020202020204" pitchFamily="34" charset="0"/>
              <a:buChar char="•"/>
            </a:pPr>
            <a:endParaRPr lang="en-US" altLang="ja-JP" sz="2400" b="1" dirty="0">
              <a:latin typeface="Tahoma" panose="020B0604030504040204" pitchFamily="34" charset="0"/>
              <a:ea typeface="Tahoma" panose="020B0604030504040204" pitchFamily="34" charset="0"/>
              <a:cs typeface="Tahoma" panose="020B0604030504040204" pitchFamily="34" charset="0"/>
            </a:endParaRPr>
          </a:p>
        </p:txBody>
      </p:sp>
      <p:sp>
        <p:nvSpPr>
          <p:cNvPr id="8" name="テキスト ボックス 7">
            <a:extLst>
              <a:ext uri="{FF2B5EF4-FFF2-40B4-BE49-F238E27FC236}">
                <a16:creationId xmlns:a16="http://schemas.microsoft.com/office/drawing/2014/main" id="{B8C369F9-3238-413A-847E-2949E10BA3B0}"/>
              </a:ext>
            </a:extLst>
          </p:cNvPr>
          <p:cNvSpPr txBox="1"/>
          <p:nvPr/>
        </p:nvSpPr>
        <p:spPr>
          <a:xfrm>
            <a:off x="0" y="0"/>
            <a:ext cx="12192000" cy="954107"/>
          </a:xfrm>
          <a:prstGeom prst="rect">
            <a:avLst/>
          </a:prstGeom>
          <a:solidFill>
            <a:schemeClr val="accent2"/>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Informal</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Working</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Group</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on</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AEBS</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for</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Light</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Vehicles</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Amendment of existing regulations</a:t>
            </a:r>
          </a:p>
        </p:txBody>
      </p:sp>
      <p:sp>
        <p:nvSpPr>
          <p:cNvPr id="10" name="テキスト ボックス 9">
            <a:extLst>
              <a:ext uri="{FF2B5EF4-FFF2-40B4-BE49-F238E27FC236}">
                <a16:creationId xmlns:a16="http://schemas.microsoft.com/office/drawing/2014/main" id="{C126C768-400E-4713-9CC1-DFE16733566A}"/>
              </a:ext>
            </a:extLst>
          </p:cNvPr>
          <p:cNvSpPr txBox="1"/>
          <p:nvPr/>
        </p:nvSpPr>
        <p:spPr>
          <a:xfrm>
            <a:off x="908276" y="1859339"/>
            <a:ext cx="10733995" cy="3693319"/>
          </a:xfrm>
          <a:prstGeom prst="rect">
            <a:avLst/>
          </a:prstGeom>
          <a:noFill/>
        </p:spPr>
        <p:txBody>
          <a:bodyPr wrap="square">
            <a:spAutoFit/>
          </a:bodyPr>
          <a:lstStyle/>
          <a:p>
            <a:r>
              <a:rPr lang="en-GB" altLang="ja-JP" sz="1800" i="1" dirty="0">
                <a:effectLst/>
                <a:latin typeface="Times New Roman" panose="02020603050405020304" pitchFamily="18" charset="0"/>
                <a:ea typeface="ＭＳ 明朝" panose="02020609040205080304" pitchFamily="17" charset="-128"/>
              </a:rPr>
              <a:t>Insert a new introductory paragraph</a:t>
            </a:r>
            <a:r>
              <a:rPr lang="en-GB" altLang="ja-JP" sz="1800" dirty="0">
                <a:effectLst/>
                <a:latin typeface="Times New Roman" panose="02020603050405020304" pitchFamily="18" charset="0"/>
                <a:ea typeface="ＭＳ 明朝" panose="02020609040205080304" pitchFamily="17" charset="-128"/>
              </a:rPr>
              <a:t>, to read:</a:t>
            </a:r>
            <a:endParaRPr lang="en-US" altLang="ja-JP" dirty="0"/>
          </a:p>
          <a:p>
            <a:r>
              <a:rPr lang="en-US" altLang="ja-JP" b="1" dirty="0">
                <a:latin typeface="Times New Roman" panose="02020603050405020304" pitchFamily="18" charset="0"/>
                <a:cs typeface="Times New Roman" panose="02020603050405020304" pitchFamily="18" charset="0"/>
              </a:rPr>
              <a:t>The following scenarios shall be used to assess the system’s strategies implemented in order to minimize the generation of false reactions. For each type of scenario the vehicle manufacturer shall explain the principle strategies implemented to ensure safety. </a:t>
            </a:r>
          </a:p>
          <a:p>
            <a:r>
              <a:rPr lang="en-US" altLang="ja-JP" b="1" dirty="0">
                <a:latin typeface="Times New Roman" panose="02020603050405020304" pitchFamily="18" charset="0"/>
                <a:cs typeface="Times New Roman" panose="02020603050405020304" pitchFamily="18" charset="0"/>
              </a:rPr>
              <a:t>The manufacturer shall provide evidence (e.g. simulation results, real-world test data, track test data) of the system’s </a:t>
            </a:r>
            <a:r>
              <a:rPr lang="en-US" altLang="ja-JP" b="1" dirty="0" err="1">
                <a:latin typeface="Times New Roman" panose="02020603050405020304" pitchFamily="18" charset="0"/>
                <a:cs typeface="Times New Roman" panose="02020603050405020304" pitchFamily="18" charset="0"/>
              </a:rPr>
              <a:t>behaviour</a:t>
            </a:r>
            <a:r>
              <a:rPr lang="en-US" altLang="ja-JP" b="1" dirty="0">
                <a:latin typeface="Times New Roman" panose="02020603050405020304" pitchFamily="18" charset="0"/>
                <a:cs typeface="Times New Roman" panose="02020603050405020304" pitchFamily="18" charset="0"/>
              </a:rPr>
              <a:t> in the described types of scenarios. The parameters described in subparagraph 2 of each scenario shall be used as guidance if the Technical Service deems a demonstration of the scenario necessary.</a:t>
            </a:r>
          </a:p>
          <a:p>
            <a:endParaRPr lang="en-US" altLang="ja-JP" b="1" dirty="0">
              <a:latin typeface="Times New Roman" panose="02020603050405020304" pitchFamily="18" charset="0"/>
              <a:cs typeface="Times New Roman" panose="02020603050405020304" pitchFamily="18" charset="0"/>
            </a:endParaRPr>
          </a:p>
          <a:p>
            <a:r>
              <a:rPr lang="en-US" altLang="ja-JP" b="1" dirty="0">
                <a:latin typeface="Times New Roman" panose="02020603050405020304" pitchFamily="18" charset="0"/>
                <a:cs typeface="Times New Roman" panose="02020603050405020304" pitchFamily="18" charset="0"/>
              </a:rPr>
              <a:t>New scenario for false reaction of AEBS</a:t>
            </a:r>
          </a:p>
          <a:p>
            <a:pPr marL="358775"/>
            <a:r>
              <a:rPr lang="en-GB" altLang="ja-JP" sz="1800" b="1" dirty="0">
                <a:effectLst/>
                <a:latin typeface="Times New Roman" panose="02020603050405020304" pitchFamily="18" charset="0"/>
                <a:ea typeface="ＭＳ 明朝" panose="02020609040205080304" pitchFamily="17" charset="-128"/>
              </a:rPr>
              <a:t>Scenario 1: Left turn or Right turn at the intersection</a:t>
            </a:r>
            <a:endParaRPr lang="en-US" altLang="ja-JP" sz="1800" b="1" dirty="0">
              <a:effectLst/>
              <a:latin typeface="Times New Roman" panose="02020603050405020304" pitchFamily="18" charset="0"/>
              <a:ea typeface="ＭＳ 明朝" panose="02020609040205080304" pitchFamily="17" charset="-128"/>
              <a:cs typeface="Times New Roman" panose="02020603050405020304" pitchFamily="18" charset="0"/>
            </a:endParaRPr>
          </a:p>
          <a:p>
            <a:pPr marL="358775"/>
            <a:r>
              <a:rPr lang="en-GB" altLang="ja-JP" sz="1800" b="1" dirty="0">
                <a:effectLst/>
                <a:latin typeface="Times New Roman" panose="02020603050405020304" pitchFamily="18" charset="0"/>
                <a:ea typeface="ＭＳ 明朝" panose="02020609040205080304" pitchFamily="17" charset="-128"/>
              </a:rPr>
              <a:t>Scenario 2: Right turn or Left turn of a forward vehicle</a:t>
            </a:r>
            <a:endParaRPr lang="en-US" altLang="ja-JP" b="1" dirty="0">
              <a:latin typeface="Times New Roman" panose="02020603050405020304" pitchFamily="18" charset="0"/>
              <a:ea typeface="ＭＳ 明朝" panose="02020609040205080304" pitchFamily="17" charset="-128"/>
              <a:cs typeface="Times New Roman" panose="02020603050405020304" pitchFamily="18" charset="0"/>
            </a:endParaRPr>
          </a:p>
          <a:p>
            <a:pPr marL="358775"/>
            <a:r>
              <a:rPr lang="en-GB" altLang="ja-JP" sz="1800" b="1" dirty="0">
                <a:effectLst/>
                <a:latin typeface="Times New Roman" panose="02020603050405020304" pitchFamily="18" charset="0"/>
                <a:ea typeface="ＭＳ 明朝" panose="02020609040205080304" pitchFamily="17" charset="-128"/>
              </a:rPr>
              <a:t>Scenario 3: Curved road with guard pipes and a stationary object</a:t>
            </a:r>
            <a:endParaRPr lang="en-US" altLang="ja-JP" sz="1800" b="1" dirty="0">
              <a:effectLst/>
              <a:latin typeface="Times New Roman" panose="02020603050405020304" pitchFamily="18" charset="0"/>
              <a:ea typeface="ＭＳ 明朝" panose="02020609040205080304" pitchFamily="17" charset="-128"/>
              <a:cs typeface="Times New Roman" panose="02020603050405020304" pitchFamily="18" charset="0"/>
            </a:endParaRPr>
          </a:p>
          <a:p>
            <a:pPr marL="358775"/>
            <a:r>
              <a:rPr lang="en-GB" altLang="ja-JP" sz="1800" b="1" dirty="0">
                <a:effectLst/>
                <a:latin typeface="Times New Roman" panose="02020603050405020304" pitchFamily="18" charset="0"/>
                <a:ea typeface="ＭＳ 明朝" panose="02020609040205080304" pitchFamily="17" charset="-128"/>
              </a:rPr>
              <a:t>Scenario 4: Lane change due to road construction</a:t>
            </a:r>
            <a:endParaRPr lang="en-US" altLang="ja-JP" b="1" dirty="0">
              <a:latin typeface="Times New Roman" panose="02020603050405020304" pitchFamily="18" charset="0"/>
              <a:cs typeface="Times New Roman" panose="02020603050405020304" pitchFamily="18" charset="0"/>
            </a:endParaRPr>
          </a:p>
        </p:txBody>
      </p:sp>
      <p:sp>
        <p:nvSpPr>
          <p:cNvPr id="12" name="テキスト ボックス 11">
            <a:extLst>
              <a:ext uri="{FF2B5EF4-FFF2-40B4-BE49-F238E27FC236}">
                <a16:creationId xmlns:a16="http://schemas.microsoft.com/office/drawing/2014/main" id="{890225E0-F482-45E5-8EF8-0DB941EBD920}"/>
              </a:ext>
            </a:extLst>
          </p:cNvPr>
          <p:cNvSpPr txBox="1"/>
          <p:nvPr/>
        </p:nvSpPr>
        <p:spPr>
          <a:xfrm>
            <a:off x="4229100" y="5626136"/>
            <a:ext cx="7894864" cy="461665"/>
          </a:xfrm>
          <a:prstGeom prst="rect">
            <a:avLst/>
          </a:prstGeom>
          <a:noFill/>
        </p:spPr>
        <p:txBody>
          <a:bodyPr wrap="square">
            <a:spAutoFit/>
          </a:bodyPr>
          <a:lstStyle/>
          <a:p>
            <a:r>
              <a:rPr lang="en-GB" altLang="ja-JP" sz="2400" dirty="0">
                <a:effectLst/>
                <a:latin typeface="Tahoma" panose="020B0604030504040204" pitchFamily="34" charset="0"/>
                <a:ea typeface="Tahoma" panose="020B0604030504040204" pitchFamily="34" charset="0"/>
                <a:cs typeface="Tahoma" panose="020B0604030504040204" pitchFamily="34" charset="0"/>
              </a:rPr>
              <a:t>These scenarios were proposed by Japan (AEBS-13-07)</a:t>
            </a:r>
            <a:endParaRPr lang="ja-JP" altLang="en-US" sz="2400" dirty="0">
              <a:latin typeface="Tahoma" panose="020B0604030504040204" pitchFamily="34" charset="0"/>
              <a:cs typeface="Tahoma" panose="020B0604030504040204" pitchFamily="34" charset="0"/>
            </a:endParaRPr>
          </a:p>
        </p:txBody>
      </p:sp>
      <p:sp>
        <p:nvSpPr>
          <p:cNvPr id="13" name="正方形/長方形 12">
            <a:extLst>
              <a:ext uri="{FF2B5EF4-FFF2-40B4-BE49-F238E27FC236}">
                <a16:creationId xmlns:a16="http://schemas.microsoft.com/office/drawing/2014/main" id="{2C93A5B0-92F0-4997-96C8-361F027A62DB}"/>
              </a:ext>
            </a:extLst>
          </p:cNvPr>
          <p:cNvSpPr/>
          <p:nvPr/>
        </p:nvSpPr>
        <p:spPr>
          <a:xfrm>
            <a:off x="908276" y="4041321"/>
            <a:ext cx="7084560" cy="1511337"/>
          </a:xfrm>
          <a:prstGeom prst="rect">
            <a:avLst/>
          </a:prstGeom>
          <a:no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テキスト ボックス 14">
            <a:extLst>
              <a:ext uri="{FF2B5EF4-FFF2-40B4-BE49-F238E27FC236}">
                <a16:creationId xmlns:a16="http://schemas.microsoft.com/office/drawing/2014/main" id="{AE2EE7DD-8EF6-4C3D-AC81-9EA26862AB4D}"/>
              </a:ext>
            </a:extLst>
          </p:cNvPr>
          <p:cNvSpPr txBox="1"/>
          <p:nvPr/>
        </p:nvSpPr>
        <p:spPr>
          <a:xfrm>
            <a:off x="7701280" y="6441440"/>
            <a:ext cx="4490720" cy="369332"/>
          </a:xfrm>
          <a:prstGeom prst="rect">
            <a:avLst/>
          </a:prstGeom>
          <a:noFill/>
        </p:spPr>
        <p:txBody>
          <a:bodyPr wrap="square" rtlCol="0">
            <a:spAutoFit/>
          </a:bodyPr>
          <a:lstStyle/>
          <a:p>
            <a:pPr algn="r"/>
            <a:r>
              <a:rPr kumimoji="1" lang="en-US" altLang="ja-JP" dirty="0">
                <a:solidFill>
                  <a:schemeClr val="bg1"/>
                </a:solidFill>
                <a:latin typeface="Tahoma" panose="020B0604030504040204" pitchFamily="34" charset="0"/>
                <a:ea typeface="Tahoma" panose="020B0604030504040204" pitchFamily="34" charset="0"/>
                <a:cs typeface="Tahoma" panose="020B0604030504040204" pitchFamily="34" charset="0"/>
              </a:rPr>
              <a:t>Chair and Secretary IWG AEBS – GRVA 07</a:t>
            </a:r>
            <a:endParaRPr kumimoji="1" lang="ja-JP" altLang="en-US" dirty="0">
              <a:solidFill>
                <a:schemeClr val="bg1"/>
              </a:solidFill>
              <a:latin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11654234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773C0D74-A3F5-44F4-8E0A-4BBD6ED524D9}"/>
              </a:ext>
            </a:extLst>
          </p:cNvPr>
          <p:cNvSpPr>
            <a:spLocks noGrp="1"/>
          </p:cNvSpPr>
          <p:nvPr>
            <p:ph type="sldNum" sz="quarter" idx="12"/>
          </p:nvPr>
        </p:nvSpPr>
        <p:spPr/>
        <p:txBody>
          <a:bodyPr/>
          <a:lstStyle/>
          <a:p>
            <a:fld id="{35A469A7-D8F0-4CD9-B84B-3A79413A6802}" type="slidenum">
              <a:rPr kumimoji="1" lang="ja-JP" altLang="en-US" smtClean="0"/>
              <a:t>16</a:t>
            </a:fld>
            <a:endParaRPr kumimoji="1" lang="ja-JP" altLang="en-US"/>
          </a:p>
        </p:txBody>
      </p:sp>
      <p:sp>
        <p:nvSpPr>
          <p:cNvPr id="6" name="テキスト ボックス 5">
            <a:extLst>
              <a:ext uri="{FF2B5EF4-FFF2-40B4-BE49-F238E27FC236}">
                <a16:creationId xmlns:a16="http://schemas.microsoft.com/office/drawing/2014/main" id="{6707B060-982A-4D96-9D75-004517A07CD5}"/>
              </a:ext>
            </a:extLst>
          </p:cNvPr>
          <p:cNvSpPr txBox="1"/>
          <p:nvPr/>
        </p:nvSpPr>
        <p:spPr>
          <a:xfrm>
            <a:off x="213361" y="1146406"/>
            <a:ext cx="11256510" cy="1384995"/>
          </a:xfrm>
          <a:prstGeom prst="rect">
            <a:avLst/>
          </a:prstGeom>
          <a:noFill/>
        </p:spPr>
        <p:txBody>
          <a:bodyPr wrap="square">
            <a:spAutoFit/>
          </a:bodyPr>
          <a:lstStyle/>
          <a:p>
            <a:pPr marL="719138" indent="-342900">
              <a:buFont typeface="Arial" panose="020B0604020202020204" pitchFamily="34" charset="0"/>
              <a:buChar char="•"/>
            </a:pPr>
            <a:r>
              <a:rPr lang="en-US" altLang="ja-JP" sz="2800" b="1" dirty="0">
                <a:latin typeface="Tahoma" panose="020B0604030504040204" pitchFamily="34" charset="0"/>
                <a:ea typeface="Tahoma" panose="020B0604030504040204" pitchFamily="34" charset="0"/>
                <a:cs typeface="Tahoma" panose="020B0604030504040204" pitchFamily="34" charset="0"/>
              </a:rPr>
              <a:t>False reaction scenarios (Appendix 2 in Annex 3)</a:t>
            </a:r>
          </a:p>
          <a:p>
            <a:pPr marL="5380038"/>
            <a:r>
              <a:rPr lang="en-US" altLang="ja-JP" sz="2800" b="1" dirty="0">
                <a:latin typeface="Tahoma" panose="020B0604030504040204" pitchFamily="34" charset="0"/>
                <a:ea typeface="Tahoma" panose="020B0604030504040204" pitchFamily="34" charset="0"/>
                <a:cs typeface="Tahoma" panose="020B0604030504040204" pitchFamily="34" charset="0"/>
              </a:rPr>
              <a:t>Informal document (9, 10, 53)</a:t>
            </a:r>
          </a:p>
          <a:p>
            <a:pPr marL="719138" indent="-342900">
              <a:buFont typeface="Arial" panose="020B0604020202020204" pitchFamily="34" charset="0"/>
              <a:buChar char="•"/>
            </a:pPr>
            <a:endParaRPr lang="en-US" altLang="ja-JP" sz="2800" b="1" dirty="0">
              <a:latin typeface="Tahoma" panose="020B0604030504040204" pitchFamily="34" charset="0"/>
              <a:ea typeface="Tahoma" panose="020B0604030504040204" pitchFamily="34" charset="0"/>
              <a:cs typeface="Tahoma" panose="020B0604030504040204" pitchFamily="34" charset="0"/>
            </a:endParaRPr>
          </a:p>
        </p:txBody>
      </p:sp>
      <p:sp>
        <p:nvSpPr>
          <p:cNvPr id="8" name="テキスト ボックス 7">
            <a:extLst>
              <a:ext uri="{FF2B5EF4-FFF2-40B4-BE49-F238E27FC236}">
                <a16:creationId xmlns:a16="http://schemas.microsoft.com/office/drawing/2014/main" id="{BDDE9ABE-D3B9-45DD-98AE-1C8FFF2AA376}"/>
              </a:ext>
            </a:extLst>
          </p:cNvPr>
          <p:cNvSpPr txBox="1"/>
          <p:nvPr/>
        </p:nvSpPr>
        <p:spPr>
          <a:xfrm>
            <a:off x="0" y="0"/>
            <a:ext cx="12192000" cy="954107"/>
          </a:xfrm>
          <a:prstGeom prst="rect">
            <a:avLst/>
          </a:prstGeom>
          <a:solidFill>
            <a:schemeClr val="accent2"/>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Informal</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Working</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Group</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on</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AEBS</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for</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Light</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Vehicles</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Amendment of existing regulations</a:t>
            </a:r>
          </a:p>
        </p:txBody>
      </p:sp>
      <p:sp>
        <p:nvSpPr>
          <p:cNvPr id="10" name="テキスト ボックス 9">
            <a:extLst>
              <a:ext uri="{FF2B5EF4-FFF2-40B4-BE49-F238E27FC236}">
                <a16:creationId xmlns:a16="http://schemas.microsoft.com/office/drawing/2014/main" id="{8D4C9685-41D7-4203-AAC1-6AA7AC04AF0C}"/>
              </a:ext>
            </a:extLst>
          </p:cNvPr>
          <p:cNvSpPr txBox="1"/>
          <p:nvPr/>
        </p:nvSpPr>
        <p:spPr>
          <a:xfrm>
            <a:off x="736826" y="2408406"/>
            <a:ext cx="11076895" cy="3108543"/>
          </a:xfrm>
          <a:prstGeom prst="rect">
            <a:avLst/>
          </a:prstGeom>
          <a:noFill/>
        </p:spPr>
        <p:txBody>
          <a:bodyPr wrap="square">
            <a:spAutoFit/>
          </a:bodyPr>
          <a:lstStyle/>
          <a:p>
            <a:r>
              <a:rPr lang="en-US" altLang="ja-JP" sz="2800" b="1" dirty="0">
                <a:latin typeface="Tahoma" panose="020B0604030504040204" pitchFamily="34" charset="0"/>
                <a:ea typeface="Tahoma" panose="020B0604030504040204" pitchFamily="34" charset="0"/>
                <a:cs typeface="Tahoma" panose="020B0604030504040204" pitchFamily="34" charset="0"/>
              </a:rPr>
              <a:t>1. Move definitions as a new introduction paragraph.</a:t>
            </a:r>
          </a:p>
          <a:p>
            <a:pPr marL="987425" indent="-285750">
              <a:buFont typeface="Arial" panose="020B0604020202020204" pitchFamily="34" charset="0"/>
              <a:buChar char="•"/>
            </a:pPr>
            <a:r>
              <a:rPr lang="en-US" altLang="ja-JP" sz="2800" b="1" dirty="0">
                <a:latin typeface="Tahoma" panose="020B0604030504040204" pitchFamily="34" charset="0"/>
                <a:ea typeface="Tahoma" panose="020B0604030504040204" pitchFamily="34" charset="0"/>
                <a:cs typeface="Tahoma" panose="020B0604030504040204" pitchFamily="34" charset="0"/>
              </a:rPr>
              <a:t>Overlap ratio </a:t>
            </a:r>
          </a:p>
          <a:p>
            <a:pPr marL="701675"/>
            <a:r>
              <a:rPr lang="en-US" altLang="ja-JP" sz="2800" b="1" dirty="0">
                <a:latin typeface="Tahoma" panose="020B0604030504040204" pitchFamily="34" charset="0"/>
                <a:ea typeface="Tahoma" panose="020B0604030504040204" pitchFamily="34" charset="0"/>
                <a:cs typeface="Tahoma" panose="020B0604030504040204" pitchFamily="34" charset="0"/>
              </a:rPr>
              <a:t>     </a:t>
            </a:r>
            <a:r>
              <a:rPr lang="en-US" altLang="ja-JP" sz="2400" b="1" dirty="0">
                <a:latin typeface="Tahoma" panose="020B0604030504040204" pitchFamily="34" charset="0"/>
                <a:ea typeface="Tahoma" panose="020B0604030504040204" pitchFamily="34" charset="0"/>
                <a:cs typeface="Tahoma" panose="020B0604030504040204" pitchFamily="34" charset="0"/>
              </a:rPr>
              <a:t>(The name change from the wrap ratio to the overlap ratio)</a:t>
            </a:r>
          </a:p>
          <a:p>
            <a:pPr marL="987425" indent="-285750">
              <a:buFont typeface="Arial" panose="020B0604020202020204" pitchFamily="34" charset="0"/>
              <a:buChar char="•"/>
            </a:pPr>
            <a:r>
              <a:rPr lang="en-US" altLang="ja-JP" sz="2800" b="1" dirty="0">
                <a:latin typeface="Tahoma" panose="020B0604030504040204" pitchFamily="34" charset="0"/>
                <a:ea typeface="Tahoma" panose="020B0604030504040204" pitchFamily="34" charset="0"/>
                <a:cs typeface="Tahoma" panose="020B0604030504040204" pitchFamily="34" charset="0"/>
              </a:rPr>
              <a:t>Offset ratio </a:t>
            </a:r>
          </a:p>
          <a:p>
            <a:endParaRPr lang="en-US" altLang="ja-JP" sz="2800" b="1" dirty="0">
              <a:latin typeface="Tahoma" panose="020B0604030504040204" pitchFamily="34" charset="0"/>
              <a:ea typeface="Tahoma" panose="020B0604030504040204" pitchFamily="34" charset="0"/>
              <a:cs typeface="Tahoma" panose="020B0604030504040204" pitchFamily="34" charset="0"/>
            </a:endParaRPr>
          </a:p>
          <a:p>
            <a:pPr marL="449263" indent="-449263"/>
            <a:r>
              <a:rPr lang="en-US" altLang="ja-JP" sz="2800" b="1" dirty="0">
                <a:latin typeface="Tahoma" panose="020B0604030504040204" pitchFamily="34" charset="0"/>
                <a:ea typeface="Tahoma" panose="020B0604030504040204" pitchFamily="34" charset="0"/>
                <a:cs typeface="Tahoma" panose="020B0604030504040204" pitchFamily="34" charset="0"/>
              </a:rPr>
              <a:t>2. Amendment of corrigendum </a:t>
            </a:r>
          </a:p>
          <a:p>
            <a:pPr marL="449263" indent="-449263"/>
            <a:r>
              <a:rPr lang="en-US" altLang="ja-JP" sz="2800" b="1" dirty="0">
                <a:latin typeface="Tahoma" panose="020B0604030504040204" pitchFamily="34" charset="0"/>
                <a:ea typeface="Tahoma" panose="020B0604030504040204" pitchFamily="34" charset="0"/>
                <a:cs typeface="Tahoma" panose="020B0604030504040204" pitchFamily="34" charset="0"/>
              </a:rPr>
              <a:t>                       in Figure 1 (left turn) and Figure 2 (right turn).</a:t>
            </a:r>
          </a:p>
        </p:txBody>
      </p:sp>
      <p:sp>
        <p:nvSpPr>
          <p:cNvPr id="16" name="テキスト ボックス 15">
            <a:extLst>
              <a:ext uri="{FF2B5EF4-FFF2-40B4-BE49-F238E27FC236}">
                <a16:creationId xmlns:a16="http://schemas.microsoft.com/office/drawing/2014/main" id="{69FF8481-00E5-4CC2-99B0-FE7E72196AB3}"/>
              </a:ext>
            </a:extLst>
          </p:cNvPr>
          <p:cNvSpPr txBox="1"/>
          <p:nvPr/>
        </p:nvSpPr>
        <p:spPr>
          <a:xfrm>
            <a:off x="7701280" y="6441440"/>
            <a:ext cx="4490720" cy="369332"/>
          </a:xfrm>
          <a:prstGeom prst="rect">
            <a:avLst/>
          </a:prstGeom>
          <a:noFill/>
        </p:spPr>
        <p:txBody>
          <a:bodyPr wrap="square" rtlCol="0">
            <a:spAutoFit/>
          </a:bodyPr>
          <a:lstStyle/>
          <a:p>
            <a:pPr algn="r"/>
            <a:r>
              <a:rPr kumimoji="1" lang="en-US" altLang="ja-JP" dirty="0">
                <a:solidFill>
                  <a:schemeClr val="bg1"/>
                </a:solidFill>
                <a:latin typeface="Tahoma" panose="020B0604030504040204" pitchFamily="34" charset="0"/>
                <a:ea typeface="Tahoma" panose="020B0604030504040204" pitchFamily="34" charset="0"/>
                <a:cs typeface="Tahoma" panose="020B0604030504040204" pitchFamily="34" charset="0"/>
              </a:rPr>
              <a:t>Chair and Secretary IWG AEBS – GRVA 07</a:t>
            </a:r>
            <a:endParaRPr kumimoji="1" lang="ja-JP" altLang="en-US" dirty="0">
              <a:solidFill>
                <a:schemeClr val="bg1"/>
              </a:solidFill>
              <a:latin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254322596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79C586C6-A9EC-44EF-B90C-879C9C067896}"/>
              </a:ext>
            </a:extLst>
          </p:cNvPr>
          <p:cNvSpPr>
            <a:spLocks noGrp="1"/>
          </p:cNvSpPr>
          <p:nvPr>
            <p:ph type="sldNum" sz="quarter" idx="12"/>
          </p:nvPr>
        </p:nvSpPr>
        <p:spPr/>
        <p:txBody>
          <a:bodyPr/>
          <a:lstStyle/>
          <a:p>
            <a:fld id="{35A469A7-D8F0-4CD9-B84B-3A79413A6802}" type="slidenum">
              <a:rPr kumimoji="1" lang="ja-JP" altLang="en-US" smtClean="0"/>
              <a:t>17</a:t>
            </a:fld>
            <a:endParaRPr kumimoji="1" lang="ja-JP" altLang="en-US"/>
          </a:p>
        </p:txBody>
      </p:sp>
      <p:sp>
        <p:nvSpPr>
          <p:cNvPr id="6" name="テキスト ボックス 5">
            <a:extLst>
              <a:ext uri="{FF2B5EF4-FFF2-40B4-BE49-F238E27FC236}">
                <a16:creationId xmlns:a16="http://schemas.microsoft.com/office/drawing/2014/main" id="{EA7B1684-634F-4407-90EC-F200A7EF347A}"/>
              </a:ext>
            </a:extLst>
          </p:cNvPr>
          <p:cNvSpPr txBox="1"/>
          <p:nvPr/>
        </p:nvSpPr>
        <p:spPr>
          <a:xfrm>
            <a:off x="0" y="0"/>
            <a:ext cx="12192000" cy="954107"/>
          </a:xfrm>
          <a:prstGeom prst="rect">
            <a:avLst/>
          </a:prstGeom>
          <a:solidFill>
            <a:schemeClr val="accent2"/>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Informal</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Working</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Group</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on</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AEBS</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for</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Light</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Vehicles</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Amendment of existing regulations</a:t>
            </a:r>
          </a:p>
        </p:txBody>
      </p:sp>
      <p:sp>
        <p:nvSpPr>
          <p:cNvPr id="8" name="テキスト ボックス 7">
            <a:extLst>
              <a:ext uri="{FF2B5EF4-FFF2-40B4-BE49-F238E27FC236}">
                <a16:creationId xmlns:a16="http://schemas.microsoft.com/office/drawing/2014/main" id="{F59F68AC-2B36-43EB-B734-9915A9AD59BF}"/>
              </a:ext>
            </a:extLst>
          </p:cNvPr>
          <p:cNvSpPr txBox="1"/>
          <p:nvPr/>
        </p:nvSpPr>
        <p:spPr>
          <a:xfrm>
            <a:off x="1288700" y="2075730"/>
            <a:ext cx="10075986" cy="1631216"/>
          </a:xfrm>
          <a:prstGeom prst="rect">
            <a:avLst/>
          </a:prstGeom>
          <a:noFill/>
        </p:spPr>
        <p:txBody>
          <a:bodyPr wrap="square">
            <a:spAutoFit/>
          </a:bodyPr>
          <a:lstStyle/>
          <a:p>
            <a:pPr>
              <a:spcAft>
                <a:spcPts val="600"/>
              </a:spcAft>
            </a:pPr>
            <a:r>
              <a:rPr lang="en-GB" altLang="ja-JP" sz="1800" i="1" dirty="0">
                <a:effectLst/>
                <a:latin typeface="Times New Roman" panose="02020603050405020304" pitchFamily="18" charset="0"/>
                <a:ea typeface="Times New Roman" panose="02020603050405020304" pitchFamily="18" charset="0"/>
              </a:rPr>
              <a:t>Insert a new paragraph 5.1.4.1.3., to read:</a:t>
            </a:r>
            <a:endParaRPr lang="ja-JP" altLang="ja-JP" sz="1800" dirty="0">
              <a:effectLst/>
              <a:latin typeface="Times New Roman" panose="02020603050405020304" pitchFamily="18" charset="0"/>
              <a:ea typeface="ＭＳ 明朝" panose="02020609040205080304" pitchFamily="17" charset="-128"/>
            </a:endParaRPr>
          </a:p>
          <a:p>
            <a:pPr marL="1798638" indent="-1798638" algn="just">
              <a:spcAft>
                <a:spcPts val="600"/>
              </a:spcAft>
            </a:pPr>
            <a:r>
              <a:rPr lang="en-GB" altLang="ja-JP" sz="1800" dirty="0">
                <a:effectLst/>
                <a:latin typeface="Times New Roman" panose="02020603050405020304" pitchFamily="18" charset="0"/>
                <a:ea typeface="ＭＳ 明朝" panose="02020609040205080304" pitchFamily="17" charset="-128"/>
              </a:rPr>
              <a:t>“</a:t>
            </a:r>
            <a:r>
              <a:rPr lang="en-GB" altLang="ja-JP" sz="1800" b="1" dirty="0">
                <a:effectLst/>
                <a:latin typeface="Times New Roman" panose="02020603050405020304" pitchFamily="18" charset="0"/>
                <a:ea typeface="ＭＳ 明朝" panose="02020609040205080304" pitchFamily="17" charset="-128"/>
              </a:rPr>
              <a:t>5.1.4.1.3.	Upon detection of any non-electrical failure condition (e.g. sensor blindness or sensor misalignment), the warning signal as defined in paragraph 5.1.4.1. shall be illuminated.</a:t>
            </a:r>
            <a:r>
              <a:rPr lang="en-GB" altLang="ja-JP" sz="1800" dirty="0">
                <a:effectLst/>
                <a:latin typeface="Times New Roman" panose="02020603050405020304" pitchFamily="18" charset="0"/>
                <a:ea typeface="ＭＳ 明朝" panose="02020609040205080304" pitchFamily="17" charset="-128"/>
              </a:rPr>
              <a:t>”</a:t>
            </a:r>
            <a:endParaRPr lang="ja-JP" altLang="ja-JP" sz="1800" dirty="0">
              <a:effectLst/>
              <a:latin typeface="Times New Roman" panose="02020603050405020304" pitchFamily="18" charset="0"/>
              <a:ea typeface="ＭＳ 明朝" panose="02020609040205080304" pitchFamily="17" charset="-128"/>
            </a:endParaRPr>
          </a:p>
          <a:p>
            <a:pPr>
              <a:spcAft>
                <a:spcPts val="600"/>
              </a:spcAft>
            </a:pPr>
            <a:r>
              <a:rPr lang="en-GB" altLang="ja-JP" sz="1800" i="1" dirty="0">
                <a:effectLst/>
                <a:latin typeface="Times New Roman" panose="02020603050405020304" pitchFamily="18" charset="0"/>
                <a:ea typeface="Times New Roman" panose="02020603050405020304" pitchFamily="18" charset="0"/>
              </a:rPr>
              <a:t>Paragraph 5.1.4.3</a:t>
            </a:r>
            <a:r>
              <a:rPr lang="en-GB" altLang="ja-JP" sz="1800" dirty="0">
                <a:effectLst/>
                <a:latin typeface="Times New Roman" panose="02020603050405020304" pitchFamily="18" charset="0"/>
                <a:ea typeface="Times New Roman" panose="02020603050405020304" pitchFamily="18" charset="0"/>
              </a:rPr>
              <a:t>., delete.</a:t>
            </a:r>
            <a:endParaRPr lang="ja-JP" altLang="ja-JP" sz="1800" dirty="0">
              <a:effectLst/>
              <a:latin typeface="Times New Roman" panose="02020603050405020304" pitchFamily="18" charset="0"/>
              <a:ea typeface="ＭＳ 明朝" panose="02020609040205080304" pitchFamily="17" charset="-128"/>
            </a:endParaRPr>
          </a:p>
        </p:txBody>
      </p:sp>
      <p:sp>
        <p:nvSpPr>
          <p:cNvPr id="10" name="テキスト ボックス 9">
            <a:extLst>
              <a:ext uri="{FF2B5EF4-FFF2-40B4-BE49-F238E27FC236}">
                <a16:creationId xmlns:a16="http://schemas.microsoft.com/office/drawing/2014/main" id="{BB1F7616-D07B-4C4E-9BE0-1AE993A3B7E9}"/>
              </a:ext>
            </a:extLst>
          </p:cNvPr>
          <p:cNvSpPr txBox="1"/>
          <p:nvPr/>
        </p:nvSpPr>
        <p:spPr>
          <a:xfrm>
            <a:off x="1228411" y="1054182"/>
            <a:ext cx="9382647" cy="830997"/>
          </a:xfrm>
          <a:prstGeom prst="rect">
            <a:avLst/>
          </a:prstGeom>
          <a:noFill/>
        </p:spPr>
        <p:txBody>
          <a:bodyPr wrap="square">
            <a:spAutoFit/>
          </a:bodyPr>
          <a:lstStyle/>
          <a:p>
            <a:pPr marL="285750" indent="-285750">
              <a:buFont typeface="Arial" panose="020B0604020202020204" pitchFamily="34" charset="0"/>
              <a:buChar char="•"/>
            </a:pPr>
            <a:r>
              <a:rPr lang="en-US" altLang="ja-JP" sz="2400" b="1" dirty="0">
                <a:latin typeface="Tahoma" panose="020B0604030504040204" pitchFamily="34" charset="0"/>
                <a:ea typeface="Tahoma" panose="020B0604030504040204" pitchFamily="34" charset="0"/>
                <a:cs typeface="Tahoma" panose="020B0604030504040204" pitchFamily="34" charset="0"/>
              </a:rPr>
              <a:t>Response to failures (Para. 5.1.4.1.3)</a:t>
            </a:r>
          </a:p>
          <a:p>
            <a:pPr marL="3949700"/>
            <a:r>
              <a:rPr lang="en-US" altLang="ja-JP" sz="2400" b="1" dirty="0">
                <a:latin typeface="Tahoma" panose="020B0604030504040204" pitchFamily="34" charset="0"/>
                <a:ea typeface="Tahoma" panose="020B0604030504040204" pitchFamily="34" charset="0"/>
                <a:cs typeface="Tahoma" panose="020B0604030504040204" pitchFamily="34" charset="0"/>
              </a:rPr>
              <a:t>Informal documents (9, 10, 53)</a:t>
            </a:r>
          </a:p>
        </p:txBody>
      </p:sp>
      <p:sp>
        <p:nvSpPr>
          <p:cNvPr id="12" name="テキスト ボックス 11">
            <a:extLst>
              <a:ext uri="{FF2B5EF4-FFF2-40B4-BE49-F238E27FC236}">
                <a16:creationId xmlns:a16="http://schemas.microsoft.com/office/drawing/2014/main" id="{9721FD92-3F21-48B4-B6BC-6424E5EE28FA}"/>
              </a:ext>
            </a:extLst>
          </p:cNvPr>
          <p:cNvSpPr txBox="1"/>
          <p:nvPr/>
        </p:nvSpPr>
        <p:spPr>
          <a:xfrm>
            <a:off x="1228411" y="3897497"/>
            <a:ext cx="10353966" cy="2308389"/>
          </a:xfrm>
          <a:prstGeom prst="rect">
            <a:avLst/>
          </a:prstGeom>
          <a:noFill/>
          <a:ln w="19050">
            <a:solidFill>
              <a:srgbClr val="00B050"/>
            </a:solidFill>
          </a:ln>
        </p:spPr>
        <p:txBody>
          <a:bodyPr wrap="square">
            <a:spAutoFit/>
          </a:bodyPr>
          <a:lstStyle/>
          <a:p>
            <a:pPr>
              <a:lnSpc>
                <a:spcPct val="115000"/>
              </a:lnSpc>
              <a:spcAft>
                <a:spcPts val="1000"/>
              </a:spcAft>
            </a:pPr>
            <a:r>
              <a:rPr lang="en-GB" altLang="ja-JP" sz="2000" dirty="0">
                <a:effectLst/>
                <a:latin typeface="Tahoma" panose="020B0604030504040204" pitchFamily="34" charset="0"/>
                <a:ea typeface="Tahoma" panose="020B0604030504040204" pitchFamily="34" charset="0"/>
                <a:cs typeface="Tahoma" panose="020B0604030504040204" pitchFamily="34" charset="0"/>
              </a:rPr>
              <a:t>Proposal to move the current paragraph 5.1.4.3. up as a 3</a:t>
            </a:r>
            <a:r>
              <a:rPr lang="en-GB" altLang="ja-JP" sz="2000" baseline="30000" dirty="0">
                <a:effectLst/>
                <a:latin typeface="Tahoma" panose="020B0604030504040204" pitchFamily="34" charset="0"/>
                <a:ea typeface="Tahoma" panose="020B0604030504040204" pitchFamily="34" charset="0"/>
                <a:cs typeface="Tahoma" panose="020B0604030504040204" pitchFamily="34" charset="0"/>
              </a:rPr>
              <a:t>rd</a:t>
            </a:r>
            <a:r>
              <a:rPr lang="en-GB" altLang="ja-JP" sz="2000" dirty="0">
                <a:effectLst/>
                <a:latin typeface="Tahoma" panose="020B0604030504040204" pitchFamily="34" charset="0"/>
                <a:ea typeface="Tahoma" panose="020B0604030504040204" pitchFamily="34" charset="0"/>
                <a:cs typeface="Tahoma" panose="020B0604030504040204" pitchFamily="34" charset="0"/>
              </a:rPr>
              <a:t> subparagraph of 5.1.4.1.</a:t>
            </a:r>
            <a:endParaRPr lang="ja-JP" altLang="ja-JP" sz="2000" dirty="0">
              <a:effectLst/>
              <a:latin typeface="Tahoma" panose="020B0604030504040204" pitchFamily="34" charset="0"/>
              <a:ea typeface="ＭＳ 明朝" panose="02020609040205080304" pitchFamily="17" charset="-128"/>
              <a:cs typeface="Tahoma" panose="020B0604030504040204" pitchFamily="34" charset="0"/>
            </a:endParaRPr>
          </a:p>
          <a:p>
            <a:pPr>
              <a:lnSpc>
                <a:spcPct val="115000"/>
              </a:lnSpc>
            </a:pPr>
            <a:r>
              <a:rPr lang="en-GB" altLang="ja-JP" sz="2000" dirty="0">
                <a:effectLst/>
                <a:latin typeface="Tahoma" panose="020B0604030504040204" pitchFamily="34" charset="0"/>
                <a:ea typeface="Tahoma" panose="020B0604030504040204" pitchFamily="34" charset="0"/>
                <a:cs typeface="Tahoma" panose="020B0604030504040204" pitchFamily="34" charset="0"/>
              </a:rPr>
              <a:t>The latter states that any failure that leads the system to no longer meet the requirements, shall be indicated to the driver. The following sub-paragraphs address the individual failure response to an electrical failure (5.1.4.1.1.) to a delayed initialization (5.1.4.1.2.) and the third sub-paragraph should be non-electrical failure conditions (which is currently a separate paragraph). </a:t>
            </a:r>
            <a:endParaRPr lang="ja-JP" altLang="ja-JP" sz="2000" dirty="0">
              <a:effectLst/>
              <a:latin typeface="Tahoma" panose="020B0604030504040204" pitchFamily="34" charset="0"/>
              <a:ea typeface="ＭＳ 明朝" panose="02020609040205080304" pitchFamily="17" charset="-128"/>
              <a:cs typeface="Tahoma" panose="020B0604030504040204" pitchFamily="34" charset="0"/>
            </a:endParaRPr>
          </a:p>
        </p:txBody>
      </p:sp>
      <p:sp>
        <p:nvSpPr>
          <p:cNvPr id="14" name="テキスト ボックス 13">
            <a:extLst>
              <a:ext uri="{FF2B5EF4-FFF2-40B4-BE49-F238E27FC236}">
                <a16:creationId xmlns:a16="http://schemas.microsoft.com/office/drawing/2014/main" id="{E39BD6A0-3281-4AEB-A2D1-5E7C060D89D9}"/>
              </a:ext>
            </a:extLst>
          </p:cNvPr>
          <p:cNvSpPr txBox="1"/>
          <p:nvPr/>
        </p:nvSpPr>
        <p:spPr>
          <a:xfrm>
            <a:off x="7701280" y="6441440"/>
            <a:ext cx="4490720" cy="369332"/>
          </a:xfrm>
          <a:prstGeom prst="rect">
            <a:avLst/>
          </a:prstGeom>
          <a:noFill/>
        </p:spPr>
        <p:txBody>
          <a:bodyPr wrap="square" rtlCol="0">
            <a:spAutoFit/>
          </a:bodyPr>
          <a:lstStyle/>
          <a:p>
            <a:pPr algn="r"/>
            <a:r>
              <a:rPr kumimoji="1" lang="en-US" altLang="ja-JP" dirty="0">
                <a:solidFill>
                  <a:schemeClr val="bg1"/>
                </a:solidFill>
                <a:latin typeface="Tahoma" panose="020B0604030504040204" pitchFamily="34" charset="0"/>
                <a:ea typeface="Tahoma" panose="020B0604030504040204" pitchFamily="34" charset="0"/>
                <a:cs typeface="Tahoma" panose="020B0604030504040204" pitchFamily="34" charset="0"/>
              </a:rPr>
              <a:t>Chair and Secretary IWG AEBS – GRVA 07</a:t>
            </a:r>
            <a:endParaRPr kumimoji="1" lang="ja-JP" altLang="en-US" dirty="0">
              <a:solidFill>
                <a:schemeClr val="bg1"/>
              </a:solidFill>
              <a:latin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3897146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DDCD33CC-E7AF-48C1-8540-3ACB134DC5D6}"/>
              </a:ext>
            </a:extLst>
          </p:cNvPr>
          <p:cNvSpPr>
            <a:spLocks noGrp="1"/>
          </p:cNvSpPr>
          <p:nvPr>
            <p:ph type="sldNum" sz="quarter" idx="12"/>
          </p:nvPr>
        </p:nvSpPr>
        <p:spPr/>
        <p:txBody>
          <a:bodyPr/>
          <a:lstStyle/>
          <a:p>
            <a:fld id="{35A469A7-D8F0-4CD9-B84B-3A79413A6802}" type="slidenum">
              <a:rPr kumimoji="1" lang="ja-JP" altLang="en-US" smtClean="0"/>
              <a:t>18</a:t>
            </a:fld>
            <a:endParaRPr kumimoji="1" lang="ja-JP" altLang="en-US"/>
          </a:p>
        </p:txBody>
      </p:sp>
      <p:sp>
        <p:nvSpPr>
          <p:cNvPr id="6" name="テキスト ボックス 5">
            <a:extLst>
              <a:ext uri="{FF2B5EF4-FFF2-40B4-BE49-F238E27FC236}">
                <a16:creationId xmlns:a16="http://schemas.microsoft.com/office/drawing/2014/main" id="{03B1FC3C-CBDC-4CDF-A871-C3666A4A79CC}"/>
              </a:ext>
            </a:extLst>
          </p:cNvPr>
          <p:cNvSpPr txBox="1"/>
          <p:nvPr/>
        </p:nvSpPr>
        <p:spPr>
          <a:xfrm>
            <a:off x="0" y="0"/>
            <a:ext cx="12192000" cy="954107"/>
          </a:xfrm>
          <a:prstGeom prst="rect">
            <a:avLst/>
          </a:prstGeom>
          <a:solidFill>
            <a:schemeClr val="accent2"/>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Informal</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Working</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Group</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on</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AEBS</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for</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Light</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Vehicles</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Amendment of existing regulations</a:t>
            </a:r>
          </a:p>
        </p:txBody>
      </p:sp>
      <p:sp>
        <p:nvSpPr>
          <p:cNvPr id="8" name="テキスト ボックス 7">
            <a:extLst>
              <a:ext uri="{FF2B5EF4-FFF2-40B4-BE49-F238E27FC236}">
                <a16:creationId xmlns:a16="http://schemas.microsoft.com/office/drawing/2014/main" id="{69E4C9ED-549E-4EE0-B7F7-C076FCAF61D3}"/>
              </a:ext>
            </a:extLst>
          </p:cNvPr>
          <p:cNvSpPr txBox="1"/>
          <p:nvPr/>
        </p:nvSpPr>
        <p:spPr>
          <a:xfrm>
            <a:off x="1228411" y="1054182"/>
            <a:ext cx="9382647" cy="830997"/>
          </a:xfrm>
          <a:prstGeom prst="rect">
            <a:avLst/>
          </a:prstGeom>
          <a:noFill/>
        </p:spPr>
        <p:txBody>
          <a:bodyPr wrap="square">
            <a:spAutoFit/>
          </a:bodyPr>
          <a:lstStyle/>
          <a:p>
            <a:pPr marL="285750" indent="-285750">
              <a:buFont typeface="Arial" panose="020B0604020202020204" pitchFamily="34" charset="0"/>
              <a:buChar char="•"/>
            </a:pPr>
            <a:r>
              <a:rPr lang="en-US" altLang="ja-JP" sz="2400" b="1" dirty="0">
                <a:latin typeface="Tahoma" panose="020B0604030504040204" pitchFamily="34" charset="0"/>
                <a:ea typeface="Tahoma" panose="020B0604030504040204" pitchFamily="34" charset="0"/>
                <a:cs typeface="Tahoma" panose="020B0604030504040204" pitchFamily="34" charset="0"/>
              </a:rPr>
              <a:t>False reaction avoidance (Para. 5.1.6)</a:t>
            </a:r>
          </a:p>
          <a:p>
            <a:pPr marL="3949700"/>
            <a:r>
              <a:rPr lang="en-US" altLang="ja-JP" sz="2400" b="1" dirty="0">
                <a:latin typeface="Tahoma" panose="020B0604030504040204" pitchFamily="34" charset="0"/>
                <a:ea typeface="Tahoma" panose="020B0604030504040204" pitchFamily="34" charset="0"/>
                <a:cs typeface="Tahoma" panose="020B0604030504040204" pitchFamily="34" charset="0"/>
              </a:rPr>
              <a:t>Informal documents (9, 10, 53)</a:t>
            </a:r>
          </a:p>
        </p:txBody>
      </p:sp>
      <p:sp>
        <p:nvSpPr>
          <p:cNvPr id="10" name="テキスト ボックス 9">
            <a:extLst>
              <a:ext uri="{FF2B5EF4-FFF2-40B4-BE49-F238E27FC236}">
                <a16:creationId xmlns:a16="http://schemas.microsoft.com/office/drawing/2014/main" id="{E8D22C2E-25A1-4EC8-9292-290CDBD0937C}"/>
              </a:ext>
            </a:extLst>
          </p:cNvPr>
          <p:cNvSpPr txBox="1"/>
          <p:nvPr/>
        </p:nvSpPr>
        <p:spPr>
          <a:xfrm>
            <a:off x="1464497" y="2103155"/>
            <a:ext cx="9747422" cy="1708160"/>
          </a:xfrm>
          <a:prstGeom prst="rect">
            <a:avLst/>
          </a:prstGeom>
          <a:noFill/>
        </p:spPr>
        <p:txBody>
          <a:bodyPr wrap="square">
            <a:spAutoFit/>
          </a:bodyPr>
          <a:lstStyle/>
          <a:p>
            <a:pPr algn="just">
              <a:lnSpc>
                <a:spcPts val="1200"/>
              </a:lnSpc>
              <a:spcAft>
                <a:spcPts val="600"/>
              </a:spcAft>
            </a:pPr>
            <a:r>
              <a:rPr lang="en-GB" altLang="ja-JP" sz="1800" dirty="0">
                <a:effectLst/>
                <a:latin typeface="Times New Roman" panose="02020603050405020304" pitchFamily="18" charset="0"/>
                <a:ea typeface="ＭＳ 明朝" panose="02020609040205080304" pitchFamily="17" charset="-128"/>
              </a:rPr>
              <a:t>5.1.6.	False reaction avoidance </a:t>
            </a:r>
            <a:endParaRPr lang="ja-JP" altLang="ja-JP" sz="1800" dirty="0">
              <a:effectLst/>
              <a:latin typeface="Times New Roman" panose="02020603050405020304" pitchFamily="18" charset="0"/>
              <a:ea typeface="ＭＳ 明朝" panose="02020609040205080304" pitchFamily="17" charset="-128"/>
            </a:endParaRPr>
          </a:p>
          <a:p>
            <a:pPr marL="898525"/>
            <a:r>
              <a:rPr lang="en-GB" altLang="ja-JP" sz="1800" dirty="0">
                <a:effectLst/>
                <a:latin typeface="Times New Roman" panose="02020603050405020304" pitchFamily="18" charset="0"/>
                <a:ea typeface="ＭＳ 明朝" panose="02020609040205080304" pitchFamily="17" charset="-128"/>
              </a:rPr>
              <a:t>The system shall be designed to minimise the generation of collision warning signals and to avoid advanced emergency braking in situations where </a:t>
            </a:r>
            <a:r>
              <a:rPr lang="en-GB" altLang="ja-JP" sz="1800" b="1" dirty="0">
                <a:effectLst/>
                <a:latin typeface="Times New Roman" panose="02020603050405020304" pitchFamily="18" charset="0"/>
                <a:ea typeface="ＭＳ 明朝" panose="02020609040205080304" pitchFamily="17" charset="-128"/>
              </a:rPr>
              <a:t>there is no risk of an imminent collision</a:t>
            </a:r>
            <a:r>
              <a:rPr lang="en-GB" altLang="ja-JP" sz="1800" dirty="0">
                <a:effectLst/>
                <a:latin typeface="Times New Roman" panose="02020603050405020304" pitchFamily="18" charset="0"/>
                <a:ea typeface="ＭＳ 明朝" panose="02020609040205080304" pitchFamily="17" charset="-128"/>
              </a:rPr>
              <a:t> </a:t>
            </a:r>
            <a:r>
              <a:rPr lang="en-GB" altLang="ja-JP" sz="1800" strike="sngStrike" dirty="0">
                <a:effectLst/>
                <a:latin typeface="Times New Roman" panose="02020603050405020304" pitchFamily="18" charset="0"/>
                <a:ea typeface="ＭＳ 明朝" panose="02020609040205080304" pitchFamily="17" charset="-128"/>
              </a:rPr>
              <a:t>the driver would not recognise an impending collision</a:t>
            </a:r>
            <a:r>
              <a:rPr lang="en-GB" altLang="ja-JP" sz="1800" dirty="0">
                <a:effectLst/>
                <a:latin typeface="Times New Roman" panose="02020603050405020304" pitchFamily="18" charset="0"/>
                <a:ea typeface="ＭＳ 明朝" panose="02020609040205080304" pitchFamily="17" charset="-128"/>
              </a:rPr>
              <a:t>.</a:t>
            </a:r>
            <a:r>
              <a:rPr lang="en-GB" altLang="ja-JP" sz="1800" dirty="0">
                <a:solidFill>
                  <a:srgbClr val="FF0000"/>
                </a:solidFill>
                <a:effectLst/>
                <a:latin typeface="Times New Roman" panose="02020603050405020304" pitchFamily="18" charset="0"/>
                <a:ea typeface="ＭＳ 明朝" panose="02020609040205080304" pitchFamily="17" charset="-128"/>
              </a:rPr>
              <a:t> </a:t>
            </a:r>
            <a:r>
              <a:rPr lang="en-GB" altLang="ja-JP" sz="1800" dirty="0">
                <a:effectLst/>
                <a:latin typeface="Times New Roman" panose="02020603050405020304" pitchFamily="18" charset="0"/>
                <a:ea typeface="ＭＳ 明朝" panose="02020609040205080304" pitchFamily="17" charset="-128"/>
              </a:rPr>
              <a:t>This shall be demonstrated in the assessment carried out under Annex 3, and this assessment shall include in particular scenarios listed in Appendix 2 of Annex 3.</a:t>
            </a:r>
            <a:endParaRPr lang="ja-JP" altLang="en-US" dirty="0"/>
          </a:p>
        </p:txBody>
      </p:sp>
      <p:sp>
        <p:nvSpPr>
          <p:cNvPr id="12" name="テキスト ボックス 11">
            <a:extLst>
              <a:ext uri="{FF2B5EF4-FFF2-40B4-BE49-F238E27FC236}">
                <a16:creationId xmlns:a16="http://schemas.microsoft.com/office/drawing/2014/main" id="{7D78B0FB-8986-4E35-9225-A165AA6B2A3D}"/>
              </a:ext>
            </a:extLst>
          </p:cNvPr>
          <p:cNvSpPr txBox="1"/>
          <p:nvPr/>
        </p:nvSpPr>
        <p:spPr>
          <a:xfrm>
            <a:off x="1228411" y="3927490"/>
            <a:ext cx="10091057" cy="2308324"/>
          </a:xfrm>
          <a:prstGeom prst="rect">
            <a:avLst/>
          </a:prstGeom>
          <a:noFill/>
          <a:ln w="19050">
            <a:solidFill>
              <a:srgbClr val="00B050"/>
            </a:solidFill>
          </a:ln>
        </p:spPr>
        <p:txBody>
          <a:bodyPr wrap="square">
            <a:spAutoFit/>
          </a:bodyPr>
          <a:lstStyle/>
          <a:p>
            <a:r>
              <a:rPr lang="en-GB" altLang="ja-JP" sz="2400" dirty="0">
                <a:effectLst/>
                <a:latin typeface="Tahoma" panose="020B0604030504040204" pitchFamily="34" charset="0"/>
                <a:ea typeface="Tahoma" panose="020B0604030504040204" pitchFamily="34" charset="0"/>
                <a:cs typeface="Tahoma" panose="020B0604030504040204" pitchFamily="34" charset="0"/>
              </a:rPr>
              <a:t>This amendment aims to clarify that warning or emergency </a:t>
            </a:r>
            <a:r>
              <a:rPr lang="en-GB" altLang="ja-JP" sz="2400" dirty="0" err="1">
                <a:effectLst/>
                <a:latin typeface="Tahoma" panose="020B0604030504040204" pitchFamily="34" charset="0"/>
                <a:ea typeface="Tahoma" panose="020B0604030504040204" pitchFamily="34" charset="0"/>
                <a:cs typeface="Tahoma" panose="020B0604030504040204" pitchFamily="34" charset="0"/>
              </a:rPr>
              <a:t>brakings</a:t>
            </a:r>
            <a:r>
              <a:rPr lang="en-GB" altLang="ja-JP" sz="2400" dirty="0">
                <a:effectLst/>
                <a:latin typeface="Tahoma" panose="020B0604030504040204" pitchFamily="34" charset="0"/>
                <a:ea typeface="Tahoma" panose="020B0604030504040204" pitchFamily="34" charset="0"/>
                <a:cs typeface="Tahoma" panose="020B0604030504040204" pitchFamily="34" charset="0"/>
              </a:rPr>
              <a:t> shall not be given in situations where the driver would not assess the situation to be critical. With the original wording “where the driver would not recognise an impending collision” it could be misunderstood that interventions were only justified where the criticality of a situation was obvious to the driver, which is not always the case.</a:t>
            </a:r>
            <a:endParaRPr lang="ja-JP" altLang="en-US" sz="2400" dirty="0">
              <a:latin typeface="Tahoma" panose="020B0604030504040204" pitchFamily="34" charset="0"/>
              <a:cs typeface="Tahoma" panose="020B0604030504040204" pitchFamily="34" charset="0"/>
            </a:endParaRPr>
          </a:p>
        </p:txBody>
      </p:sp>
      <p:sp>
        <p:nvSpPr>
          <p:cNvPr id="14" name="テキスト ボックス 13">
            <a:extLst>
              <a:ext uri="{FF2B5EF4-FFF2-40B4-BE49-F238E27FC236}">
                <a16:creationId xmlns:a16="http://schemas.microsoft.com/office/drawing/2014/main" id="{08E1EEF9-6381-4D2F-9EA2-03634DC9E0F4}"/>
              </a:ext>
            </a:extLst>
          </p:cNvPr>
          <p:cNvSpPr txBox="1"/>
          <p:nvPr/>
        </p:nvSpPr>
        <p:spPr>
          <a:xfrm>
            <a:off x="7701280" y="6441440"/>
            <a:ext cx="4490720" cy="369332"/>
          </a:xfrm>
          <a:prstGeom prst="rect">
            <a:avLst/>
          </a:prstGeom>
          <a:noFill/>
        </p:spPr>
        <p:txBody>
          <a:bodyPr wrap="square" rtlCol="0">
            <a:spAutoFit/>
          </a:bodyPr>
          <a:lstStyle/>
          <a:p>
            <a:pPr algn="r"/>
            <a:r>
              <a:rPr kumimoji="1" lang="en-US" altLang="ja-JP" dirty="0">
                <a:solidFill>
                  <a:schemeClr val="bg1"/>
                </a:solidFill>
                <a:latin typeface="Tahoma" panose="020B0604030504040204" pitchFamily="34" charset="0"/>
                <a:ea typeface="Tahoma" panose="020B0604030504040204" pitchFamily="34" charset="0"/>
                <a:cs typeface="Tahoma" panose="020B0604030504040204" pitchFamily="34" charset="0"/>
              </a:rPr>
              <a:t>Chair and Secretary IWG AEBS – GRVA 07</a:t>
            </a:r>
            <a:endParaRPr kumimoji="1" lang="ja-JP" altLang="en-US" dirty="0">
              <a:solidFill>
                <a:schemeClr val="bg1"/>
              </a:solidFill>
              <a:latin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189119008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9E0F6660-477F-44A9-8272-4CBECA7D2FE0}"/>
              </a:ext>
            </a:extLst>
          </p:cNvPr>
          <p:cNvSpPr>
            <a:spLocks noGrp="1"/>
          </p:cNvSpPr>
          <p:nvPr>
            <p:ph type="sldNum" sz="quarter" idx="12"/>
          </p:nvPr>
        </p:nvSpPr>
        <p:spPr/>
        <p:txBody>
          <a:bodyPr/>
          <a:lstStyle/>
          <a:p>
            <a:fld id="{35A469A7-D8F0-4CD9-B84B-3A79413A6802}" type="slidenum">
              <a:rPr kumimoji="1" lang="ja-JP" altLang="en-US" smtClean="0"/>
              <a:t>19</a:t>
            </a:fld>
            <a:endParaRPr kumimoji="1" lang="ja-JP" altLang="en-US"/>
          </a:p>
        </p:txBody>
      </p:sp>
      <p:sp>
        <p:nvSpPr>
          <p:cNvPr id="6" name="テキスト ボックス 5">
            <a:extLst>
              <a:ext uri="{FF2B5EF4-FFF2-40B4-BE49-F238E27FC236}">
                <a16:creationId xmlns:a16="http://schemas.microsoft.com/office/drawing/2014/main" id="{9CD7AF7D-CCB9-47E9-B080-56E284B3CEDE}"/>
              </a:ext>
            </a:extLst>
          </p:cNvPr>
          <p:cNvSpPr txBox="1"/>
          <p:nvPr/>
        </p:nvSpPr>
        <p:spPr>
          <a:xfrm>
            <a:off x="985904" y="1854347"/>
            <a:ext cx="10464573" cy="1985159"/>
          </a:xfrm>
          <a:prstGeom prst="rect">
            <a:avLst/>
          </a:prstGeom>
          <a:noFill/>
        </p:spPr>
        <p:txBody>
          <a:bodyPr wrap="square">
            <a:spAutoFit/>
          </a:bodyPr>
          <a:lstStyle/>
          <a:p>
            <a:pPr algn="just">
              <a:spcAft>
                <a:spcPts val="600"/>
              </a:spcAft>
              <a:tabLst>
                <a:tab pos="2430780" algn="l"/>
              </a:tabLst>
            </a:pPr>
            <a:r>
              <a:rPr lang="en-GB" altLang="ja-JP" sz="1800" dirty="0">
                <a:effectLst/>
                <a:latin typeface="Times New Roman" panose="02020603050405020304" pitchFamily="18" charset="0"/>
                <a:ea typeface="ＭＳ 明朝" panose="02020609040205080304" pitchFamily="17" charset="-128"/>
              </a:rPr>
              <a:t>5.2.1.4. Speed reduction by braking demand </a:t>
            </a:r>
            <a:endParaRPr lang="ja-JP" altLang="ja-JP" sz="1800" dirty="0">
              <a:effectLst/>
              <a:latin typeface="Times New Roman" panose="02020603050405020304" pitchFamily="18" charset="0"/>
              <a:ea typeface="ＭＳ 明朝" panose="02020609040205080304" pitchFamily="17" charset="-128"/>
            </a:endParaRPr>
          </a:p>
          <a:p>
            <a:pPr marL="1028700" indent="-309563" algn="just">
              <a:spcAft>
                <a:spcPts val="600"/>
              </a:spcAft>
            </a:pPr>
            <a:r>
              <a:rPr lang="en-GB" altLang="ja-JP" sz="1800" dirty="0">
                <a:effectLst/>
                <a:latin typeface="Times New Roman" panose="02020603050405020304" pitchFamily="18" charset="0"/>
                <a:ea typeface="SimSun" panose="02010600030101010101" pitchFamily="2" charset="-122"/>
              </a:rPr>
              <a:t>(e) </a:t>
            </a:r>
            <a:r>
              <a:rPr lang="en-GB" altLang="ja-JP" sz="1800" dirty="0">
                <a:effectLst/>
                <a:latin typeface="Times New Roman" panose="02020603050405020304" pitchFamily="18" charset="0"/>
                <a:ea typeface="SimSun" panose="02010600030101010101" pitchFamily="2" charset="-122"/>
                <a:cs typeface="Times New Roman" panose="02020603050405020304" pitchFamily="18" charset="0"/>
              </a:rPr>
              <a:t>In</a:t>
            </a:r>
            <a:r>
              <a:rPr lang="en-GB" altLang="ja-JP" sz="1800" dirty="0">
                <a:effectLst/>
                <a:latin typeface="Times New Roman" panose="02020603050405020304" pitchFamily="18" charset="0"/>
                <a:ea typeface="SimSun" panose="02010600030101010101" pitchFamily="2" charset="-122"/>
              </a:rPr>
              <a:t> ambient illumination conditions of at least 1000 Lux without </a:t>
            </a:r>
            <a:r>
              <a:rPr lang="en-GB" altLang="ja-JP" sz="1800" strike="sngStrike" dirty="0">
                <a:effectLst/>
                <a:latin typeface="Times New Roman" panose="02020603050405020304" pitchFamily="18" charset="0"/>
                <a:ea typeface="SimSun" panose="02010600030101010101" pitchFamily="2" charset="-122"/>
              </a:rPr>
              <a:t>direct</a:t>
            </a:r>
            <a:r>
              <a:rPr lang="en-GB" altLang="ja-JP" sz="1800" dirty="0">
                <a:effectLst/>
                <a:latin typeface="Times New Roman" panose="02020603050405020304" pitchFamily="18" charset="0"/>
                <a:ea typeface="SimSun" panose="02010600030101010101" pitchFamily="2" charset="-122"/>
              </a:rPr>
              <a:t> blinding </a:t>
            </a:r>
            <a:r>
              <a:rPr lang="en-GB" altLang="ja-JP" sz="1800" b="1" dirty="0">
                <a:effectLst/>
                <a:latin typeface="Times New Roman" panose="02020603050405020304" pitchFamily="18" charset="0"/>
                <a:ea typeface="SimSun" panose="02010600030101010101" pitchFamily="2" charset="-122"/>
              </a:rPr>
              <a:t>of the sensors (e.g. direct blinding</a:t>
            </a:r>
            <a:r>
              <a:rPr lang="en-GB" altLang="ja-JP" sz="1800" dirty="0">
                <a:effectLst/>
                <a:latin typeface="Times New Roman" panose="02020603050405020304" pitchFamily="18" charset="0"/>
                <a:ea typeface="SimSun" panose="02010600030101010101" pitchFamily="2" charset="-122"/>
              </a:rPr>
              <a:t> sunlight</a:t>
            </a:r>
            <a:r>
              <a:rPr lang="en-GB" altLang="ja-JP" sz="1800" b="1" dirty="0">
                <a:effectLst/>
                <a:latin typeface="Times New Roman" panose="02020603050405020304" pitchFamily="18" charset="0"/>
                <a:ea typeface="SimSun" panose="02010600030101010101" pitchFamily="2" charset="-122"/>
              </a:rPr>
              <a:t>)</a:t>
            </a:r>
            <a:r>
              <a:rPr lang="en-GB" altLang="ja-JP" sz="1800" dirty="0">
                <a:effectLst/>
                <a:latin typeface="Times New Roman" panose="02020603050405020304" pitchFamily="18" charset="0"/>
                <a:ea typeface="SimSun" panose="02010600030101010101" pitchFamily="2" charset="-122"/>
              </a:rPr>
              <a:t>;</a:t>
            </a:r>
            <a:endParaRPr lang="ja-JP" altLang="ja-JP" sz="1800" dirty="0">
              <a:effectLst/>
              <a:latin typeface="Times New Roman" panose="02020603050405020304" pitchFamily="18" charset="0"/>
              <a:ea typeface="ＭＳ 明朝" panose="02020609040205080304" pitchFamily="17" charset="-128"/>
            </a:endParaRPr>
          </a:p>
          <a:p>
            <a:pPr marL="1028700" indent="-309563" algn="just">
              <a:spcAft>
                <a:spcPts val="600"/>
              </a:spcAft>
            </a:pPr>
            <a:r>
              <a:rPr lang="en-GB" altLang="ja-JP" sz="1800" dirty="0">
                <a:effectLst/>
                <a:latin typeface="Times New Roman" panose="02020603050405020304" pitchFamily="18" charset="0"/>
                <a:ea typeface="SimSun" panose="02010600030101010101" pitchFamily="2" charset="-122"/>
              </a:rPr>
              <a:t>(f) </a:t>
            </a:r>
            <a:r>
              <a:rPr lang="en-GB" altLang="ja-JP" sz="1800" dirty="0">
                <a:effectLst/>
                <a:latin typeface="Times New Roman" panose="02020603050405020304" pitchFamily="18" charset="0"/>
                <a:ea typeface="SimSun" panose="02010600030101010101" pitchFamily="2" charset="-122"/>
                <a:cs typeface="Times New Roman" panose="02020603050405020304" pitchFamily="18" charset="0"/>
              </a:rPr>
              <a:t>In</a:t>
            </a:r>
            <a:r>
              <a:rPr lang="en-GB" altLang="ja-JP" sz="1800" dirty="0">
                <a:effectLst/>
                <a:latin typeface="Times New Roman" panose="02020603050405020304" pitchFamily="18" charset="0"/>
                <a:ea typeface="SimSun" panose="02010600030101010101" pitchFamily="2" charset="-122"/>
              </a:rPr>
              <a:t> absence of weather conditions affecting the dynamic performance of the vehicle (e.g. no storm, not below 0°C); </a:t>
            </a:r>
            <a:r>
              <a:rPr lang="en-GB" altLang="ja-JP" sz="1800" strike="sngStrike" dirty="0">
                <a:effectLst/>
                <a:latin typeface="Times New Roman" panose="02020603050405020304" pitchFamily="18" charset="0"/>
                <a:ea typeface="SimSun" panose="02010600030101010101" pitchFamily="2" charset="-122"/>
              </a:rPr>
              <a:t>and in absence of extreme driving conditions (e.g. harsh cornering).</a:t>
            </a:r>
            <a:endParaRPr lang="ja-JP" altLang="ja-JP" sz="1800" dirty="0">
              <a:effectLst/>
              <a:latin typeface="Times New Roman" panose="02020603050405020304" pitchFamily="18" charset="0"/>
              <a:ea typeface="ＭＳ 明朝" panose="02020609040205080304" pitchFamily="17" charset="-128"/>
            </a:endParaRPr>
          </a:p>
          <a:p>
            <a:pPr marL="1028700" indent="-309563" algn="just">
              <a:spcAft>
                <a:spcPts val="600"/>
              </a:spcAft>
            </a:pPr>
            <a:r>
              <a:rPr lang="en-GB" altLang="ja-JP" sz="1800" b="1" dirty="0">
                <a:effectLst/>
                <a:latin typeface="Times New Roman" panose="02020603050405020304" pitchFamily="18" charset="0"/>
                <a:ea typeface="ＭＳ 明朝" panose="02020609040205080304" pitchFamily="17" charset="-128"/>
              </a:rPr>
              <a:t>(g) When driving straight with no curve, and not turning at an  intersection.</a:t>
            </a:r>
            <a:endParaRPr lang="ja-JP" altLang="ja-JP" sz="1800" dirty="0">
              <a:effectLst/>
              <a:latin typeface="Times New Roman" panose="02020603050405020304" pitchFamily="18" charset="0"/>
              <a:ea typeface="ＭＳ 明朝" panose="02020609040205080304" pitchFamily="17" charset="-128"/>
            </a:endParaRPr>
          </a:p>
        </p:txBody>
      </p:sp>
      <p:sp>
        <p:nvSpPr>
          <p:cNvPr id="8" name="テキスト ボックス 7">
            <a:extLst>
              <a:ext uri="{FF2B5EF4-FFF2-40B4-BE49-F238E27FC236}">
                <a16:creationId xmlns:a16="http://schemas.microsoft.com/office/drawing/2014/main" id="{F4146A30-D09F-4919-BCAB-4582A290B8E7}"/>
              </a:ext>
            </a:extLst>
          </p:cNvPr>
          <p:cNvSpPr txBox="1"/>
          <p:nvPr/>
        </p:nvSpPr>
        <p:spPr>
          <a:xfrm>
            <a:off x="0" y="0"/>
            <a:ext cx="12192000" cy="954107"/>
          </a:xfrm>
          <a:prstGeom prst="rect">
            <a:avLst/>
          </a:prstGeom>
          <a:solidFill>
            <a:schemeClr val="accent2"/>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Informal</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Working</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Group</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on</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AEBS</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for</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Light</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Vehicles</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Amendment of existing regulations</a:t>
            </a:r>
          </a:p>
        </p:txBody>
      </p:sp>
      <p:sp>
        <p:nvSpPr>
          <p:cNvPr id="10" name="テキスト ボックス 9">
            <a:extLst>
              <a:ext uri="{FF2B5EF4-FFF2-40B4-BE49-F238E27FC236}">
                <a16:creationId xmlns:a16="http://schemas.microsoft.com/office/drawing/2014/main" id="{13B85827-E4A6-4972-842E-D756BAFD6A49}"/>
              </a:ext>
            </a:extLst>
          </p:cNvPr>
          <p:cNvSpPr txBox="1"/>
          <p:nvPr/>
        </p:nvSpPr>
        <p:spPr>
          <a:xfrm>
            <a:off x="426720" y="1030987"/>
            <a:ext cx="11582943" cy="830997"/>
          </a:xfrm>
          <a:prstGeom prst="rect">
            <a:avLst/>
          </a:prstGeom>
          <a:noFill/>
        </p:spPr>
        <p:txBody>
          <a:bodyPr wrap="square">
            <a:spAutoFit/>
          </a:bodyPr>
          <a:lstStyle/>
          <a:p>
            <a:pPr marL="719138" indent="-342900">
              <a:buFont typeface="Arial" panose="020B0604020202020204" pitchFamily="34" charset="0"/>
              <a:buChar char="•"/>
            </a:pPr>
            <a:r>
              <a:rPr lang="en-US" altLang="ja-JP" sz="2400" b="1" dirty="0">
                <a:latin typeface="Tahoma" panose="020B0604030504040204" pitchFamily="34" charset="0"/>
                <a:ea typeface="Tahoma" panose="020B0604030504040204" pitchFamily="34" charset="0"/>
                <a:cs typeface="Tahoma" panose="020B0604030504040204" pitchFamily="34" charset="0"/>
              </a:rPr>
              <a:t>Speed reduction by demand (Para. 5.2.1.4 and Para. 5.2.2.4)</a:t>
            </a:r>
          </a:p>
          <a:p>
            <a:pPr marL="5738813"/>
            <a:r>
              <a:rPr lang="en-US" altLang="ja-JP" sz="2400" b="1" dirty="0">
                <a:latin typeface="Tahoma" panose="020B0604030504040204" pitchFamily="34" charset="0"/>
                <a:ea typeface="Tahoma" panose="020B0604030504040204" pitchFamily="34" charset="0"/>
                <a:cs typeface="Tahoma" panose="020B0604030504040204" pitchFamily="34" charset="0"/>
              </a:rPr>
              <a:t>Working document (26, 27, 35)</a:t>
            </a:r>
          </a:p>
        </p:txBody>
      </p:sp>
      <p:sp>
        <p:nvSpPr>
          <p:cNvPr id="12" name="テキスト ボックス 11">
            <a:extLst>
              <a:ext uri="{FF2B5EF4-FFF2-40B4-BE49-F238E27FC236}">
                <a16:creationId xmlns:a16="http://schemas.microsoft.com/office/drawing/2014/main" id="{A8CD0DC4-1869-44EF-9A28-EC78FE312C3D}"/>
              </a:ext>
            </a:extLst>
          </p:cNvPr>
          <p:cNvSpPr txBox="1"/>
          <p:nvPr/>
        </p:nvSpPr>
        <p:spPr>
          <a:xfrm>
            <a:off x="694474" y="3984146"/>
            <a:ext cx="10803051" cy="2785378"/>
          </a:xfrm>
          <a:prstGeom prst="rect">
            <a:avLst/>
          </a:prstGeom>
          <a:solidFill>
            <a:schemeClr val="bg1"/>
          </a:solidFill>
          <a:ln w="19050">
            <a:solidFill>
              <a:srgbClr val="00B050"/>
            </a:solidFill>
          </a:ln>
        </p:spPr>
        <p:txBody>
          <a:bodyPr wrap="square">
            <a:spAutoFit/>
          </a:bodyPr>
          <a:lstStyle/>
          <a:p>
            <a:pPr algn="just">
              <a:spcAft>
                <a:spcPts val="600"/>
              </a:spcAft>
            </a:pPr>
            <a:r>
              <a:rPr lang="en-GB" altLang="ja-JP" sz="2000" dirty="0">
                <a:effectLst/>
                <a:latin typeface="Tahoma" panose="020B0604030504040204" pitchFamily="34" charset="0"/>
                <a:ea typeface="Tahoma" panose="020B0604030504040204" pitchFamily="34" charset="0"/>
                <a:cs typeface="Tahoma" panose="020B0604030504040204" pitchFamily="34" charset="0"/>
              </a:rPr>
              <a:t>Paragraph 5.2.1.4.(e): refining the wording since the light affecting the sensor can be indirect; the direct sunlight is only an example</a:t>
            </a:r>
            <a:endParaRPr lang="ja-JP" altLang="ja-JP" sz="2000" dirty="0">
              <a:effectLst/>
              <a:latin typeface="Tahoma" panose="020B0604030504040204" pitchFamily="34" charset="0"/>
              <a:ea typeface="SimSun" panose="02010600030101010101" pitchFamily="2" charset="-122"/>
              <a:cs typeface="Tahoma" panose="020B0604030504040204" pitchFamily="34" charset="0"/>
            </a:endParaRPr>
          </a:p>
          <a:p>
            <a:pPr algn="just">
              <a:spcAft>
                <a:spcPts val="600"/>
              </a:spcAft>
            </a:pPr>
            <a:r>
              <a:rPr lang="en-GB" altLang="ja-JP" sz="2000" dirty="0">
                <a:effectLst/>
                <a:latin typeface="Tahoma" panose="020B0604030504040204" pitchFamily="34" charset="0"/>
                <a:ea typeface="Tahoma" panose="020B0604030504040204" pitchFamily="34" charset="0"/>
                <a:cs typeface="Tahoma" panose="020B0604030504040204" pitchFamily="34" charset="0"/>
              </a:rPr>
              <a:t>Paragraph 5.2.1.4.(f): attempts to further discriminate the relevant affecting parameters in order to avoid large exemptions. Technically, two effects are simultaneously at stake:</a:t>
            </a:r>
            <a:endParaRPr lang="ja-JP" altLang="ja-JP" sz="2000" dirty="0">
              <a:effectLst/>
              <a:latin typeface="Tahoma" panose="020B0604030504040204" pitchFamily="34" charset="0"/>
              <a:ea typeface="SimSun" panose="02010600030101010101" pitchFamily="2" charset="-122"/>
              <a:cs typeface="Tahoma" panose="020B0604030504040204" pitchFamily="34" charset="0"/>
            </a:endParaRPr>
          </a:p>
          <a:p>
            <a:pPr marL="719138" indent="-360363" algn="just">
              <a:spcAft>
                <a:spcPts val="600"/>
              </a:spcAft>
            </a:pPr>
            <a:r>
              <a:rPr lang="en-GB" altLang="ja-JP" sz="2000" dirty="0">
                <a:effectLst/>
                <a:latin typeface="Tahoma" panose="020B0604030504040204" pitchFamily="34" charset="0"/>
                <a:ea typeface="Tahoma" panose="020B0604030504040204" pitchFamily="34" charset="0"/>
                <a:cs typeface="Tahoma" panose="020B0604030504040204" pitchFamily="34" charset="0"/>
              </a:rPr>
              <a:t>(a) The yaw movement of the sensor attached to the vehicle can create a “ghost” movement in the perception of a stationary (or slow moving) obstacle</a:t>
            </a:r>
            <a:endParaRPr lang="ja-JP" altLang="ja-JP" sz="2000" dirty="0">
              <a:effectLst/>
              <a:latin typeface="Tahoma" panose="020B0604030504040204" pitchFamily="34" charset="0"/>
              <a:ea typeface="SimSun" panose="02010600030101010101" pitchFamily="2" charset="-122"/>
              <a:cs typeface="Tahoma" panose="020B0604030504040204" pitchFamily="34" charset="0"/>
            </a:endParaRPr>
          </a:p>
          <a:p>
            <a:pPr marL="719138" indent="-360363" algn="just">
              <a:spcAft>
                <a:spcPts val="600"/>
              </a:spcAft>
            </a:pPr>
            <a:r>
              <a:rPr lang="en-GB" altLang="ja-JP" sz="2000" dirty="0">
                <a:effectLst/>
                <a:latin typeface="Tahoma" panose="020B0604030504040204" pitchFamily="34" charset="0"/>
                <a:ea typeface="Tahoma" panose="020B0604030504040204" pitchFamily="34" charset="0"/>
                <a:cs typeface="Tahoma" panose="020B0604030504040204" pitchFamily="34" charset="0"/>
              </a:rPr>
              <a:t>(b) In the case of a turning event (e.g. at a junction or in a parking) an obstacle can remain out of the field of detection until the very end of the manoeuvre.</a:t>
            </a:r>
            <a:endParaRPr lang="ja-JP" altLang="ja-JP" sz="2000" dirty="0">
              <a:effectLst/>
              <a:latin typeface="Tahoma" panose="020B0604030504040204" pitchFamily="34" charset="0"/>
              <a:ea typeface="SimSun" panose="02010600030101010101" pitchFamily="2" charset="-122"/>
              <a:cs typeface="Tahoma" panose="020B0604030504040204" pitchFamily="34" charset="0"/>
            </a:endParaRPr>
          </a:p>
        </p:txBody>
      </p:sp>
    </p:spTree>
    <p:extLst>
      <p:ext uri="{BB962C8B-B14F-4D97-AF65-F5344CB8AC3E}">
        <p14:creationId xmlns:p14="http://schemas.microsoft.com/office/powerpoint/2010/main" val="40693608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114F76BF-91C8-4E14-BFCC-E057B29610AB}"/>
              </a:ext>
            </a:extLst>
          </p:cNvPr>
          <p:cNvSpPr>
            <a:spLocks noGrp="1"/>
          </p:cNvSpPr>
          <p:nvPr>
            <p:ph type="sldNum" sz="quarter" idx="12"/>
          </p:nvPr>
        </p:nvSpPr>
        <p:spPr/>
        <p:txBody>
          <a:bodyPr/>
          <a:lstStyle/>
          <a:p>
            <a:fld id="{35A469A7-D8F0-4CD9-B84B-3A79413A6802}" type="slidenum">
              <a:rPr kumimoji="1" lang="ja-JP" altLang="en-US" smtClean="0"/>
              <a:t>2</a:t>
            </a:fld>
            <a:endParaRPr kumimoji="1" lang="ja-JP" altLang="en-US"/>
          </a:p>
        </p:txBody>
      </p:sp>
      <p:sp>
        <p:nvSpPr>
          <p:cNvPr id="10" name="テキスト ボックス 9">
            <a:extLst>
              <a:ext uri="{FF2B5EF4-FFF2-40B4-BE49-F238E27FC236}">
                <a16:creationId xmlns:a16="http://schemas.microsoft.com/office/drawing/2014/main" id="{4181BAB6-BCAB-4C59-A642-FFF4B2D3BD0A}"/>
              </a:ext>
            </a:extLst>
          </p:cNvPr>
          <p:cNvSpPr txBox="1"/>
          <p:nvPr/>
        </p:nvSpPr>
        <p:spPr>
          <a:xfrm>
            <a:off x="0" y="0"/>
            <a:ext cx="12192000" cy="523220"/>
          </a:xfrm>
          <a:prstGeom prst="rect">
            <a:avLst/>
          </a:prstGeom>
          <a:solidFill>
            <a:schemeClr val="accent2"/>
          </a:solidFill>
        </p:spPr>
        <p:txBody>
          <a:bodyPr wrap="square" rtlCol="0">
            <a:spAutoFit/>
          </a:bodyPr>
          <a:lstStyle/>
          <a:p>
            <a:r>
              <a:rPr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Discussion point in 7</a:t>
            </a:r>
            <a:r>
              <a:rPr lang="en-US" altLang="ja-JP" sz="2800" baseline="30000" dirty="0">
                <a:solidFill>
                  <a:schemeClr val="bg1"/>
                </a:solidFill>
                <a:latin typeface="Tahoma" panose="020B0604030504040204" pitchFamily="34" charset="0"/>
                <a:ea typeface="Tahoma" panose="020B0604030504040204" pitchFamily="34" charset="0"/>
                <a:cs typeface="Tahoma" panose="020B0604030504040204" pitchFamily="34" charset="0"/>
              </a:rPr>
              <a:t>th</a:t>
            </a:r>
            <a:r>
              <a:rPr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 GRVA</a:t>
            </a:r>
            <a:endParaRPr kumimoji="1" lang="ja-JP" altLang="en-US" sz="2800" dirty="0">
              <a:solidFill>
                <a:schemeClr val="bg1"/>
              </a:solidFill>
              <a:latin typeface="Tahoma" panose="020B0604030504040204" pitchFamily="34" charset="0"/>
              <a:cs typeface="Tahoma" panose="020B0604030504040204" pitchFamily="34" charset="0"/>
            </a:endParaRPr>
          </a:p>
        </p:txBody>
      </p:sp>
      <p:sp>
        <p:nvSpPr>
          <p:cNvPr id="12" name="テキスト ボックス 11">
            <a:extLst>
              <a:ext uri="{FF2B5EF4-FFF2-40B4-BE49-F238E27FC236}">
                <a16:creationId xmlns:a16="http://schemas.microsoft.com/office/drawing/2014/main" id="{87CFAE5C-1361-48A7-BD5D-0A77188E43B4}"/>
              </a:ext>
            </a:extLst>
          </p:cNvPr>
          <p:cNvSpPr txBox="1"/>
          <p:nvPr/>
        </p:nvSpPr>
        <p:spPr>
          <a:xfrm>
            <a:off x="343081" y="859065"/>
            <a:ext cx="11505837" cy="5139869"/>
          </a:xfrm>
          <a:prstGeom prst="rect">
            <a:avLst/>
          </a:prstGeom>
          <a:noFill/>
        </p:spPr>
        <p:txBody>
          <a:bodyPr wrap="square" rtlCol="0">
            <a:spAutoFit/>
          </a:bodyPr>
          <a:lstStyle/>
          <a:p>
            <a:r>
              <a:rPr lang="en-US" altLang="ja-JP" sz="3200" dirty="0">
                <a:latin typeface="Tahoma" panose="020B0604030504040204" pitchFamily="34" charset="0"/>
                <a:ea typeface="Tahoma" panose="020B0604030504040204" pitchFamily="34" charset="0"/>
                <a:cs typeface="Tahoma" panose="020B0604030504040204" pitchFamily="34" charset="0"/>
              </a:rPr>
              <a:t>Part I</a:t>
            </a:r>
          </a:p>
          <a:p>
            <a:pPr marL="892175" indent="-536575">
              <a:buFont typeface="Wingdings" panose="05000000000000000000" pitchFamily="2" charset="2"/>
              <a:buChar char="Ø"/>
            </a:pPr>
            <a:r>
              <a:rPr lang="en-US" altLang="ja-JP" sz="3200" dirty="0">
                <a:latin typeface="Tahoma" panose="020B0604030504040204" pitchFamily="34" charset="0"/>
                <a:ea typeface="Tahoma" panose="020B0604030504040204" pitchFamily="34" charset="0"/>
                <a:cs typeface="Tahoma" panose="020B0604030504040204" pitchFamily="34" charset="0"/>
              </a:rPr>
              <a:t>Requirement of Car to Bicycle scenario</a:t>
            </a:r>
          </a:p>
          <a:p>
            <a:pPr marL="892175" indent="-536575">
              <a:buFont typeface="Wingdings" panose="05000000000000000000" pitchFamily="2" charset="2"/>
              <a:buChar char="Ø"/>
            </a:pPr>
            <a:r>
              <a:rPr lang="en-US" altLang="ja-JP" sz="3200" dirty="0">
                <a:latin typeface="Tahoma" panose="020B0604030504040204" pitchFamily="34" charset="0"/>
                <a:ea typeface="Tahoma" panose="020B0604030504040204" pitchFamily="34" charset="0"/>
                <a:cs typeface="Tahoma" panose="020B0604030504040204" pitchFamily="34" charset="0"/>
              </a:rPr>
              <a:t>Implementation of requirements (Single step or 2 step)</a:t>
            </a:r>
          </a:p>
          <a:p>
            <a:pPr marL="6815138"/>
            <a:r>
              <a:rPr lang="en-US" altLang="ja-JP" sz="3200" b="1" dirty="0">
                <a:latin typeface="Tahoma" panose="020B0604030504040204" pitchFamily="34" charset="0"/>
                <a:ea typeface="Tahoma" panose="020B0604030504040204" pitchFamily="34" charset="0"/>
                <a:cs typeface="Tahoma" panose="020B0604030504040204" pitchFamily="34" charset="0"/>
              </a:rPr>
              <a:t>Guidance from GRVA</a:t>
            </a:r>
          </a:p>
          <a:p>
            <a:r>
              <a:rPr lang="en-US" altLang="ja-JP" sz="3200" dirty="0">
                <a:latin typeface="Tahoma" panose="020B0604030504040204" pitchFamily="34" charset="0"/>
                <a:ea typeface="Tahoma" panose="020B0604030504040204" pitchFamily="34" charset="0"/>
                <a:cs typeface="Tahoma" panose="020B0604030504040204" pitchFamily="34" charset="0"/>
              </a:rPr>
              <a:t>Part II</a:t>
            </a:r>
          </a:p>
          <a:p>
            <a:pPr marL="892175" indent="-536575">
              <a:buFont typeface="Wingdings" panose="05000000000000000000" pitchFamily="2" charset="2"/>
              <a:buChar char="Ø"/>
            </a:pPr>
            <a:r>
              <a:rPr lang="en-US" altLang="ja-JP" sz="3600" dirty="0">
                <a:latin typeface="Tahoma" panose="020B0604030504040204" pitchFamily="34" charset="0"/>
                <a:ea typeface="Tahoma" panose="020B0604030504040204" pitchFamily="34" charset="0"/>
                <a:cs typeface="Tahoma" panose="020B0604030504040204" pitchFamily="34" charset="0"/>
              </a:rPr>
              <a:t>Amendments of existing regulations </a:t>
            </a:r>
          </a:p>
          <a:p>
            <a:pPr marL="892175" indent="-536575"/>
            <a:r>
              <a:rPr lang="en-US" altLang="ja-JP" sz="3600" dirty="0">
                <a:latin typeface="Tahoma" panose="020B0604030504040204" pitchFamily="34" charset="0"/>
                <a:ea typeface="Tahoma" panose="020B0604030504040204" pitchFamily="34" charset="0"/>
                <a:cs typeface="Tahoma" panose="020B0604030504040204" pitchFamily="34" charset="0"/>
              </a:rPr>
              <a:t>                                         (00 series and 01 series)</a:t>
            </a:r>
          </a:p>
          <a:p>
            <a:pPr marL="1079500" indent="6350" defTabSz="1527175"/>
            <a:r>
              <a:rPr lang="en-US" altLang="ja-JP" sz="3200" dirty="0">
                <a:latin typeface="Tahoma" panose="020B0604030504040204" pitchFamily="34" charset="0"/>
                <a:ea typeface="Tahoma" panose="020B0604030504040204" pitchFamily="34" charset="0"/>
                <a:cs typeface="Tahoma" panose="020B0604030504040204" pitchFamily="34" charset="0"/>
              </a:rPr>
              <a:t>Deactivation of AEBS, Road test surface, </a:t>
            </a:r>
          </a:p>
          <a:p>
            <a:pPr marL="1079500" indent="6350" defTabSz="1527175"/>
            <a:r>
              <a:rPr lang="en-US" altLang="ja-JP" sz="3200" dirty="0">
                <a:latin typeface="Tahoma" panose="020B0604030504040204" pitchFamily="34" charset="0"/>
                <a:ea typeface="Tahoma" panose="020B0604030504040204" pitchFamily="34" charset="0"/>
                <a:cs typeface="Tahoma" panose="020B0604030504040204" pitchFamily="34" charset="0"/>
              </a:rPr>
              <a:t>False reaction scenarios, Clarifications, Corrigendum</a:t>
            </a:r>
          </a:p>
          <a:p>
            <a:pPr marL="6727825"/>
            <a:r>
              <a:rPr lang="en-US" altLang="ja-JP" sz="3200" b="1" dirty="0">
                <a:latin typeface="Tahoma" panose="020B0604030504040204" pitchFamily="34" charset="0"/>
                <a:ea typeface="Tahoma" panose="020B0604030504040204" pitchFamily="34" charset="0"/>
                <a:cs typeface="Tahoma" panose="020B0604030504040204" pitchFamily="34" charset="0"/>
              </a:rPr>
              <a:t>Guidance from GRVA</a:t>
            </a:r>
          </a:p>
        </p:txBody>
      </p:sp>
      <p:sp>
        <p:nvSpPr>
          <p:cNvPr id="14" name="テキスト ボックス 13">
            <a:extLst>
              <a:ext uri="{FF2B5EF4-FFF2-40B4-BE49-F238E27FC236}">
                <a16:creationId xmlns:a16="http://schemas.microsoft.com/office/drawing/2014/main" id="{4B603AB6-2044-4EB1-A4CE-3754943D08E5}"/>
              </a:ext>
            </a:extLst>
          </p:cNvPr>
          <p:cNvSpPr txBox="1"/>
          <p:nvPr/>
        </p:nvSpPr>
        <p:spPr>
          <a:xfrm>
            <a:off x="7701280" y="6441440"/>
            <a:ext cx="4490720" cy="369332"/>
          </a:xfrm>
          <a:prstGeom prst="rect">
            <a:avLst/>
          </a:prstGeom>
          <a:noFill/>
        </p:spPr>
        <p:txBody>
          <a:bodyPr wrap="square" rtlCol="0">
            <a:spAutoFit/>
          </a:bodyPr>
          <a:lstStyle/>
          <a:p>
            <a:pPr algn="r"/>
            <a:r>
              <a:rPr kumimoji="1" lang="en-US" altLang="ja-JP" dirty="0">
                <a:solidFill>
                  <a:schemeClr val="bg1"/>
                </a:solidFill>
                <a:latin typeface="Tahoma" panose="020B0604030504040204" pitchFamily="34" charset="0"/>
                <a:ea typeface="Tahoma" panose="020B0604030504040204" pitchFamily="34" charset="0"/>
                <a:cs typeface="Tahoma" panose="020B0604030504040204" pitchFamily="34" charset="0"/>
              </a:rPr>
              <a:t>Chair and Secretary IWG AEBS – GRVA 07</a:t>
            </a:r>
            <a:endParaRPr kumimoji="1" lang="ja-JP" altLang="en-US" dirty="0">
              <a:solidFill>
                <a:schemeClr val="bg1"/>
              </a:solidFill>
              <a:latin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89513090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54858B71-7D42-40C8-82F5-3F0C050515C7}"/>
              </a:ext>
            </a:extLst>
          </p:cNvPr>
          <p:cNvSpPr>
            <a:spLocks noGrp="1"/>
          </p:cNvSpPr>
          <p:nvPr>
            <p:ph type="sldNum" sz="quarter" idx="12"/>
          </p:nvPr>
        </p:nvSpPr>
        <p:spPr/>
        <p:txBody>
          <a:bodyPr/>
          <a:lstStyle/>
          <a:p>
            <a:fld id="{35A469A7-D8F0-4CD9-B84B-3A79413A6802}" type="slidenum">
              <a:rPr kumimoji="1" lang="ja-JP" altLang="en-US" smtClean="0"/>
              <a:t>20</a:t>
            </a:fld>
            <a:endParaRPr kumimoji="1" lang="ja-JP" altLang="en-US"/>
          </a:p>
        </p:txBody>
      </p:sp>
      <p:sp>
        <p:nvSpPr>
          <p:cNvPr id="6" name="テキスト ボックス 5">
            <a:extLst>
              <a:ext uri="{FF2B5EF4-FFF2-40B4-BE49-F238E27FC236}">
                <a16:creationId xmlns:a16="http://schemas.microsoft.com/office/drawing/2014/main" id="{EAEC8674-365C-40F2-92C4-1F4F2E04E7FA}"/>
              </a:ext>
            </a:extLst>
          </p:cNvPr>
          <p:cNvSpPr txBox="1"/>
          <p:nvPr/>
        </p:nvSpPr>
        <p:spPr>
          <a:xfrm>
            <a:off x="0" y="0"/>
            <a:ext cx="12192000" cy="954107"/>
          </a:xfrm>
          <a:prstGeom prst="rect">
            <a:avLst/>
          </a:prstGeom>
          <a:solidFill>
            <a:schemeClr val="accent2"/>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Informal</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Working</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Group</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on</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AEBS</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for</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Light</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Vehicles</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Amendment of existing regulations</a:t>
            </a:r>
          </a:p>
        </p:txBody>
      </p:sp>
      <p:sp>
        <p:nvSpPr>
          <p:cNvPr id="8" name="テキスト ボックス 7">
            <a:extLst>
              <a:ext uri="{FF2B5EF4-FFF2-40B4-BE49-F238E27FC236}">
                <a16:creationId xmlns:a16="http://schemas.microsoft.com/office/drawing/2014/main" id="{6BD36632-362F-4073-99BA-8B4BB0A4EF91}"/>
              </a:ext>
            </a:extLst>
          </p:cNvPr>
          <p:cNvSpPr txBox="1"/>
          <p:nvPr/>
        </p:nvSpPr>
        <p:spPr>
          <a:xfrm>
            <a:off x="1228411" y="1054182"/>
            <a:ext cx="9382647" cy="830997"/>
          </a:xfrm>
          <a:prstGeom prst="rect">
            <a:avLst/>
          </a:prstGeom>
          <a:noFill/>
        </p:spPr>
        <p:txBody>
          <a:bodyPr wrap="square">
            <a:spAutoFit/>
          </a:bodyPr>
          <a:lstStyle/>
          <a:p>
            <a:pPr marL="285750" indent="-285750">
              <a:buFont typeface="Arial" panose="020B0604020202020204" pitchFamily="34" charset="0"/>
              <a:buChar char="•"/>
            </a:pPr>
            <a:r>
              <a:rPr lang="en-US" altLang="ja-JP" sz="2400" b="1" dirty="0">
                <a:latin typeface="Tahoma" panose="020B0604030504040204" pitchFamily="34" charset="0"/>
                <a:ea typeface="Tahoma" panose="020B0604030504040204" pitchFamily="34" charset="0"/>
                <a:cs typeface="Tahoma" panose="020B0604030504040204" pitchFamily="34" charset="0"/>
              </a:rPr>
              <a:t>Sensor misalignment (Para. 5.4.2)</a:t>
            </a:r>
          </a:p>
          <a:p>
            <a:pPr marL="3949700"/>
            <a:r>
              <a:rPr lang="en-US" altLang="ja-JP" sz="2400" b="1" dirty="0">
                <a:latin typeface="Tahoma" panose="020B0604030504040204" pitchFamily="34" charset="0"/>
                <a:ea typeface="Tahoma" panose="020B0604030504040204" pitchFamily="34" charset="0"/>
                <a:cs typeface="Tahoma" panose="020B0604030504040204" pitchFamily="34" charset="0"/>
              </a:rPr>
              <a:t>Informal documents (9, 10, 53)</a:t>
            </a:r>
          </a:p>
        </p:txBody>
      </p:sp>
      <p:sp>
        <p:nvSpPr>
          <p:cNvPr id="12" name="テキスト ボックス 11">
            <a:extLst>
              <a:ext uri="{FF2B5EF4-FFF2-40B4-BE49-F238E27FC236}">
                <a16:creationId xmlns:a16="http://schemas.microsoft.com/office/drawing/2014/main" id="{3AE93657-DC03-4BCA-AFE3-77D61B6367A5}"/>
              </a:ext>
            </a:extLst>
          </p:cNvPr>
          <p:cNvSpPr txBox="1"/>
          <p:nvPr/>
        </p:nvSpPr>
        <p:spPr>
          <a:xfrm>
            <a:off x="1444241" y="3511111"/>
            <a:ext cx="9303518" cy="830997"/>
          </a:xfrm>
          <a:prstGeom prst="rect">
            <a:avLst/>
          </a:prstGeom>
          <a:noFill/>
          <a:ln w="19050">
            <a:solidFill>
              <a:srgbClr val="00B050"/>
            </a:solidFill>
          </a:ln>
        </p:spPr>
        <p:txBody>
          <a:bodyPr wrap="square">
            <a:spAutoFit/>
          </a:bodyPr>
          <a:lstStyle/>
          <a:p>
            <a:r>
              <a:rPr lang="en-US" altLang="ja-JP" sz="2400" dirty="0">
                <a:effectLst/>
                <a:latin typeface="Tahoma" panose="020B0604030504040204" pitchFamily="34" charset="0"/>
                <a:ea typeface="Tahoma" panose="020B0604030504040204" pitchFamily="34" charset="0"/>
                <a:cs typeface="Tahoma" panose="020B0604030504040204" pitchFamily="34" charset="0"/>
              </a:rPr>
              <a:t>This provision is already covered by the new paragraph 5.1.4.1.3.: need to avoid confusion with the warning.</a:t>
            </a:r>
            <a:endParaRPr lang="ja-JP" altLang="en-US" sz="2400" dirty="0">
              <a:latin typeface="Tahoma" panose="020B0604030504040204" pitchFamily="34" charset="0"/>
              <a:cs typeface="Tahoma" panose="020B0604030504040204" pitchFamily="34" charset="0"/>
            </a:endParaRPr>
          </a:p>
        </p:txBody>
      </p:sp>
      <p:sp>
        <p:nvSpPr>
          <p:cNvPr id="14" name="テキスト ボックス 13">
            <a:extLst>
              <a:ext uri="{FF2B5EF4-FFF2-40B4-BE49-F238E27FC236}">
                <a16:creationId xmlns:a16="http://schemas.microsoft.com/office/drawing/2014/main" id="{BEF0F971-F5E3-4A66-863A-66C87FC60028}"/>
              </a:ext>
            </a:extLst>
          </p:cNvPr>
          <p:cNvSpPr txBox="1"/>
          <p:nvPr/>
        </p:nvSpPr>
        <p:spPr>
          <a:xfrm>
            <a:off x="1228411" y="1985254"/>
            <a:ext cx="10091056" cy="1200329"/>
          </a:xfrm>
          <a:prstGeom prst="rect">
            <a:avLst/>
          </a:prstGeom>
          <a:noFill/>
        </p:spPr>
        <p:txBody>
          <a:bodyPr wrap="square">
            <a:spAutoFit/>
          </a:bodyPr>
          <a:lstStyle/>
          <a:p>
            <a:pPr marL="628650" indent="-628650"/>
            <a:r>
              <a:rPr lang="en-GB" altLang="ja-JP" sz="1800" dirty="0">
                <a:effectLst/>
                <a:latin typeface="Times New Roman" panose="02020603050405020304" pitchFamily="18" charset="0"/>
                <a:ea typeface="Calibri" panose="020F0502020204030204" pitchFamily="34" charset="0"/>
                <a:cs typeface="Arial" panose="020B0604020202020204" pitchFamily="34" charset="0"/>
              </a:rPr>
              <a:t>5.4.2.</a:t>
            </a:r>
            <a:r>
              <a:rPr lang="en-GB" altLang="ja-JP" dirty="0">
                <a:latin typeface="Times New Roman" panose="02020603050405020304" pitchFamily="18" charset="0"/>
                <a:ea typeface="Calibri" panose="020F0502020204030204" pitchFamily="34" charset="0"/>
                <a:cs typeface="Arial" panose="020B0604020202020204" pitchFamily="34" charset="0"/>
              </a:rPr>
              <a:t>  </a:t>
            </a:r>
            <a:r>
              <a:rPr lang="en-GB" altLang="ja-JP" sz="1800" dirty="0">
                <a:effectLst/>
                <a:latin typeface="Times New Roman" panose="02020603050405020304" pitchFamily="18" charset="0"/>
                <a:ea typeface="Calibri" panose="020F0502020204030204" pitchFamily="34" charset="0"/>
                <a:cs typeface="Arial" panose="020B0604020202020204" pitchFamily="34" charset="0"/>
              </a:rPr>
              <a:t>When the vehicle is equipped with a means to automatically deactivate the AEBS function, for instance in situations such as off-road use, being towed, being operated on a dynamometer, being operated in a washing plant, </a:t>
            </a:r>
            <a:r>
              <a:rPr lang="en-GB" altLang="ja-JP" sz="1800" strike="sngStrike" dirty="0">
                <a:effectLst/>
                <a:latin typeface="Times New Roman" panose="02020603050405020304" pitchFamily="18" charset="0"/>
                <a:ea typeface="Calibri" panose="020F0502020204030204" pitchFamily="34" charset="0"/>
                <a:cs typeface="Arial" panose="020B0604020202020204" pitchFamily="34" charset="0"/>
              </a:rPr>
              <a:t>in case of a non-detectable misalignment of sensors,</a:t>
            </a:r>
            <a:r>
              <a:rPr lang="en-GB" altLang="ja-JP" sz="1800" dirty="0">
                <a:effectLst/>
                <a:latin typeface="Times New Roman" panose="02020603050405020304" pitchFamily="18" charset="0"/>
                <a:ea typeface="Calibri" panose="020F0502020204030204" pitchFamily="34" charset="0"/>
                <a:cs typeface="Arial" panose="020B0604020202020204" pitchFamily="34" charset="0"/>
              </a:rPr>
              <a:t> the following conditions shall apply as appropriate:</a:t>
            </a:r>
            <a:endParaRPr lang="ja-JP" altLang="en-US" dirty="0"/>
          </a:p>
        </p:txBody>
      </p:sp>
      <p:sp>
        <p:nvSpPr>
          <p:cNvPr id="16" name="テキスト ボックス 15">
            <a:extLst>
              <a:ext uri="{FF2B5EF4-FFF2-40B4-BE49-F238E27FC236}">
                <a16:creationId xmlns:a16="http://schemas.microsoft.com/office/drawing/2014/main" id="{E7081BB8-0D1E-4A0E-AAF9-F4AD4777807F}"/>
              </a:ext>
            </a:extLst>
          </p:cNvPr>
          <p:cNvSpPr txBox="1"/>
          <p:nvPr/>
        </p:nvSpPr>
        <p:spPr>
          <a:xfrm>
            <a:off x="7701280" y="6441440"/>
            <a:ext cx="4490720" cy="369332"/>
          </a:xfrm>
          <a:prstGeom prst="rect">
            <a:avLst/>
          </a:prstGeom>
          <a:noFill/>
        </p:spPr>
        <p:txBody>
          <a:bodyPr wrap="square" rtlCol="0">
            <a:spAutoFit/>
          </a:bodyPr>
          <a:lstStyle/>
          <a:p>
            <a:pPr algn="r"/>
            <a:r>
              <a:rPr kumimoji="1" lang="en-US" altLang="ja-JP" dirty="0">
                <a:solidFill>
                  <a:schemeClr val="bg1"/>
                </a:solidFill>
                <a:latin typeface="Tahoma" panose="020B0604030504040204" pitchFamily="34" charset="0"/>
                <a:ea typeface="Tahoma" panose="020B0604030504040204" pitchFamily="34" charset="0"/>
                <a:cs typeface="Tahoma" panose="020B0604030504040204" pitchFamily="34" charset="0"/>
              </a:rPr>
              <a:t>Chair and Secretary IWG AEBS – GRVA 07</a:t>
            </a:r>
            <a:endParaRPr kumimoji="1" lang="ja-JP" altLang="en-US" dirty="0">
              <a:solidFill>
                <a:schemeClr val="bg1"/>
              </a:solidFill>
              <a:latin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297928619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30F426D9-6EC1-454D-BD6E-C90880E0B556}"/>
              </a:ext>
            </a:extLst>
          </p:cNvPr>
          <p:cNvSpPr>
            <a:spLocks noGrp="1"/>
          </p:cNvSpPr>
          <p:nvPr>
            <p:ph type="sldNum" sz="quarter" idx="12"/>
          </p:nvPr>
        </p:nvSpPr>
        <p:spPr/>
        <p:txBody>
          <a:bodyPr/>
          <a:lstStyle/>
          <a:p>
            <a:fld id="{35A469A7-D8F0-4CD9-B84B-3A79413A6802}" type="slidenum">
              <a:rPr kumimoji="1" lang="ja-JP" altLang="en-US" smtClean="0"/>
              <a:t>21</a:t>
            </a:fld>
            <a:endParaRPr kumimoji="1" lang="ja-JP" altLang="en-US"/>
          </a:p>
        </p:txBody>
      </p:sp>
      <p:sp>
        <p:nvSpPr>
          <p:cNvPr id="6" name="テキスト ボックス 5">
            <a:extLst>
              <a:ext uri="{FF2B5EF4-FFF2-40B4-BE49-F238E27FC236}">
                <a16:creationId xmlns:a16="http://schemas.microsoft.com/office/drawing/2014/main" id="{CB27AE61-5931-43DA-A8D3-1C8D8954E959}"/>
              </a:ext>
            </a:extLst>
          </p:cNvPr>
          <p:cNvSpPr txBox="1"/>
          <p:nvPr/>
        </p:nvSpPr>
        <p:spPr>
          <a:xfrm>
            <a:off x="0" y="0"/>
            <a:ext cx="12192000" cy="954107"/>
          </a:xfrm>
          <a:prstGeom prst="rect">
            <a:avLst/>
          </a:prstGeom>
          <a:solidFill>
            <a:schemeClr val="accent2"/>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Informal</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Working</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Group</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on</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AEBS</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for</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Light</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Vehicles</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Amendment of existing regulations</a:t>
            </a:r>
          </a:p>
        </p:txBody>
      </p:sp>
      <p:sp>
        <p:nvSpPr>
          <p:cNvPr id="8" name="テキスト ボックス 7">
            <a:extLst>
              <a:ext uri="{FF2B5EF4-FFF2-40B4-BE49-F238E27FC236}">
                <a16:creationId xmlns:a16="http://schemas.microsoft.com/office/drawing/2014/main" id="{DF5E60C0-E9DE-4B29-8AF8-9F632A969CD3}"/>
              </a:ext>
            </a:extLst>
          </p:cNvPr>
          <p:cNvSpPr txBox="1"/>
          <p:nvPr/>
        </p:nvSpPr>
        <p:spPr>
          <a:xfrm>
            <a:off x="426720" y="1030987"/>
            <a:ext cx="11582943" cy="830997"/>
          </a:xfrm>
          <a:prstGeom prst="rect">
            <a:avLst/>
          </a:prstGeom>
          <a:noFill/>
        </p:spPr>
        <p:txBody>
          <a:bodyPr wrap="square">
            <a:spAutoFit/>
          </a:bodyPr>
          <a:lstStyle/>
          <a:p>
            <a:pPr marL="719138" indent="-342900">
              <a:buFont typeface="Arial" panose="020B0604020202020204" pitchFamily="34" charset="0"/>
              <a:buChar char="•"/>
            </a:pPr>
            <a:r>
              <a:rPr lang="en-US" altLang="ja-JP" sz="2400" b="1" dirty="0">
                <a:latin typeface="Tahoma" panose="020B0604030504040204" pitchFamily="34" charset="0"/>
                <a:ea typeface="Tahoma" panose="020B0604030504040204" pitchFamily="34" charset="0"/>
                <a:cs typeface="Tahoma" panose="020B0604030504040204" pitchFamily="34" charset="0"/>
              </a:rPr>
              <a:t>Speed reduction by demand (Para. 5.2.2.4)</a:t>
            </a:r>
          </a:p>
          <a:p>
            <a:pPr marL="5738813"/>
            <a:r>
              <a:rPr lang="en-US" altLang="ja-JP" sz="2400" b="1" dirty="0">
                <a:latin typeface="Tahoma" panose="020B0604030504040204" pitchFamily="34" charset="0"/>
                <a:ea typeface="Tahoma" panose="020B0604030504040204" pitchFamily="34" charset="0"/>
                <a:cs typeface="Tahoma" panose="020B0604030504040204" pitchFamily="34" charset="0"/>
              </a:rPr>
              <a:t>Working document (26, 27, 35)</a:t>
            </a:r>
          </a:p>
        </p:txBody>
      </p:sp>
      <p:sp>
        <p:nvSpPr>
          <p:cNvPr id="10" name="テキスト ボックス 9">
            <a:extLst>
              <a:ext uri="{FF2B5EF4-FFF2-40B4-BE49-F238E27FC236}">
                <a16:creationId xmlns:a16="http://schemas.microsoft.com/office/drawing/2014/main" id="{45855EAC-05B0-43CF-9675-8DA05C08B9E5}"/>
              </a:ext>
            </a:extLst>
          </p:cNvPr>
          <p:cNvSpPr txBox="1"/>
          <p:nvPr/>
        </p:nvSpPr>
        <p:spPr>
          <a:xfrm>
            <a:off x="1695450" y="2466611"/>
            <a:ext cx="8801100" cy="1000274"/>
          </a:xfrm>
          <a:prstGeom prst="rect">
            <a:avLst/>
          </a:prstGeom>
          <a:noFill/>
        </p:spPr>
        <p:txBody>
          <a:bodyPr wrap="square">
            <a:spAutoFit/>
          </a:bodyPr>
          <a:lstStyle/>
          <a:p>
            <a:pPr algn="just">
              <a:spcAft>
                <a:spcPts val="600"/>
              </a:spcAft>
            </a:pPr>
            <a:r>
              <a:rPr lang="en-GB" altLang="ja-JP" sz="1800" dirty="0">
                <a:effectLst/>
                <a:latin typeface="Times New Roman" panose="02020603050405020304" pitchFamily="18" charset="0"/>
                <a:ea typeface="SimSun" panose="02010600030101010101" pitchFamily="2" charset="-122"/>
                <a:cs typeface="Arial" panose="020B0604020202020204" pitchFamily="34" charset="0"/>
              </a:rPr>
              <a:t>5.2.2.4. Speed reduction by braking demand </a:t>
            </a:r>
            <a:endParaRPr lang="ja-JP" altLang="ja-JP" sz="2400" dirty="0">
              <a:effectLst/>
              <a:latin typeface="Calibri" panose="020F0502020204030204" pitchFamily="34" charset="0"/>
              <a:ea typeface="SimSun" panose="02010600030101010101" pitchFamily="2" charset="-122"/>
              <a:cs typeface="Arial" panose="020B0604020202020204" pitchFamily="34" charset="0"/>
            </a:endParaRPr>
          </a:p>
          <a:p>
            <a:pPr marL="1077913" indent="-358775" algn="just">
              <a:spcAft>
                <a:spcPts val="600"/>
              </a:spcAft>
            </a:pPr>
            <a:r>
              <a:rPr lang="en-GB" altLang="ja-JP" sz="1800" dirty="0">
                <a:effectLst/>
                <a:latin typeface="Times New Roman" panose="02020603050405020304" pitchFamily="18" charset="0"/>
                <a:ea typeface="SimSun" panose="02010600030101010101" pitchFamily="2" charset="-122"/>
                <a:cs typeface="Arial" panose="020B0604020202020204" pitchFamily="34" charset="0"/>
              </a:rPr>
              <a:t>(a) With unobstructed </a:t>
            </a:r>
            <a:r>
              <a:rPr lang="en-GB" altLang="ja-JP" sz="1800" b="1" dirty="0">
                <a:effectLst/>
                <a:latin typeface="Times New Roman" panose="02020603050405020304" pitchFamily="18" charset="0"/>
                <a:ea typeface="SimSun" panose="02010600030101010101" pitchFamily="2" charset="-122"/>
                <a:cs typeface="Arial" panose="020B0604020202020204" pitchFamily="34" charset="0"/>
              </a:rPr>
              <a:t>perpendicularly </a:t>
            </a:r>
            <a:r>
              <a:rPr lang="en-GB" altLang="ja-JP" sz="1800" dirty="0">
                <a:effectLst/>
                <a:latin typeface="Times New Roman" panose="02020603050405020304" pitchFamily="18" charset="0"/>
                <a:ea typeface="SimSun" panose="02010600030101010101" pitchFamily="2" charset="-122"/>
                <a:cs typeface="Arial" panose="020B0604020202020204" pitchFamily="34" charset="0"/>
              </a:rPr>
              <a:t>crossing pedestrians with a lateral speed component of not more than 5 km/h;</a:t>
            </a:r>
            <a:endParaRPr lang="ja-JP" altLang="ja-JP" sz="2400" dirty="0">
              <a:effectLst/>
              <a:latin typeface="Calibri" panose="020F0502020204030204" pitchFamily="34" charset="0"/>
              <a:ea typeface="SimSun" panose="02010600030101010101" pitchFamily="2" charset="-122"/>
              <a:cs typeface="Arial" panose="020B0604020202020204" pitchFamily="34" charset="0"/>
            </a:endParaRPr>
          </a:p>
        </p:txBody>
      </p:sp>
      <p:sp>
        <p:nvSpPr>
          <p:cNvPr id="12" name="テキスト ボックス 11">
            <a:extLst>
              <a:ext uri="{FF2B5EF4-FFF2-40B4-BE49-F238E27FC236}">
                <a16:creationId xmlns:a16="http://schemas.microsoft.com/office/drawing/2014/main" id="{5C6F2589-CDE2-4C90-821F-91E7561A743E}"/>
              </a:ext>
            </a:extLst>
          </p:cNvPr>
          <p:cNvSpPr txBox="1"/>
          <p:nvPr/>
        </p:nvSpPr>
        <p:spPr>
          <a:xfrm>
            <a:off x="1652858" y="4071512"/>
            <a:ext cx="9130666" cy="1200329"/>
          </a:xfrm>
          <a:prstGeom prst="rect">
            <a:avLst/>
          </a:prstGeom>
          <a:noFill/>
          <a:ln w="19050">
            <a:solidFill>
              <a:srgbClr val="00B050"/>
            </a:solidFill>
          </a:ln>
        </p:spPr>
        <p:txBody>
          <a:bodyPr wrap="square">
            <a:spAutoFit/>
          </a:bodyPr>
          <a:lstStyle/>
          <a:p>
            <a:r>
              <a:rPr lang="en-GB" altLang="ja-JP" sz="2400" dirty="0">
                <a:effectLst/>
                <a:latin typeface="Tahoma" panose="020B0604030504040204" pitchFamily="34" charset="0"/>
                <a:ea typeface="Tahoma" panose="020B0604030504040204" pitchFamily="34" charset="0"/>
                <a:cs typeface="Tahoma" panose="020B0604030504040204" pitchFamily="34" charset="0"/>
              </a:rPr>
              <a:t>Paragraph 5.2.2.4 (a): clarifies that the pedestrian’s path is assumed to be broadly perpendicular to the ego vehicle’s path for avoiding the effect of an unexpected component of movement.</a:t>
            </a:r>
            <a:endParaRPr lang="ja-JP" altLang="en-US" sz="2400" dirty="0">
              <a:latin typeface="Tahoma" panose="020B0604030504040204" pitchFamily="34" charset="0"/>
              <a:cs typeface="Tahoma" panose="020B0604030504040204" pitchFamily="34" charset="0"/>
            </a:endParaRPr>
          </a:p>
        </p:txBody>
      </p:sp>
      <p:sp>
        <p:nvSpPr>
          <p:cNvPr id="2" name="テキスト ボックス 1">
            <a:extLst>
              <a:ext uri="{FF2B5EF4-FFF2-40B4-BE49-F238E27FC236}">
                <a16:creationId xmlns:a16="http://schemas.microsoft.com/office/drawing/2014/main" id="{2AF9C7CE-33D8-4FF1-A1E6-D53C0A120B2C}"/>
              </a:ext>
            </a:extLst>
          </p:cNvPr>
          <p:cNvSpPr txBox="1"/>
          <p:nvPr/>
        </p:nvSpPr>
        <p:spPr>
          <a:xfrm>
            <a:off x="7701280" y="6441440"/>
            <a:ext cx="4490720" cy="369332"/>
          </a:xfrm>
          <a:prstGeom prst="rect">
            <a:avLst/>
          </a:prstGeom>
          <a:noFill/>
        </p:spPr>
        <p:txBody>
          <a:bodyPr wrap="square" rtlCol="0">
            <a:spAutoFit/>
          </a:bodyPr>
          <a:lstStyle/>
          <a:p>
            <a:pPr algn="r"/>
            <a:r>
              <a:rPr kumimoji="1" lang="en-US" altLang="ja-JP" dirty="0">
                <a:solidFill>
                  <a:schemeClr val="bg1"/>
                </a:solidFill>
                <a:latin typeface="Tahoma" panose="020B0604030504040204" pitchFamily="34" charset="0"/>
                <a:ea typeface="Tahoma" panose="020B0604030504040204" pitchFamily="34" charset="0"/>
                <a:cs typeface="Tahoma" panose="020B0604030504040204" pitchFamily="34" charset="0"/>
              </a:rPr>
              <a:t>Chair and Secretary IWG AEBS – GRVA 07</a:t>
            </a:r>
            <a:endParaRPr kumimoji="1" lang="ja-JP" altLang="en-US" dirty="0">
              <a:solidFill>
                <a:schemeClr val="bg1"/>
              </a:solidFill>
              <a:latin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75429826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EBDBCF60-92C0-4069-A107-D3A266C01F64}"/>
              </a:ext>
            </a:extLst>
          </p:cNvPr>
          <p:cNvSpPr>
            <a:spLocks noGrp="1"/>
          </p:cNvSpPr>
          <p:nvPr>
            <p:ph type="sldNum" sz="quarter" idx="12"/>
          </p:nvPr>
        </p:nvSpPr>
        <p:spPr/>
        <p:txBody>
          <a:bodyPr/>
          <a:lstStyle/>
          <a:p>
            <a:fld id="{35A469A7-D8F0-4CD9-B84B-3A79413A6802}" type="slidenum">
              <a:rPr kumimoji="1" lang="ja-JP" altLang="en-US" smtClean="0"/>
              <a:t>22</a:t>
            </a:fld>
            <a:endParaRPr kumimoji="1" lang="ja-JP" altLang="en-US"/>
          </a:p>
        </p:txBody>
      </p:sp>
      <p:sp>
        <p:nvSpPr>
          <p:cNvPr id="6" name="テキスト ボックス 5">
            <a:extLst>
              <a:ext uri="{FF2B5EF4-FFF2-40B4-BE49-F238E27FC236}">
                <a16:creationId xmlns:a16="http://schemas.microsoft.com/office/drawing/2014/main" id="{3BE8CF5A-98DD-4C05-A6D1-1495AA797602}"/>
              </a:ext>
            </a:extLst>
          </p:cNvPr>
          <p:cNvSpPr txBox="1"/>
          <p:nvPr/>
        </p:nvSpPr>
        <p:spPr>
          <a:xfrm>
            <a:off x="0" y="0"/>
            <a:ext cx="12192000" cy="954107"/>
          </a:xfrm>
          <a:prstGeom prst="rect">
            <a:avLst/>
          </a:prstGeom>
          <a:solidFill>
            <a:schemeClr val="accent2"/>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Informal</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Working</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Group</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on</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AEBS</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for</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Light</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Vehicles</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Amendment of existing regulations</a:t>
            </a:r>
          </a:p>
        </p:txBody>
      </p:sp>
      <p:sp>
        <p:nvSpPr>
          <p:cNvPr id="10" name="テキスト ボックス 9">
            <a:extLst>
              <a:ext uri="{FF2B5EF4-FFF2-40B4-BE49-F238E27FC236}">
                <a16:creationId xmlns:a16="http://schemas.microsoft.com/office/drawing/2014/main" id="{A65330F5-1047-4125-B349-D11EE0427658}"/>
              </a:ext>
            </a:extLst>
          </p:cNvPr>
          <p:cNvSpPr txBox="1"/>
          <p:nvPr/>
        </p:nvSpPr>
        <p:spPr>
          <a:xfrm>
            <a:off x="1230086" y="1858600"/>
            <a:ext cx="9731828" cy="1754326"/>
          </a:xfrm>
          <a:prstGeom prst="rect">
            <a:avLst/>
          </a:prstGeom>
          <a:noFill/>
        </p:spPr>
        <p:txBody>
          <a:bodyPr wrap="square">
            <a:spAutoFit/>
          </a:bodyPr>
          <a:lstStyle/>
          <a:p>
            <a:pPr marL="898525" indent="-898525"/>
            <a:r>
              <a:rPr lang="en-GB" altLang="ja-JP" sz="1800" i="1" dirty="0">
                <a:effectLst/>
                <a:latin typeface="Times New Roman" panose="02020603050405020304" pitchFamily="18" charset="0"/>
                <a:ea typeface="ＭＳ 明朝" panose="02020609040205080304" pitchFamily="17" charset="-128"/>
              </a:rPr>
              <a:t>Insert a new paragraph 5.4.4.</a:t>
            </a:r>
            <a:r>
              <a:rPr lang="en-GB" altLang="ja-JP" sz="1800" dirty="0">
                <a:effectLst/>
                <a:latin typeface="Times New Roman" panose="02020603050405020304" pitchFamily="18" charset="0"/>
                <a:ea typeface="ＭＳ 明朝" panose="02020609040205080304" pitchFamily="17" charset="-128"/>
              </a:rPr>
              <a:t>, to read</a:t>
            </a:r>
            <a:endParaRPr lang="en-US" altLang="ja-JP" dirty="0">
              <a:latin typeface="Times New Roman" panose="02020603050405020304" pitchFamily="18" charset="0"/>
              <a:cs typeface="Times New Roman" panose="02020603050405020304" pitchFamily="18" charset="0"/>
            </a:endParaRPr>
          </a:p>
          <a:p>
            <a:pPr marL="898525" indent="-898525"/>
            <a:r>
              <a:rPr lang="en-US" altLang="ja-JP" b="1" dirty="0">
                <a:latin typeface="Times New Roman" panose="02020603050405020304" pitchFamily="18" charset="0"/>
                <a:cs typeface="Times New Roman" panose="02020603050405020304" pitchFamily="18" charset="0"/>
              </a:rPr>
              <a:t>5.4.4.	While automated driving functions are in longitudinal control of the vehicle (e.g. ALKS is active) the AEBS function may be suspended or its control strategies (i.e. braking demand, warning timing) adapted without indication to the driver, as long as it remains ensured that the vehicle provides at least the same collision avoidance capabilities as the AEBS function during manual operation.</a:t>
            </a:r>
            <a:endParaRPr lang="ja-JP" altLang="en-US" b="1" dirty="0">
              <a:latin typeface="Times New Roman" panose="02020603050405020304" pitchFamily="18" charset="0"/>
              <a:cs typeface="Times New Roman" panose="02020603050405020304" pitchFamily="18" charset="0"/>
            </a:endParaRPr>
          </a:p>
        </p:txBody>
      </p:sp>
      <p:sp>
        <p:nvSpPr>
          <p:cNvPr id="12" name="テキスト ボックス 11">
            <a:extLst>
              <a:ext uri="{FF2B5EF4-FFF2-40B4-BE49-F238E27FC236}">
                <a16:creationId xmlns:a16="http://schemas.microsoft.com/office/drawing/2014/main" id="{CA7D4E73-9D83-42F2-A5F2-CC58816391B0}"/>
              </a:ext>
            </a:extLst>
          </p:cNvPr>
          <p:cNvSpPr txBox="1"/>
          <p:nvPr/>
        </p:nvSpPr>
        <p:spPr>
          <a:xfrm>
            <a:off x="1128032" y="3782621"/>
            <a:ext cx="9935936" cy="2308324"/>
          </a:xfrm>
          <a:prstGeom prst="rect">
            <a:avLst/>
          </a:prstGeom>
          <a:noFill/>
          <a:ln w="19050">
            <a:solidFill>
              <a:srgbClr val="00B050"/>
            </a:solidFill>
          </a:ln>
        </p:spPr>
        <p:txBody>
          <a:bodyPr wrap="square">
            <a:spAutoFit/>
          </a:bodyPr>
          <a:lstStyle/>
          <a:p>
            <a:r>
              <a:rPr lang="en-GB" altLang="ja-JP" sz="2400" dirty="0">
                <a:latin typeface="Tahoma" panose="020B0604030504040204" pitchFamily="34" charset="0"/>
                <a:ea typeface="Tahoma" panose="020B0604030504040204" pitchFamily="34" charset="0"/>
                <a:cs typeface="Tahoma" panose="020B0604030504040204" pitchFamily="34" charset="0"/>
              </a:rPr>
              <a:t>This p</a:t>
            </a:r>
            <a:r>
              <a:rPr lang="en-GB" altLang="ja-JP" sz="2400" dirty="0">
                <a:effectLst/>
                <a:latin typeface="Tahoma" panose="020B0604030504040204" pitchFamily="34" charset="0"/>
                <a:ea typeface="Tahoma" panose="020B0604030504040204" pitchFamily="34" charset="0"/>
                <a:cs typeface="Tahoma" panose="020B0604030504040204" pitchFamily="34" charset="0"/>
              </a:rPr>
              <a:t>roposal to clarify the understanding of the AEBS functioning when assistance systems are in operation: “when a longitudinal control system is active, the vehicle deceleration may be smooth enough not to reach the requested 5 m/s² (paragraph 5.2.2.2.) hence making the AEBS superfluous. Of course, AEBS remains in veil and intervenes in case of sudden unexpected event”.</a:t>
            </a:r>
            <a:endParaRPr lang="ja-JP" altLang="en-US" sz="2400" dirty="0">
              <a:latin typeface="Tahoma" panose="020B0604030504040204" pitchFamily="34" charset="0"/>
              <a:cs typeface="Tahoma" panose="020B0604030504040204" pitchFamily="34" charset="0"/>
            </a:endParaRPr>
          </a:p>
        </p:txBody>
      </p:sp>
      <p:sp>
        <p:nvSpPr>
          <p:cNvPr id="14" name="テキスト ボックス 13">
            <a:extLst>
              <a:ext uri="{FF2B5EF4-FFF2-40B4-BE49-F238E27FC236}">
                <a16:creationId xmlns:a16="http://schemas.microsoft.com/office/drawing/2014/main" id="{1FA60C56-752E-470F-9046-612AA02B09AA}"/>
              </a:ext>
            </a:extLst>
          </p:cNvPr>
          <p:cNvSpPr txBox="1"/>
          <p:nvPr/>
        </p:nvSpPr>
        <p:spPr>
          <a:xfrm>
            <a:off x="426721" y="1001436"/>
            <a:ext cx="10563496" cy="830997"/>
          </a:xfrm>
          <a:prstGeom prst="rect">
            <a:avLst/>
          </a:prstGeom>
          <a:noFill/>
        </p:spPr>
        <p:txBody>
          <a:bodyPr wrap="square">
            <a:spAutoFit/>
          </a:bodyPr>
          <a:lstStyle/>
          <a:p>
            <a:pPr marL="719138" indent="-342900">
              <a:buFont typeface="Arial" panose="020B0604020202020204" pitchFamily="34" charset="0"/>
              <a:buChar char="•"/>
            </a:pPr>
            <a:r>
              <a:rPr lang="en-US" altLang="ja-JP" sz="2400" b="1" dirty="0">
                <a:latin typeface="Tahoma" panose="020B0604030504040204" pitchFamily="34" charset="0"/>
                <a:ea typeface="Tahoma" panose="020B0604030504040204" pitchFamily="34" charset="0"/>
                <a:cs typeface="Tahoma" panose="020B0604030504040204" pitchFamily="34" charset="0"/>
              </a:rPr>
              <a:t>Relationship between AEBS and other ADAS (Para. 5.4.4)</a:t>
            </a:r>
          </a:p>
          <a:p>
            <a:pPr marL="5380038"/>
            <a:r>
              <a:rPr lang="en-US" altLang="ja-JP" sz="2400" b="1" dirty="0">
                <a:latin typeface="Tahoma" panose="020B0604030504040204" pitchFamily="34" charset="0"/>
                <a:ea typeface="Tahoma" panose="020B0604030504040204" pitchFamily="34" charset="0"/>
                <a:cs typeface="Tahoma" panose="020B0604030504040204" pitchFamily="34" charset="0"/>
              </a:rPr>
              <a:t>Working document (26, 27, 35)</a:t>
            </a:r>
          </a:p>
        </p:txBody>
      </p:sp>
      <p:sp>
        <p:nvSpPr>
          <p:cNvPr id="16" name="テキスト ボックス 15">
            <a:extLst>
              <a:ext uri="{FF2B5EF4-FFF2-40B4-BE49-F238E27FC236}">
                <a16:creationId xmlns:a16="http://schemas.microsoft.com/office/drawing/2014/main" id="{A5B09AC3-0383-4A93-88F1-C9086EABC651}"/>
              </a:ext>
            </a:extLst>
          </p:cNvPr>
          <p:cNvSpPr txBox="1"/>
          <p:nvPr/>
        </p:nvSpPr>
        <p:spPr>
          <a:xfrm>
            <a:off x="7701280" y="6441440"/>
            <a:ext cx="4490720" cy="369332"/>
          </a:xfrm>
          <a:prstGeom prst="rect">
            <a:avLst/>
          </a:prstGeom>
          <a:noFill/>
        </p:spPr>
        <p:txBody>
          <a:bodyPr wrap="square" rtlCol="0">
            <a:spAutoFit/>
          </a:bodyPr>
          <a:lstStyle/>
          <a:p>
            <a:pPr algn="r"/>
            <a:r>
              <a:rPr kumimoji="1" lang="en-US" altLang="ja-JP" dirty="0">
                <a:solidFill>
                  <a:schemeClr val="bg1"/>
                </a:solidFill>
                <a:latin typeface="Tahoma" panose="020B0604030504040204" pitchFamily="34" charset="0"/>
                <a:ea typeface="Tahoma" panose="020B0604030504040204" pitchFamily="34" charset="0"/>
                <a:cs typeface="Tahoma" panose="020B0604030504040204" pitchFamily="34" charset="0"/>
              </a:rPr>
              <a:t>Chair and Secretary IWG AEBS – GRVA 07</a:t>
            </a:r>
            <a:endParaRPr kumimoji="1" lang="ja-JP" altLang="en-US" dirty="0">
              <a:solidFill>
                <a:schemeClr val="bg1"/>
              </a:solidFill>
              <a:latin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137459043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5AA6C96E-B378-46BD-B007-0D7AD3582BE0}"/>
              </a:ext>
            </a:extLst>
          </p:cNvPr>
          <p:cNvSpPr>
            <a:spLocks noGrp="1"/>
          </p:cNvSpPr>
          <p:nvPr>
            <p:ph type="sldNum" sz="quarter" idx="12"/>
          </p:nvPr>
        </p:nvSpPr>
        <p:spPr/>
        <p:txBody>
          <a:bodyPr/>
          <a:lstStyle/>
          <a:p>
            <a:fld id="{35A469A7-D8F0-4CD9-B84B-3A79413A6802}" type="slidenum">
              <a:rPr kumimoji="1" lang="ja-JP" altLang="en-US" smtClean="0"/>
              <a:t>23</a:t>
            </a:fld>
            <a:endParaRPr kumimoji="1" lang="ja-JP" altLang="en-US"/>
          </a:p>
        </p:txBody>
      </p:sp>
      <p:sp>
        <p:nvSpPr>
          <p:cNvPr id="6" name="テキスト ボックス 5">
            <a:extLst>
              <a:ext uri="{FF2B5EF4-FFF2-40B4-BE49-F238E27FC236}">
                <a16:creationId xmlns:a16="http://schemas.microsoft.com/office/drawing/2014/main" id="{A2F5FFDC-7EBC-4075-9DB5-CA3184B1C58B}"/>
              </a:ext>
            </a:extLst>
          </p:cNvPr>
          <p:cNvSpPr txBox="1"/>
          <p:nvPr/>
        </p:nvSpPr>
        <p:spPr>
          <a:xfrm>
            <a:off x="0" y="0"/>
            <a:ext cx="12192000" cy="954107"/>
          </a:xfrm>
          <a:prstGeom prst="rect">
            <a:avLst/>
          </a:prstGeom>
          <a:solidFill>
            <a:schemeClr val="accent2"/>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Informal</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Working</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Group</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on</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AEBS</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for</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Light</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Vehicles</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Amendment of existing regulations</a:t>
            </a:r>
          </a:p>
        </p:txBody>
      </p:sp>
      <p:sp>
        <p:nvSpPr>
          <p:cNvPr id="8" name="テキスト ボックス 7">
            <a:extLst>
              <a:ext uri="{FF2B5EF4-FFF2-40B4-BE49-F238E27FC236}">
                <a16:creationId xmlns:a16="http://schemas.microsoft.com/office/drawing/2014/main" id="{024D7660-BDB4-4F36-A0C3-247F2895251F}"/>
              </a:ext>
            </a:extLst>
          </p:cNvPr>
          <p:cNvSpPr txBox="1"/>
          <p:nvPr/>
        </p:nvSpPr>
        <p:spPr>
          <a:xfrm>
            <a:off x="426720" y="1030987"/>
            <a:ext cx="11582943" cy="830997"/>
          </a:xfrm>
          <a:prstGeom prst="rect">
            <a:avLst/>
          </a:prstGeom>
          <a:noFill/>
        </p:spPr>
        <p:txBody>
          <a:bodyPr wrap="square">
            <a:spAutoFit/>
          </a:bodyPr>
          <a:lstStyle/>
          <a:p>
            <a:pPr marL="342900" indent="-342900">
              <a:buFont typeface="Arial" panose="020B0604020202020204" pitchFamily="34" charset="0"/>
              <a:buChar char="•"/>
            </a:pPr>
            <a:r>
              <a:rPr lang="en-US" altLang="ja-JP" sz="2400" b="1" dirty="0">
                <a:latin typeface="Tahoma" panose="020B0604030504040204" pitchFamily="34" charset="0"/>
                <a:ea typeface="Tahoma" panose="020B0604030504040204" pitchFamily="34" charset="0"/>
                <a:cs typeface="Tahoma" panose="020B0604030504040204" pitchFamily="34" charset="0"/>
              </a:rPr>
              <a:t>Yellow color for signaling AEBS temporary deactivation (Para. 5.5.7)</a:t>
            </a:r>
          </a:p>
          <a:p>
            <a:pPr marL="6457950"/>
            <a:r>
              <a:rPr lang="en-US" altLang="ja-JP" sz="2400" b="1" dirty="0">
                <a:latin typeface="Tahoma" panose="020B0604030504040204" pitchFamily="34" charset="0"/>
                <a:ea typeface="Tahoma" panose="020B0604030504040204" pitchFamily="34" charset="0"/>
                <a:cs typeface="Tahoma" panose="020B0604030504040204" pitchFamily="34" charset="0"/>
              </a:rPr>
              <a:t>Informal documents (9, 10, 53)</a:t>
            </a:r>
          </a:p>
        </p:txBody>
      </p:sp>
      <p:sp>
        <p:nvSpPr>
          <p:cNvPr id="10" name="テキスト ボックス 9">
            <a:extLst>
              <a:ext uri="{FF2B5EF4-FFF2-40B4-BE49-F238E27FC236}">
                <a16:creationId xmlns:a16="http://schemas.microsoft.com/office/drawing/2014/main" id="{B9FF6590-F6DE-4FEB-857A-1DDD7F6DB9EA}"/>
              </a:ext>
            </a:extLst>
          </p:cNvPr>
          <p:cNvSpPr txBox="1"/>
          <p:nvPr/>
        </p:nvSpPr>
        <p:spPr>
          <a:xfrm>
            <a:off x="1036864" y="2355601"/>
            <a:ext cx="10450285" cy="1200329"/>
          </a:xfrm>
          <a:prstGeom prst="rect">
            <a:avLst/>
          </a:prstGeom>
          <a:noFill/>
        </p:spPr>
        <p:txBody>
          <a:bodyPr wrap="square">
            <a:spAutoFit/>
          </a:bodyPr>
          <a:lstStyle/>
          <a:p>
            <a:pPr marL="898525" indent="-898525"/>
            <a:r>
              <a:rPr lang="en-GB" altLang="ja-JP" sz="1800" dirty="0">
                <a:effectLst/>
                <a:latin typeface="Times New Roman" panose="02020603050405020304" pitchFamily="18" charset="0"/>
                <a:ea typeface="Calibri" panose="020F0502020204030204" pitchFamily="34" charset="0"/>
                <a:cs typeface="Arial" panose="020B0604020202020204" pitchFamily="34" charset="0"/>
              </a:rPr>
              <a:t>5.5.7. 	When the driver is provided with an optical warning signal to indicate that the AEBS is temporarily not available, for example due to inclement weather conditions, the signal shall be </a:t>
            </a:r>
            <a:r>
              <a:rPr lang="en-GB" altLang="ja-JP" sz="1800" b="1" dirty="0">
                <a:effectLst/>
                <a:latin typeface="Times New Roman" panose="02020603050405020304" pitchFamily="18" charset="0"/>
                <a:ea typeface="Calibri" panose="020F0502020204030204" pitchFamily="34" charset="0"/>
                <a:cs typeface="Arial" panose="020B0604020202020204" pitchFamily="34" charset="0"/>
              </a:rPr>
              <a:t>constant </a:t>
            </a:r>
            <a:r>
              <a:rPr lang="en-GB" altLang="ja-JP" sz="1800" b="1" strike="sngStrike" dirty="0">
                <a:effectLst/>
                <a:latin typeface="Times New Roman" panose="02020603050405020304" pitchFamily="18" charset="0"/>
                <a:ea typeface="Calibri" panose="020F0502020204030204" pitchFamily="34" charset="0"/>
                <a:cs typeface="Arial" panose="020B0604020202020204" pitchFamily="34" charset="0"/>
              </a:rPr>
              <a:t>and yellow in colour</a:t>
            </a:r>
            <a:r>
              <a:rPr lang="en-GB" altLang="ja-JP" sz="1800" dirty="0">
                <a:effectLst/>
                <a:latin typeface="Times New Roman" panose="02020603050405020304" pitchFamily="18" charset="0"/>
                <a:ea typeface="Calibri" panose="020F0502020204030204" pitchFamily="34" charset="0"/>
                <a:cs typeface="Arial" panose="020B0604020202020204" pitchFamily="34" charset="0"/>
              </a:rPr>
              <a:t>. The failure warning signal specified in paragraph 5.5.4. above may be used for this purpose.</a:t>
            </a:r>
            <a:endParaRPr lang="ja-JP" altLang="en-US" dirty="0"/>
          </a:p>
        </p:txBody>
      </p:sp>
      <p:sp>
        <p:nvSpPr>
          <p:cNvPr id="12" name="テキスト ボックス 11">
            <a:extLst>
              <a:ext uri="{FF2B5EF4-FFF2-40B4-BE49-F238E27FC236}">
                <a16:creationId xmlns:a16="http://schemas.microsoft.com/office/drawing/2014/main" id="{AFB77478-9D6A-4ADD-9E72-1CC987E4DD3F}"/>
              </a:ext>
            </a:extLst>
          </p:cNvPr>
          <p:cNvSpPr txBox="1"/>
          <p:nvPr/>
        </p:nvSpPr>
        <p:spPr>
          <a:xfrm>
            <a:off x="1379763" y="3987871"/>
            <a:ext cx="9764485" cy="1384995"/>
          </a:xfrm>
          <a:prstGeom prst="rect">
            <a:avLst/>
          </a:prstGeom>
          <a:noFill/>
          <a:ln w="19050">
            <a:solidFill>
              <a:srgbClr val="00B050"/>
            </a:solidFill>
          </a:ln>
        </p:spPr>
        <p:txBody>
          <a:bodyPr wrap="square">
            <a:spAutoFit/>
          </a:bodyPr>
          <a:lstStyle/>
          <a:p>
            <a:r>
              <a:rPr lang="en-GB" altLang="ja-JP" sz="2800" dirty="0">
                <a:effectLst/>
                <a:latin typeface="Tahoma" panose="020B0604030504040204" pitchFamily="34" charset="0"/>
                <a:ea typeface="Tahoma" panose="020B0604030504040204" pitchFamily="34" charset="0"/>
                <a:cs typeface="Tahoma" panose="020B0604030504040204" pitchFamily="34" charset="0"/>
              </a:rPr>
              <a:t>Proposal to avoid a confusion by the driver of the conditions of paragraph 5.4.3. (AEBS deactivation) and of paragraph 5.5.7. (function not available).</a:t>
            </a:r>
            <a:endParaRPr lang="ja-JP" altLang="en-US" sz="2800" dirty="0">
              <a:latin typeface="Tahoma" panose="020B0604030504040204" pitchFamily="34" charset="0"/>
              <a:cs typeface="Tahoma" panose="020B0604030504040204" pitchFamily="34" charset="0"/>
            </a:endParaRPr>
          </a:p>
        </p:txBody>
      </p:sp>
      <p:sp>
        <p:nvSpPr>
          <p:cNvPr id="14" name="テキスト ボックス 13">
            <a:extLst>
              <a:ext uri="{FF2B5EF4-FFF2-40B4-BE49-F238E27FC236}">
                <a16:creationId xmlns:a16="http://schemas.microsoft.com/office/drawing/2014/main" id="{F31792B3-E6E9-4118-AB31-DB9FBE735D86}"/>
              </a:ext>
            </a:extLst>
          </p:cNvPr>
          <p:cNvSpPr txBox="1"/>
          <p:nvPr/>
        </p:nvSpPr>
        <p:spPr>
          <a:xfrm>
            <a:off x="7701280" y="6441440"/>
            <a:ext cx="4490720" cy="369332"/>
          </a:xfrm>
          <a:prstGeom prst="rect">
            <a:avLst/>
          </a:prstGeom>
          <a:noFill/>
        </p:spPr>
        <p:txBody>
          <a:bodyPr wrap="square" rtlCol="0">
            <a:spAutoFit/>
          </a:bodyPr>
          <a:lstStyle/>
          <a:p>
            <a:pPr algn="r"/>
            <a:r>
              <a:rPr kumimoji="1" lang="en-US" altLang="ja-JP" dirty="0">
                <a:solidFill>
                  <a:schemeClr val="bg1"/>
                </a:solidFill>
                <a:latin typeface="Tahoma" panose="020B0604030504040204" pitchFamily="34" charset="0"/>
                <a:ea typeface="Tahoma" panose="020B0604030504040204" pitchFamily="34" charset="0"/>
                <a:cs typeface="Tahoma" panose="020B0604030504040204" pitchFamily="34" charset="0"/>
              </a:rPr>
              <a:t>Chair and Secretary IWG AEBS – GRVA 07</a:t>
            </a:r>
            <a:endParaRPr kumimoji="1" lang="ja-JP" altLang="en-US" dirty="0">
              <a:solidFill>
                <a:schemeClr val="bg1"/>
              </a:solidFill>
              <a:latin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215876747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2E754329-D317-433E-B465-44167240D4CE}"/>
              </a:ext>
            </a:extLst>
          </p:cNvPr>
          <p:cNvSpPr>
            <a:spLocks noGrp="1"/>
          </p:cNvSpPr>
          <p:nvPr>
            <p:ph type="sldNum" sz="quarter" idx="12"/>
          </p:nvPr>
        </p:nvSpPr>
        <p:spPr/>
        <p:txBody>
          <a:bodyPr/>
          <a:lstStyle/>
          <a:p>
            <a:fld id="{35A469A7-D8F0-4CD9-B84B-3A79413A6802}" type="slidenum">
              <a:rPr kumimoji="1" lang="ja-JP" altLang="en-US" smtClean="0"/>
              <a:t>24</a:t>
            </a:fld>
            <a:endParaRPr kumimoji="1" lang="ja-JP" altLang="en-US"/>
          </a:p>
        </p:txBody>
      </p:sp>
      <p:sp>
        <p:nvSpPr>
          <p:cNvPr id="6" name="テキスト ボックス 5">
            <a:extLst>
              <a:ext uri="{FF2B5EF4-FFF2-40B4-BE49-F238E27FC236}">
                <a16:creationId xmlns:a16="http://schemas.microsoft.com/office/drawing/2014/main" id="{252C6DAA-5476-44C8-AB67-20B0993EAF6D}"/>
              </a:ext>
            </a:extLst>
          </p:cNvPr>
          <p:cNvSpPr txBox="1"/>
          <p:nvPr/>
        </p:nvSpPr>
        <p:spPr>
          <a:xfrm>
            <a:off x="0" y="0"/>
            <a:ext cx="12192000" cy="954107"/>
          </a:xfrm>
          <a:prstGeom prst="rect">
            <a:avLst/>
          </a:prstGeom>
          <a:solidFill>
            <a:schemeClr val="accent2"/>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Informal</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Working</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Group</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on</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AEBS</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for</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Light</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Vehicles</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Amendment of existing regulations</a:t>
            </a:r>
          </a:p>
        </p:txBody>
      </p:sp>
      <p:sp>
        <p:nvSpPr>
          <p:cNvPr id="8" name="テキスト ボックス 7">
            <a:extLst>
              <a:ext uri="{FF2B5EF4-FFF2-40B4-BE49-F238E27FC236}">
                <a16:creationId xmlns:a16="http://schemas.microsoft.com/office/drawing/2014/main" id="{53C83075-E99F-408E-B468-01CBEC3613EA}"/>
              </a:ext>
            </a:extLst>
          </p:cNvPr>
          <p:cNvSpPr txBox="1"/>
          <p:nvPr/>
        </p:nvSpPr>
        <p:spPr>
          <a:xfrm>
            <a:off x="1258389" y="1870031"/>
            <a:ext cx="9731828" cy="1477328"/>
          </a:xfrm>
          <a:prstGeom prst="rect">
            <a:avLst/>
          </a:prstGeom>
          <a:noFill/>
        </p:spPr>
        <p:txBody>
          <a:bodyPr wrap="square">
            <a:spAutoFit/>
          </a:bodyPr>
          <a:lstStyle/>
          <a:p>
            <a:pPr marL="898525" indent="-898525"/>
            <a:r>
              <a:rPr lang="en-GB" altLang="ja-JP" sz="1800" i="1" dirty="0">
                <a:effectLst/>
                <a:latin typeface="Times New Roman" panose="02020603050405020304" pitchFamily="18" charset="0"/>
                <a:ea typeface="ＭＳ 明朝" panose="02020609040205080304" pitchFamily="17" charset="-128"/>
              </a:rPr>
              <a:t>Insert a new paragraph 6.1.6.</a:t>
            </a:r>
            <a:r>
              <a:rPr lang="en-GB" altLang="ja-JP" sz="1800" dirty="0">
                <a:effectLst/>
                <a:latin typeface="Times New Roman" panose="02020603050405020304" pitchFamily="18" charset="0"/>
                <a:ea typeface="ＭＳ 明朝" panose="02020609040205080304" pitchFamily="17" charset="-128"/>
              </a:rPr>
              <a:t>, to read</a:t>
            </a:r>
            <a:endParaRPr lang="en-US" altLang="ja-JP" dirty="0">
              <a:latin typeface="Times New Roman" panose="02020603050405020304" pitchFamily="18" charset="0"/>
              <a:cs typeface="Times New Roman" panose="02020603050405020304" pitchFamily="18" charset="0"/>
            </a:endParaRPr>
          </a:p>
          <a:p>
            <a:pPr marL="898525" indent="-898525"/>
            <a:r>
              <a:rPr lang="en-US" altLang="ja-JP" b="1" dirty="0">
                <a:latin typeface="Times New Roman" panose="02020603050405020304" pitchFamily="18" charset="0"/>
                <a:cs typeface="Times New Roman" panose="02020603050405020304" pitchFamily="18" charset="0"/>
              </a:rPr>
              <a:t>6.1.6.	At the request of the manufacturer and with the agreement of the Technical Service tests may be conducted under deviating test conditions (suboptimal conditions, e.g. on a not dry surface; below the specified minimum ambient temperature), whilst the performance requirements are still to be met.</a:t>
            </a:r>
            <a:endParaRPr lang="ja-JP" altLang="en-US" b="1" dirty="0">
              <a:latin typeface="Times New Roman" panose="02020603050405020304" pitchFamily="18" charset="0"/>
              <a:cs typeface="Times New Roman" panose="02020603050405020304" pitchFamily="18" charset="0"/>
            </a:endParaRPr>
          </a:p>
        </p:txBody>
      </p:sp>
      <p:sp>
        <p:nvSpPr>
          <p:cNvPr id="10" name="テキスト ボックス 9">
            <a:extLst>
              <a:ext uri="{FF2B5EF4-FFF2-40B4-BE49-F238E27FC236}">
                <a16:creationId xmlns:a16="http://schemas.microsoft.com/office/drawing/2014/main" id="{FDF57B01-4D16-490D-86E3-2DDCF5CDA745}"/>
              </a:ext>
            </a:extLst>
          </p:cNvPr>
          <p:cNvSpPr txBox="1"/>
          <p:nvPr/>
        </p:nvSpPr>
        <p:spPr>
          <a:xfrm>
            <a:off x="863782" y="3412671"/>
            <a:ext cx="10464436" cy="2800767"/>
          </a:xfrm>
          <a:prstGeom prst="rect">
            <a:avLst/>
          </a:prstGeom>
          <a:noFill/>
          <a:ln w="19050">
            <a:solidFill>
              <a:srgbClr val="00B050"/>
            </a:solidFill>
          </a:ln>
        </p:spPr>
        <p:txBody>
          <a:bodyPr wrap="square">
            <a:spAutoFit/>
          </a:bodyPr>
          <a:lstStyle/>
          <a:p>
            <a:r>
              <a:rPr lang="en-US" altLang="ja-JP" sz="2200" dirty="0">
                <a:latin typeface="Tahoma" panose="020B0604030504040204" pitchFamily="34" charset="0"/>
                <a:ea typeface="Tahoma" panose="020B0604030504040204" pitchFamily="34" charset="0"/>
                <a:cs typeface="Tahoma" panose="020B0604030504040204" pitchFamily="34" charset="0"/>
              </a:rPr>
              <a:t>This amendment aims to carry over the amendment to UN-R79 ACSF B1 already adopted by GRVA-04 to the AEBS Regulation as well. </a:t>
            </a:r>
          </a:p>
          <a:p>
            <a:r>
              <a:rPr lang="en-US" altLang="ja-JP" sz="2200" dirty="0">
                <a:latin typeface="Tahoma" panose="020B0604030504040204" pitchFamily="34" charset="0"/>
                <a:ea typeface="Tahoma" panose="020B0604030504040204" pitchFamily="34" charset="0"/>
                <a:cs typeface="Tahoma" panose="020B0604030504040204" pitchFamily="34" charset="0"/>
              </a:rPr>
              <a:t>In order to ensure type approval testing also during the winter months it should be possible to test vehicles also on wet surfaces or at lower temperatures. Since both influences tend to result in lower adhesion, this results in a more challenging situation to the system than the standard test conditions defined by the Regulation, and additional demonstration of system behavior within the specified range is not necessary because it would already be covered by the performed tests.</a:t>
            </a:r>
          </a:p>
        </p:txBody>
      </p:sp>
      <p:sp>
        <p:nvSpPr>
          <p:cNvPr id="12" name="テキスト ボックス 11">
            <a:extLst>
              <a:ext uri="{FF2B5EF4-FFF2-40B4-BE49-F238E27FC236}">
                <a16:creationId xmlns:a16="http://schemas.microsoft.com/office/drawing/2014/main" id="{7A909262-DF2A-4D1B-AD4D-F07B18EEA4F4}"/>
              </a:ext>
            </a:extLst>
          </p:cNvPr>
          <p:cNvSpPr txBox="1"/>
          <p:nvPr/>
        </p:nvSpPr>
        <p:spPr>
          <a:xfrm>
            <a:off x="426721" y="1001436"/>
            <a:ext cx="10563496" cy="830997"/>
          </a:xfrm>
          <a:prstGeom prst="rect">
            <a:avLst/>
          </a:prstGeom>
          <a:noFill/>
        </p:spPr>
        <p:txBody>
          <a:bodyPr wrap="square">
            <a:spAutoFit/>
          </a:bodyPr>
          <a:lstStyle/>
          <a:p>
            <a:pPr marL="719138" indent="-342900">
              <a:buFont typeface="Arial" panose="020B0604020202020204" pitchFamily="34" charset="0"/>
              <a:buChar char="•"/>
            </a:pPr>
            <a:r>
              <a:rPr lang="en-US" altLang="ja-JP" sz="2400" b="1" dirty="0">
                <a:latin typeface="Tahoma" panose="020B0604030504040204" pitchFamily="34" charset="0"/>
                <a:ea typeface="Tahoma" panose="020B0604030504040204" pitchFamily="34" charset="0"/>
                <a:cs typeface="Tahoma" panose="020B0604030504040204" pitchFamily="34" charset="0"/>
              </a:rPr>
              <a:t>Permitting deviating test conditions (Para. 6.1.6)</a:t>
            </a:r>
          </a:p>
          <a:p>
            <a:pPr marL="5380038"/>
            <a:r>
              <a:rPr lang="en-US" altLang="ja-JP" sz="2400" b="1" dirty="0">
                <a:latin typeface="Tahoma" panose="020B0604030504040204" pitchFamily="34" charset="0"/>
                <a:ea typeface="Tahoma" panose="020B0604030504040204" pitchFamily="34" charset="0"/>
                <a:cs typeface="Tahoma" panose="020B0604030504040204" pitchFamily="34" charset="0"/>
              </a:rPr>
              <a:t>Informal documents (9, 10, 53)</a:t>
            </a:r>
          </a:p>
        </p:txBody>
      </p:sp>
      <p:sp>
        <p:nvSpPr>
          <p:cNvPr id="14" name="テキスト ボックス 13">
            <a:extLst>
              <a:ext uri="{FF2B5EF4-FFF2-40B4-BE49-F238E27FC236}">
                <a16:creationId xmlns:a16="http://schemas.microsoft.com/office/drawing/2014/main" id="{CBE4239C-56B7-453E-8659-C279EB570D34}"/>
              </a:ext>
            </a:extLst>
          </p:cNvPr>
          <p:cNvSpPr txBox="1"/>
          <p:nvPr/>
        </p:nvSpPr>
        <p:spPr>
          <a:xfrm>
            <a:off x="7701280" y="6441440"/>
            <a:ext cx="4490720" cy="369332"/>
          </a:xfrm>
          <a:prstGeom prst="rect">
            <a:avLst/>
          </a:prstGeom>
          <a:noFill/>
        </p:spPr>
        <p:txBody>
          <a:bodyPr wrap="square" rtlCol="0">
            <a:spAutoFit/>
          </a:bodyPr>
          <a:lstStyle/>
          <a:p>
            <a:pPr algn="r"/>
            <a:r>
              <a:rPr kumimoji="1" lang="en-US" altLang="ja-JP" dirty="0">
                <a:solidFill>
                  <a:schemeClr val="bg1"/>
                </a:solidFill>
                <a:latin typeface="Tahoma" panose="020B0604030504040204" pitchFamily="34" charset="0"/>
                <a:ea typeface="Tahoma" panose="020B0604030504040204" pitchFamily="34" charset="0"/>
                <a:cs typeface="Tahoma" panose="020B0604030504040204" pitchFamily="34" charset="0"/>
              </a:rPr>
              <a:t>Chair and Secretary IWG AEBS – GRVA 07</a:t>
            </a:r>
            <a:endParaRPr kumimoji="1" lang="ja-JP" altLang="en-US" dirty="0">
              <a:solidFill>
                <a:schemeClr val="bg1"/>
              </a:solidFill>
              <a:latin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361567803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6AE8407E-FCB4-49CF-84BC-BC13B3B1CF31}"/>
              </a:ext>
            </a:extLst>
          </p:cNvPr>
          <p:cNvSpPr>
            <a:spLocks noGrp="1"/>
          </p:cNvSpPr>
          <p:nvPr>
            <p:ph type="sldNum" sz="quarter" idx="12"/>
          </p:nvPr>
        </p:nvSpPr>
        <p:spPr/>
        <p:txBody>
          <a:bodyPr/>
          <a:lstStyle/>
          <a:p>
            <a:fld id="{35A469A7-D8F0-4CD9-B84B-3A79413A6802}" type="slidenum">
              <a:rPr kumimoji="1" lang="ja-JP" altLang="en-US" smtClean="0"/>
              <a:t>25</a:t>
            </a:fld>
            <a:endParaRPr kumimoji="1" lang="ja-JP" altLang="en-US"/>
          </a:p>
        </p:txBody>
      </p:sp>
      <p:sp>
        <p:nvSpPr>
          <p:cNvPr id="6" name="テキスト ボックス 5">
            <a:extLst>
              <a:ext uri="{FF2B5EF4-FFF2-40B4-BE49-F238E27FC236}">
                <a16:creationId xmlns:a16="http://schemas.microsoft.com/office/drawing/2014/main" id="{B234481E-CD8B-484C-905A-E05A85361B22}"/>
              </a:ext>
            </a:extLst>
          </p:cNvPr>
          <p:cNvSpPr txBox="1"/>
          <p:nvPr/>
        </p:nvSpPr>
        <p:spPr>
          <a:xfrm>
            <a:off x="0" y="0"/>
            <a:ext cx="12192000" cy="954107"/>
          </a:xfrm>
          <a:prstGeom prst="rect">
            <a:avLst/>
          </a:prstGeom>
          <a:solidFill>
            <a:schemeClr val="accent2"/>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Informal</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Working</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Group</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on</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AEBS</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for</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Light</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Vehicles</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Amendment of existing regulations</a:t>
            </a:r>
          </a:p>
        </p:txBody>
      </p:sp>
      <p:sp>
        <p:nvSpPr>
          <p:cNvPr id="8" name="テキスト ボックス 7">
            <a:extLst>
              <a:ext uri="{FF2B5EF4-FFF2-40B4-BE49-F238E27FC236}">
                <a16:creationId xmlns:a16="http://schemas.microsoft.com/office/drawing/2014/main" id="{FE88001F-22C4-496B-B778-B46C8C52E334}"/>
              </a:ext>
            </a:extLst>
          </p:cNvPr>
          <p:cNvSpPr txBox="1"/>
          <p:nvPr/>
        </p:nvSpPr>
        <p:spPr>
          <a:xfrm>
            <a:off x="101740" y="1056342"/>
            <a:ext cx="11271110" cy="2369880"/>
          </a:xfrm>
          <a:prstGeom prst="rect">
            <a:avLst/>
          </a:prstGeom>
          <a:noFill/>
        </p:spPr>
        <p:txBody>
          <a:bodyPr wrap="square">
            <a:spAutoFit/>
          </a:bodyPr>
          <a:lstStyle/>
          <a:p>
            <a:pPr marL="719138" indent="-342900">
              <a:buFont typeface="Arial" panose="020B0604020202020204" pitchFamily="34" charset="0"/>
              <a:buChar char="•"/>
            </a:pPr>
            <a:r>
              <a:rPr lang="en-US" altLang="ja-JP" sz="2400" b="1" dirty="0">
                <a:latin typeface="Tahoma" panose="020B0604030504040204" pitchFamily="34" charset="0"/>
                <a:ea typeface="Tahoma" panose="020B0604030504040204" pitchFamily="34" charset="0"/>
                <a:cs typeface="Tahoma" panose="020B0604030504040204" pitchFamily="34" charset="0"/>
              </a:rPr>
              <a:t>Test target of car to car scenario (Para. 6.3.1)</a:t>
            </a:r>
          </a:p>
          <a:p>
            <a:pPr marL="5738813"/>
            <a:r>
              <a:rPr lang="en-US" altLang="ja-JP" sz="2400" b="1" dirty="0">
                <a:latin typeface="Tahoma" panose="020B0604030504040204" pitchFamily="34" charset="0"/>
                <a:ea typeface="Tahoma" panose="020B0604030504040204" pitchFamily="34" charset="0"/>
                <a:cs typeface="Tahoma" panose="020B0604030504040204" pitchFamily="34" charset="0"/>
              </a:rPr>
              <a:t>Working document (26, 27, 35)</a:t>
            </a:r>
          </a:p>
          <a:p>
            <a:pPr marL="719138" indent="-342900">
              <a:buFont typeface="Arial" panose="020B0604020202020204" pitchFamily="34" charset="0"/>
              <a:buChar char="•"/>
            </a:pPr>
            <a:r>
              <a:rPr lang="en-US" altLang="ja-JP" sz="2000" dirty="0">
                <a:latin typeface="Times New Roman" panose="02020603050405020304" pitchFamily="18" charset="0"/>
                <a:ea typeface="Tahoma" panose="020B0604030504040204" pitchFamily="34" charset="0"/>
                <a:cs typeface="Times New Roman" panose="02020603050405020304" pitchFamily="18" charset="0"/>
              </a:rPr>
              <a:t>6.3.1. 	The target used for the vehicle detection tests shall be a regular high-volume series production passenger car of Category M1 AA saloon. or alternatively a "soft target" representative of such a vehicle in terms of its identification characteristics applicable to the sensor system of the AEBS under test according to </a:t>
            </a:r>
            <a:r>
              <a:rPr lang="en-US" altLang="ja-JP" sz="2000" strike="sngStrike" dirty="0">
                <a:solidFill>
                  <a:srgbClr val="FF0000"/>
                </a:solidFill>
                <a:latin typeface="Times New Roman" panose="02020603050405020304" pitchFamily="18" charset="0"/>
                <a:ea typeface="Tahoma" panose="020B0604030504040204" pitchFamily="34" charset="0"/>
                <a:cs typeface="Times New Roman" panose="02020603050405020304" pitchFamily="18" charset="0"/>
              </a:rPr>
              <a:t>ISO 19206-1:2018</a:t>
            </a:r>
            <a:r>
              <a:rPr lang="en-US" altLang="ja-JP" sz="2000" dirty="0">
                <a:latin typeface="Times New Roman" panose="02020603050405020304" pitchFamily="18" charset="0"/>
                <a:ea typeface="Tahoma" panose="020B0604030504040204" pitchFamily="34" charset="0"/>
                <a:cs typeface="Times New Roman" panose="02020603050405020304" pitchFamily="18" charset="0"/>
              </a:rPr>
              <a:t>   </a:t>
            </a:r>
            <a:r>
              <a:rPr lang="en-US" altLang="ja-JP" sz="2000" b="1" dirty="0">
                <a:solidFill>
                  <a:srgbClr val="FF0000"/>
                </a:solidFill>
                <a:latin typeface="Times New Roman" panose="02020603050405020304" pitchFamily="18" charset="0"/>
                <a:ea typeface="Tahoma" panose="020B0604030504040204" pitchFamily="34" charset="0"/>
                <a:cs typeface="Times New Roman" panose="02020603050405020304" pitchFamily="18" charset="0"/>
              </a:rPr>
              <a:t>ISO 19206-3:2020</a:t>
            </a:r>
            <a:r>
              <a:rPr lang="en-US" altLang="ja-JP" sz="2000" dirty="0">
                <a:latin typeface="Times New Roman" panose="02020603050405020304" pitchFamily="18" charset="0"/>
                <a:ea typeface="Tahoma" panose="020B0604030504040204" pitchFamily="34" charset="0"/>
                <a:cs typeface="Times New Roman" panose="02020603050405020304" pitchFamily="18" charset="0"/>
              </a:rPr>
              <a:t>.  The reference point for the location of the vehicle shall be the most rearward point on the </a:t>
            </a:r>
            <a:r>
              <a:rPr lang="en-US" altLang="ja-JP" sz="2000" dirty="0" err="1">
                <a:latin typeface="Times New Roman" panose="02020603050405020304" pitchFamily="18" charset="0"/>
                <a:ea typeface="Tahoma" panose="020B0604030504040204" pitchFamily="34" charset="0"/>
                <a:cs typeface="Times New Roman" panose="02020603050405020304" pitchFamily="18" charset="0"/>
              </a:rPr>
              <a:t>centreline</a:t>
            </a:r>
            <a:r>
              <a:rPr lang="en-US" altLang="ja-JP" sz="2000" dirty="0">
                <a:latin typeface="Times New Roman" panose="02020603050405020304" pitchFamily="18" charset="0"/>
                <a:ea typeface="Tahoma" panose="020B0604030504040204" pitchFamily="34" charset="0"/>
                <a:cs typeface="Times New Roman" panose="02020603050405020304" pitchFamily="18" charset="0"/>
              </a:rPr>
              <a:t> of the vehicle.</a:t>
            </a:r>
          </a:p>
        </p:txBody>
      </p:sp>
      <p:pic>
        <p:nvPicPr>
          <p:cNvPr id="12" name="図 11">
            <a:extLst>
              <a:ext uri="{FF2B5EF4-FFF2-40B4-BE49-F238E27FC236}">
                <a16:creationId xmlns:a16="http://schemas.microsoft.com/office/drawing/2014/main" id="{7963F25C-A59A-4E50-A622-279B4F4577C9}"/>
              </a:ext>
            </a:extLst>
          </p:cNvPr>
          <p:cNvPicPr>
            <a:picLocks noChangeAspect="1"/>
          </p:cNvPicPr>
          <p:nvPr/>
        </p:nvPicPr>
        <p:blipFill rotWithShape="1">
          <a:blip r:embed="rId2"/>
          <a:srcRect t="12439" b="22782"/>
          <a:stretch/>
        </p:blipFill>
        <p:spPr>
          <a:xfrm>
            <a:off x="7237383" y="3596016"/>
            <a:ext cx="2967974" cy="2395130"/>
          </a:xfrm>
          <a:prstGeom prst="rect">
            <a:avLst/>
          </a:prstGeom>
        </p:spPr>
      </p:pic>
      <p:pic>
        <p:nvPicPr>
          <p:cNvPr id="14" name="図 13">
            <a:extLst>
              <a:ext uri="{FF2B5EF4-FFF2-40B4-BE49-F238E27FC236}">
                <a16:creationId xmlns:a16="http://schemas.microsoft.com/office/drawing/2014/main" id="{B6B08287-F4FD-46B7-B040-AA9AC182E328}"/>
              </a:ext>
            </a:extLst>
          </p:cNvPr>
          <p:cNvPicPr>
            <a:picLocks noChangeAspect="1"/>
          </p:cNvPicPr>
          <p:nvPr/>
        </p:nvPicPr>
        <p:blipFill>
          <a:blip r:embed="rId3"/>
          <a:stretch>
            <a:fillRect/>
          </a:stretch>
        </p:blipFill>
        <p:spPr>
          <a:xfrm>
            <a:off x="1267920" y="3596016"/>
            <a:ext cx="3629548" cy="2430901"/>
          </a:xfrm>
          <a:prstGeom prst="rect">
            <a:avLst/>
          </a:prstGeom>
        </p:spPr>
      </p:pic>
      <p:pic>
        <p:nvPicPr>
          <p:cNvPr id="10" name="図 9">
            <a:extLst>
              <a:ext uri="{FF2B5EF4-FFF2-40B4-BE49-F238E27FC236}">
                <a16:creationId xmlns:a16="http://schemas.microsoft.com/office/drawing/2014/main" id="{A070A956-E9A8-4E20-8B84-43336C3AEBAB}"/>
              </a:ext>
            </a:extLst>
          </p:cNvPr>
          <p:cNvPicPr>
            <a:picLocks noChangeAspect="1"/>
          </p:cNvPicPr>
          <p:nvPr/>
        </p:nvPicPr>
        <p:blipFill rotWithShape="1">
          <a:blip r:embed="rId4"/>
          <a:srcRect l="33566" t="31624" r="31616" b="16543"/>
          <a:stretch/>
        </p:blipFill>
        <p:spPr>
          <a:xfrm>
            <a:off x="7237383" y="3596016"/>
            <a:ext cx="1362820" cy="1110809"/>
          </a:xfrm>
          <a:prstGeom prst="rect">
            <a:avLst/>
          </a:prstGeom>
        </p:spPr>
      </p:pic>
      <p:sp>
        <p:nvSpPr>
          <p:cNvPr id="15" name="矢印: 右 14">
            <a:extLst>
              <a:ext uri="{FF2B5EF4-FFF2-40B4-BE49-F238E27FC236}">
                <a16:creationId xmlns:a16="http://schemas.microsoft.com/office/drawing/2014/main" id="{D8794367-3425-448C-B347-AF76EB23D29D}"/>
              </a:ext>
            </a:extLst>
          </p:cNvPr>
          <p:cNvSpPr/>
          <p:nvPr/>
        </p:nvSpPr>
        <p:spPr>
          <a:xfrm>
            <a:off x="5464630" y="4491502"/>
            <a:ext cx="1216478" cy="604158"/>
          </a:xfrm>
          <a:prstGeom prst="rightArrow">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テキスト ボックス 16">
            <a:extLst>
              <a:ext uri="{FF2B5EF4-FFF2-40B4-BE49-F238E27FC236}">
                <a16:creationId xmlns:a16="http://schemas.microsoft.com/office/drawing/2014/main" id="{9D99EEBA-74DB-44C6-886B-9ACB4042CC87}"/>
              </a:ext>
            </a:extLst>
          </p:cNvPr>
          <p:cNvSpPr txBox="1"/>
          <p:nvPr/>
        </p:nvSpPr>
        <p:spPr>
          <a:xfrm>
            <a:off x="7701280" y="6441440"/>
            <a:ext cx="4490720" cy="369332"/>
          </a:xfrm>
          <a:prstGeom prst="rect">
            <a:avLst/>
          </a:prstGeom>
          <a:noFill/>
        </p:spPr>
        <p:txBody>
          <a:bodyPr wrap="square" rtlCol="0">
            <a:spAutoFit/>
          </a:bodyPr>
          <a:lstStyle/>
          <a:p>
            <a:pPr algn="r"/>
            <a:r>
              <a:rPr kumimoji="1" lang="en-US" altLang="ja-JP" dirty="0">
                <a:solidFill>
                  <a:schemeClr val="bg1"/>
                </a:solidFill>
                <a:latin typeface="Tahoma" panose="020B0604030504040204" pitchFamily="34" charset="0"/>
                <a:ea typeface="Tahoma" panose="020B0604030504040204" pitchFamily="34" charset="0"/>
                <a:cs typeface="Tahoma" panose="020B0604030504040204" pitchFamily="34" charset="0"/>
              </a:rPr>
              <a:t>Chair and Secretary IWG AEBS – GRVA 07</a:t>
            </a:r>
            <a:endParaRPr kumimoji="1" lang="ja-JP" altLang="en-US" dirty="0">
              <a:solidFill>
                <a:schemeClr val="bg1"/>
              </a:solidFill>
              <a:latin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45447837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F563D9A0-3C8D-4315-9EA2-1BA6F5BD89F7}"/>
              </a:ext>
            </a:extLst>
          </p:cNvPr>
          <p:cNvSpPr>
            <a:spLocks noGrp="1"/>
          </p:cNvSpPr>
          <p:nvPr>
            <p:ph type="sldNum" sz="quarter" idx="12"/>
          </p:nvPr>
        </p:nvSpPr>
        <p:spPr/>
        <p:txBody>
          <a:bodyPr/>
          <a:lstStyle/>
          <a:p>
            <a:fld id="{35A469A7-D8F0-4CD9-B84B-3A79413A6802}" type="slidenum">
              <a:rPr kumimoji="1" lang="ja-JP" altLang="en-US" smtClean="0"/>
              <a:t>26</a:t>
            </a:fld>
            <a:endParaRPr kumimoji="1" lang="ja-JP" altLang="en-US"/>
          </a:p>
        </p:txBody>
      </p:sp>
      <p:sp>
        <p:nvSpPr>
          <p:cNvPr id="6" name="テキスト ボックス 5">
            <a:extLst>
              <a:ext uri="{FF2B5EF4-FFF2-40B4-BE49-F238E27FC236}">
                <a16:creationId xmlns:a16="http://schemas.microsoft.com/office/drawing/2014/main" id="{CB23BCFB-E22E-41E9-B524-0F43D97C3C36}"/>
              </a:ext>
            </a:extLst>
          </p:cNvPr>
          <p:cNvSpPr txBox="1"/>
          <p:nvPr/>
        </p:nvSpPr>
        <p:spPr>
          <a:xfrm>
            <a:off x="0" y="0"/>
            <a:ext cx="12192000" cy="954107"/>
          </a:xfrm>
          <a:prstGeom prst="rect">
            <a:avLst/>
          </a:prstGeom>
          <a:solidFill>
            <a:schemeClr val="accent2"/>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Informal</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Working</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Group</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on</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AEBS</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for</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Light</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Vehicles</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Amendment of existing regulations</a:t>
            </a:r>
          </a:p>
        </p:txBody>
      </p:sp>
      <p:graphicFrame>
        <p:nvGraphicFramePr>
          <p:cNvPr id="8" name="表 7">
            <a:extLst>
              <a:ext uri="{FF2B5EF4-FFF2-40B4-BE49-F238E27FC236}">
                <a16:creationId xmlns:a16="http://schemas.microsoft.com/office/drawing/2014/main" id="{D57124DB-D158-4B53-958F-61CE312952AB}"/>
              </a:ext>
            </a:extLst>
          </p:cNvPr>
          <p:cNvGraphicFramePr>
            <a:graphicFrameLocks noGrp="1"/>
          </p:cNvGraphicFramePr>
          <p:nvPr>
            <p:extLst>
              <p:ext uri="{D42A27DB-BD31-4B8C-83A1-F6EECF244321}">
                <p14:modId xmlns:p14="http://schemas.microsoft.com/office/powerpoint/2010/main" val="2403985322"/>
              </p:ext>
            </p:extLst>
          </p:nvPr>
        </p:nvGraphicFramePr>
        <p:xfrm>
          <a:off x="886640" y="2387101"/>
          <a:ext cx="8072300" cy="1638071"/>
        </p:xfrm>
        <a:graphic>
          <a:graphicData uri="http://schemas.openxmlformats.org/drawingml/2006/table">
            <a:tbl>
              <a:tblPr firstRow="1" firstCol="1" bandRow="1">
                <a:tableStyleId>{5940675A-B579-460E-94D1-54222C63F5DA}</a:tableStyleId>
              </a:tblPr>
              <a:tblGrid>
                <a:gridCol w="2781738">
                  <a:extLst>
                    <a:ext uri="{9D8B030D-6E8A-4147-A177-3AD203B41FA5}">
                      <a16:colId xmlns:a16="http://schemas.microsoft.com/office/drawing/2014/main" val="2396130043"/>
                    </a:ext>
                  </a:extLst>
                </a:gridCol>
                <a:gridCol w="2735704">
                  <a:extLst>
                    <a:ext uri="{9D8B030D-6E8A-4147-A177-3AD203B41FA5}">
                      <a16:colId xmlns:a16="http://schemas.microsoft.com/office/drawing/2014/main" val="3741088741"/>
                    </a:ext>
                  </a:extLst>
                </a:gridCol>
                <a:gridCol w="2554858">
                  <a:extLst>
                    <a:ext uri="{9D8B030D-6E8A-4147-A177-3AD203B41FA5}">
                      <a16:colId xmlns:a16="http://schemas.microsoft.com/office/drawing/2014/main" val="3097771332"/>
                    </a:ext>
                  </a:extLst>
                </a:gridCol>
              </a:tblGrid>
              <a:tr h="496433">
                <a:tc>
                  <a:txBody>
                    <a:bodyPr/>
                    <a:lstStyle/>
                    <a:p>
                      <a:pPr algn="ctr">
                        <a:lnSpc>
                          <a:spcPts val="1200"/>
                        </a:lnSpc>
                      </a:pPr>
                      <a:r>
                        <a:rPr lang="en-GB" sz="2000" kern="100" dirty="0">
                          <a:effectLst/>
                          <a:latin typeface="Times New Roman" panose="02020603050405020304" pitchFamily="18" charset="0"/>
                          <a:ea typeface="Tahoma" panose="020B0604030504040204" pitchFamily="34" charset="0"/>
                          <a:cs typeface="Times New Roman" panose="02020603050405020304" pitchFamily="18" charset="0"/>
                        </a:rPr>
                        <a:t>Maximum mass</a:t>
                      </a:r>
                      <a:endParaRPr lang="ja-JP" sz="2000" dirty="0">
                        <a:effectLst/>
                        <a:latin typeface="Times New Roman" panose="02020603050405020304" pitchFamily="18" charset="0"/>
                        <a:ea typeface="ＭＳ 明朝" panose="02020609040205080304" pitchFamily="17" charset="-128"/>
                        <a:cs typeface="Times New Roman" panose="02020603050405020304" pitchFamily="18" charset="0"/>
                      </a:endParaRPr>
                    </a:p>
                  </a:txBody>
                  <a:tcPr marL="68580" marR="68580" marT="0" marB="0" anchor="ctr"/>
                </a:tc>
                <a:tc>
                  <a:txBody>
                    <a:bodyPr/>
                    <a:lstStyle/>
                    <a:p>
                      <a:pPr algn="ctr">
                        <a:lnSpc>
                          <a:spcPts val="1200"/>
                        </a:lnSpc>
                      </a:pPr>
                      <a:r>
                        <a:rPr lang="en-GB" sz="2000" kern="100" dirty="0">
                          <a:effectLst/>
                          <a:latin typeface="Times New Roman" panose="02020603050405020304" pitchFamily="18" charset="0"/>
                          <a:ea typeface="Tahoma" panose="020B0604030504040204" pitchFamily="34" charset="0"/>
                          <a:cs typeface="Times New Roman" panose="02020603050405020304" pitchFamily="18" charset="0"/>
                        </a:rPr>
                        <a:t>Mass in running order</a:t>
                      </a:r>
                      <a:endParaRPr lang="ja-JP" sz="2000" dirty="0">
                        <a:effectLst/>
                        <a:latin typeface="Times New Roman" panose="02020603050405020304" pitchFamily="18" charset="0"/>
                        <a:ea typeface="ＭＳ 明朝" panose="02020609040205080304" pitchFamily="17" charset="-128"/>
                        <a:cs typeface="Times New Roman" panose="02020603050405020304" pitchFamily="18" charset="0"/>
                      </a:endParaRPr>
                    </a:p>
                  </a:txBody>
                  <a:tcPr marL="68580" marR="68580" marT="0" marB="0" anchor="ctr"/>
                </a:tc>
                <a:tc>
                  <a:txBody>
                    <a:bodyPr/>
                    <a:lstStyle/>
                    <a:p>
                      <a:pPr algn="ctr">
                        <a:lnSpc>
                          <a:spcPts val="1200"/>
                        </a:lnSpc>
                      </a:pPr>
                      <a:r>
                        <a:rPr lang="en-GB" sz="2000" b="1" kern="100" dirty="0">
                          <a:effectLst/>
                          <a:latin typeface="Times New Roman" panose="02020603050405020304" pitchFamily="18" charset="0"/>
                          <a:ea typeface="Tahoma" panose="020B0604030504040204" pitchFamily="34" charset="0"/>
                          <a:cs typeface="Times New Roman" panose="02020603050405020304" pitchFamily="18" charset="0"/>
                        </a:rPr>
                        <a:t>Tolerance</a:t>
                      </a:r>
                      <a:endParaRPr lang="ja-JP" sz="2000" b="1" dirty="0">
                        <a:effectLst/>
                        <a:latin typeface="Times New Roman" panose="02020603050405020304" pitchFamily="18" charset="0"/>
                        <a:ea typeface="ＭＳ 明朝" panose="02020609040205080304" pitchFamily="17" charset="-128"/>
                        <a:cs typeface="Times New Roman" panose="02020603050405020304" pitchFamily="18" charset="0"/>
                      </a:endParaRPr>
                    </a:p>
                  </a:txBody>
                  <a:tcPr marL="68580" marR="68580" marT="0" marB="0" anchor="ctr"/>
                </a:tc>
                <a:extLst>
                  <a:ext uri="{0D108BD9-81ED-4DB2-BD59-A6C34878D82A}">
                    <a16:rowId xmlns:a16="http://schemas.microsoft.com/office/drawing/2014/main" val="898453257"/>
                  </a:ext>
                </a:extLst>
              </a:tr>
              <a:tr h="380546">
                <a:tc>
                  <a:txBody>
                    <a:bodyPr/>
                    <a:lstStyle/>
                    <a:p>
                      <a:pPr algn="ctr">
                        <a:lnSpc>
                          <a:spcPts val="1200"/>
                        </a:lnSpc>
                      </a:pPr>
                      <a:r>
                        <a:rPr lang="en-GB" sz="2000" kern="100">
                          <a:effectLst/>
                          <a:latin typeface="Times New Roman" panose="02020603050405020304" pitchFamily="18" charset="0"/>
                          <a:ea typeface="Tahoma" panose="020B0604030504040204" pitchFamily="34" charset="0"/>
                          <a:cs typeface="Times New Roman" panose="02020603050405020304" pitchFamily="18" charset="0"/>
                        </a:rPr>
                        <a:t>20</a:t>
                      </a:r>
                      <a:endParaRPr lang="ja-JP" sz="2000">
                        <a:effectLst/>
                        <a:latin typeface="Times New Roman" panose="02020603050405020304" pitchFamily="18" charset="0"/>
                        <a:ea typeface="ＭＳ 明朝" panose="02020609040205080304" pitchFamily="17" charset="-128"/>
                        <a:cs typeface="Times New Roman" panose="02020603050405020304" pitchFamily="18" charset="0"/>
                      </a:endParaRPr>
                    </a:p>
                  </a:txBody>
                  <a:tcPr marL="68580" marR="68580" marT="0" marB="0" anchor="ctr"/>
                </a:tc>
                <a:tc>
                  <a:txBody>
                    <a:bodyPr/>
                    <a:lstStyle/>
                    <a:p>
                      <a:pPr algn="ctr">
                        <a:lnSpc>
                          <a:spcPts val="1200"/>
                        </a:lnSpc>
                      </a:pPr>
                      <a:r>
                        <a:rPr lang="en-GB" sz="2000" kern="100" dirty="0">
                          <a:effectLst/>
                          <a:latin typeface="Times New Roman" panose="02020603050405020304" pitchFamily="18" charset="0"/>
                          <a:ea typeface="Tahoma" panose="020B0604030504040204" pitchFamily="34" charset="0"/>
                          <a:cs typeface="Times New Roman" panose="02020603050405020304" pitchFamily="18" charset="0"/>
                        </a:rPr>
                        <a:t>20</a:t>
                      </a:r>
                      <a:endParaRPr lang="ja-JP" sz="2000" dirty="0">
                        <a:effectLst/>
                        <a:latin typeface="Times New Roman" panose="02020603050405020304" pitchFamily="18" charset="0"/>
                        <a:ea typeface="ＭＳ 明朝" panose="02020609040205080304" pitchFamily="17" charset="-128"/>
                        <a:cs typeface="Times New Roman" panose="02020603050405020304" pitchFamily="18" charset="0"/>
                      </a:endParaRPr>
                    </a:p>
                  </a:txBody>
                  <a:tcPr marL="68580" marR="68580" marT="0" marB="0" anchor="ctr"/>
                </a:tc>
                <a:tc>
                  <a:txBody>
                    <a:bodyPr/>
                    <a:lstStyle/>
                    <a:p>
                      <a:pPr algn="ctr">
                        <a:lnSpc>
                          <a:spcPts val="1200"/>
                        </a:lnSpc>
                      </a:pPr>
                      <a:r>
                        <a:rPr lang="en-GB" sz="2000" b="1" kern="100" dirty="0">
                          <a:effectLst/>
                          <a:latin typeface="Times New Roman" panose="02020603050405020304" pitchFamily="18" charset="0"/>
                          <a:ea typeface="Tahoma" panose="020B0604030504040204" pitchFamily="34" charset="0"/>
                          <a:cs typeface="Times New Roman" panose="02020603050405020304" pitchFamily="18" charset="0"/>
                        </a:rPr>
                        <a:t>+2/-0 </a:t>
                      </a:r>
                      <a:endParaRPr lang="ja-JP" sz="2000" b="1" dirty="0">
                        <a:effectLst/>
                        <a:latin typeface="Times New Roman" panose="02020603050405020304" pitchFamily="18" charset="0"/>
                        <a:ea typeface="ＭＳ 明朝" panose="02020609040205080304" pitchFamily="17" charset="-128"/>
                        <a:cs typeface="Times New Roman" panose="02020603050405020304" pitchFamily="18" charset="0"/>
                      </a:endParaRPr>
                    </a:p>
                  </a:txBody>
                  <a:tcPr marL="68580" marR="68580" marT="0" marB="0" anchor="ctr"/>
                </a:tc>
                <a:extLst>
                  <a:ext uri="{0D108BD9-81ED-4DB2-BD59-A6C34878D82A}">
                    <a16:rowId xmlns:a16="http://schemas.microsoft.com/office/drawing/2014/main" val="4106438512"/>
                  </a:ext>
                </a:extLst>
              </a:tr>
              <a:tr h="380546">
                <a:tc>
                  <a:txBody>
                    <a:bodyPr/>
                    <a:lstStyle/>
                    <a:p>
                      <a:pPr algn="ctr">
                        <a:lnSpc>
                          <a:spcPts val="1200"/>
                        </a:lnSpc>
                      </a:pPr>
                      <a:r>
                        <a:rPr lang="en-GB" sz="2000" kern="100">
                          <a:effectLst/>
                          <a:latin typeface="Times New Roman" panose="02020603050405020304" pitchFamily="18" charset="0"/>
                          <a:ea typeface="Tahoma" panose="020B0604030504040204" pitchFamily="34" charset="0"/>
                          <a:cs typeface="Times New Roman" panose="02020603050405020304" pitchFamily="18" charset="0"/>
                        </a:rPr>
                        <a:t>40</a:t>
                      </a:r>
                      <a:endParaRPr lang="ja-JP" sz="2000">
                        <a:effectLst/>
                        <a:latin typeface="Times New Roman" panose="02020603050405020304" pitchFamily="18" charset="0"/>
                        <a:ea typeface="ＭＳ 明朝" panose="02020609040205080304" pitchFamily="17" charset="-128"/>
                        <a:cs typeface="Times New Roman" panose="02020603050405020304" pitchFamily="18" charset="0"/>
                      </a:endParaRPr>
                    </a:p>
                  </a:txBody>
                  <a:tcPr marL="68580" marR="68580" marT="0" marB="0" anchor="ctr"/>
                </a:tc>
                <a:tc>
                  <a:txBody>
                    <a:bodyPr/>
                    <a:lstStyle/>
                    <a:p>
                      <a:pPr algn="ctr">
                        <a:lnSpc>
                          <a:spcPts val="1200"/>
                        </a:lnSpc>
                      </a:pPr>
                      <a:r>
                        <a:rPr lang="en-GB" sz="2000" kern="100">
                          <a:effectLst/>
                          <a:latin typeface="Times New Roman" panose="02020603050405020304" pitchFamily="18" charset="0"/>
                          <a:ea typeface="Tahoma" panose="020B0604030504040204" pitchFamily="34" charset="0"/>
                          <a:cs typeface="Times New Roman" panose="02020603050405020304" pitchFamily="18" charset="0"/>
                        </a:rPr>
                        <a:t>42</a:t>
                      </a:r>
                      <a:endParaRPr lang="ja-JP" sz="2000">
                        <a:effectLst/>
                        <a:latin typeface="Times New Roman" panose="02020603050405020304" pitchFamily="18" charset="0"/>
                        <a:ea typeface="ＭＳ 明朝" panose="02020609040205080304" pitchFamily="17" charset="-128"/>
                        <a:cs typeface="Times New Roman" panose="02020603050405020304" pitchFamily="18" charset="0"/>
                      </a:endParaRPr>
                    </a:p>
                  </a:txBody>
                  <a:tcPr marL="68580" marR="68580" marT="0" marB="0" anchor="ctr"/>
                </a:tc>
                <a:tc>
                  <a:txBody>
                    <a:bodyPr/>
                    <a:lstStyle/>
                    <a:p>
                      <a:pPr algn="ctr">
                        <a:lnSpc>
                          <a:spcPts val="1200"/>
                        </a:lnSpc>
                      </a:pPr>
                      <a:r>
                        <a:rPr lang="en-GB" sz="2000" b="1" kern="100">
                          <a:effectLst/>
                          <a:latin typeface="Times New Roman" panose="02020603050405020304" pitchFamily="18" charset="0"/>
                          <a:ea typeface="Tahoma" panose="020B0604030504040204" pitchFamily="34" charset="0"/>
                          <a:cs typeface="Times New Roman" panose="02020603050405020304" pitchFamily="18" charset="0"/>
                        </a:rPr>
                        <a:t>+0/-2</a:t>
                      </a:r>
                      <a:endParaRPr lang="ja-JP" sz="2000" b="1">
                        <a:effectLst/>
                        <a:latin typeface="Times New Roman" panose="02020603050405020304" pitchFamily="18" charset="0"/>
                        <a:ea typeface="ＭＳ 明朝" panose="02020609040205080304" pitchFamily="17" charset="-128"/>
                        <a:cs typeface="Times New Roman" panose="02020603050405020304" pitchFamily="18" charset="0"/>
                      </a:endParaRPr>
                    </a:p>
                  </a:txBody>
                  <a:tcPr marL="68580" marR="68580" marT="0" marB="0" anchor="ctr"/>
                </a:tc>
                <a:extLst>
                  <a:ext uri="{0D108BD9-81ED-4DB2-BD59-A6C34878D82A}">
                    <a16:rowId xmlns:a16="http://schemas.microsoft.com/office/drawing/2014/main" val="2631187702"/>
                  </a:ext>
                </a:extLst>
              </a:tr>
              <a:tr h="380546">
                <a:tc>
                  <a:txBody>
                    <a:bodyPr/>
                    <a:lstStyle/>
                    <a:p>
                      <a:pPr algn="ctr">
                        <a:lnSpc>
                          <a:spcPts val="1200"/>
                        </a:lnSpc>
                      </a:pPr>
                      <a:r>
                        <a:rPr lang="en-GB" sz="2000" kern="100" dirty="0">
                          <a:effectLst/>
                          <a:latin typeface="Times New Roman" panose="02020603050405020304" pitchFamily="18" charset="0"/>
                          <a:ea typeface="Tahoma" panose="020B0604030504040204" pitchFamily="34" charset="0"/>
                          <a:cs typeface="Times New Roman" panose="02020603050405020304" pitchFamily="18" charset="0"/>
                        </a:rPr>
                        <a:t>60</a:t>
                      </a:r>
                      <a:endParaRPr lang="ja-JP" sz="2000" dirty="0">
                        <a:effectLst/>
                        <a:latin typeface="Times New Roman" panose="02020603050405020304" pitchFamily="18" charset="0"/>
                        <a:ea typeface="ＭＳ 明朝" panose="02020609040205080304" pitchFamily="17" charset="-128"/>
                        <a:cs typeface="Times New Roman" panose="02020603050405020304" pitchFamily="18" charset="0"/>
                      </a:endParaRPr>
                    </a:p>
                  </a:txBody>
                  <a:tcPr marL="68580" marR="68580" marT="0" marB="0" anchor="ctr"/>
                </a:tc>
                <a:tc>
                  <a:txBody>
                    <a:bodyPr/>
                    <a:lstStyle/>
                    <a:p>
                      <a:pPr algn="ctr">
                        <a:lnSpc>
                          <a:spcPts val="1200"/>
                        </a:lnSpc>
                      </a:pPr>
                      <a:r>
                        <a:rPr lang="en-GB" sz="2000" kern="100" dirty="0">
                          <a:effectLst/>
                          <a:latin typeface="Times New Roman" panose="02020603050405020304" pitchFamily="18" charset="0"/>
                          <a:ea typeface="Tahoma" panose="020B0604030504040204" pitchFamily="34" charset="0"/>
                          <a:cs typeface="Times New Roman" panose="02020603050405020304" pitchFamily="18" charset="0"/>
                        </a:rPr>
                        <a:t>60</a:t>
                      </a:r>
                      <a:endParaRPr lang="ja-JP" sz="2000" dirty="0">
                        <a:effectLst/>
                        <a:latin typeface="Times New Roman" panose="02020603050405020304" pitchFamily="18" charset="0"/>
                        <a:ea typeface="ＭＳ 明朝" panose="02020609040205080304" pitchFamily="17" charset="-128"/>
                        <a:cs typeface="Times New Roman" panose="02020603050405020304" pitchFamily="18" charset="0"/>
                      </a:endParaRPr>
                    </a:p>
                  </a:txBody>
                  <a:tcPr marL="68580" marR="68580" marT="0" marB="0" anchor="ctr"/>
                </a:tc>
                <a:tc>
                  <a:txBody>
                    <a:bodyPr/>
                    <a:lstStyle/>
                    <a:p>
                      <a:pPr algn="ctr">
                        <a:lnSpc>
                          <a:spcPts val="1200"/>
                        </a:lnSpc>
                      </a:pPr>
                      <a:r>
                        <a:rPr lang="en-GB" sz="2000" b="1" kern="100" dirty="0">
                          <a:effectLst/>
                          <a:latin typeface="Times New Roman" panose="02020603050405020304" pitchFamily="18" charset="0"/>
                          <a:ea typeface="Tahoma" panose="020B0604030504040204" pitchFamily="34" charset="0"/>
                          <a:cs typeface="Times New Roman" panose="02020603050405020304" pitchFamily="18" charset="0"/>
                        </a:rPr>
                        <a:t>+0/-2</a:t>
                      </a:r>
                      <a:endParaRPr lang="ja-JP" sz="2000" b="1" dirty="0">
                        <a:effectLst/>
                        <a:latin typeface="Times New Roman" panose="02020603050405020304" pitchFamily="18" charset="0"/>
                        <a:ea typeface="ＭＳ 明朝" panose="02020609040205080304" pitchFamily="17" charset="-128"/>
                        <a:cs typeface="Times New Roman" panose="02020603050405020304" pitchFamily="18" charset="0"/>
                      </a:endParaRPr>
                    </a:p>
                  </a:txBody>
                  <a:tcPr marL="68580" marR="68580" marT="0" marB="0" anchor="ctr"/>
                </a:tc>
                <a:extLst>
                  <a:ext uri="{0D108BD9-81ED-4DB2-BD59-A6C34878D82A}">
                    <a16:rowId xmlns:a16="http://schemas.microsoft.com/office/drawing/2014/main" val="1338343953"/>
                  </a:ext>
                </a:extLst>
              </a:tr>
            </a:tbl>
          </a:graphicData>
        </a:graphic>
      </p:graphicFrame>
      <p:sp>
        <p:nvSpPr>
          <p:cNvPr id="10" name="テキスト ボックス 9">
            <a:extLst>
              <a:ext uri="{FF2B5EF4-FFF2-40B4-BE49-F238E27FC236}">
                <a16:creationId xmlns:a16="http://schemas.microsoft.com/office/drawing/2014/main" id="{2F755E3C-DD77-4934-8122-8FBEE68678DC}"/>
              </a:ext>
            </a:extLst>
          </p:cNvPr>
          <p:cNvSpPr txBox="1"/>
          <p:nvPr/>
        </p:nvSpPr>
        <p:spPr>
          <a:xfrm>
            <a:off x="849086" y="4138681"/>
            <a:ext cx="6155870" cy="267189"/>
          </a:xfrm>
          <a:prstGeom prst="rect">
            <a:avLst/>
          </a:prstGeom>
          <a:noFill/>
        </p:spPr>
        <p:txBody>
          <a:bodyPr wrap="square">
            <a:spAutoFit/>
          </a:bodyPr>
          <a:lstStyle/>
          <a:p>
            <a:pPr algn="just">
              <a:lnSpc>
                <a:spcPts val="1200"/>
              </a:lnSpc>
              <a:spcAft>
                <a:spcPts val="600"/>
              </a:spcAft>
            </a:pPr>
            <a:r>
              <a:rPr lang="en-GB" altLang="ja-JP" sz="1800" kern="100" dirty="0">
                <a:effectLst/>
                <a:latin typeface="Times New Roman" panose="02020603050405020304" pitchFamily="18" charset="0"/>
                <a:ea typeface="SimSun" panose="02010600030101010101" pitchFamily="2" charset="-122"/>
                <a:cs typeface="Arial" panose="020B0604020202020204" pitchFamily="34" charset="0"/>
              </a:rPr>
              <a:t>All values in km/h </a:t>
            </a:r>
            <a:r>
              <a:rPr lang="en-GB" altLang="ja-JP" sz="1800" b="1" strike="sngStrike" dirty="0">
                <a:effectLst/>
                <a:latin typeface="Times New Roman" panose="02020603050405020304" pitchFamily="18" charset="0"/>
                <a:ea typeface="SimSun" panose="02010600030101010101" pitchFamily="2" charset="-122"/>
                <a:cs typeface="Arial" panose="020B0604020202020204" pitchFamily="34" charset="0"/>
              </a:rPr>
              <a:t>with a tolerance of +0/-2 km/h</a:t>
            </a:r>
            <a:endParaRPr lang="ja-JP" altLang="ja-JP" sz="2400" b="1" dirty="0">
              <a:effectLst/>
              <a:latin typeface="Calibri" panose="020F0502020204030204" pitchFamily="34" charset="0"/>
              <a:ea typeface="SimSun" panose="02010600030101010101" pitchFamily="2" charset="-122"/>
              <a:cs typeface="Arial" panose="020B0604020202020204" pitchFamily="34" charset="0"/>
            </a:endParaRPr>
          </a:p>
        </p:txBody>
      </p:sp>
      <p:sp>
        <p:nvSpPr>
          <p:cNvPr id="12" name="テキスト ボックス 11">
            <a:extLst>
              <a:ext uri="{FF2B5EF4-FFF2-40B4-BE49-F238E27FC236}">
                <a16:creationId xmlns:a16="http://schemas.microsoft.com/office/drawing/2014/main" id="{02A155B4-20CE-4F82-A1E2-888027B3F4DC}"/>
              </a:ext>
            </a:extLst>
          </p:cNvPr>
          <p:cNvSpPr txBox="1"/>
          <p:nvPr/>
        </p:nvSpPr>
        <p:spPr>
          <a:xfrm>
            <a:off x="250915" y="1067616"/>
            <a:ext cx="11690169" cy="1200329"/>
          </a:xfrm>
          <a:prstGeom prst="rect">
            <a:avLst/>
          </a:prstGeom>
          <a:noFill/>
        </p:spPr>
        <p:txBody>
          <a:bodyPr wrap="square">
            <a:spAutoFit/>
          </a:bodyPr>
          <a:lstStyle/>
          <a:p>
            <a:pPr marL="342900" indent="-342900">
              <a:buFont typeface="Arial" panose="020B0604020202020204" pitchFamily="34" charset="0"/>
              <a:buChar char="•"/>
            </a:pPr>
            <a:r>
              <a:rPr lang="en-US" altLang="ja-JP" sz="2400" b="1" dirty="0">
                <a:latin typeface="Tahoma" panose="020B0604030504040204" pitchFamily="34" charset="0"/>
                <a:ea typeface="Tahoma" panose="020B0604030504040204" pitchFamily="34" charset="0"/>
                <a:cs typeface="Tahoma" panose="020B0604030504040204" pitchFamily="34" charset="0"/>
              </a:rPr>
              <a:t>Subject vehicle test speed in test procedures (Para. 6.4, 6.5, 6.6, 6.7)</a:t>
            </a:r>
          </a:p>
          <a:p>
            <a:pPr marL="5021263"/>
            <a:r>
              <a:rPr lang="en-US" altLang="ja-JP" sz="2400" b="1" dirty="0">
                <a:latin typeface="Tahoma" panose="020B0604030504040204" pitchFamily="34" charset="0"/>
                <a:ea typeface="Tahoma" panose="020B0604030504040204" pitchFamily="34" charset="0"/>
                <a:cs typeface="Tahoma" panose="020B0604030504040204" pitchFamily="34" charset="0"/>
              </a:rPr>
              <a:t>Working document (26, 27, 28, 35)</a:t>
            </a:r>
          </a:p>
          <a:p>
            <a:pPr marL="5021263"/>
            <a:r>
              <a:rPr lang="en-US" altLang="ja-JP" sz="2400" b="1" dirty="0">
                <a:latin typeface="Tahoma" panose="020B0604030504040204" pitchFamily="34" charset="0"/>
                <a:ea typeface="Tahoma" panose="020B0604030504040204" pitchFamily="34" charset="0"/>
                <a:cs typeface="Tahoma" panose="020B0604030504040204" pitchFamily="34" charset="0"/>
              </a:rPr>
              <a:t>Informal documents (9, 10, 11, 53)</a:t>
            </a:r>
          </a:p>
        </p:txBody>
      </p:sp>
      <p:sp>
        <p:nvSpPr>
          <p:cNvPr id="14" name="テキスト ボックス 13">
            <a:extLst>
              <a:ext uri="{FF2B5EF4-FFF2-40B4-BE49-F238E27FC236}">
                <a16:creationId xmlns:a16="http://schemas.microsoft.com/office/drawing/2014/main" id="{DE25D2DA-3EE7-40F6-B744-F8044EFAE6EB}"/>
              </a:ext>
            </a:extLst>
          </p:cNvPr>
          <p:cNvSpPr txBox="1"/>
          <p:nvPr/>
        </p:nvSpPr>
        <p:spPr>
          <a:xfrm>
            <a:off x="849086" y="4590056"/>
            <a:ext cx="10678886" cy="1569660"/>
          </a:xfrm>
          <a:prstGeom prst="rect">
            <a:avLst/>
          </a:prstGeom>
          <a:noFill/>
          <a:ln w="19050">
            <a:solidFill>
              <a:srgbClr val="00B050"/>
            </a:solidFill>
          </a:ln>
        </p:spPr>
        <p:txBody>
          <a:bodyPr wrap="square">
            <a:spAutoFit/>
          </a:bodyPr>
          <a:lstStyle/>
          <a:p>
            <a:r>
              <a:rPr lang="en-US" altLang="ja-JP" sz="2400" dirty="0">
                <a:latin typeface="Tahoma" panose="020B0604030504040204" pitchFamily="34" charset="0"/>
                <a:ea typeface="Tahoma" panose="020B0604030504040204" pitchFamily="34" charset="0"/>
                <a:cs typeface="Tahoma" panose="020B0604030504040204" pitchFamily="34" charset="0"/>
              </a:rPr>
              <a:t>At low test speeds, the current tolerance would force testing at e.g. 18 km/h, i.e. at speeds beyond the operating design domain of the system or of the frame of testing conditions. The tolerance must hence be shifted into the domain of operation and/or the defined test conditions.</a:t>
            </a:r>
            <a:endParaRPr lang="ja-JP" altLang="en-US" sz="2400" dirty="0">
              <a:latin typeface="Tahoma" panose="020B0604030504040204" pitchFamily="34" charset="0"/>
              <a:cs typeface="Tahoma" panose="020B0604030504040204" pitchFamily="34" charset="0"/>
            </a:endParaRPr>
          </a:p>
        </p:txBody>
      </p:sp>
      <p:sp>
        <p:nvSpPr>
          <p:cNvPr id="16" name="テキスト ボックス 15">
            <a:extLst>
              <a:ext uri="{FF2B5EF4-FFF2-40B4-BE49-F238E27FC236}">
                <a16:creationId xmlns:a16="http://schemas.microsoft.com/office/drawing/2014/main" id="{BD72A0CC-6AE9-474A-B8F3-D820ED762C2E}"/>
              </a:ext>
            </a:extLst>
          </p:cNvPr>
          <p:cNvSpPr txBox="1"/>
          <p:nvPr/>
        </p:nvSpPr>
        <p:spPr>
          <a:xfrm>
            <a:off x="7701280" y="6441440"/>
            <a:ext cx="4490720" cy="369332"/>
          </a:xfrm>
          <a:prstGeom prst="rect">
            <a:avLst/>
          </a:prstGeom>
          <a:noFill/>
        </p:spPr>
        <p:txBody>
          <a:bodyPr wrap="square" rtlCol="0">
            <a:spAutoFit/>
          </a:bodyPr>
          <a:lstStyle/>
          <a:p>
            <a:pPr algn="r"/>
            <a:r>
              <a:rPr kumimoji="1" lang="en-US" altLang="ja-JP" dirty="0">
                <a:solidFill>
                  <a:schemeClr val="bg1"/>
                </a:solidFill>
                <a:latin typeface="Tahoma" panose="020B0604030504040204" pitchFamily="34" charset="0"/>
                <a:ea typeface="Tahoma" panose="020B0604030504040204" pitchFamily="34" charset="0"/>
                <a:cs typeface="Tahoma" panose="020B0604030504040204" pitchFamily="34" charset="0"/>
              </a:rPr>
              <a:t>Chair and Secretary IWG AEBS – GRVA 07</a:t>
            </a:r>
            <a:endParaRPr kumimoji="1" lang="ja-JP" altLang="en-US" dirty="0">
              <a:solidFill>
                <a:schemeClr val="bg1"/>
              </a:solidFill>
              <a:latin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315934048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9BE14954-C42F-4775-A508-C8BE99F6DC0B}"/>
              </a:ext>
            </a:extLst>
          </p:cNvPr>
          <p:cNvSpPr>
            <a:spLocks noGrp="1"/>
          </p:cNvSpPr>
          <p:nvPr>
            <p:ph type="sldNum" sz="quarter" idx="12"/>
          </p:nvPr>
        </p:nvSpPr>
        <p:spPr/>
        <p:txBody>
          <a:bodyPr/>
          <a:lstStyle/>
          <a:p>
            <a:fld id="{35A469A7-D8F0-4CD9-B84B-3A79413A6802}" type="slidenum">
              <a:rPr kumimoji="1" lang="ja-JP" altLang="en-US" smtClean="0"/>
              <a:t>27</a:t>
            </a:fld>
            <a:endParaRPr kumimoji="1" lang="ja-JP" altLang="en-US"/>
          </a:p>
        </p:txBody>
      </p:sp>
      <p:sp>
        <p:nvSpPr>
          <p:cNvPr id="6" name="テキスト ボックス 5">
            <a:extLst>
              <a:ext uri="{FF2B5EF4-FFF2-40B4-BE49-F238E27FC236}">
                <a16:creationId xmlns:a16="http://schemas.microsoft.com/office/drawing/2014/main" id="{426BED61-F62B-4CC3-AA9D-2BDF2FBDECD7}"/>
              </a:ext>
            </a:extLst>
          </p:cNvPr>
          <p:cNvSpPr txBox="1"/>
          <p:nvPr/>
        </p:nvSpPr>
        <p:spPr>
          <a:xfrm>
            <a:off x="0" y="0"/>
            <a:ext cx="12192000" cy="954107"/>
          </a:xfrm>
          <a:prstGeom prst="rect">
            <a:avLst/>
          </a:prstGeom>
          <a:solidFill>
            <a:schemeClr val="accent2"/>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Informal</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Working</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Group</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on</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AEBS</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for</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Light</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Vehicles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2800" dirty="0">
                <a:solidFill>
                  <a:prstClr val="white"/>
                </a:solidFill>
                <a:latin typeface="Tahoma" panose="020B0604030504040204" pitchFamily="34" charset="0"/>
                <a:ea typeface="Tahoma" panose="020B0604030504040204" pitchFamily="34" charset="0"/>
                <a:cs typeface="Tahoma" panose="020B0604030504040204" pitchFamily="34" charset="0"/>
              </a:rPr>
              <a:t>Activities of this IWG</a:t>
            </a:r>
            <a:endPar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endParaRPr>
          </a:p>
        </p:txBody>
      </p:sp>
      <p:sp>
        <p:nvSpPr>
          <p:cNvPr id="7" name="テキスト ボックス 6">
            <a:extLst>
              <a:ext uri="{FF2B5EF4-FFF2-40B4-BE49-F238E27FC236}">
                <a16:creationId xmlns:a16="http://schemas.microsoft.com/office/drawing/2014/main" id="{41BCBEF1-37F5-4AFF-8DD5-83B44C8A47CD}"/>
              </a:ext>
            </a:extLst>
          </p:cNvPr>
          <p:cNvSpPr txBox="1"/>
          <p:nvPr/>
        </p:nvSpPr>
        <p:spPr>
          <a:xfrm>
            <a:off x="812800" y="1071334"/>
            <a:ext cx="10769600" cy="4941417"/>
          </a:xfrm>
          <a:prstGeom prst="rect">
            <a:avLst/>
          </a:prstGeom>
          <a:noFill/>
        </p:spPr>
        <p:txBody>
          <a:bodyPr wrap="square" rtlCol="0">
            <a:spAutoFit/>
          </a:bodyPr>
          <a:lstStyle/>
          <a:p>
            <a:pPr>
              <a:lnSpc>
                <a:spcPct val="150000"/>
              </a:lnSpc>
            </a:pPr>
            <a:r>
              <a:rPr kumimoji="1" lang="en-US" altLang="ja-JP" sz="3200" dirty="0">
                <a:latin typeface="Tahoma" panose="020B0604030504040204" pitchFamily="34" charset="0"/>
                <a:ea typeface="Tahoma" panose="020B0604030504040204" pitchFamily="34" charset="0"/>
                <a:cs typeface="Tahoma" panose="020B0604030504040204" pitchFamily="34" charset="0"/>
              </a:rPr>
              <a:t>TOR (GRRF-84-03)</a:t>
            </a:r>
          </a:p>
          <a:p>
            <a:pPr lvl="0" algn="just">
              <a:lnSpc>
                <a:spcPct val="150000"/>
              </a:lnSpc>
              <a:spcAft>
                <a:spcPts val="600"/>
              </a:spcAft>
              <a:tabLst>
                <a:tab pos="571500" algn="l"/>
                <a:tab pos="589280" algn="l"/>
              </a:tabLst>
            </a:pPr>
            <a:r>
              <a:rPr lang="en-GB" altLang="ja-JP" sz="2400" dirty="0">
                <a:effectLst/>
                <a:latin typeface="Tahoma" panose="020B0604030504040204" pitchFamily="34" charset="0"/>
                <a:ea typeface="Tahoma" panose="020B0604030504040204" pitchFamily="34" charset="0"/>
                <a:cs typeface="Tahoma" panose="020B0604030504040204" pitchFamily="34" charset="0"/>
              </a:rPr>
              <a:t>The informal group shall address the following issues:</a:t>
            </a:r>
            <a:endParaRPr lang="ja-JP" altLang="ja-JP" sz="2400" dirty="0">
              <a:effectLst/>
              <a:latin typeface="Tahoma" panose="020B0604030504040204" pitchFamily="34" charset="0"/>
              <a:ea typeface="ＭＳ 明朝" panose="02020609040205080304" pitchFamily="17" charset="-128"/>
              <a:cs typeface="Tahoma" panose="020B0604030504040204" pitchFamily="34" charset="0"/>
            </a:endParaRPr>
          </a:p>
          <a:p>
            <a:pPr marL="628650" lvl="1" indent="-285750" algn="just">
              <a:lnSpc>
                <a:spcPct val="150000"/>
              </a:lnSpc>
              <a:spcAft>
                <a:spcPts val="600"/>
              </a:spcAft>
              <a:buFont typeface="+mj-lt"/>
              <a:buAutoNum type="alphaLcPeriod"/>
              <a:tabLst>
                <a:tab pos="900430" algn="l"/>
              </a:tabLst>
            </a:pPr>
            <a:r>
              <a:rPr lang="en-GB" altLang="ja-JP" sz="2400" dirty="0">
                <a:effectLst/>
                <a:latin typeface="Tahoma" panose="020B0604030504040204" pitchFamily="34" charset="0"/>
                <a:ea typeface="Tahoma" panose="020B0604030504040204" pitchFamily="34" charset="0"/>
                <a:cs typeface="Tahoma" panose="020B0604030504040204" pitchFamily="34" charset="0"/>
              </a:rPr>
              <a:t>Define AEBS</a:t>
            </a:r>
            <a:r>
              <a:rPr lang="en-GB" altLang="ja-JP" sz="2400" b="1" dirty="0">
                <a:effectLst/>
                <a:latin typeface="Tahoma" panose="020B0604030504040204" pitchFamily="34" charset="0"/>
                <a:ea typeface="Tahoma" panose="020B0604030504040204" pitchFamily="34" charset="0"/>
                <a:cs typeface="Tahoma" panose="020B0604030504040204" pitchFamily="34" charset="0"/>
              </a:rPr>
              <a:t> </a:t>
            </a:r>
            <a:r>
              <a:rPr lang="en-GB" altLang="ja-JP" sz="2400" dirty="0">
                <a:effectLst/>
                <a:latin typeface="Tahoma" panose="020B0604030504040204" pitchFamily="34" charset="0"/>
                <a:ea typeface="Tahoma" panose="020B0604030504040204" pitchFamily="34" charset="0"/>
                <a:cs typeface="Tahoma" panose="020B0604030504040204" pitchFamily="34" charset="0"/>
              </a:rPr>
              <a:t>requirements adapted to moving and stationary obstacles. Priority will be given to rear end collision with M/N vehicles.</a:t>
            </a:r>
            <a:endParaRPr lang="ja-JP" altLang="ja-JP" sz="2400" dirty="0">
              <a:effectLst/>
              <a:latin typeface="Tahoma" panose="020B0604030504040204" pitchFamily="34" charset="0"/>
              <a:ea typeface="ＭＳ 明朝" panose="02020609040205080304" pitchFamily="17" charset="-128"/>
              <a:cs typeface="Tahoma" panose="020B0604030504040204" pitchFamily="34" charset="0"/>
            </a:endParaRPr>
          </a:p>
          <a:p>
            <a:pPr marL="628650" lvl="1" indent="-285750" algn="just">
              <a:lnSpc>
                <a:spcPct val="150000"/>
              </a:lnSpc>
              <a:spcAft>
                <a:spcPts val="600"/>
              </a:spcAft>
              <a:buFont typeface="+mj-lt"/>
              <a:buAutoNum type="alphaLcPeriod"/>
              <a:tabLst>
                <a:tab pos="900430" algn="l"/>
              </a:tabLst>
            </a:pPr>
            <a:r>
              <a:rPr lang="en-GB" altLang="ja-JP" sz="2400" dirty="0">
                <a:effectLst/>
                <a:latin typeface="Tahoma" panose="020B0604030504040204" pitchFamily="34" charset="0"/>
                <a:ea typeface="Tahoma" panose="020B0604030504040204" pitchFamily="34" charset="0"/>
                <a:cs typeface="Tahoma" panose="020B0604030504040204" pitchFamily="34" charset="0"/>
              </a:rPr>
              <a:t>Define AEBS requirements adapted to pedestrians.</a:t>
            </a:r>
            <a:endParaRPr lang="ja-JP" altLang="ja-JP" sz="2400" dirty="0">
              <a:effectLst/>
              <a:latin typeface="Tahoma" panose="020B0604030504040204" pitchFamily="34" charset="0"/>
              <a:ea typeface="ＭＳ 明朝" panose="02020609040205080304" pitchFamily="17" charset="-128"/>
              <a:cs typeface="Tahoma" panose="020B0604030504040204" pitchFamily="34" charset="0"/>
            </a:endParaRPr>
          </a:p>
          <a:p>
            <a:pPr marL="628650" lvl="1" indent="-285750" algn="just">
              <a:lnSpc>
                <a:spcPct val="150000"/>
              </a:lnSpc>
              <a:spcAft>
                <a:spcPts val="600"/>
              </a:spcAft>
              <a:buFont typeface="+mj-lt"/>
              <a:buAutoNum type="alphaLcPeriod"/>
              <a:tabLst>
                <a:tab pos="900430" algn="l"/>
              </a:tabLst>
            </a:pPr>
            <a:r>
              <a:rPr lang="en-GB" altLang="ja-JP" sz="2400" dirty="0">
                <a:effectLst/>
                <a:latin typeface="Tahoma" panose="020B0604030504040204" pitchFamily="34" charset="0"/>
                <a:ea typeface="Tahoma" panose="020B0604030504040204" pitchFamily="34" charset="0"/>
                <a:cs typeface="Tahoma" panose="020B0604030504040204" pitchFamily="34" charset="0"/>
              </a:rPr>
              <a:t>Define AEBS requirements adapted to cyclists</a:t>
            </a:r>
            <a:endParaRPr lang="ja-JP" altLang="ja-JP" sz="2400" dirty="0">
              <a:effectLst/>
              <a:latin typeface="Tahoma" panose="020B0604030504040204" pitchFamily="34" charset="0"/>
              <a:ea typeface="ＭＳ 明朝" panose="02020609040205080304" pitchFamily="17" charset="-128"/>
              <a:cs typeface="Tahoma" panose="020B0604030504040204" pitchFamily="34" charset="0"/>
            </a:endParaRPr>
          </a:p>
          <a:p>
            <a:pPr marL="628650" lvl="1" indent="-285750" algn="just">
              <a:lnSpc>
                <a:spcPct val="150000"/>
              </a:lnSpc>
              <a:spcAft>
                <a:spcPts val="600"/>
              </a:spcAft>
              <a:buFont typeface="+mj-lt"/>
              <a:buAutoNum type="alphaLcPeriod"/>
              <a:tabLst>
                <a:tab pos="900430" algn="l"/>
              </a:tabLst>
            </a:pPr>
            <a:r>
              <a:rPr lang="en-GB" altLang="ja-JP" sz="2400" b="1" dirty="0">
                <a:effectLst/>
                <a:latin typeface="Tahoma" panose="020B0604030504040204" pitchFamily="34" charset="0"/>
                <a:ea typeface="Tahoma" panose="020B0604030504040204" pitchFamily="34" charset="0"/>
                <a:cs typeface="Tahoma" panose="020B0604030504040204" pitchFamily="34" charset="0"/>
              </a:rPr>
              <a:t>Shall provide a technical review for the extension of technical requirements to include motorcyclists and large animals.</a:t>
            </a:r>
            <a:endParaRPr lang="ja-JP" altLang="ja-JP" sz="2400" b="1" dirty="0">
              <a:effectLst/>
              <a:latin typeface="Tahoma" panose="020B0604030504040204" pitchFamily="34" charset="0"/>
              <a:ea typeface="ＭＳ 明朝" panose="02020609040205080304" pitchFamily="17" charset="-128"/>
              <a:cs typeface="Tahoma" panose="020B0604030504040204" pitchFamily="34" charset="0"/>
            </a:endParaRPr>
          </a:p>
        </p:txBody>
      </p:sp>
      <p:sp>
        <p:nvSpPr>
          <p:cNvPr id="9" name="テキスト ボックス 8">
            <a:extLst>
              <a:ext uri="{FF2B5EF4-FFF2-40B4-BE49-F238E27FC236}">
                <a16:creationId xmlns:a16="http://schemas.microsoft.com/office/drawing/2014/main" id="{1CF41619-62AC-4E05-8F0E-2CB28720713A}"/>
              </a:ext>
            </a:extLst>
          </p:cNvPr>
          <p:cNvSpPr txBox="1"/>
          <p:nvPr/>
        </p:nvSpPr>
        <p:spPr>
          <a:xfrm>
            <a:off x="7701280" y="6441440"/>
            <a:ext cx="4490720" cy="369332"/>
          </a:xfrm>
          <a:prstGeom prst="rect">
            <a:avLst/>
          </a:prstGeom>
          <a:noFill/>
        </p:spPr>
        <p:txBody>
          <a:bodyPr wrap="square" rtlCol="0">
            <a:spAutoFit/>
          </a:bodyPr>
          <a:lstStyle/>
          <a:p>
            <a:pPr algn="r"/>
            <a:r>
              <a:rPr kumimoji="1" lang="en-US" altLang="ja-JP" dirty="0">
                <a:solidFill>
                  <a:schemeClr val="bg1"/>
                </a:solidFill>
                <a:latin typeface="Tahoma" panose="020B0604030504040204" pitchFamily="34" charset="0"/>
                <a:ea typeface="Tahoma" panose="020B0604030504040204" pitchFamily="34" charset="0"/>
                <a:cs typeface="Tahoma" panose="020B0604030504040204" pitchFamily="34" charset="0"/>
              </a:rPr>
              <a:t>Chair and Secretary IWG AEBS – GRVA 07</a:t>
            </a:r>
            <a:endParaRPr kumimoji="1" lang="ja-JP" altLang="en-US" dirty="0">
              <a:solidFill>
                <a:schemeClr val="bg1"/>
              </a:solidFill>
              <a:latin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316065305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35A469A7-D8F0-4CD9-B84B-3A79413A6802}" type="slidenum">
              <a:rPr kumimoji="1" lang="ja-JP" altLang="en-US" smtClean="0"/>
              <a:t>28</a:t>
            </a:fld>
            <a:endParaRPr kumimoji="1" lang="ja-JP" altLang="en-US"/>
          </a:p>
        </p:txBody>
      </p:sp>
      <p:sp>
        <p:nvSpPr>
          <p:cNvPr id="5" name="テキスト ボックス 4"/>
          <p:cNvSpPr txBox="1"/>
          <p:nvPr/>
        </p:nvSpPr>
        <p:spPr>
          <a:xfrm>
            <a:off x="0" y="0"/>
            <a:ext cx="12192000" cy="523220"/>
          </a:xfrm>
          <a:prstGeom prst="rect">
            <a:avLst/>
          </a:prstGeom>
          <a:solidFill>
            <a:schemeClr val="accent2"/>
          </a:solidFill>
        </p:spPr>
        <p:txBody>
          <a:bodyPr wrap="square" rtlCol="0">
            <a:spAutoFit/>
          </a:bodyPr>
          <a:lstStyle/>
          <a:p>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Informal</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Working</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Group</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on</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AEBS</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for</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Light</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Vehicles</a:t>
            </a:r>
          </a:p>
        </p:txBody>
      </p:sp>
      <p:sp>
        <p:nvSpPr>
          <p:cNvPr id="6" name="テキスト ボックス 5"/>
          <p:cNvSpPr txBox="1"/>
          <p:nvPr/>
        </p:nvSpPr>
        <p:spPr>
          <a:xfrm>
            <a:off x="132805" y="1905506"/>
            <a:ext cx="11926389" cy="3046988"/>
          </a:xfrm>
          <a:prstGeom prst="rect">
            <a:avLst/>
          </a:prstGeom>
          <a:noFill/>
        </p:spPr>
        <p:txBody>
          <a:bodyPr wrap="square" rtlCol="0">
            <a:spAutoFit/>
          </a:bodyPr>
          <a:lstStyle/>
          <a:p>
            <a:pPr algn="ctr"/>
            <a:r>
              <a:rPr kumimoji="1" lang="en-US" altLang="ja-JP" sz="9600" b="1" dirty="0">
                <a:solidFill>
                  <a:srgbClr val="0070C0"/>
                </a:solidFill>
                <a:latin typeface="Tahoma" panose="020B0604030504040204" pitchFamily="34" charset="0"/>
                <a:ea typeface="Tahoma" panose="020B0604030504040204" pitchFamily="34" charset="0"/>
                <a:cs typeface="Tahoma" panose="020B0604030504040204" pitchFamily="34" charset="0"/>
              </a:rPr>
              <a:t>Thank you </a:t>
            </a:r>
          </a:p>
          <a:p>
            <a:pPr algn="ctr"/>
            <a:r>
              <a:rPr kumimoji="1" lang="en-US" altLang="ja-JP" sz="9600" b="1" dirty="0">
                <a:solidFill>
                  <a:srgbClr val="0070C0"/>
                </a:solidFill>
                <a:latin typeface="Tahoma" panose="020B0604030504040204" pitchFamily="34" charset="0"/>
                <a:ea typeface="Tahoma" panose="020B0604030504040204" pitchFamily="34" charset="0"/>
                <a:cs typeface="Tahoma" panose="020B0604030504040204" pitchFamily="34" charset="0"/>
              </a:rPr>
              <a:t>for your attention</a:t>
            </a:r>
            <a:endParaRPr kumimoji="1" lang="ja-JP" altLang="en-US" sz="9600" b="1" dirty="0">
              <a:solidFill>
                <a:srgbClr val="0070C0"/>
              </a:solidFill>
              <a:latin typeface="Tahoma" panose="020B0604030504040204" pitchFamily="34" charset="0"/>
              <a:cs typeface="Tahoma" panose="020B0604030504040204" pitchFamily="34" charset="0"/>
            </a:endParaRPr>
          </a:p>
        </p:txBody>
      </p:sp>
      <p:sp>
        <p:nvSpPr>
          <p:cNvPr id="8" name="テキスト ボックス 7"/>
          <p:cNvSpPr txBox="1"/>
          <p:nvPr/>
        </p:nvSpPr>
        <p:spPr>
          <a:xfrm>
            <a:off x="7701280" y="6441440"/>
            <a:ext cx="4490720" cy="369332"/>
          </a:xfrm>
          <a:prstGeom prst="rect">
            <a:avLst/>
          </a:prstGeom>
          <a:noFill/>
        </p:spPr>
        <p:txBody>
          <a:bodyPr wrap="square" rtlCol="0">
            <a:spAutoFit/>
          </a:bodyPr>
          <a:lstStyle/>
          <a:p>
            <a:pPr algn="r"/>
            <a:r>
              <a:rPr kumimoji="1" lang="en-US" altLang="ja-JP" dirty="0">
                <a:solidFill>
                  <a:schemeClr val="bg1"/>
                </a:solidFill>
                <a:latin typeface="Tahoma" panose="020B0604030504040204" pitchFamily="34" charset="0"/>
                <a:ea typeface="Tahoma" panose="020B0604030504040204" pitchFamily="34" charset="0"/>
                <a:cs typeface="Tahoma" panose="020B0604030504040204" pitchFamily="34" charset="0"/>
              </a:rPr>
              <a:t>Chair and Secretary IWG AEBS – GRVA 07</a:t>
            </a:r>
            <a:endParaRPr kumimoji="1" lang="ja-JP" altLang="en-US" dirty="0">
              <a:solidFill>
                <a:schemeClr val="bg1"/>
              </a:solidFill>
              <a:latin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417974194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6EFF6A6E-064E-4A58-B7F4-EE60F6EDCBA6}"/>
              </a:ext>
            </a:extLst>
          </p:cNvPr>
          <p:cNvSpPr>
            <a:spLocks noGrp="1"/>
          </p:cNvSpPr>
          <p:nvPr>
            <p:ph type="sldNum" sz="quarter" idx="12"/>
          </p:nvPr>
        </p:nvSpPr>
        <p:spPr/>
        <p:txBody>
          <a:bodyPr/>
          <a:lstStyle/>
          <a:p>
            <a:fld id="{35A469A7-D8F0-4CD9-B84B-3A79413A6802}" type="slidenum">
              <a:rPr kumimoji="1" lang="ja-JP" altLang="en-US" smtClean="0"/>
              <a:t>29</a:t>
            </a:fld>
            <a:endParaRPr kumimoji="1" lang="ja-JP" altLang="en-US"/>
          </a:p>
        </p:txBody>
      </p:sp>
      <p:sp>
        <p:nvSpPr>
          <p:cNvPr id="6" name="テキスト ボックス 5">
            <a:extLst>
              <a:ext uri="{FF2B5EF4-FFF2-40B4-BE49-F238E27FC236}">
                <a16:creationId xmlns:a16="http://schemas.microsoft.com/office/drawing/2014/main" id="{A1F92F97-F197-41AE-9817-1414D9C3AD14}"/>
              </a:ext>
            </a:extLst>
          </p:cNvPr>
          <p:cNvSpPr txBox="1"/>
          <p:nvPr/>
        </p:nvSpPr>
        <p:spPr>
          <a:xfrm>
            <a:off x="426722" y="47228"/>
            <a:ext cx="11672942" cy="2954655"/>
          </a:xfrm>
          <a:prstGeom prst="rect">
            <a:avLst/>
          </a:prstGeom>
          <a:noFill/>
        </p:spPr>
        <p:txBody>
          <a:bodyPr wrap="square" rtlCol="0">
            <a:spAutoFit/>
          </a:bodyPr>
          <a:lstStyle/>
          <a:p>
            <a:r>
              <a:rPr lang="en-US" altLang="ja-JP" sz="2000" dirty="0">
                <a:latin typeface="Tahoma" panose="020B0604030504040204" pitchFamily="34" charset="0"/>
                <a:ea typeface="Tahoma" panose="020B0604030504040204" pitchFamily="34" charset="0"/>
                <a:cs typeface="Tahoma" panose="020B0604030504040204" pitchFamily="34" charset="0"/>
              </a:rPr>
              <a:t>4</a:t>
            </a:r>
            <a:r>
              <a:rPr kumimoji="1" lang="en-US" altLang="ja-JP" sz="2000" baseline="30000" dirty="0">
                <a:latin typeface="Tahoma" panose="020B0604030504040204" pitchFamily="34" charset="0"/>
                <a:ea typeface="Tahoma" panose="020B0604030504040204" pitchFamily="34" charset="0"/>
                <a:cs typeface="Tahoma" panose="020B0604030504040204" pitchFamily="34" charset="0"/>
              </a:rPr>
              <a:t>th</a:t>
            </a:r>
            <a:r>
              <a:rPr kumimoji="1" lang="en-US" altLang="ja-JP" sz="2000" dirty="0">
                <a:latin typeface="Tahoma" panose="020B0604030504040204" pitchFamily="34" charset="0"/>
                <a:ea typeface="Tahoma" panose="020B0604030504040204" pitchFamily="34" charset="0"/>
                <a:cs typeface="Tahoma" panose="020B0604030504040204" pitchFamily="34" charset="0"/>
              </a:rPr>
              <a:t> GRVA (September 2019)</a:t>
            </a:r>
          </a:p>
          <a:p>
            <a:r>
              <a:rPr kumimoji="1" lang="en-US" altLang="ja-JP" sz="2000" dirty="0">
                <a:latin typeface="Tahoma" panose="020B0604030504040204" pitchFamily="34" charset="0"/>
                <a:cs typeface="Tahoma" panose="020B0604030504040204" pitchFamily="34" charset="0"/>
              </a:rPr>
              <a:t>GRVA agreed two proposal in 4</a:t>
            </a:r>
            <a:r>
              <a:rPr kumimoji="1" lang="en-US" altLang="ja-JP" sz="2000" baseline="30000" dirty="0">
                <a:latin typeface="Tahoma" panose="020B0604030504040204" pitchFamily="34" charset="0"/>
                <a:cs typeface="Tahoma" panose="020B0604030504040204" pitchFamily="34" charset="0"/>
              </a:rPr>
              <a:t>th</a:t>
            </a:r>
            <a:r>
              <a:rPr kumimoji="1" lang="en-US" altLang="ja-JP" sz="2000" dirty="0">
                <a:latin typeface="Tahoma" panose="020B0604030504040204" pitchFamily="34" charset="0"/>
                <a:cs typeface="Tahoma" panose="020B0604030504040204" pitchFamily="34" charset="0"/>
              </a:rPr>
              <a:t> session.</a:t>
            </a:r>
          </a:p>
          <a:p>
            <a:pPr marL="628650" indent="-285750">
              <a:buFont typeface="Arial" panose="020B0604020202020204" pitchFamily="34" charset="0"/>
              <a:buChar char="•"/>
            </a:pPr>
            <a:r>
              <a:rPr lang="en-US" altLang="ja-JP" sz="2000" dirty="0">
                <a:latin typeface="Tahoma" panose="020B0604030504040204" pitchFamily="34" charset="0"/>
                <a:cs typeface="Tahoma" panose="020B0604030504040204" pitchFamily="34" charset="0"/>
              </a:rPr>
              <a:t>01 supplement amendment of existing regulation (GRVA-04-51 </a:t>
            </a:r>
            <a:r>
              <a:rPr lang="ja-JP" altLang="en-US" sz="2000" dirty="0">
                <a:latin typeface="Tahoma" panose="020B0604030504040204" pitchFamily="34" charset="0"/>
                <a:cs typeface="Tahoma" panose="020B0604030504040204" pitchFamily="34" charset="0"/>
              </a:rPr>
              <a:t>→ </a:t>
            </a:r>
            <a:r>
              <a:rPr lang="en-US" altLang="ja-JP" sz="2000" dirty="0">
                <a:latin typeface="Tahoma" panose="020B0604030504040204" pitchFamily="34" charset="0"/>
                <a:cs typeface="Tahoma" panose="020B0604030504040204" pitchFamily="34" charset="0"/>
              </a:rPr>
              <a:t>WP29-2020-09)</a:t>
            </a:r>
          </a:p>
          <a:p>
            <a:pPr marL="628650" indent="-285750">
              <a:buFont typeface="Arial" panose="020B0604020202020204" pitchFamily="34" charset="0"/>
              <a:buChar char="•"/>
            </a:pPr>
            <a:r>
              <a:rPr kumimoji="1" lang="en-US" altLang="ja-JP" sz="2000" dirty="0">
                <a:latin typeface="Tahoma" panose="020B0604030504040204" pitchFamily="34" charset="0"/>
                <a:cs typeface="Tahoma" panose="020B0604030504040204" pitchFamily="34" charset="0"/>
              </a:rPr>
              <a:t>01 series amendment for C2P and deletion of N1 full cab </a:t>
            </a:r>
            <a:r>
              <a:rPr lang="en-US" altLang="ja-JP" sz="2000" dirty="0">
                <a:latin typeface="Tahoma" panose="020B0604030504040204" pitchFamily="34" charset="0"/>
                <a:cs typeface="Tahoma" panose="020B0604030504040204" pitchFamily="34" charset="0"/>
              </a:rPr>
              <a:t>(GRVA-04-52 </a:t>
            </a:r>
            <a:r>
              <a:rPr lang="ja-JP" altLang="en-US" sz="2000" dirty="0">
                <a:latin typeface="Tahoma" panose="020B0604030504040204" pitchFamily="34" charset="0"/>
                <a:cs typeface="Tahoma" panose="020B0604030504040204" pitchFamily="34" charset="0"/>
              </a:rPr>
              <a:t>→ </a:t>
            </a:r>
            <a:r>
              <a:rPr lang="en-US" altLang="ja-JP" sz="2000" dirty="0">
                <a:latin typeface="Tahoma" panose="020B0604030504040204" pitchFamily="34" charset="0"/>
                <a:cs typeface="Tahoma" panose="020B0604030504040204" pitchFamily="34" charset="0"/>
              </a:rPr>
              <a:t>WP29-2020-10)</a:t>
            </a:r>
          </a:p>
          <a:p>
            <a:endParaRPr lang="en-US" altLang="ja-JP" sz="2000" dirty="0">
              <a:latin typeface="Tahoma" panose="020B0604030504040204" pitchFamily="34" charset="0"/>
              <a:cs typeface="Tahoma" panose="020B0604030504040204" pitchFamily="34" charset="0"/>
            </a:endParaRPr>
          </a:p>
          <a:p>
            <a:r>
              <a:rPr lang="en-US" altLang="ja-JP" sz="2000" dirty="0">
                <a:latin typeface="Tahoma" panose="020B0604030504040204" pitchFamily="34" charset="0"/>
                <a:cs typeface="Tahoma" panose="020B0604030504040204" pitchFamily="34" charset="0"/>
              </a:rPr>
              <a:t>Result of 180</a:t>
            </a:r>
            <a:r>
              <a:rPr lang="en-US" altLang="ja-JP" sz="2000" baseline="30000" dirty="0">
                <a:latin typeface="Tahoma" panose="020B0604030504040204" pitchFamily="34" charset="0"/>
                <a:cs typeface="Tahoma" panose="020B0604030504040204" pitchFamily="34" charset="0"/>
              </a:rPr>
              <a:t>th</a:t>
            </a:r>
            <a:r>
              <a:rPr lang="en-US" altLang="ja-JP" sz="2000" dirty="0">
                <a:latin typeface="Tahoma" panose="020B0604030504040204" pitchFamily="34" charset="0"/>
                <a:cs typeface="Tahoma" panose="020B0604030504040204" pitchFamily="34" charset="0"/>
              </a:rPr>
              <a:t> WP29 in March 2020</a:t>
            </a:r>
          </a:p>
          <a:p>
            <a:pPr marL="628650" indent="-342900">
              <a:buFont typeface="Arial" panose="020B0604020202020204" pitchFamily="34" charset="0"/>
              <a:buChar char="•"/>
            </a:pPr>
            <a:r>
              <a:rPr lang="en-US" altLang="ja-JP" sz="2200" b="1" dirty="0">
                <a:solidFill>
                  <a:srgbClr val="0070C0"/>
                </a:solidFill>
                <a:latin typeface="Tahoma" panose="020B0604030504040204" pitchFamily="34" charset="0"/>
                <a:cs typeface="Tahoma" panose="020B0604030504040204" pitchFamily="34" charset="0"/>
              </a:rPr>
              <a:t>WP29-2020-09 and WP29-2020-10 were adopted at WP29 in March. </a:t>
            </a:r>
          </a:p>
          <a:p>
            <a:pPr marL="1433513" indent="-342900">
              <a:buFont typeface="Arial" panose="020B0604020202020204" pitchFamily="34" charset="0"/>
              <a:buChar char="•"/>
            </a:pPr>
            <a:r>
              <a:rPr lang="en-US" altLang="ja-JP" sz="2200" dirty="0">
                <a:solidFill>
                  <a:srgbClr val="0070C0"/>
                </a:solidFill>
                <a:latin typeface="Tahoma" panose="020B0604030504040204" pitchFamily="34" charset="0"/>
                <a:cs typeface="Tahoma" panose="020B0604030504040204" pitchFamily="34" charset="0"/>
              </a:rPr>
              <a:t>01 supplement amendment of the original series</a:t>
            </a:r>
            <a:r>
              <a:rPr lang="ja-JP" altLang="en-US" sz="2200" dirty="0">
                <a:solidFill>
                  <a:srgbClr val="0070C0"/>
                </a:solidFill>
                <a:latin typeface="Tahoma" panose="020B0604030504040204" pitchFamily="34" charset="0"/>
                <a:cs typeface="Tahoma" panose="020B0604030504040204" pitchFamily="34" charset="0"/>
              </a:rPr>
              <a:t> </a:t>
            </a:r>
            <a:r>
              <a:rPr lang="en-US" altLang="ja-JP" sz="2200" dirty="0">
                <a:solidFill>
                  <a:srgbClr val="0070C0"/>
                </a:solidFill>
                <a:latin typeface="Tahoma" panose="020B0604030504040204" pitchFamily="34" charset="0"/>
                <a:cs typeface="Tahoma" panose="020B0604030504040204" pitchFamily="34" charset="0"/>
              </a:rPr>
              <a:t>(Revision of requirements etc.)</a:t>
            </a:r>
          </a:p>
          <a:p>
            <a:pPr marL="1433513" indent="-342900">
              <a:buFont typeface="Arial" panose="020B0604020202020204" pitchFamily="34" charset="0"/>
              <a:buChar char="•"/>
            </a:pPr>
            <a:r>
              <a:rPr lang="en-US" altLang="ja-JP" sz="2200" dirty="0">
                <a:solidFill>
                  <a:srgbClr val="0070C0"/>
                </a:solidFill>
                <a:latin typeface="Tahoma" panose="020B0604030504040204" pitchFamily="34" charset="0"/>
                <a:cs typeface="Tahoma" panose="020B0604030504040204" pitchFamily="34" charset="0"/>
              </a:rPr>
              <a:t>01 series amendment (Remove N1 full cab vehicle etc.)</a:t>
            </a:r>
          </a:p>
        </p:txBody>
      </p:sp>
      <p:sp>
        <p:nvSpPr>
          <p:cNvPr id="8" name="正方形/長方形 7">
            <a:extLst>
              <a:ext uri="{FF2B5EF4-FFF2-40B4-BE49-F238E27FC236}">
                <a16:creationId xmlns:a16="http://schemas.microsoft.com/office/drawing/2014/main" id="{F61E129F-E9F3-4656-8844-83D4DAC8F47F}"/>
              </a:ext>
            </a:extLst>
          </p:cNvPr>
          <p:cNvSpPr/>
          <p:nvPr/>
        </p:nvSpPr>
        <p:spPr>
          <a:xfrm>
            <a:off x="426721" y="47228"/>
            <a:ext cx="11505730" cy="2927902"/>
          </a:xfrm>
          <a:prstGeom prst="rect">
            <a:avLst/>
          </a:prstGeom>
          <a:noFill/>
          <a:ln w="190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a:extLst>
              <a:ext uri="{FF2B5EF4-FFF2-40B4-BE49-F238E27FC236}">
                <a16:creationId xmlns:a16="http://schemas.microsoft.com/office/drawing/2014/main" id="{AA62FFB8-B7B8-42F7-A3DA-6BB521863C24}"/>
              </a:ext>
            </a:extLst>
          </p:cNvPr>
          <p:cNvSpPr/>
          <p:nvPr/>
        </p:nvSpPr>
        <p:spPr>
          <a:xfrm>
            <a:off x="426721" y="3060700"/>
            <a:ext cx="11505730" cy="3234126"/>
          </a:xfrm>
          <a:prstGeom prst="rect">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正方形/長方形 11">
            <a:extLst>
              <a:ext uri="{FF2B5EF4-FFF2-40B4-BE49-F238E27FC236}">
                <a16:creationId xmlns:a16="http://schemas.microsoft.com/office/drawing/2014/main" id="{5B1B48F8-0982-426B-8DB5-9482B8777745}"/>
              </a:ext>
            </a:extLst>
          </p:cNvPr>
          <p:cNvSpPr/>
          <p:nvPr/>
        </p:nvSpPr>
        <p:spPr>
          <a:xfrm>
            <a:off x="426721" y="3065118"/>
            <a:ext cx="10899059" cy="3293209"/>
          </a:xfrm>
          <a:prstGeom prst="rect">
            <a:avLst/>
          </a:prstGeom>
        </p:spPr>
        <p:txBody>
          <a:bodyPr wrap="square">
            <a:spAutoFit/>
          </a:bodyPr>
          <a:lstStyle/>
          <a:p>
            <a:r>
              <a:rPr lang="en-US" altLang="ja-JP" sz="2000" dirty="0">
                <a:latin typeface="Tahoma" panose="020B0604030504040204" pitchFamily="34" charset="0"/>
                <a:ea typeface="Tahoma" panose="020B0604030504040204" pitchFamily="34" charset="0"/>
                <a:cs typeface="Tahoma" panose="020B0604030504040204" pitchFamily="34" charset="0"/>
              </a:rPr>
              <a:t>5</a:t>
            </a:r>
            <a:r>
              <a:rPr lang="en-US" altLang="ja-JP" sz="2000" baseline="30000" dirty="0">
                <a:latin typeface="Tahoma" panose="020B0604030504040204" pitchFamily="34" charset="0"/>
                <a:ea typeface="Tahoma" panose="020B0604030504040204" pitchFamily="34" charset="0"/>
                <a:cs typeface="Tahoma" panose="020B0604030504040204" pitchFamily="34" charset="0"/>
              </a:rPr>
              <a:t>th</a:t>
            </a:r>
            <a:r>
              <a:rPr lang="en-US" altLang="ja-JP" sz="2000" dirty="0">
                <a:latin typeface="Tahoma" panose="020B0604030504040204" pitchFamily="34" charset="0"/>
                <a:ea typeface="Tahoma" panose="020B0604030504040204" pitchFamily="34" charset="0"/>
                <a:cs typeface="Tahoma" panose="020B0604030504040204" pitchFamily="34" charset="0"/>
              </a:rPr>
              <a:t> GRVA (February 2020)</a:t>
            </a:r>
          </a:p>
          <a:p>
            <a:r>
              <a:rPr lang="en-US" altLang="ja-JP" sz="2000" dirty="0">
                <a:latin typeface="Tahoma" panose="020B0604030504040204" pitchFamily="34" charset="0"/>
                <a:cs typeface="Tahoma" panose="020B0604030504040204" pitchFamily="34" charset="0"/>
              </a:rPr>
              <a:t>GRVA agreed the proposal for “Robustness of system” in 5</a:t>
            </a:r>
            <a:r>
              <a:rPr lang="en-US" altLang="ja-JP" sz="2000" baseline="30000" dirty="0">
                <a:latin typeface="Tahoma" panose="020B0604030504040204" pitchFamily="34" charset="0"/>
                <a:cs typeface="Tahoma" panose="020B0604030504040204" pitchFamily="34" charset="0"/>
              </a:rPr>
              <a:t>th</a:t>
            </a:r>
            <a:r>
              <a:rPr lang="en-US" altLang="ja-JP" sz="2000" dirty="0">
                <a:latin typeface="Tahoma" panose="020B0604030504040204" pitchFamily="34" charset="0"/>
                <a:cs typeface="Tahoma" panose="020B0604030504040204" pitchFamily="34" charset="0"/>
              </a:rPr>
              <a:t> session.</a:t>
            </a:r>
            <a:endParaRPr lang="en-US" altLang="ja-JP" sz="2000" dirty="0">
              <a:latin typeface="Tahoma" panose="020B0604030504040204" pitchFamily="34" charset="0"/>
              <a:ea typeface="Tahoma" panose="020B0604030504040204" pitchFamily="34" charset="0"/>
              <a:cs typeface="Tahoma" panose="020B0604030504040204" pitchFamily="34" charset="0"/>
            </a:endParaRPr>
          </a:p>
          <a:p>
            <a:pPr marL="628650" indent="-285750">
              <a:buFont typeface="Arial" panose="020B0604020202020204" pitchFamily="34" charset="0"/>
              <a:buChar char="•"/>
            </a:pPr>
            <a:r>
              <a:rPr lang="en-US" altLang="ja-JP" sz="2000" dirty="0">
                <a:latin typeface="Tahoma" panose="020B0604030504040204" pitchFamily="34" charset="0"/>
                <a:cs typeface="Tahoma" panose="020B0604030504040204" pitchFamily="34" charset="0"/>
              </a:rPr>
              <a:t>GRVA adopted the proposal of the original and 01 series amendment in 5</a:t>
            </a:r>
            <a:r>
              <a:rPr lang="en-US" altLang="ja-JP" sz="2000" baseline="30000" dirty="0">
                <a:latin typeface="Tahoma" panose="020B0604030504040204" pitchFamily="34" charset="0"/>
                <a:cs typeface="Tahoma" panose="020B0604030504040204" pitchFamily="34" charset="0"/>
              </a:rPr>
              <a:t>th</a:t>
            </a:r>
            <a:r>
              <a:rPr lang="en-US" altLang="ja-JP" sz="2000" dirty="0">
                <a:latin typeface="Tahoma" panose="020B0604030504040204" pitchFamily="34" charset="0"/>
                <a:cs typeface="Tahoma" panose="020B0604030504040204" pitchFamily="34" charset="0"/>
              </a:rPr>
              <a:t> session. </a:t>
            </a:r>
          </a:p>
          <a:p>
            <a:pPr marL="342900"/>
            <a:r>
              <a:rPr lang="en-US" altLang="ja-JP" sz="2000" dirty="0">
                <a:latin typeface="Tahoma" panose="020B0604030504040204" pitchFamily="34" charset="0"/>
                <a:cs typeface="Tahoma" panose="020B0604030504040204" pitchFamily="34" charset="0"/>
              </a:rPr>
              <a:t>    (GRVA-2020-17 amended by GRVA-05-60 </a:t>
            </a:r>
            <a:r>
              <a:rPr lang="ja-JP" altLang="en-US" sz="2000" dirty="0">
                <a:latin typeface="Tahoma" panose="020B0604030504040204" pitchFamily="34" charset="0"/>
                <a:cs typeface="Tahoma" panose="020B0604030504040204" pitchFamily="34" charset="0"/>
              </a:rPr>
              <a:t>→ </a:t>
            </a:r>
            <a:r>
              <a:rPr lang="en-US" altLang="ja-JP" sz="2000" dirty="0">
                <a:latin typeface="Tahoma" panose="020B0604030504040204" pitchFamily="34" charset="0"/>
                <a:cs typeface="Tahoma" panose="020B0604030504040204" pitchFamily="34" charset="0"/>
              </a:rPr>
              <a:t>WP29-2020-98)</a:t>
            </a:r>
            <a:endParaRPr lang="en-US" altLang="ja-JP" sz="2000" dirty="0">
              <a:solidFill>
                <a:srgbClr val="FF0000"/>
              </a:solidFill>
              <a:latin typeface="Tahoma" panose="020B0604030504040204" pitchFamily="34" charset="0"/>
              <a:cs typeface="Tahoma" panose="020B0604030504040204" pitchFamily="34" charset="0"/>
            </a:endParaRPr>
          </a:p>
          <a:p>
            <a:pPr marL="628650" indent="-285750">
              <a:buFont typeface="Arial" panose="020B0604020202020204" pitchFamily="34" charset="0"/>
              <a:buChar char="•"/>
            </a:pPr>
            <a:endParaRPr lang="en-US" altLang="ja-JP" sz="2000" dirty="0">
              <a:solidFill>
                <a:srgbClr val="FF0000"/>
              </a:solidFill>
              <a:latin typeface="Tahoma" panose="020B0604030504040204" pitchFamily="34" charset="0"/>
              <a:cs typeface="Tahoma" panose="020B0604030504040204" pitchFamily="34" charset="0"/>
            </a:endParaRPr>
          </a:p>
          <a:p>
            <a:r>
              <a:rPr lang="en-US" altLang="ja-JP" sz="2000" dirty="0">
                <a:latin typeface="Tahoma" panose="020B0604030504040204" pitchFamily="34" charset="0"/>
                <a:cs typeface="Tahoma" panose="020B0604030504040204" pitchFamily="34" charset="0"/>
              </a:rPr>
              <a:t>181</a:t>
            </a:r>
            <a:r>
              <a:rPr lang="en-US" altLang="ja-JP" sz="2000" baseline="30000" dirty="0">
                <a:latin typeface="Tahoma" panose="020B0604030504040204" pitchFamily="34" charset="0"/>
                <a:cs typeface="Tahoma" panose="020B0604030504040204" pitchFamily="34" charset="0"/>
              </a:rPr>
              <a:t>th</a:t>
            </a:r>
            <a:r>
              <a:rPr lang="en-US" altLang="ja-JP" sz="2000" dirty="0">
                <a:latin typeface="Tahoma" panose="020B0604030504040204" pitchFamily="34" charset="0"/>
                <a:cs typeface="Tahoma" panose="020B0604030504040204" pitchFamily="34" charset="0"/>
              </a:rPr>
              <a:t> WP29 in June 2020</a:t>
            </a:r>
          </a:p>
          <a:p>
            <a:pPr marL="628650" indent="-342900">
              <a:buFont typeface="Arial" panose="020B0604020202020204" pitchFamily="34" charset="0"/>
              <a:buChar char="•"/>
            </a:pPr>
            <a:r>
              <a:rPr lang="en-US" altLang="ja-JP" sz="2200" b="1" dirty="0">
                <a:solidFill>
                  <a:srgbClr val="0070C0"/>
                </a:solidFill>
                <a:latin typeface="Tahoma" panose="020B0604030504040204" pitchFamily="34" charset="0"/>
                <a:cs typeface="Tahoma" panose="020B0604030504040204" pitchFamily="34" charset="0"/>
              </a:rPr>
              <a:t>WP29-2020-98 (original series) was adopted at WP29 in June.</a:t>
            </a:r>
          </a:p>
          <a:p>
            <a:pPr marL="1433513" indent="-342900">
              <a:buFont typeface="Arial" panose="020B0604020202020204" pitchFamily="34" charset="0"/>
              <a:buChar char="•"/>
            </a:pPr>
            <a:r>
              <a:rPr lang="en-US" altLang="ja-JP" sz="2200" dirty="0">
                <a:solidFill>
                  <a:srgbClr val="0070C0"/>
                </a:solidFill>
                <a:latin typeface="Tahoma" panose="020B0604030504040204" pitchFamily="34" charset="0"/>
                <a:cs typeface="Tahoma" panose="020B0604030504040204" pitchFamily="34" charset="0"/>
              </a:rPr>
              <a:t>02 supplement amendment of the original series (Robustness system)</a:t>
            </a:r>
          </a:p>
          <a:p>
            <a:pPr marL="1433513" indent="-342900">
              <a:buFont typeface="Arial" panose="020B0604020202020204" pitchFamily="34" charset="0"/>
              <a:buChar char="•"/>
            </a:pPr>
            <a:r>
              <a:rPr lang="en-US" altLang="ja-JP" sz="2200" dirty="0">
                <a:solidFill>
                  <a:srgbClr val="E8AD18"/>
                </a:solidFill>
                <a:latin typeface="Tahoma" panose="020B0604030504040204" pitchFamily="34" charset="0"/>
                <a:cs typeface="Tahoma" panose="020B0604030504040204" pitchFamily="34" charset="0"/>
              </a:rPr>
              <a:t>01 supplement amendment of 01 series (Robustness system) (Confirmation: 182</a:t>
            </a:r>
            <a:r>
              <a:rPr lang="en-US" altLang="ja-JP" sz="2200" baseline="30000" dirty="0">
                <a:solidFill>
                  <a:srgbClr val="E8AD18"/>
                </a:solidFill>
                <a:latin typeface="Tahoma" panose="020B0604030504040204" pitchFamily="34" charset="0"/>
                <a:cs typeface="Tahoma" panose="020B0604030504040204" pitchFamily="34" charset="0"/>
              </a:rPr>
              <a:t>th</a:t>
            </a:r>
            <a:r>
              <a:rPr lang="en-US" altLang="ja-JP" sz="2200" dirty="0">
                <a:solidFill>
                  <a:srgbClr val="E8AD18"/>
                </a:solidFill>
                <a:latin typeface="Tahoma" panose="020B0604030504040204" pitchFamily="34" charset="0"/>
                <a:cs typeface="Tahoma" panose="020B0604030504040204" pitchFamily="34" charset="0"/>
              </a:rPr>
              <a:t> WP29 in November 2020)  </a:t>
            </a:r>
          </a:p>
        </p:txBody>
      </p:sp>
      <p:sp>
        <p:nvSpPr>
          <p:cNvPr id="14" name="テキスト ボックス 13">
            <a:extLst>
              <a:ext uri="{FF2B5EF4-FFF2-40B4-BE49-F238E27FC236}">
                <a16:creationId xmlns:a16="http://schemas.microsoft.com/office/drawing/2014/main" id="{2564CFBD-D581-4EEB-AFAF-BFF808A00942}"/>
              </a:ext>
            </a:extLst>
          </p:cNvPr>
          <p:cNvSpPr txBox="1"/>
          <p:nvPr/>
        </p:nvSpPr>
        <p:spPr>
          <a:xfrm>
            <a:off x="7701280" y="6441440"/>
            <a:ext cx="4490720" cy="369332"/>
          </a:xfrm>
          <a:prstGeom prst="rect">
            <a:avLst/>
          </a:prstGeom>
          <a:noFill/>
        </p:spPr>
        <p:txBody>
          <a:bodyPr wrap="square" rtlCol="0">
            <a:spAutoFit/>
          </a:bodyPr>
          <a:lstStyle/>
          <a:p>
            <a:pPr algn="r"/>
            <a:r>
              <a:rPr kumimoji="1" lang="en-US" altLang="ja-JP" dirty="0">
                <a:solidFill>
                  <a:schemeClr val="bg1"/>
                </a:solidFill>
                <a:latin typeface="Tahoma" panose="020B0604030504040204" pitchFamily="34" charset="0"/>
                <a:ea typeface="Tahoma" panose="020B0604030504040204" pitchFamily="34" charset="0"/>
                <a:cs typeface="Tahoma" panose="020B0604030504040204" pitchFamily="34" charset="0"/>
              </a:rPr>
              <a:t>Chair and Secretary IWG AEBS – GRVA 07</a:t>
            </a:r>
            <a:endParaRPr kumimoji="1" lang="ja-JP" altLang="en-US" dirty="0">
              <a:solidFill>
                <a:schemeClr val="bg1"/>
              </a:solidFill>
              <a:latin typeface="Tahoma" panose="020B0604030504040204" pitchFamily="34" charset="0"/>
              <a:cs typeface="Tahoma" panose="020B0604030504040204" pitchFamily="34" charset="0"/>
            </a:endParaRPr>
          </a:p>
        </p:txBody>
      </p:sp>
      <p:sp>
        <p:nvSpPr>
          <p:cNvPr id="2" name="テキスト ボックス 1">
            <a:extLst>
              <a:ext uri="{FF2B5EF4-FFF2-40B4-BE49-F238E27FC236}">
                <a16:creationId xmlns:a16="http://schemas.microsoft.com/office/drawing/2014/main" id="{F6FA3B19-9E65-488D-93C4-DD26E8A4DBC7}"/>
              </a:ext>
            </a:extLst>
          </p:cNvPr>
          <p:cNvSpPr txBox="1"/>
          <p:nvPr/>
        </p:nvSpPr>
        <p:spPr>
          <a:xfrm>
            <a:off x="10088331" y="20475"/>
            <a:ext cx="1866900" cy="523220"/>
          </a:xfrm>
          <a:prstGeom prst="rect">
            <a:avLst/>
          </a:prstGeom>
          <a:noFill/>
        </p:spPr>
        <p:txBody>
          <a:bodyPr wrap="square" rtlCol="0">
            <a:spAutoFit/>
          </a:bodyPr>
          <a:lstStyle/>
          <a:p>
            <a:pPr algn="ctr"/>
            <a:r>
              <a:rPr kumimoji="1" lang="en-US" altLang="ja-JP" sz="2800" dirty="0">
                <a:latin typeface="Tahoma" panose="020B0604030504040204" pitchFamily="34" charset="0"/>
                <a:ea typeface="Tahoma" panose="020B0604030504040204" pitchFamily="34" charset="0"/>
                <a:cs typeface="Tahoma" panose="020B0604030504040204" pitchFamily="34" charset="0"/>
              </a:rPr>
              <a:t>Appendix</a:t>
            </a:r>
            <a:endParaRPr kumimoji="1" lang="ja-JP" altLang="en-US" sz="2800" dirty="0">
              <a:latin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26853241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35A469A7-D8F0-4CD9-B84B-3A79413A6802}" type="slidenum">
              <a:rPr kumimoji="1" lang="ja-JP" altLang="en-US" smtClean="0"/>
              <a:t>3</a:t>
            </a:fld>
            <a:endParaRPr kumimoji="1" lang="ja-JP" altLang="en-US" dirty="0"/>
          </a:p>
        </p:txBody>
      </p:sp>
      <p:sp>
        <p:nvSpPr>
          <p:cNvPr id="5" name="テキスト ボックス 4"/>
          <p:cNvSpPr txBox="1"/>
          <p:nvPr/>
        </p:nvSpPr>
        <p:spPr>
          <a:xfrm>
            <a:off x="0" y="0"/>
            <a:ext cx="12192000" cy="523220"/>
          </a:xfrm>
          <a:prstGeom prst="rect">
            <a:avLst/>
          </a:prstGeom>
          <a:solidFill>
            <a:schemeClr val="accent2"/>
          </a:solidFill>
        </p:spPr>
        <p:txBody>
          <a:bodyPr wrap="square" rtlCol="0">
            <a:spAutoFit/>
          </a:bodyPr>
          <a:lstStyle/>
          <a:p>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Informal</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Working</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Group</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on</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AEBS</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for</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Light</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Vehicles</a:t>
            </a:r>
            <a:endParaRPr kumimoji="1" lang="ja-JP" altLang="en-US" sz="2800" dirty="0">
              <a:solidFill>
                <a:schemeClr val="bg1"/>
              </a:solidFill>
              <a:latin typeface="Tahoma" panose="020B0604030504040204" pitchFamily="34" charset="0"/>
              <a:cs typeface="Tahoma" panose="020B0604030504040204" pitchFamily="34" charset="0"/>
            </a:endParaRPr>
          </a:p>
        </p:txBody>
      </p:sp>
      <p:sp>
        <p:nvSpPr>
          <p:cNvPr id="6" name="テキスト ボックス 5"/>
          <p:cNvSpPr txBox="1"/>
          <p:nvPr/>
        </p:nvSpPr>
        <p:spPr>
          <a:xfrm>
            <a:off x="7701280" y="6441440"/>
            <a:ext cx="4490720" cy="369332"/>
          </a:xfrm>
          <a:prstGeom prst="rect">
            <a:avLst/>
          </a:prstGeom>
          <a:noFill/>
        </p:spPr>
        <p:txBody>
          <a:bodyPr wrap="square" rtlCol="0">
            <a:spAutoFit/>
          </a:bodyPr>
          <a:lstStyle/>
          <a:p>
            <a:pPr algn="r"/>
            <a:r>
              <a:rPr kumimoji="1" lang="en-US" altLang="ja-JP" dirty="0">
                <a:solidFill>
                  <a:schemeClr val="bg1"/>
                </a:solidFill>
                <a:latin typeface="Tahoma" panose="020B0604030504040204" pitchFamily="34" charset="0"/>
                <a:ea typeface="Tahoma" panose="020B0604030504040204" pitchFamily="34" charset="0"/>
                <a:cs typeface="Tahoma" panose="020B0604030504040204" pitchFamily="34" charset="0"/>
              </a:rPr>
              <a:t>Chair and Secretary IWG AEBS – GRVA 05</a:t>
            </a:r>
            <a:endParaRPr kumimoji="1" lang="ja-JP" altLang="en-US" dirty="0">
              <a:solidFill>
                <a:schemeClr val="bg1"/>
              </a:solidFill>
              <a:latin typeface="Tahoma" panose="020B0604030504040204" pitchFamily="34" charset="0"/>
              <a:cs typeface="Tahoma" panose="020B0604030504040204" pitchFamily="34" charset="0"/>
            </a:endParaRPr>
          </a:p>
        </p:txBody>
      </p:sp>
      <p:sp>
        <p:nvSpPr>
          <p:cNvPr id="8" name="正方形/長方形 7"/>
          <p:cNvSpPr/>
          <p:nvPr/>
        </p:nvSpPr>
        <p:spPr>
          <a:xfrm>
            <a:off x="1256707" y="2761011"/>
            <a:ext cx="9885680" cy="1200329"/>
          </a:xfrm>
          <a:prstGeom prst="rect">
            <a:avLst/>
          </a:prstGeom>
        </p:spPr>
        <p:txBody>
          <a:bodyPr wrap="square">
            <a:spAutoFit/>
          </a:bodyPr>
          <a:lstStyle/>
          <a:p>
            <a:r>
              <a:rPr lang="en-GB" altLang="ja-JP" sz="2400" dirty="0">
                <a:latin typeface="Tahoma" panose="020B0604030504040204" pitchFamily="34" charset="0"/>
                <a:ea typeface="Tahoma" panose="020B0604030504040204" pitchFamily="34" charset="0"/>
                <a:cs typeface="Tahoma" panose="020B0604030504040204" pitchFamily="34" charset="0"/>
              </a:rPr>
              <a:t>IWG meetings   12</a:t>
            </a:r>
            <a:r>
              <a:rPr lang="en-GB" altLang="ja-JP" sz="2400" baseline="30000" dirty="0">
                <a:latin typeface="Tahoma" panose="020B0604030504040204" pitchFamily="34" charset="0"/>
                <a:ea typeface="Tahoma" panose="020B0604030504040204" pitchFamily="34" charset="0"/>
                <a:cs typeface="Tahoma" panose="020B0604030504040204" pitchFamily="34" charset="0"/>
              </a:rPr>
              <a:t>th</a:t>
            </a:r>
            <a:r>
              <a:rPr lang="en-GB" altLang="ja-JP" sz="2400" dirty="0">
                <a:latin typeface="Tahoma" panose="020B0604030504040204" pitchFamily="34" charset="0"/>
                <a:ea typeface="Tahoma" panose="020B0604030504040204" pitchFamily="34" charset="0"/>
                <a:cs typeface="Tahoma" panose="020B0604030504040204" pitchFamily="34" charset="0"/>
              </a:rPr>
              <a:t> meeting in web (14-15 May 2020)</a:t>
            </a:r>
          </a:p>
          <a:p>
            <a:pPr marL="2193925"/>
            <a:r>
              <a:rPr lang="en-GB" altLang="ja-JP" sz="2400" dirty="0">
                <a:latin typeface="Tahoma" panose="020B0604030504040204" pitchFamily="34" charset="0"/>
                <a:ea typeface="Tahoma" panose="020B0604030504040204" pitchFamily="34" charset="0"/>
                <a:cs typeface="Tahoma" panose="020B0604030504040204" pitchFamily="34" charset="0"/>
              </a:rPr>
              <a:t>13</a:t>
            </a:r>
            <a:r>
              <a:rPr lang="en-GB" altLang="ja-JP" sz="2400" baseline="30000" dirty="0">
                <a:latin typeface="Tahoma" panose="020B0604030504040204" pitchFamily="34" charset="0"/>
                <a:ea typeface="Tahoma" panose="020B0604030504040204" pitchFamily="34" charset="0"/>
                <a:cs typeface="Tahoma" panose="020B0604030504040204" pitchFamily="34" charset="0"/>
              </a:rPr>
              <a:t>th</a:t>
            </a:r>
            <a:r>
              <a:rPr lang="en-GB" altLang="ja-JP" sz="2400" dirty="0">
                <a:latin typeface="Tahoma" panose="020B0604030504040204" pitchFamily="34" charset="0"/>
                <a:ea typeface="Tahoma" panose="020B0604030504040204" pitchFamily="34" charset="0"/>
                <a:cs typeface="Tahoma" panose="020B0604030504040204" pitchFamily="34" charset="0"/>
              </a:rPr>
              <a:t> meeting in web (25-26 June 2020)</a:t>
            </a:r>
          </a:p>
          <a:p>
            <a:pPr marL="2193925"/>
            <a:r>
              <a:rPr lang="en-GB" altLang="ja-JP" sz="2400" dirty="0">
                <a:latin typeface="Tahoma" panose="020B0604030504040204" pitchFamily="34" charset="0"/>
                <a:ea typeface="Tahoma" panose="020B0604030504040204" pitchFamily="34" charset="0"/>
                <a:cs typeface="Tahoma" panose="020B0604030504040204" pitchFamily="34" charset="0"/>
              </a:rPr>
              <a:t>14</a:t>
            </a:r>
            <a:r>
              <a:rPr lang="en-GB" altLang="ja-JP" sz="2400" baseline="30000" dirty="0">
                <a:latin typeface="Tahoma" panose="020B0604030504040204" pitchFamily="34" charset="0"/>
                <a:ea typeface="Tahoma" panose="020B0604030504040204" pitchFamily="34" charset="0"/>
                <a:cs typeface="Tahoma" panose="020B0604030504040204" pitchFamily="34" charset="0"/>
              </a:rPr>
              <a:t>th</a:t>
            </a:r>
            <a:r>
              <a:rPr lang="en-GB" altLang="ja-JP" sz="2400" dirty="0">
                <a:latin typeface="Tahoma" panose="020B0604030504040204" pitchFamily="34" charset="0"/>
                <a:ea typeface="Tahoma" panose="020B0604030504040204" pitchFamily="34" charset="0"/>
                <a:cs typeface="Tahoma" panose="020B0604030504040204" pitchFamily="34" charset="0"/>
              </a:rPr>
              <a:t> meeting in web (4 September 2020)</a:t>
            </a:r>
          </a:p>
        </p:txBody>
      </p:sp>
      <p:sp>
        <p:nvSpPr>
          <p:cNvPr id="10" name="正方形/長方形 9"/>
          <p:cNvSpPr/>
          <p:nvPr/>
        </p:nvSpPr>
        <p:spPr>
          <a:xfrm>
            <a:off x="1036858" y="4976282"/>
            <a:ext cx="10804212" cy="1200329"/>
          </a:xfrm>
          <a:prstGeom prst="rect">
            <a:avLst/>
          </a:prstGeom>
          <a:ln w="31750">
            <a:solidFill>
              <a:srgbClr val="00B050"/>
            </a:solidFill>
          </a:ln>
        </p:spPr>
        <p:txBody>
          <a:bodyPr wrap="square">
            <a:spAutoFit/>
          </a:bodyPr>
          <a:lstStyle/>
          <a:p>
            <a:r>
              <a:rPr lang="en-US" altLang="ja-JP" sz="2400" dirty="0">
                <a:latin typeface="Tahoma" panose="020B0604030504040204" pitchFamily="34" charset="0"/>
                <a:ea typeface="Tahoma" panose="020B0604030504040204" pitchFamily="34" charset="0"/>
                <a:cs typeface="Tahoma" panose="020B0604030504040204" pitchFamily="34" charset="0"/>
              </a:rPr>
              <a:t>7</a:t>
            </a:r>
            <a:r>
              <a:rPr lang="en-US" altLang="ja-JP" sz="2400" baseline="30000" dirty="0">
                <a:latin typeface="Tahoma" panose="020B0604030504040204" pitchFamily="34" charset="0"/>
                <a:ea typeface="Tahoma" panose="020B0604030504040204" pitchFamily="34" charset="0"/>
                <a:cs typeface="Tahoma" panose="020B0604030504040204" pitchFamily="34" charset="0"/>
              </a:rPr>
              <a:t>th</a:t>
            </a:r>
            <a:r>
              <a:rPr lang="en-US" altLang="ja-JP" sz="2400" dirty="0">
                <a:latin typeface="Tahoma" panose="020B0604030504040204" pitchFamily="34" charset="0"/>
                <a:ea typeface="Tahoma" panose="020B0604030504040204" pitchFamily="34" charset="0"/>
                <a:cs typeface="Tahoma" panose="020B0604030504040204" pitchFamily="34" charset="0"/>
              </a:rPr>
              <a:t> GRVA in September 2020: </a:t>
            </a:r>
          </a:p>
          <a:p>
            <a:pPr marL="358775"/>
            <a:r>
              <a:rPr lang="en-US" altLang="ja-JP" sz="2400" b="1" dirty="0">
                <a:latin typeface="Tahoma" panose="020B0604030504040204" pitchFamily="34" charset="0"/>
                <a:ea typeface="Tahoma" panose="020B0604030504040204" pitchFamily="34" charset="0"/>
                <a:cs typeface="Tahoma" panose="020B0604030504040204" pitchFamily="34" charset="0"/>
              </a:rPr>
              <a:t>Result of 12</a:t>
            </a:r>
            <a:r>
              <a:rPr lang="en-US" altLang="ja-JP" sz="2400" b="1" baseline="30000" dirty="0">
                <a:latin typeface="Tahoma" panose="020B0604030504040204" pitchFamily="34" charset="0"/>
                <a:ea typeface="Tahoma" panose="020B0604030504040204" pitchFamily="34" charset="0"/>
                <a:cs typeface="Tahoma" panose="020B0604030504040204" pitchFamily="34" charset="0"/>
              </a:rPr>
              <a:t>th</a:t>
            </a:r>
            <a:r>
              <a:rPr lang="en-US" altLang="ja-JP" sz="2400" b="1" dirty="0">
                <a:latin typeface="Tahoma" panose="020B0604030504040204" pitchFamily="34" charset="0"/>
                <a:ea typeface="Tahoma" panose="020B0604030504040204" pitchFamily="34" charset="0"/>
                <a:cs typeface="Tahoma" panose="020B0604030504040204" pitchFamily="34" charset="0"/>
              </a:rPr>
              <a:t> and 13</a:t>
            </a:r>
            <a:r>
              <a:rPr lang="en-US" altLang="ja-JP" sz="2400" b="1" baseline="30000" dirty="0">
                <a:latin typeface="Tahoma" panose="020B0604030504040204" pitchFamily="34" charset="0"/>
                <a:ea typeface="Tahoma" panose="020B0604030504040204" pitchFamily="34" charset="0"/>
                <a:cs typeface="Tahoma" panose="020B0604030504040204" pitchFamily="34" charset="0"/>
              </a:rPr>
              <a:t>th</a:t>
            </a:r>
            <a:r>
              <a:rPr lang="en-US" altLang="ja-JP" sz="2400" b="1" dirty="0">
                <a:latin typeface="Tahoma" panose="020B0604030504040204" pitchFamily="34" charset="0"/>
                <a:ea typeface="Tahoma" panose="020B0604030504040204" pitchFamily="34" charset="0"/>
                <a:cs typeface="Tahoma" panose="020B0604030504040204" pitchFamily="34" charset="0"/>
              </a:rPr>
              <a:t>  </a:t>
            </a:r>
            <a:r>
              <a:rPr lang="ja-JP" altLang="en-US" sz="2400" b="1" dirty="0">
                <a:latin typeface="Tahoma" panose="020B0604030504040204" pitchFamily="34" charset="0"/>
                <a:ea typeface="Tahoma" panose="020B0604030504040204" pitchFamily="34" charset="0"/>
                <a:cs typeface="Tahoma" panose="020B0604030504040204" pitchFamily="34" charset="0"/>
              </a:rPr>
              <a:t>→ </a:t>
            </a:r>
            <a:r>
              <a:rPr lang="fr-FR" altLang="ja-JP" sz="2400" b="1" dirty="0">
                <a:latin typeface="Tahoma" panose="020B0604030504040204" pitchFamily="34" charset="0"/>
                <a:ea typeface="Tahoma" panose="020B0604030504040204" pitchFamily="34" charset="0"/>
                <a:cs typeface="Tahoma" panose="020B0604030504040204" pitchFamily="34" charset="0"/>
              </a:rPr>
              <a:t>	</a:t>
            </a:r>
            <a:r>
              <a:rPr lang="en-US" altLang="ja-JP" sz="2400" b="1" dirty="0">
                <a:latin typeface="Tahoma" panose="020B0604030504040204" pitchFamily="34" charset="0"/>
                <a:ea typeface="Tahoma" panose="020B0604030504040204" pitchFamily="34" charset="0"/>
                <a:cs typeface="Tahoma" panose="020B0604030504040204" pitchFamily="34" charset="0"/>
              </a:rPr>
              <a:t>GRVA-2020-26, 27, 28, 35</a:t>
            </a:r>
          </a:p>
          <a:p>
            <a:pPr marL="358775"/>
            <a:r>
              <a:rPr lang="en-US" altLang="ja-JP" sz="2400" b="1" dirty="0">
                <a:latin typeface="Tahoma" panose="020B0604030504040204" pitchFamily="34" charset="0"/>
                <a:ea typeface="Tahoma" panose="020B0604030504040204" pitchFamily="34" charset="0"/>
                <a:cs typeface="Tahoma" panose="020B0604030504040204" pitchFamily="34" charset="0"/>
              </a:rPr>
              <a:t>Result of 14</a:t>
            </a:r>
            <a:r>
              <a:rPr lang="en-US" altLang="ja-JP" sz="2400" b="1" baseline="30000" dirty="0">
                <a:latin typeface="Tahoma" panose="020B0604030504040204" pitchFamily="34" charset="0"/>
                <a:ea typeface="Tahoma" panose="020B0604030504040204" pitchFamily="34" charset="0"/>
                <a:cs typeface="Tahoma" panose="020B0604030504040204" pitchFamily="34" charset="0"/>
              </a:rPr>
              <a:t>th</a:t>
            </a:r>
            <a:r>
              <a:rPr lang="en-US" altLang="ja-JP" sz="2400" b="1" dirty="0">
                <a:latin typeface="Tahoma" panose="020B0604030504040204" pitchFamily="34" charset="0"/>
                <a:ea typeface="Tahoma" panose="020B0604030504040204" pitchFamily="34" charset="0"/>
                <a:cs typeface="Tahoma" panose="020B0604030504040204" pitchFamily="34" charset="0"/>
              </a:rPr>
              <a:t>   	             </a:t>
            </a:r>
            <a:r>
              <a:rPr lang="ja-JP" altLang="en-US" sz="2400" b="1" dirty="0">
                <a:latin typeface="Tahoma" panose="020B0604030504040204" pitchFamily="34" charset="0"/>
                <a:ea typeface="Tahoma" panose="020B0604030504040204" pitchFamily="34" charset="0"/>
                <a:cs typeface="Tahoma" panose="020B0604030504040204" pitchFamily="34" charset="0"/>
              </a:rPr>
              <a:t>→ </a:t>
            </a:r>
            <a:r>
              <a:rPr lang="fr-FR" altLang="ja-JP" sz="2400" b="1" dirty="0">
                <a:latin typeface="Tahoma" panose="020B0604030504040204" pitchFamily="34" charset="0"/>
                <a:ea typeface="Tahoma" panose="020B0604030504040204" pitchFamily="34" charset="0"/>
                <a:cs typeface="Tahoma" panose="020B0604030504040204" pitchFamily="34" charset="0"/>
              </a:rPr>
              <a:t>	GRVA-07-09, 10, 11, 53</a:t>
            </a:r>
            <a:endParaRPr lang="en-US" altLang="ja-JP" sz="2400" b="1" dirty="0">
              <a:latin typeface="Tahoma" panose="020B0604030504040204" pitchFamily="34" charset="0"/>
              <a:ea typeface="Tahoma" panose="020B0604030504040204" pitchFamily="34" charset="0"/>
              <a:cs typeface="Tahoma" panose="020B0604030504040204" pitchFamily="34" charset="0"/>
            </a:endParaRPr>
          </a:p>
        </p:txBody>
      </p:sp>
      <p:sp>
        <p:nvSpPr>
          <p:cNvPr id="12" name="下矢印 11"/>
          <p:cNvSpPr/>
          <p:nvPr/>
        </p:nvSpPr>
        <p:spPr>
          <a:xfrm>
            <a:off x="5518827" y="4212566"/>
            <a:ext cx="680720" cy="600314"/>
          </a:xfrm>
          <a:prstGeom prst="downArrow">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400" dirty="0"/>
          </a:p>
        </p:txBody>
      </p:sp>
      <p:sp>
        <p:nvSpPr>
          <p:cNvPr id="13" name="正方形/長方形 12"/>
          <p:cNvSpPr/>
          <p:nvPr/>
        </p:nvSpPr>
        <p:spPr>
          <a:xfrm>
            <a:off x="957443" y="677417"/>
            <a:ext cx="10883627" cy="1200329"/>
          </a:xfrm>
          <a:prstGeom prst="rect">
            <a:avLst/>
          </a:prstGeom>
          <a:ln w="31750">
            <a:solidFill>
              <a:srgbClr val="00B050"/>
            </a:solidFill>
          </a:ln>
        </p:spPr>
        <p:txBody>
          <a:bodyPr wrap="square">
            <a:spAutoFit/>
          </a:bodyPr>
          <a:lstStyle/>
          <a:p>
            <a:r>
              <a:rPr lang="en-US" altLang="ja-JP" sz="2400" dirty="0">
                <a:latin typeface="Tahoma" panose="020B0604030504040204" pitchFamily="34" charset="0"/>
                <a:ea typeface="Tahoma" panose="020B0604030504040204" pitchFamily="34" charset="0"/>
                <a:cs typeface="Tahoma" panose="020B0604030504040204" pitchFamily="34" charset="0"/>
              </a:rPr>
              <a:t>5</a:t>
            </a:r>
            <a:r>
              <a:rPr lang="en-US" altLang="ja-JP" sz="2400" baseline="30000" dirty="0">
                <a:latin typeface="Tahoma" panose="020B0604030504040204" pitchFamily="34" charset="0"/>
                <a:ea typeface="Tahoma" panose="020B0604030504040204" pitchFamily="34" charset="0"/>
                <a:cs typeface="Tahoma" panose="020B0604030504040204" pitchFamily="34" charset="0"/>
              </a:rPr>
              <a:t>th</a:t>
            </a:r>
            <a:r>
              <a:rPr lang="en-US" altLang="ja-JP" sz="2400" dirty="0">
                <a:latin typeface="Tahoma" panose="020B0604030504040204" pitchFamily="34" charset="0"/>
                <a:ea typeface="Tahoma" panose="020B0604030504040204" pitchFamily="34" charset="0"/>
                <a:cs typeface="Tahoma" panose="020B0604030504040204" pitchFamily="34" charset="0"/>
              </a:rPr>
              <a:t> GRVA in February 2020: </a:t>
            </a:r>
          </a:p>
          <a:p>
            <a:pPr marL="358775"/>
            <a:r>
              <a:rPr lang="en-US" altLang="ja-JP" sz="2400" b="1" dirty="0">
                <a:latin typeface="Tahoma" panose="020B0604030504040204" pitchFamily="34" charset="0"/>
                <a:ea typeface="Tahoma" panose="020B0604030504040204" pitchFamily="34" charset="0"/>
                <a:cs typeface="Tahoma" panose="020B0604030504040204" pitchFamily="34" charset="0"/>
              </a:rPr>
              <a:t>GRVA agreed to continue the discussions about “Car to Bicycle scenario” </a:t>
            </a:r>
          </a:p>
        </p:txBody>
      </p:sp>
      <p:sp>
        <p:nvSpPr>
          <p:cNvPr id="14" name="下矢印 13"/>
          <p:cNvSpPr/>
          <p:nvPr/>
        </p:nvSpPr>
        <p:spPr>
          <a:xfrm>
            <a:off x="5518827" y="2010161"/>
            <a:ext cx="680720" cy="600314"/>
          </a:xfrm>
          <a:prstGeom prst="downArrow">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400" dirty="0"/>
          </a:p>
        </p:txBody>
      </p:sp>
    </p:spTree>
    <p:extLst>
      <p:ext uri="{BB962C8B-B14F-4D97-AF65-F5344CB8AC3E}">
        <p14:creationId xmlns:p14="http://schemas.microsoft.com/office/powerpoint/2010/main" val="153106041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D01771DE-812E-4483-8705-69ADE84ACF8F}"/>
              </a:ext>
            </a:extLst>
          </p:cNvPr>
          <p:cNvSpPr>
            <a:spLocks noGrp="1"/>
          </p:cNvSpPr>
          <p:nvPr>
            <p:ph type="sldNum" sz="quarter" idx="12"/>
          </p:nvPr>
        </p:nvSpPr>
        <p:spPr/>
        <p:txBody>
          <a:bodyPr/>
          <a:lstStyle/>
          <a:p>
            <a:fld id="{35A469A7-D8F0-4CD9-B84B-3A79413A6802}" type="slidenum">
              <a:rPr kumimoji="1" lang="ja-JP" altLang="en-US" smtClean="0"/>
              <a:t>30</a:t>
            </a:fld>
            <a:endParaRPr kumimoji="1" lang="ja-JP" altLang="en-US"/>
          </a:p>
        </p:txBody>
      </p:sp>
      <p:sp>
        <p:nvSpPr>
          <p:cNvPr id="6" name="テキスト ボックス 5">
            <a:extLst>
              <a:ext uri="{FF2B5EF4-FFF2-40B4-BE49-F238E27FC236}">
                <a16:creationId xmlns:a16="http://schemas.microsoft.com/office/drawing/2014/main" id="{3F28E2B3-29DF-4AA4-BA88-9ADA773F1ED9}"/>
              </a:ext>
            </a:extLst>
          </p:cNvPr>
          <p:cNvSpPr txBox="1"/>
          <p:nvPr/>
        </p:nvSpPr>
        <p:spPr>
          <a:xfrm>
            <a:off x="0" y="0"/>
            <a:ext cx="12192000" cy="954107"/>
          </a:xfrm>
          <a:prstGeom prst="rect">
            <a:avLst/>
          </a:prstGeom>
          <a:solidFill>
            <a:schemeClr val="accent2"/>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Informal</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Working</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Group</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on</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AEBS</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for</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Light</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Vehicles</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Implementation of requirements – Single step or 2 step</a:t>
            </a:r>
          </a:p>
        </p:txBody>
      </p:sp>
      <p:sp>
        <p:nvSpPr>
          <p:cNvPr id="8" name="正方形/長方形 7">
            <a:extLst>
              <a:ext uri="{FF2B5EF4-FFF2-40B4-BE49-F238E27FC236}">
                <a16:creationId xmlns:a16="http://schemas.microsoft.com/office/drawing/2014/main" id="{1C70101E-1428-4F0A-B83B-2357CD650318}"/>
              </a:ext>
            </a:extLst>
          </p:cNvPr>
          <p:cNvSpPr/>
          <p:nvPr/>
        </p:nvSpPr>
        <p:spPr>
          <a:xfrm>
            <a:off x="426721" y="1044403"/>
            <a:ext cx="11416936" cy="1200329"/>
          </a:xfrm>
          <a:prstGeom prst="rect">
            <a:avLst/>
          </a:prstGeom>
          <a:ln w="31750">
            <a:solidFill>
              <a:srgbClr val="0070C0"/>
            </a:solidFill>
          </a:ln>
        </p:spPr>
        <p:txBody>
          <a:bodyPr wrap="square">
            <a:spAutoFit/>
          </a:bodyPr>
          <a:lstStyle/>
          <a:p>
            <a:pPr marL="457200" indent="-457200">
              <a:buFont typeface="Wingdings" panose="05000000000000000000" pitchFamily="2" charset="2"/>
              <a:buChar char="Ø"/>
            </a:pPr>
            <a:r>
              <a:rPr lang="en-US" altLang="ja-JP" sz="2400" b="1" dirty="0">
                <a:solidFill>
                  <a:prstClr val="black"/>
                </a:solidFill>
                <a:latin typeface="Tahoma" panose="020B0604030504040204" pitchFamily="34" charset="0"/>
                <a:ea typeface="Tahoma" panose="020B0604030504040204" pitchFamily="34" charset="0"/>
                <a:cs typeface="Tahoma" panose="020B0604030504040204" pitchFamily="34" charset="0"/>
              </a:rPr>
              <a:t>Single step (Details in GRVA-2020-27)</a:t>
            </a:r>
            <a:endParaRPr kumimoji="1" lang="en-US" altLang="ja-JP" sz="2400" b="1" i="0" u="none" strike="noStrike" kern="1200" cap="none" spc="0" normalizeH="0" baseline="0" noProof="0" dirty="0">
              <a:ln>
                <a:noFill/>
              </a:ln>
              <a:solidFill>
                <a:prstClr val="black"/>
              </a:solidFill>
              <a:effectLst/>
              <a:uLnTx/>
              <a:uFillTx/>
              <a:latin typeface="Tahoma" panose="020B0604030504040204" pitchFamily="34" charset="0"/>
              <a:ea typeface="Tahoma" panose="020B0604030504040204" pitchFamily="34" charset="0"/>
              <a:cs typeface="Tahoma" panose="020B0604030504040204" pitchFamily="34" charset="0"/>
            </a:endParaRPr>
          </a:p>
          <a:p>
            <a:pPr marL="1147763" lvl="0" indent="-342900">
              <a:buFont typeface="Arial" panose="020B0604020202020204" pitchFamily="34" charset="0"/>
              <a:buChar char="•"/>
            </a:pPr>
            <a:r>
              <a:rPr lang="en-US" altLang="ja-JP" sz="2400" dirty="0">
                <a:solidFill>
                  <a:prstClr val="black"/>
                </a:solidFill>
                <a:latin typeface="Tahoma" panose="020B0604030504040204" pitchFamily="34" charset="0"/>
                <a:ea typeface="Tahoma" panose="020B0604030504040204" pitchFamily="34" charset="0"/>
                <a:cs typeface="Tahoma" panose="020B0604030504040204" pitchFamily="34" charset="0"/>
              </a:rPr>
              <a:t>Below requirements apply as </a:t>
            </a:r>
            <a:r>
              <a:rPr lang="en-US" altLang="ja-JP" sz="2400" b="1" dirty="0">
                <a:solidFill>
                  <a:prstClr val="black"/>
                </a:solidFill>
                <a:latin typeface="Tahoma" panose="020B0604030504040204" pitchFamily="34" charset="0"/>
                <a:ea typeface="Tahoma" panose="020B0604030504040204" pitchFamily="34" charset="0"/>
                <a:cs typeface="Tahoma" panose="020B0604030504040204" pitchFamily="34" charset="0"/>
              </a:rPr>
              <a:t>Supplement 02 of the 01 series</a:t>
            </a:r>
            <a:r>
              <a:rPr lang="en-US" altLang="ja-JP" sz="2400" dirty="0">
                <a:solidFill>
                  <a:prstClr val="black"/>
                </a:solidFill>
                <a:latin typeface="Tahoma" panose="020B0604030504040204" pitchFamily="34" charset="0"/>
                <a:ea typeface="Tahoma" panose="020B0604030504040204" pitchFamily="34" charset="0"/>
                <a:cs typeface="Tahoma" panose="020B0604030504040204" pitchFamily="34" charset="0"/>
              </a:rPr>
              <a:t>.</a:t>
            </a:r>
          </a:p>
          <a:p>
            <a:pPr marL="1147763" lvl="0" indent="-342900">
              <a:buFont typeface="Arial" panose="020B0604020202020204" pitchFamily="34" charset="0"/>
              <a:buChar char="•"/>
            </a:pPr>
            <a:r>
              <a:rPr lang="en-US" altLang="ja-JP" sz="2400" dirty="0">
                <a:solidFill>
                  <a:prstClr val="black"/>
                </a:solidFill>
                <a:latin typeface="Tahoma" panose="020B0604030504040204" pitchFamily="34" charset="0"/>
                <a:ea typeface="Tahoma" panose="020B0604030504040204" pitchFamily="34" charset="0"/>
                <a:cs typeface="Tahoma" panose="020B0604030504040204" pitchFamily="34" charset="0"/>
              </a:rPr>
              <a:t>Lower speed range of subject vehicle is from </a:t>
            </a:r>
            <a:r>
              <a:rPr lang="en-US" altLang="ja-JP" sz="2400" b="1" dirty="0">
                <a:solidFill>
                  <a:prstClr val="black"/>
                </a:solidFill>
                <a:latin typeface="Tahoma" panose="020B0604030504040204" pitchFamily="34" charset="0"/>
                <a:ea typeface="Tahoma" panose="020B0604030504040204" pitchFamily="34" charset="0"/>
                <a:cs typeface="Tahoma" panose="020B0604030504040204" pitchFamily="34" charset="0"/>
              </a:rPr>
              <a:t>20 km/h</a:t>
            </a:r>
          </a:p>
        </p:txBody>
      </p:sp>
      <p:sp>
        <p:nvSpPr>
          <p:cNvPr id="10" name="正方形/長方形 9">
            <a:extLst>
              <a:ext uri="{FF2B5EF4-FFF2-40B4-BE49-F238E27FC236}">
                <a16:creationId xmlns:a16="http://schemas.microsoft.com/office/drawing/2014/main" id="{7BB6232F-8267-45B7-B31A-3EA13A70321D}"/>
              </a:ext>
            </a:extLst>
          </p:cNvPr>
          <p:cNvSpPr/>
          <p:nvPr/>
        </p:nvSpPr>
        <p:spPr>
          <a:xfrm>
            <a:off x="348343" y="2269088"/>
            <a:ext cx="4690708" cy="369332"/>
          </a:xfrm>
          <a:prstGeom prst="rect">
            <a:avLst/>
          </a:prstGeom>
        </p:spPr>
        <p:txBody>
          <a:bodyPr wrap="none">
            <a:spAutoFit/>
          </a:bodyPr>
          <a:lstStyle/>
          <a:p>
            <a:r>
              <a:rPr lang="en-GB" altLang="ja-JP" b="1" kern="100" dirty="0">
                <a:latin typeface="Tahoma" panose="020B0604030504040204" pitchFamily="34" charset="0"/>
                <a:ea typeface="Tahoma" panose="020B0604030504040204" pitchFamily="34" charset="0"/>
                <a:cs typeface="Tahoma" panose="020B0604030504040204" pitchFamily="34" charset="0"/>
              </a:rPr>
              <a:t>Maximum Impact Speed (km/h) for M</a:t>
            </a:r>
            <a:r>
              <a:rPr lang="en-GB" altLang="ja-JP" b="1" kern="100" baseline="-25000" dirty="0">
                <a:latin typeface="Tahoma" panose="020B0604030504040204" pitchFamily="34" charset="0"/>
                <a:ea typeface="Tahoma" panose="020B0604030504040204" pitchFamily="34" charset="0"/>
                <a:cs typeface="Tahoma" panose="020B0604030504040204" pitchFamily="34" charset="0"/>
              </a:rPr>
              <a:t>1</a:t>
            </a:r>
            <a:endParaRPr lang="ja-JP" altLang="en-US" dirty="0">
              <a:latin typeface="Tahoma" panose="020B0604030504040204" pitchFamily="34" charset="0"/>
              <a:cs typeface="Tahoma" panose="020B0604030504040204" pitchFamily="34" charset="0"/>
            </a:endParaRPr>
          </a:p>
        </p:txBody>
      </p:sp>
      <p:sp>
        <p:nvSpPr>
          <p:cNvPr id="12" name="正方形/長方形 11">
            <a:extLst>
              <a:ext uri="{FF2B5EF4-FFF2-40B4-BE49-F238E27FC236}">
                <a16:creationId xmlns:a16="http://schemas.microsoft.com/office/drawing/2014/main" id="{7DF3F5E7-55B0-4F51-965C-3A91A2659C10}"/>
              </a:ext>
            </a:extLst>
          </p:cNvPr>
          <p:cNvSpPr/>
          <p:nvPr/>
        </p:nvSpPr>
        <p:spPr>
          <a:xfrm>
            <a:off x="6376832" y="2296695"/>
            <a:ext cx="4661854" cy="369332"/>
          </a:xfrm>
          <a:prstGeom prst="rect">
            <a:avLst/>
          </a:prstGeom>
        </p:spPr>
        <p:txBody>
          <a:bodyPr wrap="none">
            <a:spAutoFit/>
          </a:bodyPr>
          <a:lstStyle/>
          <a:p>
            <a:r>
              <a:rPr lang="en-GB" altLang="ja-JP" b="1" kern="100" dirty="0">
                <a:latin typeface="Tahoma" panose="020B0604030504040204" pitchFamily="34" charset="0"/>
                <a:ea typeface="Tahoma" panose="020B0604030504040204" pitchFamily="34" charset="0"/>
                <a:cs typeface="Tahoma" panose="020B0604030504040204" pitchFamily="34" charset="0"/>
              </a:rPr>
              <a:t>Maximum Impact Speed (km/h) for N</a:t>
            </a:r>
            <a:r>
              <a:rPr lang="en-GB" altLang="ja-JP" b="1" kern="100" baseline="-25000" dirty="0">
                <a:latin typeface="Tahoma" panose="020B0604030504040204" pitchFamily="34" charset="0"/>
                <a:ea typeface="Tahoma" panose="020B0604030504040204" pitchFamily="34" charset="0"/>
                <a:cs typeface="Tahoma" panose="020B0604030504040204" pitchFamily="34" charset="0"/>
              </a:rPr>
              <a:t>1</a:t>
            </a:r>
            <a:endParaRPr lang="ja-JP" altLang="en-US" dirty="0">
              <a:latin typeface="Tahoma" panose="020B0604030504040204" pitchFamily="34" charset="0"/>
              <a:cs typeface="Tahoma" panose="020B0604030504040204" pitchFamily="34" charset="0"/>
            </a:endParaRPr>
          </a:p>
        </p:txBody>
      </p:sp>
      <p:graphicFrame>
        <p:nvGraphicFramePr>
          <p:cNvPr id="14" name="表 13">
            <a:extLst>
              <a:ext uri="{FF2B5EF4-FFF2-40B4-BE49-F238E27FC236}">
                <a16:creationId xmlns:a16="http://schemas.microsoft.com/office/drawing/2014/main" id="{93703944-6AB9-4EF2-8445-1E32E899BE17}"/>
              </a:ext>
            </a:extLst>
          </p:cNvPr>
          <p:cNvGraphicFramePr>
            <a:graphicFrameLocks noGrp="1"/>
          </p:cNvGraphicFramePr>
          <p:nvPr>
            <p:extLst>
              <p:ext uri="{D42A27DB-BD31-4B8C-83A1-F6EECF244321}">
                <p14:modId xmlns:p14="http://schemas.microsoft.com/office/powerpoint/2010/main" val="666020414"/>
              </p:ext>
            </p:extLst>
          </p:nvPr>
        </p:nvGraphicFramePr>
        <p:xfrm>
          <a:off x="348343" y="2666028"/>
          <a:ext cx="5196840" cy="3560603"/>
        </p:xfrm>
        <a:graphic>
          <a:graphicData uri="http://schemas.openxmlformats.org/drawingml/2006/table">
            <a:tbl>
              <a:tblPr firstRow="1" firstCol="1" bandRow="1"/>
              <a:tblGrid>
                <a:gridCol w="1731600">
                  <a:extLst>
                    <a:ext uri="{9D8B030D-6E8A-4147-A177-3AD203B41FA5}">
                      <a16:colId xmlns:a16="http://schemas.microsoft.com/office/drawing/2014/main" val="2413692023"/>
                    </a:ext>
                  </a:extLst>
                </a:gridCol>
                <a:gridCol w="1732620">
                  <a:extLst>
                    <a:ext uri="{9D8B030D-6E8A-4147-A177-3AD203B41FA5}">
                      <a16:colId xmlns:a16="http://schemas.microsoft.com/office/drawing/2014/main" val="2492793924"/>
                    </a:ext>
                  </a:extLst>
                </a:gridCol>
                <a:gridCol w="1732620">
                  <a:extLst>
                    <a:ext uri="{9D8B030D-6E8A-4147-A177-3AD203B41FA5}">
                      <a16:colId xmlns:a16="http://schemas.microsoft.com/office/drawing/2014/main" val="818601379"/>
                    </a:ext>
                  </a:extLst>
                </a:gridCol>
              </a:tblGrid>
              <a:tr h="593433">
                <a:tc>
                  <a:txBody>
                    <a:bodyPr/>
                    <a:lstStyle/>
                    <a:p>
                      <a:pPr algn="ctr">
                        <a:lnSpc>
                          <a:spcPct val="100000"/>
                        </a:lnSpc>
                      </a:pPr>
                      <a:r>
                        <a:rPr lang="en-GB" sz="1600" b="0" i="1" kern="100" dirty="0">
                          <a:effectLst/>
                          <a:latin typeface="Tahoma" panose="020B0604030504040204" pitchFamily="34" charset="0"/>
                          <a:ea typeface="Tahoma" panose="020B0604030504040204" pitchFamily="34" charset="0"/>
                          <a:cs typeface="Tahoma" panose="020B0604030504040204" pitchFamily="34" charset="0"/>
                        </a:rPr>
                        <a:t>Subject vehicle speed (km/h)</a:t>
                      </a:r>
                      <a:endParaRPr lang="ja-JP" sz="1600" b="0" dirty="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00000"/>
                        </a:lnSpc>
                      </a:pPr>
                      <a:r>
                        <a:rPr lang="fr-FR" sz="1600" b="0" i="1" kern="100">
                          <a:effectLst/>
                          <a:latin typeface="Tahoma" panose="020B0604030504040204" pitchFamily="34" charset="0"/>
                          <a:ea typeface="Tahoma" panose="020B0604030504040204" pitchFamily="34" charset="0"/>
                          <a:cs typeface="Tahoma" panose="020B0604030504040204" pitchFamily="34" charset="0"/>
                        </a:rPr>
                        <a:t>Maximum mass</a:t>
                      </a:r>
                      <a:endParaRPr lang="ja-JP" sz="16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00000"/>
                        </a:lnSpc>
                      </a:pPr>
                      <a:r>
                        <a:rPr lang="fr-FR" sz="1600" b="0" i="1" kern="100" dirty="0">
                          <a:effectLst/>
                          <a:latin typeface="Tahoma" panose="020B0604030504040204" pitchFamily="34" charset="0"/>
                          <a:ea typeface="Tahoma" panose="020B0604030504040204" pitchFamily="34" charset="0"/>
                          <a:cs typeface="Tahoma" panose="020B0604030504040204" pitchFamily="34" charset="0"/>
                        </a:rPr>
                        <a:t>Mass in running order</a:t>
                      </a:r>
                      <a:endParaRPr lang="ja-JP" sz="1600" b="0" dirty="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36420098"/>
                  </a:ext>
                </a:extLst>
              </a:tr>
              <a:tr h="296717">
                <a:tc>
                  <a:txBody>
                    <a:bodyPr/>
                    <a:lstStyle/>
                    <a:p>
                      <a:pPr algn="ctr">
                        <a:lnSpc>
                          <a:spcPts val="1200"/>
                        </a:lnSpc>
                      </a:pPr>
                      <a:r>
                        <a:rPr lang="fr-FR" sz="1600" b="1" kern="100" dirty="0">
                          <a:solidFill>
                            <a:srgbClr val="FF0000"/>
                          </a:solidFill>
                          <a:effectLst/>
                          <a:latin typeface="Tahoma" panose="020B0604030504040204" pitchFamily="34" charset="0"/>
                          <a:ea typeface="Tahoma" panose="020B0604030504040204" pitchFamily="34" charset="0"/>
                          <a:cs typeface="Tahoma" panose="020B0604030504040204" pitchFamily="34" charset="0"/>
                        </a:rPr>
                        <a:t>20</a:t>
                      </a:r>
                      <a:endParaRPr lang="ja-JP" sz="1600" b="1" dirty="0">
                        <a:solidFill>
                          <a:srgbClr val="FF0000"/>
                        </a:solidFill>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pPr>
                      <a:r>
                        <a:rPr lang="fr-FR" sz="1600" b="0" kern="100" dirty="0">
                          <a:solidFill>
                            <a:srgbClr val="FF0000"/>
                          </a:solidFill>
                          <a:effectLst/>
                          <a:latin typeface="Tahoma" panose="020B0604030504040204" pitchFamily="34" charset="0"/>
                          <a:ea typeface="Tahoma" panose="020B0604030504040204" pitchFamily="34" charset="0"/>
                          <a:cs typeface="Tahoma" panose="020B0604030504040204" pitchFamily="34" charset="0"/>
                        </a:rPr>
                        <a:t>0.00</a:t>
                      </a:r>
                      <a:endParaRPr lang="ja-JP" sz="1600" b="0" dirty="0">
                        <a:solidFill>
                          <a:srgbClr val="FF0000"/>
                        </a:solidFill>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pPr>
                      <a:r>
                        <a:rPr lang="fr-FR" sz="1600" b="0" kern="100" dirty="0">
                          <a:solidFill>
                            <a:srgbClr val="FF0000"/>
                          </a:solidFill>
                          <a:effectLst/>
                          <a:latin typeface="Tahoma" panose="020B0604030504040204" pitchFamily="34" charset="0"/>
                          <a:ea typeface="Tahoma" panose="020B0604030504040204" pitchFamily="34" charset="0"/>
                          <a:cs typeface="Tahoma" panose="020B0604030504040204" pitchFamily="34" charset="0"/>
                        </a:rPr>
                        <a:t>0.00</a:t>
                      </a:r>
                      <a:endParaRPr lang="ja-JP" sz="1600" b="0" dirty="0">
                        <a:solidFill>
                          <a:srgbClr val="FF0000"/>
                        </a:solidFill>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54317459"/>
                  </a:ext>
                </a:extLst>
              </a:tr>
              <a:tr h="296717">
                <a:tc>
                  <a:txBody>
                    <a:bodyPr/>
                    <a:lstStyle/>
                    <a:p>
                      <a:pPr algn="ctr">
                        <a:lnSpc>
                          <a:spcPts val="1200"/>
                        </a:lnSpc>
                      </a:pPr>
                      <a:r>
                        <a:rPr lang="fr-FR" sz="1600" b="0" kern="100" dirty="0">
                          <a:solidFill>
                            <a:srgbClr val="FF0000"/>
                          </a:solidFill>
                          <a:effectLst/>
                          <a:latin typeface="Tahoma" panose="020B0604030504040204" pitchFamily="34" charset="0"/>
                          <a:ea typeface="Tahoma" panose="020B0604030504040204" pitchFamily="34" charset="0"/>
                          <a:cs typeface="Tahoma" panose="020B0604030504040204" pitchFamily="34" charset="0"/>
                        </a:rPr>
                        <a:t>25</a:t>
                      </a:r>
                      <a:endParaRPr lang="ja-JP" sz="1600" b="0" dirty="0">
                        <a:solidFill>
                          <a:srgbClr val="FF0000"/>
                        </a:solidFill>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pPr>
                      <a:r>
                        <a:rPr lang="fr-FR" sz="1600" b="0" kern="100" dirty="0">
                          <a:solidFill>
                            <a:srgbClr val="FF0000"/>
                          </a:solidFill>
                          <a:effectLst/>
                          <a:latin typeface="Tahoma" panose="020B0604030504040204" pitchFamily="34" charset="0"/>
                          <a:ea typeface="Tahoma" panose="020B0604030504040204" pitchFamily="34" charset="0"/>
                          <a:cs typeface="Tahoma" panose="020B0604030504040204" pitchFamily="34" charset="0"/>
                        </a:rPr>
                        <a:t>0.00</a:t>
                      </a:r>
                      <a:endParaRPr lang="ja-JP" sz="1600" b="0" dirty="0">
                        <a:solidFill>
                          <a:srgbClr val="FF0000"/>
                        </a:solidFill>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pPr>
                      <a:r>
                        <a:rPr lang="fr-FR" sz="1600" b="0" kern="100" dirty="0">
                          <a:solidFill>
                            <a:srgbClr val="FF0000"/>
                          </a:solidFill>
                          <a:effectLst/>
                          <a:latin typeface="Tahoma" panose="020B0604030504040204" pitchFamily="34" charset="0"/>
                          <a:ea typeface="Tahoma" panose="020B0604030504040204" pitchFamily="34" charset="0"/>
                          <a:cs typeface="Tahoma" panose="020B0604030504040204" pitchFamily="34" charset="0"/>
                        </a:rPr>
                        <a:t>0.00</a:t>
                      </a:r>
                      <a:endParaRPr lang="ja-JP" sz="1600" b="0" dirty="0">
                        <a:solidFill>
                          <a:srgbClr val="FF0000"/>
                        </a:solidFill>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41302208"/>
                  </a:ext>
                </a:extLst>
              </a:tr>
              <a:tr h="296717">
                <a:tc>
                  <a:txBody>
                    <a:bodyPr/>
                    <a:lstStyle/>
                    <a:p>
                      <a:pPr algn="ctr">
                        <a:lnSpc>
                          <a:spcPts val="1200"/>
                        </a:lnSpc>
                      </a:pPr>
                      <a:r>
                        <a:rPr lang="fr-FR" sz="1600" b="0" kern="100">
                          <a:effectLst/>
                          <a:latin typeface="Tahoma" panose="020B0604030504040204" pitchFamily="34" charset="0"/>
                          <a:ea typeface="Tahoma" panose="020B0604030504040204" pitchFamily="34" charset="0"/>
                          <a:cs typeface="Tahoma" panose="020B0604030504040204" pitchFamily="34" charset="0"/>
                        </a:rPr>
                        <a:t>30</a:t>
                      </a:r>
                      <a:endParaRPr lang="ja-JP" sz="16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pPr>
                      <a:r>
                        <a:rPr lang="fr-FR" sz="1600" b="0" kern="100" dirty="0">
                          <a:effectLst/>
                          <a:latin typeface="Tahoma" panose="020B0604030504040204" pitchFamily="34" charset="0"/>
                          <a:ea typeface="Tahoma" panose="020B0604030504040204" pitchFamily="34" charset="0"/>
                          <a:cs typeface="Tahoma" panose="020B0604030504040204" pitchFamily="34" charset="0"/>
                        </a:rPr>
                        <a:t>0.00</a:t>
                      </a:r>
                      <a:endParaRPr lang="ja-JP" sz="1600" b="0" dirty="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pPr>
                      <a:r>
                        <a:rPr lang="fr-FR" sz="1600" b="0" kern="100" dirty="0">
                          <a:effectLst/>
                          <a:latin typeface="Tahoma" panose="020B0604030504040204" pitchFamily="34" charset="0"/>
                          <a:ea typeface="Tahoma" panose="020B0604030504040204" pitchFamily="34" charset="0"/>
                          <a:cs typeface="Tahoma" panose="020B0604030504040204" pitchFamily="34" charset="0"/>
                        </a:rPr>
                        <a:t>0.00</a:t>
                      </a:r>
                      <a:endParaRPr lang="ja-JP" sz="1600" b="0" dirty="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0487252"/>
                  </a:ext>
                </a:extLst>
              </a:tr>
              <a:tr h="296717">
                <a:tc>
                  <a:txBody>
                    <a:bodyPr/>
                    <a:lstStyle/>
                    <a:p>
                      <a:pPr algn="ctr">
                        <a:lnSpc>
                          <a:spcPts val="1200"/>
                        </a:lnSpc>
                      </a:pPr>
                      <a:r>
                        <a:rPr lang="fr-FR" sz="1600" b="0" kern="100">
                          <a:effectLst/>
                          <a:latin typeface="Tahoma" panose="020B0604030504040204" pitchFamily="34" charset="0"/>
                          <a:ea typeface="Tahoma" panose="020B0604030504040204" pitchFamily="34" charset="0"/>
                          <a:cs typeface="Tahoma" panose="020B0604030504040204" pitchFamily="34" charset="0"/>
                        </a:rPr>
                        <a:t>35</a:t>
                      </a:r>
                      <a:endParaRPr lang="ja-JP" sz="16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pPr>
                      <a:r>
                        <a:rPr lang="fr-FR" sz="1600" b="0" kern="100" dirty="0">
                          <a:effectLst/>
                          <a:latin typeface="Tahoma" panose="020B0604030504040204" pitchFamily="34" charset="0"/>
                          <a:ea typeface="Tahoma" panose="020B0604030504040204" pitchFamily="34" charset="0"/>
                          <a:cs typeface="Tahoma" panose="020B0604030504040204" pitchFamily="34" charset="0"/>
                        </a:rPr>
                        <a:t>0.00</a:t>
                      </a:r>
                      <a:endParaRPr lang="ja-JP" sz="1600" b="0" dirty="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pPr>
                      <a:r>
                        <a:rPr lang="fr-FR" sz="1600" b="0" kern="100" dirty="0">
                          <a:effectLst/>
                          <a:latin typeface="Tahoma" panose="020B0604030504040204" pitchFamily="34" charset="0"/>
                          <a:ea typeface="Tahoma" panose="020B0604030504040204" pitchFamily="34" charset="0"/>
                          <a:cs typeface="Tahoma" panose="020B0604030504040204" pitchFamily="34" charset="0"/>
                        </a:rPr>
                        <a:t>0.00</a:t>
                      </a:r>
                      <a:endParaRPr lang="ja-JP" sz="1600" b="0" dirty="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86367645"/>
                  </a:ext>
                </a:extLst>
              </a:tr>
              <a:tr h="296717">
                <a:tc>
                  <a:txBody>
                    <a:bodyPr/>
                    <a:lstStyle/>
                    <a:p>
                      <a:pPr algn="ctr">
                        <a:lnSpc>
                          <a:spcPts val="1200"/>
                        </a:lnSpc>
                      </a:pPr>
                      <a:r>
                        <a:rPr lang="fr-FR" sz="1600" b="0" kern="100">
                          <a:effectLst/>
                          <a:latin typeface="Tahoma" panose="020B0604030504040204" pitchFamily="34" charset="0"/>
                          <a:ea typeface="Tahoma" panose="020B0604030504040204" pitchFamily="34" charset="0"/>
                          <a:cs typeface="Tahoma" panose="020B0604030504040204" pitchFamily="34" charset="0"/>
                        </a:rPr>
                        <a:t>38</a:t>
                      </a:r>
                      <a:endParaRPr lang="ja-JP" sz="16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pPr>
                      <a:r>
                        <a:rPr lang="fr-FR" sz="1600" b="0" kern="100">
                          <a:effectLst/>
                          <a:latin typeface="Tahoma" panose="020B0604030504040204" pitchFamily="34" charset="0"/>
                          <a:ea typeface="Tahoma" panose="020B0604030504040204" pitchFamily="34" charset="0"/>
                          <a:cs typeface="Tahoma" panose="020B0604030504040204" pitchFamily="34" charset="0"/>
                        </a:rPr>
                        <a:t>0.00</a:t>
                      </a:r>
                      <a:endParaRPr lang="ja-JP" sz="16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pPr>
                      <a:r>
                        <a:rPr lang="fr-FR" sz="1600" b="0" kern="100" dirty="0">
                          <a:effectLst/>
                          <a:latin typeface="Tahoma" panose="020B0604030504040204" pitchFamily="34" charset="0"/>
                          <a:ea typeface="Tahoma" panose="020B0604030504040204" pitchFamily="34" charset="0"/>
                          <a:cs typeface="Tahoma" panose="020B0604030504040204" pitchFamily="34" charset="0"/>
                        </a:rPr>
                        <a:t>0.00</a:t>
                      </a:r>
                      <a:endParaRPr lang="ja-JP" sz="1600" b="0" dirty="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13089419"/>
                  </a:ext>
                </a:extLst>
              </a:tr>
              <a:tr h="296717">
                <a:tc>
                  <a:txBody>
                    <a:bodyPr/>
                    <a:lstStyle/>
                    <a:p>
                      <a:pPr algn="ctr">
                        <a:lnSpc>
                          <a:spcPts val="1200"/>
                        </a:lnSpc>
                      </a:pPr>
                      <a:r>
                        <a:rPr lang="fr-FR" sz="1600" b="0" kern="100">
                          <a:effectLst/>
                          <a:latin typeface="Tahoma" panose="020B0604030504040204" pitchFamily="34" charset="0"/>
                          <a:ea typeface="Tahoma" panose="020B0604030504040204" pitchFamily="34" charset="0"/>
                          <a:cs typeface="Tahoma" panose="020B0604030504040204" pitchFamily="34" charset="0"/>
                        </a:rPr>
                        <a:t>40</a:t>
                      </a:r>
                      <a:endParaRPr lang="ja-JP" sz="16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pPr>
                      <a:r>
                        <a:rPr lang="fr-FR" sz="1600" b="0" kern="100">
                          <a:effectLst/>
                          <a:latin typeface="Tahoma" panose="020B0604030504040204" pitchFamily="34" charset="0"/>
                          <a:ea typeface="Tahoma" panose="020B0604030504040204" pitchFamily="34" charset="0"/>
                          <a:cs typeface="Tahoma" panose="020B0604030504040204" pitchFamily="34" charset="0"/>
                        </a:rPr>
                        <a:t>10.00</a:t>
                      </a:r>
                      <a:endParaRPr lang="ja-JP" sz="16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pPr>
                      <a:r>
                        <a:rPr lang="fr-FR" sz="1600" b="0" kern="100">
                          <a:effectLst/>
                          <a:latin typeface="Tahoma" panose="020B0604030504040204" pitchFamily="34" charset="0"/>
                          <a:ea typeface="Tahoma" panose="020B0604030504040204" pitchFamily="34" charset="0"/>
                          <a:cs typeface="Tahoma" panose="020B0604030504040204" pitchFamily="34" charset="0"/>
                        </a:rPr>
                        <a:t>0.00</a:t>
                      </a:r>
                      <a:endParaRPr lang="ja-JP" sz="16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96682474"/>
                  </a:ext>
                </a:extLst>
              </a:tr>
              <a:tr h="296717">
                <a:tc>
                  <a:txBody>
                    <a:bodyPr/>
                    <a:lstStyle/>
                    <a:p>
                      <a:pPr algn="ctr">
                        <a:lnSpc>
                          <a:spcPts val="1200"/>
                        </a:lnSpc>
                      </a:pPr>
                      <a:r>
                        <a:rPr lang="fr-FR" sz="1600" b="0" kern="100">
                          <a:effectLst/>
                          <a:latin typeface="Tahoma" panose="020B0604030504040204" pitchFamily="34" charset="0"/>
                          <a:ea typeface="Tahoma" panose="020B0604030504040204" pitchFamily="34" charset="0"/>
                          <a:cs typeface="Tahoma" panose="020B0604030504040204" pitchFamily="34" charset="0"/>
                        </a:rPr>
                        <a:t>45</a:t>
                      </a:r>
                      <a:endParaRPr lang="ja-JP" sz="16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pPr>
                      <a:r>
                        <a:rPr lang="fr-FR" sz="1600" b="0" kern="100">
                          <a:effectLst/>
                          <a:latin typeface="Tahoma" panose="020B0604030504040204" pitchFamily="34" charset="0"/>
                          <a:ea typeface="Tahoma" panose="020B0604030504040204" pitchFamily="34" charset="0"/>
                          <a:cs typeface="Tahoma" panose="020B0604030504040204" pitchFamily="34" charset="0"/>
                        </a:rPr>
                        <a:t>25.00</a:t>
                      </a:r>
                      <a:endParaRPr lang="ja-JP" sz="16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pPr>
                      <a:r>
                        <a:rPr lang="fr-FR" sz="1600" b="0" kern="100" dirty="0">
                          <a:effectLst/>
                          <a:latin typeface="Tahoma" panose="020B0604030504040204" pitchFamily="34" charset="0"/>
                          <a:ea typeface="Tahoma" panose="020B0604030504040204" pitchFamily="34" charset="0"/>
                          <a:cs typeface="Tahoma" panose="020B0604030504040204" pitchFamily="34" charset="0"/>
                        </a:rPr>
                        <a:t>25.00</a:t>
                      </a:r>
                      <a:endParaRPr lang="ja-JP" sz="1600" b="0" dirty="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21531451"/>
                  </a:ext>
                </a:extLst>
              </a:tr>
              <a:tr h="296717">
                <a:tc>
                  <a:txBody>
                    <a:bodyPr/>
                    <a:lstStyle/>
                    <a:p>
                      <a:pPr algn="ctr">
                        <a:lnSpc>
                          <a:spcPts val="1200"/>
                        </a:lnSpc>
                      </a:pPr>
                      <a:r>
                        <a:rPr lang="fr-FR" sz="1600" b="0" kern="100">
                          <a:effectLst/>
                          <a:latin typeface="Tahoma" panose="020B0604030504040204" pitchFamily="34" charset="0"/>
                          <a:ea typeface="Tahoma" panose="020B0604030504040204" pitchFamily="34" charset="0"/>
                          <a:cs typeface="Tahoma" panose="020B0604030504040204" pitchFamily="34" charset="0"/>
                        </a:rPr>
                        <a:t>50</a:t>
                      </a:r>
                      <a:endParaRPr lang="ja-JP" sz="16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pPr>
                      <a:r>
                        <a:rPr lang="fr-FR" sz="1600" b="0" kern="100">
                          <a:effectLst/>
                          <a:latin typeface="Tahoma" panose="020B0604030504040204" pitchFamily="34" charset="0"/>
                          <a:ea typeface="Tahoma" panose="020B0604030504040204" pitchFamily="34" charset="0"/>
                          <a:cs typeface="Tahoma" panose="020B0604030504040204" pitchFamily="34" charset="0"/>
                        </a:rPr>
                        <a:t>30.00</a:t>
                      </a:r>
                      <a:endParaRPr lang="ja-JP" sz="16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pPr>
                      <a:r>
                        <a:rPr lang="fr-FR" sz="1600" b="0" kern="100">
                          <a:effectLst/>
                          <a:latin typeface="Tahoma" panose="020B0604030504040204" pitchFamily="34" charset="0"/>
                          <a:ea typeface="Tahoma" panose="020B0604030504040204" pitchFamily="34" charset="0"/>
                          <a:cs typeface="Tahoma" panose="020B0604030504040204" pitchFamily="34" charset="0"/>
                        </a:rPr>
                        <a:t>30.00</a:t>
                      </a:r>
                      <a:endParaRPr lang="ja-JP" sz="16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57129240"/>
                  </a:ext>
                </a:extLst>
              </a:tr>
              <a:tr h="296717">
                <a:tc>
                  <a:txBody>
                    <a:bodyPr/>
                    <a:lstStyle/>
                    <a:p>
                      <a:pPr algn="ctr">
                        <a:lnSpc>
                          <a:spcPts val="1200"/>
                        </a:lnSpc>
                      </a:pPr>
                      <a:r>
                        <a:rPr lang="fr-FR" sz="1600" b="0" kern="100">
                          <a:effectLst/>
                          <a:latin typeface="Tahoma" panose="020B0604030504040204" pitchFamily="34" charset="0"/>
                          <a:ea typeface="Tahoma" panose="020B0604030504040204" pitchFamily="34" charset="0"/>
                          <a:cs typeface="Tahoma" panose="020B0604030504040204" pitchFamily="34" charset="0"/>
                        </a:rPr>
                        <a:t>55</a:t>
                      </a:r>
                      <a:endParaRPr lang="ja-JP" sz="16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pPr>
                      <a:r>
                        <a:rPr lang="fr-FR" sz="1600" b="0" kern="100">
                          <a:effectLst/>
                          <a:latin typeface="Tahoma" panose="020B0604030504040204" pitchFamily="34" charset="0"/>
                          <a:ea typeface="Tahoma" panose="020B0604030504040204" pitchFamily="34" charset="0"/>
                          <a:cs typeface="Tahoma" panose="020B0604030504040204" pitchFamily="34" charset="0"/>
                        </a:rPr>
                        <a:t>35.00</a:t>
                      </a:r>
                      <a:endParaRPr lang="ja-JP" sz="16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pPr>
                      <a:r>
                        <a:rPr lang="fr-FR" sz="1600" b="0" kern="100" dirty="0">
                          <a:effectLst/>
                          <a:latin typeface="Tahoma" panose="020B0604030504040204" pitchFamily="34" charset="0"/>
                          <a:ea typeface="Tahoma" panose="020B0604030504040204" pitchFamily="34" charset="0"/>
                          <a:cs typeface="Tahoma" panose="020B0604030504040204" pitchFamily="34" charset="0"/>
                        </a:rPr>
                        <a:t>35.00</a:t>
                      </a:r>
                      <a:endParaRPr lang="ja-JP" sz="1600" b="0" dirty="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87887028"/>
                  </a:ext>
                </a:extLst>
              </a:tr>
              <a:tr h="296717">
                <a:tc>
                  <a:txBody>
                    <a:bodyPr/>
                    <a:lstStyle/>
                    <a:p>
                      <a:pPr algn="ctr">
                        <a:lnSpc>
                          <a:spcPts val="1200"/>
                        </a:lnSpc>
                      </a:pPr>
                      <a:r>
                        <a:rPr lang="fr-FR" sz="1600" b="0" kern="100">
                          <a:effectLst/>
                          <a:latin typeface="Tahoma" panose="020B0604030504040204" pitchFamily="34" charset="0"/>
                          <a:ea typeface="Tahoma" panose="020B0604030504040204" pitchFamily="34" charset="0"/>
                          <a:cs typeface="Tahoma" panose="020B0604030504040204" pitchFamily="34" charset="0"/>
                        </a:rPr>
                        <a:t>60</a:t>
                      </a:r>
                      <a:endParaRPr lang="ja-JP" sz="16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pPr>
                      <a:r>
                        <a:rPr lang="fr-FR" sz="1600" b="0" kern="100">
                          <a:effectLst/>
                          <a:latin typeface="Tahoma" panose="020B0604030504040204" pitchFamily="34" charset="0"/>
                          <a:ea typeface="Tahoma" panose="020B0604030504040204" pitchFamily="34" charset="0"/>
                          <a:cs typeface="Tahoma" panose="020B0604030504040204" pitchFamily="34" charset="0"/>
                        </a:rPr>
                        <a:t>40.00</a:t>
                      </a:r>
                      <a:endParaRPr lang="ja-JP" sz="16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pPr>
                      <a:r>
                        <a:rPr lang="fr-FR" sz="1600" b="0" kern="100" dirty="0">
                          <a:effectLst/>
                          <a:latin typeface="Tahoma" panose="020B0604030504040204" pitchFamily="34" charset="0"/>
                          <a:ea typeface="Tahoma" panose="020B0604030504040204" pitchFamily="34" charset="0"/>
                          <a:cs typeface="Tahoma" panose="020B0604030504040204" pitchFamily="34" charset="0"/>
                        </a:rPr>
                        <a:t>40.00</a:t>
                      </a:r>
                      <a:endParaRPr lang="ja-JP" sz="1600" b="0" dirty="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24476768"/>
                  </a:ext>
                </a:extLst>
              </a:tr>
            </a:tbl>
          </a:graphicData>
        </a:graphic>
      </p:graphicFrame>
      <p:graphicFrame>
        <p:nvGraphicFramePr>
          <p:cNvPr id="16" name="表 15">
            <a:extLst>
              <a:ext uri="{FF2B5EF4-FFF2-40B4-BE49-F238E27FC236}">
                <a16:creationId xmlns:a16="http://schemas.microsoft.com/office/drawing/2014/main" id="{2178D701-209F-4B90-A168-5AAE8F4AD2FF}"/>
              </a:ext>
            </a:extLst>
          </p:cNvPr>
          <p:cNvGraphicFramePr>
            <a:graphicFrameLocks noGrp="1"/>
          </p:cNvGraphicFramePr>
          <p:nvPr>
            <p:extLst>
              <p:ext uri="{D42A27DB-BD31-4B8C-83A1-F6EECF244321}">
                <p14:modId xmlns:p14="http://schemas.microsoft.com/office/powerpoint/2010/main" val="1303885712"/>
              </p:ext>
            </p:extLst>
          </p:nvPr>
        </p:nvGraphicFramePr>
        <p:xfrm>
          <a:off x="6230981" y="2666027"/>
          <a:ext cx="5882638" cy="3560598"/>
        </p:xfrm>
        <a:graphic>
          <a:graphicData uri="http://schemas.openxmlformats.org/drawingml/2006/table">
            <a:tbl>
              <a:tblPr firstRow="1" firstCol="1" bandRow="1"/>
              <a:tblGrid>
                <a:gridCol w="1960110">
                  <a:extLst>
                    <a:ext uri="{9D8B030D-6E8A-4147-A177-3AD203B41FA5}">
                      <a16:colId xmlns:a16="http://schemas.microsoft.com/office/drawing/2014/main" val="374635956"/>
                    </a:ext>
                  </a:extLst>
                </a:gridCol>
                <a:gridCol w="1961264">
                  <a:extLst>
                    <a:ext uri="{9D8B030D-6E8A-4147-A177-3AD203B41FA5}">
                      <a16:colId xmlns:a16="http://schemas.microsoft.com/office/drawing/2014/main" val="1903066785"/>
                    </a:ext>
                  </a:extLst>
                </a:gridCol>
                <a:gridCol w="1961264">
                  <a:extLst>
                    <a:ext uri="{9D8B030D-6E8A-4147-A177-3AD203B41FA5}">
                      <a16:colId xmlns:a16="http://schemas.microsoft.com/office/drawing/2014/main" val="3395461527"/>
                    </a:ext>
                  </a:extLst>
                </a:gridCol>
              </a:tblGrid>
              <a:tr h="547786">
                <a:tc>
                  <a:txBody>
                    <a:bodyPr/>
                    <a:lstStyle/>
                    <a:p>
                      <a:pPr algn="ctr">
                        <a:lnSpc>
                          <a:spcPct val="100000"/>
                        </a:lnSpc>
                      </a:pPr>
                      <a:r>
                        <a:rPr lang="en-GB" sz="1600" b="0" i="1" kern="100" dirty="0">
                          <a:effectLst/>
                          <a:latin typeface="Tahoma" panose="020B0604030504040204" pitchFamily="34" charset="0"/>
                          <a:ea typeface="Tahoma" panose="020B0604030504040204" pitchFamily="34" charset="0"/>
                          <a:cs typeface="Tahoma" panose="020B0604030504040204" pitchFamily="34" charset="0"/>
                        </a:rPr>
                        <a:t>Subject vehicle speed (km/h)</a:t>
                      </a:r>
                      <a:endParaRPr lang="ja-JP" sz="1600" b="0" dirty="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00000"/>
                        </a:lnSpc>
                      </a:pPr>
                      <a:r>
                        <a:rPr lang="fr-FR" sz="1600" b="0" i="1" kern="100" dirty="0">
                          <a:effectLst/>
                          <a:latin typeface="Tahoma" panose="020B0604030504040204" pitchFamily="34" charset="0"/>
                          <a:ea typeface="Tahoma" panose="020B0604030504040204" pitchFamily="34" charset="0"/>
                          <a:cs typeface="Tahoma" panose="020B0604030504040204" pitchFamily="34" charset="0"/>
                        </a:rPr>
                        <a:t>Maximum mass</a:t>
                      </a:r>
                      <a:endParaRPr lang="ja-JP" sz="1600" b="0" dirty="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00000"/>
                        </a:lnSpc>
                      </a:pPr>
                      <a:r>
                        <a:rPr lang="fr-FR" sz="1600" b="0" i="1" kern="100" dirty="0">
                          <a:effectLst/>
                          <a:latin typeface="Tahoma" panose="020B0604030504040204" pitchFamily="34" charset="0"/>
                          <a:ea typeface="Tahoma" panose="020B0604030504040204" pitchFamily="34" charset="0"/>
                          <a:cs typeface="Tahoma" panose="020B0604030504040204" pitchFamily="34" charset="0"/>
                        </a:rPr>
                        <a:t>Mass in running order</a:t>
                      </a:r>
                      <a:endParaRPr lang="ja-JP" sz="1600" b="0" dirty="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09809917"/>
                  </a:ext>
                </a:extLst>
              </a:tr>
              <a:tr h="273892">
                <a:tc>
                  <a:txBody>
                    <a:bodyPr/>
                    <a:lstStyle/>
                    <a:p>
                      <a:pPr algn="ctr">
                        <a:lnSpc>
                          <a:spcPts val="1200"/>
                        </a:lnSpc>
                      </a:pPr>
                      <a:r>
                        <a:rPr lang="fr-FR" sz="1600" b="1" kern="100" dirty="0">
                          <a:solidFill>
                            <a:srgbClr val="FF0000"/>
                          </a:solidFill>
                          <a:effectLst/>
                          <a:latin typeface="Tahoma" panose="020B0604030504040204" pitchFamily="34" charset="0"/>
                          <a:ea typeface="Tahoma" panose="020B0604030504040204" pitchFamily="34" charset="0"/>
                          <a:cs typeface="Tahoma" panose="020B0604030504040204" pitchFamily="34" charset="0"/>
                        </a:rPr>
                        <a:t>20</a:t>
                      </a:r>
                      <a:endParaRPr lang="ja-JP" sz="1600" b="1" dirty="0">
                        <a:solidFill>
                          <a:srgbClr val="FF0000"/>
                        </a:solidFill>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pPr>
                      <a:r>
                        <a:rPr lang="fr-FR" sz="1600" b="0" kern="100">
                          <a:solidFill>
                            <a:srgbClr val="FF0000"/>
                          </a:solidFill>
                          <a:effectLst/>
                          <a:latin typeface="Tahoma" panose="020B0604030504040204" pitchFamily="34" charset="0"/>
                          <a:ea typeface="Tahoma" panose="020B0604030504040204" pitchFamily="34" charset="0"/>
                          <a:cs typeface="Tahoma" panose="020B0604030504040204" pitchFamily="34" charset="0"/>
                        </a:rPr>
                        <a:t>0.00</a:t>
                      </a:r>
                      <a:endParaRPr lang="ja-JP" sz="1600" b="0">
                        <a:solidFill>
                          <a:srgbClr val="FF0000"/>
                        </a:solidFill>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pPr>
                      <a:r>
                        <a:rPr lang="fr-FR" sz="1600" b="0" kern="100" dirty="0">
                          <a:solidFill>
                            <a:srgbClr val="FF0000"/>
                          </a:solidFill>
                          <a:effectLst/>
                          <a:latin typeface="Tahoma" panose="020B0604030504040204" pitchFamily="34" charset="0"/>
                          <a:ea typeface="Tahoma" panose="020B0604030504040204" pitchFamily="34" charset="0"/>
                          <a:cs typeface="Tahoma" panose="020B0604030504040204" pitchFamily="34" charset="0"/>
                        </a:rPr>
                        <a:t>0.00</a:t>
                      </a:r>
                      <a:endParaRPr lang="ja-JP" sz="1600" b="0" dirty="0">
                        <a:solidFill>
                          <a:srgbClr val="FF0000"/>
                        </a:solidFill>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90369990"/>
                  </a:ext>
                </a:extLst>
              </a:tr>
              <a:tr h="273892">
                <a:tc>
                  <a:txBody>
                    <a:bodyPr/>
                    <a:lstStyle/>
                    <a:p>
                      <a:pPr algn="ctr">
                        <a:lnSpc>
                          <a:spcPts val="1200"/>
                        </a:lnSpc>
                      </a:pPr>
                      <a:r>
                        <a:rPr lang="fr-FR" sz="1600" b="0" kern="100" dirty="0">
                          <a:solidFill>
                            <a:srgbClr val="FF0000"/>
                          </a:solidFill>
                          <a:effectLst/>
                          <a:latin typeface="Tahoma" panose="020B0604030504040204" pitchFamily="34" charset="0"/>
                          <a:ea typeface="Tahoma" panose="020B0604030504040204" pitchFamily="34" charset="0"/>
                          <a:cs typeface="Tahoma" panose="020B0604030504040204" pitchFamily="34" charset="0"/>
                        </a:rPr>
                        <a:t>25</a:t>
                      </a:r>
                      <a:endParaRPr lang="ja-JP" sz="1600" b="0" dirty="0">
                        <a:solidFill>
                          <a:srgbClr val="FF0000"/>
                        </a:solidFill>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pPr>
                      <a:r>
                        <a:rPr lang="fr-FR" sz="1600" b="0" kern="100">
                          <a:solidFill>
                            <a:srgbClr val="FF0000"/>
                          </a:solidFill>
                          <a:effectLst/>
                          <a:latin typeface="Tahoma" panose="020B0604030504040204" pitchFamily="34" charset="0"/>
                          <a:ea typeface="Tahoma" panose="020B0604030504040204" pitchFamily="34" charset="0"/>
                          <a:cs typeface="Tahoma" panose="020B0604030504040204" pitchFamily="34" charset="0"/>
                        </a:rPr>
                        <a:t>0.00</a:t>
                      </a:r>
                      <a:endParaRPr lang="ja-JP" sz="1600" b="0">
                        <a:solidFill>
                          <a:srgbClr val="FF0000"/>
                        </a:solidFill>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pPr>
                      <a:r>
                        <a:rPr lang="fr-FR" sz="1600" b="0" kern="100" dirty="0">
                          <a:solidFill>
                            <a:srgbClr val="FF0000"/>
                          </a:solidFill>
                          <a:effectLst/>
                          <a:latin typeface="Tahoma" panose="020B0604030504040204" pitchFamily="34" charset="0"/>
                          <a:ea typeface="Tahoma" panose="020B0604030504040204" pitchFamily="34" charset="0"/>
                          <a:cs typeface="Tahoma" panose="020B0604030504040204" pitchFamily="34" charset="0"/>
                        </a:rPr>
                        <a:t>0.00</a:t>
                      </a:r>
                      <a:endParaRPr lang="ja-JP" sz="1600" b="0" dirty="0">
                        <a:solidFill>
                          <a:srgbClr val="FF0000"/>
                        </a:solidFill>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72863223"/>
                  </a:ext>
                </a:extLst>
              </a:tr>
              <a:tr h="273892">
                <a:tc>
                  <a:txBody>
                    <a:bodyPr/>
                    <a:lstStyle/>
                    <a:p>
                      <a:pPr algn="ctr">
                        <a:lnSpc>
                          <a:spcPts val="1200"/>
                        </a:lnSpc>
                      </a:pPr>
                      <a:r>
                        <a:rPr lang="fr-FR" sz="1600" b="0" kern="100" dirty="0">
                          <a:effectLst/>
                          <a:latin typeface="Tahoma" panose="020B0604030504040204" pitchFamily="34" charset="0"/>
                          <a:ea typeface="Tahoma" panose="020B0604030504040204" pitchFamily="34" charset="0"/>
                          <a:cs typeface="Tahoma" panose="020B0604030504040204" pitchFamily="34" charset="0"/>
                        </a:rPr>
                        <a:t>30</a:t>
                      </a:r>
                      <a:endParaRPr lang="ja-JP" sz="1600" b="0" dirty="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pPr>
                      <a:r>
                        <a:rPr lang="fr-FR" sz="1600" b="0" kern="100" dirty="0">
                          <a:effectLst/>
                          <a:latin typeface="Tahoma" panose="020B0604030504040204" pitchFamily="34" charset="0"/>
                          <a:ea typeface="Tahoma" panose="020B0604030504040204" pitchFamily="34" charset="0"/>
                          <a:cs typeface="Tahoma" panose="020B0604030504040204" pitchFamily="34" charset="0"/>
                        </a:rPr>
                        <a:t>0.00</a:t>
                      </a:r>
                      <a:endParaRPr lang="ja-JP" sz="1600" b="0" dirty="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pPr>
                      <a:r>
                        <a:rPr lang="fr-FR" sz="1600" b="0" kern="100" dirty="0">
                          <a:effectLst/>
                          <a:latin typeface="Tahoma" panose="020B0604030504040204" pitchFamily="34" charset="0"/>
                          <a:ea typeface="Tahoma" panose="020B0604030504040204" pitchFamily="34" charset="0"/>
                          <a:cs typeface="Tahoma" panose="020B0604030504040204" pitchFamily="34" charset="0"/>
                        </a:rPr>
                        <a:t>0.00</a:t>
                      </a:r>
                      <a:endParaRPr lang="ja-JP" sz="1600" b="0" dirty="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42175674"/>
                  </a:ext>
                </a:extLst>
              </a:tr>
              <a:tr h="273892">
                <a:tc>
                  <a:txBody>
                    <a:bodyPr/>
                    <a:lstStyle/>
                    <a:p>
                      <a:pPr algn="ctr">
                        <a:lnSpc>
                          <a:spcPts val="1200"/>
                        </a:lnSpc>
                      </a:pPr>
                      <a:r>
                        <a:rPr lang="fr-FR" sz="1600" b="0" kern="100">
                          <a:effectLst/>
                          <a:latin typeface="Tahoma" panose="020B0604030504040204" pitchFamily="34" charset="0"/>
                          <a:ea typeface="Tahoma" panose="020B0604030504040204" pitchFamily="34" charset="0"/>
                          <a:cs typeface="Tahoma" panose="020B0604030504040204" pitchFamily="34" charset="0"/>
                        </a:rPr>
                        <a:t>35</a:t>
                      </a:r>
                      <a:endParaRPr lang="ja-JP" sz="16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pPr>
                      <a:r>
                        <a:rPr lang="fr-FR" sz="1600" b="0" kern="100" dirty="0">
                          <a:effectLst/>
                          <a:latin typeface="Tahoma" panose="020B0604030504040204" pitchFamily="34" charset="0"/>
                          <a:ea typeface="Tahoma" panose="020B0604030504040204" pitchFamily="34" charset="0"/>
                          <a:cs typeface="Tahoma" panose="020B0604030504040204" pitchFamily="34" charset="0"/>
                        </a:rPr>
                        <a:t>0.00</a:t>
                      </a:r>
                      <a:endParaRPr lang="ja-JP" sz="1600" b="0" dirty="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pPr>
                      <a:r>
                        <a:rPr lang="fr-FR" sz="1600" b="0" kern="100" dirty="0">
                          <a:effectLst/>
                          <a:latin typeface="Tahoma" panose="020B0604030504040204" pitchFamily="34" charset="0"/>
                          <a:ea typeface="Tahoma" panose="020B0604030504040204" pitchFamily="34" charset="0"/>
                          <a:cs typeface="Tahoma" panose="020B0604030504040204" pitchFamily="34" charset="0"/>
                        </a:rPr>
                        <a:t>0.00</a:t>
                      </a:r>
                      <a:endParaRPr lang="ja-JP" sz="1600" b="0" dirty="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97549142"/>
                  </a:ext>
                </a:extLst>
              </a:tr>
              <a:tr h="273892">
                <a:tc>
                  <a:txBody>
                    <a:bodyPr/>
                    <a:lstStyle/>
                    <a:p>
                      <a:pPr algn="ctr">
                        <a:lnSpc>
                          <a:spcPts val="1200"/>
                        </a:lnSpc>
                      </a:pPr>
                      <a:r>
                        <a:rPr lang="fr-FR" sz="1600" b="0" kern="100">
                          <a:effectLst/>
                          <a:latin typeface="Tahoma" panose="020B0604030504040204" pitchFamily="34" charset="0"/>
                          <a:ea typeface="Tahoma" panose="020B0604030504040204" pitchFamily="34" charset="0"/>
                          <a:cs typeface="Tahoma" panose="020B0604030504040204" pitchFamily="34" charset="0"/>
                        </a:rPr>
                        <a:t>36</a:t>
                      </a:r>
                      <a:endParaRPr lang="ja-JP" sz="16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pPr>
                      <a:r>
                        <a:rPr lang="fr-FR" sz="1600" b="0" kern="100">
                          <a:effectLst/>
                          <a:latin typeface="Tahoma" panose="020B0604030504040204" pitchFamily="34" charset="0"/>
                          <a:ea typeface="Tahoma" panose="020B0604030504040204" pitchFamily="34" charset="0"/>
                          <a:cs typeface="Tahoma" panose="020B0604030504040204" pitchFamily="34" charset="0"/>
                        </a:rPr>
                        <a:t>0.00</a:t>
                      </a:r>
                      <a:endParaRPr lang="ja-JP" sz="16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pPr>
                      <a:r>
                        <a:rPr lang="fr-FR" sz="1600" b="0" kern="100">
                          <a:effectLst/>
                          <a:latin typeface="Tahoma" panose="020B0604030504040204" pitchFamily="34" charset="0"/>
                          <a:ea typeface="Tahoma" panose="020B0604030504040204" pitchFamily="34" charset="0"/>
                          <a:cs typeface="Tahoma" panose="020B0604030504040204" pitchFamily="34" charset="0"/>
                        </a:rPr>
                        <a:t>0.00</a:t>
                      </a:r>
                      <a:endParaRPr lang="ja-JP" sz="16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65907806"/>
                  </a:ext>
                </a:extLst>
              </a:tr>
              <a:tr h="273892">
                <a:tc>
                  <a:txBody>
                    <a:bodyPr/>
                    <a:lstStyle/>
                    <a:p>
                      <a:pPr algn="ctr">
                        <a:lnSpc>
                          <a:spcPts val="1200"/>
                        </a:lnSpc>
                      </a:pPr>
                      <a:r>
                        <a:rPr lang="fr-FR" sz="1600" b="0" kern="100">
                          <a:effectLst/>
                          <a:latin typeface="Tahoma" panose="020B0604030504040204" pitchFamily="34" charset="0"/>
                          <a:ea typeface="Tahoma" panose="020B0604030504040204" pitchFamily="34" charset="0"/>
                          <a:cs typeface="Tahoma" panose="020B0604030504040204" pitchFamily="34" charset="0"/>
                        </a:rPr>
                        <a:t>38</a:t>
                      </a:r>
                      <a:endParaRPr lang="ja-JP" sz="16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pPr>
                      <a:r>
                        <a:rPr lang="fr-FR" sz="1600" b="0" kern="100">
                          <a:effectLst/>
                          <a:latin typeface="Tahoma" panose="020B0604030504040204" pitchFamily="34" charset="0"/>
                          <a:ea typeface="Tahoma" panose="020B0604030504040204" pitchFamily="34" charset="0"/>
                          <a:cs typeface="Tahoma" panose="020B0604030504040204" pitchFamily="34" charset="0"/>
                        </a:rPr>
                        <a:t>15.00</a:t>
                      </a:r>
                      <a:endParaRPr lang="ja-JP" sz="16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pPr>
                      <a:r>
                        <a:rPr lang="fr-FR" sz="1600" b="0" kern="100">
                          <a:effectLst/>
                          <a:latin typeface="Tahoma" panose="020B0604030504040204" pitchFamily="34" charset="0"/>
                          <a:ea typeface="Tahoma" panose="020B0604030504040204" pitchFamily="34" charset="0"/>
                          <a:cs typeface="Tahoma" panose="020B0604030504040204" pitchFamily="34" charset="0"/>
                        </a:rPr>
                        <a:t>0.00</a:t>
                      </a:r>
                      <a:endParaRPr lang="ja-JP" sz="16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96057045"/>
                  </a:ext>
                </a:extLst>
              </a:tr>
              <a:tr h="273892">
                <a:tc>
                  <a:txBody>
                    <a:bodyPr/>
                    <a:lstStyle/>
                    <a:p>
                      <a:pPr algn="ctr">
                        <a:lnSpc>
                          <a:spcPts val="1200"/>
                        </a:lnSpc>
                      </a:pPr>
                      <a:r>
                        <a:rPr lang="fr-FR" sz="1600" b="0" kern="100">
                          <a:effectLst/>
                          <a:latin typeface="Tahoma" panose="020B0604030504040204" pitchFamily="34" charset="0"/>
                          <a:ea typeface="Tahoma" panose="020B0604030504040204" pitchFamily="34" charset="0"/>
                          <a:cs typeface="Tahoma" panose="020B0604030504040204" pitchFamily="34" charset="0"/>
                        </a:rPr>
                        <a:t>40</a:t>
                      </a:r>
                      <a:endParaRPr lang="ja-JP" sz="16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pPr>
                      <a:r>
                        <a:rPr lang="fr-FR" sz="1600" b="0" kern="100">
                          <a:effectLst/>
                          <a:latin typeface="Tahoma" panose="020B0604030504040204" pitchFamily="34" charset="0"/>
                          <a:ea typeface="Tahoma" panose="020B0604030504040204" pitchFamily="34" charset="0"/>
                          <a:cs typeface="Tahoma" panose="020B0604030504040204" pitchFamily="34" charset="0"/>
                        </a:rPr>
                        <a:t>25.00</a:t>
                      </a:r>
                      <a:endParaRPr lang="ja-JP" sz="16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pPr>
                      <a:r>
                        <a:rPr lang="fr-FR" sz="1600" b="0" kern="100">
                          <a:effectLst/>
                          <a:latin typeface="Tahoma" panose="020B0604030504040204" pitchFamily="34" charset="0"/>
                          <a:ea typeface="Tahoma" panose="020B0604030504040204" pitchFamily="34" charset="0"/>
                          <a:cs typeface="Tahoma" panose="020B0604030504040204" pitchFamily="34" charset="0"/>
                        </a:rPr>
                        <a:t>0.00</a:t>
                      </a:r>
                      <a:endParaRPr lang="ja-JP" sz="16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29011972"/>
                  </a:ext>
                </a:extLst>
              </a:tr>
              <a:tr h="273892">
                <a:tc>
                  <a:txBody>
                    <a:bodyPr/>
                    <a:lstStyle/>
                    <a:p>
                      <a:pPr algn="ctr">
                        <a:lnSpc>
                          <a:spcPts val="1200"/>
                        </a:lnSpc>
                      </a:pPr>
                      <a:r>
                        <a:rPr lang="fr-FR" sz="1600" b="0" kern="100">
                          <a:effectLst/>
                          <a:latin typeface="Tahoma" panose="020B0604030504040204" pitchFamily="34" charset="0"/>
                          <a:ea typeface="Tahoma" panose="020B0604030504040204" pitchFamily="34" charset="0"/>
                          <a:cs typeface="Tahoma" panose="020B0604030504040204" pitchFamily="34" charset="0"/>
                        </a:rPr>
                        <a:t>45</a:t>
                      </a:r>
                      <a:endParaRPr lang="ja-JP" sz="16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pPr>
                      <a:r>
                        <a:rPr lang="fr-FR" sz="1600" b="0" kern="100">
                          <a:effectLst/>
                          <a:latin typeface="Tahoma" panose="020B0604030504040204" pitchFamily="34" charset="0"/>
                          <a:ea typeface="Tahoma" panose="020B0604030504040204" pitchFamily="34" charset="0"/>
                          <a:cs typeface="Tahoma" panose="020B0604030504040204" pitchFamily="34" charset="0"/>
                        </a:rPr>
                        <a:t>30.00</a:t>
                      </a:r>
                      <a:endParaRPr lang="ja-JP" sz="16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pPr>
                      <a:r>
                        <a:rPr lang="fr-FR" sz="1600" b="0" kern="100">
                          <a:effectLst/>
                          <a:latin typeface="Tahoma" panose="020B0604030504040204" pitchFamily="34" charset="0"/>
                          <a:ea typeface="Tahoma" panose="020B0604030504040204" pitchFamily="34" charset="0"/>
                          <a:cs typeface="Tahoma" panose="020B0604030504040204" pitchFamily="34" charset="0"/>
                        </a:rPr>
                        <a:t>25.00</a:t>
                      </a:r>
                      <a:endParaRPr lang="ja-JP" sz="16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89644873"/>
                  </a:ext>
                </a:extLst>
              </a:tr>
              <a:tr h="273892">
                <a:tc>
                  <a:txBody>
                    <a:bodyPr/>
                    <a:lstStyle/>
                    <a:p>
                      <a:pPr algn="ctr">
                        <a:lnSpc>
                          <a:spcPts val="1200"/>
                        </a:lnSpc>
                      </a:pPr>
                      <a:r>
                        <a:rPr lang="fr-FR" sz="1600" b="0" kern="100">
                          <a:effectLst/>
                          <a:latin typeface="Tahoma" panose="020B0604030504040204" pitchFamily="34" charset="0"/>
                          <a:ea typeface="Tahoma" panose="020B0604030504040204" pitchFamily="34" charset="0"/>
                          <a:cs typeface="Tahoma" panose="020B0604030504040204" pitchFamily="34" charset="0"/>
                        </a:rPr>
                        <a:t>50</a:t>
                      </a:r>
                      <a:endParaRPr lang="ja-JP" sz="16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pPr>
                      <a:r>
                        <a:rPr lang="fr-FR" sz="1600" b="0" kern="100">
                          <a:effectLst/>
                          <a:latin typeface="Tahoma" panose="020B0604030504040204" pitchFamily="34" charset="0"/>
                          <a:ea typeface="Tahoma" panose="020B0604030504040204" pitchFamily="34" charset="0"/>
                          <a:cs typeface="Tahoma" panose="020B0604030504040204" pitchFamily="34" charset="0"/>
                        </a:rPr>
                        <a:t>35.00</a:t>
                      </a:r>
                      <a:endParaRPr lang="ja-JP" sz="16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pPr>
                      <a:r>
                        <a:rPr lang="fr-FR" sz="1600" b="0" kern="100">
                          <a:effectLst/>
                          <a:latin typeface="Tahoma" panose="020B0604030504040204" pitchFamily="34" charset="0"/>
                          <a:ea typeface="Tahoma" panose="020B0604030504040204" pitchFamily="34" charset="0"/>
                          <a:cs typeface="Tahoma" panose="020B0604030504040204" pitchFamily="34" charset="0"/>
                        </a:rPr>
                        <a:t>30.00</a:t>
                      </a:r>
                      <a:endParaRPr lang="ja-JP" sz="16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78446408"/>
                  </a:ext>
                </a:extLst>
              </a:tr>
              <a:tr h="273892">
                <a:tc>
                  <a:txBody>
                    <a:bodyPr/>
                    <a:lstStyle/>
                    <a:p>
                      <a:pPr algn="ctr">
                        <a:lnSpc>
                          <a:spcPts val="1200"/>
                        </a:lnSpc>
                      </a:pPr>
                      <a:r>
                        <a:rPr lang="fr-FR" sz="1600" b="0" kern="100">
                          <a:effectLst/>
                          <a:latin typeface="Tahoma" panose="020B0604030504040204" pitchFamily="34" charset="0"/>
                          <a:ea typeface="Tahoma" panose="020B0604030504040204" pitchFamily="34" charset="0"/>
                          <a:cs typeface="Tahoma" panose="020B0604030504040204" pitchFamily="34" charset="0"/>
                        </a:rPr>
                        <a:t>55</a:t>
                      </a:r>
                      <a:endParaRPr lang="ja-JP" sz="16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pPr>
                      <a:r>
                        <a:rPr lang="fr-FR" sz="1600" b="0" kern="100">
                          <a:effectLst/>
                          <a:latin typeface="Tahoma" panose="020B0604030504040204" pitchFamily="34" charset="0"/>
                          <a:ea typeface="Tahoma" panose="020B0604030504040204" pitchFamily="34" charset="0"/>
                          <a:cs typeface="Tahoma" panose="020B0604030504040204" pitchFamily="34" charset="0"/>
                        </a:rPr>
                        <a:t>40.00</a:t>
                      </a:r>
                      <a:endParaRPr lang="ja-JP" sz="16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pPr>
                      <a:r>
                        <a:rPr lang="fr-FR" sz="1600" b="0" kern="100">
                          <a:effectLst/>
                          <a:latin typeface="Tahoma" panose="020B0604030504040204" pitchFamily="34" charset="0"/>
                          <a:ea typeface="Tahoma" panose="020B0604030504040204" pitchFamily="34" charset="0"/>
                          <a:cs typeface="Tahoma" panose="020B0604030504040204" pitchFamily="34" charset="0"/>
                        </a:rPr>
                        <a:t>35.00</a:t>
                      </a:r>
                      <a:endParaRPr lang="ja-JP" sz="16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18033440"/>
                  </a:ext>
                </a:extLst>
              </a:tr>
              <a:tr h="273892">
                <a:tc>
                  <a:txBody>
                    <a:bodyPr/>
                    <a:lstStyle/>
                    <a:p>
                      <a:pPr algn="ctr">
                        <a:lnSpc>
                          <a:spcPts val="1200"/>
                        </a:lnSpc>
                      </a:pPr>
                      <a:r>
                        <a:rPr lang="fr-FR" sz="1600" b="0" kern="100">
                          <a:effectLst/>
                          <a:latin typeface="Tahoma" panose="020B0604030504040204" pitchFamily="34" charset="0"/>
                          <a:ea typeface="Tahoma" panose="020B0604030504040204" pitchFamily="34" charset="0"/>
                          <a:cs typeface="Tahoma" panose="020B0604030504040204" pitchFamily="34" charset="0"/>
                        </a:rPr>
                        <a:t>60</a:t>
                      </a:r>
                      <a:endParaRPr lang="ja-JP" sz="16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pPr>
                      <a:r>
                        <a:rPr lang="fr-FR" sz="1600" b="0" kern="100">
                          <a:effectLst/>
                          <a:latin typeface="Tahoma" panose="020B0604030504040204" pitchFamily="34" charset="0"/>
                          <a:ea typeface="Tahoma" panose="020B0604030504040204" pitchFamily="34" charset="0"/>
                          <a:cs typeface="Tahoma" panose="020B0604030504040204" pitchFamily="34" charset="0"/>
                        </a:rPr>
                        <a:t>45.00</a:t>
                      </a:r>
                      <a:endParaRPr lang="ja-JP" sz="16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pPr>
                      <a:r>
                        <a:rPr lang="fr-FR" sz="1600" b="0" kern="100" dirty="0">
                          <a:effectLst/>
                          <a:latin typeface="Tahoma" panose="020B0604030504040204" pitchFamily="34" charset="0"/>
                          <a:ea typeface="Tahoma" panose="020B0604030504040204" pitchFamily="34" charset="0"/>
                          <a:cs typeface="Tahoma" panose="020B0604030504040204" pitchFamily="34" charset="0"/>
                        </a:rPr>
                        <a:t>40.00</a:t>
                      </a:r>
                      <a:endParaRPr lang="ja-JP" sz="1600" b="0" dirty="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68825868"/>
                  </a:ext>
                </a:extLst>
              </a:tr>
            </a:tbl>
          </a:graphicData>
        </a:graphic>
      </p:graphicFrame>
      <p:sp>
        <p:nvSpPr>
          <p:cNvPr id="18" name="テキスト ボックス 17">
            <a:extLst>
              <a:ext uri="{FF2B5EF4-FFF2-40B4-BE49-F238E27FC236}">
                <a16:creationId xmlns:a16="http://schemas.microsoft.com/office/drawing/2014/main" id="{CDBAC79E-FF68-45F0-A1C5-D7D697DB584C}"/>
              </a:ext>
            </a:extLst>
          </p:cNvPr>
          <p:cNvSpPr txBox="1"/>
          <p:nvPr/>
        </p:nvSpPr>
        <p:spPr>
          <a:xfrm>
            <a:off x="7701280" y="6441440"/>
            <a:ext cx="4490720" cy="369332"/>
          </a:xfrm>
          <a:prstGeom prst="rect">
            <a:avLst/>
          </a:prstGeom>
          <a:noFill/>
        </p:spPr>
        <p:txBody>
          <a:bodyPr wrap="square" rtlCol="0">
            <a:spAutoFit/>
          </a:bodyPr>
          <a:lstStyle/>
          <a:p>
            <a:pPr algn="r"/>
            <a:r>
              <a:rPr kumimoji="1" lang="en-US" altLang="ja-JP" dirty="0">
                <a:solidFill>
                  <a:schemeClr val="bg1"/>
                </a:solidFill>
                <a:latin typeface="Tahoma" panose="020B0604030504040204" pitchFamily="34" charset="0"/>
                <a:ea typeface="Tahoma" panose="020B0604030504040204" pitchFamily="34" charset="0"/>
                <a:cs typeface="Tahoma" panose="020B0604030504040204" pitchFamily="34" charset="0"/>
              </a:rPr>
              <a:t>Chair and Secretary IWG AEBS – GRVA 07</a:t>
            </a:r>
            <a:endParaRPr kumimoji="1" lang="ja-JP" altLang="en-US" dirty="0">
              <a:solidFill>
                <a:schemeClr val="bg1"/>
              </a:solidFill>
              <a:latin typeface="Tahoma" panose="020B0604030504040204" pitchFamily="34" charset="0"/>
              <a:cs typeface="Tahoma" panose="020B0604030504040204" pitchFamily="34" charset="0"/>
            </a:endParaRPr>
          </a:p>
        </p:txBody>
      </p:sp>
      <p:sp>
        <p:nvSpPr>
          <p:cNvPr id="2" name="テキスト ボックス 1">
            <a:extLst>
              <a:ext uri="{FF2B5EF4-FFF2-40B4-BE49-F238E27FC236}">
                <a16:creationId xmlns:a16="http://schemas.microsoft.com/office/drawing/2014/main" id="{1E54B06F-3A04-44E5-A22B-670DFA98200D}"/>
              </a:ext>
            </a:extLst>
          </p:cNvPr>
          <p:cNvSpPr txBox="1"/>
          <p:nvPr/>
        </p:nvSpPr>
        <p:spPr>
          <a:xfrm>
            <a:off x="10088331" y="20475"/>
            <a:ext cx="1866900" cy="523220"/>
          </a:xfrm>
          <a:prstGeom prst="rect">
            <a:avLst/>
          </a:prstGeom>
          <a:noFill/>
        </p:spPr>
        <p:txBody>
          <a:bodyPr wrap="square" rtlCol="0">
            <a:spAutoFit/>
          </a:bodyPr>
          <a:lstStyle/>
          <a:p>
            <a:pPr algn="ct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Appendix</a:t>
            </a:r>
            <a:endParaRPr kumimoji="1" lang="ja-JP" altLang="en-US" sz="2800" dirty="0">
              <a:solidFill>
                <a:schemeClr val="bg1"/>
              </a:solidFill>
              <a:latin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326750780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12387BEC-4A67-4B2D-9FD8-15B9A86E9501}"/>
              </a:ext>
            </a:extLst>
          </p:cNvPr>
          <p:cNvSpPr>
            <a:spLocks noGrp="1"/>
          </p:cNvSpPr>
          <p:nvPr>
            <p:ph type="sldNum" sz="quarter" idx="12"/>
          </p:nvPr>
        </p:nvSpPr>
        <p:spPr/>
        <p:txBody>
          <a:bodyPr/>
          <a:lstStyle/>
          <a:p>
            <a:fld id="{35A469A7-D8F0-4CD9-B84B-3A79413A6802}" type="slidenum">
              <a:rPr kumimoji="1" lang="ja-JP" altLang="en-US" smtClean="0"/>
              <a:t>31</a:t>
            </a:fld>
            <a:endParaRPr kumimoji="1" lang="ja-JP" altLang="en-US"/>
          </a:p>
        </p:txBody>
      </p:sp>
      <p:sp>
        <p:nvSpPr>
          <p:cNvPr id="6" name="テキスト ボックス 5">
            <a:extLst>
              <a:ext uri="{FF2B5EF4-FFF2-40B4-BE49-F238E27FC236}">
                <a16:creationId xmlns:a16="http://schemas.microsoft.com/office/drawing/2014/main" id="{35CBEF59-005E-4B38-BA8D-8C8CCC2974E8}"/>
              </a:ext>
            </a:extLst>
          </p:cNvPr>
          <p:cNvSpPr txBox="1"/>
          <p:nvPr/>
        </p:nvSpPr>
        <p:spPr>
          <a:xfrm>
            <a:off x="0" y="0"/>
            <a:ext cx="12192000" cy="954107"/>
          </a:xfrm>
          <a:prstGeom prst="rect">
            <a:avLst/>
          </a:prstGeom>
          <a:solidFill>
            <a:schemeClr val="accent2"/>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Informal</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Working</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Group</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on</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AEBS</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for</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Light</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Vehicles</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Implementation of requirements – Single step or 2 step</a:t>
            </a:r>
          </a:p>
        </p:txBody>
      </p:sp>
      <p:sp>
        <p:nvSpPr>
          <p:cNvPr id="8" name="正方形/長方形 7">
            <a:extLst>
              <a:ext uri="{FF2B5EF4-FFF2-40B4-BE49-F238E27FC236}">
                <a16:creationId xmlns:a16="http://schemas.microsoft.com/office/drawing/2014/main" id="{5DE92352-1FC9-4E93-A3CB-30B4B0B25488}"/>
              </a:ext>
            </a:extLst>
          </p:cNvPr>
          <p:cNvSpPr/>
          <p:nvPr/>
        </p:nvSpPr>
        <p:spPr>
          <a:xfrm>
            <a:off x="426721" y="1239696"/>
            <a:ext cx="11416936" cy="1200329"/>
          </a:xfrm>
          <a:prstGeom prst="rect">
            <a:avLst/>
          </a:prstGeom>
          <a:ln w="31750">
            <a:solidFill>
              <a:srgbClr val="0070C0"/>
            </a:solidFill>
          </a:ln>
        </p:spPr>
        <p:txBody>
          <a:bodyPr wrap="square">
            <a:spAutoFit/>
          </a:bodyPr>
          <a:lstStyle/>
          <a:p>
            <a:pPr marL="457200" lvl="0" indent="-457200">
              <a:buFont typeface="Wingdings" panose="05000000000000000000" pitchFamily="2" charset="2"/>
              <a:buChar char="Ø"/>
            </a:pPr>
            <a:r>
              <a:rPr lang="en-US" altLang="ja-JP" sz="2400" b="1" dirty="0">
                <a:solidFill>
                  <a:prstClr val="black"/>
                </a:solidFill>
                <a:latin typeface="Tahoma" panose="020B0604030504040204" pitchFamily="34" charset="0"/>
                <a:ea typeface="Tahoma" panose="020B0604030504040204" pitchFamily="34" charset="0"/>
                <a:cs typeface="Tahoma" panose="020B0604030504040204" pitchFamily="34" charset="0"/>
              </a:rPr>
              <a:t>2 step</a:t>
            </a:r>
            <a:endParaRPr kumimoji="1" lang="en-US" altLang="ja-JP" sz="2400" b="1" i="0" u="none" strike="noStrike" kern="1200" cap="none" spc="0" normalizeH="0" baseline="0" noProof="0" dirty="0">
              <a:ln>
                <a:noFill/>
              </a:ln>
              <a:solidFill>
                <a:prstClr val="black"/>
              </a:solidFill>
              <a:effectLst/>
              <a:uLnTx/>
              <a:uFillTx/>
              <a:latin typeface="Tahoma" panose="020B0604030504040204" pitchFamily="34" charset="0"/>
              <a:ea typeface="Tahoma" panose="020B0604030504040204" pitchFamily="34" charset="0"/>
              <a:cs typeface="Tahoma" panose="020B0604030504040204" pitchFamily="34" charset="0"/>
            </a:endParaRPr>
          </a:p>
          <a:p>
            <a:pPr marL="1147763" lvl="0" indent="-342900">
              <a:buFont typeface="Arial" panose="020B0604020202020204" pitchFamily="34" charset="0"/>
              <a:buChar char="•"/>
            </a:pPr>
            <a:r>
              <a:rPr lang="en-US" altLang="ja-JP" sz="2400" dirty="0">
                <a:solidFill>
                  <a:prstClr val="black"/>
                </a:solidFill>
                <a:latin typeface="Tahoma" panose="020B0604030504040204" pitchFamily="34" charset="0"/>
                <a:ea typeface="Tahoma" panose="020B0604030504040204" pitchFamily="34" charset="0"/>
                <a:cs typeface="Tahoma" panose="020B0604030504040204" pitchFamily="34" charset="0"/>
              </a:rPr>
              <a:t>Combination of </a:t>
            </a:r>
            <a:r>
              <a:rPr lang="en-US" altLang="ja-JP" sz="2400" b="1" dirty="0">
                <a:solidFill>
                  <a:prstClr val="black"/>
                </a:solidFill>
                <a:latin typeface="Tahoma" panose="020B0604030504040204" pitchFamily="34" charset="0"/>
                <a:ea typeface="Tahoma" panose="020B0604030504040204" pitchFamily="34" charset="0"/>
                <a:cs typeface="Tahoma" panose="020B0604030504040204" pitchFamily="34" charset="0"/>
              </a:rPr>
              <a:t>Supplement amendment</a:t>
            </a:r>
            <a:r>
              <a:rPr lang="en-US" altLang="ja-JP" sz="2400" dirty="0">
                <a:solidFill>
                  <a:prstClr val="black"/>
                </a:solidFill>
                <a:latin typeface="Tahoma" panose="020B0604030504040204" pitchFamily="34" charset="0"/>
                <a:ea typeface="Tahoma" panose="020B0604030504040204" pitchFamily="34" charset="0"/>
                <a:cs typeface="Tahoma" panose="020B0604030504040204" pitchFamily="34" charset="0"/>
              </a:rPr>
              <a:t> and </a:t>
            </a:r>
            <a:r>
              <a:rPr lang="en-US" altLang="ja-JP" sz="2400" b="1" dirty="0">
                <a:solidFill>
                  <a:prstClr val="black"/>
                </a:solidFill>
                <a:latin typeface="Tahoma" panose="020B0604030504040204" pitchFamily="34" charset="0"/>
                <a:ea typeface="Tahoma" panose="020B0604030504040204" pitchFamily="34" charset="0"/>
                <a:cs typeface="Tahoma" panose="020B0604030504040204" pitchFamily="34" charset="0"/>
              </a:rPr>
              <a:t>Series amendment</a:t>
            </a:r>
            <a:r>
              <a:rPr lang="en-US" altLang="ja-JP" sz="2400" dirty="0">
                <a:solidFill>
                  <a:prstClr val="black"/>
                </a:solidFill>
                <a:latin typeface="Tahoma" panose="020B0604030504040204" pitchFamily="34" charset="0"/>
                <a:ea typeface="Tahoma" panose="020B0604030504040204" pitchFamily="34" charset="0"/>
                <a:cs typeface="Tahoma" panose="020B0604030504040204" pitchFamily="34" charset="0"/>
              </a:rPr>
              <a:t>.</a:t>
            </a:r>
          </a:p>
          <a:p>
            <a:pPr marL="1147763" lvl="0" indent="-342900">
              <a:buFont typeface="Arial" panose="020B0604020202020204" pitchFamily="34" charset="0"/>
              <a:buChar char="•"/>
            </a:pPr>
            <a:r>
              <a:rPr lang="en-US" altLang="ja-JP" sz="2400" dirty="0">
                <a:solidFill>
                  <a:prstClr val="black"/>
                </a:solidFill>
                <a:latin typeface="Tahoma" panose="020B0604030504040204" pitchFamily="34" charset="0"/>
                <a:ea typeface="Tahoma" panose="020B0604030504040204" pitchFamily="34" charset="0"/>
                <a:cs typeface="Tahoma" panose="020B0604030504040204" pitchFamily="34" charset="0"/>
              </a:rPr>
              <a:t>Below table show the transitional provision for the series amendment.</a:t>
            </a:r>
          </a:p>
        </p:txBody>
      </p:sp>
      <p:graphicFrame>
        <p:nvGraphicFramePr>
          <p:cNvPr id="10" name="表 9">
            <a:extLst>
              <a:ext uri="{FF2B5EF4-FFF2-40B4-BE49-F238E27FC236}">
                <a16:creationId xmlns:a16="http://schemas.microsoft.com/office/drawing/2014/main" id="{8DD6FAA6-264E-471A-B9AF-E4654D41D3A9}"/>
              </a:ext>
            </a:extLst>
          </p:cNvPr>
          <p:cNvGraphicFramePr>
            <a:graphicFrameLocks noGrp="1"/>
          </p:cNvGraphicFramePr>
          <p:nvPr>
            <p:extLst>
              <p:ext uri="{D42A27DB-BD31-4B8C-83A1-F6EECF244321}">
                <p14:modId xmlns:p14="http://schemas.microsoft.com/office/powerpoint/2010/main" val="2199166556"/>
              </p:ext>
            </p:extLst>
          </p:nvPr>
        </p:nvGraphicFramePr>
        <p:xfrm>
          <a:off x="426721" y="2725615"/>
          <a:ext cx="11416936" cy="2989899"/>
        </p:xfrm>
        <a:graphic>
          <a:graphicData uri="http://schemas.openxmlformats.org/drawingml/2006/table">
            <a:tbl>
              <a:tblPr firstRow="1" firstCol="1" bandRow="1">
                <a:tableStyleId>{16D9F66E-5EB9-4882-86FB-DCBF35E3C3E4}</a:tableStyleId>
              </a:tblPr>
              <a:tblGrid>
                <a:gridCol w="3698965">
                  <a:extLst>
                    <a:ext uri="{9D8B030D-6E8A-4147-A177-3AD203B41FA5}">
                      <a16:colId xmlns:a16="http://schemas.microsoft.com/office/drawing/2014/main" val="3004729760"/>
                    </a:ext>
                  </a:extLst>
                </a:gridCol>
                <a:gridCol w="3729237">
                  <a:extLst>
                    <a:ext uri="{9D8B030D-6E8A-4147-A177-3AD203B41FA5}">
                      <a16:colId xmlns:a16="http://schemas.microsoft.com/office/drawing/2014/main" val="2152310469"/>
                    </a:ext>
                  </a:extLst>
                </a:gridCol>
                <a:gridCol w="3988734">
                  <a:extLst>
                    <a:ext uri="{9D8B030D-6E8A-4147-A177-3AD203B41FA5}">
                      <a16:colId xmlns:a16="http://schemas.microsoft.com/office/drawing/2014/main" val="138481110"/>
                    </a:ext>
                  </a:extLst>
                </a:gridCol>
              </a:tblGrid>
              <a:tr h="738591">
                <a:tc>
                  <a:txBody>
                    <a:bodyPr/>
                    <a:lstStyle/>
                    <a:p>
                      <a:pPr algn="ctr">
                        <a:lnSpc>
                          <a:spcPct val="100000"/>
                        </a:lnSpc>
                        <a:spcBef>
                          <a:spcPts val="400"/>
                        </a:spcBef>
                        <a:spcAft>
                          <a:spcPts val="400"/>
                        </a:spcAft>
                      </a:pPr>
                      <a:r>
                        <a:rPr lang="en-GB" sz="2400" dirty="0">
                          <a:effectLst/>
                          <a:latin typeface="Tahoma" panose="020B0604030504040204" pitchFamily="34" charset="0"/>
                          <a:ea typeface="Tahoma" panose="020B0604030504040204" pitchFamily="34" charset="0"/>
                          <a:cs typeface="Tahoma" panose="020B0604030504040204" pitchFamily="34" charset="0"/>
                        </a:rPr>
                        <a:t> </a:t>
                      </a:r>
                      <a:endParaRPr lang="ja-JP" sz="2400" dirty="0">
                        <a:effectLst/>
                        <a:latin typeface="Tahoma" panose="020B0604030504040204" pitchFamily="34" charset="0"/>
                        <a:ea typeface="ＭＳ 明朝" panose="02020609040205080304" pitchFamily="17" charset="-128"/>
                        <a:cs typeface="Tahoma" panose="020B0604030504040204" pitchFamily="34" charset="0"/>
                      </a:endParaRPr>
                    </a:p>
                  </a:txBody>
                  <a:tcPr marL="0" marR="0" marT="0" marB="0" anchor="ctr"/>
                </a:tc>
                <a:tc>
                  <a:txBody>
                    <a:bodyPr/>
                    <a:lstStyle/>
                    <a:p>
                      <a:pPr algn="ctr">
                        <a:lnSpc>
                          <a:spcPct val="100000"/>
                        </a:lnSpc>
                        <a:spcBef>
                          <a:spcPts val="400"/>
                        </a:spcBef>
                        <a:spcAft>
                          <a:spcPts val="400"/>
                        </a:spcAft>
                      </a:pPr>
                      <a:r>
                        <a:rPr lang="en-GB" sz="2400">
                          <a:effectLst/>
                          <a:latin typeface="Tahoma" panose="020B0604030504040204" pitchFamily="34" charset="0"/>
                          <a:ea typeface="Tahoma" panose="020B0604030504040204" pitchFamily="34" charset="0"/>
                          <a:cs typeface="Tahoma" panose="020B0604030504040204" pitchFamily="34" charset="0"/>
                        </a:rPr>
                        <a:t>New Type Approvals</a:t>
                      </a:r>
                      <a:endParaRPr lang="ja-JP" sz="2400">
                        <a:effectLst/>
                        <a:latin typeface="Tahoma" panose="020B0604030504040204" pitchFamily="34" charset="0"/>
                        <a:ea typeface="ＭＳ 明朝" panose="02020609040205080304" pitchFamily="17" charset="-128"/>
                        <a:cs typeface="Tahoma" panose="020B0604030504040204" pitchFamily="34" charset="0"/>
                      </a:endParaRPr>
                    </a:p>
                  </a:txBody>
                  <a:tcPr marL="0" marR="0" marT="0" marB="0" anchor="ctr"/>
                </a:tc>
                <a:tc>
                  <a:txBody>
                    <a:bodyPr/>
                    <a:lstStyle/>
                    <a:p>
                      <a:pPr algn="ctr">
                        <a:lnSpc>
                          <a:spcPct val="100000"/>
                        </a:lnSpc>
                        <a:spcBef>
                          <a:spcPts val="400"/>
                        </a:spcBef>
                        <a:spcAft>
                          <a:spcPts val="400"/>
                        </a:spcAft>
                      </a:pPr>
                      <a:r>
                        <a:rPr lang="en-GB" sz="2400">
                          <a:effectLst/>
                          <a:latin typeface="Tahoma" panose="020B0604030504040204" pitchFamily="34" charset="0"/>
                          <a:ea typeface="Tahoma" panose="020B0604030504040204" pitchFamily="34" charset="0"/>
                          <a:cs typeface="Tahoma" panose="020B0604030504040204" pitchFamily="34" charset="0"/>
                        </a:rPr>
                        <a:t>Existing Type Approvals</a:t>
                      </a:r>
                      <a:endParaRPr lang="ja-JP" sz="2400">
                        <a:effectLst/>
                        <a:latin typeface="Tahoma" panose="020B0604030504040204" pitchFamily="34" charset="0"/>
                        <a:ea typeface="ＭＳ 明朝" panose="02020609040205080304" pitchFamily="17" charset="-128"/>
                        <a:cs typeface="Tahoma" panose="020B0604030504040204" pitchFamily="34" charset="0"/>
                      </a:endParaRPr>
                    </a:p>
                  </a:txBody>
                  <a:tcPr marL="0" marR="0" marT="0" marB="0" anchor="ctr"/>
                </a:tc>
                <a:extLst>
                  <a:ext uri="{0D108BD9-81ED-4DB2-BD59-A6C34878D82A}">
                    <a16:rowId xmlns:a16="http://schemas.microsoft.com/office/drawing/2014/main" val="1406406400"/>
                  </a:ext>
                </a:extLst>
              </a:tr>
              <a:tr h="1324917">
                <a:tc>
                  <a:txBody>
                    <a:bodyPr/>
                    <a:lstStyle/>
                    <a:p>
                      <a:pPr algn="ctr">
                        <a:lnSpc>
                          <a:spcPct val="100000"/>
                        </a:lnSpc>
                        <a:spcBef>
                          <a:spcPts val="200"/>
                        </a:spcBef>
                        <a:spcAft>
                          <a:spcPts val="200"/>
                        </a:spcAft>
                      </a:pPr>
                      <a:r>
                        <a:rPr lang="en-GB" sz="2400" dirty="0">
                          <a:effectLst/>
                          <a:latin typeface="Tahoma" panose="020B0604030504040204" pitchFamily="34" charset="0"/>
                          <a:ea typeface="Tahoma" panose="020B0604030504040204" pitchFamily="34" charset="0"/>
                          <a:cs typeface="Tahoma" panose="020B0604030504040204" pitchFamily="34" charset="0"/>
                        </a:rPr>
                        <a:t>Car-to-bicycle – Step 1</a:t>
                      </a:r>
                      <a:endParaRPr lang="ja-JP" sz="2400" dirty="0">
                        <a:effectLst/>
                        <a:latin typeface="Tahoma" panose="020B0604030504040204" pitchFamily="34" charset="0"/>
                        <a:cs typeface="Tahoma" panose="020B0604030504040204" pitchFamily="34" charset="0"/>
                      </a:endParaRPr>
                    </a:p>
                    <a:p>
                      <a:pPr algn="ctr">
                        <a:lnSpc>
                          <a:spcPct val="100000"/>
                        </a:lnSpc>
                        <a:spcBef>
                          <a:spcPts val="200"/>
                        </a:spcBef>
                        <a:spcAft>
                          <a:spcPts val="200"/>
                        </a:spcAft>
                      </a:pPr>
                      <a:r>
                        <a:rPr lang="en-GB" sz="2400" dirty="0">
                          <a:effectLst/>
                          <a:latin typeface="Tahoma" panose="020B0604030504040204" pitchFamily="34" charset="0"/>
                          <a:ea typeface="Tahoma" panose="020B0604030504040204" pitchFamily="34" charset="0"/>
                          <a:cs typeface="Tahoma" panose="020B0604030504040204" pitchFamily="34" charset="0"/>
                        </a:rPr>
                        <a:t>(as a Suppl. 2 to the 01 series)</a:t>
                      </a:r>
                      <a:endParaRPr lang="ja-JP" sz="2400" dirty="0">
                        <a:effectLst/>
                        <a:latin typeface="Tahoma" panose="020B0604030504040204" pitchFamily="34" charset="0"/>
                        <a:ea typeface="ＭＳ 明朝" panose="02020609040205080304" pitchFamily="17" charset="-128"/>
                        <a:cs typeface="Tahoma" panose="020B0604030504040204" pitchFamily="34" charset="0"/>
                      </a:endParaRPr>
                    </a:p>
                  </a:txBody>
                  <a:tcPr marL="0" marR="0" marT="0" marB="0" anchor="ctr"/>
                </a:tc>
                <a:tc>
                  <a:txBody>
                    <a:bodyPr/>
                    <a:lstStyle/>
                    <a:p>
                      <a:pPr algn="ctr">
                        <a:lnSpc>
                          <a:spcPct val="100000"/>
                        </a:lnSpc>
                        <a:spcBef>
                          <a:spcPts val="200"/>
                        </a:spcBef>
                        <a:spcAft>
                          <a:spcPts val="200"/>
                        </a:spcAft>
                      </a:pPr>
                      <a:r>
                        <a:rPr lang="en-GB" sz="2400" dirty="0">
                          <a:effectLst/>
                          <a:latin typeface="Tahoma" panose="020B0604030504040204" pitchFamily="34" charset="0"/>
                          <a:ea typeface="Tahoma" panose="020B0604030504040204" pitchFamily="34" charset="0"/>
                          <a:cs typeface="Tahoma" panose="020B0604030504040204" pitchFamily="34" charset="0"/>
                        </a:rPr>
                        <a:t>Date of Entry Into Force</a:t>
                      </a:r>
                      <a:endParaRPr lang="ja-JP" sz="2400" dirty="0">
                        <a:effectLst/>
                        <a:latin typeface="Tahoma" panose="020B0604030504040204" pitchFamily="34" charset="0"/>
                        <a:ea typeface="ＭＳ 明朝" panose="02020609040205080304" pitchFamily="17" charset="-128"/>
                        <a:cs typeface="Tahoma" panose="020B0604030504040204" pitchFamily="34" charset="0"/>
                      </a:endParaRPr>
                    </a:p>
                  </a:txBody>
                  <a:tcPr marL="0" marR="0" marT="0" marB="0" anchor="ctr"/>
                </a:tc>
                <a:tc>
                  <a:txBody>
                    <a:bodyPr/>
                    <a:lstStyle/>
                    <a:p>
                      <a:pPr algn="ctr">
                        <a:lnSpc>
                          <a:spcPct val="100000"/>
                        </a:lnSpc>
                        <a:spcBef>
                          <a:spcPts val="200"/>
                        </a:spcBef>
                        <a:spcAft>
                          <a:spcPts val="200"/>
                        </a:spcAft>
                      </a:pPr>
                      <a:r>
                        <a:rPr lang="en-GB" sz="2400">
                          <a:effectLst/>
                          <a:latin typeface="Tahoma" panose="020B0604030504040204" pitchFamily="34" charset="0"/>
                          <a:ea typeface="Tahoma" panose="020B0604030504040204" pitchFamily="34" charset="0"/>
                          <a:cs typeface="Tahoma" panose="020B0604030504040204" pitchFamily="34" charset="0"/>
                        </a:rPr>
                        <a:t>Shall be accepted until September 2028</a:t>
                      </a:r>
                      <a:endParaRPr lang="ja-JP" sz="2400">
                        <a:effectLst/>
                        <a:latin typeface="Tahoma" panose="020B0604030504040204" pitchFamily="34" charset="0"/>
                        <a:ea typeface="ＭＳ 明朝" panose="02020609040205080304" pitchFamily="17" charset="-128"/>
                        <a:cs typeface="Tahoma" panose="020B0604030504040204" pitchFamily="34" charset="0"/>
                      </a:endParaRPr>
                    </a:p>
                  </a:txBody>
                  <a:tcPr marL="0" marR="0" marT="0" marB="0" anchor="ctr"/>
                </a:tc>
                <a:extLst>
                  <a:ext uri="{0D108BD9-81ED-4DB2-BD59-A6C34878D82A}">
                    <a16:rowId xmlns:a16="http://schemas.microsoft.com/office/drawing/2014/main" val="2040428418"/>
                  </a:ext>
                </a:extLst>
              </a:tr>
              <a:tr h="926391">
                <a:tc>
                  <a:txBody>
                    <a:bodyPr/>
                    <a:lstStyle/>
                    <a:p>
                      <a:pPr algn="ctr">
                        <a:lnSpc>
                          <a:spcPct val="100000"/>
                        </a:lnSpc>
                        <a:spcBef>
                          <a:spcPts val="200"/>
                        </a:spcBef>
                        <a:spcAft>
                          <a:spcPts val="200"/>
                        </a:spcAft>
                      </a:pPr>
                      <a:r>
                        <a:rPr lang="en-GB" sz="2400" dirty="0">
                          <a:effectLst/>
                          <a:latin typeface="Tahoma" panose="020B0604030504040204" pitchFamily="34" charset="0"/>
                          <a:ea typeface="Tahoma" panose="020B0604030504040204" pitchFamily="34" charset="0"/>
                          <a:cs typeface="Tahoma" panose="020B0604030504040204" pitchFamily="34" charset="0"/>
                        </a:rPr>
                        <a:t>Car-to-bicycle – Step 2</a:t>
                      </a:r>
                      <a:endParaRPr lang="ja-JP" sz="2400" dirty="0">
                        <a:effectLst/>
                        <a:latin typeface="Tahoma" panose="020B0604030504040204" pitchFamily="34" charset="0"/>
                        <a:cs typeface="Tahoma" panose="020B0604030504040204" pitchFamily="34" charset="0"/>
                      </a:endParaRPr>
                    </a:p>
                    <a:p>
                      <a:pPr algn="ctr">
                        <a:lnSpc>
                          <a:spcPct val="100000"/>
                        </a:lnSpc>
                        <a:spcBef>
                          <a:spcPts val="200"/>
                        </a:spcBef>
                        <a:spcAft>
                          <a:spcPts val="200"/>
                        </a:spcAft>
                      </a:pPr>
                      <a:r>
                        <a:rPr lang="en-GB" sz="2400" dirty="0">
                          <a:effectLst/>
                          <a:latin typeface="Tahoma" panose="020B0604030504040204" pitchFamily="34" charset="0"/>
                          <a:ea typeface="Tahoma" panose="020B0604030504040204" pitchFamily="34" charset="0"/>
                          <a:cs typeface="Tahoma" panose="020B0604030504040204" pitchFamily="34" charset="0"/>
                        </a:rPr>
                        <a:t>(as a new 02 series)</a:t>
                      </a:r>
                      <a:endParaRPr lang="ja-JP" sz="2400" dirty="0">
                        <a:effectLst/>
                        <a:latin typeface="Tahoma" panose="020B0604030504040204" pitchFamily="34" charset="0"/>
                        <a:ea typeface="ＭＳ 明朝" panose="02020609040205080304" pitchFamily="17" charset="-128"/>
                        <a:cs typeface="Tahoma" panose="020B0604030504040204" pitchFamily="34" charset="0"/>
                      </a:endParaRPr>
                    </a:p>
                  </a:txBody>
                  <a:tcPr marL="0" marR="0" marT="0" marB="0" anchor="ctr"/>
                </a:tc>
                <a:tc>
                  <a:txBody>
                    <a:bodyPr/>
                    <a:lstStyle/>
                    <a:p>
                      <a:pPr algn="ctr">
                        <a:lnSpc>
                          <a:spcPct val="100000"/>
                        </a:lnSpc>
                        <a:spcBef>
                          <a:spcPts val="200"/>
                        </a:spcBef>
                        <a:spcAft>
                          <a:spcPts val="200"/>
                        </a:spcAft>
                      </a:pPr>
                      <a:r>
                        <a:rPr lang="en-GB" sz="2400" dirty="0">
                          <a:effectLst/>
                          <a:latin typeface="Tahoma" panose="020B0604030504040204" pitchFamily="34" charset="0"/>
                          <a:ea typeface="Tahoma" panose="020B0604030504040204" pitchFamily="34" charset="0"/>
                          <a:cs typeface="Tahoma" panose="020B0604030504040204" pitchFamily="34" charset="0"/>
                        </a:rPr>
                        <a:t>May 2024</a:t>
                      </a:r>
                      <a:endParaRPr lang="ja-JP" sz="2400" dirty="0">
                        <a:effectLst/>
                        <a:latin typeface="Tahoma" panose="020B0604030504040204" pitchFamily="34" charset="0"/>
                        <a:ea typeface="ＭＳ 明朝" panose="02020609040205080304" pitchFamily="17" charset="-128"/>
                        <a:cs typeface="Tahoma" panose="020B0604030504040204" pitchFamily="34" charset="0"/>
                      </a:endParaRPr>
                    </a:p>
                  </a:txBody>
                  <a:tcPr marL="0" marR="0" marT="0" marB="0" anchor="ctr"/>
                </a:tc>
                <a:tc>
                  <a:txBody>
                    <a:bodyPr/>
                    <a:lstStyle/>
                    <a:p>
                      <a:pPr algn="ctr">
                        <a:lnSpc>
                          <a:spcPct val="100000"/>
                        </a:lnSpc>
                        <a:spcBef>
                          <a:spcPts val="200"/>
                        </a:spcBef>
                        <a:spcAft>
                          <a:spcPts val="200"/>
                        </a:spcAft>
                      </a:pPr>
                      <a:r>
                        <a:rPr lang="en-GB" sz="2400" dirty="0">
                          <a:effectLst/>
                          <a:latin typeface="Tahoma" panose="020B0604030504040204" pitchFamily="34" charset="0"/>
                          <a:ea typeface="Tahoma" panose="020B0604030504040204" pitchFamily="34" charset="0"/>
                          <a:cs typeface="Tahoma" panose="020B0604030504040204" pitchFamily="34" charset="0"/>
                        </a:rPr>
                        <a:t>Can be mandated as from September 2028</a:t>
                      </a:r>
                      <a:endParaRPr lang="ja-JP" sz="2400" dirty="0">
                        <a:effectLst/>
                        <a:latin typeface="Tahoma" panose="020B0604030504040204" pitchFamily="34" charset="0"/>
                        <a:ea typeface="ＭＳ 明朝" panose="02020609040205080304" pitchFamily="17" charset="-128"/>
                        <a:cs typeface="Tahoma" panose="020B0604030504040204" pitchFamily="34" charset="0"/>
                      </a:endParaRPr>
                    </a:p>
                  </a:txBody>
                  <a:tcPr marL="0" marR="0" marT="0" marB="0" anchor="ctr"/>
                </a:tc>
                <a:extLst>
                  <a:ext uri="{0D108BD9-81ED-4DB2-BD59-A6C34878D82A}">
                    <a16:rowId xmlns:a16="http://schemas.microsoft.com/office/drawing/2014/main" val="923143575"/>
                  </a:ext>
                </a:extLst>
              </a:tr>
            </a:tbl>
          </a:graphicData>
        </a:graphic>
      </p:graphicFrame>
      <p:sp>
        <p:nvSpPr>
          <p:cNvPr id="12" name="テキスト ボックス 11">
            <a:extLst>
              <a:ext uri="{FF2B5EF4-FFF2-40B4-BE49-F238E27FC236}">
                <a16:creationId xmlns:a16="http://schemas.microsoft.com/office/drawing/2014/main" id="{7572EFD5-3AA5-4C4C-9FC9-2E4FEEEFAC67}"/>
              </a:ext>
            </a:extLst>
          </p:cNvPr>
          <p:cNvSpPr txBox="1"/>
          <p:nvPr/>
        </p:nvSpPr>
        <p:spPr>
          <a:xfrm>
            <a:off x="7701280" y="6441440"/>
            <a:ext cx="4490720" cy="369332"/>
          </a:xfrm>
          <a:prstGeom prst="rect">
            <a:avLst/>
          </a:prstGeom>
          <a:noFill/>
        </p:spPr>
        <p:txBody>
          <a:bodyPr wrap="square" rtlCol="0">
            <a:spAutoFit/>
          </a:bodyPr>
          <a:lstStyle/>
          <a:p>
            <a:pPr algn="r"/>
            <a:r>
              <a:rPr kumimoji="1" lang="en-US" altLang="ja-JP" dirty="0">
                <a:solidFill>
                  <a:schemeClr val="bg1"/>
                </a:solidFill>
                <a:latin typeface="Tahoma" panose="020B0604030504040204" pitchFamily="34" charset="0"/>
                <a:ea typeface="Tahoma" panose="020B0604030504040204" pitchFamily="34" charset="0"/>
                <a:cs typeface="Tahoma" panose="020B0604030504040204" pitchFamily="34" charset="0"/>
              </a:rPr>
              <a:t>Chair and Secretary IWG AEBS – GRVA 07</a:t>
            </a:r>
            <a:endParaRPr kumimoji="1" lang="ja-JP" altLang="en-US" dirty="0">
              <a:solidFill>
                <a:schemeClr val="bg1"/>
              </a:solidFill>
              <a:latin typeface="Tahoma" panose="020B0604030504040204" pitchFamily="34" charset="0"/>
              <a:cs typeface="Tahoma" panose="020B0604030504040204" pitchFamily="34" charset="0"/>
            </a:endParaRPr>
          </a:p>
        </p:txBody>
      </p:sp>
      <p:sp>
        <p:nvSpPr>
          <p:cNvPr id="2" name="テキスト ボックス 1">
            <a:extLst>
              <a:ext uri="{FF2B5EF4-FFF2-40B4-BE49-F238E27FC236}">
                <a16:creationId xmlns:a16="http://schemas.microsoft.com/office/drawing/2014/main" id="{D295AF9B-FB70-4597-B65B-32C070C959FF}"/>
              </a:ext>
            </a:extLst>
          </p:cNvPr>
          <p:cNvSpPr txBox="1"/>
          <p:nvPr/>
        </p:nvSpPr>
        <p:spPr>
          <a:xfrm>
            <a:off x="10088331" y="20475"/>
            <a:ext cx="1866900" cy="523220"/>
          </a:xfrm>
          <a:prstGeom prst="rect">
            <a:avLst/>
          </a:prstGeom>
          <a:noFill/>
        </p:spPr>
        <p:txBody>
          <a:bodyPr wrap="square" rtlCol="0">
            <a:spAutoFit/>
          </a:bodyPr>
          <a:lstStyle/>
          <a:p>
            <a:pPr algn="ct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Appendix</a:t>
            </a:r>
            <a:endParaRPr kumimoji="1" lang="ja-JP" altLang="en-US" sz="2800" dirty="0">
              <a:solidFill>
                <a:schemeClr val="bg1"/>
              </a:solidFill>
              <a:latin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377952323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DC498A88-2D0A-4496-82F6-ACD6432578C7}"/>
              </a:ext>
            </a:extLst>
          </p:cNvPr>
          <p:cNvSpPr>
            <a:spLocks noGrp="1"/>
          </p:cNvSpPr>
          <p:nvPr>
            <p:ph type="sldNum" sz="quarter" idx="12"/>
          </p:nvPr>
        </p:nvSpPr>
        <p:spPr/>
        <p:txBody>
          <a:bodyPr/>
          <a:lstStyle/>
          <a:p>
            <a:fld id="{35A469A7-D8F0-4CD9-B84B-3A79413A6802}" type="slidenum">
              <a:rPr kumimoji="1" lang="ja-JP" altLang="en-US" smtClean="0"/>
              <a:t>32</a:t>
            </a:fld>
            <a:endParaRPr kumimoji="1" lang="ja-JP" altLang="en-US"/>
          </a:p>
        </p:txBody>
      </p:sp>
      <p:sp>
        <p:nvSpPr>
          <p:cNvPr id="6" name="テキスト ボックス 5">
            <a:extLst>
              <a:ext uri="{FF2B5EF4-FFF2-40B4-BE49-F238E27FC236}">
                <a16:creationId xmlns:a16="http://schemas.microsoft.com/office/drawing/2014/main" id="{57503F99-ADE8-468E-869B-EC3E52AC9DDC}"/>
              </a:ext>
            </a:extLst>
          </p:cNvPr>
          <p:cNvSpPr txBox="1"/>
          <p:nvPr/>
        </p:nvSpPr>
        <p:spPr>
          <a:xfrm>
            <a:off x="0" y="0"/>
            <a:ext cx="12192000" cy="954107"/>
          </a:xfrm>
          <a:prstGeom prst="rect">
            <a:avLst/>
          </a:prstGeom>
          <a:solidFill>
            <a:schemeClr val="accent2"/>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Informal</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Working</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Group</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on</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AEBS</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for</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Light</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Vehicles</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Implementation of requirements – Single step or 2 step</a:t>
            </a:r>
          </a:p>
        </p:txBody>
      </p:sp>
      <p:sp>
        <p:nvSpPr>
          <p:cNvPr id="8" name="正方形/長方形 7">
            <a:extLst>
              <a:ext uri="{FF2B5EF4-FFF2-40B4-BE49-F238E27FC236}">
                <a16:creationId xmlns:a16="http://schemas.microsoft.com/office/drawing/2014/main" id="{76D909B9-9197-4DD8-B3FA-D6413DEB43C7}"/>
              </a:ext>
            </a:extLst>
          </p:cNvPr>
          <p:cNvSpPr/>
          <p:nvPr/>
        </p:nvSpPr>
        <p:spPr>
          <a:xfrm>
            <a:off x="426721" y="1152283"/>
            <a:ext cx="11416936" cy="1200329"/>
          </a:xfrm>
          <a:prstGeom prst="rect">
            <a:avLst/>
          </a:prstGeom>
          <a:ln w="31750">
            <a:solidFill>
              <a:srgbClr val="0070C0"/>
            </a:solidFill>
          </a:ln>
        </p:spPr>
        <p:txBody>
          <a:bodyPr wrap="square">
            <a:spAutoFit/>
          </a:bodyPr>
          <a:lstStyle/>
          <a:p>
            <a:pPr marL="457200" lvl="0" indent="-457200">
              <a:buFont typeface="Wingdings" panose="05000000000000000000" pitchFamily="2" charset="2"/>
              <a:buChar char="Ø"/>
            </a:pPr>
            <a:r>
              <a:rPr lang="en-US" altLang="ja-JP" sz="2400" b="1" dirty="0">
                <a:solidFill>
                  <a:prstClr val="black"/>
                </a:solidFill>
                <a:latin typeface="Tahoma" panose="020B0604030504040204" pitchFamily="34" charset="0"/>
                <a:ea typeface="Tahoma" panose="020B0604030504040204" pitchFamily="34" charset="0"/>
                <a:cs typeface="Tahoma" panose="020B0604030504040204" pitchFamily="34" charset="0"/>
              </a:rPr>
              <a:t>2 step (Details in GRVA-2020-35)-Step1</a:t>
            </a:r>
            <a:endParaRPr kumimoji="1" lang="en-US" altLang="ja-JP" sz="2400" b="1" i="0" u="none" strike="noStrike" kern="1200" cap="none" spc="0" normalizeH="0" baseline="0" noProof="0" dirty="0">
              <a:ln>
                <a:noFill/>
              </a:ln>
              <a:solidFill>
                <a:prstClr val="black"/>
              </a:solidFill>
              <a:effectLst/>
              <a:uLnTx/>
              <a:uFillTx/>
              <a:latin typeface="Tahoma" panose="020B0604030504040204" pitchFamily="34" charset="0"/>
              <a:ea typeface="Tahoma" panose="020B0604030504040204" pitchFamily="34" charset="0"/>
              <a:cs typeface="Tahoma" panose="020B0604030504040204" pitchFamily="34" charset="0"/>
            </a:endParaRPr>
          </a:p>
          <a:p>
            <a:pPr marL="1147763" lvl="0" indent="-342900">
              <a:buFont typeface="Arial" panose="020B0604020202020204" pitchFamily="34" charset="0"/>
              <a:buChar char="•"/>
            </a:pPr>
            <a:r>
              <a:rPr lang="en-US" altLang="ja-JP" sz="2400" dirty="0">
                <a:solidFill>
                  <a:prstClr val="black"/>
                </a:solidFill>
                <a:latin typeface="Tahoma" panose="020B0604030504040204" pitchFamily="34" charset="0"/>
                <a:ea typeface="Tahoma" panose="020B0604030504040204" pitchFamily="34" charset="0"/>
                <a:cs typeface="Tahoma" panose="020B0604030504040204" pitchFamily="34" charset="0"/>
              </a:rPr>
              <a:t>Below requirements apply as </a:t>
            </a:r>
            <a:r>
              <a:rPr lang="en-US" altLang="ja-JP" sz="2400" b="1" dirty="0">
                <a:solidFill>
                  <a:prstClr val="black"/>
                </a:solidFill>
                <a:latin typeface="Tahoma" panose="020B0604030504040204" pitchFamily="34" charset="0"/>
                <a:ea typeface="Tahoma" panose="020B0604030504040204" pitchFamily="34" charset="0"/>
                <a:cs typeface="Tahoma" panose="020B0604030504040204" pitchFamily="34" charset="0"/>
              </a:rPr>
              <a:t>Supplement 02 of the 01 series</a:t>
            </a:r>
            <a:r>
              <a:rPr lang="en-US" altLang="ja-JP" sz="2400" dirty="0">
                <a:solidFill>
                  <a:prstClr val="black"/>
                </a:solidFill>
                <a:latin typeface="Tahoma" panose="020B0604030504040204" pitchFamily="34" charset="0"/>
                <a:ea typeface="Tahoma" panose="020B0604030504040204" pitchFamily="34" charset="0"/>
                <a:cs typeface="Tahoma" panose="020B0604030504040204" pitchFamily="34" charset="0"/>
              </a:rPr>
              <a:t>.</a:t>
            </a:r>
          </a:p>
          <a:p>
            <a:pPr marL="1147763" lvl="0" indent="-342900">
              <a:buFont typeface="Arial" panose="020B0604020202020204" pitchFamily="34" charset="0"/>
              <a:buChar char="•"/>
            </a:pPr>
            <a:r>
              <a:rPr lang="en-US" altLang="ja-JP" sz="2400" dirty="0">
                <a:solidFill>
                  <a:prstClr val="black"/>
                </a:solidFill>
                <a:latin typeface="Tahoma" panose="020B0604030504040204" pitchFamily="34" charset="0"/>
                <a:ea typeface="Tahoma" panose="020B0604030504040204" pitchFamily="34" charset="0"/>
                <a:cs typeface="Tahoma" panose="020B0604030504040204" pitchFamily="34" charset="0"/>
              </a:rPr>
              <a:t>Lower speed of subject vehicle is from </a:t>
            </a:r>
            <a:r>
              <a:rPr lang="en-US" altLang="ja-JP" sz="2400" b="1" dirty="0">
                <a:solidFill>
                  <a:prstClr val="black"/>
                </a:solidFill>
                <a:latin typeface="Tahoma" panose="020B0604030504040204" pitchFamily="34" charset="0"/>
                <a:ea typeface="Tahoma" panose="020B0604030504040204" pitchFamily="34" charset="0"/>
                <a:cs typeface="Tahoma" panose="020B0604030504040204" pitchFamily="34" charset="0"/>
              </a:rPr>
              <a:t>30 km/h</a:t>
            </a:r>
          </a:p>
        </p:txBody>
      </p:sp>
      <p:graphicFrame>
        <p:nvGraphicFramePr>
          <p:cNvPr id="10" name="表 9">
            <a:extLst>
              <a:ext uri="{FF2B5EF4-FFF2-40B4-BE49-F238E27FC236}">
                <a16:creationId xmlns:a16="http://schemas.microsoft.com/office/drawing/2014/main" id="{D5498531-A851-4518-A33B-22E16170111D}"/>
              </a:ext>
            </a:extLst>
          </p:cNvPr>
          <p:cNvGraphicFramePr>
            <a:graphicFrameLocks noGrp="1"/>
          </p:cNvGraphicFramePr>
          <p:nvPr>
            <p:extLst>
              <p:ext uri="{D42A27DB-BD31-4B8C-83A1-F6EECF244321}">
                <p14:modId xmlns:p14="http://schemas.microsoft.com/office/powerpoint/2010/main" val="3395291830"/>
              </p:ext>
            </p:extLst>
          </p:nvPr>
        </p:nvGraphicFramePr>
        <p:xfrm>
          <a:off x="163286" y="2931361"/>
          <a:ext cx="5682343" cy="3233057"/>
        </p:xfrm>
        <a:graphic>
          <a:graphicData uri="http://schemas.openxmlformats.org/drawingml/2006/table">
            <a:tbl>
              <a:tblPr firstRow="1" firstCol="1" bandRow="1"/>
              <a:tblGrid>
                <a:gridCol w="1893371">
                  <a:extLst>
                    <a:ext uri="{9D8B030D-6E8A-4147-A177-3AD203B41FA5}">
                      <a16:colId xmlns:a16="http://schemas.microsoft.com/office/drawing/2014/main" val="3610539775"/>
                    </a:ext>
                  </a:extLst>
                </a:gridCol>
                <a:gridCol w="1894486">
                  <a:extLst>
                    <a:ext uri="{9D8B030D-6E8A-4147-A177-3AD203B41FA5}">
                      <a16:colId xmlns:a16="http://schemas.microsoft.com/office/drawing/2014/main" val="3450810552"/>
                    </a:ext>
                  </a:extLst>
                </a:gridCol>
                <a:gridCol w="1894486">
                  <a:extLst>
                    <a:ext uri="{9D8B030D-6E8A-4147-A177-3AD203B41FA5}">
                      <a16:colId xmlns:a16="http://schemas.microsoft.com/office/drawing/2014/main" val="856913946"/>
                    </a:ext>
                  </a:extLst>
                </a:gridCol>
              </a:tblGrid>
              <a:tr h="794657">
                <a:tc>
                  <a:txBody>
                    <a:bodyPr/>
                    <a:lstStyle/>
                    <a:p>
                      <a:pPr algn="ctr">
                        <a:lnSpc>
                          <a:spcPct val="100000"/>
                        </a:lnSpc>
                      </a:pPr>
                      <a:r>
                        <a:rPr lang="en-GB" sz="2000" b="0" i="1" kern="100" dirty="0">
                          <a:effectLst/>
                          <a:latin typeface="Tahoma" panose="020B0604030504040204" pitchFamily="34" charset="0"/>
                          <a:ea typeface="Tahoma" panose="020B0604030504040204" pitchFamily="34" charset="0"/>
                          <a:cs typeface="Tahoma" panose="020B0604030504040204" pitchFamily="34" charset="0"/>
                        </a:rPr>
                        <a:t>Subject vehicle speed (km/h)</a:t>
                      </a:r>
                      <a:endParaRPr lang="ja-JP" sz="2000" b="0" dirty="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00000"/>
                        </a:lnSpc>
                      </a:pPr>
                      <a:r>
                        <a:rPr lang="fr-FR" sz="2000" b="0" i="1" kern="100" dirty="0">
                          <a:effectLst/>
                          <a:latin typeface="Tahoma" panose="020B0604030504040204" pitchFamily="34" charset="0"/>
                          <a:ea typeface="Tahoma" panose="020B0604030504040204" pitchFamily="34" charset="0"/>
                          <a:cs typeface="Tahoma" panose="020B0604030504040204" pitchFamily="34" charset="0"/>
                        </a:rPr>
                        <a:t>Maximum mass</a:t>
                      </a:r>
                      <a:endParaRPr lang="ja-JP" sz="2000" b="0" dirty="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00000"/>
                        </a:lnSpc>
                      </a:pPr>
                      <a:r>
                        <a:rPr lang="fr-FR" sz="2000" b="0" i="1" kern="100">
                          <a:effectLst/>
                          <a:latin typeface="Tahoma" panose="020B0604030504040204" pitchFamily="34" charset="0"/>
                          <a:ea typeface="Tahoma" panose="020B0604030504040204" pitchFamily="34" charset="0"/>
                          <a:cs typeface="Tahoma" panose="020B0604030504040204" pitchFamily="34" charset="0"/>
                        </a:rPr>
                        <a:t>Mass in running order</a:t>
                      </a:r>
                      <a:endParaRPr lang="ja-JP" sz="20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03770730"/>
                  </a:ext>
                </a:extLst>
              </a:tr>
              <a:tr h="252849">
                <a:tc>
                  <a:txBody>
                    <a:bodyPr/>
                    <a:lstStyle/>
                    <a:p>
                      <a:pPr algn="ctr">
                        <a:lnSpc>
                          <a:spcPct val="100000"/>
                        </a:lnSpc>
                      </a:pPr>
                      <a:r>
                        <a:rPr lang="fr-FR" sz="2000" b="1" kern="100" dirty="0">
                          <a:solidFill>
                            <a:srgbClr val="FF0000"/>
                          </a:solidFill>
                          <a:effectLst/>
                          <a:latin typeface="Tahoma" panose="020B0604030504040204" pitchFamily="34" charset="0"/>
                          <a:ea typeface="Tahoma" panose="020B0604030504040204" pitchFamily="34" charset="0"/>
                          <a:cs typeface="Tahoma" panose="020B0604030504040204" pitchFamily="34" charset="0"/>
                        </a:rPr>
                        <a:t>30</a:t>
                      </a:r>
                      <a:endParaRPr lang="ja-JP" sz="2000" b="1" dirty="0">
                        <a:solidFill>
                          <a:srgbClr val="FF0000"/>
                        </a:solidFill>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pPr>
                      <a:r>
                        <a:rPr lang="fr-FR" sz="2000" b="0" kern="100" dirty="0">
                          <a:effectLst/>
                          <a:latin typeface="Tahoma" panose="020B0604030504040204" pitchFamily="34" charset="0"/>
                          <a:ea typeface="Tahoma" panose="020B0604030504040204" pitchFamily="34" charset="0"/>
                          <a:cs typeface="Tahoma" panose="020B0604030504040204" pitchFamily="34" charset="0"/>
                        </a:rPr>
                        <a:t>0.00</a:t>
                      </a:r>
                      <a:endParaRPr lang="ja-JP" sz="2000" b="0" dirty="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pPr>
                      <a:r>
                        <a:rPr lang="fr-FR" sz="2000" b="0" kern="100">
                          <a:effectLst/>
                          <a:latin typeface="Tahoma" panose="020B0604030504040204" pitchFamily="34" charset="0"/>
                          <a:ea typeface="Tahoma" panose="020B0604030504040204" pitchFamily="34" charset="0"/>
                          <a:cs typeface="Tahoma" panose="020B0604030504040204" pitchFamily="34" charset="0"/>
                        </a:rPr>
                        <a:t>0.00</a:t>
                      </a:r>
                      <a:endParaRPr lang="ja-JP" sz="20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23603558"/>
                  </a:ext>
                </a:extLst>
              </a:tr>
              <a:tr h="252849">
                <a:tc>
                  <a:txBody>
                    <a:bodyPr/>
                    <a:lstStyle/>
                    <a:p>
                      <a:pPr algn="ctr">
                        <a:lnSpc>
                          <a:spcPct val="100000"/>
                        </a:lnSpc>
                      </a:pPr>
                      <a:r>
                        <a:rPr lang="fr-FR" sz="2000" b="0" kern="100">
                          <a:effectLst/>
                          <a:latin typeface="Tahoma" panose="020B0604030504040204" pitchFamily="34" charset="0"/>
                          <a:ea typeface="Tahoma" panose="020B0604030504040204" pitchFamily="34" charset="0"/>
                          <a:cs typeface="Tahoma" panose="020B0604030504040204" pitchFamily="34" charset="0"/>
                        </a:rPr>
                        <a:t>35</a:t>
                      </a:r>
                      <a:endParaRPr lang="ja-JP" sz="20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pPr>
                      <a:r>
                        <a:rPr lang="fr-FR" sz="2000" b="0" kern="100" dirty="0">
                          <a:effectLst/>
                          <a:latin typeface="Tahoma" panose="020B0604030504040204" pitchFamily="34" charset="0"/>
                          <a:ea typeface="Tahoma" panose="020B0604030504040204" pitchFamily="34" charset="0"/>
                          <a:cs typeface="Tahoma" panose="020B0604030504040204" pitchFamily="34" charset="0"/>
                        </a:rPr>
                        <a:t>0.00</a:t>
                      </a:r>
                      <a:endParaRPr lang="ja-JP" sz="2000" b="0" dirty="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pPr>
                      <a:r>
                        <a:rPr lang="fr-FR" sz="2000" b="0" kern="100">
                          <a:effectLst/>
                          <a:latin typeface="Tahoma" panose="020B0604030504040204" pitchFamily="34" charset="0"/>
                          <a:ea typeface="Tahoma" panose="020B0604030504040204" pitchFamily="34" charset="0"/>
                          <a:cs typeface="Tahoma" panose="020B0604030504040204" pitchFamily="34" charset="0"/>
                        </a:rPr>
                        <a:t>0.00</a:t>
                      </a:r>
                      <a:endParaRPr lang="ja-JP" sz="20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03590991"/>
                  </a:ext>
                </a:extLst>
              </a:tr>
              <a:tr h="252849">
                <a:tc>
                  <a:txBody>
                    <a:bodyPr/>
                    <a:lstStyle/>
                    <a:p>
                      <a:pPr algn="ctr">
                        <a:lnSpc>
                          <a:spcPct val="100000"/>
                        </a:lnSpc>
                      </a:pPr>
                      <a:r>
                        <a:rPr lang="fr-FR" sz="2000" b="0" kern="100">
                          <a:effectLst/>
                          <a:latin typeface="Tahoma" panose="020B0604030504040204" pitchFamily="34" charset="0"/>
                          <a:ea typeface="Tahoma" panose="020B0604030504040204" pitchFamily="34" charset="0"/>
                          <a:cs typeface="Tahoma" panose="020B0604030504040204" pitchFamily="34" charset="0"/>
                        </a:rPr>
                        <a:t>38</a:t>
                      </a:r>
                      <a:endParaRPr lang="ja-JP" sz="20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pPr>
                      <a:r>
                        <a:rPr lang="fr-FR" sz="2000" b="0" kern="100">
                          <a:effectLst/>
                          <a:latin typeface="Tahoma" panose="020B0604030504040204" pitchFamily="34" charset="0"/>
                          <a:ea typeface="Tahoma" panose="020B0604030504040204" pitchFamily="34" charset="0"/>
                          <a:cs typeface="Tahoma" panose="020B0604030504040204" pitchFamily="34" charset="0"/>
                        </a:rPr>
                        <a:t>0.00</a:t>
                      </a:r>
                      <a:endParaRPr lang="ja-JP" sz="20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pPr>
                      <a:r>
                        <a:rPr lang="fr-FR" sz="2000" b="0" kern="100" dirty="0">
                          <a:effectLst/>
                          <a:latin typeface="Tahoma" panose="020B0604030504040204" pitchFamily="34" charset="0"/>
                          <a:ea typeface="Tahoma" panose="020B0604030504040204" pitchFamily="34" charset="0"/>
                          <a:cs typeface="Tahoma" panose="020B0604030504040204" pitchFamily="34" charset="0"/>
                        </a:rPr>
                        <a:t>0.00</a:t>
                      </a:r>
                      <a:endParaRPr lang="ja-JP" sz="2000" b="0" dirty="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54350763"/>
                  </a:ext>
                </a:extLst>
              </a:tr>
              <a:tr h="252849">
                <a:tc>
                  <a:txBody>
                    <a:bodyPr/>
                    <a:lstStyle/>
                    <a:p>
                      <a:pPr algn="ctr">
                        <a:lnSpc>
                          <a:spcPct val="100000"/>
                        </a:lnSpc>
                      </a:pPr>
                      <a:r>
                        <a:rPr lang="fr-FR" sz="2000" b="0" kern="100">
                          <a:effectLst/>
                          <a:latin typeface="Tahoma" panose="020B0604030504040204" pitchFamily="34" charset="0"/>
                          <a:ea typeface="Tahoma" panose="020B0604030504040204" pitchFamily="34" charset="0"/>
                          <a:cs typeface="Tahoma" panose="020B0604030504040204" pitchFamily="34" charset="0"/>
                        </a:rPr>
                        <a:t>40</a:t>
                      </a:r>
                      <a:endParaRPr lang="ja-JP" sz="20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pPr>
                      <a:r>
                        <a:rPr lang="fr-FR" sz="2000" b="0" kern="100" dirty="0">
                          <a:effectLst/>
                          <a:latin typeface="Tahoma" panose="020B0604030504040204" pitchFamily="34" charset="0"/>
                          <a:ea typeface="Tahoma" panose="020B0604030504040204" pitchFamily="34" charset="0"/>
                          <a:cs typeface="Tahoma" panose="020B0604030504040204" pitchFamily="34" charset="0"/>
                        </a:rPr>
                        <a:t>10.00</a:t>
                      </a:r>
                      <a:endParaRPr lang="ja-JP" sz="2000" b="0" dirty="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pPr>
                      <a:r>
                        <a:rPr lang="fr-FR" sz="2000" b="1" strike="noStrike" kern="100" dirty="0">
                          <a:effectLst/>
                          <a:latin typeface="Tahoma" panose="020B0604030504040204" pitchFamily="34" charset="0"/>
                          <a:ea typeface="Tahoma" panose="020B0604030504040204" pitchFamily="34" charset="0"/>
                          <a:cs typeface="Tahoma" panose="020B0604030504040204" pitchFamily="34" charset="0"/>
                        </a:rPr>
                        <a:t>0.00</a:t>
                      </a:r>
                      <a:r>
                        <a:rPr lang="fr-FR" sz="2000" b="0" strike="noStrike" kern="100" dirty="0">
                          <a:effectLst/>
                          <a:latin typeface="Tahoma" panose="020B0604030504040204" pitchFamily="34" charset="0"/>
                          <a:ea typeface="Tahoma" panose="020B0604030504040204" pitchFamily="34" charset="0"/>
                          <a:cs typeface="Tahoma" panose="020B0604030504040204" pitchFamily="34" charset="0"/>
                        </a:rPr>
                        <a:t> </a:t>
                      </a:r>
                      <a:r>
                        <a:rPr lang="fr-FR" sz="2000" b="0" strike="sngStrike" kern="100" dirty="0">
                          <a:effectLst/>
                          <a:latin typeface="Tahoma" panose="020B0604030504040204" pitchFamily="34" charset="0"/>
                          <a:ea typeface="Tahoma" panose="020B0604030504040204" pitchFamily="34" charset="0"/>
                          <a:cs typeface="Tahoma" panose="020B0604030504040204" pitchFamily="34" charset="0"/>
                        </a:rPr>
                        <a:t>10.00</a:t>
                      </a:r>
                      <a:endParaRPr lang="ja-JP" sz="2000" b="0" strike="sngStrike" dirty="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9434771"/>
                  </a:ext>
                </a:extLst>
              </a:tr>
              <a:tr h="252849">
                <a:tc>
                  <a:txBody>
                    <a:bodyPr/>
                    <a:lstStyle/>
                    <a:p>
                      <a:pPr algn="ctr">
                        <a:lnSpc>
                          <a:spcPct val="100000"/>
                        </a:lnSpc>
                      </a:pPr>
                      <a:r>
                        <a:rPr lang="fr-FR" sz="2000" b="0" kern="100">
                          <a:effectLst/>
                          <a:latin typeface="Tahoma" panose="020B0604030504040204" pitchFamily="34" charset="0"/>
                          <a:ea typeface="Tahoma" panose="020B0604030504040204" pitchFamily="34" charset="0"/>
                          <a:cs typeface="Tahoma" panose="020B0604030504040204" pitchFamily="34" charset="0"/>
                        </a:rPr>
                        <a:t>45</a:t>
                      </a:r>
                      <a:endParaRPr lang="ja-JP" sz="20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pPr>
                      <a:r>
                        <a:rPr lang="fr-FR" sz="2000" b="0" kern="100">
                          <a:effectLst/>
                          <a:latin typeface="Tahoma" panose="020B0604030504040204" pitchFamily="34" charset="0"/>
                          <a:ea typeface="Tahoma" panose="020B0604030504040204" pitchFamily="34" charset="0"/>
                          <a:cs typeface="Tahoma" panose="020B0604030504040204" pitchFamily="34" charset="0"/>
                        </a:rPr>
                        <a:t>25.00</a:t>
                      </a:r>
                      <a:endParaRPr lang="ja-JP" sz="20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pPr>
                      <a:r>
                        <a:rPr lang="fr-FR" sz="2000" b="0" kern="100" dirty="0">
                          <a:effectLst/>
                          <a:latin typeface="Tahoma" panose="020B0604030504040204" pitchFamily="34" charset="0"/>
                          <a:ea typeface="Tahoma" panose="020B0604030504040204" pitchFamily="34" charset="0"/>
                          <a:cs typeface="Tahoma" panose="020B0604030504040204" pitchFamily="34" charset="0"/>
                        </a:rPr>
                        <a:t>25.00</a:t>
                      </a:r>
                      <a:endParaRPr lang="ja-JP" sz="2000" b="0" dirty="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60858872"/>
                  </a:ext>
                </a:extLst>
              </a:tr>
              <a:tr h="252849">
                <a:tc>
                  <a:txBody>
                    <a:bodyPr/>
                    <a:lstStyle/>
                    <a:p>
                      <a:pPr algn="ctr">
                        <a:lnSpc>
                          <a:spcPct val="100000"/>
                        </a:lnSpc>
                      </a:pPr>
                      <a:r>
                        <a:rPr lang="fr-FR" sz="2000" b="0" kern="100">
                          <a:effectLst/>
                          <a:latin typeface="Tahoma" panose="020B0604030504040204" pitchFamily="34" charset="0"/>
                          <a:ea typeface="Tahoma" panose="020B0604030504040204" pitchFamily="34" charset="0"/>
                          <a:cs typeface="Tahoma" panose="020B0604030504040204" pitchFamily="34" charset="0"/>
                        </a:rPr>
                        <a:t>50</a:t>
                      </a:r>
                      <a:endParaRPr lang="ja-JP" sz="20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pPr>
                      <a:r>
                        <a:rPr lang="fr-FR" sz="2000" b="0" kern="100">
                          <a:effectLst/>
                          <a:latin typeface="Tahoma" panose="020B0604030504040204" pitchFamily="34" charset="0"/>
                          <a:ea typeface="Tahoma" panose="020B0604030504040204" pitchFamily="34" charset="0"/>
                          <a:cs typeface="Tahoma" panose="020B0604030504040204" pitchFamily="34" charset="0"/>
                        </a:rPr>
                        <a:t>30.00</a:t>
                      </a:r>
                      <a:endParaRPr lang="ja-JP" sz="20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pPr>
                      <a:r>
                        <a:rPr lang="fr-FR" sz="2000" b="0" kern="100" dirty="0">
                          <a:effectLst/>
                          <a:latin typeface="Tahoma" panose="020B0604030504040204" pitchFamily="34" charset="0"/>
                          <a:ea typeface="Tahoma" panose="020B0604030504040204" pitchFamily="34" charset="0"/>
                          <a:cs typeface="Tahoma" panose="020B0604030504040204" pitchFamily="34" charset="0"/>
                        </a:rPr>
                        <a:t>30.00</a:t>
                      </a:r>
                      <a:endParaRPr lang="ja-JP" sz="2000" b="0" dirty="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9232203"/>
                  </a:ext>
                </a:extLst>
              </a:tr>
              <a:tr h="252849">
                <a:tc>
                  <a:txBody>
                    <a:bodyPr/>
                    <a:lstStyle/>
                    <a:p>
                      <a:pPr algn="ctr">
                        <a:lnSpc>
                          <a:spcPct val="100000"/>
                        </a:lnSpc>
                      </a:pPr>
                      <a:r>
                        <a:rPr lang="fr-FR" sz="2000" b="0" kern="100">
                          <a:effectLst/>
                          <a:latin typeface="Tahoma" panose="020B0604030504040204" pitchFamily="34" charset="0"/>
                          <a:ea typeface="Tahoma" panose="020B0604030504040204" pitchFamily="34" charset="0"/>
                          <a:cs typeface="Tahoma" panose="020B0604030504040204" pitchFamily="34" charset="0"/>
                        </a:rPr>
                        <a:t>55</a:t>
                      </a:r>
                      <a:endParaRPr lang="ja-JP" sz="20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pPr>
                      <a:r>
                        <a:rPr lang="fr-FR" sz="2000" b="0" kern="100">
                          <a:effectLst/>
                          <a:latin typeface="Tahoma" panose="020B0604030504040204" pitchFamily="34" charset="0"/>
                          <a:ea typeface="Tahoma" panose="020B0604030504040204" pitchFamily="34" charset="0"/>
                          <a:cs typeface="Tahoma" panose="020B0604030504040204" pitchFamily="34" charset="0"/>
                        </a:rPr>
                        <a:t>35.00</a:t>
                      </a:r>
                      <a:endParaRPr lang="ja-JP" sz="20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pPr>
                      <a:r>
                        <a:rPr lang="fr-FR" sz="2000" b="0" kern="100" dirty="0">
                          <a:effectLst/>
                          <a:latin typeface="Tahoma" panose="020B0604030504040204" pitchFamily="34" charset="0"/>
                          <a:ea typeface="Tahoma" panose="020B0604030504040204" pitchFamily="34" charset="0"/>
                          <a:cs typeface="Tahoma" panose="020B0604030504040204" pitchFamily="34" charset="0"/>
                        </a:rPr>
                        <a:t>35.00</a:t>
                      </a:r>
                      <a:endParaRPr lang="ja-JP" sz="2000" b="0" dirty="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74607215"/>
                  </a:ext>
                </a:extLst>
              </a:tr>
              <a:tr h="252849">
                <a:tc>
                  <a:txBody>
                    <a:bodyPr/>
                    <a:lstStyle/>
                    <a:p>
                      <a:pPr algn="ctr">
                        <a:lnSpc>
                          <a:spcPct val="100000"/>
                        </a:lnSpc>
                      </a:pPr>
                      <a:r>
                        <a:rPr lang="fr-FR" sz="2000" b="0" kern="100">
                          <a:effectLst/>
                          <a:latin typeface="Tahoma" panose="020B0604030504040204" pitchFamily="34" charset="0"/>
                          <a:ea typeface="Tahoma" panose="020B0604030504040204" pitchFamily="34" charset="0"/>
                          <a:cs typeface="Tahoma" panose="020B0604030504040204" pitchFamily="34" charset="0"/>
                        </a:rPr>
                        <a:t>60</a:t>
                      </a:r>
                      <a:endParaRPr lang="ja-JP" sz="20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pPr>
                      <a:r>
                        <a:rPr lang="fr-FR" sz="2000" b="0" kern="100">
                          <a:effectLst/>
                          <a:latin typeface="Tahoma" panose="020B0604030504040204" pitchFamily="34" charset="0"/>
                          <a:ea typeface="Tahoma" panose="020B0604030504040204" pitchFamily="34" charset="0"/>
                          <a:cs typeface="Tahoma" panose="020B0604030504040204" pitchFamily="34" charset="0"/>
                        </a:rPr>
                        <a:t>40.00</a:t>
                      </a:r>
                      <a:endParaRPr lang="ja-JP" sz="20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pPr>
                      <a:r>
                        <a:rPr lang="fr-FR" sz="2000" b="0" kern="100" dirty="0">
                          <a:effectLst/>
                          <a:latin typeface="Tahoma" panose="020B0604030504040204" pitchFamily="34" charset="0"/>
                          <a:ea typeface="Tahoma" panose="020B0604030504040204" pitchFamily="34" charset="0"/>
                          <a:cs typeface="Tahoma" panose="020B0604030504040204" pitchFamily="34" charset="0"/>
                        </a:rPr>
                        <a:t>40.00</a:t>
                      </a:r>
                      <a:endParaRPr lang="ja-JP" sz="2000" b="0" dirty="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72023503"/>
                  </a:ext>
                </a:extLst>
              </a:tr>
            </a:tbl>
          </a:graphicData>
        </a:graphic>
      </p:graphicFrame>
      <p:graphicFrame>
        <p:nvGraphicFramePr>
          <p:cNvPr id="12" name="表 11">
            <a:extLst>
              <a:ext uri="{FF2B5EF4-FFF2-40B4-BE49-F238E27FC236}">
                <a16:creationId xmlns:a16="http://schemas.microsoft.com/office/drawing/2014/main" id="{6FFECB46-A033-49A4-A073-A3FC8D5377AA}"/>
              </a:ext>
            </a:extLst>
          </p:cNvPr>
          <p:cNvGraphicFramePr>
            <a:graphicFrameLocks noGrp="1"/>
          </p:cNvGraphicFramePr>
          <p:nvPr>
            <p:extLst>
              <p:ext uri="{D42A27DB-BD31-4B8C-83A1-F6EECF244321}">
                <p14:modId xmlns:p14="http://schemas.microsoft.com/office/powerpoint/2010/main" val="3997310764"/>
              </p:ext>
            </p:extLst>
          </p:nvPr>
        </p:nvGraphicFramePr>
        <p:xfrm>
          <a:off x="6574972" y="2919364"/>
          <a:ext cx="5497286" cy="3229716"/>
        </p:xfrm>
        <a:graphic>
          <a:graphicData uri="http://schemas.openxmlformats.org/drawingml/2006/table">
            <a:tbl>
              <a:tblPr firstRow="1" firstCol="1" bandRow="1"/>
              <a:tblGrid>
                <a:gridCol w="1831710">
                  <a:extLst>
                    <a:ext uri="{9D8B030D-6E8A-4147-A177-3AD203B41FA5}">
                      <a16:colId xmlns:a16="http://schemas.microsoft.com/office/drawing/2014/main" val="1142859655"/>
                    </a:ext>
                  </a:extLst>
                </a:gridCol>
                <a:gridCol w="1832788">
                  <a:extLst>
                    <a:ext uri="{9D8B030D-6E8A-4147-A177-3AD203B41FA5}">
                      <a16:colId xmlns:a16="http://schemas.microsoft.com/office/drawing/2014/main" val="218501485"/>
                    </a:ext>
                  </a:extLst>
                </a:gridCol>
                <a:gridCol w="1832788">
                  <a:extLst>
                    <a:ext uri="{9D8B030D-6E8A-4147-A177-3AD203B41FA5}">
                      <a16:colId xmlns:a16="http://schemas.microsoft.com/office/drawing/2014/main" val="3978230991"/>
                    </a:ext>
                  </a:extLst>
                </a:gridCol>
              </a:tblGrid>
              <a:tr h="791316">
                <a:tc>
                  <a:txBody>
                    <a:bodyPr/>
                    <a:lstStyle/>
                    <a:p>
                      <a:pPr algn="ctr">
                        <a:lnSpc>
                          <a:spcPct val="100000"/>
                        </a:lnSpc>
                      </a:pPr>
                      <a:r>
                        <a:rPr lang="en-GB" sz="2000" b="0" i="1" kern="100" dirty="0">
                          <a:effectLst/>
                          <a:latin typeface="Tahoma" panose="020B0604030504040204" pitchFamily="34" charset="0"/>
                          <a:ea typeface="Tahoma" panose="020B0604030504040204" pitchFamily="34" charset="0"/>
                          <a:cs typeface="Tahoma" panose="020B0604030504040204" pitchFamily="34" charset="0"/>
                        </a:rPr>
                        <a:t>Subject vehicle speed (km/h)</a:t>
                      </a:r>
                      <a:endParaRPr lang="ja-JP" sz="2000" b="0" dirty="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00000"/>
                        </a:lnSpc>
                      </a:pPr>
                      <a:r>
                        <a:rPr lang="fr-FR" sz="2000" b="0" i="1" kern="100">
                          <a:effectLst/>
                          <a:latin typeface="Tahoma" panose="020B0604030504040204" pitchFamily="34" charset="0"/>
                          <a:ea typeface="Tahoma" panose="020B0604030504040204" pitchFamily="34" charset="0"/>
                          <a:cs typeface="Tahoma" panose="020B0604030504040204" pitchFamily="34" charset="0"/>
                        </a:rPr>
                        <a:t>Maximum mass</a:t>
                      </a:r>
                      <a:endParaRPr lang="ja-JP" sz="20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00000"/>
                        </a:lnSpc>
                      </a:pPr>
                      <a:r>
                        <a:rPr lang="fr-FR" sz="2000" b="0" i="1" kern="100">
                          <a:effectLst/>
                          <a:latin typeface="Tahoma" panose="020B0604030504040204" pitchFamily="34" charset="0"/>
                          <a:ea typeface="Tahoma" panose="020B0604030504040204" pitchFamily="34" charset="0"/>
                          <a:cs typeface="Tahoma" panose="020B0604030504040204" pitchFamily="34" charset="0"/>
                        </a:rPr>
                        <a:t>Mass in running order</a:t>
                      </a:r>
                      <a:endParaRPr lang="ja-JP" sz="20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8764887"/>
                  </a:ext>
                </a:extLst>
              </a:tr>
              <a:tr h="280586">
                <a:tc>
                  <a:txBody>
                    <a:bodyPr/>
                    <a:lstStyle/>
                    <a:p>
                      <a:pPr algn="ctr">
                        <a:lnSpc>
                          <a:spcPct val="100000"/>
                        </a:lnSpc>
                      </a:pPr>
                      <a:r>
                        <a:rPr lang="fr-FR" sz="2000" b="1" kern="100" dirty="0">
                          <a:solidFill>
                            <a:srgbClr val="FF0000"/>
                          </a:solidFill>
                          <a:effectLst/>
                          <a:latin typeface="Tahoma" panose="020B0604030504040204" pitchFamily="34" charset="0"/>
                          <a:ea typeface="Tahoma" panose="020B0604030504040204" pitchFamily="34" charset="0"/>
                          <a:cs typeface="Tahoma" panose="020B0604030504040204" pitchFamily="34" charset="0"/>
                        </a:rPr>
                        <a:t>30</a:t>
                      </a:r>
                      <a:endParaRPr lang="ja-JP" sz="2000" b="1" dirty="0">
                        <a:solidFill>
                          <a:srgbClr val="FF0000"/>
                        </a:solidFill>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pPr>
                      <a:r>
                        <a:rPr lang="fr-FR" sz="2000" b="0" kern="100" dirty="0">
                          <a:effectLst/>
                          <a:latin typeface="Tahoma" panose="020B0604030504040204" pitchFamily="34" charset="0"/>
                          <a:ea typeface="Tahoma" panose="020B0604030504040204" pitchFamily="34" charset="0"/>
                          <a:cs typeface="Tahoma" panose="020B0604030504040204" pitchFamily="34" charset="0"/>
                        </a:rPr>
                        <a:t>0.00</a:t>
                      </a:r>
                      <a:endParaRPr lang="ja-JP" sz="2000" b="0" dirty="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pPr>
                      <a:r>
                        <a:rPr lang="fr-FR" sz="2000" b="0" kern="100" dirty="0">
                          <a:effectLst/>
                          <a:latin typeface="Tahoma" panose="020B0604030504040204" pitchFamily="34" charset="0"/>
                          <a:ea typeface="Tahoma" panose="020B0604030504040204" pitchFamily="34" charset="0"/>
                          <a:cs typeface="Tahoma" panose="020B0604030504040204" pitchFamily="34" charset="0"/>
                        </a:rPr>
                        <a:t>0.00</a:t>
                      </a:r>
                      <a:endParaRPr lang="ja-JP" sz="2000" b="0" dirty="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55873935"/>
                  </a:ext>
                </a:extLst>
              </a:tr>
              <a:tr h="280586">
                <a:tc>
                  <a:txBody>
                    <a:bodyPr/>
                    <a:lstStyle/>
                    <a:p>
                      <a:pPr algn="ctr">
                        <a:lnSpc>
                          <a:spcPct val="100000"/>
                        </a:lnSpc>
                      </a:pPr>
                      <a:r>
                        <a:rPr lang="fr-FR" sz="2000" b="0" kern="100">
                          <a:effectLst/>
                          <a:latin typeface="Tahoma" panose="020B0604030504040204" pitchFamily="34" charset="0"/>
                          <a:ea typeface="Tahoma" panose="020B0604030504040204" pitchFamily="34" charset="0"/>
                          <a:cs typeface="Tahoma" panose="020B0604030504040204" pitchFamily="34" charset="0"/>
                        </a:rPr>
                        <a:t>35</a:t>
                      </a:r>
                      <a:endParaRPr lang="ja-JP" sz="20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pPr>
                      <a:r>
                        <a:rPr lang="fr-FR" sz="2000" b="0" kern="100">
                          <a:effectLst/>
                          <a:latin typeface="Tahoma" panose="020B0604030504040204" pitchFamily="34" charset="0"/>
                          <a:ea typeface="Tahoma" panose="020B0604030504040204" pitchFamily="34" charset="0"/>
                          <a:cs typeface="Tahoma" panose="020B0604030504040204" pitchFamily="34" charset="0"/>
                        </a:rPr>
                        <a:t>0.00</a:t>
                      </a:r>
                      <a:endParaRPr lang="ja-JP" sz="20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pPr>
                      <a:r>
                        <a:rPr lang="fr-FR" sz="2000" b="0" kern="100">
                          <a:effectLst/>
                          <a:latin typeface="Tahoma" panose="020B0604030504040204" pitchFamily="34" charset="0"/>
                          <a:ea typeface="Tahoma" panose="020B0604030504040204" pitchFamily="34" charset="0"/>
                          <a:cs typeface="Tahoma" panose="020B0604030504040204" pitchFamily="34" charset="0"/>
                        </a:rPr>
                        <a:t>0.00</a:t>
                      </a:r>
                      <a:endParaRPr lang="ja-JP" sz="20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86100731"/>
                  </a:ext>
                </a:extLst>
              </a:tr>
              <a:tr h="280586">
                <a:tc>
                  <a:txBody>
                    <a:bodyPr/>
                    <a:lstStyle/>
                    <a:p>
                      <a:pPr algn="ctr">
                        <a:lnSpc>
                          <a:spcPct val="100000"/>
                        </a:lnSpc>
                      </a:pPr>
                      <a:r>
                        <a:rPr lang="fr-FR" sz="2000" b="0" kern="100">
                          <a:effectLst/>
                          <a:latin typeface="Tahoma" panose="020B0604030504040204" pitchFamily="34" charset="0"/>
                          <a:ea typeface="Tahoma" panose="020B0604030504040204" pitchFamily="34" charset="0"/>
                          <a:cs typeface="Tahoma" panose="020B0604030504040204" pitchFamily="34" charset="0"/>
                        </a:rPr>
                        <a:t>38</a:t>
                      </a:r>
                      <a:endParaRPr lang="ja-JP" sz="20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pPr>
                      <a:r>
                        <a:rPr lang="fr-FR" sz="2000" b="0" kern="100" dirty="0">
                          <a:effectLst/>
                          <a:latin typeface="Tahoma" panose="020B0604030504040204" pitchFamily="34" charset="0"/>
                          <a:ea typeface="Tahoma" panose="020B0604030504040204" pitchFamily="34" charset="0"/>
                          <a:cs typeface="Tahoma" panose="020B0604030504040204" pitchFamily="34" charset="0"/>
                        </a:rPr>
                        <a:t>15.00</a:t>
                      </a:r>
                      <a:endParaRPr lang="ja-JP" sz="2000" b="0" dirty="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pPr>
                      <a:r>
                        <a:rPr lang="fr-FR" sz="2000" b="0" kern="100">
                          <a:effectLst/>
                          <a:latin typeface="Tahoma" panose="020B0604030504040204" pitchFamily="34" charset="0"/>
                          <a:ea typeface="Tahoma" panose="020B0604030504040204" pitchFamily="34" charset="0"/>
                          <a:cs typeface="Tahoma" panose="020B0604030504040204" pitchFamily="34" charset="0"/>
                        </a:rPr>
                        <a:t>0.00</a:t>
                      </a:r>
                      <a:endParaRPr lang="ja-JP" sz="20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18415473"/>
                  </a:ext>
                </a:extLst>
              </a:tr>
              <a:tr h="280586">
                <a:tc>
                  <a:txBody>
                    <a:bodyPr/>
                    <a:lstStyle/>
                    <a:p>
                      <a:pPr algn="ctr">
                        <a:lnSpc>
                          <a:spcPct val="100000"/>
                        </a:lnSpc>
                      </a:pPr>
                      <a:r>
                        <a:rPr lang="fr-FR" sz="2000" b="0" kern="100">
                          <a:effectLst/>
                          <a:latin typeface="Tahoma" panose="020B0604030504040204" pitchFamily="34" charset="0"/>
                          <a:ea typeface="Tahoma" panose="020B0604030504040204" pitchFamily="34" charset="0"/>
                          <a:cs typeface="Tahoma" panose="020B0604030504040204" pitchFamily="34" charset="0"/>
                        </a:rPr>
                        <a:t>40</a:t>
                      </a:r>
                      <a:endParaRPr lang="ja-JP" sz="20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pPr>
                      <a:r>
                        <a:rPr lang="fr-FR" sz="2000" b="0" kern="100">
                          <a:effectLst/>
                          <a:latin typeface="Tahoma" panose="020B0604030504040204" pitchFamily="34" charset="0"/>
                          <a:ea typeface="Tahoma" panose="020B0604030504040204" pitchFamily="34" charset="0"/>
                          <a:cs typeface="Tahoma" panose="020B0604030504040204" pitchFamily="34" charset="0"/>
                        </a:rPr>
                        <a:t>25.00</a:t>
                      </a:r>
                      <a:endParaRPr lang="ja-JP" sz="20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pPr>
                      <a:r>
                        <a:rPr lang="fr-FR" sz="2000" b="0" kern="100">
                          <a:effectLst/>
                          <a:latin typeface="Tahoma" panose="020B0604030504040204" pitchFamily="34" charset="0"/>
                          <a:ea typeface="Tahoma" panose="020B0604030504040204" pitchFamily="34" charset="0"/>
                          <a:cs typeface="Tahoma" panose="020B0604030504040204" pitchFamily="34" charset="0"/>
                        </a:rPr>
                        <a:t>10.00</a:t>
                      </a:r>
                      <a:endParaRPr lang="ja-JP" sz="20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27544182"/>
                  </a:ext>
                </a:extLst>
              </a:tr>
              <a:tr h="280586">
                <a:tc>
                  <a:txBody>
                    <a:bodyPr/>
                    <a:lstStyle/>
                    <a:p>
                      <a:pPr algn="ctr">
                        <a:lnSpc>
                          <a:spcPct val="100000"/>
                        </a:lnSpc>
                      </a:pPr>
                      <a:r>
                        <a:rPr lang="fr-FR" sz="2000" b="0" kern="100">
                          <a:effectLst/>
                          <a:latin typeface="Tahoma" panose="020B0604030504040204" pitchFamily="34" charset="0"/>
                          <a:ea typeface="Tahoma" panose="020B0604030504040204" pitchFamily="34" charset="0"/>
                          <a:cs typeface="Tahoma" panose="020B0604030504040204" pitchFamily="34" charset="0"/>
                        </a:rPr>
                        <a:t>45</a:t>
                      </a:r>
                      <a:endParaRPr lang="ja-JP" sz="20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pPr>
                      <a:r>
                        <a:rPr lang="fr-FR" sz="2000" b="0" kern="100">
                          <a:effectLst/>
                          <a:latin typeface="Tahoma" panose="020B0604030504040204" pitchFamily="34" charset="0"/>
                          <a:ea typeface="Tahoma" panose="020B0604030504040204" pitchFamily="34" charset="0"/>
                          <a:cs typeface="Tahoma" panose="020B0604030504040204" pitchFamily="34" charset="0"/>
                        </a:rPr>
                        <a:t>30.00</a:t>
                      </a:r>
                      <a:endParaRPr lang="ja-JP" sz="20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pPr>
                      <a:r>
                        <a:rPr lang="fr-FR" sz="2000" b="0" kern="100">
                          <a:effectLst/>
                          <a:latin typeface="Tahoma" panose="020B0604030504040204" pitchFamily="34" charset="0"/>
                          <a:ea typeface="Tahoma" panose="020B0604030504040204" pitchFamily="34" charset="0"/>
                          <a:cs typeface="Tahoma" panose="020B0604030504040204" pitchFamily="34" charset="0"/>
                        </a:rPr>
                        <a:t>25.00</a:t>
                      </a:r>
                      <a:endParaRPr lang="ja-JP" sz="20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92351373"/>
                  </a:ext>
                </a:extLst>
              </a:tr>
              <a:tr h="280586">
                <a:tc>
                  <a:txBody>
                    <a:bodyPr/>
                    <a:lstStyle/>
                    <a:p>
                      <a:pPr algn="ctr">
                        <a:lnSpc>
                          <a:spcPct val="100000"/>
                        </a:lnSpc>
                      </a:pPr>
                      <a:r>
                        <a:rPr lang="fr-FR" sz="2000" b="0" kern="100">
                          <a:effectLst/>
                          <a:latin typeface="Tahoma" panose="020B0604030504040204" pitchFamily="34" charset="0"/>
                          <a:ea typeface="Tahoma" panose="020B0604030504040204" pitchFamily="34" charset="0"/>
                          <a:cs typeface="Tahoma" panose="020B0604030504040204" pitchFamily="34" charset="0"/>
                        </a:rPr>
                        <a:t>50</a:t>
                      </a:r>
                      <a:endParaRPr lang="ja-JP" sz="20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pPr>
                      <a:r>
                        <a:rPr lang="fr-FR" sz="2000" b="0" kern="100">
                          <a:effectLst/>
                          <a:latin typeface="Tahoma" panose="020B0604030504040204" pitchFamily="34" charset="0"/>
                          <a:ea typeface="Tahoma" panose="020B0604030504040204" pitchFamily="34" charset="0"/>
                          <a:cs typeface="Tahoma" panose="020B0604030504040204" pitchFamily="34" charset="0"/>
                        </a:rPr>
                        <a:t>35.00</a:t>
                      </a:r>
                      <a:endParaRPr lang="ja-JP" sz="20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pPr>
                      <a:r>
                        <a:rPr lang="fr-FR" sz="2000" b="0" kern="100">
                          <a:effectLst/>
                          <a:latin typeface="Tahoma" panose="020B0604030504040204" pitchFamily="34" charset="0"/>
                          <a:ea typeface="Tahoma" panose="020B0604030504040204" pitchFamily="34" charset="0"/>
                          <a:cs typeface="Tahoma" panose="020B0604030504040204" pitchFamily="34" charset="0"/>
                        </a:rPr>
                        <a:t>30.00</a:t>
                      </a:r>
                      <a:endParaRPr lang="ja-JP" sz="20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91979171"/>
                  </a:ext>
                </a:extLst>
              </a:tr>
              <a:tr h="280586">
                <a:tc>
                  <a:txBody>
                    <a:bodyPr/>
                    <a:lstStyle/>
                    <a:p>
                      <a:pPr algn="ctr">
                        <a:lnSpc>
                          <a:spcPct val="100000"/>
                        </a:lnSpc>
                      </a:pPr>
                      <a:r>
                        <a:rPr lang="fr-FR" sz="2000" b="0" kern="100">
                          <a:effectLst/>
                          <a:latin typeface="Tahoma" panose="020B0604030504040204" pitchFamily="34" charset="0"/>
                          <a:ea typeface="Tahoma" panose="020B0604030504040204" pitchFamily="34" charset="0"/>
                          <a:cs typeface="Tahoma" panose="020B0604030504040204" pitchFamily="34" charset="0"/>
                        </a:rPr>
                        <a:t>55</a:t>
                      </a:r>
                      <a:endParaRPr lang="ja-JP" sz="20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pPr>
                      <a:r>
                        <a:rPr lang="fr-FR" sz="2000" b="0" kern="100">
                          <a:effectLst/>
                          <a:latin typeface="Tahoma" panose="020B0604030504040204" pitchFamily="34" charset="0"/>
                          <a:ea typeface="Tahoma" panose="020B0604030504040204" pitchFamily="34" charset="0"/>
                          <a:cs typeface="Tahoma" panose="020B0604030504040204" pitchFamily="34" charset="0"/>
                        </a:rPr>
                        <a:t>40.00</a:t>
                      </a:r>
                      <a:endParaRPr lang="ja-JP" sz="20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pPr>
                      <a:r>
                        <a:rPr lang="fr-FR" sz="2000" b="0" kern="100">
                          <a:effectLst/>
                          <a:latin typeface="Tahoma" panose="020B0604030504040204" pitchFamily="34" charset="0"/>
                          <a:ea typeface="Tahoma" panose="020B0604030504040204" pitchFamily="34" charset="0"/>
                          <a:cs typeface="Tahoma" panose="020B0604030504040204" pitchFamily="34" charset="0"/>
                        </a:rPr>
                        <a:t>35.00</a:t>
                      </a:r>
                      <a:endParaRPr lang="ja-JP" sz="20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25429978"/>
                  </a:ext>
                </a:extLst>
              </a:tr>
              <a:tr h="280586">
                <a:tc>
                  <a:txBody>
                    <a:bodyPr/>
                    <a:lstStyle/>
                    <a:p>
                      <a:pPr algn="ctr">
                        <a:lnSpc>
                          <a:spcPct val="100000"/>
                        </a:lnSpc>
                      </a:pPr>
                      <a:r>
                        <a:rPr lang="fr-FR" sz="2000" b="0" kern="100" dirty="0">
                          <a:effectLst/>
                          <a:latin typeface="Tahoma" panose="020B0604030504040204" pitchFamily="34" charset="0"/>
                          <a:ea typeface="Tahoma" panose="020B0604030504040204" pitchFamily="34" charset="0"/>
                          <a:cs typeface="Tahoma" panose="020B0604030504040204" pitchFamily="34" charset="0"/>
                        </a:rPr>
                        <a:t>60</a:t>
                      </a:r>
                      <a:endParaRPr lang="ja-JP" sz="2000" b="0" dirty="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pPr>
                      <a:r>
                        <a:rPr lang="fr-FR" sz="2000" b="0" kern="100">
                          <a:effectLst/>
                          <a:latin typeface="Tahoma" panose="020B0604030504040204" pitchFamily="34" charset="0"/>
                          <a:ea typeface="Tahoma" panose="020B0604030504040204" pitchFamily="34" charset="0"/>
                          <a:cs typeface="Tahoma" panose="020B0604030504040204" pitchFamily="34" charset="0"/>
                        </a:rPr>
                        <a:t>45.00</a:t>
                      </a:r>
                      <a:endParaRPr lang="ja-JP" sz="20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pPr>
                      <a:r>
                        <a:rPr lang="fr-FR" sz="2000" b="0" kern="100" dirty="0">
                          <a:effectLst/>
                          <a:latin typeface="Tahoma" panose="020B0604030504040204" pitchFamily="34" charset="0"/>
                          <a:ea typeface="Tahoma" panose="020B0604030504040204" pitchFamily="34" charset="0"/>
                          <a:cs typeface="Tahoma" panose="020B0604030504040204" pitchFamily="34" charset="0"/>
                        </a:rPr>
                        <a:t>40.00</a:t>
                      </a:r>
                      <a:endParaRPr lang="ja-JP" sz="2000" b="0" dirty="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13253736"/>
                  </a:ext>
                </a:extLst>
              </a:tr>
            </a:tbl>
          </a:graphicData>
        </a:graphic>
      </p:graphicFrame>
      <p:sp>
        <p:nvSpPr>
          <p:cNvPr id="14" name="正方形/長方形 13">
            <a:extLst>
              <a:ext uri="{FF2B5EF4-FFF2-40B4-BE49-F238E27FC236}">
                <a16:creationId xmlns:a16="http://schemas.microsoft.com/office/drawing/2014/main" id="{632CBAF3-D6B0-4E15-9FBC-46C26220D387}"/>
              </a:ext>
            </a:extLst>
          </p:cNvPr>
          <p:cNvSpPr/>
          <p:nvPr/>
        </p:nvSpPr>
        <p:spPr>
          <a:xfrm>
            <a:off x="163286" y="2478109"/>
            <a:ext cx="4690708" cy="369332"/>
          </a:xfrm>
          <a:prstGeom prst="rect">
            <a:avLst/>
          </a:prstGeom>
        </p:spPr>
        <p:txBody>
          <a:bodyPr wrap="none">
            <a:spAutoFit/>
          </a:bodyPr>
          <a:lstStyle/>
          <a:p>
            <a:r>
              <a:rPr lang="en-GB" altLang="ja-JP" b="1" kern="100" dirty="0">
                <a:latin typeface="Tahoma" panose="020B0604030504040204" pitchFamily="34" charset="0"/>
                <a:ea typeface="Tahoma" panose="020B0604030504040204" pitchFamily="34" charset="0"/>
                <a:cs typeface="Tahoma" panose="020B0604030504040204" pitchFamily="34" charset="0"/>
              </a:rPr>
              <a:t>Maximum Impact Speed (km/h) for M</a:t>
            </a:r>
            <a:r>
              <a:rPr lang="en-GB" altLang="ja-JP" b="1" kern="100" baseline="-25000" dirty="0">
                <a:latin typeface="Tahoma" panose="020B0604030504040204" pitchFamily="34" charset="0"/>
                <a:ea typeface="Tahoma" panose="020B0604030504040204" pitchFamily="34" charset="0"/>
                <a:cs typeface="Tahoma" panose="020B0604030504040204" pitchFamily="34" charset="0"/>
              </a:rPr>
              <a:t>1</a:t>
            </a:r>
            <a:endParaRPr lang="ja-JP" altLang="en-US" dirty="0">
              <a:latin typeface="Tahoma" panose="020B0604030504040204" pitchFamily="34" charset="0"/>
              <a:cs typeface="Tahoma" panose="020B0604030504040204" pitchFamily="34" charset="0"/>
            </a:endParaRPr>
          </a:p>
        </p:txBody>
      </p:sp>
      <p:sp>
        <p:nvSpPr>
          <p:cNvPr id="16" name="正方形/長方形 15">
            <a:extLst>
              <a:ext uri="{FF2B5EF4-FFF2-40B4-BE49-F238E27FC236}">
                <a16:creationId xmlns:a16="http://schemas.microsoft.com/office/drawing/2014/main" id="{D5E45E04-344E-4991-9069-48531E72C908}"/>
              </a:ext>
            </a:extLst>
          </p:cNvPr>
          <p:cNvSpPr/>
          <p:nvPr/>
        </p:nvSpPr>
        <p:spPr>
          <a:xfrm>
            <a:off x="6431636" y="2478109"/>
            <a:ext cx="4661854" cy="369332"/>
          </a:xfrm>
          <a:prstGeom prst="rect">
            <a:avLst/>
          </a:prstGeom>
        </p:spPr>
        <p:txBody>
          <a:bodyPr wrap="none">
            <a:spAutoFit/>
          </a:bodyPr>
          <a:lstStyle/>
          <a:p>
            <a:r>
              <a:rPr lang="en-GB" altLang="ja-JP" b="1" kern="100" dirty="0">
                <a:latin typeface="Tahoma" panose="020B0604030504040204" pitchFamily="34" charset="0"/>
                <a:ea typeface="Tahoma" panose="020B0604030504040204" pitchFamily="34" charset="0"/>
                <a:cs typeface="Tahoma" panose="020B0604030504040204" pitchFamily="34" charset="0"/>
              </a:rPr>
              <a:t>Maximum Impact Speed (km/h) for N</a:t>
            </a:r>
            <a:r>
              <a:rPr lang="en-GB" altLang="ja-JP" b="1" kern="100" baseline="-25000" dirty="0">
                <a:latin typeface="Tahoma" panose="020B0604030504040204" pitchFamily="34" charset="0"/>
                <a:ea typeface="Tahoma" panose="020B0604030504040204" pitchFamily="34" charset="0"/>
                <a:cs typeface="Tahoma" panose="020B0604030504040204" pitchFamily="34" charset="0"/>
              </a:rPr>
              <a:t>1</a:t>
            </a:r>
            <a:endParaRPr lang="ja-JP" altLang="en-US" dirty="0">
              <a:latin typeface="Tahoma" panose="020B0604030504040204" pitchFamily="34" charset="0"/>
              <a:cs typeface="Tahoma" panose="020B0604030504040204" pitchFamily="34" charset="0"/>
            </a:endParaRPr>
          </a:p>
        </p:txBody>
      </p:sp>
      <p:sp>
        <p:nvSpPr>
          <p:cNvPr id="18" name="テキスト ボックス 17">
            <a:extLst>
              <a:ext uri="{FF2B5EF4-FFF2-40B4-BE49-F238E27FC236}">
                <a16:creationId xmlns:a16="http://schemas.microsoft.com/office/drawing/2014/main" id="{63141C00-9764-4519-A7AD-F42D2D5FAB14}"/>
              </a:ext>
            </a:extLst>
          </p:cNvPr>
          <p:cNvSpPr txBox="1"/>
          <p:nvPr/>
        </p:nvSpPr>
        <p:spPr>
          <a:xfrm>
            <a:off x="7701280" y="6441440"/>
            <a:ext cx="4490720" cy="369332"/>
          </a:xfrm>
          <a:prstGeom prst="rect">
            <a:avLst/>
          </a:prstGeom>
          <a:noFill/>
        </p:spPr>
        <p:txBody>
          <a:bodyPr wrap="square" rtlCol="0">
            <a:spAutoFit/>
          </a:bodyPr>
          <a:lstStyle/>
          <a:p>
            <a:pPr algn="r"/>
            <a:r>
              <a:rPr kumimoji="1" lang="en-US" altLang="ja-JP" dirty="0">
                <a:solidFill>
                  <a:schemeClr val="bg1"/>
                </a:solidFill>
                <a:latin typeface="Tahoma" panose="020B0604030504040204" pitchFamily="34" charset="0"/>
                <a:ea typeface="Tahoma" panose="020B0604030504040204" pitchFamily="34" charset="0"/>
                <a:cs typeface="Tahoma" panose="020B0604030504040204" pitchFamily="34" charset="0"/>
              </a:rPr>
              <a:t>Chair and Secretary IWG AEBS – GRVA 07</a:t>
            </a:r>
            <a:endParaRPr kumimoji="1" lang="ja-JP" altLang="en-US" dirty="0">
              <a:solidFill>
                <a:schemeClr val="bg1"/>
              </a:solidFill>
              <a:latin typeface="Tahoma" panose="020B0604030504040204" pitchFamily="34" charset="0"/>
              <a:cs typeface="Tahoma" panose="020B0604030504040204" pitchFamily="34" charset="0"/>
            </a:endParaRPr>
          </a:p>
        </p:txBody>
      </p:sp>
      <p:sp>
        <p:nvSpPr>
          <p:cNvPr id="2" name="矢印: 右 1">
            <a:extLst>
              <a:ext uri="{FF2B5EF4-FFF2-40B4-BE49-F238E27FC236}">
                <a16:creationId xmlns:a16="http://schemas.microsoft.com/office/drawing/2014/main" id="{976285B7-B2E4-4596-B59E-FA94A4ADA7F0}"/>
              </a:ext>
            </a:extLst>
          </p:cNvPr>
          <p:cNvSpPr/>
          <p:nvPr/>
        </p:nvSpPr>
        <p:spPr>
          <a:xfrm rot="17333125">
            <a:off x="3499001" y="5417766"/>
            <a:ext cx="1373743" cy="369332"/>
          </a:xfrm>
          <a:prstGeom prst="rightArrow">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テキスト ボックス 2">
            <a:extLst>
              <a:ext uri="{FF2B5EF4-FFF2-40B4-BE49-F238E27FC236}">
                <a16:creationId xmlns:a16="http://schemas.microsoft.com/office/drawing/2014/main" id="{C179A1AD-72AC-4C7B-B79A-27B93C860276}"/>
              </a:ext>
            </a:extLst>
          </p:cNvPr>
          <p:cNvSpPr txBox="1"/>
          <p:nvPr/>
        </p:nvSpPr>
        <p:spPr>
          <a:xfrm>
            <a:off x="2639961" y="6211669"/>
            <a:ext cx="4574756" cy="646331"/>
          </a:xfrm>
          <a:prstGeom prst="rect">
            <a:avLst/>
          </a:prstGeom>
          <a:solidFill>
            <a:schemeClr val="bg1"/>
          </a:solidFill>
          <a:ln w="19050">
            <a:solidFill>
              <a:srgbClr val="00B050"/>
            </a:solidFill>
          </a:ln>
        </p:spPr>
        <p:txBody>
          <a:bodyPr wrap="square" rtlCol="0">
            <a:spAutoFit/>
          </a:bodyPr>
          <a:lstStyle/>
          <a:p>
            <a:pPr algn="ctr"/>
            <a:r>
              <a:rPr kumimoji="1" lang="en-US" altLang="ja-JP" dirty="0"/>
              <a:t>IWG agreed the collision avoidance at 40 km/h.</a:t>
            </a:r>
          </a:p>
          <a:p>
            <a:pPr algn="ctr"/>
            <a:r>
              <a:rPr kumimoji="1" lang="en-US" altLang="ja-JP" dirty="0"/>
              <a:t>GRVA-07-11 Para. 5.2.3.4.</a:t>
            </a:r>
            <a:endParaRPr kumimoji="1" lang="ja-JP" altLang="en-US" dirty="0"/>
          </a:p>
        </p:txBody>
      </p:sp>
      <p:sp>
        <p:nvSpPr>
          <p:cNvPr id="5" name="テキスト ボックス 4">
            <a:extLst>
              <a:ext uri="{FF2B5EF4-FFF2-40B4-BE49-F238E27FC236}">
                <a16:creationId xmlns:a16="http://schemas.microsoft.com/office/drawing/2014/main" id="{64D141C4-CBCE-4FA2-8AC9-9CED6755DF3F}"/>
              </a:ext>
            </a:extLst>
          </p:cNvPr>
          <p:cNvSpPr txBox="1"/>
          <p:nvPr/>
        </p:nvSpPr>
        <p:spPr>
          <a:xfrm>
            <a:off x="10088331" y="20475"/>
            <a:ext cx="1866900" cy="523220"/>
          </a:xfrm>
          <a:prstGeom prst="rect">
            <a:avLst/>
          </a:prstGeom>
          <a:noFill/>
        </p:spPr>
        <p:txBody>
          <a:bodyPr wrap="square" rtlCol="0">
            <a:spAutoFit/>
          </a:bodyPr>
          <a:lstStyle/>
          <a:p>
            <a:pPr algn="ct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Appendix</a:t>
            </a:r>
            <a:endParaRPr kumimoji="1" lang="ja-JP" altLang="en-US" sz="2800" dirty="0">
              <a:solidFill>
                <a:schemeClr val="bg1"/>
              </a:solidFill>
              <a:latin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206847752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B5993714-44C0-45AD-986B-9BC322CD7D30}"/>
              </a:ext>
            </a:extLst>
          </p:cNvPr>
          <p:cNvSpPr>
            <a:spLocks noGrp="1"/>
          </p:cNvSpPr>
          <p:nvPr>
            <p:ph type="sldNum" sz="quarter" idx="12"/>
          </p:nvPr>
        </p:nvSpPr>
        <p:spPr/>
        <p:txBody>
          <a:bodyPr/>
          <a:lstStyle/>
          <a:p>
            <a:fld id="{35A469A7-D8F0-4CD9-B84B-3A79413A6802}" type="slidenum">
              <a:rPr kumimoji="1" lang="ja-JP" altLang="en-US" smtClean="0"/>
              <a:t>33</a:t>
            </a:fld>
            <a:endParaRPr kumimoji="1" lang="ja-JP" altLang="en-US"/>
          </a:p>
        </p:txBody>
      </p:sp>
      <p:sp>
        <p:nvSpPr>
          <p:cNvPr id="6" name="テキスト ボックス 5">
            <a:extLst>
              <a:ext uri="{FF2B5EF4-FFF2-40B4-BE49-F238E27FC236}">
                <a16:creationId xmlns:a16="http://schemas.microsoft.com/office/drawing/2014/main" id="{4E40A9A6-AD8E-4BA2-80CE-22EEAC03763D}"/>
              </a:ext>
            </a:extLst>
          </p:cNvPr>
          <p:cNvSpPr txBox="1"/>
          <p:nvPr/>
        </p:nvSpPr>
        <p:spPr>
          <a:xfrm>
            <a:off x="0" y="0"/>
            <a:ext cx="12192000" cy="954107"/>
          </a:xfrm>
          <a:prstGeom prst="rect">
            <a:avLst/>
          </a:prstGeom>
          <a:solidFill>
            <a:schemeClr val="accent2"/>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Informal</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Working</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Group</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on</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AEBS</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for</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Light</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Vehicles</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Implementation of requirements – Single step or 2 step</a:t>
            </a:r>
          </a:p>
        </p:txBody>
      </p:sp>
      <p:sp>
        <p:nvSpPr>
          <p:cNvPr id="8" name="正方形/長方形 7">
            <a:extLst>
              <a:ext uri="{FF2B5EF4-FFF2-40B4-BE49-F238E27FC236}">
                <a16:creationId xmlns:a16="http://schemas.microsoft.com/office/drawing/2014/main" id="{42D7CF1B-3546-4E39-BEA3-7C668A2A3CA7}"/>
              </a:ext>
            </a:extLst>
          </p:cNvPr>
          <p:cNvSpPr/>
          <p:nvPr/>
        </p:nvSpPr>
        <p:spPr>
          <a:xfrm>
            <a:off x="426721" y="1098607"/>
            <a:ext cx="11416936" cy="1200329"/>
          </a:xfrm>
          <a:prstGeom prst="rect">
            <a:avLst/>
          </a:prstGeom>
          <a:ln w="31750">
            <a:solidFill>
              <a:srgbClr val="0070C0"/>
            </a:solidFill>
          </a:ln>
        </p:spPr>
        <p:txBody>
          <a:bodyPr wrap="square">
            <a:spAutoFit/>
          </a:bodyPr>
          <a:lstStyle/>
          <a:p>
            <a:pPr marL="457200" lvl="0" indent="-457200">
              <a:buFont typeface="Wingdings" panose="05000000000000000000" pitchFamily="2" charset="2"/>
              <a:buChar char="Ø"/>
            </a:pPr>
            <a:r>
              <a:rPr lang="en-US" altLang="ja-JP" sz="2400" b="1" dirty="0">
                <a:solidFill>
                  <a:prstClr val="black"/>
                </a:solidFill>
                <a:latin typeface="Tahoma" panose="020B0604030504040204" pitchFamily="34" charset="0"/>
                <a:ea typeface="Tahoma" panose="020B0604030504040204" pitchFamily="34" charset="0"/>
                <a:cs typeface="Tahoma" panose="020B0604030504040204" pitchFamily="34" charset="0"/>
              </a:rPr>
              <a:t>2 step (Details in GRVA-2020-28)-Step2</a:t>
            </a:r>
            <a:endParaRPr kumimoji="1" lang="en-US" altLang="ja-JP" sz="2400" b="1" i="0" u="none" strike="noStrike" kern="1200" cap="none" spc="0" normalizeH="0" baseline="0" noProof="0" dirty="0">
              <a:ln>
                <a:noFill/>
              </a:ln>
              <a:solidFill>
                <a:prstClr val="black"/>
              </a:solidFill>
              <a:effectLst/>
              <a:uLnTx/>
              <a:uFillTx/>
              <a:latin typeface="Tahoma" panose="020B0604030504040204" pitchFamily="34" charset="0"/>
              <a:ea typeface="Tahoma" panose="020B0604030504040204" pitchFamily="34" charset="0"/>
              <a:cs typeface="Tahoma" panose="020B0604030504040204" pitchFamily="34" charset="0"/>
            </a:endParaRPr>
          </a:p>
          <a:p>
            <a:pPr marL="1147763" lvl="0" indent="-342900">
              <a:buFont typeface="Arial" panose="020B0604020202020204" pitchFamily="34" charset="0"/>
              <a:buChar char="•"/>
            </a:pPr>
            <a:r>
              <a:rPr lang="en-US" altLang="ja-JP" sz="2400" dirty="0">
                <a:solidFill>
                  <a:prstClr val="black"/>
                </a:solidFill>
                <a:latin typeface="Tahoma" panose="020B0604030504040204" pitchFamily="34" charset="0"/>
                <a:ea typeface="Tahoma" panose="020B0604030504040204" pitchFamily="34" charset="0"/>
                <a:cs typeface="Tahoma" panose="020B0604030504040204" pitchFamily="34" charset="0"/>
              </a:rPr>
              <a:t>Below requirements apply as </a:t>
            </a:r>
            <a:r>
              <a:rPr lang="en-US" altLang="ja-JP" sz="2400" b="1" dirty="0">
                <a:solidFill>
                  <a:prstClr val="black"/>
                </a:solidFill>
                <a:latin typeface="Tahoma" panose="020B0604030504040204" pitchFamily="34" charset="0"/>
                <a:ea typeface="Tahoma" panose="020B0604030504040204" pitchFamily="34" charset="0"/>
                <a:cs typeface="Tahoma" panose="020B0604030504040204" pitchFamily="34" charset="0"/>
              </a:rPr>
              <a:t>the new 02 series</a:t>
            </a:r>
            <a:r>
              <a:rPr lang="en-US" altLang="ja-JP" sz="2400" dirty="0">
                <a:solidFill>
                  <a:prstClr val="black"/>
                </a:solidFill>
                <a:latin typeface="Tahoma" panose="020B0604030504040204" pitchFamily="34" charset="0"/>
                <a:ea typeface="Tahoma" panose="020B0604030504040204" pitchFamily="34" charset="0"/>
                <a:cs typeface="Tahoma" panose="020B0604030504040204" pitchFamily="34" charset="0"/>
              </a:rPr>
              <a:t>.</a:t>
            </a:r>
          </a:p>
          <a:p>
            <a:pPr marL="1147763" lvl="0" indent="-342900">
              <a:buFont typeface="Arial" panose="020B0604020202020204" pitchFamily="34" charset="0"/>
              <a:buChar char="•"/>
            </a:pPr>
            <a:r>
              <a:rPr lang="en-US" altLang="ja-JP" sz="2400" dirty="0">
                <a:solidFill>
                  <a:prstClr val="black"/>
                </a:solidFill>
                <a:latin typeface="Tahoma" panose="020B0604030504040204" pitchFamily="34" charset="0"/>
                <a:ea typeface="Tahoma" panose="020B0604030504040204" pitchFamily="34" charset="0"/>
                <a:cs typeface="Tahoma" panose="020B0604030504040204" pitchFamily="34" charset="0"/>
              </a:rPr>
              <a:t>Lower speed of subject vehicle is from </a:t>
            </a:r>
            <a:r>
              <a:rPr lang="en-US" altLang="ja-JP" sz="2400" b="1" dirty="0">
                <a:solidFill>
                  <a:prstClr val="black"/>
                </a:solidFill>
                <a:latin typeface="Tahoma" panose="020B0604030504040204" pitchFamily="34" charset="0"/>
                <a:ea typeface="Tahoma" panose="020B0604030504040204" pitchFamily="34" charset="0"/>
                <a:cs typeface="Tahoma" panose="020B0604030504040204" pitchFamily="34" charset="0"/>
              </a:rPr>
              <a:t>20 km/h</a:t>
            </a:r>
          </a:p>
        </p:txBody>
      </p:sp>
      <p:sp>
        <p:nvSpPr>
          <p:cNvPr id="10" name="正方形/長方形 9">
            <a:extLst>
              <a:ext uri="{FF2B5EF4-FFF2-40B4-BE49-F238E27FC236}">
                <a16:creationId xmlns:a16="http://schemas.microsoft.com/office/drawing/2014/main" id="{0B7F098D-022C-4020-A0CB-2D0F2DF07EC1}"/>
              </a:ext>
            </a:extLst>
          </p:cNvPr>
          <p:cNvSpPr/>
          <p:nvPr/>
        </p:nvSpPr>
        <p:spPr>
          <a:xfrm>
            <a:off x="348343" y="2328147"/>
            <a:ext cx="4690708" cy="369332"/>
          </a:xfrm>
          <a:prstGeom prst="rect">
            <a:avLst/>
          </a:prstGeom>
        </p:spPr>
        <p:txBody>
          <a:bodyPr wrap="none">
            <a:spAutoFit/>
          </a:bodyPr>
          <a:lstStyle/>
          <a:p>
            <a:r>
              <a:rPr lang="en-GB" altLang="ja-JP" b="1" kern="100" dirty="0">
                <a:latin typeface="Tahoma" panose="020B0604030504040204" pitchFamily="34" charset="0"/>
                <a:ea typeface="Tahoma" panose="020B0604030504040204" pitchFamily="34" charset="0"/>
                <a:cs typeface="Tahoma" panose="020B0604030504040204" pitchFamily="34" charset="0"/>
              </a:rPr>
              <a:t>Maximum Impact Speed (km/h) for M</a:t>
            </a:r>
            <a:r>
              <a:rPr lang="en-GB" altLang="ja-JP" b="1" kern="100" baseline="-25000" dirty="0">
                <a:latin typeface="Tahoma" panose="020B0604030504040204" pitchFamily="34" charset="0"/>
                <a:ea typeface="Tahoma" panose="020B0604030504040204" pitchFamily="34" charset="0"/>
                <a:cs typeface="Tahoma" panose="020B0604030504040204" pitchFamily="34" charset="0"/>
              </a:rPr>
              <a:t>1</a:t>
            </a:r>
            <a:endParaRPr lang="ja-JP" altLang="en-US" dirty="0">
              <a:latin typeface="Tahoma" panose="020B0604030504040204" pitchFamily="34" charset="0"/>
              <a:cs typeface="Tahoma" panose="020B0604030504040204" pitchFamily="34" charset="0"/>
            </a:endParaRPr>
          </a:p>
        </p:txBody>
      </p:sp>
      <p:sp>
        <p:nvSpPr>
          <p:cNvPr id="12" name="正方形/長方形 11">
            <a:extLst>
              <a:ext uri="{FF2B5EF4-FFF2-40B4-BE49-F238E27FC236}">
                <a16:creationId xmlns:a16="http://schemas.microsoft.com/office/drawing/2014/main" id="{946FA354-6BED-4305-82F7-C2C75D652386}"/>
              </a:ext>
            </a:extLst>
          </p:cNvPr>
          <p:cNvSpPr/>
          <p:nvPr/>
        </p:nvSpPr>
        <p:spPr>
          <a:xfrm>
            <a:off x="6376832" y="2355754"/>
            <a:ext cx="4661854" cy="369332"/>
          </a:xfrm>
          <a:prstGeom prst="rect">
            <a:avLst/>
          </a:prstGeom>
        </p:spPr>
        <p:txBody>
          <a:bodyPr wrap="none">
            <a:spAutoFit/>
          </a:bodyPr>
          <a:lstStyle/>
          <a:p>
            <a:r>
              <a:rPr lang="en-GB" altLang="ja-JP" b="1" kern="100" dirty="0">
                <a:latin typeface="Tahoma" panose="020B0604030504040204" pitchFamily="34" charset="0"/>
                <a:ea typeface="Tahoma" panose="020B0604030504040204" pitchFamily="34" charset="0"/>
                <a:cs typeface="Tahoma" panose="020B0604030504040204" pitchFamily="34" charset="0"/>
              </a:rPr>
              <a:t>Maximum Impact Speed (km/h) for N</a:t>
            </a:r>
            <a:r>
              <a:rPr lang="en-GB" altLang="ja-JP" b="1" kern="100" baseline="-25000" dirty="0">
                <a:latin typeface="Tahoma" panose="020B0604030504040204" pitchFamily="34" charset="0"/>
                <a:ea typeface="Tahoma" panose="020B0604030504040204" pitchFamily="34" charset="0"/>
                <a:cs typeface="Tahoma" panose="020B0604030504040204" pitchFamily="34" charset="0"/>
              </a:rPr>
              <a:t>1</a:t>
            </a:r>
            <a:endParaRPr lang="ja-JP" altLang="en-US" dirty="0">
              <a:latin typeface="Tahoma" panose="020B0604030504040204" pitchFamily="34" charset="0"/>
              <a:cs typeface="Tahoma" panose="020B0604030504040204" pitchFamily="34" charset="0"/>
            </a:endParaRPr>
          </a:p>
        </p:txBody>
      </p:sp>
      <p:graphicFrame>
        <p:nvGraphicFramePr>
          <p:cNvPr id="14" name="表 13">
            <a:extLst>
              <a:ext uri="{FF2B5EF4-FFF2-40B4-BE49-F238E27FC236}">
                <a16:creationId xmlns:a16="http://schemas.microsoft.com/office/drawing/2014/main" id="{813E7C59-63D8-4481-BEFF-E3A6A3233F28}"/>
              </a:ext>
            </a:extLst>
          </p:cNvPr>
          <p:cNvGraphicFramePr>
            <a:graphicFrameLocks noGrp="1"/>
          </p:cNvGraphicFramePr>
          <p:nvPr>
            <p:extLst>
              <p:ext uri="{D42A27DB-BD31-4B8C-83A1-F6EECF244321}">
                <p14:modId xmlns:p14="http://schemas.microsoft.com/office/powerpoint/2010/main" val="2304413012"/>
              </p:ext>
            </p:extLst>
          </p:nvPr>
        </p:nvGraphicFramePr>
        <p:xfrm>
          <a:off x="348343" y="2725087"/>
          <a:ext cx="5196840" cy="3560603"/>
        </p:xfrm>
        <a:graphic>
          <a:graphicData uri="http://schemas.openxmlformats.org/drawingml/2006/table">
            <a:tbl>
              <a:tblPr firstRow="1" firstCol="1" bandRow="1"/>
              <a:tblGrid>
                <a:gridCol w="1731600">
                  <a:extLst>
                    <a:ext uri="{9D8B030D-6E8A-4147-A177-3AD203B41FA5}">
                      <a16:colId xmlns:a16="http://schemas.microsoft.com/office/drawing/2014/main" val="2413692023"/>
                    </a:ext>
                  </a:extLst>
                </a:gridCol>
                <a:gridCol w="1732620">
                  <a:extLst>
                    <a:ext uri="{9D8B030D-6E8A-4147-A177-3AD203B41FA5}">
                      <a16:colId xmlns:a16="http://schemas.microsoft.com/office/drawing/2014/main" val="2492793924"/>
                    </a:ext>
                  </a:extLst>
                </a:gridCol>
                <a:gridCol w="1732620">
                  <a:extLst>
                    <a:ext uri="{9D8B030D-6E8A-4147-A177-3AD203B41FA5}">
                      <a16:colId xmlns:a16="http://schemas.microsoft.com/office/drawing/2014/main" val="818601379"/>
                    </a:ext>
                  </a:extLst>
                </a:gridCol>
              </a:tblGrid>
              <a:tr h="593433">
                <a:tc>
                  <a:txBody>
                    <a:bodyPr/>
                    <a:lstStyle/>
                    <a:p>
                      <a:pPr algn="ctr">
                        <a:lnSpc>
                          <a:spcPct val="100000"/>
                        </a:lnSpc>
                      </a:pPr>
                      <a:r>
                        <a:rPr lang="en-GB" sz="1600" b="0" i="1" kern="100" dirty="0">
                          <a:effectLst/>
                          <a:latin typeface="Tahoma" panose="020B0604030504040204" pitchFamily="34" charset="0"/>
                          <a:ea typeface="Tahoma" panose="020B0604030504040204" pitchFamily="34" charset="0"/>
                          <a:cs typeface="Tahoma" panose="020B0604030504040204" pitchFamily="34" charset="0"/>
                        </a:rPr>
                        <a:t>Subject vehicle speed (km/h)</a:t>
                      </a:r>
                      <a:endParaRPr lang="ja-JP" sz="1600" b="0" dirty="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00000"/>
                        </a:lnSpc>
                      </a:pPr>
                      <a:r>
                        <a:rPr lang="fr-FR" sz="1600" b="0" i="1" kern="100">
                          <a:effectLst/>
                          <a:latin typeface="Tahoma" panose="020B0604030504040204" pitchFamily="34" charset="0"/>
                          <a:ea typeface="Tahoma" panose="020B0604030504040204" pitchFamily="34" charset="0"/>
                          <a:cs typeface="Tahoma" panose="020B0604030504040204" pitchFamily="34" charset="0"/>
                        </a:rPr>
                        <a:t>Maximum mass</a:t>
                      </a:r>
                      <a:endParaRPr lang="ja-JP" sz="16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00000"/>
                        </a:lnSpc>
                      </a:pPr>
                      <a:r>
                        <a:rPr lang="fr-FR" sz="1600" b="0" i="1" kern="100" dirty="0">
                          <a:effectLst/>
                          <a:latin typeface="Tahoma" panose="020B0604030504040204" pitchFamily="34" charset="0"/>
                          <a:ea typeface="Tahoma" panose="020B0604030504040204" pitchFamily="34" charset="0"/>
                          <a:cs typeface="Tahoma" panose="020B0604030504040204" pitchFamily="34" charset="0"/>
                        </a:rPr>
                        <a:t>Mass in running order</a:t>
                      </a:r>
                      <a:endParaRPr lang="ja-JP" sz="1600" b="0" dirty="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36420098"/>
                  </a:ext>
                </a:extLst>
              </a:tr>
              <a:tr h="296717">
                <a:tc>
                  <a:txBody>
                    <a:bodyPr/>
                    <a:lstStyle/>
                    <a:p>
                      <a:pPr algn="ctr">
                        <a:lnSpc>
                          <a:spcPts val="1200"/>
                        </a:lnSpc>
                      </a:pPr>
                      <a:r>
                        <a:rPr lang="fr-FR" sz="1600" b="1" kern="100" dirty="0">
                          <a:solidFill>
                            <a:srgbClr val="FF0000"/>
                          </a:solidFill>
                          <a:effectLst/>
                          <a:latin typeface="Tahoma" panose="020B0604030504040204" pitchFamily="34" charset="0"/>
                          <a:ea typeface="Tahoma" panose="020B0604030504040204" pitchFamily="34" charset="0"/>
                          <a:cs typeface="Tahoma" panose="020B0604030504040204" pitchFamily="34" charset="0"/>
                        </a:rPr>
                        <a:t>20</a:t>
                      </a:r>
                      <a:endParaRPr lang="ja-JP" sz="1600" b="1" dirty="0">
                        <a:solidFill>
                          <a:srgbClr val="FF0000"/>
                        </a:solidFill>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pPr>
                      <a:r>
                        <a:rPr lang="fr-FR" sz="1600" b="0" kern="100">
                          <a:solidFill>
                            <a:srgbClr val="FF0000"/>
                          </a:solidFill>
                          <a:effectLst/>
                          <a:latin typeface="Tahoma" panose="020B0604030504040204" pitchFamily="34" charset="0"/>
                          <a:ea typeface="Tahoma" panose="020B0604030504040204" pitchFamily="34" charset="0"/>
                          <a:cs typeface="Tahoma" panose="020B0604030504040204" pitchFamily="34" charset="0"/>
                        </a:rPr>
                        <a:t>0.00</a:t>
                      </a:r>
                      <a:endParaRPr lang="ja-JP" sz="1600" b="0">
                        <a:solidFill>
                          <a:srgbClr val="FF0000"/>
                        </a:solidFill>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pPr>
                      <a:r>
                        <a:rPr lang="fr-FR" sz="1600" b="0" kern="100" dirty="0">
                          <a:solidFill>
                            <a:srgbClr val="FF0000"/>
                          </a:solidFill>
                          <a:effectLst/>
                          <a:latin typeface="Tahoma" panose="020B0604030504040204" pitchFamily="34" charset="0"/>
                          <a:ea typeface="Tahoma" panose="020B0604030504040204" pitchFamily="34" charset="0"/>
                          <a:cs typeface="Tahoma" panose="020B0604030504040204" pitchFamily="34" charset="0"/>
                        </a:rPr>
                        <a:t>0.00</a:t>
                      </a:r>
                      <a:endParaRPr lang="ja-JP" sz="1600" b="0" dirty="0">
                        <a:solidFill>
                          <a:srgbClr val="FF0000"/>
                        </a:solidFill>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54317459"/>
                  </a:ext>
                </a:extLst>
              </a:tr>
              <a:tr h="296717">
                <a:tc>
                  <a:txBody>
                    <a:bodyPr/>
                    <a:lstStyle/>
                    <a:p>
                      <a:pPr algn="ctr">
                        <a:lnSpc>
                          <a:spcPts val="1200"/>
                        </a:lnSpc>
                      </a:pPr>
                      <a:r>
                        <a:rPr lang="fr-FR" sz="1600" b="0" kern="100" dirty="0">
                          <a:solidFill>
                            <a:srgbClr val="FF0000"/>
                          </a:solidFill>
                          <a:effectLst/>
                          <a:latin typeface="Tahoma" panose="020B0604030504040204" pitchFamily="34" charset="0"/>
                          <a:ea typeface="Tahoma" panose="020B0604030504040204" pitchFamily="34" charset="0"/>
                          <a:cs typeface="Tahoma" panose="020B0604030504040204" pitchFamily="34" charset="0"/>
                        </a:rPr>
                        <a:t>25</a:t>
                      </a:r>
                      <a:endParaRPr lang="ja-JP" sz="1600" b="0" dirty="0">
                        <a:solidFill>
                          <a:srgbClr val="FF0000"/>
                        </a:solidFill>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pPr>
                      <a:r>
                        <a:rPr lang="fr-FR" sz="1600" b="0" kern="100" dirty="0">
                          <a:solidFill>
                            <a:srgbClr val="FF0000"/>
                          </a:solidFill>
                          <a:effectLst/>
                          <a:latin typeface="Tahoma" panose="020B0604030504040204" pitchFamily="34" charset="0"/>
                          <a:ea typeface="Tahoma" panose="020B0604030504040204" pitchFamily="34" charset="0"/>
                          <a:cs typeface="Tahoma" panose="020B0604030504040204" pitchFamily="34" charset="0"/>
                        </a:rPr>
                        <a:t>0.00</a:t>
                      </a:r>
                      <a:endParaRPr lang="ja-JP" sz="1600" b="0" dirty="0">
                        <a:solidFill>
                          <a:srgbClr val="FF0000"/>
                        </a:solidFill>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pPr>
                      <a:r>
                        <a:rPr lang="fr-FR" sz="1600" b="0" kern="100" dirty="0">
                          <a:solidFill>
                            <a:srgbClr val="FF0000"/>
                          </a:solidFill>
                          <a:effectLst/>
                          <a:latin typeface="Tahoma" panose="020B0604030504040204" pitchFamily="34" charset="0"/>
                          <a:ea typeface="Tahoma" panose="020B0604030504040204" pitchFamily="34" charset="0"/>
                          <a:cs typeface="Tahoma" panose="020B0604030504040204" pitchFamily="34" charset="0"/>
                        </a:rPr>
                        <a:t>0.00</a:t>
                      </a:r>
                      <a:endParaRPr lang="ja-JP" sz="1600" b="0" dirty="0">
                        <a:solidFill>
                          <a:srgbClr val="FF0000"/>
                        </a:solidFill>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41302208"/>
                  </a:ext>
                </a:extLst>
              </a:tr>
              <a:tr h="296717">
                <a:tc>
                  <a:txBody>
                    <a:bodyPr/>
                    <a:lstStyle/>
                    <a:p>
                      <a:pPr algn="ctr">
                        <a:lnSpc>
                          <a:spcPts val="1200"/>
                        </a:lnSpc>
                      </a:pPr>
                      <a:r>
                        <a:rPr lang="fr-FR" sz="1600" b="0" kern="100">
                          <a:effectLst/>
                          <a:latin typeface="Tahoma" panose="020B0604030504040204" pitchFamily="34" charset="0"/>
                          <a:ea typeface="Tahoma" panose="020B0604030504040204" pitchFamily="34" charset="0"/>
                          <a:cs typeface="Tahoma" panose="020B0604030504040204" pitchFamily="34" charset="0"/>
                        </a:rPr>
                        <a:t>30</a:t>
                      </a:r>
                      <a:endParaRPr lang="ja-JP" sz="16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pPr>
                      <a:r>
                        <a:rPr lang="fr-FR" sz="1600" b="0" kern="100" dirty="0">
                          <a:effectLst/>
                          <a:latin typeface="Tahoma" panose="020B0604030504040204" pitchFamily="34" charset="0"/>
                          <a:ea typeface="Tahoma" panose="020B0604030504040204" pitchFamily="34" charset="0"/>
                          <a:cs typeface="Tahoma" panose="020B0604030504040204" pitchFamily="34" charset="0"/>
                        </a:rPr>
                        <a:t>0.00</a:t>
                      </a:r>
                      <a:endParaRPr lang="ja-JP" sz="1600" b="0" dirty="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pPr>
                      <a:r>
                        <a:rPr lang="fr-FR" sz="1600" b="0" kern="100" dirty="0">
                          <a:effectLst/>
                          <a:latin typeface="Tahoma" panose="020B0604030504040204" pitchFamily="34" charset="0"/>
                          <a:ea typeface="Tahoma" panose="020B0604030504040204" pitchFamily="34" charset="0"/>
                          <a:cs typeface="Tahoma" panose="020B0604030504040204" pitchFamily="34" charset="0"/>
                        </a:rPr>
                        <a:t>0.00</a:t>
                      </a:r>
                      <a:endParaRPr lang="ja-JP" sz="1600" b="0" dirty="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0487252"/>
                  </a:ext>
                </a:extLst>
              </a:tr>
              <a:tr h="296717">
                <a:tc>
                  <a:txBody>
                    <a:bodyPr/>
                    <a:lstStyle/>
                    <a:p>
                      <a:pPr algn="ctr">
                        <a:lnSpc>
                          <a:spcPts val="1200"/>
                        </a:lnSpc>
                      </a:pPr>
                      <a:r>
                        <a:rPr lang="fr-FR" sz="1600" b="0" kern="100">
                          <a:effectLst/>
                          <a:latin typeface="Tahoma" panose="020B0604030504040204" pitchFamily="34" charset="0"/>
                          <a:ea typeface="Tahoma" panose="020B0604030504040204" pitchFamily="34" charset="0"/>
                          <a:cs typeface="Tahoma" panose="020B0604030504040204" pitchFamily="34" charset="0"/>
                        </a:rPr>
                        <a:t>35</a:t>
                      </a:r>
                      <a:endParaRPr lang="ja-JP" sz="16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pPr>
                      <a:r>
                        <a:rPr lang="fr-FR" sz="1600" b="0" kern="100" dirty="0">
                          <a:effectLst/>
                          <a:latin typeface="Tahoma" panose="020B0604030504040204" pitchFamily="34" charset="0"/>
                          <a:ea typeface="Tahoma" panose="020B0604030504040204" pitchFamily="34" charset="0"/>
                          <a:cs typeface="Tahoma" panose="020B0604030504040204" pitchFamily="34" charset="0"/>
                        </a:rPr>
                        <a:t>0.00</a:t>
                      </a:r>
                      <a:endParaRPr lang="ja-JP" sz="1600" b="0" dirty="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pPr>
                      <a:r>
                        <a:rPr lang="fr-FR" sz="1600" b="0" kern="100" dirty="0">
                          <a:effectLst/>
                          <a:latin typeface="Tahoma" panose="020B0604030504040204" pitchFamily="34" charset="0"/>
                          <a:ea typeface="Tahoma" panose="020B0604030504040204" pitchFamily="34" charset="0"/>
                          <a:cs typeface="Tahoma" panose="020B0604030504040204" pitchFamily="34" charset="0"/>
                        </a:rPr>
                        <a:t>0.00</a:t>
                      </a:r>
                      <a:endParaRPr lang="ja-JP" sz="1600" b="0" dirty="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86367645"/>
                  </a:ext>
                </a:extLst>
              </a:tr>
              <a:tr h="296717">
                <a:tc>
                  <a:txBody>
                    <a:bodyPr/>
                    <a:lstStyle/>
                    <a:p>
                      <a:pPr algn="ctr">
                        <a:lnSpc>
                          <a:spcPts val="1200"/>
                        </a:lnSpc>
                      </a:pPr>
                      <a:r>
                        <a:rPr lang="fr-FR" sz="1600" b="0" kern="100">
                          <a:effectLst/>
                          <a:latin typeface="Tahoma" panose="020B0604030504040204" pitchFamily="34" charset="0"/>
                          <a:ea typeface="Tahoma" panose="020B0604030504040204" pitchFamily="34" charset="0"/>
                          <a:cs typeface="Tahoma" panose="020B0604030504040204" pitchFamily="34" charset="0"/>
                        </a:rPr>
                        <a:t>38</a:t>
                      </a:r>
                      <a:endParaRPr lang="ja-JP" sz="16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pPr>
                      <a:r>
                        <a:rPr lang="fr-FR" sz="1600" b="0" kern="100">
                          <a:effectLst/>
                          <a:latin typeface="Tahoma" panose="020B0604030504040204" pitchFamily="34" charset="0"/>
                          <a:ea typeface="Tahoma" panose="020B0604030504040204" pitchFamily="34" charset="0"/>
                          <a:cs typeface="Tahoma" panose="020B0604030504040204" pitchFamily="34" charset="0"/>
                        </a:rPr>
                        <a:t>0.00</a:t>
                      </a:r>
                      <a:endParaRPr lang="ja-JP" sz="16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pPr>
                      <a:r>
                        <a:rPr lang="fr-FR" sz="1600" b="0" kern="100" dirty="0">
                          <a:effectLst/>
                          <a:latin typeface="Tahoma" panose="020B0604030504040204" pitchFamily="34" charset="0"/>
                          <a:ea typeface="Tahoma" panose="020B0604030504040204" pitchFamily="34" charset="0"/>
                          <a:cs typeface="Tahoma" panose="020B0604030504040204" pitchFamily="34" charset="0"/>
                        </a:rPr>
                        <a:t>0.00</a:t>
                      </a:r>
                      <a:endParaRPr lang="ja-JP" sz="1600" b="0" dirty="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13089419"/>
                  </a:ext>
                </a:extLst>
              </a:tr>
              <a:tr h="296717">
                <a:tc>
                  <a:txBody>
                    <a:bodyPr/>
                    <a:lstStyle/>
                    <a:p>
                      <a:pPr algn="ctr">
                        <a:lnSpc>
                          <a:spcPts val="1200"/>
                        </a:lnSpc>
                      </a:pPr>
                      <a:r>
                        <a:rPr lang="fr-FR" sz="1600" b="0" kern="100">
                          <a:effectLst/>
                          <a:latin typeface="Tahoma" panose="020B0604030504040204" pitchFamily="34" charset="0"/>
                          <a:ea typeface="Tahoma" panose="020B0604030504040204" pitchFamily="34" charset="0"/>
                          <a:cs typeface="Tahoma" panose="020B0604030504040204" pitchFamily="34" charset="0"/>
                        </a:rPr>
                        <a:t>40</a:t>
                      </a:r>
                      <a:endParaRPr lang="ja-JP" sz="16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pPr>
                      <a:r>
                        <a:rPr lang="fr-FR" sz="1600" b="0" kern="100">
                          <a:effectLst/>
                          <a:latin typeface="Tahoma" panose="020B0604030504040204" pitchFamily="34" charset="0"/>
                          <a:ea typeface="Tahoma" panose="020B0604030504040204" pitchFamily="34" charset="0"/>
                          <a:cs typeface="Tahoma" panose="020B0604030504040204" pitchFamily="34" charset="0"/>
                        </a:rPr>
                        <a:t>10.00</a:t>
                      </a:r>
                      <a:endParaRPr lang="ja-JP" sz="16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pPr>
                      <a:r>
                        <a:rPr lang="fr-FR" sz="1600" b="0" kern="100">
                          <a:effectLst/>
                          <a:latin typeface="Tahoma" panose="020B0604030504040204" pitchFamily="34" charset="0"/>
                          <a:ea typeface="Tahoma" panose="020B0604030504040204" pitchFamily="34" charset="0"/>
                          <a:cs typeface="Tahoma" panose="020B0604030504040204" pitchFamily="34" charset="0"/>
                        </a:rPr>
                        <a:t>0.00</a:t>
                      </a:r>
                      <a:endParaRPr lang="ja-JP" sz="16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96682474"/>
                  </a:ext>
                </a:extLst>
              </a:tr>
              <a:tr h="296717">
                <a:tc>
                  <a:txBody>
                    <a:bodyPr/>
                    <a:lstStyle/>
                    <a:p>
                      <a:pPr algn="ctr">
                        <a:lnSpc>
                          <a:spcPts val="1200"/>
                        </a:lnSpc>
                      </a:pPr>
                      <a:r>
                        <a:rPr lang="fr-FR" sz="1600" b="0" kern="100">
                          <a:effectLst/>
                          <a:latin typeface="Tahoma" panose="020B0604030504040204" pitchFamily="34" charset="0"/>
                          <a:ea typeface="Tahoma" panose="020B0604030504040204" pitchFamily="34" charset="0"/>
                          <a:cs typeface="Tahoma" panose="020B0604030504040204" pitchFamily="34" charset="0"/>
                        </a:rPr>
                        <a:t>45</a:t>
                      </a:r>
                      <a:endParaRPr lang="ja-JP" sz="16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pPr>
                      <a:r>
                        <a:rPr lang="fr-FR" sz="1600" b="0" kern="100">
                          <a:effectLst/>
                          <a:latin typeface="Tahoma" panose="020B0604030504040204" pitchFamily="34" charset="0"/>
                          <a:ea typeface="Tahoma" panose="020B0604030504040204" pitchFamily="34" charset="0"/>
                          <a:cs typeface="Tahoma" panose="020B0604030504040204" pitchFamily="34" charset="0"/>
                        </a:rPr>
                        <a:t>25.00</a:t>
                      </a:r>
                      <a:endParaRPr lang="ja-JP" sz="16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pPr>
                      <a:r>
                        <a:rPr lang="fr-FR" sz="1600" b="0" kern="100" dirty="0">
                          <a:effectLst/>
                          <a:latin typeface="Tahoma" panose="020B0604030504040204" pitchFamily="34" charset="0"/>
                          <a:ea typeface="Tahoma" panose="020B0604030504040204" pitchFamily="34" charset="0"/>
                          <a:cs typeface="Tahoma" panose="020B0604030504040204" pitchFamily="34" charset="0"/>
                        </a:rPr>
                        <a:t>25.00</a:t>
                      </a:r>
                      <a:endParaRPr lang="ja-JP" sz="1600" b="0" dirty="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21531451"/>
                  </a:ext>
                </a:extLst>
              </a:tr>
              <a:tr h="296717">
                <a:tc>
                  <a:txBody>
                    <a:bodyPr/>
                    <a:lstStyle/>
                    <a:p>
                      <a:pPr algn="ctr">
                        <a:lnSpc>
                          <a:spcPts val="1200"/>
                        </a:lnSpc>
                      </a:pPr>
                      <a:r>
                        <a:rPr lang="fr-FR" sz="1600" b="0" kern="100">
                          <a:effectLst/>
                          <a:latin typeface="Tahoma" panose="020B0604030504040204" pitchFamily="34" charset="0"/>
                          <a:ea typeface="Tahoma" panose="020B0604030504040204" pitchFamily="34" charset="0"/>
                          <a:cs typeface="Tahoma" panose="020B0604030504040204" pitchFamily="34" charset="0"/>
                        </a:rPr>
                        <a:t>50</a:t>
                      </a:r>
                      <a:endParaRPr lang="ja-JP" sz="16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pPr>
                      <a:r>
                        <a:rPr lang="fr-FR" sz="1600" b="0" kern="100">
                          <a:effectLst/>
                          <a:latin typeface="Tahoma" panose="020B0604030504040204" pitchFamily="34" charset="0"/>
                          <a:ea typeface="Tahoma" panose="020B0604030504040204" pitchFamily="34" charset="0"/>
                          <a:cs typeface="Tahoma" panose="020B0604030504040204" pitchFamily="34" charset="0"/>
                        </a:rPr>
                        <a:t>30.00</a:t>
                      </a:r>
                      <a:endParaRPr lang="ja-JP" sz="16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pPr>
                      <a:r>
                        <a:rPr lang="fr-FR" sz="1600" b="0" kern="100">
                          <a:effectLst/>
                          <a:latin typeface="Tahoma" panose="020B0604030504040204" pitchFamily="34" charset="0"/>
                          <a:ea typeface="Tahoma" panose="020B0604030504040204" pitchFamily="34" charset="0"/>
                          <a:cs typeface="Tahoma" panose="020B0604030504040204" pitchFamily="34" charset="0"/>
                        </a:rPr>
                        <a:t>30.00</a:t>
                      </a:r>
                      <a:endParaRPr lang="ja-JP" sz="16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57129240"/>
                  </a:ext>
                </a:extLst>
              </a:tr>
              <a:tr h="296717">
                <a:tc>
                  <a:txBody>
                    <a:bodyPr/>
                    <a:lstStyle/>
                    <a:p>
                      <a:pPr algn="ctr">
                        <a:lnSpc>
                          <a:spcPts val="1200"/>
                        </a:lnSpc>
                      </a:pPr>
                      <a:r>
                        <a:rPr lang="fr-FR" sz="1600" b="0" kern="100">
                          <a:effectLst/>
                          <a:latin typeface="Tahoma" panose="020B0604030504040204" pitchFamily="34" charset="0"/>
                          <a:ea typeface="Tahoma" panose="020B0604030504040204" pitchFamily="34" charset="0"/>
                          <a:cs typeface="Tahoma" panose="020B0604030504040204" pitchFamily="34" charset="0"/>
                        </a:rPr>
                        <a:t>55</a:t>
                      </a:r>
                      <a:endParaRPr lang="ja-JP" sz="16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pPr>
                      <a:r>
                        <a:rPr lang="fr-FR" sz="1600" b="0" kern="100">
                          <a:effectLst/>
                          <a:latin typeface="Tahoma" panose="020B0604030504040204" pitchFamily="34" charset="0"/>
                          <a:ea typeface="Tahoma" panose="020B0604030504040204" pitchFamily="34" charset="0"/>
                          <a:cs typeface="Tahoma" panose="020B0604030504040204" pitchFamily="34" charset="0"/>
                        </a:rPr>
                        <a:t>35.00</a:t>
                      </a:r>
                      <a:endParaRPr lang="ja-JP" sz="16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pPr>
                      <a:r>
                        <a:rPr lang="fr-FR" sz="1600" b="0" kern="100" dirty="0">
                          <a:effectLst/>
                          <a:latin typeface="Tahoma" panose="020B0604030504040204" pitchFamily="34" charset="0"/>
                          <a:ea typeface="Tahoma" panose="020B0604030504040204" pitchFamily="34" charset="0"/>
                          <a:cs typeface="Tahoma" panose="020B0604030504040204" pitchFamily="34" charset="0"/>
                        </a:rPr>
                        <a:t>35.00</a:t>
                      </a:r>
                      <a:endParaRPr lang="ja-JP" sz="1600" b="0" dirty="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87887028"/>
                  </a:ext>
                </a:extLst>
              </a:tr>
              <a:tr h="296717">
                <a:tc>
                  <a:txBody>
                    <a:bodyPr/>
                    <a:lstStyle/>
                    <a:p>
                      <a:pPr algn="ctr">
                        <a:lnSpc>
                          <a:spcPts val="1200"/>
                        </a:lnSpc>
                      </a:pPr>
                      <a:r>
                        <a:rPr lang="fr-FR" sz="1600" b="0" kern="100">
                          <a:effectLst/>
                          <a:latin typeface="Tahoma" panose="020B0604030504040204" pitchFamily="34" charset="0"/>
                          <a:ea typeface="Tahoma" panose="020B0604030504040204" pitchFamily="34" charset="0"/>
                          <a:cs typeface="Tahoma" panose="020B0604030504040204" pitchFamily="34" charset="0"/>
                        </a:rPr>
                        <a:t>60</a:t>
                      </a:r>
                      <a:endParaRPr lang="ja-JP" sz="16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pPr>
                      <a:r>
                        <a:rPr lang="fr-FR" sz="1600" b="0" kern="100">
                          <a:effectLst/>
                          <a:latin typeface="Tahoma" panose="020B0604030504040204" pitchFamily="34" charset="0"/>
                          <a:ea typeface="Tahoma" panose="020B0604030504040204" pitchFamily="34" charset="0"/>
                          <a:cs typeface="Tahoma" panose="020B0604030504040204" pitchFamily="34" charset="0"/>
                        </a:rPr>
                        <a:t>40.00</a:t>
                      </a:r>
                      <a:endParaRPr lang="ja-JP" sz="16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pPr>
                      <a:r>
                        <a:rPr lang="fr-FR" sz="1600" b="0" kern="100" dirty="0">
                          <a:effectLst/>
                          <a:latin typeface="Tahoma" panose="020B0604030504040204" pitchFamily="34" charset="0"/>
                          <a:ea typeface="Tahoma" panose="020B0604030504040204" pitchFamily="34" charset="0"/>
                          <a:cs typeface="Tahoma" panose="020B0604030504040204" pitchFamily="34" charset="0"/>
                        </a:rPr>
                        <a:t>40.00</a:t>
                      </a:r>
                      <a:endParaRPr lang="ja-JP" sz="1600" b="0" dirty="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24476768"/>
                  </a:ext>
                </a:extLst>
              </a:tr>
            </a:tbl>
          </a:graphicData>
        </a:graphic>
      </p:graphicFrame>
      <p:graphicFrame>
        <p:nvGraphicFramePr>
          <p:cNvPr id="16" name="表 15">
            <a:extLst>
              <a:ext uri="{FF2B5EF4-FFF2-40B4-BE49-F238E27FC236}">
                <a16:creationId xmlns:a16="http://schemas.microsoft.com/office/drawing/2014/main" id="{104A87DE-A035-4E70-83DD-B9456CCFE148}"/>
              </a:ext>
            </a:extLst>
          </p:cNvPr>
          <p:cNvGraphicFramePr>
            <a:graphicFrameLocks noGrp="1"/>
          </p:cNvGraphicFramePr>
          <p:nvPr>
            <p:extLst>
              <p:ext uri="{D42A27DB-BD31-4B8C-83A1-F6EECF244321}">
                <p14:modId xmlns:p14="http://schemas.microsoft.com/office/powerpoint/2010/main" val="69154178"/>
              </p:ext>
            </p:extLst>
          </p:nvPr>
        </p:nvGraphicFramePr>
        <p:xfrm>
          <a:off x="6230981" y="2725086"/>
          <a:ext cx="5882638" cy="3560598"/>
        </p:xfrm>
        <a:graphic>
          <a:graphicData uri="http://schemas.openxmlformats.org/drawingml/2006/table">
            <a:tbl>
              <a:tblPr firstRow="1" firstCol="1" bandRow="1"/>
              <a:tblGrid>
                <a:gridCol w="1960110">
                  <a:extLst>
                    <a:ext uri="{9D8B030D-6E8A-4147-A177-3AD203B41FA5}">
                      <a16:colId xmlns:a16="http://schemas.microsoft.com/office/drawing/2014/main" val="374635956"/>
                    </a:ext>
                  </a:extLst>
                </a:gridCol>
                <a:gridCol w="1961264">
                  <a:extLst>
                    <a:ext uri="{9D8B030D-6E8A-4147-A177-3AD203B41FA5}">
                      <a16:colId xmlns:a16="http://schemas.microsoft.com/office/drawing/2014/main" val="1903066785"/>
                    </a:ext>
                  </a:extLst>
                </a:gridCol>
                <a:gridCol w="1961264">
                  <a:extLst>
                    <a:ext uri="{9D8B030D-6E8A-4147-A177-3AD203B41FA5}">
                      <a16:colId xmlns:a16="http://schemas.microsoft.com/office/drawing/2014/main" val="3395461527"/>
                    </a:ext>
                  </a:extLst>
                </a:gridCol>
              </a:tblGrid>
              <a:tr h="547786">
                <a:tc>
                  <a:txBody>
                    <a:bodyPr/>
                    <a:lstStyle/>
                    <a:p>
                      <a:pPr algn="ctr">
                        <a:lnSpc>
                          <a:spcPct val="100000"/>
                        </a:lnSpc>
                      </a:pPr>
                      <a:r>
                        <a:rPr lang="en-GB" sz="1600" b="0" i="1" kern="100" dirty="0">
                          <a:effectLst/>
                          <a:latin typeface="Tahoma" panose="020B0604030504040204" pitchFamily="34" charset="0"/>
                          <a:ea typeface="Tahoma" panose="020B0604030504040204" pitchFamily="34" charset="0"/>
                          <a:cs typeface="Tahoma" panose="020B0604030504040204" pitchFamily="34" charset="0"/>
                        </a:rPr>
                        <a:t>Subject vehicle speed (km/h)</a:t>
                      </a:r>
                      <a:endParaRPr lang="ja-JP" sz="1600" b="0" dirty="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00000"/>
                        </a:lnSpc>
                      </a:pPr>
                      <a:r>
                        <a:rPr lang="fr-FR" sz="1600" b="0" i="1" kern="100" dirty="0">
                          <a:effectLst/>
                          <a:latin typeface="Tahoma" panose="020B0604030504040204" pitchFamily="34" charset="0"/>
                          <a:ea typeface="Tahoma" panose="020B0604030504040204" pitchFamily="34" charset="0"/>
                          <a:cs typeface="Tahoma" panose="020B0604030504040204" pitchFamily="34" charset="0"/>
                        </a:rPr>
                        <a:t>Maximum mass</a:t>
                      </a:r>
                      <a:endParaRPr lang="ja-JP" sz="1600" b="0" dirty="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00000"/>
                        </a:lnSpc>
                      </a:pPr>
                      <a:r>
                        <a:rPr lang="fr-FR" sz="1600" b="0" i="1" kern="100" dirty="0">
                          <a:effectLst/>
                          <a:latin typeface="Tahoma" panose="020B0604030504040204" pitchFamily="34" charset="0"/>
                          <a:ea typeface="Tahoma" panose="020B0604030504040204" pitchFamily="34" charset="0"/>
                          <a:cs typeface="Tahoma" panose="020B0604030504040204" pitchFamily="34" charset="0"/>
                        </a:rPr>
                        <a:t>Mass in running order</a:t>
                      </a:r>
                      <a:endParaRPr lang="ja-JP" sz="1600" b="0" dirty="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09809917"/>
                  </a:ext>
                </a:extLst>
              </a:tr>
              <a:tr h="273892">
                <a:tc>
                  <a:txBody>
                    <a:bodyPr/>
                    <a:lstStyle/>
                    <a:p>
                      <a:pPr algn="ctr">
                        <a:lnSpc>
                          <a:spcPts val="1200"/>
                        </a:lnSpc>
                      </a:pPr>
                      <a:r>
                        <a:rPr lang="fr-FR" sz="1600" b="1" kern="100" dirty="0">
                          <a:solidFill>
                            <a:srgbClr val="FF0000"/>
                          </a:solidFill>
                          <a:effectLst/>
                          <a:latin typeface="Tahoma" panose="020B0604030504040204" pitchFamily="34" charset="0"/>
                          <a:ea typeface="Tahoma" panose="020B0604030504040204" pitchFamily="34" charset="0"/>
                          <a:cs typeface="Tahoma" panose="020B0604030504040204" pitchFamily="34" charset="0"/>
                        </a:rPr>
                        <a:t>20</a:t>
                      </a:r>
                      <a:endParaRPr lang="ja-JP" sz="1600" b="1" dirty="0">
                        <a:solidFill>
                          <a:srgbClr val="FF0000"/>
                        </a:solidFill>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pPr>
                      <a:r>
                        <a:rPr lang="fr-FR" sz="1600" b="0" kern="100">
                          <a:solidFill>
                            <a:srgbClr val="FF0000"/>
                          </a:solidFill>
                          <a:effectLst/>
                          <a:latin typeface="Tahoma" panose="020B0604030504040204" pitchFamily="34" charset="0"/>
                          <a:ea typeface="Tahoma" panose="020B0604030504040204" pitchFamily="34" charset="0"/>
                          <a:cs typeface="Tahoma" panose="020B0604030504040204" pitchFamily="34" charset="0"/>
                        </a:rPr>
                        <a:t>0.00</a:t>
                      </a:r>
                      <a:endParaRPr lang="ja-JP" sz="1600" b="0">
                        <a:solidFill>
                          <a:srgbClr val="FF0000"/>
                        </a:solidFill>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pPr>
                      <a:r>
                        <a:rPr lang="fr-FR" sz="1600" b="0" kern="100">
                          <a:solidFill>
                            <a:srgbClr val="FF0000"/>
                          </a:solidFill>
                          <a:effectLst/>
                          <a:latin typeface="Tahoma" panose="020B0604030504040204" pitchFamily="34" charset="0"/>
                          <a:ea typeface="Tahoma" panose="020B0604030504040204" pitchFamily="34" charset="0"/>
                          <a:cs typeface="Tahoma" panose="020B0604030504040204" pitchFamily="34" charset="0"/>
                        </a:rPr>
                        <a:t>0.00</a:t>
                      </a:r>
                      <a:endParaRPr lang="ja-JP" sz="1600" b="0">
                        <a:solidFill>
                          <a:srgbClr val="FF0000"/>
                        </a:solidFill>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90369990"/>
                  </a:ext>
                </a:extLst>
              </a:tr>
              <a:tr h="273892">
                <a:tc>
                  <a:txBody>
                    <a:bodyPr/>
                    <a:lstStyle/>
                    <a:p>
                      <a:pPr algn="ctr">
                        <a:lnSpc>
                          <a:spcPts val="1200"/>
                        </a:lnSpc>
                      </a:pPr>
                      <a:r>
                        <a:rPr lang="fr-FR" sz="1600" b="0" kern="100">
                          <a:solidFill>
                            <a:srgbClr val="FF0000"/>
                          </a:solidFill>
                          <a:effectLst/>
                          <a:latin typeface="Tahoma" panose="020B0604030504040204" pitchFamily="34" charset="0"/>
                          <a:ea typeface="Tahoma" panose="020B0604030504040204" pitchFamily="34" charset="0"/>
                          <a:cs typeface="Tahoma" panose="020B0604030504040204" pitchFamily="34" charset="0"/>
                        </a:rPr>
                        <a:t>25</a:t>
                      </a:r>
                      <a:endParaRPr lang="ja-JP" sz="1600" b="0">
                        <a:solidFill>
                          <a:srgbClr val="FF0000"/>
                        </a:solidFill>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pPr>
                      <a:r>
                        <a:rPr lang="fr-FR" sz="1600" b="0" kern="100" dirty="0">
                          <a:solidFill>
                            <a:srgbClr val="FF0000"/>
                          </a:solidFill>
                          <a:effectLst/>
                          <a:latin typeface="Tahoma" panose="020B0604030504040204" pitchFamily="34" charset="0"/>
                          <a:ea typeface="Tahoma" panose="020B0604030504040204" pitchFamily="34" charset="0"/>
                          <a:cs typeface="Tahoma" panose="020B0604030504040204" pitchFamily="34" charset="0"/>
                        </a:rPr>
                        <a:t>0.00</a:t>
                      </a:r>
                      <a:endParaRPr lang="ja-JP" sz="1600" b="0" dirty="0">
                        <a:solidFill>
                          <a:srgbClr val="FF0000"/>
                        </a:solidFill>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pPr>
                      <a:r>
                        <a:rPr lang="fr-FR" sz="1600" b="0" kern="100" dirty="0">
                          <a:solidFill>
                            <a:srgbClr val="FF0000"/>
                          </a:solidFill>
                          <a:effectLst/>
                          <a:latin typeface="Tahoma" panose="020B0604030504040204" pitchFamily="34" charset="0"/>
                          <a:ea typeface="Tahoma" panose="020B0604030504040204" pitchFamily="34" charset="0"/>
                          <a:cs typeface="Tahoma" panose="020B0604030504040204" pitchFamily="34" charset="0"/>
                        </a:rPr>
                        <a:t>0.00</a:t>
                      </a:r>
                      <a:endParaRPr lang="ja-JP" sz="1600" b="0" dirty="0">
                        <a:solidFill>
                          <a:srgbClr val="FF0000"/>
                        </a:solidFill>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72863223"/>
                  </a:ext>
                </a:extLst>
              </a:tr>
              <a:tr h="273892">
                <a:tc>
                  <a:txBody>
                    <a:bodyPr/>
                    <a:lstStyle/>
                    <a:p>
                      <a:pPr algn="ctr">
                        <a:lnSpc>
                          <a:spcPts val="1200"/>
                        </a:lnSpc>
                      </a:pPr>
                      <a:r>
                        <a:rPr lang="fr-FR" sz="1600" b="0" kern="100">
                          <a:effectLst/>
                          <a:latin typeface="Tahoma" panose="020B0604030504040204" pitchFamily="34" charset="0"/>
                          <a:ea typeface="Tahoma" panose="020B0604030504040204" pitchFamily="34" charset="0"/>
                          <a:cs typeface="Tahoma" panose="020B0604030504040204" pitchFamily="34" charset="0"/>
                        </a:rPr>
                        <a:t>30</a:t>
                      </a:r>
                      <a:endParaRPr lang="ja-JP" sz="16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pPr>
                      <a:r>
                        <a:rPr lang="fr-FR" sz="1600" b="0" kern="100">
                          <a:effectLst/>
                          <a:latin typeface="Tahoma" panose="020B0604030504040204" pitchFamily="34" charset="0"/>
                          <a:ea typeface="Tahoma" panose="020B0604030504040204" pitchFamily="34" charset="0"/>
                          <a:cs typeface="Tahoma" panose="020B0604030504040204" pitchFamily="34" charset="0"/>
                        </a:rPr>
                        <a:t>0.00</a:t>
                      </a:r>
                      <a:endParaRPr lang="ja-JP" sz="16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pPr>
                      <a:r>
                        <a:rPr lang="fr-FR" sz="1600" b="0" kern="100" dirty="0">
                          <a:effectLst/>
                          <a:latin typeface="Tahoma" panose="020B0604030504040204" pitchFamily="34" charset="0"/>
                          <a:ea typeface="Tahoma" panose="020B0604030504040204" pitchFamily="34" charset="0"/>
                          <a:cs typeface="Tahoma" panose="020B0604030504040204" pitchFamily="34" charset="0"/>
                        </a:rPr>
                        <a:t>0.00</a:t>
                      </a:r>
                      <a:endParaRPr lang="ja-JP" sz="1600" b="0" dirty="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42175674"/>
                  </a:ext>
                </a:extLst>
              </a:tr>
              <a:tr h="273892">
                <a:tc>
                  <a:txBody>
                    <a:bodyPr/>
                    <a:lstStyle/>
                    <a:p>
                      <a:pPr algn="ctr">
                        <a:lnSpc>
                          <a:spcPts val="1200"/>
                        </a:lnSpc>
                      </a:pPr>
                      <a:r>
                        <a:rPr lang="fr-FR" sz="1600" b="0" kern="100">
                          <a:effectLst/>
                          <a:latin typeface="Tahoma" panose="020B0604030504040204" pitchFamily="34" charset="0"/>
                          <a:ea typeface="Tahoma" panose="020B0604030504040204" pitchFamily="34" charset="0"/>
                          <a:cs typeface="Tahoma" panose="020B0604030504040204" pitchFamily="34" charset="0"/>
                        </a:rPr>
                        <a:t>35</a:t>
                      </a:r>
                      <a:endParaRPr lang="ja-JP" sz="16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pPr>
                      <a:r>
                        <a:rPr lang="fr-FR" sz="1600" b="0" kern="100">
                          <a:effectLst/>
                          <a:latin typeface="Tahoma" panose="020B0604030504040204" pitchFamily="34" charset="0"/>
                          <a:ea typeface="Tahoma" panose="020B0604030504040204" pitchFamily="34" charset="0"/>
                          <a:cs typeface="Tahoma" panose="020B0604030504040204" pitchFamily="34" charset="0"/>
                        </a:rPr>
                        <a:t>0.00</a:t>
                      </a:r>
                      <a:endParaRPr lang="ja-JP" sz="16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pPr>
                      <a:r>
                        <a:rPr lang="fr-FR" sz="1600" b="0" kern="100">
                          <a:effectLst/>
                          <a:latin typeface="Tahoma" panose="020B0604030504040204" pitchFamily="34" charset="0"/>
                          <a:ea typeface="Tahoma" panose="020B0604030504040204" pitchFamily="34" charset="0"/>
                          <a:cs typeface="Tahoma" panose="020B0604030504040204" pitchFamily="34" charset="0"/>
                        </a:rPr>
                        <a:t>0.00</a:t>
                      </a:r>
                      <a:endParaRPr lang="ja-JP" sz="16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97549142"/>
                  </a:ext>
                </a:extLst>
              </a:tr>
              <a:tr h="273892">
                <a:tc>
                  <a:txBody>
                    <a:bodyPr/>
                    <a:lstStyle/>
                    <a:p>
                      <a:pPr algn="ctr">
                        <a:lnSpc>
                          <a:spcPts val="1200"/>
                        </a:lnSpc>
                      </a:pPr>
                      <a:r>
                        <a:rPr lang="fr-FR" sz="1600" b="0" kern="100">
                          <a:effectLst/>
                          <a:latin typeface="Tahoma" panose="020B0604030504040204" pitchFamily="34" charset="0"/>
                          <a:ea typeface="Tahoma" panose="020B0604030504040204" pitchFamily="34" charset="0"/>
                          <a:cs typeface="Tahoma" panose="020B0604030504040204" pitchFamily="34" charset="0"/>
                        </a:rPr>
                        <a:t>36</a:t>
                      </a:r>
                      <a:endParaRPr lang="ja-JP" sz="16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pPr>
                      <a:r>
                        <a:rPr lang="fr-FR" sz="1600" b="0" kern="100">
                          <a:effectLst/>
                          <a:latin typeface="Tahoma" panose="020B0604030504040204" pitchFamily="34" charset="0"/>
                          <a:ea typeface="Tahoma" panose="020B0604030504040204" pitchFamily="34" charset="0"/>
                          <a:cs typeface="Tahoma" panose="020B0604030504040204" pitchFamily="34" charset="0"/>
                        </a:rPr>
                        <a:t>0.00</a:t>
                      </a:r>
                      <a:endParaRPr lang="ja-JP" sz="16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pPr>
                      <a:r>
                        <a:rPr lang="fr-FR" sz="1600" b="0" kern="100">
                          <a:effectLst/>
                          <a:latin typeface="Tahoma" panose="020B0604030504040204" pitchFamily="34" charset="0"/>
                          <a:ea typeface="Tahoma" panose="020B0604030504040204" pitchFamily="34" charset="0"/>
                          <a:cs typeface="Tahoma" panose="020B0604030504040204" pitchFamily="34" charset="0"/>
                        </a:rPr>
                        <a:t>0.00</a:t>
                      </a:r>
                      <a:endParaRPr lang="ja-JP" sz="16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65907806"/>
                  </a:ext>
                </a:extLst>
              </a:tr>
              <a:tr h="273892">
                <a:tc>
                  <a:txBody>
                    <a:bodyPr/>
                    <a:lstStyle/>
                    <a:p>
                      <a:pPr algn="ctr">
                        <a:lnSpc>
                          <a:spcPts val="1200"/>
                        </a:lnSpc>
                      </a:pPr>
                      <a:r>
                        <a:rPr lang="fr-FR" sz="1600" b="0" kern="100">
                          <a:effectLst/>
                          <a:latin typeface="Tahoma" panose="020B0604030504040204" pitchFamily="34" charset="0"/>
                          <a:ea typeface="Tahoma" panose="020B0604030504040204" pitchFamily="34" charset="0"/>
                          <a:cs typeface="Tahoma" panose="020B0604030504040204" pitchFamily="34" charset="0"/>
                        </a:rPr>
                        <a:t>38</a:t>
                      </a:r>
                      <a:endParaRPr lang="ja-JP" sz="16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pPr>
                      <a:r>
                        <a:rPr lang="fr-FR" sz="1600" b="0" kern="100">
                          <a:effectLst/>
                          <a:latin typeface="Tahoma" panose="020B0604030504040204" pitchFamily="34" charset="0"/>
                          <a:ea typeface="Tahoma" panose="020B0604030504040204" pitchFamily="34" charset="0"/>
                          <a:cs typeface="Tahoma" panose="020B0604030504040204" pitchFamily="34" charset="0"/>
                        </a:rPr>
                        <a:t>15.00</a:t>
                      </a:r>
                      <a:endParaRPr lang="ja-JP" sz="16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pPr>
                      <a:r>
                        <a:rPr lang="fr-FR" sz="1600" b="0" kern="100">
                          <a:effectLst/>
                          <a:latin typeface="Tahoma" panose="020B0604030504040204" pitchFamily="34" charset="0"/>
                          <a:ea typeface="Tahoma" panose="020B0604030504040204" pitchFamily="34" charset="0"/>
                          <a:cs typeface="Tahoma" panose="020B0604030504040204" pitchFamily="34" charset="0"/>
                        </a:rPr>
                        <a:t>0.00</a:t>
                      </a:r>
                      <a:endParaRPr lang="ja-JP" sz="16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96057045"/>
                  </a:ext>
                </a:extLst>
              </a:tr>
              <a:tr h="273892">
                <a:tc>
                  <a:txBody>
                    <a:bodyPr/>
                    <a:lstStyle/>
                    <a:p>
                      <a:pPr algn="ctr">
                        <a:lnSpc>
                          <a:spcPts val="1200"/>
                        </a:lnSpc>
                      </a:pPr>
                      <a:r>
                        <a:rPr lang="fr-FR" sz="1600" b="0" kern="100">
                          <a:effectLst/>
                          <a:latin typeface="Tahoma" panose="020B0604030504040204" pitchFamily="34" charset="0"/>
                          <a:ea typeface="Tahoma" panose="020B0604030504040204" pitchFamily="34" charset="0"/>
                          <a:cs typeface="Tahoma" panose="020B0604030504040204" pitchFamily="34" charset="0"/>
                        </a:rPr>
                        <a:t>40</a:t>
                      </a:r>
                      <a:endParaRPr lang="ja-JP" sz="16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pPr>
                      <a:r>
                        <a:rPr lang="fr-FR" sz="1600" b="0" kern="100">
                          <a:effectLst/>
                          <a:latin typeface="Tahoma" panose="020B0604030504040204" pitchFamily="34" charset="0"/>
                          <a:ea typeface="Tahoma" panose="020B0604030504040204" pitchFamily="34" charset="0"/>
                          <a:cs typeface="Tahoma" panose="020B0604030504040204" pitchFamily="34" charset="0"/>
                        </a:rPr>
                        <a:t>25.00</a:t>
                      </a:r>
                      <a:endParaRPr lang="ja-JP" sz="16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pPr>
                      <a:r>
                        <a:rPr lang="fr-FR" sz="1600" b="0" kern="100">
                          <a:effectLst/>
                          <a:latin typeface="Tahoma" panose="020B0604030504040204" pitchFamily="34" charset="0"/>
                          <a:ea typeface="Tahoma" panose="020B0604030504040204" pitchFamily="34" charset="0"/>
                          <a:cs typeface="Tahoma" panose="020B0604030504040204" pitchFamily="34" charset="0"/>
                        </a:rPr>
                        <a:t>0.00</a:t>
                      </a:r>
                      <a:endParaRPr lang="ja-JP" sz="16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29011972"/>
                  </a:ext>
                </a:extLst>
              </a:tr>
              <a:tr h="273892">
                <a:tc>
                  <a:txBody>
                    <a:bodyPr/>
                    <a:lstStyle/>
                    <a:p>
                      <a:pPr algn="ctr">
                        <a:lnSpc>
                          <a:spcPts val="1200"/>
                        </a:lnSpc>
                      </a:pPr>
                      <a:r>
                        <a:rPr lang="fr-FR" sz="1600" b="0" kern="100">
                          <a:effectLst/>
                          <a:latin typeface="Tahoma" panose="020B0604030504040204" pitchFamily="34" charset="0"/>
                          <a:ea typeface="Tahoma" panose="020B0604030504040204" pitchFamily="34" charset="0"/>
                          <a:cs typeface="Tahoma" panose="020B0604030504040204" pitchFamily="34" charset="0"/>
                        </a:rPr>
                        <a:t>45</a:t>
                      </a:r>
                      <a:endParaRPr lang="ja-JP" sz="16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pPr>
                      <a:r>
                        <a:rPr lang="fr-FR" sz="1600" b="0" kern="100">
                          <a:effectLst/>
                          <a:latin typeface="Tahoma" panose="020B0604030504040204" pitchFamily="34" charset="0"/>
                          <a:ea typeface="Tahoma" panose="020B0604030504040204" pitchFamily="34" charset="0"/>
                          <a:cs typeface="Tahoma" panose="020B0604030504040204" pitchFamily="34" charset="0"/>
                        </a:rPr>
                        <a:t>30.00</a:t>
                      </a:r>
                      <a:endParaRPr lang="ja-JP" sz="16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pPr>
                      <a:r>
                        <a:rPr lang="fr-FR" sz="1600" b="0" kern="100">
                          <a:effectLst/>
                          <a:latin typeface="Tahoma" panose="020B0604030504040204" pitchFamily="34" charset="0"/>
                          <a:ea typeface="Tahoma" panose="020B0604030504040204" pitchFamily="34" charset="0"/>
                          <a:cs typeface="Tahoma" panose="020B0604030504040204" pitchFamily="34" charset="0"/>
                        </a:rPr>
                        <a:t>25.00</a:t>
                      </a:r>
                      <a:endParaRPr lang="ja-JP" sz="16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89644873"/>
                  </a:ext>
                </a:extLst>
              </a:tr>
              <a:tr h="273892">
                <a:tc>
                  <a:txBody>
                    <a:bodyPr/>
                    <a:lstStyle/>
                    <a:p>
                      <a:pPr algn="ctr">
                        <a:lnSpc>
                          <a:spcPts val="1200"/>
                        </a:lnSpc>
                      </a:pPr>
                      <a:r>
                        <a:rPr lang="fr-FR" sz="1600" b="0" kern="100">
                          <a:effectLst/>
                          <a:latin typeface="Tahoma" panose="020B0604030504040204" pitchFamily="34" charset="0"/>
                          <a:ea typeface="Tahoma" panose="020B0604030504040204" pitchFamily="34" charset="0"/>
                          <a:cs typeface="Tahoma" panose="020B0604030504040204" pitchFamily="34" charset="0"/>
                        </a:rPr>
                        <a:t>50</a:t>
                      </a:r>
                      <a:endParaRPr lang="ja-JP" sz="16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pPr>
                      <a:r>
                        <a:rPr lang="fr-FR" sz="1600" b="0" kern="100">
                          <a:effectLst/>
                          <a:latin typeface="Tahoma" panose="020B0604030504040204" pitchFamily="34" charset="0"/>
                          <a:ea typeface="Tahoma" panose="020B0604030504040204" pitchFamily="34" charset="0"/>
                          <a:cs typeface="Tahoma" panose="020B0604030504040204" pitchFamily="34" charset="0"/>
                        </a:rPr>
                        <a:t>35.00</a:t>
                      </a:r>
                      <a:endParaRPr lang="ja-JP" sz="16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pPr>
                      <a:r>
                        <a:rPr lang="fr-FR" sz="1600" b="0" kern="100">
                          <a:effectLst/>
                          <a:latin typeface="Tahoma" panose="020B0604030504040204" pitchFamily="34" charset="0"/>
                          <a:ea typeface="Tahoma" panose="020B0604030504040204" pitchFamily="34" charset="0"/>
                          <a:cs typeface="Tahoma" panose="020B0604030504040204" pitchFamily="34" charset="0"/>
                        </a:rPr>
                        <a:t>30.00</a:t>
                      </a:r>
                      <a:endParaRPr lang="ja-JP" sz="16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78446408"/>
                  </a:ext>
                </a:extLst>
              </a:tr>
              <a:tr h="273892">
                <a:tc>
                  <a:txBody>
                    <a:bodyPr/>
                    <a:lstStyle/>
                    <a:p>
                      <a:pPr algn="ctr">
                        <a:lnSpc>
                          <a:spcPts val="1200"/>
                        </a:lnSpc>
                      </a:pPr>
                      <a:r>
                        <a:rPr lang="fr-FR" sz="1600" b="0" kern="100">
                          <a:effectLst/>
                          <a:latin typeface="Tahoma" panose="020B0604030504040204" pitchFamily="34" charset="0"/>
                          <a:ea typeface="Tahoma" panose="020B0604030504040204" pitchFamily="34" charset="0"/>
                          <a:cs typeface="Tahoma" panose="020B0604030504040204" pitchFamily="34" charset="0"/>
                        </a:rPr>
                        <a:t>55</a:t>
                      </a:r>
                      <a:endParaRPr lang="ja-JP" sz="16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pPr>
                      <a:r>
                        <a:rPr lang="fr-FR" sz="1600" b="0" kern="100">
                          <a:effectLst/>
                          <a:latin typeface="Tahoma" panose="020B0604030504040204" pitchFamily="34" charset="0"/>
                          <a:ea typeface="Tahoma" panose="020B0604030504040204" pitchFamily="34" charset="0"/>
                          <a:cs typeface="Tahoma" panose="020B0604030504040204" pitchFamily="34" charset="0"/>
                        </a:rPr>
                        <a:t>40.00</a:t>
                      </a:r>
                      <a:endParaRPr lang="ja-JP" sz="16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pPr>
                      <a:r>
                        <a:rPr lang="fr-FR" sz="1600" b="0" kern="100">
                          <a:effectLst/>
                          <a:latin typeface="Tahoma" panose="020B0604030504040204" pitchFamily="34" charset="0"/>
                          <a:ea typeface="Tahoma" panose="020B0604030504040204" pitchFamily="34" charset="0"/>
                          <a:cs typeface="Tahoma" panose="020B0604030504040204" pitchFamily="34" charset="0"/>
                        </a:rPr>
                        <a:t>35.00</a:t>
                      </a:r>
                      <a:endParaRPr lang="ja-JP" sz="16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18033440"/>
                  </a:ext>
                </a:extLst>
              </a:tr>
              <a:tr h="273892">
                <a:tc>
                  <a:txBody>
                    <a:bodyPr/>
                    <a:lstStyle/>
                    <a:p>
                      <a:pPr algn="ctr">
                        <a:lnSpc>
                          <a:spcPts val="1200"/>
                        </a:lnSpc>
                      </a:pPr>
                      <a:r>
                        <a:rPr lang="fr-FR" sz="1600" b="0" kern="100">
                          <a:effectLst/>
                          <a:latin typeface="Tahoma" panose="020B0604030504040204" pitchFamily="34" charset="0"/>
                          <a:ea typeface="Tahoma" panose="020B0604030504040204" pitchFamily="34" charset="0"/>
                          <a:cs typeface="Tahoma" panose="020B0604030504040204" pitchFamily="34" charset="0"/>
                        </a:rPr>
                        <a:t>60</a:t>
                      </a:r>
                      <a:endParaRPr lang="ja-JP" sz="16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pPr>
                      <a:r>
                        <a:rPr lang="fr-FR" sz="1600" b="0" kern="100">
                          <a:effectLst/>
                          <a:latin typeface="Tahoma" panose="020B0604030504040204" pitchFamily="34" charset="0"/>
                          <a:ea typeface="Tahoma" panose="020B0604030504040204" pitchFamily="34" charset="0"/>
                          <a:cs typeface="Tahoma" panose="020B0604030504040204" pitchFamily="34" charset="0"/>
                        </a:rPr>
                        <a:t>45.00</a:t>
                      </a:r>
                      <a:endParaRPr lang="ja-JP" sz="16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pPr>
                      <a:r>
                        <a:rPr lang="fr-FR" sz="1600" b="0" kern="100" dirty="0">
                          <a:effectLst/>
                          <a:latin typeface="Tahoma" panose="020B0604030504040204" pitchFamily="34" charset="0"/>
                          <a:ea typeface="Tahoma" panose="020B0604030504040204" pitchFamily="34" charset="0"/>
                          <a:cs typeface="Tahoma" panose="020B0604030504040204" pitchFamily="34" charset="0"/>
                        </a:rPr>
                        <a:t>40.00</a:t>
                      </a:r>
                      <a:endParaRPr lang="ja-JP" sz="1600" b="0" dirty="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68825868"/>
                  </a:ext>
                </a:extLst>
              </a:tr>
            </a:tbl>
          </a:graphicData>
        </a:graphic>
      </p:graphicFrame>
      <p:sp>
        <p:nvSpPr>
          <p:cNvPr id="18" name="テキスト ボックス 17">
            <a:extLst>
              <a:ext uri="{FF2B5EF4-FFF2-40B4-BE49-F238E27FC236}">
                <a16:creationId xmlns:a16="http://schemas.microsoft.com/office/drawing/2014/main" id="{F0684E84-3CBF-4652-9443-2076E67B8DFE}"/>
              </a:ext>
            </a:extLst>
          </p:cNvPr>
          <p:cNvSpPr txBox="1"/>
          <p:nvPr/>
        </p:nvSpPr>
        <p:spPr>
          <a:xfrm>
            <a:off x="7701280" y="6441440"/>
            <a:ext cx="4490720" cy="369332"/>
          </a:xfrm>
          <a:prstGeom prst="rect">
            <a:avLst/>
          </a:prstGeom>
          <a:noFill/>
        </p:spPr>
        <p:txBody>
          <a:bodyPr wrap="square" rtlCol="0">
            <a:spAutoFit/>
          </a:bodyPr>
          <a:lstStyle/>
          <a:p>
            <a:pPr algn="r"/>
            <a:r>
              <a:rPr kumimoji="1" lang="en-US" altLang="ja-JP" dirty="0">
                <a:solidFill>
                  <a:schemeClr val="bg1"/>
                </a:solidFill>
                <a:latin typeface="Tahoma" panose="020B0604030504040204" pitchFamily="34" charset="0"/>
                <a:ea typeface="Tahoma" panose="020B0604030504040204" pitchFamily="34" charset="0"/>
                <a:cs typeface="Tahoma" panose="020B0604030504040204" pitchFamily="34" charset="0"/>
              </a:rPr>
              <a:t>Chair and Secretary IWG AEBS – GRVA 07</a:t>
            </a:r>
            <a:endParaRPr kumimoji="1" lang="ja-JP" altLang="en-US" dirty="0">
              <a:solidFill>
                <a:schemeClr val="bg1"/>
              </a:solidFill>
              <a:latin typeface="Tahoma" panose="020B0604030504040204" pitchFamily="34" charset="0"/>
              <a:cs typeface="Tahoma" panose="020B0604030504040204" pitchFamily="34" charset="0"/>
            </a:endParaRPr>
          </a:p>
        </p:txBody>
      </p:sp>
      <p:sp>
        <p:nvSpPr>
          <p:cNvPr id="2" name="テキスト ボックス 1">
            <a:extLst>
              <a:ext uri="{FF2B5EF4-FFF2-40B4-BE49-F238E27FC236}">
                <a16:creationId xmlns:a16="http://schemas.microsoft.com/office/drawing/2014/main" id="{347092B0-6E42-4DFF-A88C-C71AF57F3C80}"/>
              </a:ext>
            </a:extLst>
          </p:cNvPr>
          <p:cNvSpPr txBox="1"/>
          <p:nvPr/>
        </p:nvSpPr>
        <p:spPr>
          <a:xfrm>
            <a:off x="10088331" y="20475"/>
            <a:ext cx="1866900" cy="523220"/>
          </a:xfrm>
          <a:prstGeom prst="rect">
            <a:avLst/>
          </a:prstGeom>
          <a:noFill/>
        </p:spPr>
        <p:txBody>
          <a:bodyPr wrap="square" rtlCol="0">
            <a:spAutoFit/>
          </a:bodyPr>
          <a:lstStyle/>
          <a:p>
            <a:pPr algn="ct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Appendix</a:t>
            </a:r>
            <a:endParaRPr kumimoji="1" lang="ja-JP" altLang="en-US" sz="2800" dirty="0">
              <a:solidFill>
                <a:schemeClr val="bg1"/>
              </a:solidFill>
              <a:latin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27603498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35A469A7-D8F0-4CD9-B84B-3A79413A6802}" type="slidenum">
              <a:rPr kumimoji="1" lang="ja-JP" altLang="en-US" smtClean="0"/>
              <a:t>4</a:t>
            </a:fld>
            <a:endParaRPr kumimoji="1" lang="ja-JP" altLang="en-US" dirty="0"/>
          </a:p>
        </p:txBody>
      </p:sp>
      <p:sp>
        <p:nvSpPr>
          <p:cNvPr id="6" name="テキスト ボックス 5"/>
          <p:cNvSpPr txBox="1"/>
          <p:nvPr/>
        </p:nvSpPr>
        <p:spPr>
          <a:xfrm>
            <a:off x="7701280" y="6441440"/>
            <a:ext cx="4490720" cy="369332"/>
          </a:xfrm>
          <a:prstGeom prst="rect">
            <a:avLst/>
          </a:prstGeom>
          <a:noFill/>
        </p:spPr>
        <p:txBody>
          <a:bodyPr wrap="square" rtlCol="0">
            <a:spAutoFit/>
          </a:bodyPr>
          <a:lstStyle/>
          <a:p>
            <a:pPr algn="r"/>
            <a:r>
              <a:rPr kumimoji="1" lang="en-US" altLang="ja-JP" dirty="0">
                <a:solidFill>
                  <a:schemeClr val="bg1"/>
                </a:solidFill>
                <a:latin typeface="Tahoma" panose="020B0604030504040204" pitchFamily="34" charset="0"/>
                <a:ea typeface="Tahoma" panose="020B0604030504040204" pitchFamily="34" charset="0"/>
                <a:cs typeface="Tahoma" panose="020B0604030504040204" pitchFamily="34" charset="0"/>
              </a:rPr>
              <a:t>Chair and Secretary IWG AEBS – GRVA 07</a:t>
            </a:r>
            <a:endParaRPr kumimoji="1" lang="ja-JP" altLang="en-US" dirty="0">
              <a:solidFill>
                <a:schemeClr val="bg1"/>
              </a:solidFill>
              <a:latin typeface="Tahoma" panose="020B0604030504040204" pitchFamily="34" charset="0"/>
              <a:cs typeface="Tahoma" panose="020B0604030504040204" pitchFamily="34" charset="0"/>
            </a:endParaRPr>
          </a:p>
        </p:txBody>
      </p:sp>
      <p:sp>
        <p:nvSpPr>
          <p:cNvPr id="7" name="テキスト ボックス 6"/>
          <p:cNvSpPr txBox="1"/>
          <p:nvPr/>
        </p:nvSpPr>
        <p:spPr>
          <a:xfrm>
            <a:off x="0" y="0"/>
            <a:ext cx="12192000" cy="523220"/>
          </a:xfrm>
          <a:prstGeom prst="rect">
            <a:avLst/>
          </a:prstGeom>
          <a:solidFill>
            <a:schemeClr val="accent2"/>
          </a:solidFill>
        </p:spPr>
        <p:txBody>
          <a:bodyPr wrap="square" rtlCol="0">
            <a:spAutoFit/>
          </a:bodyPr>
          <a:lstStyle/>
          <a:p>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Informal</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Working</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Group</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on</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AEBS</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for</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Light</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Vehicles</a:t>
            </a:r>
          </a:p>
        </p:txBody>
      </p:sp>
      <p:sp>
        <p:nvSpPr>
          <p:cNvPr id="8" name="テキスト ボックス 7"/>
          <p:cNvSpPr txBox="1"/>
          <p:nvPr/>
        </p:nvSpPr>
        <p:spPr>
          <a:xfrm>
            <a:off x="1367158" y="2741382"/>
            <a:ext cx="9245411" cy="923330"/>
          </a:xfrm>
          <a:prstGeom prst="rect">
            <a:avLst/>
          </a:prstGeom>
          <a:noFill/>
        </p:spPr>
        <p:txBody>
          <a:bodyPr wrap="square" rtlCol="0">
            <a:spAutoFit/>
          </a:bodyPr>
          <a:lstStyle/>
          <a:p>
            <a:pPr algn="ctr"/>
            <a:r>
              <a:rPr lang="en-GB" altLang="ja-JP" sz="5400" b="1" dirty="0">
                <a:latin typeface="Tahoma" panose="020B0604030504040204" pitchFamily="34" charset="0"/>
                <a:ea typeface="Tahoma" panose="020B0604030504040204" pitchFamily="34" charset="0"/>
                <a:cs typeface="Tahoma" panose="020B0604030504040204" pitchFamily="34" charset="0"/>
              </a:rPr>
              <a:t>Car to Bicycle scenario</a:t>
            </a:r>
          </a:p>
        </p:txBody>
      </p:sp>
    </p:spTree>
    <p:extLst>
      <p:ext uri="{BB962C8B-B14F-4D97-AF65-F5344CB8AC3E}">
        <p14:creationId xmlns:p14="http://schemas.microsoft.com/office/powerpoint/2010/main" val="9067652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D02D25B3-9068-4AB1-ABB0-5FFAA0E7EBC7}"/>
              </a:ext>
            </a:extLst>
          </p:cNvPr>
          <p:cNvSpPr>
            <a:spLocks noGrp="1"/>
          </p:cNvSpPr>
          <p:nvPr>
            <p:ph type="sldNum" sz="quarter" idx="12"/>
          </p:nvPr>
        </p:nvSpPr>
        <p:spPr/>
        <p:txBody>
          <a:bodyPr/>
          <a:lstStyle/>
          <a:p>
            <a:fld id="{35A469A7-D8F0-4CD9-B84B-3A79413A6802}" type="slidenum">
              <a:rPr kumimoji="1" lang="ja-JP" altLang="en-US" smtClean="0"/>
              <a:t>5</a:t>
            </a:fld>
            <a:endParaRPr kumimoji="1" lang="ja-JP" altLang="en-US"/>
          </a:p>
        </p:txBody>
      </p:sp>
      <p:sp>
        <p:nvSpPr>
          <p:cNvPr id="6" name="テキスト ボックス 5">
            <a:extLst>
              <a:ext uri="{FF2B5EF4-FFF2-40B4-BE49-F238E27FC236}">
                <a16:creationId xmlns:a16="http://schemas.microsoft.com/office/drawing/2014/main" id="{159169CE-300D-452D-8791-347B792B62FF}"/>
              </a:ext>
            </a:extLst>
          </p:cNvPr>
          <p:cNvSpPr txBox="1"/>
          <p:nvPr/>
        </p:nvSpPr>
        <p:spPr>
          <a:xfrm>
            <a:off x="0" y="0"/>
            <a:ext cx="12192000" cy="954107"/>
          </a:xfrm>
          <a:prstGeom prst="rect">
            <a:avLst/>
          </a:prstGeom>
          <a:solidFill>
            <a:schemeClr val="accent2"/>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Informal</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Working</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Group</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on</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AEBS</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for</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Light</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Vehicles</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Specifications - Car to Bicycle scenario</a:t>
            </a:r>
          </a:p>
        </p:txBody>
      </p:sp>
      <p:sp>
        <p:nvSpPr>
          <p:cNvPr id="10" name="テキスト ボックス 9">
            <a:extLst>
              <a:ext uri="{FF2B5EF4-FFF2-40B4-BE49-F238E27FC236}">
                <a16:creationId xmlns:a16="http://schemas.microsoft.com/office/drawing/2014/main" id="{15EDF312-E9D0-4B0D-9588-406DEC4B5454}"/>
              </a:ext>
            </a:extLst>
          </p:cNvPr>
          <p:cNvSpPr txBox="1"/>
          <p:nvPr/>
        </p:nvSpPr>
        <p:spPr>
          <a:xfrm>
            <a:off x="7701280" y="6441440"/>
            <a:ext cx="4490720" cy="369332"/>
          </a:xfrm>
          <a:prstGeom prst="rect">
            <a:avLst/>
          </a:prstGeom>
          <a:noFill/>
        </p:spPr>
        <p:txBody>
          <a:bodyPr wrap="square" rtlCol="0">
            <a:spAutoFit/>
          </a:bodyPr>
          <a:lstStyle/>
          <a:p>
            <a:pPr algn="r"/>
            <a:r>
              <a:rPr kumimoji="1" lang="en-US" altLang="ja-JP" dirty="0">
                <a:solidFill>
                  <a:schemeClr val="bg1"/>
                </a:solidFill>
                <a:latin typeface="Tahoma" panose="020B0604030504040204" pitchFamily="34" charset="0"/>
                <a:ea typeface="Tahoma" panose="020B0604030504040204" pitchFamily="34" charset="0"/>
                <a:cs typeface="Tahoma" panose="020B0604030504040204" pitchFamily="34" charset="0"/>
              </a:rPr>
              <a:t>Chair and Secretary IWG AEBS – GRVA 07</a:t>
            </a:r>
            <a:endParaRPr kumimoji="1" lang="ja-JP" altLang="en-US" dirty="0">
              <a:solidFill>
                <a:schemeClr val="bg1"/>
              </a:solidFill>
              <a:latin typeface="Tahoma" panose="020B0604030504040204" pitchFamily="34" charset="0"/>
              <a:cs typeface="Tahoma" panose="020B0604030504040204" pitchFamily="34" charset="0"/>
            </a:endParaRPr>
          </a:p>
        </p:txBody>
      </p:sp>
      <p:sp>
        <p:nvSpPr>
          <p:cNvPr id="57" name="正方形/長方形 56">
            <a:extLst>
              <a:ext uri="{FF2B5EF4-FFF2-40B4-BE49-F238E27FC236}">
                <a16:creationId xmlns:a16="http://schemas.microsoft.com/office/drawing/2014/main" id="{0F12BED0-30E7-410F-A16E-15F94E7C4EAD}"/>
              </a:ext>
            </a:extLst>
          </p:cNvPr>
          <p:cNvSpPr/>
          <p:nvPr/>
        </p:nvSpPr>
        <p:spPr>
          <a:xfrm>
            <a:off x="4536607" y="1262117"/>
            <a:ext cx="7551603" cy="4524315"/>
          </a:xfrm>
          <a:prstGeom prst="rect">
            <a:avLst/>
          </a:prstGeom>
          <a:ln w="31750">
            <a:solidFill>
              <a:srgbClr val="0070C0"/>
            </a:solidFill>
          </a:ln>
        </p:spPr>
        <p:txBody>
          <a:bodyPr wrap="square">
            <a:spAutoFit/>
          </a:bodyPr>
          <a:lstStyle/>
          <a:p>
            <a:pPr marL="457200" lvl="0" indent="-457200">
              <a:buFont typeface="Wingdings" panose="05000000000000000000" pitchFamily="2" charset="2"/>
              <a:buChar char="Ø"/>
            </a:pPr>
            <a:r>
              <a:rPr kumimoji="1" lang="en-US" altLang="ja-JP" sz="2400" b="0" i="0" u="none" strike="noStrike" kern="1200" cap="none" spc="0" normalizeH="0" baseline="0" noProof="0" dirty="0">
                <a:ln>
                  <a:noFill/>
                </a:ln>
                <a:solidFill>
                  <a:prstClr val="black"/>
                </a:solidFill>
                <a:effectLst/>
                <a:uLnTx/>
                <a:uFillTx/>
                <a:latin typeface="Tahoma" panose="020B0604030504040204" pitchFamily="34" charset="0"/>
                <a:ea typeface="Tahoma" panose="020B0604030504040204" pitchFamily="34" charset="0"/>
                <a:cs typeface="Tahoma" panose="020B0604030504040204" pitchFamily="34" charset="0"/>
              </a:rPr>
              <a:t>Scenario</a:t>
            </a:r>
            <a:r>
              <a:rPr kumimoji="1" lang="ja-JP" altLang="en-US" sz="2400" b="0" i="0" u="none" strike="noStrike" kern="1200" cap="none" spc="0" normalizeH="0" baseline="0" noProof="0" dirty="0">
                <a:ln>
                  <a:noFill/>
                </a:ln>
                <a:solidFill>
                  <a:prstClr val="black"/>
                </a:solidFill>
                <a:effectLst/>
                <a:uLnTx/>
                <a:uFillTx/>
                <a:latin typeface="Tahoma" panose="020B0604030504040204" pitchFamily="34" charset="0"/>
                <a:ea typeface="Tahoma" panose="020B0604030504040204" pitchFamily="34" charset="0"/>
                <a:cs typeface="Tahoma" panose="020B0604030504040204" pitchFamily="34" charset="0"/>
              </a:rPr>
              <a:t> </a:t>
            </a:r>
            <a:r>
              <a:rPr kumimoji="1" lang="en-US" altLang="ja-JP" sz="2400" b="0" i="0" u="none" strike="noStrike" kern="1200" cap="none" spc="0" normalizeH="0" baseline="0" noProof="0" dirty="0">
                <a:ln>
                  <a:noFill/>
                </a:ln>
                <a:solidFill>
                  <a:prstClr val="black"/>
                </a:solidFill>
                <a:effectLst/>
                <a:uLnTx/>
                <a:uFillTx/>
                <a:latin typeface="Tahoma" panose="020B0604030504040204" pitchFamily="34" charset="0"/>
                <a:ea typeface="Tahoma" panose="020B0604030504040204" pitchFamily="34" charset="0"/>
                <a:cs typeface="Tahoma" panose="020B0604030504040204" pitchFamily="34" charset="0"/>
              </a:rPr>
              <a:t>of</a:t>
            </a:r>
            <a:r>
              <a:rPr kumimoji="1" lang="ja-JP" altLang="en-US" sz="2400" b="0" i="0" u="none" strike="noStrike" kern="1200" cap="none" spc="0" normalizeH="0" baseline="0" noProof="0" dirty="0">
                <a:ln>
                  <a:noFill/>
                </a:ln>
                <a:solidFill>
                  <a:prstClr val="black"/>
                </a:solidFill>
                <a:effectLst/>
                <a:uLnTx/>
                <a:uFillTx/>
                <a:latin typeface="Tahoma" panose="020B0604030504040204" pitchFamily="34" charset="0"/>
                <a:ea typeface="Tahoma" panose="020B0604030504040204" pitchFamily="34" charset="0"/>
                <a:cs typeface="Tahoma" panose="020B0604030504040204" pitchFamily="34" charset="0"/>
              </a:rPr>
              <a:t> </a:t>
            </a:r>
            <a:r>
              <a:rPr kumimoji="1" lang="en-US" altLang="ja-JP" sz="2400" b="0" i="0" u="none" strike="noStrike" kern="1200" cap="none" spc="0" normalizeH="0" baseline="0" noProof="0" dirty="0">
                <a:ln>
                  <a:noFill/>
                </a:ln>
                <a:solidFill>
                  <a:prstClr val="black"/>
                </a:solidFill>
                <a:effectLst/>
                <a:uLnTx/>
                <a:uFillTx/>
                <a:latin typeface="Tahoma" panose="020B0604030504040204" pitchFamily="34" charset="0"/>
                <a:ea typeface="Tahoma" panose="020B0604030504040204" pitchFamily="34" charset="0"/>
                <a:cs typeface="Tahoma" panose="020B0604030504040204" pitchFamily="34" charset="0"/>
              </a:rPr>
              <a:t>C2B</a:t>
            </a:r>
          </a:p>
          <a:p>
            <a:pPr marL="1147763" lvl="0" indent="-342900">
              <a:buFont typeface="Arial" panose="020B0604020202020204" pitchFamily="34" charset="0"/>
              <a:buChar char="•"/>
            </a:pPr>
            <a:r>
              <a:rPr lang="en-US" altLang="ja-JP" sz="2400" dirty="0">
                <a:solidFill>
                  <a:prstClr val="black"/>
                </a:solidFill>
                <a:latin typeface="Tahoma" panose="020B0604030504040204" pitchFamily="34" charset="0"/>
                <a:ea typeface="Tahoma" panose="020B0604030504040204" pitchFamily="34" charset="0"/>
                <a:cs typeface="Tahoma" panose="020B0604030504040204" pitchFamily="34" charset="0"/>
              </a:rPr>
              <a:t>Inserting a new paragraph 5.2.3. and 6.7.</a:t>
            </a:r>
            <a:endParaRPr kumimoji="1" lang="en-US" altLang="ja-JP" sz="2400" b="0" i="0" u="none" strike="noStrike" kern="1200" cap="none" spc="0" normalizeH="0" baseline="0" noProof="0" dirty="0">
              <a:ln>
                <a:noFill/>
              </a:ln>
              <a:solidFill>
                <a:prstClr val="black"/>
              </a:solidFill>
              <a:effectLst/>
              <a:uLnTx/>
              <a:uFillTx/>
              <a:latin typeface="Tahoma" panose="020B0604030504040204" pitchFamily="34" charset="0"/>
              <a:ea typeface="Tahoma" panose="020B0604030504040204" pitchFamily="34" charset="0"/>
              <a:cs typeface="Tahoma" panose="020B0604030504040204" pitchFamily="34" charset="0"/>
            </a:endParaRPr>
          </a:p>
          <a:p>
            <a:pPr marL="1147763" lvl="0" indent="-342900">
              <a:buFont typeface="Arial" panose="020B0604020202020204" pitchFamily="34" charset="0"/>
              <a:buChar char="•"/>
            </a:pPr>
            <a:r>
              <a:rPr lang="en-US" altLang="ja-JP" sz="2400" dirty="0">
                <a:solidFill>
                  <a:prstClr val="black"/>
                </a:solidFill>
                <a:latin typeface="Tahoma" panose="020B0604030504040204" pitchFamily="34" charset="0"/>
                <a:ea typeface="Tahoma" panose="020B0604030504040204" pitchFamily="34" charset="0"/>
                <a:cs typeface="Tahoma" panose="020B0604030504040204" pitchFamily="34" charset="0"/>
              </a:rPr>
              <a:t>Crossing collision same as Car to Pedestrian scenario</a:t>
            </a:r>
          </a:p>
          <a:p>
            <a:pPr marL="358775" lvl="0" indent="-342900">
              <a:buFont typeface="Wingdings" panose="05000000000000000000" pitchFamily="2" charset="2"/>
              <a:buChar char="Ø"/>
            </a:pPr>
            <a:r>
              <a:rPr lang="en-US" altLang="ja-JP" sz="2400" dirty="0">
                <a:solidFill>
                  <a:prstClr val="black"/>
                </a:solidFill>
                <a:latin typeface="Tahoma" panose="020B0604030504040204" pitchFamily="34" charset="0"/>
                <a:ea typeface="Tahoma" panose="020B0604030504040204" pitchFamily="34" charset="0"/>
                <a:cs typeface="Tahoma" panose="020B0604030504040204" pitchFamily="34" charset="0"/>
              </a:rPr>
              <a:t>What is different between C2B and C2P?</a:t>
            </a:r>
          </a:p>
          <a:p>
            <a:pPr marL="1147763" lvl="0" indent="-342900">
              <a:buFont typeface="Arial" panose="020B0604020202020204" pitchFamily="34" charset="0"/>
              <a:buChar char="•"/>
            </a:pPr>
            <a:r>
              <a:rPr kumimoji="1" lang="en-US" altLang="ja-JP" sz="2400" b="0" i="0" u="none" strike="noStrike" kern="1200" cap="none" spc="0" normalizeH="0" baseline="0" noProof="0" dirty="0">
                <a:ln>
                  <a:noFill/>
                </a:ln>
                <a:solidFill>
                  <a:prstClr val="black"/>
                </a:solidFill>
                <a:effectLst/>
                <a:uLnTx/>
                <a:uFillTx/>
                <a:latin typeface="Tahoma" panose="020B0604030504040204" pitchFamily="34" charset="0"/>
                <a:ea typeface="Tahoma" panose="020B0604030504040204" pitchFamily="34" charset="0"/>
                <a:cs typeface="Tahoma" panose="020B0604030504040204" pitchFamily="34" charset="0"/>
              </a:rPr>
              <a:t>Speed (including tolerance in test) of target</a:t>
            </a:r>
          </a:p>
          <a:p>
            <a:pPr marL="1436688" lvl="0"/>
            <a:r>
              <a:rPr lang="en-US" altLang="ja-JP" sz="2400" dirty="0">
                <a:solidFill>
                  <a:prstClr val="black"/>
                </a:solidFill>
                <a:latin typeface="Tahoma" panose="020B0604030504040204" pitchFamily="34" charset="0"/>
                <a:ea typeface="Tahoma" panose="020B0604030504040204" pitchFamily="34" charset="0"/>
                <a:cs typeface="Tahoma" panose="020B0604030504040204" pitchFamily="34" charset="0"/>
              </a:rPr>
              <a:t>C2B: 10 to 15 km/h in Para. 5.2.3.4.</a:t>
            </a:r>
          </a:p>
          <a:p>
            <a:pPr marL="1436688" lvl="0"/>
            <a:r>
              <a:rPr kumimoji="1" lang="en-US" altLang="ja-JP" sz="2400" b="0" i="0" u="none" strike="noStrike" kern="1200" cap="none" spc="0" normalizeH="0" baseline="0" noProof="0" dirty="0">
                <a:ln>
                  <a:noFill/>
                </a:ln>
                <a:solidFill>
                  <a:prstClr val="black"/>
                </a:solidFill>
                <a:effectLst/>
                <a:uLnTx/>
                <a:uFillTx/>
                <a:latin typeface="Tahoma" panose="020B0604030504040204" pitchFamily="34" charset="0"/>
                <a:ea typeface="Tahoma" panose="020B0604030504040204" pitchFamily="34" charset="0"/>
                <a:cs typeface="Tahoma" panose="020B0604030504040204" pitchFamily="34" charset="0"/>
              </a:rPr>
              <a:t>C2P: Not more than 5 km/h in Para. 5.2.2.4.</a:t>
            </a:r>
          </a:p>
          <a:p>
            <a:pPr marL="1147763" lvl="0" indent="-342900">
              <a:buFont typeface="Arial" panose="020B0604020202020204" pitchFamily="34" charset="0"/>
              <a:buChar char="•"/>
            </a:pPr>
            <a:r>
              <a:rPr kumimoji="1" lang="en-US" altLang="ja-JP" sz="2400" b="0" i="0" u="none" strike="noStrike" kern="1200" cap="none" spc="0" normalizeH="0" baseline="0" noProof="0" dirty="0">
                <a:ln>
                  <a:noFill/>
                </a:ln>
                <a:solidFill>
                  <a:prstClr val="black"/>
                </a:solidFill>
                <a:effectLst/>
                <a:uLnTx/>
                <a:uFillTx/>
                <a:latin typeface="Tahoma" panose="020B0604030504040204" pitchFamily="34" charset="0"/>
                <a:ea typeface="Tahoma" panose="020B0604030504040204" pitchFamily="34" charset="0"/>
                <a:cs typeface="Tahoma" panose="020B0604030504040204" pitchFamily="34" charset="0"/>
              </a:rPr>
              <a:t>Robustness system in Para. 6.10.1</a:t>
            </a:r>
          </a:p>
          <a:p>
            <a:pPr marL="1436688"/>
            <a:r>
              <a:rPr lang="en-US" altLang="ja-JP" sz="2400" dirty="0">
                <a:solidFill>
                  <a:prstClr val="black"/>
                </a:solidFill>
                <a:latin typeface="Tahoma" panose="020B0604030504040204" pitchFamily="34" charset="0"/>
                <a:ea typeface="Tahoma" panose="020B0604030504040204" pitchFamily="34" charset="0"/>
                <a:cs typeface="Tahoma" panose="020B0604030504040204" pitchFamily="34" charset="0"/>
              </a:rPr>
              <a:t>C2B: 20 % and </a:t>
            </a:r>
            <a:r>
              <a:rPr kumimoji="1" lang="en-US" altLang="ja-JP" sz="2400" b="0" i="0" u="none" strike="noStrike" kern="1200" cap="none" spc="0" normalizeH="0" baseline="0" noProof="0" dirty="0">
                <a:ln>
                  <a:noFill/>
                </a:ln>
                <a:solidFill>
                  <a:prstClr val="black"/>
                </a:solidFill>
                <a:effectLst/>
                <a:uLnTx/>
                <a:uFillTx/>
                <a:latin typeface="Tahoma" panose="020B0604030504040204" pitchFamily="34" charset="0"/>
                <a:ea typeface="Tahoma" panose="020B0604030504040204" pitchFamily="34" charset="0"/>
                <a:cs typeface="Tahoma" panose="020B0604030504040204" pitchFamily="34" charset="0"/>
              </a:rPr>
              <a:t>C2P: 1</a:t>
            </a:r>
            <a:r>
              <a:rPr lang="en-US" altLang="ja-JP" sz="2400" dirty="0">
                <a:solidFill>
                  <a:prstClr val="black"/>
                </a:solidFill>
                <a:latin typeface="Tahoma" panose="020B0604030504040204" pitchFamily="34" charset="0"/>
                <a:ea typeface="Tahoma" panose="020B0604030504040204" pitchFamily="34" charset="0"/>
                <a:cs typeface="Tahoma" panose="020B0604030504040204" pitchFamily="34" charset="0"/>
              </a:rPr>
              <a:t>0 %</a:t>
            </a:r>
          </a:p>
          <a:p>
            <a:pPr marL="1147763" indent="-342900">
              <a:buFont typeface="Arial" panose="020B0604020202020204" pitchFamily="34" charset="0"/>
              <a:buChar char="•"/>
            </a:pPr>
            <a:r>
              <a:rPr lang="en-US" altLang="ja-JP" sz="2400" dirty="0">
                <a:solidFill>
                  <a:prstClr val="black"/>
                </a:solidFill>
                <a:latin typeface="Tahoma" panose="020B0604030504040204" pitchFamily="34" charset="0"/>
                <a:ea typeface="Tahoma" panose="020B0604030504040204" pitchFamily="34" charset="0"/>
                <a:cs typeface="Tahoma" panose="020B0604030504040204" pitchFamily="34" charset="0"/>
              </a:rPr>
              <a:t>Lower speed of ego vehicle in Para. 5.2.3.3.</a:t>
            </a:r>
          </a:p>
          <a:p>
            <a:pPr marL="1436688" lvl="0"/>
            <a:r>
              <a:rPr lang="en-US" altLang="ja-JP" sz="2400" dirty="0">
                <a:solidFill>
                  <a:prstClr val="black"/>
                </a:solidFill>
                <a:latin typeface="Tahoma" panose="020B0604030504040204" pitchFamily="34" charset="0"/>
                <a:ea typeface="Tahoma" panose="020B0604030504040204" pitchFamily="34" charset="0"/>
                <a:cs typeface="Tahoma" panose="020B0604030504040204" pitchFamily="34" charset="0"/>
              </a:rPr>
              <a:t>Single step or 2 step</a:t>
            </a:r>
          </a:p>
        </p:txBody>
      </p:sp>
      <p:grpSp>
        <p:nvGrpSpPr>
          <p:cNvPr id="58" name="グループ化 57">
            <a:extLst>
              <a:ext uri="{FF2B5EF4-FFF2-40B4-BE49-F238E27FC236}">
                <a16:creationId xmlns:a16="http://schemas.microsoft.com/office/drawing/2014/main" id="{EBA1E383-A05B-408D-94F6-6A9990B941FE}"/>
              </a:ext>
            </a:extLst>
          </p:cNvPr>
          <p:cNvGrpSpPr/>
          <p:nvPr/>
        </p:nvGrpSpPr>
        <p:grpSpPr>
          <a:xfrm>
            <a:off x="159192" y="1193150"/>
            <a:ext cx="2328622" cy="4902135"/>
            <a:chOff x="0" y="1440404"/>
            <a:chExt cx="2062513" cy="4679564"/>
          </a:xfrm>
        </p:grpSpPr>
        <p:sp>
          <p:nvSpPr>
            <p:cNvPr id="59" name="ホームベース 95">
              <a:extLst>
                <a:ext uri="{FF2B5EF4-FFF2-40B4-BE49-F238E27FC236}">
                  <a16:creationId xmlns:a16="http://schemas.microsoft.com/office/drawing/2014/main" id="{4C7A0BD5-A644-46BA-9ED4-331C84DD552F}"/>
                </a:ext>
              </a:extLst>
            </p:cNvPr>
            <p:cNvSpPr/>
            <p:nvPr/>
          </p:nvSpPr>
          <p:spPr>
            <a:xfrm rot="16200000">
              <a:off x="-356396" y="4647562"/>
              <a:ext cx="1749426" cy="1036634"/>
            </a:xfrm>
            <a:prstGeom prst="homePlate">
              <a:avLst/>
            </a:prstGeom>
            <a:solidFill>
              <a:srgbClr val="8064A2">
                <a:lumMod val="20000"/>
                <a:lumOff val="80000"/>
              </a:srgbClr>
            </a:solidFill>
            <a:ln w="25400" cap="flat" cmpd="sng" algn="ctr">
              <a:noFill/>
              <a:prstDash val="solid"/>
            </a:ln>
            <a:effectLst/>
          </p:spPr>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100" b="0" i="0" u="none" strike="noStrike" kern="0" cap="none" spc="0" normalizeH="0" baseline="0" noProof="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endParaRPr>
            </a:p>
          </p:txBody>
        </p:sp>
        <p:cxnSp>
          <p:nvCxnSpPr>
            <p:cNvPr id="60" name="直線コネクタ 59">
              <a:extLst>
                <a:ext uri="{FF2B5EF4-FFF2-40B4-BE49-F238E27FC236}">
                  <a16:creationId xmlns:a16="http://schemas.microsoft.com/office/drawing/2014/main" id="{6B1016B0-1684-41DD-971C-362B8BAF1078}"/>
                </a:ext>
              </a:extLst>
            </p:cNvPr>
            <p:cNvCxnSpPr/>
            <p:nvPr/>
          </p:nvCxnSpPr>
          <p:spPr>
            <a:xfrm>
              <a:off x="7930" y="2495529"/>
              <a:ext cx="0" cy="3605389"/>
            </a:xfrm>
            <a:prstGeom prst="line">
              <a:avLst/>
            </a:prstGeom>
            <a:noFill/>
            <a:ln w="9525" cap="flat" cmpd="sng" algn="ctr">
              <a:solidFill>
                <a:srgbClr val="FF0000"/>
              </a:solidFill>
              <a:prstDash val="lgDash"/>
            </a:ln>
            <a:effectLst/>
          </p:spPr>
        </p:cxnSp>
        <p:cxnSp>
          <p:nvCxnSpPr>
            <p:cNvPr id="61" name="直線コネクタ 60">
              <a:extLst>
                <a:ext uri="{FF2B5EF4-FFF2-40B4-BE49-F238E27FC236}">
                  <a16:creationId xmlns:a16="http://schemas.microsoft.com/office/drawing/2014/main" id="{39BEB74C-A050-4679-8371-18EC1A86F4EC}"/>
                </a:ext>
              </a:extLst>
            </p:cNvPr>
            <p:cNvCxnSpPr/>
            <p:nvPr/>
          </p:nvCxnSpPr>
          <p:spPr>
            <a:xfrm>
              <a:off x="1010710" y="1854289"/>
              <a:ext cx="19571" cy="4246630"/>
            </a:xfrm>
            <a:prstGeom prst="line">
              <a:avLst/>
            </a:prstGeom>
            <a:noFill/>
            <a:ln w="9525" cap="flat" cmpd="sng" algn="ctr">
              <a:solidFill>
                <a:srgbClr val="FF0000"/>
              </a:solidFill>
              <a:prstDash val="dash"/>
            </a:ln>
            <a:effectLst/>
          </p:spPr>
        </p:cxnSp>
        <p:cxnSp>
          <p:nvCxnSpPr>
            <p:cNvPr id="62" name="直線コネクタ 61">
              <a:extLst>
                <a:ext uri="{FF2B5EF4-FFF2-40B4-BE49-F238E27FC236}">
                  <a16:creationId xmlns:a16="http://schemas.microsoft.com/office/drawing/2014/main" id="{993F2138-1E58-4379-B395-EC2BBDEB2588}"/>
                </a:ext>
              </a:extLst>
            </p:cNvPr>
            <p:cNvCxnSpPr/>
            <p:nvPr/>
          </p:nvCxnSpPr>
          <p:spPr>
            <a:xfrm>
              <a:off x="544505" y="1440404"/>
              <a:ext cx="0" cy="4679564"/>
            </a:xfrm>
            <a:prstGeom prst="line">
              <a:avLst/>
            </a:prstGeom>
            <a:noFill/>
            <a:ln w="9525" cap="flat" cmpd="sng" algn="ctr">
              <a:solidFill>
                <a:sysClr val="windowText" lastClr="000000"/>
              </a:solidFill>
              <a:prstDash val="dash"/>
            </a:ln>
            <a:effectLst/>
          </p:spPr>
        </p:cxnSp>
        <p:sp>
          <p:nvSpPr>
            <p:cNvPr id="63" name="テキスト ボックス 28">
              <a:extLst>
                <a:ext uri="{FF2B5EF4-FFF2-40B4-BE49-F238E27FC236}">
                  <a16:creationId xmlns:a16="http://schemas.microsoft.com/office/drawing/2014/main" id="{29D9D3B1-4C24-471D-A6B2-EB29A0BD0C67}"/>
                </a:ext>
              </a:extLst>
            </p:cNvPr>
            <p:cNvSpPr txBox="1"/>
            <p:nvPr/>
          </p:nvSpPr>
          <p:spPr>
            <a:xfrm>
              <a:off x="507004" y="2160978"/>
              <a:ext cx="564329" cy="436641"/>
            </a:xfrm>
            <a:prstGeom prst="rect">
              <a:avLst/>
            </a:prstGeom>
            <a:noFill/>
            <a:ln w="9525" cmpd="sng">
              <a:noFill/>
            </a:ln>
            <a:effectLst/>
          </p:spPr>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1400" b="0" i="0" u="none" strike="noStrike" kern="0" cap="none" spc="0" normalizeH="0" baseline="0" noProof="0" dirty="0">
                  <a:ln>
                    <a:noFill/>
                  </a:ln>
                  <a:solidFill>
                    <a:prstClr val="black"/>
                  </a:solidFill>
                  <a:effectLst/>
                  <a:uLnTx/>
                  <a:uFillTx/>
                  <a:latin typeface="Tahoma" panose="020B0604030504040204" pitchFamily="34" charset="0"/>
                  <a:ea typeface="Tahoma" panose="020B0604030504040204" pitchFamily="34" charset="0"/>
                  <a:cs typeface="Tahoma" panose="020B0604030504040204" pitchFamily="34" charset="0"/>
                </a:rPr>
                <a:t>1m</a:t>
              </a:r>
              <a:endParaRPr kumimoji="0" lang="ja-JP" altLang="en-US" sz="1400" b="0" i="0" u="none" strike="noStrike" kern="0" cap="none" spc="0" normalizeH="0" baseline="0" noProof="0" dirty="0">
                <a:ln>
                  <a:noFill/>
                </a:ln>
                <a:solidFill>
                  <a:prstClr val="black"/>
                </a:solidFill>
                <a:effectLst/>
                <a:uLnTx/>
                <a:uFillTx/>
                <a:latin typeface="Tahoma" panose="020B0604030504040204" pitchFamily="34" charset="0"/>
                <a:ea typeface="ＭＳ Ｐゴシック" panose="020B0600070205080204" pitchFamily="50" charset="-128"/>
                <a:cs typeface="Tahoma" panose="020B0604030504040204" pitchFamily="34" charset="0"/>
              </a:endParaRPr>
            </a:p>
          </p:txBody>
        </p:sp>
        <p:sp>
          <p:nvSpPr>
            <p:cNvPr id="64" name="テキスト ボックス 30">
              <a:extLst>
                <a:ext uri="{FF2B5EF4-FFF2-40B4-BE49-F238E27FC236}">
                  <a16:creationId xmlns:a16="http://schemas.microsoft.com/office/drawing/2014/main" id="{C315E523-C80B-481E-BDE4-000062DCFBEA}"/>
                </a:ext>
              </a:extLst>
            </p:cNvPr>
            <p:cNvSpPr txBox="1"/>
            <p:nvPr/>
          </p:nvSpPr>
          <p:spPr>
            <a:xfrm>
              <a:off x="1178518" y="2150261"/>
              <a:ext cx="883995" cy="538679"/>
            </a:xfrm>
            <a:prstGeom prst="rect">
              <a:avLst/>
            </a:prstGeom>
            <a:noFill/>
            <a:ln w="9525" cmpd="sng">
              <a:noFill/>
            </a:ln>
            <a:effectLst/>
          </p:spPr>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1400" b="0" i="0" u="none" strike="noStrike" kern="0" cap="none" spc="0" normalizeH="0" baseline="0" noProof="0" dirty="0">
                  <a:ln>
                    <a:noFill/>
                  </a:ln>
                  <a:solidFill>
                    <a:prstClr val="black"/>
                  </a:solidFill>
                  <a:effectLst/>
                  <a:uLnTx/>
                  <a:uFillTx/>
                  <a:latin typeface="Tahoma" panose="020B0604030504040204" pitchFamily="34" charset="0"/>
                  <a:ea typeface="Tahoma" panose="020B0604030504040204" pitchFamily="34" charset="0"/>
                  <a:cs typeface="Tahoma" panose="020B0604030504040204" pitchFamily="34" charset="0"/>
                </a:rPr>
                <a:t>0.75m</a:t>
              </a:r>
              <a:endParaRPr kumimoji="0" lang="ja-JP" altLang="en-US" sz="1400" b="0" i="0" u="none" strike="noStrike" kern="0" cap="none" spc="0" normalizeH="0" baseline="0" noProof="0" dirty="0">
                <a:ln>
                  <a:noFill/>
                </a:ln>
                <a:solidFill>
                  <a:prstClr val="black"/>
                </a:solidFill>
                <a:effectLst/>
                <a:uLnTx/>
                <a:uFillTx/>
                <a:latin typeface="Tahoma" panose="020B0604030504040204" pitchFamily="34" charset="0"/>
                <a:ea typeface="ＭＳ Ｐゴシック" panose="020B0600070205080204" pitchFamily="50" charset="-128"/>
                <a:cs typeface="Tahoma" panose="020B0604030504040204" pitchFamily="34" charset="0"/>
              </a:endParaRPr>
            </a:p>
          </p:txBody>
        </p:sp>
        <p:cxnSp>
          <p:nvCxnSpPr>
            <p:cNvPr id="65" name="直線コネクタ 64">
              <a:extLst>
                <a:ext uri="{FF2B5EF4-FFF2-40B4-BE49-F238E27FC236}">
                  <a16:creationId xmlns:a16="http://schemas.microsoft.com/office/drawing/2014/main" id="{B3CCBBF1-D82F-4204-97BB-E11FA27E1E6F}"/>
                </a:ext>
              </a:extLst>
            </p:cNvPr>
            <p:cNvCxnSpPr/>
            <p:nvPr/>
          </p:nvCxnSpPr>
          <p:spPr>
            <a:xfrm>
              <a:off x="539676" y="2523753"/>
              <a:ext cx="485774" cy="0"/>
            </a:xfrm>
            <a:prstGeom prst="line">
              <a:avLst/>
            </a:prstGeom>
            <a:noFill/>
            <a:ln w="9525" cap="flat" cmpd="sng" algn="ctr">
              <a:solidFill>
                <a:sysClr val="windowText" lastClr="000000"/>
              </a:solidFill>
              <a:prstDash val="solid"/>
              <a:headEnd type="stealth"/>
              <a:tailEnd type="stealth"/>
            </a:ln>
            <a:effectLst/>
          </p:spPr>
        </p:cxnSp>
        <p:cxnSp>
          <p:nvCxnSpPr>
            <p:cNvPr id="66" name="直線コネクタ 65">
              <a:extLst>
                <a:ext uri="{FF2B5EF4-FFF2-40B4-BE49-F238E27FC236}">
                  <a16:creationId xmlns:a16="http://schemas.microsoft.com/office/drawing/2014/main" id="{AD4A001E-C301-4E9D-9095-E4288B0267D6}"/>
                </a:ext>
              </a:extLst>
            </p:cNvPr>
            <p:cNvCxnSpPr/>
            <p:nvPr/>
          </p:nvCxnSpPr>
          <p:spPr>
            <a:xfrm>
              <a:off x="1232580" y="2523753"/>
              <a:ext cx="485774" cy="0"/>
            </a:xfrm>
            <a:prstGeom prst="line">
              <a:avLst/>
            </a:prstGeom>
            <a:noFill/>
            <a:ln w="9525" cap="flat" cmpd="sng" algn="ctr">
              <a:solidFill>
                <a:sysClr val="windowText" lastClr="000000"/>
              </a:solidFill>
              <a:prstDash val="solid"/>
              <a:headEnd type="stealth"/>
              <a:tailEnd type="none"/>
            </a:ln>
            <a:effectLst/>
          </p:spPr>
        </p:cxnSp>
        <p:cxnSp>
          <p:nvCxnSpPr>
            <p:cNvPr id="67" name="直線コネクタ 66">
              <a:extLst>
                <a:ext uri="{FF2B5EF4-FFF2-40B4-BE49-F238E27FC236}">
                  <a16:creationId xmlns:a16="http://schemas.microsoft.com/office/drawing/2014/main" id="{4F4471AA-A26F-4D28-81A7-E38A1F7397B9}"/>
                </a:ext>
              </a:extLst>
            </p:cNvPr>
            <p:cNvCxnSpPr/>
            <p:nvPr/>
          </p:nvCxnSpPr>
          <p:spPr>
            <a:xfrm>
              <a:off x="1046376" y="2523753"/>
              <a:ext cx="203200" cy="0"/>
            </a:xfrm>
            <a:prstGeom prst="line">
              <a:avLst/>
            </a:prstGeom>
            <a:noFill/>
            <a:ln w="9525" cap="flat" cmpd="sng" algn="ctr">
              <a:solidFill>
                <a:sysClr val="windowText" lastClr="000000"/>
              </a:solidFill>
              <a:prstDash val="solid"/>
              <a:headEnd type="none"/>
              <a:tailEnd type="none"/>
            </a:ln>
            <a:effectLst/>
          </p:spPr>
        </p:cxnSp>
      </p:grpSp>
      <p:grpSp>
        <p:nvGrpSpPr>
          <p:cNvPr id="68" name="グループ化 67">
            <a:extLst>
              <a:ext uri="{FF2B5EF4-FFF2-40B4-BE49-F238E27FC236}">
                <a16:creationId xmlns:a16="http://schemas.microsoft.com/office/drawing/2014/main" id="{1B5B4593-0049-4291-BFD8-ED2182CB6FEF}"/>
              </a:ext>
            </a:extLst>
          </p:cNvPr>
          <p:cNvGrpSpPr/>
          <p:nvPr/>
        </p:nvGrpSpPr>
        <p:grpSpPr>
          <a:xfrm>
            <a:off x="535079" y="1061406"/>
            <a:ext cx="3512545" cy="5030547"/>
            <a:chOff x="287330" y="1314633"/>
            <a:chExt cx="3111135" cy="4802153"/>
          </a:xfrm>
        </p:grpSpPr>
        <p:sp>
          <p:nvSpPr>
            <p:cNvPr id="69" name="左矢印 105">
              <a:extLst>
                <a:ext uri="{FF2B5EF4-FFF2-40B4-BE49-F238E27FC236}">
                  <a16:creationId xmlns:a16="http://schemas.microsoft.com/office/drawing/2014/main" id="{22FDC844-F5C4-4421-9C48-830783970974}"/>
                </a:ext>
              </a:extLst>
            </p:cNvPr>
            <p:cNvSpPr/>
            <p:nvPr/>
          </p:nvSpPr>
          <p:spPr>
            <a:xfrm>
              <a:off x="2417229" y="3487885"/>
              <a:ext cx="295275" cy="177800"/>
            </a:xfrm>
            <a:prstGeom prst="leftArrow">
              <a:avLst/>
            </a:prstGeom>
            <a:solidFill>
              <a:srgbClr val="4F81BD"/>
            </a:solidFill>
            <a:ln w="25400" cap="flat" cmpd="sng" algn="ctr">
              <a:solidFill>
                <a:srgbClr val="4F81BD">
                  <a:shade val="50000"/>
                </a:srgbClr>
              </a:solidFill>
              <a:prstDash val="solid"/>
            </a:ln>
            <a:effectLst/>
          </p:spPr>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100" b="0" i="0" u="none" strike="noStrike" kern="0" cap="none" spc="0" normalizeH="0" baseline="0" noProof="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endParaRPr>
            </a:p>
          </p:txBody>
        </p:sp>
        <p:sp>
          <p:nvSpPr>
            <p:cNvPr id="70" name="テキスト ボックス 2">
              <a:extLst>
                <a:ext uri="{FF2B5EF4-FFF2-40B4-BE49-F238E27FC236}">
                  <a16:creationId xmlns:a16="http://schemas.microsoft.com/office/drawing/2014/main" id="{B05ED317-E8D1-4F6B-B1CA-CD9F3206DF63}"/>
                </a:ext>
              </a:extLst>
            </p:cNvPr>
            <p:cNvSpPr txBox="1"/>
            <p:nvPr/>
          </p:nvSpPr>
          <p:spPr>
            <a:xfrm>
              <a:off x="2211266" y="3710289"/>
              <a:ext cx="985666" cy="326948"/>
            </a:xfrm>
            <a:prstGeom prst="rect">
              <a:avLst/>
            </a:prstGeom>
            <a:noFill/>
            <a:ln w="9525" cmpd="sng">
              <a:noFill/>
            </a:ln>
            <a:effectLst/>
          </p:spPr>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1400" b="0" i="0" u="none" strike="noStrike" kern="0" cap="none" spc="0" normalizeH="0" baseline="0" noProof="0" dirty="0">
                  <a:ln>
                    <a:noFill/>
                  </a:ln>
                  <a:solidFill>
                    <a:prstClr val="black"/>
                  </a:solidFill>
                  <a:effectLst/>
                  <a:uLnTx/>
                  <a:uFillTx/>
                  <a:latin typeface="Tahoma" panose="020B0604030504040204" pitchFamily="34" charset="0"/>
                  <a:ea typeface="Tahoma" panose="020B0604030504040204" pitchFamily="34" charset="0"/>
                  <a:cs typeface="Tahoma" panose="020B0604030504040204" pitchFamily="34" charset="0"/>
                </a:rPr>
                <a:t>15km/h</a:t>
              </a:r>
              <a:endParaRPr kumimoji="0" lang="ja-JP" altLang="en-US" sz="1400" b="0" i="0" u="none" strike="noStrike" kern="0" cap="none" spc="0" normalizeH="0" baseline="0" noProof="0" dirty="0">
                <a:ln>
                  <a:noFill/>
                </a:ln>
                <a:solidFill>
                  <a:prstClr val="black"/>
                </a:solidFill>
                <a:effectLst/>
                <a:uLnTx/>
                <a:uFillTx/>
                <a:latin typeface="Tahoma" panose="020B0604030504040204" pitchFamily="34" charset="0"/>
                <a:ea typeface="ＭＳ Ｐゴシック" panose="020B0600070205080204" pitchFamily="50" charset="-128"/>
                <a:cs typeface="Tahoma" panose="020B0604030504040204" pitchFamily="34" charset="0"/>
              </a:endParaRPr>
            </a:p>
          </p:txBody>
        </p:sp>
        <p:cxnSp>
          <p:nvCxnSpPr>
            <p:cNvPr id="71" name="直線コネクタ 70">
              <a:extLst>
                <a:ext uri="{FF2B5EF4-FFF2-40B4-BE49-F238E27FC236}">
                  <a16:creationId xmlns:a16="http://schemas.microsoft.com/office/drawing/2014/main" id="{E5184E5A-C23C-452A-A36E-6F424EDDBABE}"/>
                </a:ext>
              </a:extLst>
            </p:cNvPr>
            <p:cNvCxnSpPr/>
            <p:nvPr/>
          </p:nvCxnSpPr>
          <p:spPr>
            <a:xfrm>
              <a:off x="287330" y="3103710"/>
              <a:ext cx="1846700" cy="0"/>
            </a:xfrm>
            <a:prstGeom prst="line">
              <a:avLst/>
            </a:prstGeom>
            <a:noFill/>
            <a:ln w="6350" cap="flat" cmpd="sng" algn="ctr">
              <a:solidFill>
                <a:srgbClr val="00B050"/>
              </a:solidFill>
              <a:prstDash val="dash"/>
            </a:ln>
            <a:effectLst/>
          </p:spPr>
        </p:cxnSp>
        <p:cxnSp>
          <p:nvCxnSpPr>
            <p:cNvPr id="72" name="直線コネクタ 71">
              <a:extLst>
                <a:ext uri="{FF2B5EF4-FFF2-40B4-BE49-F238E27FC236}">
                  <a16:creationId xmlns:a16="http://schemas.microsoft.com/office/drawing/2014/main" id="{29D0C5F5-94E8-4068-A09D-924BB4372F62}"/>
                </a:ext>
              </a:extLst>
            </p:cNvPr>
            <p:cNvCxnSpPr/>
            <p:nvPr/>
          </p:nvCxnSpPr>
          <p:spPr>
            <a:xfrm flipV="1">
              <a:off x="1197404" y="1314633"/>
              <a:ext cx="0" cy="4802153"/>
            </a:xfrm>
            <a:prstGeom prst="line">
              <a:avLst/>
            </a:prstGeom>
            <a:noFill/>
            <a:ln w="9525" cap="flat" cmpd="sng" algn="ctr">
              <a:solidFill>
                <a:srgbClr val="0000FF"/>
              </a:solidFill>
              <a:prstDash val="solid"/>
            </a:ln>
            <a:effectLst/>
          </p:spPr>
        </p:cxnSp>
        <p:cxnSp>
          <p:nvCxnSpPr>
            <p:cNvPr id="73" name="直線コネクタ 72">
              <a:extLst>
                <a:ext uri="{FF2B5EF4-FFF2-40B4-BE49-F238E27FC236}">
                  <a16:creationId xmlns:a16="http://schemas.microsoft.com/office/drawing/2014/main" id="{5E856613-8246-4106-A85E-4536A9AFE2A1}"/>
                </a:ext>
              </a:extLst>
            </p:cNvPr>
            <p:cNvCxnSpPr/>
            <p:nvPr/>
          </p:nvCxnSpPr>
          <p:spPr>
            <a:xfrm>
              <a:off x="2379992" y="1314633"/>
              <a:ext cx="0" cy="3093646"/>
            </a:xfrm>
            <a:prstGeom prst="line">
              <a:avLst/>
            </a:prstGeom>
            <a:noFill/>
            <a:ln w="9525" cap="flat" cmpd="sng" algn="ctr">
              <a:solidFill>
                <a:sysClr val="windowText" lastClr="000000"/>
              </a:solidFill>
              <a:prstDash val="dash"/>
            </a:ln>
            <a:effectLst/>
          </p:spPr>
        </p:cxnSp>
        <p:cxnSp>
          <p:nvCxnSpPr>
            <p:cNvPr id="74" name="直線コネクタ 73">
              <a:extLst>
                <a:ext uri="{FF2B5EF4-FFF2-40B4-BE49-F238E27FC236}">
                  <a16:creationId xmlns:a16="http://schemas.microsoft.com/office/drawing/2014/main" id="{C6D6EE4E-3E50-4C66-8BCF-4609DB1335A2}"/>
                </a:ext>
              </a:extLst>
            </p:cNvPr>
            <p:cNvCxnSpPr/>
            <p:nvPr/>
          </p:nvCxnSpPr>
          <p:spPr>
            <a:xfrm>
              <a:off x="2043368" y="3101659"/>
              <a:ext cx="1355097" cy="0"/>
            </a:xfrm>
            <a:prstGeom prst="line">
              <a:avLst/>
            </a:prstGeom>
            <a:noFill/>
            <a:ln w="9525" cap="flat" cmpd="sng" algn="ctr">
              <a:solidFill>
                <a:srgbClr val="4F81BD">
                  <a:shade val="95000"/>
                  <a:satMod val="105000"/>
                </a:srgbClr>
              </a:solidFill>
              <a:prstDash val="solid"/>
            </a:ln>
            <a:effectLst/>
          </p:spPr>
        </p:cxnSp>
        <p:sp>
          <p:nvSpPr>
            <p:cNvPr id="75" name="テキスト ボックス 53">
              <a:extLst>
                <a:ext uri="{FF2B5EF4-FFF2-40B4-BE49-F238E27FC236}">
                  <a16:creationId xmlns:a16="http://schemas.microsoft.com/office/drawing/2014/main" id="{B5433FC9-F988-4590-B918-8891D719DBF6}"/>
                </a:ext>
              </a:extLst>
            </p:cNvPr>
            <p:cNvSpPr txBox="1"/>
            <p:nvPr/>
          </p:nvSpPr>
          <p:spPr>
            <a:xfrm>
              <a:off x="1158932" y="1589097"/>
              <a:ext cx="1318024" cy="593650"/>
            </a:xfrm>
            <a:prstGeom prst="rect">
              <a:avLst/>
            </a:prstGeom>
            <a:noFill/>
            <a:ln w="9525" cmpd="sng">
              <a:noFill/>
            </a:ln>
            <a:effectLst/>
          </p:spPr>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ja-JP" sz="1400" b="0" i="0" u="none" strike="noStrike" kern="0" cap="none" spc="0" normalizeH="0" baseline="0" noProof="0" dirty="0">
                <a:ln>
                  <a:noFill/>
                </a:ln>
                <a:solidFill>
                  <a:prstClr val="black"/>
                </a:solidFill>
                <a:effectLst/>
                <a:uLnTx/>
                <a:uFillTx/>
                <a:latin typeface="Tahoma" panose="020B0604030504040204" pitchFamily="34" charset="0"/>
                <a:ea typeface="Tahoma" panose="020B0604030504040204" pitchFamily="34" charset="0"/>
                <a:cs typeface="Tahoma" panose="020B0604030504040204" pitchFamily="34" charset="0"/>
              </a:endParaRPr>
            </a:p>
            <a:p>
              <a:pPr lvl="0">
                <a:defRPr/>
              </a:pPr>
              <a:r>
                <a:rPr kumimoji="0" lang="en-US" altLang="ja-JP" sz="1400" b="0" i="0" u="none" strike="noStrike" kern="0" cap="none" spc="0" normalizeH="0" baseline="0" noProof="0" dirty="0">
                  <a:ln>
                    <a:noFill/>
                  </a:ln>
                  <a:solidFill>
                    <a:prstClr val="black"/>
                  </a:solidFill>
                  <a:effectLst/>
                  <a:uLnTx/>
                  <a:uFillTx/>
                  <a:latin typeface="Tahoma" panose="020B0604030504040204" pitchFamily="34" charset="0"/>
                  <a:ea typeface="Tahoma" panose="020B0604030504040204" pitchFamily="34" charset="0"/>
                  <a:cs typeface="Tahoma" panose="020B0604030504040204" pitchFamily="34" charset="0"/>
                </a:rPr>
                <a:t>Margin </a:t>
              </a:r>
              <a:r>
                <a:rPr kumimoji="0" lang="en-US" altLang="ja-JP" sz="1400" kern="0" dirty="0">
                  <a:solidFill>
                    <a:prstClr val="black"/>
                  </a:solidFill>
                  <a:latin typeface="Tahoma" panose="020B0604030504040204" pitchFamily="34" charset="0"/>
                  <a:ea typeface="Tahoma" panose="020B0604030504040204" pitchFamily="34" charset="0"/>
                  <a:cs typeface="Tahoma" panose="020B0604030504040204" pitchFamily="34" charset="0"/>
                </a:rPr>
                <a:t>= 3.65m</a:t>
              </a:r>
              <a:endParaRPr kumimoji="0" lang="en-US" altLang="ja-JP" sz="1400" b="0" i="0" u="none" strike="noStrike" kern="0" cap="none" spc="0" normalizeH="0" baseline="0" noProof="0" dirty="0">
                <a:ln>
                  <a:noFill/>
                </a:ln>
                <a:solidFill>
                  <a:prstClr val="black"/>
                </a:solidFill>
                <a:effectLst/>
                <a:uLnTx/>
                <a:uFillTx/>
                <a:latin typeface="Tahoma" panose="020B0604030504040204" pitchFamily="34" charset="0"/>
                <a:ea typeface="Tahoma" panose="020B0604030504040204" pitchFamily="34" charset="0"/>
                <a:cs typeface="Tahoma" panose="020B0604030504040204" pitchFamily="34" charset="0"/>
              </a:endParaRPr>
            </a:p>
          </p:txBody>
        </p:sp>
        <p:cxnSp>
          <p:nvCxnSpPr>
            <p:cNvPr id="76" name="直線コネクタ 75">
              <a:extLst>
                <a:ext uri="{FF2B5EF4-FFF2-40B4-BE49-F238E27FC236}">
                  <a16:creationId xmlns:a16="http://schemas.microsoft.com/office/drawing/2014/main" id="{ED6C0FD1-8574-46C2-9C25-F16C63B096DF}"/>
                </a:ext>
              </a:extLst>
            </p:cNvPr>
            <p:cNvCxnSpPr/>
            <p:nvPr/>
          </p:nvCxnSpPr>
          <p:spPr>
            <a:xfrm flipV="1">
              <a:off x="502639" y="2078755"/>
              <a:ext cx="1914590" cy="16079"/>
            </a:xfrm>
            <a:prstGeom prst="line">
              <a:avLst/>
            </a:prstGeom>
            <a:noFill/>
            <a:ln w="9525" cap="flat" cmpd="sng" algn="ctr">
              <a:solidFill>
                <a:sysClr val="windowText" lastClr="000000"/>
              </a:solidFill>
              <a:prstDash val="solid"/>
              <a:headEnd type="stealth"/>
              <a:tailEnd type="stealth"/>
            </a:ln>
            <a:effectLst/>
          </p:spPr>
        </p:cxnSp>
      </p:grpSp>
      <p:grpSp>
        <p:nvGrpSpPr>
          <p:cNvPr id="77" name="グループ化 76">
            <a:extLst>
              <a:ext uri="{FF2B5EF4-FFF2-40B4-BE49-F238E27FC236}">
                <a16:creationId xmlns:a16="http://schemas.microsoft.com/office/drawing/2014/main" id="{586FF329-79A5-4420-AD2E-4C2B67943463}"/>
              </a:ext>
            </a:extLst>
          </p:cNvPr>
          <p:cNvGrpSpPr/>
          <p:nvPr/>
        </p:nvGrpSpPr>
        <p:grpSpPr>
          <a:xfrm>
            <a:off x="2418880" y="2753961"/>
            <a:ext cx="973054" cy="394301"/>
            <a:chOff x="2419538" y="2400965"/>
            <a:chExt cx="700260" cy="275227"/>
          </a:xfrm>
        </p:grpSpPr>
        <p:cxnSp>
          <p:nvCxnSpPr>
            <p:cNvPr id="78" name="直線コネクタ 77">
              <a:extLst>
                <a:ext uri="{FF2B5EF4-FFF2-40B4-BE49-F238E27FC236}">
                  <a16:creationId xmlns:a16="http://schemas.microsoft.com/office/drawing/2014/main" id="{8D159530-9A06-40D7-B045-1135066F4CCD}"/>
                </a:ext>
              </a:extLst>
            </p:cNvPr>
            <p:cNvCxnSpPr/>
            <p:nvPr/>
          </p:nvCxnSpPr>
          <p:spPr>
            <a:xfrm flipV="1">
              <a:off x="2631639" y="2420483"/>
              <a:ext cx="95270" cy="22860"/>
            </a:xfrm>
            <a:prstGeom prst="line">
              <a:avLst/>
            </a:prstGeom>
            <a:noFill/>
            <a:ln w="12700" cap="flat" cmpd="sng" algn="ctr">
              <a:solidFill>
                <a:sysClr val="windowText" lastClr="000000"/>
              </a:solidFill>
              <a:prstDash val="solid"/>
            </a:ln>
            <a:effectLst>
              <a:outerShdw blurRad="40000" dist="20000" dir="5400000" rotWithShape="0">
                <a:srgbClr val="000000">
                  <a:alpha val="38000"/>
                </a:srgbClr>
              </a:outerShdw>
            </a:effectLst>
          </p:spPr>
        </p:cxnSp>
        <p:cxnSp>
          <p:nvCxnSpPr>
            <p:cNvPr id="79" name="直線コネクタ 78">
              <a:extLst>
                <a:ext uri="{FF2B5EF4-FFF2-40B4-BE49-F238E27FC236}">
                  <a16:creationId xmlns:a16="http://schemas.microsoft.com/office/drawing/2014/main" id="{64A91C94-C2D1-4E39-B2A8-5C40E02870D4}"/>
                </a:ext>
              </a:extLst>
            </p:cNvPr>
            <p:cNvCxnSpPr/>
            <p:nvPr/>
          </p:nvCxnSpPr>
          <p:spPr>
            <a:xfrm>
              <a:off x="2629944" y="2630471"/>
              <a:ext cx="95270" cy="22860"/>
            </a:xfrm>
            <a:prstGeom prst="line">
              <a:avLst/>
            </a:prstGeom>
            <a:noFill/>
            <a:ln w="12700" cap="flat" cmpd="sng" algn="ctr">
              <a:solidFill>
                <a:sysClr val="windowText" lastClr="000000"/>
              </a:solidFill>
              <a:prstDash val="solid"/>
            </a:ln>
            <a:effectLst>
              <a:outerShdw blurRad="40000" dist="20000" dir="5400000" rotWithShape="0">
                <a:srgbClr val="000000">
                  <a:alpha val="38000"/>
                </a:srgbClr>
              </a:outerShdw>
            </a:effectLst>
          </p:spPr>
        </p:cxnSp>
        <p:sp>
          <p:nvSpPr>
            <p:cNvPr id="80" name="角丸四角形 116">
              <a:extLst>
                <a:ext uri="{FF2B5EF4-FFF2-40B4-BE49-F238E27FC236}">
                  <a16:creationId xmlns:a16="http://schemas.microsoft.com/office/drawing/2014/main" id="{3C691223-5AEB-4BF0-8E14-A402E7062031}"/>
                </a:ext>
              </a:extLst>
            </p:cNvPr>
            <p:cNvSpPr/>
            <p:nvPr/>
          </p:nvSpPr>
          <p:spPr>
            <a:xfrm>
              <a:off x="2684028" y="2400965"/>
              <a:ext cx="160251" cy="45719"/>
            </a:xfrm>
            <a:prstGeom prst="roundRect">
              <a:avLst/>
            </a:prstGeom>
            <a:solidFill>
              <a:srgbClr val="1F497D">
                <a:lumMod val="60000"/>
                <a:lumOff val="40000"/>
              </a:srgbClr>
            </a:solidFill>
            <a:ln w="9525" cap="flat" cmpd="sng" algn="ctr">
              <a:solidFill>
                <a:srgbClr val="4F81BD">
                  <a:shade val="95000"/>
                  <a:satMod val="105000"/>
                </a:srgbClr>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100" b="0" i="0" u="none" strike="noStrike" kern="0" cap="none" spc="0" normalizeH="0" baseline="0" noProof="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endParaRPr>
            </a:p>
          </p:txBody>
        </p:sp>
        <p:sp>
          <p:nvSpPr>
            <p:cNvPr id="81" name="角丸四角形 117">
              <a:extLst>
                <a:ext uri="{FF2B5EF4-FFF2-40B4-BE49-F238E27FC236}">
                  <a16:creationId xmlns:a16="http://schemas.microsoft.com/office/drawing/2014/main" id="{C6FD9EE5-01AE-4649-BACA-91AEA0783007}"/>
                </a:ext>
              </a:extLst>
            </p:cNvPr>
            <p:cNvSpPr/>
            <p:nvPr/>
          </p:nvSpPr>
          <p:spPr>
            <a:xfrm>
              <a:off x="2684028" y="2630472"/>
              <a:ext cx="160251" cy="45719"/>
            </a:xfrm>
            <a:prstGeom prst="roundRect">
              <a:avLst/>
            </a:prstGeom>
            <a:solidFill>
              <a:srgbClr val="1F497D">
                <a:lumMod val="60000"/>
                <a:lumOff val="40000"/>
              </a:srgbClr>
            </a:solidFill>
            <a:ln w="9525" cap="flat" cmpd="sng" algn="ctr">
              <a:solidFill>
                <a:srgbClr val="4F81BD">
                  <a:shade val="95000"/>
                  <a:satMod val="105000"/>
                </a:srgbClr>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100" b="0" i="0" u="none" strike="noStrike" kern="0" cap="none" spc="0" normalizeH="0" baseline="0" noProof="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endParaRPr>
            </a:p>
          </p:txBody>
        </p:sp>
        <p:sp>
          <p:nvSpPr>
            <p:cNvPr id="82" name="角丸四角形 118">
              <a:extLst>
                <a:ext uri="{FF2B5EF4-FFF2-40B4-BE49-F238E27FC236}">
                  <a16:creationId xmlns:a16="http://schemas.microsoft.com/office/drawing/2014/main" id="{EF5C142A-9170-4157-9B9B-D91FD3859976}"/>
                </a:ext>
              </a:extLst>
            </p:cNvPr>
            <p:cNvSpPr/>
            <p:nvPr/>
          </p:nvSpPr>
          <p:spPr>
            <a:xfrm>
              <a:off x="2419538" y="2515227"/>
              <a:ext cx="700260" cy="45719"/>
            </a:xfrm>
            <a:prstGeom prst="roundRect">
              <a:avLst/>
            </a:prstGeom>
            <a:solidFill>
              <a:sysClr val="windowText" lastClr="000000">
                <a:lumMod val="50000"/>
                <a:lumOff val="50000"/>
              </a:sysClr>
            </a:solidFill>
            <a:ln w="6350" cap="flat" cmpd="sng" algn="ctr">
              <a:solidFill>
                <a:sysClr val="windowText" lastClr="000000"/>
              </a:solidFill>
              <a:prstDash val="solid"/>
            </a:ln>
            <a:effectLst>
              <a:outerShdw blurRad="40000" dist="23000" dir="5400000" rotWithShape="0">
                <a:srgbClr val="000000">
                  <a:alpha val="35000"/>
                </a:srgbClr>
              </a:outerShdw>
            </a:effectLst>
          </p:spPr>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100" b="0" i="0" u="none" strike="noStrike" kern="0" cap="none" spc="0" normalizeH="0" baseline="0" noProof="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endParaRPr>
            </a:p>
          </p:txBody>
        </p:sp>
        <p:sp>
          <p:nvSpPr>
            <p:cNvPr id="83" name="角丸四角形 119">
              <a:extLst>
                <a:ext uri="{FF2B5EF4-FFF2-40B4-BE49-F238E27FC236}">
                  <a16:creationId xmlns:a16="http://schemas.microsoft.com/office/drawing/2014/main" id="{F625019C-64CA-404C-B9E9-9F15DAC7B5C1}"/>
                </a:ext>
              </a:extLst>
            </p:cNvPr>
            <p:cNvSpPr/>
            <p:nvPr/>
          </p:nvSpPr>
          <p:spPr>
            <a:xfrm>
              <a:off x="2795763" y="2400966"/>
              <a:ext cx="94346" cy="275226"/>
            </a:xfrm>
            <a:prstGeom prst="roundRect">
              <a:avLst/>
            </a:prstGeom>
            <a:solidFill>
              <a:srgbClr val="1F497D">
                <a:lumMod val="60000"/>
                <a:lumOff val="40000"/>
              </a:srgbClr>
            </a:solidFill>
            <a:ln w="9525" cap="flat" cmpd="sng" algn="ctr">
              <a:solidFill>
                <a:srgbClr val="4F81BD">
                  <a:shade val="95000"/>
                  <a:satMod val="105000"/>
                </a:srgbClr>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100" b="0" i="0" u="none" strike="noStrike" kern="0" cap="none" spc="0" normalizeH="0" baseline="0" noProof="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endParaRPr>
            </a:p>
          </p:txBody>
        </p:sp>
        <p:sp>
          <p:nvSpPr>
            <p:cNvPr id="84" name="円/楕円 36">
              <a:extLst>
                <a:ext uri="{FF2B5EF4-FFF2-40B4-BE49-F238E27FC236}">
                  <a16:creationId xmlns:a16="http://schemas.microsoft.com/office/drawing/2014/main" id="{59310ACE-A3A2-4A69-A3BA-F965258D316F}"/>
                </a:ext>
              </a:extLst>
            </p:cNvPr>
            <p:cNvSpPr/>
            <p:nvPr/>
          </p:nvSpPr>
          <p:spPr>
            <a:xfrm>
              <a:off x="2706031" y="2473349"/>
              <a:ext cx="127274" cy="129474"/>
            </a:xfrm>
            <a:prstGeom prst="ellipse">
              <a:avLst/>
            </a:prstGeom>
            <a:solidFill>
              <a:srgbClr val="F79646">
                <a:lumMod val="60000"/>
                <a:lumOff val="40000"/>
              </a:srgbClr>
            </a:solidFill>
            <a:ln w="9525" cap="flat" cmpd="sng" algn="ctr">
              <a:solidFill>
                <a:srgbClr val="F79646"/>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100" b="0" i="0" u="none" strike="noStrike" kern="0" cap="none" spc="0" normalizeH="0" baseline="0" noProof="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endParaRPr>
            </a:p>
          </p:txBody>
        </p:sp>
        <p:cxnSp>
          <p:nvCxnSpPr>
            <p:cNvPr id="85" name="直線コネクタ 84">
              <a:extLst>
                <a:ext uri="{FF2B5EF4-FFF2-40B4-BE49-F238E27FC236}">
                  <a16:creationId xmlns:a16="http://schemas.microsoft.com/office/drawing/2014/main" id="{6BC83030-E5B0-4973-8689-7BE243240BD0}"/>
                </a:ext>
              </a:extLst>
            </p:cNvPr>
            <p:cNvCxnSpPr/>
            <p:nvPr/>
          </p:nvCxnSpPr>
          <p:spPr>
            <a:xfrm>
              <a:off x="2631639" y="2446684"/>
              <a:ext cx="0" cy="189034"/>
            </a:xfrm>
            <a:prstGeom prst="line">
              <a:avLst/>
            </a:prstGeom>
            <a:noFill/>
            <a:ln w="12700" cap="flat" cmpd="sng" algn="ctr">
              <a:solidFill>
                <a:sysClr val="windowText" lastClr="000000"/>
              </a:solidFill>
              <a:prstDash val="solid"/>
            </a:ln>
            <a:effectLst>
              <a:outerShdw blurRad="40000" dist="20000" dir="5400000" rotWithShape="0">
                <a:srgbClr val="000000">
                  <a:alpha val="38000"/>
                </a:srgbClr>
              </a:outerShdw>
            </a:effectLst>
          </p:spPr>
        </p:cxnSp>
      </p:grpSp>
      <p:grpSp>
        <p:nvGrpSpPr>
          <p:cNvPr id="86" name="グループ化 85">
            <a:extLst>
              <a:ext uri="{FF2B5EF4-FFF2-40B4-BE49-F238E27FC236}">
                <a16:creationId xmlns:a16="http://schemas.microsoft.com/office/drawing/2014/main" id="{04BCE3E2-131D-4819-BA74-22B670F0EDCA}"/>
              </a:ext>
            </a:extLst>
          </p:cNvPr>
          <p:cNvGrpSpPr/>
          <p:nvPr/>
        </p:nvGrpSpPr>
        <p:grpSpPr>
          <a:xfrm>
            <a:off x="249649" y="2753961"/>
            <a:ext cx="973054" cy="394301"/>
            <a:chOff x="71430" y="2397928"/>
            <a:chExt cx="700260" cy="275227"/>
          </a:xfrm>
        </p:grpSpPr>
        <p:cxnSp>
          <p:nvCxnSpPr>
            <p:cNvPr id="87" name="直線コネクタ 86">
              <a:extLst>
                <a:ext uri="{FF2B5EF4-FFF2-40B4-BE49-F238E27FC236}">
                  <a16:creationId xmlns:a16="http://schemas.microsoft.com/office/drawing/2014/main" id="{5403DBA4-DCE7-4A84-A9D3-C7C089FB3513}"/>
                </a:ext>
              </a:extLst>
            </p:cNvPr>
            <p:cNvCxnSpPr/>
            <p:nvPr/>
          </p:nvCxnSpPr>
          <p:spPr>
            <a:xfrm flipV="1">
              <a:off x="283531" y="2417446"/>
              <a:ext cx="95270" cy="22860"/>
            </a:xfrm>
            <a:prstGeom prst="line">
              <a:avLst/>
            </a:prstGeom>
            <a:noFill/>
            <a:ln w="12700" cap="flat" cmpd="sng" algn="ctr">
              <a:solidFill>
                <a:sysClr val="windowText" lastClr="000000"/>
              </a:solidFill>
              <a:prstDash val="solid"/>
            </a:ln>
            <a:effectLst>
              <a:outerShdw blurRad="40000" dist="20000" dir="5400000" rotWithShape="0">
                <a:srgbClr val="000000">
                  <a:alpha val="38000"/>
                </a:srgbClr>
              </a:outerShdw>
            </a:effectLst>
          </p:spPr>
        </p:cxnSp>
        <p:cxnSp>
          <p:nvCxnSpPr>
            <p:cNvPr id="88" name="直線コネクタ 87">
              <a:extLst>
                <a:ext uri="{FF2B5EF4-FFF2-40B4-BE49-F238E27FC236}">
                  <a16:creationId xmlns:a16="http://schemas.microsoft.com/office/drawing/2014/main" id="{E251BCC1-5ACB-48A1-8C2B-C58D45028644}"/>
                </a:ext>
              </a:extLst>
            </p:cNvPr>
            <p:cNvCxnSpPr/>
            <p:nvPr/>
          </p:nvCxnSpPr>
          <p:spPr>
            <a:xfrm>
              <a:off x="281836" y="2627434"/>
              <a:ext cx="95270" cy="22860"/>
            </a:xfrm>
            <a:prstGeom prst="line">
              <a:avLst/>
            </a:prstGeom>
            <a:noFill/>
            <a:ln w="12700" cap="flat" cmpd="sng" algn="ctr">
              <a:solidFill>
                <a:sysClr val="windowText" lastClr="000000"/>
              </a:solidFill>
              <a:prstDash val="solid"/>
            </a:ln>
            <a:effectLst>
              <a:outerShdw blurRad="40000" dist="20000" dir="5400000" rotWithShape="0">
                <a:srgbClr val="000000">
                  <a:alpha val="38000"/>
                </a:srgbClr>
              </a:outerShdw>
            </a:effectLst>
          </p:spPr>
        </p:cxnSp>
        <p:sp>
          <p:nvSpPr>
            <p:cNvPr id="89" name="角丸四角形 125">
              <a:extLst>
                <a:ext uri="{FF2B5EF4-FFF2-40B4-BE49-F238E27FC236}">
                  <a16:creationId xmlns:a16="http://schemas.microsoft.com/office/drawing/2014/main" id="{369B352E-CBD5-4374-9EE4-DFB59A6AA740}"/>
                </a:ext>
              </a:extLst>
            </p:cNvPr>
            <p:cNvSpPr/>
            <p:nvPr/>
          </p:nvSpPr>
          <p:spPr>
            <a:xfrm>
              <a:off x="335920" y="2397928"/>
              <a:ext cx="160251" cy="45719"/>
            </a:xfrm>
            <a:prstGeom prst="roundRect">
              <a:avLst/>
            </a:prstGeom>
            <a:solidFill>
              <a:srgbClr val="1F497D">
                <a:lumMod val="60000"/>
                <a:lumOff val="40000"/>
              </a:srgbClr>
            </a:solidFill>
            <a:ln w="9525" cap="flat" cmpd="sng" algn="ctr">
              <a:solidFill>
                <a:srgbClr val="4F81BD">
                  <a:shade val="95000"/>
                  <a:satMod val="105000"/>
                </a:srgbClr>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100" b="0" i="0" u="none" strike="noStrike" kern="0" cap="none" spc="0" normalizeH="0" baseline="0" noProof="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endParaRPr>
            </a:p>
          </p:txBody>
        </p:sp>
        <p:sp>
          <p:nvSpPr>
            <p:cNvPr id="90" name="角丸四角形 126">
              <a:extLst>
                <a:ext uri="{FF2B5EF4-FFF2-40B4-BE49-F238E27FC236}">
                  <a16:creationId xmlns:a16="http://schemas.microsoft.com/office/drawing/2014/main" id="{9DE22429-6A43-449C-B6C1-9965D39B8075}"/>
                </a:ext>
              </a:extLst>
            </p:cNvPr>
            <p:cNvSpPr/>
            <p:nvPr/>
          </p:nvSpPr>
          <p:spPr>
            <a:xfrm>
              <a:off x="335920" y="2627435"/>
              <a:ext cx="160251" cy="45719"/>
            </a:xfrm>
            <a:prstGeom prst="roundRect">
              <a:avLst/>
            </a:prstGeom>
            <a:solidFill>
              <a:srgbClr val="1F497D">
                <a:lumMod val="60000"/>
                <a:lumOff val="40000"/>
              </a:srgbClr>
            </a:solidFill>
            <a:ln w="9525" cap="flat" cmpd="sng" algn="ctr">
              <a:solidFill>
                <a:srgbClr val="4F81BD">
                  <a:shade val="95000"/>
                  <a:satMod val="105000"/>
                </a:srgbClr>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100" b="0" i="0" u="none" strike="noStrike" kern="0" cap="none" spc="0" normalizeH="0" baseline="0" noProof="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endParaRPr>
            </a:p>
          </p:txBody>
        </p:sp>
        <p:sp>
          <p:nvSpPr>
            <p:cNvPr id="91" name="角丸四角形 127">
              <a:extLst>
                <a:ext uri="{FF2B5EF4-FFF2-40B4-BE49-F238E27FC236}">
                  <a16:creationId xmlns:a16="http://schemas.microsoft.com/office/drawing/2014/main" id="{BA1D3A3C-9154-420D-B124-8DD2CA21CC0D}"/>
                </a:ext>
              </a:extLst>
            </p:cNvPr>
            <p:cNvSpPr/>
            <p:nvPr/>
          </p:nvSpPr>
          <p:spPr>
            <a:xfrm>
              <a:off x="71430" y="2512190"/>
              <a:ext cx="700260" cy="45719"/>
            </a:xfrm>
            <a:prstGeom prst="roundRect">
              <a:avLst/>
            </a:prstGeom>
            <a:solidFill>
              <a:sysClr val="windowText" lastClr="000000">
                <a:lumMod val="50000"/>
                <a:lumOff val="50000"/>
              </a:sysClr>
            </a:solidFill>
            <a:ln w="6350" cap="flat" cmpd="sng" algn="ctr">
              <a:solidFill>
                <a:sysClr val="windowText" lastClr="000000"/>
              </a:solidFill>
              <a:prstDash val="solid"/>
            </a:ln>
            <a:effectLst>
              <a:outerShdw blurRad="40000" dist="23000" dir="5400000" rotWithShape="0">
                <a:srgbClr val="000000">
                  <a:alpha val="35000"/>
                </a:srgbClr>
              </a:outerShdw>
            </a:effectLst>
          </p:spPr>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100" b="0" i="0" u="none" strike="noStrike" kern="0" cap="none" spc="0" normalizeH="0" baseline="0" noProof="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endParaRPr>
            </a:p>
          </p:txBody>
        </p:sp>
        <p:sp>
          <p:nvSpPr>
            <p:cNvPr id="92" name="角丸四角形 128">
              <a:extLst>
                <a:ext uri="{FF2B5EF4-FFF2-40B4-BE49-F238E27FC236}">
                  <a16:creationId xmlns:a16="http://schemas.microsoft.com/office/drawing/2014/main" id="{37E10136-D0AA-4CF9-B8EB-BB3E0E774E99}"/>
                </a:ext>
              </a:extLst>
            </p:cNvPr>
            <p:cNvSpPr/>
            <p:nvPr/>
          </p:nvSpPr>
          <p:spPr>
            <a:xfrm>
              <a:off x="447655" y="2397929"/>
              <a:ext cx="94346" cy="275226"/>
            </a:xfrm>
            <a:prstGeom prst="roundRect">
              <a:avLst/>
            </a:prstGeom>
            <a:solidFill>
              <a:srgbClr val="1F497D">
                <a:lumMod val="60000"/>
                <a:lumOff val="40000"/>
              </a:srgbClr>
            </a:solidFill>
            <a:ln w="9525" cap="flat" cmpd="sng" algn="ctr">
              <a:solidFill>
                <a:srgbClr val="4F81BD">
                  <a:shade val="95000"/>
                  <a:satMod val="105000"/>
                </a:srgbClr>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100" b="0" i="0" u="none" strike="noStrike" kern="0" cap="none" spc="0" normalizeH="0" baseline="0" noProof="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endParaRPr>
            </a:p>
          </p:txBody>
        </p:sp>
        <p:sp>
          <p:nvSpPr>
            <p:cNvPr id="93" name="円/楕円 20">
              <a:extLst>
                <a:ext uri="{FF2B5EF4-FFF2-40B4-BE49-F238E27FC236}">
                  <a16:creationId xmlns:a16="http://schemas.microsoft.com/office/drawing/2014/main" id="{648AFE22-706B-4A1C-9ADA-5176660351C8}"/>
                </a:ext>
              </a:extLst>
            </p:cNvPr>
            <p:cNvSpPr/>
            <p:nvPr/>
          </p:nvSpPr>
          <p:spPr>
            <a:xfrm>
              <a:off x="357923" y="2470312"/>
              <a:ext cx="127274" cy="129474"/>
            </a:xfrm>
            <a:prstGeom prst="ellipse">
              <a:avLst/>
            </a:prstGeom>
            <a:solidFill>
              <a:srgbClr val="F79646">
                <a:lumMod val="60000"/>
                <a:lumOff val="40000"/>
              </a:srgbClr>
            </a:solidFill>
            <a:ln w="9525" cap="flat" cmpd="sng" algn="ctr">
              <a:solidFill>
                <a:srgbClr val="F79646"/>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100" b="0" i="0" u="none" strike="noStrike" kern="0" cap="none" spc="0" normalizeH="0" baseline="0" noProof="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endParaRPr>
            </a:p>
          </p:txBody>
        </p:sp>
        <p:cxnSp>
          <p:nvCxnSpPr>
            <p:cNvPr id="94" name="直線コネクタ 93">
              <a:extLst>
                <a:ext uri="{FF2B5EF4-FFF2-40B4-BE49-F238E27FC236}">
                  <a16:creationId xmlns:a16="http://schemas.microsoft.com/office/drawing/2014/main" id="{FED1953C-E8EF-4E54-92DD-18E69A53BC0B}"/>
                </a:ext>
              </a:extLst>
            </p:cNvPr>
            <p:cNvCxnSpPr/>
            <p:nvPr/>
          </p:nvCxnSpPr>
          <p:spPr>
            <a:xfrm>
              <a:off x="283531" y="2443647"/>
              <a:ext cx="0" cy="189034"/>
            </a:xfrm>
            <a:prstGeom prst="line">
              <a:avLst/>
            </a:prstGeom>
            <a:noFill/>
            <a:ln w="12700" cap="flat" cmpd="sng" algn="ctr">
              <a:solidFill>
                <a:sysClr val="windowText" lastClr="000000"/>
              </a:solidFill>
              <a:prstDash val="solid"/>
            </a:ln>
            <a:effectLst>
              <a:outerShdw blurRad="40000" dist="20000" dir="5400000" rotWithShape="0">
                <a:srgbClr val="000000">
                  <a:alpha val="38000"/>
                </a:srgbClr>
              </a:outerShdw>
            </a:effectLst>
          </p:spPr>
        </p:cxnSp>
      </p:grpSp>
      <p:sp>
        <p:nvSpPr>
          <p:cNvPr id="95" name="テキスト ボックス 26">
            <a:extLst>
              <a:ext uri="{FF2B5EF4-FFF2-40B4-BE49-F238E27FC236}">
                <a16:creationId xmlns:a16="http://schemas.microsoft.com/office/drawing/2014/main" id="{06E8F5EA-5019-4A74-B348-FA0A5451CFEE}"/>
              </a:ext>
            </a:extLst>
          </p:cNvPr>
          <p:cNvSpPr txBox="1"/>
          <p:nvPr/>
        </p:nvSpPr>
        <p:spPr>
          <a:xfrm rot="16200000">
            <a:off x="1184484" y="5275245"/>
            <a:ext cx="1400581" cy="717213"/>
          </a:xfrm>
          <a:prstGeom prst="rect">
            <a:avLst/>
          </a:prstGeom>
          <a:noFill/>
          <a:ln w="9525" cmpd="sng">
            <a:noFill/>
          </a:ln>
          <a:effectLst/>
        </p:spPr>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1400" b="0" i="0" u="none" strike="noStrike" kern="0" cap="none" spc="0" normalizeH="0" baseline="0" noProof="0" dirty="0">
                <a:ln>
                  <a:noFill/>
                </a:ln>
                <a:solidFill>
                  <a:prstClr val="black"/>
                </a:solidFill>
                <a:effectLst/>
                <a:uLnTx/>
                <a:uFillTx/>
                <a:latin typeface="Tahoma" panose="020B0604030504040204" pitchFamily="34" charset="0"/>
                <a:ea typeface="Tahoma" panose="020B0604030504040204" pitchFamily="34" charset="0"/>
                <a:cs typeface="Tahoma" panose="020B0604030504040204" pitchFamily="34" charset="0"/>
              </a:rPr>
              <a:t>Lane edge </a:t>
            </a:r>
            <a:endParaRPr kumimoji="0" lang="ja-JP" altLang="en-US" sz="1400" b="0" i="0" u="none" strike="noStrike" kern="0" cap="none" spc="0" normalizeH="0" baseline="0" noProof="0" dirty="0">
              <a:ln>
                <a:noFill/>
              </a:ln>
              <a:solidFill>
                <a:prstClr val="black"/>
              </a:solidFill>
              <a:effectLst/>
              <a:uLnTx/>
              <a:uFillTx/>
              <a:latin typeface="Tahoma" panose="020B0604030504040204" pitchFamily="34" charset="0"/>
              <a:ea typeface="ＭＳ Ｐゴシック" panose="020B0600070205080204" pitchFamily="50" charset="-128"/>
              <a:cs typeface="Tahoma" panose="020B0604030504040204" pitchFamily="34" charset="0"/>
            </a:endParaRPr>
          </a:p>
        </p:txBody>
      </p:sp>
      <p:sp>
        <p:nvSpPr>
          <p:cNvPr id="96" name="テキスト ボックス 26">
            <a:extLst>
              <a:ext uri="{FF2B5EF4-FFF2-40B4-BE49-F238E27FC236}">
                <a16:creationId xmlns:a16="http://schemas.microsoft.com/office/drawing/2014/main" id="{888C7E1F-9B65-4A05-91EF-41C8526822E9}"/>
              </a:ext>
            </a:extLst>
          </p:cNvPr>
          <p:cNvSpPr txBox="1"/>
          <p:nvPr/>
        </p:nvSpPr>
        <p:spPr>
          <a:xfrm rot="16200000">
            <a:off x="441663" y="3599084"/>
            <a:ext cx="1583083" cy="407196"/>
          </a:xfrm>
          <a:prstGeom prst="rect">
            <a:avLst/>
          </a:prstGeom>
          <a:noFill/>
          <a:ln w="9525" cmpd="sng">
            <a:noFill/>
          </a:ln>
          <a:effectLst/>
        </p:spPr>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1400" b="0" i="0" u="none" strike="noStrike" kern="0" cap="none" spc="0" normalizeH="0" baseline="0" noProof="0" dirty="0">
                <a:ln>
                  <a:noFill/>
                </a:ln>
                <a:solidFill>
                  <a:prstClr val="black"/>
                </a:solidFill>
                <a:effectLst/>
                <a:uLnTx/>
                <a:uFillTx/>
                <a:latin typeface="Tahoma" panose="020B0604030504040204" pitchFamily="34" charset="0"/>
                <a:ea typeface="Tahoma" panose="020B0604030504040204" pitchFamily="34" charset="0"/>
                <a:cs typeface="Tahoma" panose="020B0604030504040204" pitchFamily="34" charset="0"/>
              </a:rPr>
              <a:t>Vehicle edge </a:t>
            </a:r>
            <a:endParaRPr kumimoji="0" lang="ja-JP" altLang="en-US" sz="1400" b="0" i="0" u="none" strike="noStrike" kern="0" cap="none" spc="0" normalizeH="0" baseline="0" noProof="0" dirty="0">
              <a:ln>
                <a:noFill/>
              </a:ln>
              <a:solidFill>
                <a:prstClr val="black"/>
              </a:solidFill>
              <a:effectLst/>
              <a:uLnTx/>
              <a:uFillTx/>
              <a:latin typeface="Tahoma" panose="020B0604030504040204" pitchFamily="34" charset="0"/>
              <a:ea typeface="ＭＳ Ｐゴシック" panose="020B0600070205080204" pitchFamily="50" charset="-128"/>
              <a:cs typeface="Tahoma" panose="020B0604030504040204" pitchFamily="34" charset="0"/>
            </a:endParaRPr>
          </a:p>
        </p:txBody>
      </p:sp>
      <p:sp>
        <p:nvSpPr>
          <p:cNvPr id="97" name="テキスト ボックス 96">
            <a:extLst>
              <a:ext uri="{FF2B5EF4-FFF2-40B4-BE49-F238E27FC236}">
                <a16:creationId xmlns:a16="http://schemas.microsoft.com/office/drawing/2014/main" id="{DC20EF47-8DB3-461B-AF20-0FC430A009D2}"/>
              </a:ext>
            </a:extLst>
          </p:cNvPr>
          <p:cNvSpPr txBox="1"/>
          <p:nvPr/>
        </p:nvSpPr>
        <p:spPr>
          <a:xfrm>
            <a:off x="1503104" y="4345383"/>
            <a:ext cx="3047120" cy="646331"/>
          </a:xfrm>
          <a:prstGeom prst="rect">
            <a:avLst/>
          </a:prstGeom>
          <a:noFill/>
        </p:spPr>
        <p:txBody>
          <a:bodyPr wrap="square" rtlCol="0">
            <a:spAutoFit/>
          </a:bodyPr>
          <a:lstStyle/>
          <a:p>
            <a:r>
              <a:rPr lang="en-US" altLang="ja-JP" dirty="0">
                <a:solidFill>
                  <a:prstClr val="black"/>
                </a:solidFill>
                <a:latin typeface="Tahoma" panose="020B0604030504040204" pitchFamily="34" charset="0"/>
                <a:ea typeface="Tahoma" panose="020B0604030504040204" pitchFamily="34" charset="0"/>
                <a:cs typeface="Tahoma" panose="020B0604030504040204" pitchFamily="34" charset="0"/>
              </a:rPr>
              <a:t>TTC = 0.888 [s]</a:t>
            </a:r>
          </a:p>
          <a:p>
            <a:r>
              <a:rPr lang="en-US" altLang="ja-JP" dirty="0">
                <a:solidFill>
                  <a:prstClr val="black"/>
                </a:solidFill>
                <a:latin typeface="Tahoma" panose="020B0604030504040204" pitchFamily="34" charset="0"/>
                <a:ea typeface="Tahoma" panose="020B0604030504040204" pitchFamily="34" charset="0"/>
                <a:cs typeface="Tahoma" panose="020B0604030504040204" pitchFamily="34" charset="0"/>
              </a:rPr>
              <a:t>V</a:t>
            </a:r>
            <a:r>
              <a:rPr lang="en-US" altLang="ja-JP" baseline="-25000" dirty="0">
                <a:solidFill>
                  <a:prstClr val="black"/>
                </a:solidFill>
                <a:latin typeface="Tahoma" panose="020B0604030504040204" pitchFamily="34" charset="0"/>
                <a:ea typeface="Tahoma" panose="020B0604030504040204" pitchFamily="34" charset="0"/>
                <a:cs typeface="Tahoma" panose="020B0604030504040204" pitchFamily="34" charset="0"/>
              </a:rPr>
              <a:t>avoidance </a:t>
            </a:r>
            <a:r>
              <a:rPr lang="en-US" altLang="ja-JP" dirty="0">
                <a:solidFill>
                  <a:prstClr val="black"/>
                </a:solidFill>
                <a:latin typeface="Tahoma" panose="020B0604030504040204" pitchFamily="34" charset="0"/>
                <a:ea typeface="Tahoma" panose="020B0604030504040204" pitchFamily="34" charset="0"/>
                <a:cs typeface="Tahoma" panose="020B0604030504040204" pitchFamily="34" charset="0"/>
              </a:rPr>
              <a:t>= 39.5 [km/h]</a:t>
            </a:r>
          </a:p>
        </p:txBody>
      </p:sp>
      <p:cxnSp>
        <p:nvCxnSpPr>
          <p:cNvPr id="98" name="直線コネクタ 97">
            <a:extLst>
              <a:ext uri="{FF2B5EF4-FFF2-40B4-BE49-F238E27FC236}">
                <a16:creationId xmlns:a16="http://schemas.microsoft.com/office/drawing/2014/main" id="{F2668149-F84D-4B22-A1AF-25A2302E946E}"/>
              </a:ext>
            </a:extLst>
          </p:cNvPr>
          <p:cNvCxnSpPr/>
          <p:nvPr/>
        </p:nvCxnSpPr>
        <p:spPr>
          <a:xfrm flipV="1">
            <a:off x="1299248" y="2929092"/>
            <a:ext cx="1111925" cy="8666"/>
          </a:xfrm>
          <a:prstGeom prst="line">
            <a:avLst/>
          </a:prstGeom>
          <a:noFill/>
          <a:ln w="9525" cap="flat" cmpd="sng" algn="ctr">
            <a:solidFill>
              <a:sysClr val="windowText" lastClr="000000"/>
            </a:solidFill>
            <a:prstDash val="solid"/>
            <a:headEnd type="stealth"/>
            <a:tailEnd type="stealth"/>
          </a:ln>
          <a:effectLst/>
        </p:spPr>
      </p:cxnSp>
      <p:cxnSp>
        <p:nvCxnSpPr>
          <p:cNvPr id="101" name="直線コネクタ 100">
            <a:extLst>
              <a:ext uri="{FF2B5EF4-FFF2-40B4-BE49-F238E27FC236}">
                <a16:creationId xmlns:a16="http://schemas.microsoft.com/office/drawing/2014/main" id="{C3DE18C7-AD79-4BF3-8CC6-B239FADBA9E1}"/>
              </a:ext>
            </a:extLst>
          </p:cNvPr>
          <p:cNvCxnSpPr/>
          <p:nvPr/>
        </p:nvCxnSpPr>
        <p:spPr>
          <a:xfrm>
            <a:off x="778168" y="3041371"/>
            <a:ext cx="7555" cy="1145523"/>
          </a:xfrm>
          <a:prstGeom prst="line">
            <a:avLst/>
          </a:prstGeom>
          <a:noFill/>
          <a:ln w="9525" cap="flat" cmpd="sng" algn="ctr">
            <a:solidFill>
              <a:sysClr val="windowText" lastClr="000000"/>
            </a:solidFill>
            <a:prstDash val="solid"/>
            <a:headEnd type="stealth"/>
            <a:tailEnd type="stealth"/>
          </a:ln>
          <a:effectLst/>
        </p:spPr>
      </p:cxnSp>
      <p:sp>
        <p:nvSpPr>
          <p:cNvPr id="102" name="正方形/長方形 101">
            <a:extLst>
              <a:ext uri="{FF2B5EF4-FFF2-40B4-BE49-F238E27FC236}">
                <a16:creationId xmlns:a16="http://schemas.microsoft.com/office/drawing/2014/main" id="{6F4F623A-4CD5-46F8-B40B-B67CF83588ED}"/>
              </a:ext>
            </a:extLst>
          </p:cNvPr>
          <p:cNvSpPr/>
          <p:nvPr/>
        </p:nvSpPr>
        <p:spPr>
          <a:xfrm>
            <a:off x="227405" y="3383948"/>
            <a:ext cx="576120" cy="369332"/>
          </a:xfrm>
          <a:prstGeom prst="rect">
            <a:avLst/>
          </a:prstGeom>
        </p:spPr>
        <p:txBody>
          <a:bodyPr wrap="none">
            <a:spAutoFit/>
          </a:bodyPr>
          <a:lstStyle/>
          <a:p>
            <a:r>
              <a:rPr lang="en-US" altLang="ja-JP" dirty="0">
                <a:solidFill>
                  <a:prstClr val="black"/>
                </a:solidFill>
                <a:latin typeface="Tahoma" panose="020B0604030504040204" pitchFamily="34" charset="0"/>
                <a:ea typeface="Tahoma" panose="020B0604030504040204" pitchFamily="34" charset="0"/>
                <a:cs typeface="Tahoma" panose="020B0604030504040204" pitchFamily="34" charset="0"/>
              </a:rPr>
              <a:t>TTC</a:t>
            </a:r>
            <a:endParaRPr lang="ja-JP" altLang="en-US" dirty="0"/>
          </a:p>
        </p:txBody>
      </p:sp>
    </p:spTree>
    <p:extLst>
      <p:ext uri="{BB962C8B-B14F-4D97-AF65-F5344CB8AC3E}">
        <p14:creationId xmlns:p14="http://schemas.microsoft.com/office/powerpoint/2010/main" val="4526277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3F46F494-1BEF-47A6-A014-50EE97654FF2}"/>
              </a:ext>
            </a:extLst>
          </p:cNvPr>
          <p:cNvSpPr>
            <a:spLocks noGrp="1"/>
          </p:cNvSpPr>
          <p:nvPr>
            <p:ph type="sldNum" sz="quarter" idx="12"/>
          </p:nvPr>
        </p:nvSpPr>
        <p:spPr/>
        <p:txBody>
          <a:bodyPr/>
          <a:lstStyle/>
          <a:p>
            <a:fld id="{35A469A7-D8F0-4CD9-B84B-3A79413A6802}" type="slidenum">
              <a:rPr kumimoji="1" lang="ja-JP" altLang="en-US" smtClean="0"/>
              <a:t>6</a:t>
            </a:fld>
            <a:endParaRPr kumimoji="1" lang="ja-JP" altLang="en-US"/>
          </a:p>
        </p:txBody>
      </p:sp>
      <p:pic>
        <p:nvPicPr>
          <p:cNvPr id="5" name="Grafik 10">
            <a:extLst>
              <a:ext uri="{FF2B5EF4-FFF2-40B4-BE49-F238E27FC236}">
                <a16:creationId xmlns:a16="http://schemas.microsoft.com/office/drawing/2014/main" id="{18E5C109-032A-439A-A6B8-DADE3395A21B}"/>
              </a:ext>
            </a:extLst>
          </p:cNvPr>
          <p:cNvPicPr>
            <a:picLocks noChangeAspect="1"/>
          </p:cNvPicPr>
          <p:nvPr/>
        </p:nvPicPr>
        <p:blipFill>
          <a:blip r:embed="rId2"/>
          <a:stretch>
            <a:fillRect/>
          </a:stretch>
        </p:blipFill>
        <p:spPr>
          <a:xfrm>
            <a:off x="9687030" y="1418983"/>
            <a:ext cx="1898530" cy="1546950"/>
          </a:xfrm>
          <a:prstGeom prst="rect">
            <a:avLst/>
          </a:prstGeom>
        </p:spPr>
      </p:pic>
      <p:sp>
        <p:nvSpPr>
          <p:cNvPr id="6" name="Rechteck 13">
            <a:extLst>
              <a:ext uri="{FF2B5EF4-FFF2-40B4-BE49-F238E27FC236}">
                <a16:creationId xmlns:a16="http://schemas.microsoft.com/office/drawing/2014/main" id="{FD365BC0-C9EB-4248-A140-3D88B018E98E}"/>
              </a:ext>
            </a:extLst>
          </p:cNvPr>
          <p:cNvSpPr/>
          <p:nvPr/>
        </p:nvSpPr>
        <p:spPr>
          <a:xfrm>
            <a:off x="10317088" y="1418983"/>
            <a:ext cx="499621" cy="1546950"/>
          </a:xfrm>
          <a:prstGeom prst="rect">
            <a:avLst/>
          </a:prstGeom>
          <a:solidFill>
            <a:schemeClr val="bg1">
              <a:lumMod val="85000"/>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Rechteck 14">
            <a:extLst>
              <a:ext uri="{FF2B5EF4-FFF2-40B4-BE49-F238E27FC236}">
                <a16:creationId xmlns:a16="http://schemas.microsoft.com/office/drawing/2014/main" id="{A5AAE72E-6953-4077-8A4A-496A0F73F266}"/>
              </a:ext>
            </a:extLst>
          </p:cNvPr>
          <p:cNvSpPr/>
          <p:nvPr/>
        </p:nvSpPr>
        <p:spPr>
          <a:xfrm>
            <a:off x="10816708" y="1418983"/>
            <a:ext cx="768851" cy="154695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8" name="Gruppieren 23">
            <a:extLst>
              <a:ext uri="{FF2B5EF4-FFF2-40B4-BE49-F238E27FC236}">
                <a16:creationId xmlns:a16="http://schemas.microsoft.com/office/drawing/2014/main" id="{3E7F2FE3-280F-44D9-A635-1921DDF14D9C}"/>
              </a:ext>
            </a:extLst>
          </p:cNvPr>
          <p:cNvGrpSpPr/>
          <p:nvPr/>
        </p:nvGrpSpPr>
        <p:grpSpPr>
          <a:xfrm>
            <a:off x="9687030" y="3892068"/>
            <a:ext cx="1888842" cy="1780489"/>
            <a:chOff x="9607711" y="3477863"/>
            <a:chExt cx="1888842" cy="1780489"/>
          </a:xfrm>
        </p:grpSpPr>
        <p:pic>
          <p:nvPicPr>
            <p:cNvPr id="9" name="Grafik 15">
              <a:extLst>
                <a:ext uri="{FF2B5EF4-FFF2-40B4-BE49-F238E27FC236}">
                  <a16:creationId xmlns:a16="http://schemas.microsoft.com/office/drawing/2014/main" id="{3EA5AD77-BEAC-443E-BB54-2FF0CCD0274D}"/>
                </a:ext>
              </a:extLst>
            </p:cNvPr>
            <p:cNvPicPr>
              <a:picLocks noChangeAspect="1"/>
            </p:cNvPicPr>
            <p:nvPr/>
          </p:nvPicPr>
          <p:blipFill rotWithShape="1">
            <a:blip r:embed="rId3"/>
            <a:srcRect l="37313"/>
            <a:stretch/>
          </p:blipFill>
          <p:spPr>
            <a:xfrm>
              <a:off x="9607711" y="3477863"/>
              <a:ext cx="1888842" cy="1780489"/>
            </a:xfrm>
            <a:prstGeom prst="rect">
              <a:avLst/>
            </a:prstGeom>
          </p:spPr>
        </p:pic>
        <p:pic>
          <p:nvPicPr>
            <p:cNvPr id="10" name="Grafik 18">
              <a:extLst>
                <a:ext uri="{FF2B5EF4-FFF2-40B4-BE49-F238E27FC236}">
                  <a16:creationId xmlns:a16="http://schemas.microsoft.com/office/drawing/2014/main" id="{B8AD9DAD-9F35-4C46-A42F-296C4734EB30}"/>
                </a:ext>
              </a:extLst>
            </p:cNvPr>
            <p:cNvPicPr>
              <a:picLocks noChangeAspect="1"/>
            </p:cNvPicPr>
            <p:nvPr/>
          </p:nvPicPr>
          <p:blipFill rotWithShape="1">
            <a:blip r:embed="rId4"/>
            <a:srcRect l="9394" t="-1323" r="11615" b="1"/>
            <a:stretch/>
          </p:blipFill>
          <p:spPr>
            <a:xfrm>
              <a:off x="10570491" y="4187234"/>
              <a:ext cx="556591" cy="851247"/>
            </a:xfrm>
            <a:prstGeom prst="rect">
              <a:avLst/>
            </a:prstGeom>
          </p:spPr>
        </p:pic>
      </p:grpSp>
      <p:sp>
        <p:nvSpPr>
          <p:cNvPr id="11" name="Bogen 27">
            <a:extLst>
              <a:ext uri="{FF2B5EF4-FFF2-40B4-BE49-F238E27FC236}">
                <a16:creationId xmlns:a16="http://schemas.microsoft.com/office/drawing/2014/main" id="{2EFB0D81-7D64-43BD-A2CC-7FC66245B30B}"/>
              </a:ext>
            </a:extLst>
          </p:cNvPr>
          <p:cNvSpPr/>
          <p:nvPr/>
        </p:nvSpPr>
        <p:spPr>
          <a:xfrm rot="10135936">
            <a:off x="10555328" y="4425012"/>
            <a:ext cx="657327" cy="643083"/>
          </a:xfrm>
          <a:prstGeom prst="arc">
            <a:avLst/>
          </a:prstGeom>
          <a:ln w="38100">
            <a:solidFill>
              <a:srgbClr val="FFFF00"/>
            </a:solidFill>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sp>
        <p:nvSpPr>
          <p:cNvPr id="12" name="Textfeld 31">
            <a:extLst>
              <a:ext uri="{FF2B5EF4-FFF2-40B4-BE49-F238E27FC236}">
                <a16:creationId xmlns:a16="http://schemas.microsoft.com/office/drawing/2014/main" id="{05CDB1F5-445F-4F35-82F9-6214032E6A0D}"/>
              </a:ext>
            </a:extLst>
          </p:cNvPr>
          <p:cNvSpPr txBox="1"/>
          <p:nvPr/>
        </p:nvSpPr>
        <p:spPr>
          <a:xfrm>
            <a:off x="426721" y="1238763"/>
            <a:ext cx="8955252" cy="4839530"/>
          </a:xfrm>
          <a:prstGeom prst="rect">
            <a:avLst/>
          </a:prstGeom>
          <a:noFill/>
        </p:spPr>
        <p:txBody>
          <a:bodyPr wrap="square" rtlCol="0">
            <a:spAutoFit/>
          </a:bodyPr>
          <a:lstStyle/>
          <a:p>
            <a:pPr marL="285750" indent="-285750">
              <a:lnSpc>
                <a:spcPct val="120000"/>
              </a:lnSpc>
              <a:buFont typeface="Wingdings" panose="05000000000000000000" pitchFamily="2" charset="2"/>
              <a:buChar char="Ø"/>
            </a:pPr>
            <a:r>
              <a:rPr lang="de-DE" b="1" u="sng" dirty="0">
                <a:latin typeface="Tahoma" panose="020B0604030504040204" pitchFamily="34" charset="0"/>
                <a:ea typeface="Tahoma" panose="020B0604030504040204" pitchFamily="34" charset="0"/>
                <a:cs typeface="Tahoma" panose="020B0604030504040204" pitchFamily="34" charset="0"/>
              </a:rPr>
              <a:t>At </a:t>
            </a:r>
            <a:r>
              <a:rPr lang="de-DE" b="1" u="sng" dirty="0" err="1">
                <a:latin typeface="Tahoma" panose="020B0604030504040204" pitchFamily="34" charset="0"/>
                <a:ea typeface="Tahoma" panose="020B0604030504040204" pitchFamily="34" charset="0"/>
                <a:cs typeface="Tahoma" panose="020B0604030504040204" pitchFamily="34" charset="0"/>
              </a:rPr>
              <a:t>the</a:t>
            </a:r>
            <a:r>
              <a:rPr lang="de-DE" b="1" u="sng" dirty="0">
                <a:latin typeface="Tahoma" panose="020B0604030504040204" pitchFamily="34" charset="0"/>
                <a:ea typeface="Tahoma" panose="020B0604030504040204" pitchFamily="34" charset="0"/>
                <a:cs typeface="Tahoma" panose="020B0604030504040204" pitchFamily="34" charset="0"/>
              </a:rPr>
              <a:t> lower </a:t>
            </a:r>
            <a:r>
              <a:rPr lang="de-DE" b="1" u="sng" dirty="0" err="1">
                <a:latin typeface="Tahoma" panose="020B0604030504040204" pitchFamily="34" charset="0"/>
                <a:ea typeface="Tahoma" panose="020B0604030504040204" pitchFamily="34" charset="0"/>
                <a:cs typeface="Tahoma" panose="020B0604030504040204" pitchFamily="34" charset="0"/>
              </a:rPr>
              <a:t>speed</a:t>
            </a:r>
            <a:r>
              <a:rPr lang="de-DE" b="1" u="sng" dirty="0">
                <a:latin typeface="Tahoma" panose="020B0604030504040204" pitchFamily="34" charset="0"/>
                <a:ea typeface="Tahoma" panose="020B0604030504040204" pitchFamily="34" charset="0"/>
                <a:cs typeface="Tahoma" panose="020B0604030504040204" pitchFamily="34" charset="0"/>
              </a:rPr>
              <a:t> </a:t>
            </a:r>
            <a:r>
              <a:rPr lang="de-DE" b="1" u="sng" dirty="0" err="1">
                <a:latin typeface="Tahoma" panose="020B0604030504040204" pitchFamily="34" charset="0"/>
                <a:ea typeface="Tahoma" panose="020B0604030504040204" pitchFamily="34" charset="0"/>
                <a:cs typeface="Tahoma" panose="020B0604030504040204" pitchFamily="34" charset="0"/>
              </a:rPr>
              <a:t>limit</a:t>
            </a:r>
            <a:r>
              <a:rPr lang="de-DE" b="1" u="sng" dirty="0">
                <a:latin typeface="Tahoma" panose="020B0604030504040204" pitchFamily="34" charset="0"/>
                <a:ea typeface="Tahoma" panose="020B0604030504040204" pitchFamily="34" charset="0"/>
                <a:cs typeface="Tahoma" panose="020B0604030504040204" pitchFamily="34" charset="0"/>
              </a:rPr>
              <a:t>: </a:t>
            </a:r>
            <a:r>
              <a:rPr lang="de-DE" b="1" dirty="0" err="1">
                <a:latin typeface="Tahoma" panose="020B0604030504040204" pitchFamily="34" charset="0"/>
                <a:ea typeface="Tahoma" panose="020B0604030504040204" pitchFamily="34" charset="0"/>
                <a:cs typeface="Tahoma" panose="020B0604030504040204" pitchFamily="34" charset="0"/>
              </a:rPr>
              <a:t>Stable</a:t>
            </a:r>
            <a:r>
              <a:rPr lang="de-DE" b="1" dirty="0">
                <a:latin typeface="Tahoma" panose="020B0604030504040204" pitchFamily="34" charset="0"/>
                <a:ea typeface="Tahoma" panose="020B0604030504040204" pitchFamily="34" charset="0"/>
                <a:cs typeface="Tahoma" panose="020B0604030504040204" pitchFamily="34" charset="0"/>
              </a:rPr>
              <a:t> </a:t>
            </a:r>
            <a:r>
              <a:rPr lang="de-DE" b="1" dirty="0" err="1">
                <a:latin typeface="Tahoma" panose="020B0604030504040204" pitchFamily="34" charset="0"/>
                <a:ea typeface="Tahoma" panose="020B0604030504040204" pitchFamily="34" charset="0"/>
                <a:cs typeface="Tahoma" panose="020B0604030504040204" pitchFamily="34" charset="0"/>
              </a:rPr>
              <a:t>detection</a:t>
            </a:r>
            <a:r>
              <a:rPr lang="de-DE" b="1" dirty="0">
                <a:latin typeface="Tahoma" panose="020B0604030504040204" pitchFamily="34" charset="0"/>
                <a:ea typeface="Tahoma" panose="020B0604030504040204" pitchFamily="34" charset="0"/>
                <a:cs typeface="Tahoma" panose="020B0604030504040204" pitchFamily="34" charset="0"/>
              </a:rPr>
              <a:t> </a:t>
            </a:r>
            <a:r>
              <a:rPr lang="de-DE" b="1" dirty="0" err="1">
                <a:latin typeface="Tahoma" panose="020B0604030504040204" pitchFamily="34" charset="0"/>
                <a:ea typeface="Tahoma" panose="020B0604030504040204" pitchFamily="34" charset="0"/>
                <a:cs typeface="Tahoma" panose="020B0604030504040204" pitchFamily="34" charset="0"/>
              </a:rPr>
              <a:t>of</a:t>
            </a:r>
            <a:r>
              <a:rPr lang="de-DE" b="1" dirty="0">
                <a:latin typeface="Tahoma" panose="020B0604030504040204" pitchFamily="34" charset="0"/>
                <a:ea typeface="Tahoma" panose="020B0604030504040204" pitchFamily="34" charset="0"/>
                <a:cs typeface="Tahoma" panose="020B0604030504040204" pitchFamily="34" charset="0"/>
              </a:rPr>
              <a:t> a </a:t>
            </a:r>
            <a:r>
              <a:rPr lang="de-DE" b="1" dirty="0" err="1">
                <a:latin typeface="Tahoma" panose="020B0604030504040204" pitchFamily="34" charset="0"/>
                <a:ea typeface="Tahoma" panose="020B0604030504040204" pitchFamily="34" charset="0"/>
                <a:cs typeface="Tahoma" panose="020B0604030504040204" pitchFamily="34" charset="0"/>
              </a:rPr>
              <a:t>bicycle</a:t>
            </a:r>
            <a:r>
              <a:rPr lang="de-DE" b="1" dirty="0">
                <a:latin typeface="Tahoma" panose="020B0604030504040204" pitchFamily="34" charset="0"/>
                <a:ea typeface="Tahoma" panose="020B0604030504040204" pitchFamily="34" charset="0"/>
                <a:cs typeface="Tahoma" panose="020B0604030504040204" pitchFamily="34" charset="0"/>
              </a:rPr>
              <a:t> </a:t>
            </a:r>
            <a:r>
              <a:rPr lang="de-DE" b="1" dirty="0" err="1">
                <a:latin typeface="Tahoma" panose="020B0604030504040204" pitchFamily="34" charset="0"/>
                <a:ea typeface="Tahoma" panose="020B0604030504040204" pitchFamily="34" charset="0"/>
                <a:cs typeface="Tahoma" panose="020B0604030504040204" pitchFamily="34" charset="0"/>
              </a:rPr>
              <a:t>is</a:t>
            </a:r>
            <a:r>
              <a:rPr lang="de-DE" b="1" dirty="0">
                <a:latin typeface="Tahoma" panose="020B0604030504040204" pitchFamily="34" charset="0"/>
                <a:ea typeface="Tahoma" panose="020B0604030504040204" pitchFamily="34" charset="0"/>
                <a:cs typeface="Tahoma" panose="020B0604030504040204" pitchFamily="34" charset="0"/>
              </a:rPr>
              <a:t> </a:t>
            </a:r>
            <a:r>
              <a:rPr lang="de-DE" b="1" dirty="0" err="1">
                <a:latin typeface="Tahoma" panose="020B0604030504040204" pitchFamily="34" charset="0"/>
                <a:ea typeface="Tahoma" panose="020B0604030504040204" pitchFamily="34" charset="0"/>
                <a:cs typeface="Tahoma" panose="020B0604030504040204" pitchFamily="34" charset="0"/>
              </a:rPr>
              <a:t>far</a:t>
            </a:r>
            <a:r>
              <a:rPr lang="de-DE" b="1" dirty="0">
                <a:latin typeface="Tahoma" panose="020B0604030504040204" pitchFamily="34" charset="0"/>
                <a:ea typeface="Tahoma" panose="020B0604030504040204" pitchFamily="34" charset="0"/>
                <a:cs typeface="Tahoma" panose="020B0604030504040204" pitchFamily="34" charset="0"/>
              </a:rPr>
              <a:t> </a:t>
            </a:r>
            <a:r>
              <a:rPr lang="de-DE" b="1" dirty="0" err="1">
                <a:latin typeface="Tahoma" panose="020B0604030504040204" pitchFamily="34" charset="0"/>
                <a:ea typeface="Tahoma" panose="020B0604030504040204" pitchFamily="34" charset="0"/>
                <a:cs typeface="Tahoma" panose="020B0604030504040204" pitchFamily="34" charset="0"/>
              </a:rPr>
              <a:t>more</a:t>
            </a:r>
            <a:r>
              <a:rPr lang="de-DE" b="1" dirty="0">
                <a:latin typeface="Tahoma" panose="020B0604030504040204" pitchFamily="34" charset="0"/>
                <a:ea typeface="Tahoma" panose="020B0604030504040204" pitchFamily="34" charset="0"/>
                <a:cs typeface="Tahoma" panose="020B0604030504040204" pitchFamily="34" charset="0"/>
              </a:rPr>
              <a:t> </a:t>
            </a:r>
            <a:r>
              <a:rPr lang="de-DE" b="1" dirty="0" err="1">
                <a:latin typeface="Tahoma" panose="020B0604030504040204" pitchFamily="34" charset="0"/>
                <a:ea typeface="Tahoma" panose="020B0604030504040204" pitchFamily="34" charset="0"/>
                <a:cs typeface="Tahoma" panose="020B0604030504040204" pitchFamily="34" charset="0"/>
              </a:rPr>
              <a:t>difficult</a:t>
            </a:r>
            <a:r>
              <a:rPr lang="de-DE" b="1" dirty="0">
                <a:latin typeface="Tahoma" panose="020B0604030504040204" pitchFamily="34" charset="0"/>
                <a:ea typeface="Tahoma" panose="020B0604030504040204" pitchFamily="34" charset="0"/>
                <a:cs typeface="Tahoma" panose="020B0604030504040204" pitchFamily="34" charset="0"/>
              </a:rPr>
              <a:t> </a:t>
            </a:r>
            <a:r>
              <a:rPr lang="de-DE" b="1" dirty="0" err="1">
                <a:latin typeface="Tahoma" panose="020B0604030504040204" pitchFamily="34" charset="0"/>
                <a:ea typeface="Tahoma" panose="020B0604030504040204" pitchFamily="34" charset="0"/>
                <a:cs typeface="Tahoma" panose="020B0604030504040204" pitchFamily="34" charset="0"/>
              </a:rPr>
              <a:t>than</a:t>
            </a:r>
            <a:r>
              <a:rPr lang="de-DE" b="1" dirty="0">
                <a:latin typeface="Tahoma" panose="020B0604030504040204" pitchFamily="34" charset="0"/>
                <a:ea typeface="Tahoma" panose="020B0604030504040204" pitchFamily="34" charset="0"/>
                <a:cs typeface="Tahoma" panose="020B0604030504040204" pitchFamily="34" charset="0"/>
              </a:rPr>
              <a:t> </a:t>
            </a:r>
            <a:r>
              <a:rPr lang="de-DE" b="1" dirty="0" err="1">
                <a:latin typeface="Tahoma" panose="020B0604030504040204" pitchFamily="34" charset="0"/>
                <a:ea typeface="Tahoma" panose="020B0604030504040204" pitchFamily="34" charset="0"/>
                <a:cs typeface="Tahoma" panose="020B0604030504040204" pitchFamily="34" charset="0"/>
              </a:rPr>
              <a:t>that</a:t>
            </a:r>
            <a:r>
              <a:rPr lang="de-DE" b="1" dirty="0">
                <a:latin typeface="Tahoma" panose="020B0604030504040204" pitchFamily="34" charset="0"/>
                <a:ea typeface="Tahoma" panose="020B0604030504040204" pitchFamily="34" charset="0"/>
                <a:cs typeface="Tahoma" panose="020B0604030504040204" pitchFamily="34" charset="0"/>
              </a:rPr>
              <a:t> </a:t>
            </a:r>
            <a:r>
              <a:rPr lang="de-DE" b="1" dirty="0" err="1">
                <a:latin typeface="Tahoma" panose="020B0604030504040204" pitchFamily="34" charset="0"/>
                <a:ea typeface="Tahoma" panose="020B0604030504040204" pitchFamily="34" charset="0"/>
                <a:cs typeface="Tahoma" panose="020B0604030504040204" pitchFamily="34" charset="0"/>
              </a:rPr>
              <a:t>of</a:t>
            </a:r>
            <a:r>
              <a:rPr lang="de-DE" b="1" dirty="0">
                <a:latin typeface="Tahoma" panose="020B0604030504040204" pitchFamily="34" charset="0"/>
                <a:ea typeface="Tahoma" panose="020B0604030504040204" pitchFamily="34" charset="0"/>
                <a:cs typeface="Tahoma" panose="020B0604030504040204" pitchFamily="34" charset="0"/>
              </a:rPr>
              <a:t> a </a:t>
            </a:r>
            <a:r>
              <a:rPr lang="de-DE" b="1" dirty="0" err="1">
                <a:latin typeface="Tahoma" panose="020B0604030504040204" pitchFamily="34" charset="0"/>
                <a:ea typeface="Tahoma" panose="020B0604030504040204" pitchFamily="34" charset="0"/>
                <a:cs typeface="Tahoma" panose="020B0604030504040204" pitchFamily="34" charset="0"/>
              </a:rPr>
              <a:t>pedestrian</a:t>
            </a:r>
            <a:r>
              <a:rPr lang="de-DE" b="1" dirty="0">
                <a:latin typeface="Tahoma" panose="020B0604030504040204" pitchFamily="34" charset="0"/>
                <a:ea typeface="Tahoma" panose="020B0604030504040204" pitchFamily="34" charset="0"/>
                <a:cs typeface="Tahoma" panose="020B0604030504040204" pitchFamily="34" charset="0"/>
              </a:rPr>
              <a:t>. </a:t>
            </a:r>
          </a:p>
          <a:p>
            <a:pPr marL="742950" lvl="1" indent="-285750">
              <a:lnSpc>
                <a:spcPct val="120000"/>
              </a:lnSpc>
              <a:buFont typeface="Arial" panose="020B0604020202020204" pitchFamily="34" charset="0"/>
              <a:buChar char="•"/>
            </a:pPr>
            <a:r>
              <a:rPr lang="de-DE" dirty="0">
                <a:latin typeface="Tahoma" panose="020B0604030504040204" pitchFamily="34" charset="0"/>
                <a:ea typeface="Tahoma" panose="020B0604030504040204" pitchFamily="34" charset="0"/>
                <a:cs typeface="Tahoma" panose="020B0604030504040204" pitchFamily="34" charset="0"/>
              </a:rPr>
              <a:t>The </a:t>
            </a:r>
            <a:r>
              <a:rPr lang="de-DE" dirty="0" err="1">
                <a:latin typeface="Tahoma" panose="020B0604030504040204" pitchFamily="34" charset="0"/>
                <a:ea typeface="Tahoma" panose="020B0604030504040204" pitchFamily="34" charset="0"/>
                <a:cs typeface="Tahoma" panose="020B0604030504040204" pitchFamily="34" charset="0"/>
              </a:rPr>
              <a:t>limiting</a:t>
            </a:r>
            <a:r>
              <a:rPr lang="de-DE" dirty="0">
                <a:latin typeface="Tahoma" panose="020B0604030504040204" pitchFamily="34" charset="0"/>
                <a:ea typeface="Tahoma" panose="020B0604030504040204" pitchFamily="34" charset="0"/>
                <a:cs typeface="Tahoma" panose="020B0604030504040204" pitchFamily="34" charset="0"/>
              </a:rPr>
              <a:t> </a:t>
            </a:r>
            <a:r>
              <a:rPr lang="de-DE" dirty="0" err="1">
                <a:latin typeface="Tahoma" panose="020B0604030504040204" pitchFamily="34" charset="0"/>
                <a:ea typeface="Tahoma" panose="020B0604030504040204" pitchFamily="34" charset="0"/>
                <a:cs typeface="Tahoma" panose="020B0604030504040204" pitchFamily="34" charset="0"/>
              </a:rPr>
              <a:t>factor</a:t>
            </a:r>
            <a:r>
              <a:rPr lang="de-DE" dirty="0">
                <a:latin typeface="Tahoma" panose="020B0604030504040204" pitchFamily="34" charset="0"/>
                <a:ea typeface="Tahoma" panose="020B0604030504040204" pitchFamily="34" charset="0"/>
                <a:cs typeface="Tahoma" panose="020B0604030504040204" pitchFamily="34" charset="0"/>
              </a:rPr>
              <a:t> </a:t>
            </a:r>
            <a:r>
              <a:rPr lang="de-DE" dirty="0" err="1">
                <a:latin typeface="Tahoma" panose="020B0604030504040204" pitchFamily="34" charset="0"/>
                <a:ea typeface="Tahoma" panose="020B0604030504040204" pitchFamily="34" charset="0"/>
                <a:cs typeface="Tahoma" panose="020B0604030504040204" pitchFamily="34" charset="0"/>
              </a:rPr>
              <a:t>of</a:t>
            </a:r>
            <a:r>
              <a:rPr lang="de-DE" dirty="0">
                <a:latin typeface="Tahoma" panose="020B0604030504040204" pitchFamily="34" charset="0"/>
                <a:ea typeface="Tahoma" panose="020B0604030504040204" pitchFamily="34" charset="0"/>
                <a:cs typeface="Tahoma" panose="020B0604030504040204" pitchFamily="34" charset="0"/>
              </a:rPr>
              <a:t> </a:t>
            </a:r>
            <a:r>
              <a:rPr lang="de-DE" dirty="0" err="1">
                <a:latin typeface="Tahoma" panose="020B0604030504040204" pitchFamily="34" charset="0"/>
                <a:ea typeface="Tahoma" panose="020B0604030504040204" pitchFamily="34" charset="0"/>
                <a:cs typeface="Tahoma" panose="020B0604030504040204" pitchFamily="34" charset="0"/>
              </a:rPr>
              <a:t>performance</a:t>
            </a:r>
            <a:r>
              <a:rPr lang="de-DE" dirty="0">
                <a:latin typeface="Tahoma" panose="020B0604030504040204" pitchFamily="34" charset="0"/>
                <a:ea typeface="Tahoma" panose="020B0604030504040204" pitchFamily="34" charset="0"/>
                <a:cs typeface="Tahoma" panose="020B0604030504040204" pitchFamily="34" charset="0"/>
              </a:rPr>
              <a:t> </a:t>
            </a:r>
            <a:r>
              <a:rPr lang="de-DE" dirty="0" err="1">
                <a:latin typeface="Tahoma" panose="020B0604030504040204" pitchFamily="34" charset="0"/>
                <a:ea typeface="Tahoma" panose="020B0604030504040204" pitchFamily="34" charset="0"/>
                <a:cs typeface="Tahoma" panose="020B0604030504040204" pitchFamily="34" charset="0"/>
              </a:rPr>
              <a:t>is</a:t>
            </a:r>
            <a:r>
              <a:rPr lang="de-DE" dirty="0">
                <a:latin typeface="Tahoma" panose="020B0604030504040204" pitchFamily="34" charset="0"/>
                <a:ea typeface="Tahoma" panose="020B0604030504040204" pitchFamily="34" charset="0"/>
                <a:cs typeface="Tahoma" panose="020B0604030504040204" pitchFamily="34" charset="0"/>
              </a:rPr>
              <a:t> </a:t>
            </a:r>
            <a:r>
              <a:rPr lang="de-DE" dirty="0" err="1">
                <a:latin typeface="Tahoma" panose="020B0604030504040204" pitchFamily="34" charset="0"/>
                <a:ea typeface="Tahoma" panose="020B0604030504040204" pitchFamily="34" charset="0"/>
                <a:cs typeface="Tahoma" panose="020B0604030504040204" pitchFamily="34" charset="0"/>
              </a:rPr>
              <a:t>the</a:t>
            </a:r>
            <a:r>
              <a:rPr lang="de-DE" dirty="0">
                <a:latin typeface="Tahoma" panose="020B0604030504040204" pitchFamily="34" charset="0"/>
                <a:ea typeface="Tahoma" panose="020B0604030504040204" pitchFamily="34" charset="0"/>
                <a:cs typeface="Tahoma" panose="020B0604030504040204" pitchFamily="34" charset="0"/>
              </a:rPr>
              <a:t> </a:t>
            </a:r>
            <a:r>
              <a:rPr lang="de-DE" dirty="0" err="1">
                <a:latin typeface="Tahoma" panose="020B0604030504040204" pitchFamily="34" charset="0"/>
                <a:ea typeface="Tahoma" panose="020B0604030504040204" pitchFamily="34" charset="0"/>
                <a:cs typeface="Tahoma" panose="020B0604030504040204" pitchFamily="34" charset="0"/>
              </a:rPr>
              <a:t>field</a:t>
            </a:r>
            <a:r>
              <a:rPr lang="de-DE" dirty="0">
                <a:latin typeface="Tahoma" panose="020B0604030504040204" pitchFamily="34" charset="0"/>
                <a:ea typeface="Tahoma" panose="020B0604030504040204" pitchFamily="34" charset="0"/>
                <a:cs typeface="Tahoma" panose="020B0604030504040204" pitchFamily="34" charset="0"/>
              </a:rPr>
              <a:t> </a:t>
            </a:r>
            <a:r>
              <a:rPr lang="de-DE" dirty="0" err="1">
                <a:latin typeface="Tahoma" panose="020B0604030504040204" pitchFamily="34" charset="0"/>
                <a:ea typeface="Tahoma" panose="020B0604030504040204" pitchFamily="34" charset="0"/>
                <a:cs typeface="Tahoma" panose="020B0604030504040204" pitchFamily="34" charset="0"/>
              </a:rPr>
              <a:t>of</a:t>
            </a:r>
            <a:r>
              <a:rPr lang="de-DE" dirty="0">
                <a:latin typeface="Tahoma" panose="020B0604030504040204" pitchFamily="34" charset="0"/>
                <a:ea typeface="Tahoma" panose="020B0604030504040204" pitchFamily="34" charset="0"/>
                <a:cs typeface="Tahoma" panose="020B0604030504040204" pitchFamily="34" charset="0"/>
              </a:rPr>
              <a:t> </a:t>
            </a:r>
            <a:r>
              <a:rPr lang="de-DE" dirty="0" err="1">
                <a:latin typeface="Tahoma" panose="020B0604030504040204" pitchFamily="34" charset="0"/>
                <a:ea typeface="Tahoma" panose="020B0604030504040204" pitchFamily="34" charset="0"/>
                <a:cs typeface="Tahoma" panose="020B0604030504040204" pitchFamily="34" charset="0"/>
              </a:rPr>
              <a:t>view</a:t>
            </a:r>
            <a:r>
              <a:rPr lang="de-DE" dirty="0">
                <a:latin typeface="Tahoma" panose="020B0604030504040204" pitchFamily="34" charset="0"/>
                <a:ea typeface="Tahoma" panose="020B0604030504040204" pitchFamily="34" charset="0"/>
                <a:cs typeface="Tahoma" panose="020B0604030504040204" pitchFamily="34" charset="0"/>
              </a:rPr>
              <a:t> </a:t>
            </a:r>
            <a:r>
              <a:rPr lang="de-DE" dirty="0" err="1">
                <a:latin typeface="Tahoma" panose="020B0604030504040204" pitchFamily="34" charset="0"/>
                <a:ea typeface="Tahoma" panose="020B0604030504040204" pitchFamily="34" charset="0"/>
                <a:cs typeface="Tahoma" panose="020B0604030504040204" pitchFamily="34" charset="0"/>
              </a:rPr>
              <a:t>of</a:t>
            </a:r>
            <a:r>
              <a:rPr lang="de-DE" dirty="0">
                <a:latin typeface="Tahoma" panose="020B0604030504040204" pitchFamily="34" charset="0"/>
                <a:ea typeface="Tahoma" panose="020B0604030504040204" pitchFamily="34" charset="0"/>
                <a:cs typeface="Tahoma" panose="020B0604030504040204" pitchFamily="34" charset="0"/>
              </a:rPr>
              <a:t> </a:t>
            </a:r>
            <a:r>
              <a:rPr lang="de-DE" dirty="0" err="1">
                <a:latin typeface="Tahoma" panose="020B0604030504040204" pitchFamily="34" charset="0"/>
                <a:ea typeface="Tahoma" panose="020B0604030504040204" pitchFamily="34" charset="0"/>
                <a:cs typeface="Tahoma" panose="020B0604030504040204" pitchFamily="34" charset="0"/>
              </a:rPr>
              <a:t>the</a:t>
            </a:r>
            <a:r>
              <a:rPr lang="de-DE" dirty="0">
                <a:latin typeface="Tahoma" panose="020B0604030504040204" pitchFamily="34" charset="0"/>
                <a:ea typeface="Tahoma" panose="020B0604030504040204" pitchFamily="34" charset="0"/>
                <a:cs typeface="Tahoma" panose="020B0604030504040204" pitchFamily="34" charset="0"/>
              </a:rPr>
              <a:t> </a:t>
            </a:r>
            <a:r>
              <a:rPr lang="de-DE" dirty="0" err="1">
                <a:latin typeface="Tahoma" panose="020B0604030504040204" pitchFamily="34" charset="0"/>
                <a:ea typeface="Tahoma" panose="020B0604030504040204" pitchFamily="34" charset="0"/>
                <a:cs typeface="Tahoma" panose="020B0604030504040204" pitchFamily="34" charset="0"/>
              </a:rPr>
              <a:t>sensing</a:t>
            </a:r>
            <a:r>
              <a:rPr lang="de-DE" dirty="0">
                <a:latin typeface="Tahoma" panose="020B0604030504040204" pitchFamily="34" charset="0"/>
                <a:ea typeface="Tahoma" panose="020B0604030504040204" pitchFamily="34" charset="0"/>
                <a:cs typeface="Tahoma" panose="020B0604030504040204" pitchFamily="34" charset="0"/>
              </a:rPr>
              <a:t> </a:t>
            </a:r>
            <a:r>
              <a:rPr lang="de-DE" dirty="0" err="1">
                <a:latin typeface="Tahoma" panose="020B0604030504040204" pitchFamily="34" charset="0"/>
                <a:ea typeface="Tahoma" panose="020B0604030504040204" pitchFamily="34" charset="0"/>
                <a:cs typeface="Tahoma" panose="020B0604030504040204" pitchFamily="34" charset="0"/>
              </a:rPr>
              <a:t>system</a:t>
            </a:r>
            <a:r>
              <a:rPr lang="de-DE" dirty="0">
                <a:latin typeface="Tahoma" panose="020B0604030504040204" pitchFamily="34" charset="0"/>
                <a:ea typeface="Tahoma" panose="020B0604030504040204" pitchFamily="34" charset="0"/>
                <a:cs typeface="Tahoma" panose="020B0604030504040204" pitchFamily="34" charset="0"/>
              </a:rPr>
              <a:t>. </a:t>
            </a:r>
          </a:p>
          <a:p>
            <a:pPr marL="742950" lvl="1" indent="-285750">
              <a:lnSpc>
                <a:spcPct val="120000"/>
              </a:lnSpc>
              <a:spcAft>
                <a:spcPts val="1800"/>
              </a:spcAft>
              <a:buFont typeface="Arial" panose="020B0604020202020204" pitchFamily="34" charset="0"/>
              <a:buChar char="•"/>
            </a:pPr>
            <a:r>
              <a:rPr lang="de-DE" dirty="0">
                <a:latin typeface="Tahoma" panose="020B0604030504040204" pitchFamily="34" charset="0"/>
                <a:ea typeface="Tahoma" panose="020B0604030504040204" pitchFamily="34" charset="0"/>
                <a:cs typeface="Tahoma" panose="020B0604030504040204" pitchFamily="34" charset="0"/>
              </a:rPr>
              <a:t>In </a:t>
            </a:r>
            <a:r>
              <a:rPr lang="de-DE" dirty="0" err="1">
                <a:latin typeface="Tahoma" panose="020B0604030504040204" pitchFamily="34" charset="0"/>
                <a:ea typeface="Tahoma" panose="020B0604030504040204" pitchFamily="34" charset="0"/>
                <a:cs typeface="Tahoma" panose="020B0604030504040204" pitchFamily="34" charset="0"/>
              </a:rPr>
              <a:t>order</a:t>
            </a:r>
            <a:r>
              <a:rPr lang="de-DE" dirty="0">
                <a:latin typeface="Tahoma" panose="020B0604030504040204" pitchFamily="34" charset="0"/>
                <a:ea typeface="Tahoma" panose="020B0604030504040204" pitchFamily="34" charset="0"/>
                <a:cs typeface="Tahoma" panose="020B0604030504040204" pitchFamily="34" charset="0"/>
              </a:rPr>
              <a:t> </a:t>
            </a:r>
            <a:r>
              <a:rPr lang="de-DE" dirty="0" err="1">
                <a:latin typeface="Tahoma" panose="020B0604030504040204" pitchFamily="34" charset="0"/>
                <a:ea typeface="Tahoma" panose="020B0604030504040204" pitchFamily="34" charset="0"/>
                <a:cs typeface="Tahoma" panose="020B0604030504040204" pitchFamily="34" charset="0"/>
              </a:rPr>
              <a:t>to</a:t>
            </a:r>
            <a:r>
              <a:rPr lang="de-DE" dirty="0">
                <a:latin typeface="Tahoma" panose="020B0604030504040204" pitchFamily="34" charset="0"/>
                <a:ea typeface="Tahoma" panose="020B0604030504040204" pitchFamily="34" charset="0"/>
                <a:cs typeface="Tahoma" panose="020B0604030504040204" pitchFamily="34" charset="0"/>
              </a:rPr>
              <a:t> </a:t>
            </a:r>
            <a:r>
              <a:rPr lang="de-DE" dirty="0" err="1">
                <a:latin typeface="Tahoma" panose="020B0604030504040204" pitchFamily="34" charset="0"/>
                <a:ea typeface="Tahoma" panose="020B0604030504040204" pitchFamily="34" charset="0"/>
                <a:cs typeface="Tahoma" panose="020B0604030504040204" pitchFamily="34" charset="0"/>
              </a:rPr>
              <a:t>make</a:t>
            </a:r>
            <a:r>
              <a:rPr lang="de-DE" dirty="0">
                <a:latin typeface="Tahoma" panose="020B0604030504040204" pitchFamily="34" charset="0"/>
                <a:ea typeface="Tahoma" panose="020B0604030504040204" pitchFamily="34" charset="0"/>
                <a:cs typeface="Tahoma" panose="020B0604030504040204" pitchFamily="34" charset="0"/>
              </a:rPr>
              <a:t> a robust </a:t>
            </a:r>
            <a:r>
              <a:rPr lang="de-DE" dirty="0" err="1">
                <a:latin typeface="Tahoma" panose="020B0604030504040204" pitchFamily="34" charset="0"/>
                <a:ea typeface="Tahoma" panose="020B0604030504040204" pitchFamily="34" charset="0"/>
                <a:cs typeface="Tahoma" panose="020B0604030504040204" pitchFamily="34" charset="0"/>
              </a:rPr>
              <a:t>decision</a:t>
            </a:r>
            <a:r>
              <a:rPr lang="de-DE" dirty="0">
                <a:latin typeface="Tahoma" panose="020B0604030504040204" pitchFamily="34" charset="0"/>
                <a:ea typeface="Tahoma" panose="020B0604030504040204" pitchFamily="34" charset="0"/>
                <a:cs typeface="Tahoma" panose="020B0604030504040204" pitchFamily="34" charset="0"/>
              </a:rPr>
              <a:t> </a:t>
            </a:r>
            <a:r>
              <a:rPr lang="de-DE" dirty="0" err="1">
                <a:latin typeface="Tahoma" panose="020B0604030504040204" pitchFamily="34" charset="0"/>
                <a:ea typeface="Tahoma" panose="020B0604030504040204" pitchFamily="34" charset="0"/>
                <a:cs typeface="Tahoma" panose="020B0604030504040204" pitchFamily="34" charset="0"/>
              </a:rPr>
              <a:t>for</a:t>
            </a:r>
            <a:r>
              <a:rPr lang="de-DE" dirty="0">
                <a:latin typeface="Tahoma" panose="020B0604030504040204" pitchFamily="34" charset="0"/>
                <a:ea typeface="Tahoma" panose="020B0604030504040204" pitchFamily="34" charset="0"/>
                <a:cs typeface="Tahoma" panose="020B0604030504040204" pitchFamily="34" charset="0"/>
              </a:rPr>
              <a:t> </a:t>
            </a:r>
            <a:r>
              <a:rPr lang="de-DE" dirty="0" err="1">
                <a:latin typeface="Tahoma" panose="020B0604030504040204" pitchFamily="34" charset="0"/>
                <a:ea typeface="Tahoma" panose="020B0604030504040204" pitchFamily="34" charset="0"/>
                <a:cs typeface="Tahoma" panose="020B0604030504040204" pitchFamily="34" charset="0"/>
              </a:rPr>
              <a:t>intervention</a:t>
            </a:r>
            <a:r>
              <a:rPr lang="de-DE" dirty="0">
                <a:latin typeface="Tahoma" panose="020B0604030504040204" pitchFamily="34" charset="0"/>
                <a:ea typeface="Tahoma" panose="020B0604030504040204" pitchFamily="34" charset="0"/>
                <a:cs typeface="Tahoma" panose="020B0604030504040204" pitchFamily="34" charset="0"/>
              </a:rPr>
              <a:t>, </a:t>
            </a:r>
            <a:r>
              <a:rPr lang="de-DE" dirty="0" err="1">
                <a:latin typeface="Tahoma" panose="020B0604030504040204" pitchFamily="34" charset="0"/>
                <a:ea typeface="Tahoma" panose="020B0604030504040204" pitchFamily="34" charset="0"/>
                <a:cs typeface="Tahoma" panose="020B0604030504040204" pitchFamily="34" charset="0"/>
              </a:rPr>
              <a:t>the</a:t>
            </a:r>
            <a:r>
              <a:rPr lang="de-DE" dirty="0">
                <a:latin typeface="Tahoma" panose="020B0604030504040204" pitchFamily="34" charset="0"/>
                <a:ea typeface="Tahoma" panose="020B0604030504040204" pitchFamily="34" charset="0"/>
                <a:cs typeface="Tahoma" panose="020B0604030504040204" pitchFamily="34" charset="0"/>
              </a:rPr>
              <a:t> </a:t>
            </a:r>
            <a:r>
              <a:rPr lang="de-DE" dirty="0" err="1">
                <a:latin typeface="Tahoma" panose="020B0604030504040204" pitchFamily="34" charset="0"/>
                <a:ea typeface="Tahoma" panose="020B0604030504040204" pitchFamily="34" charset="0"/>
                <a:cs typeface="Tahoma" panose="020B0604030504040204" pitchFamily="34" charset="0"/>
              </a:rPr>
              <a:t>objects</a:t>
            </a:r>
            <a:r>
              <a:rPr lang="de-DE" dirty="0">
                <a:latin typeface="Tahoma" panose="020B0604030504040204" pitchFamily="34" charset="0"/>
                <a:ea typeface="Tahoma" panose="020B0604030504040204" pitchFamily="34" charset="0"/>
                <a:cs typeface="Tahoma" panose="020B0604030504040204" pitchFamily="34" charset="0"/>
              </a:rPr>
              <a:t> </a:t>
            </a:r>
            <a:r>
              <a:rPr lang="de-DE" dirty="0" err="1">
                <a:latin typeface="Tahoma" panose="020B0604030504040204" pitchFamily="34" charset="0"/>
                <a:ea typeface="Tahoma" panose="020B0604030504040204" pitchFamily="34" charset="0"/>
                <a:cs typeface="Tahoma" panose="020B0604030504040204" pitchFamily="34" charset="0"/>
              </a:rPr>
              <a:t>need</a:t>
            </a:r>
            <a:r>
              <a:rPr lang="de-DE" dirty="0">
                <a:latin typeface="Tahoma" panose="020B0604030504040204" pitchFamily="34" charset="0"/>
                <a:ea typeface="Tahoma" panose="020B0604030504040204" pitchFamily="34" charset="0"/>
                <a:cs typeface="Tahoma" panose="020B0604030504040204" pitchFamily="34" charset="0"/>
              </a:rPr>
              <a:t> </a:t>
            </a:r>
            <a:r>
              <a:rPr lang="de-DE" dirty="0" err="1">
                <a:latin typeface="Tahoma" panose="020B0604030504040204" pitchFamily="34" charset="0"/>
                <a:ea typeface="Tahoma" panose="020B0604030504040204" pitchFamily="34" charset="0"/>
                <a:cs typeface="Tahoma" panose="020B0604030504040204" pitchFamily="34" charset="0"/>
              </a:rPr>
              <a:t>to</a:t>
            </a:r>
            <a:r>
              <a:rPr lang="de-DE" dirty="0">
                <a:latin typeface="Tahoma" panose="020B0604030504040204" pitchFamily="34" charset="0"/>
                <a:ea typeface="Tahoma" panose="020B0604030504040204" pitchFamily="34" charset="0"/>
                <a:cs typeface="Tahoma" panose="020B0604030504040204" pitchFamily="34" charset="0"/>
              </a:rPr>
              <a:t> </a:t>
            </a:r>
            <a:r>
              <a:rPr lang="de-DE" dirty="0" err="1">
                <a:latin typeface="Tahoma" panose="020B0604030504040204" pitchFamily="34" charset="0"/>
                <a:ea typeface="Tahoma" panose="020B0604030504040204" pitchFamily="34" charset="0"/>
                <a:cs typeface="Tahoma" panose="020B0604030504040204" pitchFamily="34" charset="0"/>
              </a:rPr>
              <a:t>be</a:t>
            </a:r>
            <a:r>
              <a:rPr lang="de-DE" dirty="0">
                <a:latin typeface="Tahoma" panose="020B0604030504040204" pitchFamily="34" charset="0"/>
                <a:ea typeface="Tahoma" panose="020B0604030504040204" pitchFamily="34" charset="0"/>
                <a:cs typeface="Tahoma" panose="020B0604030504040204" pitchFamily="34" charset="0"/>
              </a:rPr>
              <a:t> </a:t>
            </a:r>
            <a:r>
              <a:rPr lang="de-DE" dirty="0" err="1">
                <a:latin typeface="Tahoma" panose="020B0604030504040204" pitchFamily="34" charset="0"/>
                <a:ea typeface="Tahoma" panose="020B0604030504040204" pitchFamily="34" charset="0"/>
                <a:cs typeface="Tahoma" panose="020B0604030504040204" pitchFamily="34" charset="0"/>
              </a:rPr>
              <a:t>detected</a:t>
            </a:r>
            <a:r>
              <a:rPr lang="de-DE" dirty="0">
                <a:latin typeface="Tahoma" panose="020B0604030504040204" pitchFamily="34" charset="0"/>
                <a:ea typeface="Tahoma" panose="020B0604030504040204" pitchFamily="34" charset="0"/>
                <a:cs typeface="Tahoma" panose="020B0604030504040204" pitchFamily="34" charset="0"/>
              </a:rPr>
              <a:t> </a:t>
            </a:r>
            <a:r>
              <a:rPr lang="de-DE" dirty="0" err="1">
                <a:latin typeface="Tahoma" panose="020B0604030504040204" pitchFamily="34" charset="0"/>
                <a:ea typeface="Tahoma" panose="020B0604030504040204" pitchFamily="34" charset="0"/>
                <a:cs typeface="Tahoma" panose="020B0604030504040204" pitchFamily="34" charset="0"/>
              </a:rPr>
              <a:t>and</a:t>
            </a:r>
            <a:r>
              <a:rPr lang="de-DE" dirty="0">
                <a:latin typeface="Tahoma" panose="020B0604030504040204" pitchFamily="34" charset="0"/>
                <a:ea typeface="Tahoma" panose="020B0604030504040204" pitchFamily="34" charset="0"/>
                <a:cs typeface="Tahoma" panose="020B0604030504040204" pitchFamily="34" charset="0"/>
              </a:rPr>
              <a:t> </a:t>
            </a:r>
            <a:r>
              <a:rPr lang="de-DE" dirty="0" err="1">
                <a:latin typeface="Tahoma" panose="020B0604030504040204" pitchFamily="34" charset="0"/>
                <a:ea typeface="Tahoma" panose="020B0604030504040204" pitchFamily="34" charset="0"/>
                <a:cs typeface="Tahoma" panose="020B0604030504040204" pitchFamily="34" charset="0"/>
              </a:rPr>
              <a:t>classified</a:t>
            </a:r>
            <a:r>
              <a:rPr lang="de-DE" dirty="0">
                <a:latin typeface="Tahoma" panose="020B0604030504040204" pitchFamily="34" charset="0"/>
                <a:ea typeface="Tahoma" panose="020B0604030504040204" pitchFamily="34" charset="0"/>
                <a:cs typeface="Tahoma" panose="020B0604030504040204" pitchFamily="34" charset="0"/>
              </a:rPr>
              <a:t> </a:t>
            </a:r>
            <a:r>
              <a:rPr lang="de-DE" dirty="0" err="1">
                <a:latin typeface="Tahoma" panose="020B0604030504040204" pitchFamily="34" charset="0"/>
                <a:ea typeface="Tahoma" panose="020B0604030504040204" pitchFamily="34" charset="0"/>
                <a:cs typeface="Tahoma" panose="020B0604030504040204" pitchFamily="34" charset="0"/>
              </a:rPr>
              <a:t>consistently</a:t>
            </a:r>
            <a:r>
              <a:rPr lang="de-DE" dirty="0">
                <a:latin typeface="Tahoma" panose="020B0604030504040204" pitchFamily="34" charset="0"/>
                <a:ea typeface="Tahoma" panose="020B0604030504040204" pitchFamily="34" charset="0"/>
                <a:cs typeface="Tahoma" panose="020B0604030504040204" pitchFamily="34" charset="0"/>
              </a:rPr>
              <a:t> over a </a:t>
            </a:r>
            <a:r>
              <a:rPr lang="de-DE" dirty="0" err="1">
                <a:latin typeface="Tahoma" panose="020B0604030504040204" pitchFamily="34" charset="0"/>
                <a:ea typeface="Tahoma" panose="020B0604030504040204" pitchFamily="34" charset="0"/>
                <a:cs typeface="Tahoma" panose="020B0604030504040204" pitchFamily="34" charset="0"/>
              </a:rPr>
              <a:t>period</a:t>
            </a:r>
            <a:r>
              <a:rPr lang="de-DE" dirty="0">
                <a:latin typeface="Tahoma" panose="020B0604030504040204" pitchFamily="34" charset="0"/>
                <a:ea typeface="Tahoma" panose="020B0604030504040204" pitchFamily="34" charset="0"/>
                <a:cs typeface="Tahoma" panose="020B0604030504040204" pitchFamily="34" charset="0"/>
              </a:rPr>
              <a:t> </a:t>
            </a:r>
            <a:r>
              <a:rPr lang="de-DE" dirty="0" err="1">
                <a:latin typeface="Tahoma" panose="020B0604030504040204" pitchFamily="34" charset="0"/>
                <a:ea typeface="Tahoma" panose="020B0604030504040204" pitchFamily="34" charset="0"/>
                <a:cs typeface="Tahoma" panose="020B0604030504040204" pitchFamily="34" charset="0"/>
              </a:rPr>
              <a:t>of</a:t>
            </a:r>
            <a:r>
              <a:rPr lang="de-DE" dirty="0">
                <a:latin typeface="Tahoma" panose="020B0604030504040204" pitchFamily="34" charset="0"/>
                <a:ea typeface="Tahoma" panose="020B0604030504040204" pitchFamily="34" charset="0"/>
                <a:cs typeface="Tahoma" panose="020B0604030504040204" pitchFamily="34" charset="0"/>
              </a:rPr>
              <a:t> time. </a:t>
            </a:r>
          </a:p>
          <a:p>
            <a:pPr marL="742950" lvl="1" indent="-285750">
              <a:lnSpc>
                <a:spcPct val="120000"/>
              </a:lnSpc>
              <a:spcAft>
                <a:spcPts val="1800"/>
              </a:spcAft>
              <a:buFont typeface="Arial" panose="020B0604020202020204" pitchFamily="34" charset="0"/>
              <a:buChar char="•"/>
            </a:pPr>
            <a:endParaRPr lang="de-DE" dirty="0">
              <a:latin typeface="Tahoma" panose="020B0604030504040204" pitchFamily="34" charset="0"/>
              <a:ea typeface="Tahoma" panose="020B0604030504040204" pitchFamily="34" charset="0"/>
              <a:cs typeface="Tahoma" panose="020B0604030504040204" pitchFamily="34" charset="0"/>
            </a:endParaRPr>
          </a:p>
          <a:p>
            <a:pPr marL="285750" indent="-285750">
              <a:lnSpc>
                <a:spcPct val="120000"/>
              </a:lnSpc>
              <a:buFont typeface="Wingdings" panose="05000000000000000000" pitchFamily="2" charset="2"/>
              <a:buChar char="Ø"/>
            </a:pPr>
            <a:r>
              <a:rPr lang="de-DE" b="1" u="sng" dirty="0">
                <a:latin typeface="Tahoma" panose="020B0604030504040204" pitchFamily="34" charset="0"/>
                <a:ea typeface="Tahoma" panose="020B0604030504040204" pitchFamily="34" charset="0"/>
                <a:cs typeface="Tahoma" panose="020B0604030504040204" pitchFamily="34" charset="0"/>
              </a:rPr>
              <a:t>At the upper speed limit: </a:t>
            </a:r>
            <a:r>
              <a:rPr lang="de-DE" b="1" dirty="0">
                <a:latin typeface="Tahoma" panose="020B0604030504040204" pitchFamily="34" charset="0"/>
                <a:ea typeface="Tahoma" panose="020B0604030504040204" pitchFamily="34" charset="0"/>
                <a:cs typeface="Tahoma" panose="020B0604030504040204" pitchFamily="34" charset="0"/>
              </a:rPr>
              <a:t>The emergency braking timing calculation used in system design is more complex than the basic assumptions used to calculate the maximum speed reduction. </a:t>
            </a:r>
          </a:p>
          <a:p>
            <a:pPr marL="742950" lvl="1" indent="-285750">
              <a:lnSpc>
                <a:spcPct val="120000"/>
              </a:lnSpc>
              <a:buFont typeface="Arial" panose="020B0604020202020204" pitchFamily="34" charset="0"/>
              <a:buChar char="•"/>
            </a:pPr>
            <a:r>
              <a:rPr lang="de-DE" dirty="0">
                <a:latin typeface="Tahoma" panose="020B0604030504040204" pitchFamily="34" charset="0"/>
                <a:ea typeface="Tahoma" panose="020B0604030504040204" pitchFamily="34" charset="0"/>
                <a:cs typeface="Tahoma" panose="020B0604030504040204" pitchFamily="34" charset="0"/>
              </a:rPr>
              <a:t>Car2Pedestrian = </a:t>
            </a:r>
            <a:r>
              <a:rPr lang="de-DE" dirty="0" err="1">
                <a:latin typeface="Tahoma" panose="020B0604030504040204" pitchFamily="34" charset="0"/>
                <a:ea typeface="Tahoma" panose="020B0604030504040204" pitchFamily="34" charset="0"/>
                <a:cs typeface="Tahoma" panose="020B0604030504040204" pitchFamily="34" charset="0"/>
              </a:rPr>
              <a:t>intervention</a:t>
            </a:r>
            <a:r>
              <a:rPr lang="de-DE" dirty="0">
                <a:latin typeface="Tahoma" panose="020B0604030504040204" pitchFamily="34" charset="0"/>
                <a:ea typeface="Tahoma" panose="020B0604030504040204" pitchFamily="34" charset="0"/>
                <a:cs typeface="Tahoma" panose="020B0604030504040204" pitchFamily="34" charset="0"/>
              </a:rPr>
              <a:t> </a:t>
            </a:r>
            <a:r>
              <a:rPr lang="de-DE" dirty="0" err="1">
                <a:latin typeface="Tahoma" panose="020B0604030504040204" pitchFamily="34" charset="0"/>
                <a:ea typeface="Tahoma" panose="020B0604030504040204" pitchFamily="34" charset="0"/>
                <a:cs typeface="Tahoma" panose="020B0604030504040204" pitchFamily="34" charset="0"/>
              </a:rPr>
              <a:t>starts</a:t>
            </a:r>
            <a:r>
              <a:rPr lang="de-DE" dirty="0">
                <a:latin typeface="Tahoma" panose="020B0604030504040204" pitchFamily="34" charset="0"/>
                <a:ea typeface="Tahoma" panose="020B0604030504040204" pitchFamily="34" charset="0"/>
                <a:cs typeface="Tahoma" panose="020B0604030504040204" pitchFamily="34" charset="0"/>
              </a:rPr>
              <a:t>, </a:t>
            </a:r>
            <a:r>
              <a:rPr lang="de-DE" dirty="0" err="1">
                <a:latin typeface="Tahoma" panose="020B0604030504040204" pitchFamily="34" charset="0"/>
                <a:ea typeface="Tahoma" panose="020B0604030504040204" pitchFamily="34" charset="0"/>
                <a:cs typeface="Tahoma" panose="020B0604030504040204" pitchFamily="34" charset="0"/>
              </a:rPr>
              <a:t>when</a:t>
            </a:r>
            <a:r>
              <a:rPr lang="de-DE" dirty="0">
                <a:latin typeface="Tahoma" panose="020B0604030504040204" pitchFamily="34" charset="0"/>
                <a:ea typeface="Tahoma" panose="020B0604030504040204" pitchFamily="34" charset="0"/>
                <a:cs typeface="Tahoma" panose="020B0604030504040204" pitchFamily="34" charset="0"/>
              </a:rPr>
              <a:t> </a:t>
            </a:r>
            <a:r>
              <a:rPr lang="de-DE" dirty="0" err="1">
                <a:latin typeface="Tahoma" panose="020B0604030504040204" pitchFamily="34" charset="0"/>
                <a:ea typeface="Tahoma" panose="020B0604030504040204" pitchFamily="34" charset="0"/>
                <a:cs typeface="Tahoma" panose="020B0604030504040204" pitchFamily="34" charset="0"/>
              </a:rPr>
              <a:t>the</a:t>
            </a:r>
            <a:r>
              <a:rPr lang="de-DE" dirty="0">
                <a:latin typeface="Tahoma" panose="020B0604030504040204" pitchFamily="34" charset="0"/>
                <a:ea typeface="Tahoma" panose="020B0604030504040204" pitchFamily="34" charset="0"/>
                <a:cs typeface="Tahoma" panose="020B0604030504040204" pitchFamily="34" charset="0"/>
              </a:rPr>
              <a:t> </a:t>
            </a:r>
            <a:r>
              <a:rPr lang="de-DE" dirty="0" err="1">
                <a:latin typeface="Tahoma" panose="020B0604030504040204" pitchFamily="34" charset="0"/>
                <a:ea typeface="Tahoma" panose="020B0604030504040204" pitchFamily="34" charset="0"/>
                <a:cs typeface="Tahoma" panose="020B0604030504040204" pitchFamily="34" charset="0"/>
              </a:rPr>
              <a:t>pedestrian</a:t>
            </a:r>
            <a:r>
              <a:rPr lang="de-DE" dirty="0">
                <a:latin typeface="Tahoma" panose="020B0604030504040204" pitchFamily="34" charset="0"/>
                <a:ea typeface="Tahoma" panose="020B0604030504040204" pitchFamily="34" charset="0"/>
                <a:cs typeface="Tahoma" panose="020B0604030504040204" pitchFamily="34" charset="0"/>
              </a:rPr>
              <a:t> </a:t>
            </a:r>
            <a:r>
              <a:rPr lang="de-DE" dirty="0" err="1">
                <a:latin typeface="Tahoma" panose="020B0604030504040204" pitchFamily="34" charset="0"/>
                <a:ea typeface="Tahoma" panose="020B0604030504040204" pitchFamily="34" charset="0"/>
                <a:cs typeface="Tahoma" panose="020B0604030504040204" pitchFamily="34" charset="0"/>
              </a:rPr>
              <a:t>is</a:t>
            </a:r>
            <a:r>
              <a:rPr lang="de-DE" dirty="0">
                <a:latin typeface="Tahoma" panose="020B0604030504040204" pitchFamily="34" charset="0"/>
                <a:ea typeface="Tahoma" panose="020B0604030504040204" pitchFamily="34" charset="0"/>
                <a:cs typeface="Tahoma" panose="020B0604030504040204" pitchFamily="34" charset="0"/>
              </a:rPr>
              <a:t> </a:t>
            </a:r>
            <a:r>
              <a:rPr lang="de-DE" dirty="0" err="1">
                <a:latin typeface="Tahoma" panose="020B0604030504040204" pitchFamily="34" charset="0"/>
                <a:ea typeface="Tahoma" panose="020B0604030504040204" pitchFamily="34" charset="0"/>
                <a:cs typeface="Tahoma" panose="020B0604030504040204" pitchFamily="34" charset="0"/>
              </a:rPr>
              <a:t>only</a:t>
            </a:r>
            <a:r>
              <a:rPr lang="de-DE" dirty="0">
                <a:latin typeface="Tahoma" panose="020B0604030504040204" pitchFamily="34" charset="0"/>
                <a:ea typeface="Tahoma" panose="020B0604030504040204" pitchFamily="34" charset="0"/>
                <a:cs typeface="Tahoma" panose="020B0604030504040204" pitchFamily="34" charset="0"/>
              </a:rPr>
              <a:t> 30cm </a:t>
            </a:r>
            <a:r>
              <a:rPr lang="de-DE" dirty="0" err="1">
                <a:latin typeface="Tahoma" panose="020B0604030504040204" pitchFamily="34" charset="0"/>
                <a:ea typeface="Tahoma" panose="020B0604030504040204" pitchFamily="34" charset="0"/>
                <a:cs typeface="Tahoma" panose="020B0604030504040204" pitchFamily="34" charset="0"/>
              </a:rPr>
              <a:t>away</a:t>
            </a:r>
            <a:r>
              <a:rPr lang="de-DE" dirty="0">
                <a:latin typeface="Tahoma" panose="020B0604030504040204" pitchFamily="34" charset="0"/>
                <a:ea typeface="Tahoma" panose="020B0604030504040204" pitchFamily="34" charset="0"/>
                <a:cs typeface="Tahoma" panose="020B0604030504040204" pitchFamily="34" charset="0"/>
              </a:rPr>
              <a:t> </a:t>
            </a:r>
            <a:r>
              <a:rPr lang="de-DE" dirty="0" err="1">
                <a:latin typeface="Tahoma" panose="020B0604030504040204" pitchFamily="34" charset="0"/>
                <a:ea typeface="Tahoma" panose="020B0604030504040204" pitchFamily="34" charset="0"/>
                <a:cs typeface="Tahoma" panose="020B0604030504040204" pitchFamily="34" charset="0"/>
              </a:rPr>
              <a:t>from</a:t>
            </a:r>
            <a:r>
              <a:rPr lang="de-DE" dirty="0">
                <a:latin typeface="Tahoma" panose="020B0604030504040204" pitchFamily="34" charset="0"/>
                <a:ea typeface="Tahoma" panose="020B0604030504040204" pitchFamily="34" charset="0"/>
                <a:cs typeface="Tahoma" panose="020B0604030504040204" pitchFamily="34" charset="0"/>
              </a:rPr>
              <a:t> </a:t>
            </a:r>
            <a:r>
              <a:rPr lang="de-DE" dirty="0" err="1">
                <a:latin typeface="Tahoma" panose="020B0604030504040204" pitchFamily="34" charset="0"/>
                <a:ea typeface="Tahoma" panose="020B0604030504040204" pitchFamily="34" charset="0"/>
                <a:cs typeface="Tahoma" panose="020B0604030504040204" pitchFamily="34" charset="0"/>
              </a:rPr>
              <a:t>the</a:t>
            </a:r>
            <a:r>
              <a:rPr lang="de-DE" dirty="0">
                <a:latin typeface="Tahoma" panose="020B0604030504040204" pitchFamily="34" charset="0"/>
                <a:ea typeface="Tahoma" panose="020B0604030504040204" pitchFamily="34" charset="0"/>
                <a:cs typeface="Tahoma" panose="020B0604030504040204" pitchFamily="34" charset="0"/>
              </a:rPr>
              <a:t> </a:t>
            </a:r>
            <a:r>
              <a:rPr lang="de-DE" dirty="0" err="1">
                <a:latin typeface="Tahoma" panose="020B0604030504040204" pitchFamily="34" charset="0"/>
                <a:ea typeface="Tahoma" panose="020B0604030504040204" pitchFamily="34" charset="0"/>
                <a:cs typeface="Tahoma" panose="020B0604030504040204" pitchFamily="34" charset="0"/>
              </a:rPr>
              <a:t>path</a:t>
            </a:r>
            <a:r>
              <a:rPr lang="de-DE" dirty="0">
                <a:latin typeface="Tahoma" panose="020B0604030504040204" pitchFamily="34" charset="0"/>
                <a:ea typeface="Tahoma" panose="020B0604030504040204" pitchFamily="34" charset="0"/>
                <a:cs typeface="Tahoma" panose="020B0604030504040204" pitchFamily="34" charset="0"/>
              </a:rPr>
              <a:t> </a:t>
            </a:r>
            <a:r>
              <a:rPr lang="de-DE" dirty="0" err="1">
                <a:latin typeface="Tahoma" panose="020B0604030504040204" pitchFamily="34" charset="0"/>
                <a:ea typeface="Tahoma" panose="020B0604030504040204" pitchFamily="34" charset="0"/>
                <a:cs typeface="Tahoma" panose="020B0604030504040204" pitchFamily="34" charset="0"/>
              </a:rPr>
              <a:t>of</a:t>
            </a:r>
            <a:r>
              <a:rPr lang="de-DE" dirty="0">
                <a:latin typeface="Tahoma" panose="020B0604030504040204" pitchFamily="34" charset="0"/>
                <a:ea typeface="Tahoma" panose="020B0604030504040204" pitchFamily="34" charset="0"/>
                <a:cs typeface="Tahoma" panose="020B0604030504040204" pitchFamily="34" charset="0"/>
              </a:rPr>
              <a:t> </a:t>
            </a:r>
            <a:r>
              <a:rPr lang="de-DE" dirty="0" err="1">
                <a:latin typeface="Tahoma" panose="020B0604030504040204" pitchFamily="34" charset="0"/>
                <a:ea typeface="Tahoma" panose="020B0604030504040204" pitchFamily="34" charset="0"/>
                <a:cs typeface="Tahoma" panose="020B0604030504040204" pitchFamily="34" charset="0"/>
              </a:rPr>
              <a:t>the</a:t>
            </a:r>
            <a:r>
              <a:rPr lang="de-DE" dirty="0">
                <a:latin typeface="Tahoma" panose="020B0604030504040204" pitchFamily="34" charset="0"/>
                <a:ea typeface="Tahoma" panose="020B0604030504040204" pitchFamily="34" charset="0"/>
                <a:cs typeface="Tahoma" panose="020B0604030504040204" pitchFamily="34" charset="0"/>
              </a:rPr>
              <a:t> </a:t>
            </a:r>
            <a:r>
              <a:rPr lang="de-DE" dirty="0" err="1">
                <a:latin typeface="Tahoma" panose="020B0604030504040204" pitchFamily="34" charset="0"/>
                <a:ea typeface="Tahoma" panose="020B0604030504040204" pitchFamily="34" charset="0"/>
                <a:cs typeface="Tahoma" panose="020B0604030504040204" pitchFamily="34" charset="0"/>
              </a:rPr>
              <a:t>vehicle</a:t>
            </a:r>
            <a:r>
              <a:rPr lang="de-DE" dirty="0">
                <a:latin typeface="Tahoma" panose="020B0604030504040204" pitchFamily="34" charset="0"/>
                <a:ea typeface="Tahoma" panose="020B0604030504040204" pitchFamily="34" charset="0"/>
                <a:cs typeface="Tahoma" panose="020B0604030504040204" pitchFamily="34" charset="0"/>
              </a:rPr>
              <a:t>. </a:t>
            </a:r>
          </a:p>
          <a:p>
            <a:pPr marL="742950" lvl="1" indent="-285750">
              <a:lnSpc>
                <a:spcPct val="120000"/>
              </a:lnSpc>
              <a:buFont typeface="Arial" panose="020B0604020202020204" pitchFamily="34" charset="0"/>
              <a:buChar char="•"/>
            </a:pPr>
            <a:r>
              <a:rPr lang="de-DE" dirty="0">
                <a:latin typeface="Tahoma" panose="020B0604030504040204" pitchFamily="34" charset="0"/>
                <a:ea typeface="Tahoma" panose="020B0604030504040204" pitchFamily="34" charset="0"/>
                <a:cs typeface="Tahoma" panose="020B0604030504040204" pitchFamily="34" charset="0"/>
              </a:rPr>
              <a:t>Car2Bicycle = </a:t>
            </a:r>
            <a:r>
              <a:rPr lang="de-DE" dirty="0" err="1">
                <a:latin typeface="Tahoma" panose="020B0604030504040204" pitchFamily="34" charset="0"/>
                <a:ea typeface="Tahoma" panose="020B0604030504040204" pitchFamily="34" charset="0"/>
                <a:cs typeface="Tahoma" panose="020B0604030504040204" pitchFamily="34" charset="0"/>
              </a:rPr>
              <a:t>intervention</a:t>
            </a:r>
            <a:r>
              <a:rPr lang="de-DE" dirty="0">
                <a:latin typeface="Tahoma" panose="020B0604030504040204" pitchFamily="34" charset="0"/>
                <a:ea typeface="Tahoma" panose="020B0604030504040204" pitchFamily="34" charset="0"/>
                <a:cs typeface="Tahoma" panose="020B0604030504040204" pitchFamily="34" charset="0"/>
              </a:rPr>
              <a:t> </a:t>
            </a:r>
            <a:r>
              <a:rPr lang="de-DE" dirty="0" err="1">
                <a:latin typeface="Tahoma" panose="020B0604030504040204" pitchFamily="34" charset="0"/>
                <a:ea typeface="Tahoma" panose="020B0604030504040204" pitchFamily="34" charset="0"/>
                <a:cs typeface="Tahoma" panose="020B0604030504040204" pitchFamily="34" charset="0"/>
              </a:rPr>
              <a:t>starts</a:t>
            </a:r>
            <a:r>
              <a:rPr lang="de-DE" dirty="0">
                <a:latin typeface="Tahoma" panose="020B0604030504040204" pitchFamily="34" charset="0"/>
                <a:ea typeface="Tahoma" panose="020B0604030504040204" pitchFamily="34" charset="0"/>
                <a:cs typeface="Tahoma" panose="020B0604030504040204" pitchFamily="34" charset="0"/>
              </a:rPr>
              <a:t>, </a:t>
            </a:r>
            <a:r>
              <a:rPr lang="de-DE" dirty="0" err="1">
                <a:latin typeface="Tahoma" panose="020B0604030504040204" pitchFamily="34" charset="0"/>
                <a:ea typeface="Tahoma" panose="020B0604030504040204" pitchFamily="34" charset="0"/>
                <a:cs typeface="Tahoma" panose="020B0604030504040204" pitchFamily="34" charset="0"/>
              </a:rPr>
              <a:t>when</a:t>
            </a:r>
            <a:r>
              <a:rPr lang="de-DE" dirty="0">
                <a:latin typeface="Tahoma" panose="020B0604030504040204" pitchFamily="34" charset="0"/>
                <a:ea typeface="Tahoma" panose="020B0604030504040204" pitchFamily="34" charset="0"/>
                <a:cs typeface="Tahoma" panose="020B0604030504040204" pitchFamily="34" charset="0"/>
              </a:rPr>
              <a:t> </a:t>
            </a:r>
            <a:r>
              <a:rPr lang="de-DE" dirty="0" err="1">
                <a:latin typeface="Tahoma" panose="020B0604030504040204" pitchFamily="34" charset="0"/>
                <a:ea typeface="Tahoma" panose="020B0604030504040204" pitchFamily="34" charset="0"/>
                <a:cs typeface="Tahoma" panose="020B0604030504040204" pitchFamily="34" charset="0"/>
              </a:rPr>
              <a:t>the</a:t>
            </a:r>
            <a:r>
              <a:rPr lang="de-DE" dirty="0">
                <a:latin typeface="Tahoma" panose="020B0604030504040204" pitchFamily="34" charset="0"/>
                <a:ea typeface="Tahoma" panose="020B0604030504040204" pitchFamily="34" charset="0"/>
                <a:cs typeface="Tahoma" panose="020B0604030504040204" pitchFamily="34" charset="0"/>
              </a:rPr>
              <a:t> </a:t>
            </a:r>
            <a:r>
              <a:rPr lang="de-DE" dirty="0" err="1">
                <a:latin typeface="Tahoma" panose="020B0604030504040204" pitchFamily="34" charset="0"/>
                <a:ea typeface="Tahoma" panose="020B0604030504040204" pitchFamily="34" charset="0"/>
                <a:cs typeface="Tahoma" panose="020B0604030504040204" pitchFamily="34" charset="0"/>
              </a:rPr>
              <a:t>bicycle</a:t>
            </a:r>
            <a:r>
              <a:rPr lang="de-DE" dirty="0">
                <a:latin typeface="Tahoma" panose="020B0604030504040204" pitchFamily="34" charset="0"/>
                <a:ea typeface="Tahoma" panose="020B0604030504040204" pitchFamily="34" charset="0"/>
                <a:cs typeface="Tahoma" panose="020B0604030504040204" pitchFamily="34" charset="0"/>
              </a:rPr>
              <a:t> </a:t>
            </a:r>
            <a:r>
              <a:rPr lang="de-DE" dirty="0" err="1">
                <a:latin typeface="Tahoma" panose="020B0604030504040204" pitchFamily="34" charset="0"/>
                <a:ea typeface="Tahoma" panose="020B0604030504040204" pitchFamily="34" charset="0"/>
                <a:cs typeface="Tahoma" panose="020B0604030504040204" pitchFamily="34" charset="0"/>
              </a:rPr>
              <a:t>is</a:t>
            </a:r>
            <a:r>
              <a:rPr lang="de-DE" dirty="0">
                <a:latin typeface="Tahoma" panose="020B0604030504040204" pitchFamily="34" charset="0"/>
                <a:ea typeface="Tahoma" panose="020B0604030504040204" pitchFamily="34" charset="0"/>
                <a:cs typeface="Tahoma" panose="020B0604030504040204" pitchFamily="34" charset="0"/>
              </a:rPr>
              <a:t> </a:t>
            </a:r>
            <a:r>
              <a:rPr lang="de-DE" dirty="0" err="1">
                <a:latin typeface="Tahoma" panose="020B0604030504040204" pitchFamily="34" charset="0"/>
                <a:ea typeface="Tahoma" panose="020B0604030504040204" pitchFamily="34" charset="0"/>
                <a:cs typeface="Tahoma" panose="020B0604030504040204" pitchFamily="34" charset="0"/>
              </a:rPr>
              <a:t>several</a:t>
            </a:r>
            <a:r>
              <a:rPr lang="de-DE" dirty="0">
                <a:latin typeface="Tahoma" panose="020B0604030504040204" pitchFamily="34" charset="0"/>
                <a:ea typeface="Tahoma" panose="020B0604030504040204" pitchFamily="34" charset="0"/>
                <a:cs typeface="Tahoma" panose="020B0604030504040204" pitchFamily="34" charset="0"/>
              </a:rPr>
              <a:t> </a:t>
            </a:r>
            <a:r>
              <a:rPr lang="de-DE" dirty="0" err="1">
                <a:latin typeface="Tahoma" panose="020B0604030504040204" pitchFamily="34" charset="0"/>
                <a:ea typeface="Tahoma" panose="020B0604030504040204" pitchFamily="34" charset="0"/>
                <a:cs typeface="Tahoma" panose="020B0604030504040204" pitchFamily="34" charset="0"/>
              </a:rPr>
              <a:t>meters</a:t>
            </a:r>
            <a:r>
              <a:rPr lang="de-DE" dirty="0">
                <a:latin typeface="Tahoma" panose="020B0604030504040204" pitchFamily="34" charset="0"/>
                <a:ea typeface="Tahoma" panose="020B0604030504040204" pitchFamily="34" charset="0"/>
                <a:cs typeface="Tahoma" panose="020B0604030504040204" pitchFamily="34" charset="0"/>
              </a:rPr>
              <a:t> </a:t>
            </a:r>
            <a:r>
              <a:rPr lang="de-DE" dirty="0" err="1">
                <a:latin typeface="Tahoma" panose="020B0604030504040204" pitchFamily="34" charset="0"/>
                <a:ea typeface="Tahoma" panose="020B0604030504040204" pitchFamily="34" charset="0"/>
                <a:cs typeface="Tahoma" panose="020B0604030504040204" pitchFamily="34" charset="0"/>
              </a:rPr>
              <a:t>away</a:t>
            </a:r>
            <a:r>
              <a:rPr lang="de-DE" dirty="0">
                <a:latin typeface="Tahoma" panose="020B0604030504040204" pitchFamily="34" charset="0"/>
                <a:ea typeface="Tahoma" panose="020B0604030504040204" pitchFamily="34" charset="0"/>
                <a:cs typeface="Tahoma" panose="020B0604030504040204" pitchFamily="34" charset="0"/>
              </a:rPr>
              <a:t>. </a:t>
            </a:r>
          </a:p>
          <a:p>
            <a:pPr marL="742950" lvl="1" indent="-285750">
              <a:lnSpc>
                <a:spcPct val="120000"/>
              </a:lnSpc>
              <a:spcAft>
                <a:spcPts val="1800"/>
              </a:spcAft>
              <a:buFont typeface="Arial" panose="020B0604020202020204" pitchFamily="34" charset="0"/>
              <a:buChar char="•"/>
            </a:pPr>
            <a:r>
              <a:rPr lang="de-DE" dirty="0">
                <a:latin typeface="Tahoma" panose="020B0604030504040204" pitchFamily="34" charset="0"/>
                <a:ea typeface="Tahoma" panose="020B0604030504040204" pitchFamily="34" charset="0"/>
                <a:cs typeface="Tahoma" panose="020B0604030504040204" pitchFamily="34" charset="0"/>
              </a:rPr>
              <a:t>Therefor </a:t>
            </a:r>
            <a:r>
              <a:rPr lang="de-DE" dirty="0" err="1">
                <a:latin typeface="Tahoma" panose="020B0604030504040204" pitchFamily="34" charset="0"/>
                <a:ea typeface="Tahoma" panose="020B0604030504040204" pitchFamily="34" charset="0"/>
                <a:cs typeface="Tahoma" panose="020B0604030504040204" pitchFamily="34" charset="0"/>
              </a:rPr>
              <a:t>the</a:t>
            </a:r>
            <a:r>
              <a:rPr lang="de-DE" dirty="0">
                <a:latin typeface="Tahoma" panose="020B0604030504040204" pitchFamily="34" charset="0"/>
                <a:ea typeface="Tahoma" panose="020B0604030504040204" pitchFamily="34" charset="0"/>
                <a:cs typeface="Tahoma" panose="020B0604030504040204" pitchFamily="34" charset="0"/>
              </a:rPr>
              <a:t> </a:t>
            </a:r>
            <a:r>
              <a:rPr lang="de-DE" dirty="0" err="1">
                <a:latin typeface="Tahoma" panose="020B0604030504040204" pitchFamily="34" charset="0"/>
                <a:ea typeface="Tahoma" panose="020B0604030504040204" pitchFamily="34" charset="0"/>
                <a:cs typeface="Tahoma" panose="020B0604030504040204" pitchFamily="34" charset="0"/>
              </a:rPr>
              <a:t>risk</a:t>
            </a:r>
            <a:r>
              <a:rPr lang="de-DE" dirty="0">
                <a:latin typeface="Tahoma" panose="020B0604030504040204" pitchFamily="34" charset="0"/>
                <a:ea typeface="Tahoma" panose="020B0604030504040204" pitchFamily="34" charset="0"/>
                <a:cs typeface="Tahoma" panose="020B0604030504040204" pitchFamily="34" charset="0"/>
              </a:rPr>
              <a:t> </a:t>
            </a:r>
            <a:r>
              <a:rPr lang="de-DE" dirty="0" err="1">
                <a:latin typeface="Tahoma" panose="020B0604030504040204" pitchFamily="34" charset="0"/>
                <a:ea typeface="Tahoma" panose="020B0604030504040204" pitchFamily="34" charset="0"/>
                <a:cs typeface="Tahoma" panose="020B0604030504040204" pitchFamily="34" charset="0"/>
              </a:rPr>
              <a:t>of</a:t>
            </a:r>
            <a:r>
              <a:rPr lang="de-DE" dirty="0">
                <a:latin typeface="Tahoma" panose="020B0604030504040204" pitchFamily="34" charset="0"/>
                <a:ea typeface="Tahoma" panose="020B0604030504040204" pitchFamily="34" charset="0"/>
                <a:cs typeface="Tahoma" panose="020B0604030504040204" pitchFamily="34" charset="0"/>
              </a:rPr>
              <a:t> </a:t>
            </a:r>
            <a:r>
              <a:rPr lang="de-DE" dirty="0" err="1">
                <a:latin typeface="Tahoma" panose="020B0604030504040204" pitchFamily="34" charset="0"/>
                <a:ea typeface="Tahoma" panose="020B0604030504040204" pitchFamily="34" charset="0"/>
                <a:cs typeface="Tahoma" panose="020B0604030504040204" pitchFamily="34" charset="0"/>
              </a:rPr>
              <a:t>false</a:t>
            </a:r>
            <a:r>
              <a:rPr lang="de-DE" dirty="0">
                <a:latin typeface="Tahoma" panose="020B0604030504040204" pitchFamily="34" charset="0"/>
                <a:ea typeface="Tahoma" panose="020B0604030504040204" pitchFamily="34" charset="0"/>
                <a:cs typeface="Tahoma" panose="020B0604030504040204" pitchFamily="34" charset="0"/>
              </a:rPr>
              <a:t> </a:t>
            </a:r>
            <a:r>
              <a:rPr lang="de-DE" dirty="0" err="1">
                <a:latin typeface="Tahoma" panose="020B0604030504040204" pitchFamily="34" charset="0"/>
                <a:ea typeface="Tahoma" panose="020B0604030504040204" pitchFamily="34" charset="0"/>
                <a:cs typeface="Tahoma" panose="020B0604030504040204" pitchFamily="34" charset="0"/>
              </a:rPr>
              <a:t>activations</a:t>
            </a:r>
            <a:r>
              <a:rPr lang="de-DE" dirty="0">
                <a:latin typeface="Tahoma" panose="020B0604030504040204" pitchFamily="34" charset="0"/>
                <a:ea typeface="Tahoma" panose="020B0604030504040204" pitchFamily="34" charset="0"/>
                <a:cs typeface="Tahoma" panose="020B0604030504040204" pitchFamily="34" charset="0"/>
              </a:rPr>
              <a:t> </a:t>
            </a:r>
            <a:r>
              <a:rPr lang="de-DE" dirty="0" err="1">
                <a:latin typeface="Tahoma" panose="020B0604030504040204" pitchFamily="34" charset="0"/>
                <a:ea typeface="Tahoma" panose="020B0604030504040204" pitchFamily="34" charset="0"/>
                <a:cs typeface="Tahoma" panose="020B0604030504040204" pitchFamily="34" charset="0"/>
              </a:rPr>
              <a:t>is</a:t>
            </a:r>
            <a:r>
              <a:rPr lang="de-DE" dirty="0">
                <a:latin typeface="Tahoma" panose="020B0604030504040204" pitchFamily="34" charset="0"/>
                <a:ea typeface="Tahoma" panose="020B0604030504040204" pitchFamily="34" charset="0"/>
                <a:cs typeface="Tahoma" panose="020B0604030504040204" pitchFamily="34" charset="0"/>
              </a:rPr>
              <a:t> </a:t>
            </a:r>
            <a:r>
              <a:rPr lang="de-DE" dirty="0" err="1">
                <a:latin typeface="Tahoma" panose="020B0604030504040204" pitchFamily="34" charset="0"/>
                <a:ea typeface="Tahoma" panose="020B0604030504040204" pitchFamily="34" charset="0"/>
                <a:cs typeface="Tahoma" panose="020B0604030504040204" pitchFamily="34" charset="0"/>
              </a:rPr>
              <a:t>increased</a:t>
            </a:r>
            <a:r>
              <a:rPr lang="de-DE" dirty="0">
                <a:latin typeface="Tahoma" panose="020B0604030504040204" pitchFamily="34" charset="0"/>
                <a:ea typeface="Tahoma" panose="020B0604030504040204" pitchFamily="34" charset="0"/>
                <a:cs typeface="Tahoma" panose="020B0604030504040204" pitchFamily="34" charset="0"/>
              </a:rPr>
              <a:t>.</a:t>
            </a:r>
          </a:p>
        </p:txBody>
      </p:sp>
      <p:sp>
        <p:nvSpPr>
          <p:cNvPr id="14" name="テキスト ボックス 13">
            <a:extLst>
              <a:ext uri="{FF2B5EF4-FFF2-40B4-BE49-F238E27FC236}">
                <a16:creationId xmlns:a16="http://schemas.microsoft.com/office/drawing/2014/main" id="{343BE257-DC70-4AFE-A6F9-F08F662A7CF2}"/>
              </a:ext>
            </a:extLst>
          </p:cNvPr>
          <p:cNvSpPr txBox="1"/>
          <p:nvPr/>
        </p:nvSpPr>
        <p:spPr>
          <a:xfrm>
            <a:off x="-1" y="0"/>
            <a:ext cx="12192001" cy="954107"/>
          </a:xfrm>
          <a:prstGeom prst="rect">
            <a:avLst/>
          </a:prstGeom>
          <a:solidFill>
            <a:schemeClr val="accent2"/>
          </a:solidFill>
        </p:spPr>
        <p:txBody>
          <a:bodyPr wrap="square" rtlCol="0">
            <a:spAutoFit/>
          </a:bodyPr>
          <a:lstStyle/>
          <a:p>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Informal</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Working</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Group</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on</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AEBS</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for</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Light</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Vehicles</a:t>
            </a:r>
          </a:p>
          <a:p>
            <a:r>
              <a:rPr lang="en-US" altLang="ja-JP" sz="2800" b="1" dirty="0">
                <a:solidFill>
                  <a:schemeClr val="bg1"/>
                </a:solidFill>
                <a:latin typeface="Tahoma" panose="020B0604030504040204" pitchFamily="34" charset="0"/>
                <a:ea typeface="Tahoma" panose="020B0604030504040204" pitchFamily="34" charset="0"/>
                <a:cs typeface="Tahoma" panose="020B0604030504040204" pitchFamily="34" charset="0"/>
              </a:rPr>
              <a:t>Robustness system in Para. 6.10.1 The reason for 20% </a:t>
            </a:r>
            <a:r>
              <a:rPr lang="en-US" altLang="ja-JP" sz="2400" dirty="0">
                <a:solidFill>
                  <a:schemeClr val="bg1"/>
                </a:solidFill>
                <a:latin typeface="Tahoma" panose="020B0604030504040204" pitchFamily="34" charset="0"/>
                <a:ea typeface="Tahoma" panose="020B0604030504040204" pitchFamily="34" charset="0"/>
                <a:cs typeface="Tahoma" panose="020B0604030504040204" pitchFamily="34" charset="0"/>
              </a:rPr>
              <a:t>- Car to Bicycle </a:t>
            </a:r>
          </a:p>
        </p:txBody>
      </p:sp>
      <p:sp>
        <p:nvSpPr>
          <p:cNvPr id="16" name="テキスト ボックス 15">
            <a:extLst>
              <a:ext uri="{FF2B5EF4-FFF2-40B4-BE49-F238E27FC236}">
                <a16:creationId xmlns:a16="http://schemas.microsoft.com/office/drawing/2014/main" id="{693747E0-0936-4A49-B17B-DA8A00DCF85B}"/>
              </a:ext>
            </a:extLst>
          </p:cNvPr>
          <p:cNvSpPr txBox="1"/>
          <p:nvPr/>
        </p:nvSpPr>
        <p:spPr>
          <a:xfrm>
            <a:off x="7701280" y="6441440"/>
            <a:ext cx="4490720" cy="369332"/>
          </a:xfrm>
          <a:prstGeom prst="rect">
            <a:avLst/>
          </a:prstGeom>
          <a:noFill/>
        </p:spPr>
        <p:txBody>
          <a:bodyPr wrap="square" rtlCol="0">
            <a:spAutoFit/>
          </a:bodyPr>
          <a:lstStyle/>
          <a:p>
            <a:pPr algn="r"/>
            <a:r>
              <a:rPr kumimoji="1" lang="en-US" altLang="ja-JP" dirty="0">
                <a:solidFill>
                  <a:schemeClr val="bg1"/>
                </a:solidFill>
                <a:latin typeface="Tahoma" panose="020B0604030504040204" pitchFamily="34" charset="0"/>
                <a:ea typeface="Tahoma" panose="020B0604030504040204" pitchFamily="34" charset="0"/>
                <a:cs typeface="Tahoma" panose="020B0604030504040204" pitchFamily="34" charset="0"/>
              </a:rPr>
              <a:t>Chair and Secretary IWG AEBS – GRVA 07</a:t>
            </a:r>
            <a:endParaRPr kumimoji="1" lang="ja-JP" altLang="en-US" dirty="0">
              <a:solidFill>
                <a:schemeClr val="bg1"/>
              </a:solidFill>
              <a:latin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14295367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BCA74695-4C96-420D-BD25-D9D3DA3562E0}"/>
              </a:ext>
            </a:extLst>
          </p:cNvPr>
          <p:cNvSpPr>
            <a:spLocks noGrp="1"/>
          </p:cNvSpPr>
          <p:nvPr>
            <p:ph type="sldNum" sz="quarter" idx="12"/>
          </p:nvPr>
        </p:nvSpPr>
        <p:spPr/>
        <p:txBody>
          <a:bodyPr/>
          <a:lstStyle/>
          <a:p>
            <a:fld id="{35A469A7-D8F0-4CD9-B84B-3A79413A6802}" type="slidenum">
              <a:rPr kumimoji="1" lang="ja-JP" altLang="en-US" smtClean="0"/>
              <a:t>7</a:t>
            </a:fld>
            <a:endParaRPr kumimoji="1" lang="ja-JP" altLang="en-US"/>
          </a:p>
        </p:txBody>
      </p:sp>
      <p:sp>
        <p:nvSpPr>
          <p:cNvPr id="6" name="テキスト ボックス 5">
            <a:extLst>
              <a:ext uri="{FF2B5EF4-FFF2-40B4-BE49-F238E27FC236}">
                <a16:creationId xmlns:a16="http://schemas.microsoft.com/office/drawing/2014/main" id="{FE7B8CB4-7280-49AE-9DD3-9516F5B3E90B}"/>
              </a:ext>
            </a:extLst>
          </p:cNvPr>
          <p:cNvSpPr txBox="1"/>
          <p:nvPr/>
        </p:nvSpPr>
        <p:spPr>
          <a:xfrm>
            <a:off x="-1" y="0"/>
            <a:ext cx="12192001" cy="954107"/>
          </a:xfrm>
          <a:prstGeom prst="rect">
            <a:avLst/>
          </a:prstGeom>
          <a:solidFill>
            <a:schemeClr val="accent2"/>
          </a:solidFill>
        </p:spPr>
        <p:txBody>
          <a:bodyPr wrap="square" rtlCol="0">
            <a:spAutoFit/>
          </a:bodyPr>
          <a:lstStyle/>
          <a:p>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Informal</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Working</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Group</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on</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AEBS</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for</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Light</a:t>
            </a:r>
            <a:r>
              <a:rPr kumimoji="1" lang="ja-JP" altLang="en-US" sz="2800" dirty="0">
                <a:solidFill>
                  <a:schemeClr val="bg1"/>
                </a:solidFill>
                <a:latin typeface="Tahoma" panose="020B0604030504040204" pitchFamily="34" charset="0"/>
                <a:cs typeface="Tahoma" panose="020B0604030504040204" pitchFamily="34" charset="0"/>
              </a:rPr>
              <a:t> </a:t>
            </a:r>
            <a:r>
              <a:rPr kumimoji="1" lang="en-US" altLang="ja-JP" sz="2800" dirty="0">
                <a:solidFill>
                  <a:schemeClr val="bg1"/>
                </a:solidFill>
                <a:latin typeface="Tahoma" panose="020B0604030504040204" pitchFamily="34" charset="0"/>
                <a:ea typeface="Tahoma" panose="020B0604030504040204" pitchFamily="34" charset="0"/>
                <a:cs typeface="Tahoma" panose="020B0604030504040204" pitchFamily="34" charset="0"/>
              </a:rPr>
              <a:t>Vehicles</a:t>
            </a:r>
          </a:p>
          <a:p>
            <a:r>
              <a:rPr lang="en-US" altLang="ja-JP" sz="2800" b="1" dirty="0">
                <a:solidFill>
                  <a:schemeClr val="bg1"/>
                </a:solidFill>
                <a:latin typeface="Tahoma" panose="020B0604030504040204" pitchFamily="34" charset="0"/>
                <a:ea typeface="Tahoma" panose="020B0604030504040204" pitchFamily="34" charset="0"/>
                <a:cs typeface="Tahoma" panose="020B0604030504040204" pitchFamily="34" charset="0"/>
              </a:rPr>
              <a:t>Final Specifications in </a:t>
            </a:r>
            <a:r>
              <a:rPr lang="en-US" altLang="ja-JP" sz="2400" b="1" dirty="0">
                <a:solidFill>
                  <a:schemeClr val="bg1"/>
                </a:solidFill>
                <a:latin typeface="Tahoma" panose="020B0604030504040204" pitchFamily="34" charset="0"/>
                <a:ea typeface="Tahoma" panose="020B0604030504040204" pitchFamily="34" charset="0"/>
                <a:cs typeface="Tahoma" panose="020B0604030504040204" pitchFamily="34" charset="0"/>
              </a:rPr>
              <a:t>GRVA-2020-27 or 28 </a:t>
            </a:r>
            <a:r>
              <a:rPr lang="en-US" altLang="ja-JP" sz="2400" dirty="0">
                <a:solidFill>
                  <a:schemeClr val="bg1"/>
                </a:solidFill>
                <a:latin typeface="Tahoma" panose="020B0604030504040204" pitchFamily="34" charset="0"/>
                <a:ea typeface="Tahoma" panose="020B0604030504040204" pitchFamily="34" charset="0"/>
                <a:cs typeface="Tahoma" panose="020B0604030504040204" pitchFamily="34" charset="0"/>
              </a:rPr>
              <a:t>- Car to Bicycle – Speed reduction</a:t>
            </a:r>
          </a:p>
        </p:txBody>
      </p:sp>
      <p:sp>
        <p:nvSpPr>
          <p:cNvPr id="12" name="正方形/長方形 11">
            <a:extLst>
              <a:ext uri="{FF2B5EF4-FFF2-40B4-BE49-F238E27FC236}">
                <a16:creationId xmlns:a16="http://schemas.microsoft.com/office/drawing/2014/main" id="{CE98ABA9-DECE-4F77-B2B7-5F2228B8ED90}"/>
              </a:ext>
            </a:extLst>
          </p:cNvPr>
          <p:cNvSpPr/>
          <p:nvPr/>
        </p:nvSpPr>
        <p:spPr>
          <a:xfrm>
            <a:off x="213361" y="1088442"/>
            <a:ext cx="4690708" cy="369332"/>
          </a:xfrm>
          <a:prstGeom prst="rect">
            <a:avLst/>
          </a:prstGeom>
        </p:spPr>
        <p:txBody>
          <a:bodyPr wrap="none">
            <a:spAutoFit/>
          </a:bodyPr>
          <a:lstStyle/>
          <a:p>
            <a:r>
              <a:rPr lang="en-GB" altLang="ja-JP" b="1" kern="100" dirty="0">
                <a:latin typeface="Tahoma" panose="020B0604030504040204" pitchFamily="34" charset="0"/>
                <a:ea typeface="Tahoma" panose="020B0604030504040204" pitchFamily="34" charset="0"/>
                <a:cs typeface="Tahoma" panose="020B0604030504040204" pitchFamily="34" charset="0"/>
              </a:rPr>
              <a:t>Maximum Impact Speed (km/h) for M</a:t>
            </a:r>
            <a:r>
              <a:rPr lang="en-GB" altLang="ja-JP" b="1" kern="100" baseline="-25000" dirty="0">
                <a:latin typeface="Tahoma" panose="020B0604030504040204" pitchFamily="34" charset="0"/>
                <a:ea typeface="Tahoma" panose="020B0604030504040204" pitchFamily="34" charset="0"/>
                <a:cs typeface="Tahoma" panose="020B0604030504040204" pitchFamily="34" charset="0"/>
              </a:rPr>
              <a:t>1</a:t>
            </a:r>
            <a:endParaRPr lang="ja-JP" altLang="en-US" dirty="0">
              <a:latin typeface="Tahoma" panose="020B0604030504040204" pitchFamily="34" charset="0"/>
              <a:cs typeface="Tahoma" panose="020B0604030504040204" pitchFamily="34" charset="0"/>
            </a:endParaRPr>
          </a:p>
        </p:txBody>
      </p:sp>
      <p:sp>
        <p:nvSpPr>
          <p:cNvPr id="14" name="正方形/長方形 13">
            <a:extLst>
              <a:ext uri="{FF2B5EF4-FFF2-40B4-BE49-F238E27FC236}">
                <a16:creationId xmlns:a16="http://schemas.microsoft.com/office/drawing/2014/main" id="{84D615AC-F442-4701-AFA6-FE510BC6D733}"/>
              </a:ext>
            </a:extLst>
          </p:cNvPr>
          <p:cNvSpPr/>
          <p:nvPr/>
        </p:nvSpPr>
        <p:spPr>
          <a:xfrm>
            <a:off x="6241850" y="1116049"/>
            <a:ext cx="4661854" cy="369332"/>
          </a:xfrm>
          <a:prstGeom prst="rect">
            <a:avLst/>
          </a:prstGeom>
        </p:spPr>
        <p:txBody>
          <a:bodyPr wrap="none">
            <a:spAutoFit/>
          </a:bodyPr>
          <a:lstStyle/>
          <a:p>
            <a:r>
              <a:rPr lang="en-GB" altLang="ja-JP" b="1" kern="100" dirty="0">
                <a:latin typeface="Tahoma" panose="020B0604030504040204" pitchFamily="34" charset="0"/>
                <a:ea typeface="Tahoma" panose="020B0604030504040204" pitchFamily="34" charset="0"/>
                <a:cs typeface="Tahoma" panose="020B0604030504040204" pitchFamily="34" charset="0"/>
              </a:rPr>
              <a:t>Maximum Impact Speed (km/h) for N</a:t>
            </a:r>
            <a:r>
              <a:rPr lang="en-GB" altLang="ja-JP" b="1" kern="100" baseline="-25000" dirty="0">
                <a:latin typeface="Tahoma" panose="020B0604030504040204" pitchFamily="34" charset="0"/>
                <a:ea typeface="Tahoma" panose="020B0604030504040204" pitchFamily="34" charset="0"/>
                <a:cs typeface="Tahoma" panose="020B0604030504040204" pitchFamily="34" charset="0"/>
              </a:rPr>
              <a:t>1</a:t>
            </a:r>
            <a:endParaRPr lang="ja-JP" altLang="en-US" dirty="0">
              <a:latin typeface="Tahoma" panose="020B0604030504040204" pitchFamily="34" charset="0"/>
              <a:cs typeface="Tahoma" panose="020B0604030504040204" pitchFamily="34" charset="0"/>
            </a:endParaRPr>
          </a:p>
        </p:txBody>
      </p:sp>
      <p:graphicFrame>
        <p:nvGraphicFramePr>
          <p:cNvPr id="15" name="表 14">
            <a:extLst>
              <a:ext uri="{FF2B5EF4-FFF2-40B4-BE49-F238E27FC236}">
                <a16:creationId xmlns:a16="http://schemas.microsoft.com/office/drawing/2014/main" id="{AD12538F-5D04-438D-A8C3-87D0ACE4FC3A}"/>
              </a:ext>
            </a:extLst>
          </p:cNvPr>
          <p:cNvGraphicFramePr>
            <a:graphicFrameLocks noGrp="1"/>
          </p:cNvGraphicFramePr>
          <p:nvPr>
            <p:extLst>
              <p:ext uri="{D42A27DB-BD31-4B8C-83A1-F6EECF244321}">
                <p14:modId xmlns:p14="http://schemas.microsoft.com/office/powerpoint/2010/main" val="4259659296"/>
              </p:ext>
            </p:extLst>
          </p:nvPr>
        </p:nvGraphicFramePr>
        <p:xfrm>
          <a:off x="213361" y="1485381"/>
          <a:ext cx="5196840" cy="4711230"/>
        </p:xfrm>
        <a:graphic>
          <a:graphicData uri="http://schemas.openxmlformats.org/drawingml/2006/table">
            <a:tbl>
              <a:tblPr firstRow="1" firstCol="1" bandRow="1"/>
              <a:tblGrid>
                <a:gridCol w="1731600">
                  <a:extLst>
                    <a:ext uri="{9D8B030D-6E8A-4147-A177-3AD203B41FA5}">
                      <a16:colId xmlns:a16="http://schemas.microsoft.com/office/drawing/2014/main" val="2413692023"/>
                    </a:ext>
                  </a:extLst>
                </a:gridCol>
                <a:gridCol w="1732620">
                  <a:extLst>
                    <a:ext uri="{9D8B030D-6E8A-4147-A177-3AD203B41FA5}">
                      <a16:colId xmlns:a16="http://schemas.microsoft.com/office/drawing/2014/main" val="2492793924"/>
                    </a:ext>
                  </a:extLst>
                </a:gridCol>
                <a:gridCol w="1732620">
                  <a:extLst>
                    <a:ext uri="{9D8B030D-6E8A-4147-A177-3AD203B41FA5}">
                      <a16:colId xmlns:a16="http://schemas.microsoft.com/office/drawing/2014/main" val="818601379"/>
                    </a:ext>
                  </a:extLst>
                </a:gridCol>
              </a:tblGrid>
              <a:tr h="759365">
                <a:tc>
                  <a:txBody>
                    <a:bodyPr/>
                    <a:lstStyle/>
                    <a:p>
                      <a:pPr algn="ctr">
                        <a:lnSpc>
                          <a:spcPct val="100000"/>
                        </a:lnSpc>
                      </a:pPr>
                      <a:r>
                        <a:rPr lang="en-GB" sz="2000" b="0" i="1" kern="100" dirty="0">
                          <a:effectLst/>
                          <a:latin typeface="Tahoma" panose="020B0604030504040204" pitchFamily="34" charset="0"/>
                          <a:ea typeface="Tahoma" panose="020B0604030504040204" pitchFamily="34" charset="0"/>
                          <a:cs typeface="Tahoma" panose="020B0604030504040204" pitchFamily="34" charset="0"/>
                        </a:rPr>
                        <a:t>Subject vehicle speed (km/h)</a:t>
                      </a:r>
                      <a:endParaRPr lang="ja-JP" sz="2000" b="0" dirty="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00000"/>
                        </a:lnSpc>
                      </a:pPr>
                      <a:r>
                        <a:rPr lang="fr-FR" sz="2000" b="0" i="1" kern="100">
                          <a:effectLst/>
                          <a:latin typeface="Tahoma" panose="020B0604030504040204" pitchFamily="34" charset="0"/>
                          <a:ea typeface="Tahoma" panose="020B0604030504040204" pitchFamily="34" charset="0"/>
                          <a:cs typeface="Tahoma" panose="020B0604030504040204" pitchFamily="34" charset="0"/>
                        </a:rPr>
                        <a:t>Maximum mass</a:t>
                      </a:r>
                      <a:endParaRPr lang="ja-JP" sz="20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00000"/>
                        </a:lnSpc>
                      </a:pPr>
                      <a:r>
                        <a:rPr lang="fr-FR" sz="2000" b="0" i="1" kern="100" dirty="0">
                          <a:effectLst/>
                          <a:latin typeface="Tahoma" panose="020B0604030504040204" pitchFamily="34" charset="0"/>
                          <a:ea typeface="Tahoma" panose="020B0604030504040204" pitchFamily="34" charset="0"/>
                          <a:cs typeface="Tahoma" panose="020B0604030504040204" pitchFamily="34" charset="0"/>
                        </a:rPr>
                        <a:t>Mass in running order</a:t>
                      </a:r>
                      <a:endParaRPr lang="ja-JP" sz="2000" b="0" dirty="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36420098"/>
                  </a:ext>
                </a:extLst>
              </a:tr>
              <a:tr h="379683">
                <a:tc>
                  <a:txBody>
                    <a:bodyPr/>
                    <a:lstStyle/>
                    <a:p>
                      <a:pPr algn="ctr">
                        <a:lnSpc>
                          <a:spcPts val="1200"/>
                        </a:lnSpc>
                      </a:pPr>
                      <a:r>
                        <a:rPr lang="fr-FR" sz="2000" b="0" kern="100" dirty="0">
                          <a:solidFill>
                            <a:srgbClr val="FF0000"/>
                          </a:solidFill>
                          <a:effectLst/>
                          <a:latin typeface="Tahoma" panose="020B0604030504040204" pitchFamily="34" charset="0"/>
                          <a:ea typeface="Tahoma" panose="020B0604030504040204" pitchFamily="34" charset="0"/>
                          <a:cs typeface="Tahoma" panose="020B0604030504040204" pitchFamily="34" charset="0"/>
                        </a:rPr>
                        <a:t>20</a:t>
                      </a:r>
                      <a:endParaRPr lang="ja-JP" sz="2000" b="0" dirty="0">
                        <a:solidFill>
                          <a:srgbClr val="FF0000"/>
                        </a:solidFill>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pPr>
                      <a:r>
                        <a:rPr lang="fr-FR" sz="2000" b="0" kern="100" dirty="0">
                          <a:solidFill>
                            <a:srgbClr val="FF0000"/>
                          </a:solidFill>
                          <a:effectLst/>
                          <a:latin typeface="Tahoma" panose="020B0604030504040204" pitchFamily="34" charset="0"/>
                          <a:ea typeface="Tahoma" panose="020B0604030504040204" pitchFamily="34" charset="0"/>
                          <a:cs typeface="Tahoma" panose="020B0604030504040204" pitchFamily="34" charset="0"/>
                        </a:rPr>
                        <a:t>0.00</a:t>
                      </a:r>
                      <a:endParaRPr lang="ja-JP" sz="2000" b="0" dirty="0">
                        <a:solidFill>
                          <a:srgbClr val="FF0000"/>
                        </a:solidFill>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pPr>
                      <a:r>
                        <a:rPr lang="fr-FR" sz="2000" b="0" kern="100" dirty="0">
                          <a:solidFill>
                            <a:srgbClr val="FF0000"/>
                          </a:solidFill>
                          <a:effectLst/>
                          <a:latin typeface="Tahoma" panose="020B0604030504040204" pitchFamily="34" charset="0"/>
                          <a:ea typeface="Tahoma" panose="020B0604030504040204" pitchFamily="34" charset="0"/>
                          <a:cs typeface="Tahoma" panose="020B0604030504040204" pitchFamily="34" charset="0"/>
                        </a:rPr>
                        <a:t>0.00</a:t>
                      </a:r>
                      <a:endParaRPr lang="ja-JP" sz="2000" b="0" dirty="0">
                        <a:solidFill>
                          <a:srgbClr val="FF0000"/>
                        </a:solidFill>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54317459"/>
                  </a:ext>
                </a:extLst>
              </a:tr>
              <a:tr h="379683">
                <a:tc>
                  <a:txBody>
                    <a:bodyPr/>
                    <a:lstStyle/>
                    <a:p>
                      <a:pPr algn="ctr">
                        <a:lnSpc>
                          <a:spcPts val="1200"/>
                        </a:lnSpc>
                      </a:pPr>
                      <a:r>
                        <a:rPr lang="fr-FR" sz="2000" b="0" kern="100" dirty="0">
                          <a:solidFill>
                            <a:srgbClr val="FF0000"/>
                          </a:solidFill>
                          <a:effectLst/>
                          <a:latin typeface="Tahoma" panose="020B0604030504040204" pitchFamily="34" charset="0"/>
                          <a:ea typeface="Tahoma" panose="020B0604030504040204" pitchFamily="34" charset="0"/>
                          <a:cs typeface="Tahoma" panose="020B0604030504040204" pitchFamily="34" charset="0"/>
                        </a:rPr>
                        <a:t>25</a:t>
                      </a:r>
                      <a:endParaRPr lang="ja-JP" sz="2000" b="0" dirty="0">
                        <a:solidFill>
                          <a:srgbClr val="FF0000"/>
                        </a:solidFill>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pPr>
                      <a:r>
                        <a:rPr lang="fr-FR" sz="2000" b="0" kern="100" dirty="0">
                          <a:solidFill>
                            <a:srgbClr val="FF0000"/>
                          </a:solidFill>
                          <a:effectLst/>
                          <a:latin typeface="Tahoma" panose="020B0604030504040204" pitchFamily="34" charset="0"/>
                          <a:ea typeface="Tahoma" panose="020B0604030504040204" pitchFamily="34" charset="0"/>
                          <a:cs typeface="Tahoma" panose="020B0604030504040204" pitchFamily="34" charset="0"/>
                        </a:rPr>
                        <a:t>0.00</a:t>
                      </a:r>
                      <a:endParaRPr lang="ja-JP" sz="2000" b="0" dirty="0">
                        <a:solidFill>
                          <a:srgbClr val="FF0000"/>
                        </a:solidFill>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pPr>
                      <a:r>
                        <a:rPr lang="fr-FR" sz="2000" b="0" kern="100" dirty="0">
                          <a:solidFill>
                            <a:srgbClr val="FF0000"/>
                          </a:solidFill>
                          <a:effectLst/>
                          <a:latin typeface="Tahoma" panose="020B0604030504040204" pitchFamily="34" charset="0"/>
                          <a:ea typeface="Tahoma" panose="020B0604030504040204" pitchFamily="34" charset="0"/>
                          <a:cs typeface="Tahoma" panose="020B0604030504040204" pitchFamily="34" charset="0"/>
                        </a:rPr>
                        <a:t>0.00</a:t>
                      </a:r>
                      <a:endParaRPr lang="ja-JP" sz="2000" b="0" dirty="0">
                        <a:solidFill>
                          <a:srgbClr val="FF0000"/>
                        </a:solidFill>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41302208"/>
                  </a:ext>
                </a:extLst>
              </a:tr>
              <a:tr h="379683">
                <a:tc>
                  <a:txBody>
                    <a:bodyPr/>
                    <a:lstStyle/>
                    <a:p>
                      <a:pPr algn="ctr">
                        <a:lnSpc>
                          <a:spcPts val="1200"/>
                        </a:lnSpc>
                      </a:pPr>
                      <a:r>
                        <a:rPr lang="fr-FR" sz="2000" b="0" kern="100">
                          <a:effectLst/>
                          <a:latin typeface="Tahoma" panose="020B0604030504040204" pitchFamily="34" charset="0"/>
                          <a:ea typeface="Tahoma" panose="020B0604030504040204" pitchFamily="34" charset="0"/>
                          <a:cs typeface="Tahoma" panose="020B0604030504040204" pitchFamily="34" charset="0"/>
                        </a:rPr>
                        <a:t>30</a:t>
                      </a:r>
                      <a:endParaRPr lang="ja-JP" sz="20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pPr>
                      <a:r>
                        <a:rPr lang="fr-FR" sz="2000" b="0" kern="100">
                          <a:effectLst/>
                          <a:latin typeface="Tahoma" panose="020B0604030504040204" pitchFamily="34" charset="0"/>
                          <a:ea typeface="Tahoma" panose="020B0604030504040204" pitchFamily="34" charset="0"/>
                          <a:cs typeface="Tahoma" panose="020B0604030504040204" pitchFamily="34" charset="0"/>
                        </a:rPr>
                        <a:t>0.00</a:t>
                      </a:r>
                      <a:endParaRPr lang="ja-JP" sz="20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pPr>
                      <a:r>
                        <a:rPr lang="fr-FR" sz="2000" b="0" kern="100" dirty="0">
                          <a:effectLst/>
                          <a:latin typeface="Tahoma" panose="020B0604030504040204" pitchFamily="34" charset="0"/>
                          <a:ea typeface="Tahoma" panose="020B0604030504040204" pitchFamily="34" charset="0"/>
                          <a:cs typeface="Tahoma" panose="020B0604030504040204" pitchFamily="34" charset="0"/>
                        </a:rPr>
                        <a:t>0.00</a:t>
                      </a:r>
                      <a:endParaRPr lang="ja-JP" sz="2000" b="0" dirty="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0487252"/>
                  </a:ext>
                </a:extLst>
              </a:tr>
              <a:tr h="379683">
                <a:tc>
                  <a:txBody>
                    <a:bodyPr/>
                    <a:lstStyle/>
                    <a:p>
                      <a:pPr algn="ctr">
                        <a:lnSpc>
                          <a:spcPts val="1200"/>
                        </a:lnSpc>
                      </a:pPr>
                      <a:r>
                        <a:rPr lang="fr-FR" sz="2000" b="0" kern="100">
                          <a:effectLst/>
                          <a:latin typeface="Tahoma" panose="020B0604030504040204" pitchFamily="34" charset="0"/>
                          <a:ea typeface="Tahoma" panose="020B0604030504040204" pitchFamily="34" charset="0"/>
                          <a:cs typeface="Tahoma" panose="020B0604030504040204" pitchFamily="34" charset="0"/>
                        </a:rPr>
                        <a:t>35</a:t>
                      </a:r>
                      <a:endParaRPr lang="ja-JP" sz="20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pPr>
                      <a:r>
                        <a:rPr lang="fr-FR" sz="2000" b="0" kern="100">
                          <a:effectLst/>
                          <a:latin typeface="Tahoma" panose="020B0604030504040204" pitchFamily="34" charset="0"/>
                          <a:ea typeface="Tahoma" panose="020B0604030504040204" pitchFamily="34" charset="0"/>
                          <a:cs typeface="Tahoma" panose="020B0604030504040204" pitchFamily="34" charset="0"/>
                        </a:rPr>
                        <a:t>0.00</a:t>
                      </a:r>
                      <a:endParaRPr lang="ja-JP" sz="20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pPr>
                      <a:r>
                        <a:rPr lang="fr-FR" sz="2000" b="0" kern="100" dirty="0">
                          <a:effectLst/>
                          <a:latin typeface="Tahoma" panose="020B0604030504040204" pitchFamily="34" charset="0"/>
                          <a:ea typeface="Tahoma" panose="020B0604030504040204" pitchFamily="34" charset="0"/>
                          <a:cs typeface="Tahoma" panose="020B0604030504040204" pitchFamily="34" charset="0"/>
                        </a:rPr>
                        <a:t>0.00</a:t>
                      </a:r>
                      <a:endParaRPr lang="ja-JP" sz="2000" b="0" dirty="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86367645"/>
                  </a:ext>
                </a:extLst>
              </a:tr>
              <a:tr h="379683">
                <a:tc>
                  <a:txBody>
                    <a:bodyPr/>
                    <a:lstStyle/>
                    <a:p>
                      <a:pPr algn="ctr">
                        <a:lnSpc>
                          <a:spcPts val="1200"/>
                        </a:lnSpc>
                      </a:pPr>
                      <a:r>
                        <a:rPr lang="fr-FR" sz="2000" b="0" kern="100">
                          <a:effectLst/>
                          <a:latin typeface="Tahoma" panose="020B0604030504040204" pitchFamily="34" charset="0"/>
                          <a:ea typeface="Tahoma" panose="020B0604030504040204" pitchFamily="34" charset="0"/>
                          <a:cs typeface="Tahoma" panose="020B0604030504040204" pitchFamily="34" charset="0"/>
                        </a:rPr>
                        <a:t>38</a:t>
                      </a:r>
                      <a:endParaRPr lang="ja-JP" sz="20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pPr>
                      <a:r>
                        <a:rPr lang="fr-FR" sz="2000" b="0" kern="100">
                          <a:effectLst/>
                          <a:latin typeface="Tahoma" panose="020B0604030504040204" pitchFamily="34" charset="0"/>
                          <a:ea typeface="Tahoma" panose="020B0604030504040204" pitchFamily="34" charset="0"/>
                          <a:cs typeface="Tahoma" panose="020B0604030504040204" pitchFamily="34" charset="0"/>
                        </a:rPr>
                        <a:t>0.00</a:t>
                      </a:r>
                      <a:endParaRPr lang="ja-JP" sz="20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pPr>
                      <a:r>
                        <a:rPr lang="fr-FR" sz="2000" b="0" kern="100">
                          <a:effectLst/>
                          <a:latin typeface="Tahoma" panose="020B0604030504040204" pitchFamily="34" charset="0"/>
                          <a:ea typeface="Tahoma" panose="020B0604030504040204" pitchFamily="34" charset="0"/>
                          <a:cs typeface="Tahoma" panose="020B0604030504040204" pitchFamily="34" charset="0"/>
                        </a:rPr>
                        <a:t>0.00</a:t>
                      </a:r>
                      <a:endParaRPr lang="ja-JP" sz="20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13089419"/>
                  </a:ext>
                </a:extLst>
              </a:tr>
              <a:tr h="379683">
                <a:tc>
                  <a:txBody>
                    <a:bodyPr/>
                    <a:lstStyle/>
                    <a:p>
                      <a:pPr algn="ctr">
                        <a:lnSpc>
                          <a:spcPts val="1200"/>
                        </a:lnSpc>
                      </a:pPr>
                      <a:r>
                        <a:rPr lang="fr-FR" sz="2000" b="0" kern="100">
                          <a:effectLst/>
                          <a:latin typeface="Tahoma" panose="020B0604030504040204" pitchFamily="34" charset="0"/>
                          <a:ea typeface="Tahoma" panose="020B0604030504040204" pitchFamily="34" charset="0"/>
                          <a:cs typeface="Tahoma" panose="020B0604030504040204" pitchFamily="34" charset="0"/>
                        </a:rPr>
                        <a:t>40</a:t>
                      </a:r>
                      <a:endParaRPr lang="ja-JP" sz="20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pPr>
                      <a:r>
                        <a:rPr lang="fr-FR" sz="2000" b="0" kern="100">
                          <a:effectLst/>
                          <a:latin typeface="Tahoma" panose="020B0604030504040204" pitchFamily="34" charset="0"/>
                          <a:ea typeface="Tahoma" panose="020B0604030504040204" pitchFamily="34" charset="0"/>
                          <a:cs typeface="Tahoma" panose="020B0604030504040204" pitchFamily="34" charset="0"/>
                        </a:rPr>
                        <a:t>10.00</a:t>
                      </a:r>
                      <a:endParaRPr lang="ja-JP" sz="20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pPr>
                      <a:r>
                        <a:rPr lang="fr-FR" sz="2000" b="0" kern="100" dirty="0">
                          <a:effectLst/>
                          <a:latin typeface="Tahoma" panose="020B0604030504040204" pitchFamily="34" charset="0"/>
                          <a:ea typeface="Tahoma" panose="020B0604030504040204" pitchFamily="34" charset="0"/>
                          <a:cs typeface="Tahoma" panose="020B0604030504040204" pitchFamily="34" charset="0"/>
                        </a:rPr>
                        <a:t>0.00</a:t>
                      </a:r>
                      <a:endParaRPr lang="ja-JP" sz="2000" b="0" dirty="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96682474"/>
                  </a:ext>
                </a:extLst>
              </a:tr>
              <a:tr h="379683">
                <a:tc>
                  <a:txBody>
                    <a:bodyPr/>
                    <a:lstStyle/>
                    <a:p>
                      <a:pPr algn="ctr">
                        <a:lnSpc>
                          <a:spcPts val="1200"/>
                        </a:lnSpc>
                      </a:pPr>
                      <a:r>
                        <a:rPr lang="fr-FR" sz="2000" b="0" kern="100">
                          <a:effectLst/>
                          <a:latin typeface="Tahoma" panose="020B0604030504040204" pitchFamily="34" charset="0"/>
                          <a:ea typeface="Tahoma" panose="020B0604030504040204" pitchFamily="34" charset="0"/>
                          <a:cs typeface="Tahoma" panose="020B0604030504040204" pitchFamily="34" charset="0"/>
                        </a:rPr>
                        <a:t>45</a:t>
                      </a:r>
                      <a:endParaRPr lang="ja-JP" sz="20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pPr>
                      <a:r>
                        <a:rPr lang="fr-FR" sz="2000" b="0" kern="100">
                          <a:effectLst/>
                          <a:latin typeface="Tahoma" panose="020B0604030504040204" pitchFamily="34" charset="0"/>
                          <a:ea typeface="Tahoma" panose="020B0604030504040204" pitchFamily="34" charset="0"/>
                          <a:cs typeface="Tahoma" panose="020B0604030504040204" pitchFamily="34" charset="0"/>
                        </a:rPr>
                        <a:t>25.00</a:t>
                      </a:r>
                      <a:endParaRPr lang="ja-JP" sz="20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pPr>
                      <a:r>
                        <a:rPr lang="fr-FR" sz="2000" b="0" kern="100">
                          <a:effectLst/>
                          <a:latin typeface="Tahoma" panose="020B0604030504040204" pitchFamily="34" charset="0"/>
                          <a:ea typeface="Tahoma" panose="020B0604030504040204" pitchFamily="34" charset="0"/>
                          <a:cs typeface="Tahoma" panose="020B0604030504040204" pitchFamily="34" charset="0"/>
                        </a:rPr>
                        <a:t>25.00</a:t>
                      </a:r>
                      <a:endParaRPr lang="ja-JP" sz="20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21531451"/>
                  </a:ext>
                </a:extLst>
              </a:tr>
              <a:tr h="379683">
                <a:tc>
                  <a:txBody>
                    <a:bodyPr/>
                    <a:lstStyle/>
                    <a:p>
                      <a:pPr algn="ctr">
                        <a:lnSpc>
                          <a:spcPts val="1200"/>
                        </a:lnSpc>
                      </a:pPr>
                      <a:r>
                        <a:rPr lang="fr-FR" sz="2000" b="0" kern="100">
                          <a:effectLst/>
                          <a:latin typeface="Tahoma" panose="020B0604030504040204" pitchFamily="34" charset="0"/>
                          <a:ea typeface="Tahoma" panose="020B0604030504040204" pitchFamily="34" charset="0"/>
                          <a:cs typeface="Tahoma" panose="020B0604030504040204" pitchFamily="34" charset="0"/>
                        </a:rPr>
                        <a:t>50</a:t>
                      </a:r>
                      <a:endParaRPr lang="ja-JP" sz="20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pPr>
                      <a:r>
                        <a:rPr lang="fr-FR" sz="2000" b="0" kern="100">
                          <a:effectLst/>
                          <a:latin typeface="Tahoma" panose="020B0604030504040204" pitchFamily="34" charset="0"/>
                          <a:ea typeface="Tahoma" panose="020B0604030504040204" pitchFamily="34" charset="0"/>
                          <a:cs typeface="Tahoma" panose="020B0604030504040204" pitchFamily="34" charset="0"/>
                        </a:rPr>
                        <a:t>30.00</a:t>
                      </a:r>
                      <a:endParaRPr lang="ja-JP" sz="20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pPr>
                      <a:r>
                        <a:rPr lang="fr-FR" sz="2000" b="0" kern="100">
                          <a:effectLst/>
                          <a:latin typeface="Tahoma" panose="020B0604030504040204" pitchFamily="34" charset="0"/>
                          <a:ea typeface="Tahoma" panose="020B0604030504040204" pitchFamily="34" charset="0"/>
                          <a:cs typeface="Tahoma" panose="020B0604030504040204" pitchFamily="34" charset="0"/>
                        </a:rPr>
                        <a:t>30.00</a:t>
                      </a:r>
                      <a:endParaRPr lang="ja-JP" sz="20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57129240"/>
                  </a:ext>
                </a:extLst>
              </a:tr>
              <a:tr h="379683">
                <a:tc>
                  <a:txBody>
                    <a:bodyPr/>
                    <a:lstStyle/>
                    <a:p>
                      <a:pPr algn="ctr">
                        <a:lnSpc>
                          <a:spcPts val="1200"/>
                        </a:lnSpc>
                      </a:pPr>
                      <a:r>
                        <a:rPr lang="fr-FR" sz="2000" b="0" kern="100">
                          <a:effectLst/>
                          <a:latin typeface="Tahoma" panose="020B0604030504040204" pitchFamily="34" charset="0"/>
                          <a:ea typeface="Tahoma" panose="020B0604030504040204" pitchFamily="34" charset="0"/>
                          <a:cs typeface="Tahoma" panose="020B0604030504040204" pitchFamily="34" charset="0"/>
                        </a:rPr>
                        <a:t>55</a:t>
                      </a:r>
                      <a:endParaRPr lang="ja-JP" sz="20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pPr>
                      <a:r>
                        <a:rPr lang="fr-FR" sz="2000" b="0" kern="100">
                          <a:effectLst/>
                          <a:latin typeface="Tahoma" panose="020B0604030504040204" pitchFamily="34" charset="0"/>
                          <a:ea typeface="Tahoma" panose="020B0604030504040204" pitchFamily="34" charset="0"/>
                          <a:cs typeface="Tahoma" panose="020B0604030504040204" pitchFamily="34" charset="0"/>
                        </a:rPr>
                        <a:t>35.00</a:t>
                      </a:r>
                      <a:endParaRPr lang="ja-JP" sz="20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pPr>
                      <a:r>
                        <a:rPr lang="fr-FR" sz="2000" b="0" kern="100">
                          <a:effectLst/>
                          <a:latin typeface="Tahoma" panose="020B0604030504040204" pitchFamily="34" charset="0"/>
                          <a:ea typeface="Tahoma" panose="020B0604030504040204" pitchFamily="34" charset="0"/>
                          <a:cs typeface="Tahoma" panose="020B0604030504040204" pitchFamily="34" charset="0"/>
                        </a:rPr>
                        <a:t>35.00</a:t>
                      </a:r>
                      <a:endParaRPr lang="ja-JP" sz="20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87887028"/>
                  </a:ext>
                </a:extLst>
              </a:tr>
              <a:tr h="379683">
                <a:tc>
                  <a:txBody>
                    <a:bodyPr/>
                    <a:lstStyle/>
                    <a:p>
                      <a:pPr algn="ctr">
                        <a:lnSpc>
                          <a:spcPts val="1200"/>
                        </a:lnSpc>
                      </a:pPr>
                      <a:r>
                        <a:rPr lang="fr-FR" sz="2000" b="0" kern="100">
                          <a:effectLst/>
                          <a:latin typeface="Tahoma" panose="020B0604030504040204" pitchFamily="34" charset="0"/>
                          <a:ea typeface="Tahoma" panose="020B0604030504040204" pitchFamily="34" charset="0"/>
                          <a:cs typeface="Tahoma" panose="020B0604030504040204" pitchFamily="34" charset="0"/>
                        </a:rPr>
                        <a:t>60</a:t>
                      </a:r>
                      <a:endParaRPr lang="ja-JP" sz="20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pPr>
                      <a:r>
                        <a:rPr lang="fr-FR" sz="2000" b="0" kern="100">
                          <a:effectLst/>
                          <a:latin typeface="Tahoma" panose="020B0604030504040204" pitchFamily="34" charset="0"/>
                          <a:ea typeface="Tahoma" panose="020B0604030504040204" pitchFamily="34" charset="0"/>
                          <a:cs typeface="Tahoma" panose="020B0604030504040204" pitchFamily="34" charset="0"/>
                        </a:rPr>
                        <a:t>40.00</a:t>
                      </a:r>
                      <a:endParaRPr lang="ja-JP" sz="20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pPr>
                      <a:r>
                        <a:rPr lang="fr-FR" sz="2000" b="0" kern="100" dirty="0">
                          <a:effectLst/>
                          <a:latin typeface="Tahoma" panose="020B0604030504040204" pitchFamily="34" charset="0"/>
                          <a:ea typeface="Tahoma" panose="020B0604030504040204" pitchFamily="34" charset="0"/>
                          <a:cs typeface="Tahoma" panose="020B0604030504040204" pitchFamily="34" charset="0"/>
                        </a:rPr>
                        <a:t>40.00</a:t>
                      </a:r>
                      <a:endParaRPr lang="ja-JP" sz="2000" b="0" dirty="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24476768"/>
                  </a:ext>
                </a:extLst>
              </a:tr>
            </a:tbl>
          </a:graphicData>
        </a:graphic>
      </p:graphicFrame>
      <p:graphicFrame>
        <p:nvGraphicFramePr>
          <p:cNvPr id="17" name="表 16">
            <a:extLst>
              <a:ext uri="{FF2B5EF4-FFF2-40B4-BE49-F238E27FC236}">
                <a16:creationId xmlns:a16="http://schemas.microsoft.com/office/drawing/2014/main" id="{D57628C9-26B1-4C6C-A4D8-F988F0AD2E2F}"/>
              </a:ext>
            </a:extLst>
          </p:cNvPr>
          <p:cNvGraphicFramePr>
            <a:graphicFrameLocks noGrp="1"/>
          </p:cNvGraphicFramePr>
          <p:nvPr>
            <p:extLst>
              <p:ext uri="{D42A27DB-BD31-4B8C-83A1-F6EECF244321}">
                <p14:modId xmlns:p14="http://schemas.microsoft.com/office/powerpoint/2010/main" val="4077993427"/>
              </p:ext>
            </p:extLst>
          </p:nvPr>
        </p:nvGraphicFramePr>
        <p:xfrm>
          <a:off x="6095999" y="1485381"/>
          <a:ext cx="5882638" cy="4711227"/>
        </p:xfrm>
        <a:graphic>
          <a:graphicData uri="http://schemas.openxmlformats.org/drawingml/2006/table">
            <a:tbl>
              <a:tblPr firstRow="1" firstCol="1" bandRow="1"/>
              <a:tblGrid>
                <a:gridCol w="1960110">
                  <a:extLst>
                    <a:ext uri="{9D8B030D-6E8A-4147-A177-3AD203B41FA5}">
                      <a16:colId xmlns:a16="http://schemas.microsoft.com/office/drawing/2014/main" val="374635956"/>
                    </a:ext>
                  </a:extLst>
                </a:gridCol>
                <a:gridCol w="1961264">
                  <a:extLst>
                    <a:ext uri="{9D8B030D-6E8A-4147-A177-3AD203B41FA5}">
                      <a16:colId xmlns:a16="http://schemas.microsoft.com/office/drawing/2014/main" val="1903066785"/>
                    </a:ext>
                  </a:extLst>
                </a:gridCol>
                <a:gridCol w="1961264">
                  <a:extLst>
                    <a:ext uri="{9D8B030D-6E8A-4147-A177-3AD203B41FA5}">
                      <a16:colId xmlns:a16="http://schemas.microsoft.com/office/drawing/2014/main" val="3395461527"/>
                    </a:ext>
                  </a:extLst>
                </a:gridCol>
              </a:tblGrid>
              <a:tr h="724805">
                <a:tc>
                  <a:txBody>
                    <a:bodyPr/>
                    <a:lstStyle/>
                    <a:p>
                      <a:pPr algn="ctr">
                        <a:lnSpc>
                          <a:spcPct val="100000"/>
                        </a:lnSpc>
                      </a:pPr>
                      <a:r>
                        <a:rPr lang="en-GB" sz="2000" b="0" i="1" kern="100" dirty="0">
                          <a:effectLst/>
                          <a:latin typeface="Tahoma" panose="020B0604030504040204" pitchFamily="34" charset="0"/>
                          <a:ea typeface="Tahoma" panose="020B0604030504040204" pitchFamily="34" charset="0"/>
                          <a:cs typeface="Tahoma" panose="020B0604030504040204" pitchFamily="34" charset="0"/>
                        </a:rPr>
                        <a:t>Subject vehicle speed (km/h)</a:t>
                      </a:r>
                      <a:endParaRPr lang="ja-JP" sz="2000" b="0" dirty="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00000"/>
                        </a:lnSpc>
                      </a:pPr>
                      <a:r>
                        <a:rPr lang="fr-FR" sz="2000" b="0" i="1" kern="100" dirty="0">
                          <a:effectLst/>
                          <a:latin typeface="Tahoma" panose="020B0604030504040204" pitchFamily="34" charset="0"/>
                          <a:ea typeface="Tahoma" panose="020B0604030504040204" pitchFamily="34" charset="0"/>
                          <a:cs typeface="Tahoma" panose="020B0604030504040204" pitchFamily="34" charset="0"/>
                        </a:rPr>
                        <a:t>Maximum mass</a:t>
                      </a:r>
                      <a:endParaRPr lang="ja-JP" sz="2000" b="0" dirty="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00000"/>
                        </a:lnSpc>
                      </a:pPr>
                      <a:r>
                        <a:rPr lang="fr-FR" sz="2000" b="0" i="1" kern="100" dirty="0">
                          <a:effectLst/>
                          <a:latin typeface="Tahoma" panose="020B0604030504040204" pitchFamily="34" charset="0"/>
                          <a:ea typeface="Tahoma" panose="020B0604030504040204" pitchFamily="34" charset="0"/>
                          <a:cs typeface="Tahoma" panose="020B0604030504040204" pitchFamily="34" charset="0"/>
                        </a:rPr>
                        <a:t>Mass in running order</a:t>
                      </a:r>
                      <a:endParaRPr lang="ja-JP" sz="2000" b="0" dirty="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09809917"/>
                  </a:ext>
                </a:extLst>
              </a:tr>
              <a:tr h="362402">
                <a:tc>
                  <a:txBody>
                    <a:bodyPr/>
                    <a:lstStyle/>
                    <a:p>
                      <a:pPr algn="ctr">
                        <a:lnSpc>
                          <a:spcPts val="1200"/>
                        </a:lnSpc>
                      </a:pPr>
                      <a:r>
                        <a:rPr lang="fr-FR" sz="2000" b="0" kern="100" dirty="0">
                          <a:solidFill>
                            <a:srgbClr val="FF0000"/>
                          </a:solidFill>
                          <a:effectLst/>
                          <a:latin typeface="Tahoma" panose="020B0604030504040204" pitchFamily="34" charset="0"/>
                          <a:ea typeface="Tahoma" panose="020B0604030504040204" pitchFamily="34" charset="0"/>
                          <a:cs typeface="Tahoma" panose="020B0604030504040204" pitchFamily="34" charset="0"/>
                        </a:rPr>
                        <a:t>20</a:t>
                      </a:r>
                      <a:endParaRPr lang="ja-JP" sz="2000" b="0" dirty="0">
                        <a:solidFill>
                          <a:srgbClr val="FF0000"/>
                        </a:solidFill>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pPr>
                      <a:r>
                        <a:rPr lang="fr-FR" sz="2000" b="0" kern="100">
                          <a:solidFill>
                            <a:srgbClr val="FF0000"/>
                          </a:solidFill>
                          <a:effectLst/>
                          <a:latin typeface="Tahoma" panose="020B0604030504040204" pitchFamily="34" charset="0"/>
                          <a:ea typeface="Tahoma" panose="020B0604030504040204" pitchFamily="34" charset="0"/>
                          <a:cs typeface="Tahoma" panose="020B0604030504040204" pitchFamily="34" charset="0"/>
                        </a:rPr>
                        <a:t>0.00</a:t>
                      </a:r>
                      <a:endParaRPr lang="ja-JP" sz="2000" b="0">
                        <a:solidFill>
                          <a:srgbClr val="FF0000"/>
                        </a:solidFill>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pPr>
                      <a:r>
                        <a:rPr lang="fr-FR" sz="2000" b="0" kern="100">
                          <a:solidFill>
                            <a:srgbClr val="FF0000"/>
                          </a:solidFill>
                          <a:effectLst/>
                          <a:latin typeface="Tahoma" panose="020B0604030504040204" pitchFamily="34" charset="0"/>
                          <a:ea typeface="Tahoma" panose="020B0604030504040204" pitchFamily="34" charset="0"/>
                          <a:cs typeface="Tahoma" panose="020B0604030504040204" pitchFamily="34" charset="0"/>
                        </a:rPr>
                        <a:t>0.00</a:t>
                      </a:r>
                      <a:endParaRPr lang="ja-JP" sz="2000" b="0">
                        <a:solidFill>
                          <a:srgbClr val="FF0000"/>
                        </a:solidFill>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90369990"/>
                  </a:ext>
                </a:extLst>
              </a:tr>
              <a:tr h="362402">
                <a:tc>
                  <a:txBody>
                    <a:bodyPr/>
                    <a:lstStyle/>
                    <a:p>
                      <a:pPr algn="ctr">
                        <a:lnSpc>
                          <a:spcPts val="1200"/>
                        </a:lnSpc>
                      </a:pPr>
                      <a:r>
                        <a:rPr lang="fr-FR" sz="2000" b="0" kern="100">
                          <a:solidFill>
                            <a:srgbClr val="FF0000"/>
                          </a:solidFill>
                          <a:effectLst/>
                          <a:latin typeface="Tahoma" panose="020B0604030504040204" pitchFamily="34" charset="0"/>
                          <a:ea typeface="Tahoma" panose="020B0604030504040204" pitchFamily="34" charset="0"/>
                          <a:cs typeface="Tahoma" panose="020B0604030504040204" pitchFamily="34" charset="0"/>
                        </a:rPr>
                        <a:t>25</a:t>
                      </a:r>
                      <a:endParaRPr lang="ja-JP" sz="2000" b="0">
                        <a:solidFill>
                          <a:srgbClr val="FF0000"/>
                        </a:solidFill>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pPr>
                      <a:r>
                        <a:rPr lang="fr-FR" sz="2000" b="0" kern="100" dirty="0">
                          <a:solidFill>
                            <a:srgbClr val="FF0000"/>
                          </a:solidFill>
                          <a:effectLst/>
                          <a:latin typeface="Tahoma" panose="020B0604030504040204" pitchFamily="34" charset="0"/>
                          <a:ea typeface="Tahoma" panose="020B0604030504040204" pitchFamily="34" charset="0"/>
                          <a:cs typeface="Tahoma" panose="020B0604030504040204" pitchFamily="34" charset="0"/>
                        </a:rPr>
                        <a:t>0.00</a:t>
                      </a:r>
                      <a:endParaRPr lang="ja-JP" sz="2000" b="0" dirty="0">
                        <a:solidFill>
                          <a:srgbClr val="FF0000"/>
                        </a:solidFill>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pPr>
                      <a:r>
                        <a:rPr lang="fr-FR" sz="2000" b="0" kern="100" dirty="0">
                          <a:solidFill>
                            <a:srgbClr val="FF0000"/>
                          </a:solidFill>
                          <a:effectLst/>
                          <a:latin typeface="Tahoma" panose="020B0604030504040204" pitchFamily="34" charset="0"/>
                          <a:ea typeface="Tahoma" panose="020B0604030504040204" pitchFamily="34" charset="0"/>
                          <a:cs typeface="Tahoma" panose="020B0604030504040204" pitchFamily="34" charset="0"/>
                        </a:rPr>
                        <a:t>0.00</a:t>
                      </a:r>
                      <a:endParaRPr lang="ja-JP" sz="2000" b="0" dirty="0">
                        <a:solidFill>
                          <a:srgbClr val="FF0000"/>
                        </a:solidFill>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72863223"/>
                  </a:ext>
                </a:extLst>
              </a:tr>
              <a:tr h="362402">
                <a:tc>
                  <a:txBody>
                    <a:bodyPr/>
                    <a:lstStyle/>
                    <a:p>
                      <a:pPr algn="ctr">
                        <a:lnSpc>
                          <a:spcPts val="1200"/>
                        </a:lnSpc>
                      </a:pPr>
                      <a:r>
                        <a:rPr lang="fr-FR" sz="2000" b="0" kern="100">
                          <a:effectLst/>
                          <a:latin typeface="Tahoma" panose="020B0604030504040204" pitchFamily="34" charset="0"/>
                          <a:ea typeface="Tahoma" panose="020B0604030504040204" pitchFamily="34" charset="0"/>
                          <a:cs typeface="Tahoma" panose="020B0604030504040204" pitchFamily="34" charset="0"/>
                        </a:rPr>
                        <a:t>30</a:t>
                      </a:r>
                      <a:endParaRPr lang="ja-JP" sz="20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pPr>
                      <a:r>
                        <a:rPr lang="fr-FR" sz="2000" b="0" kern="100" dirty="0">
                          <a:effectLst/>
                          <a:latin typeface="Tahoma" panose="020B0604030504040204" pitchFamily="34" charset="0"/>
                          <a:ea typeface="Tahoma" panose="020B0604030504040204" pitchFamily="34" charset="0"/>
                          <a:cs typeface="Tahoma" panose="020B0604030504040204" pitchFamily="34" charset="0"/>
                        </a:rPr>
                        <a:t>0.00</a:t>
                      </a:r>
                      <a:endParaRPr lang="ja-JP" sz="2000" b="0" dirty="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pPr>
                      <a:r>
                        <a:rPr lang="fr-FR" sz="2000" b="0" kern="100" dirty="0">
                          <a:effectLst/>
                          <a:latin typeface="Tahoma" panose="020B0604030504040204" pitchFamily="34" charset="0"/>
                          <a:ea typeface="Tahoma" panose="020B0604030504040204" pitchFamily="34" charset="0"/>
                          <a:cs typeface="Tahoma" panose="020B0604030504040204" pitchFamily="34" charset="0"/>
                        </a:rPr>
                        <a:t>0.00</a:t>
                      </a:r>
                      <a:endParaRPr lang="ja-JP" sz="2000" b="0" dirty="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42175674"/>
                  </a:ext>
                </a:extLst>
              </a:tr>
              <a:tr h="362402">
                <a:tc>
                  <a:txBody>
                    <a:bodyPr/>
                    <a:lstStyle/>
                    <a:p>
                      <a:pPr algn="ctr">
                        <a:lnSpc>
                          <a:spcPts val="1200"/>
                        </a:lnSpc>
                      </a:pPr>
                      <a:r>
                        <a:rPr lang="fr-FR" sz="2000" b="0" kern="100">
                          <a:effectLst/>
                          <a:latin typeface="Tahoma" panose="020B0604030504040204" pitchFamily="34" charset="0"/>
                          <a:ea typeface="Tahoma" panose="020B0604030504040204" pitchFamily="34" charset="0"/>
                          <a:cs typeface="Tahoma" panose="020B0604030504040204" pitchFamily="34" charset="0"/>
                        </a:rPr>
                        <a:t>35</a:t>
                      </a:r>
                      <a:endParaRPr lang="ja-JP" sz="20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pPr>
                      <a:r>
                        <a:rPr lang="fr-FR" sz="2000" b="0" kern="100">
                          <a:effectLst/>
                          <a:latin typeface="Tahoma" panose="020B0604030504040204" pitchFamily="34" charset="0"/>
                          <a:ea typeface="Tahoma" panose="020B0604030504040204" pitchFamily="34" charset="0"/>
                          <a:cs typeface="Tahoma" panose="020B0604030504040204" pitchFamily="34" charset="0"/>
                        </a:rPr>
                        <a:t>0.00</a:t>
                      </a:r>
                      <a:endParaRPr lang="ja-JP" sz="20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pPr>
                      <a:r>
                        <a:rPr lang="fr-FR" sz="2000" b="0" kern="100">
                          <a:effectLst/>
                          <a:latin typeface="Tahoma" panose="020B0604030504040204" pitchFamily="34" charset="0"/>
                          <a:ea typeface="Tahoma" panose="020B0604030504040204" pitchFamily="34" charset="0"/>
                          <a:cs typeface="Tahoma" panose="020B0604030504040204" pitchFamily="34" charset="0"/>
                        </a:rPr>
                        <a:t>0.00</a:t>
                      </a:r>
                      <a:endParaRPr lang="ja-JP" sz="20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97549142"/>
                  </a:ext>
                </a:extLst>
              </a:tr>
              <a:tr h="362402">
                <a:tc>
                  <a:txBody>
                    <a:bodyPr/>
                    <a:lstStyle/>
                    <a:p>
                      <a:pPr algn="ctr">
                        <a:lnSpc>
                          <a:spcPts val="1200"/>
                        </a:lnSpc>
                      </a:pPr>
                      <a:r>
                        <a:rPr lang="fr-FR" sz="2000" b="0" kern="100">
                          <a:effectLst/>
                          <a:latin typeface="Tahoma" panose="020B0604030504040204" pitchFamily="34" charset="0"/>
                          <a:ea typeface="Tahoma" panose="020B0604030504040204" pitchFamily="34" charset="0"/>
                          <a:cs typeface="Tahoma" panose="020B0604030504040204" pitchFamily="34" charset="0"/>
                        </a:rPr>
                        <a:t>36</a:t>
                      </a:r>
                      <a:endParaRPr lang="ja-JP" sz="20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pPr>
                      <a:r>
                        <a:rPr lang="fr-FR" sz="2000" b="0" kern="100">
                          <a:effectLst/>
                          <a:latin typeface="Tahoma" panose="020B0604030504040204" pitchFamily="34" charset="0"/>
                          <a:ea typeface="Tahoma" panose="020B0604030504040204" pitchFamily="34" charset="0"/>
                          <a:cs typeface="Tahoma" panose="020B0604030504040204" pitchFamily="34" charset="0"/>
                        </a:rPr>
                        <a:t>0.00</a:t>
                      </a:r>
                      <a:endParaRPr lang="ja-JP" sz="20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pPr>
                      <a:r>
                        <a:rPr lang="fr-FR" sz="2000" b="0" kern="100">
                          <a:effectLst/>
                          <a:latin typeface="Tahoma" panose="020B0604030504040204" pitchFamily="34" charset="0"/>
                          <a:ea typeface="Tahoma" panose="020B0604030504040204" pitchFamily="34" charset="0"/>
                          <a:cs typeface="Tahoma" panose="020B0604030504040204" pitchFamily="34" charset="0"/>
                        </a:rPr>
                        <a:t>0.00</a:t>
                      </a:r>
                      <a:endParaRPr lang="ja-JP" sz="20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65907806"/>
                  </a:ext>
                </a:extLst>
              </a:tr>
              <a:tr h="362402">
                <a:tc>
                  <a:txBody>
                    <a:bodyPr/>
                    <a:lstStyle/>
                    <a:p>
                      <a:pPr algn="ctr">
                        <a:lnSpc>
                          <a:spcPts val="1200"/>
                        </a:lnSpc>
                      </a:pPr>
                      <a:r>
                        <a:rPr lang="fr-FR" sz="2000" b="0" kern="100">
                          <a:effectLst/>
                          <a:latin typeface="Tahoma" panose="020B0604030504040204" pitchFamily="34" charset="0"/>
                          <a:ea typeface="Tahoma" panose="020B0604030504040204" pitchFamily="34" charset="0"/>
                          <a:cs typeface="Tahoma" panose="020B0604030504040204" pitchFamily="34" charset="0"/>
                        </a:rPr>
                        <a:t>38</a:t>
                      </a:r>
                      <a:endParaRPr lang="ja-JP" sz="20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pPr>
                      <a:r>
                        <a:rPr lang="fr-FR" sz="2000" b="0" kern="100">
                          <a:effectLst/>
                          <a:latin typeface="Tahoma" panose="020B0604030504040204" pitchFamily="34" charset="0"/>
                          <a:ea typeface="Tahoma" panose="020B0604030504040204" pitchFamily="34" charset="0"/>
                          <a:cs typeface="Tahoma" panose="020B0604030504040204" pitchFamily="34" charset="0"/>
                        </a:rPr>
                        <a:t>15.00</a:t>
                      </a:r>
                      <a:endParaRPr lang="ja-JP" sz="20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pPr>
                      <a:r>
                        <a:rPr lang="fr-FR" sz="2000" b="0" kern="100">
                          <a:effectLst/>
                          <a:latin typeface="Tahoma" panose="020B0604030504040204" pitchFamily="34" charset="0"/>
                          <a:ea typeface="Tahoma" panose="020B0604030504040204" pitchFamily="34" charset="0"/>
                          <a:cs typeface="Tahoma" panose="020B0604030504040204" pitchFamily="34" charset="0"/>
                        </a:rPr>
                        <a:t>0.00</a:t>
                      </a:r>
                      <a:endParaRPr lang="ja-JP" sz="20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96057045"/>
                  </a:ext>
                </a:extLst>
              </a:tr>
              <a:tr h="362402">
                <a:tc>
                  <a:txBody>
                    <a:bodyPr/>
                    <a:lstStyle/>
                    <a:p>
                      <a:pPr algn="ctr">
                        <a:lnSpc>
                          <a:spcPts val="1200"/>
                        </a:lnSpc>
                      </a:pPr>
                      <a:r>
                        <a:rPr lang="fr-FR" sz="2000" b="0" kern="100">
                          <a:effectLst/>
                          <a:latin typeface="Tahoma" panose="020B0604030504040204" pitchFamily="34" charset="0"/>
                          <a:ea typeface="Tahoma" panose="020B0604030504040204" pitchFamily="34" charset="0"/>
                          <a:cs typeface="Tahoma" panose="020B0604030504040204" pitchFamily="34" charset="0"/>
                        </a:rPr>
                        <a:t>40</a:t>
                      </a:r>
                      <a:endParaRPr lang="ja-JP" sz="20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pPr>
                      <a:r>
                        <a:rPr lang="fr-FR" sz="2000" b="0" kern="100">
                          <a:effectLst/>
                          <a:latin typeface="Tahoma" panose="020B0604030504040204" pitchFamily="34" charset="0"/>
                          <a:ea typeface="Tahoma" panose="020B0604030504040204" pitchFamily="34" charset="0"/>
                          <a:cs typeface="Tahoma" panose="020B0604030504040204" pitchFamily="34" charset="0"/>
                        </a:rPr>
                        <a:t>25.00</a:t>
                      </a:r>
                      <a:endParaRPr lang="ja-JP" sz="20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pPr>
                      <a:r>
                        <a:rPr lang="fr-FR" sz="2000" b="0" kern="100">
                          <a:effectLst/>
                          <a:latin typeface="Tahoma" panose="020B0604030504040204" pitchFamily="34" charset="0"/>
                          <a:ea typeface="Tahoma" panose="020B0604030504040204" pitchFamily="34" charset="0"/>
                          <a:cs typeface="Tahoma" panose="020B0604030504040204" pitchFamily="34" charset="0"/>
                        </a:rPr>
                        <a:t>0.00</a:t>
                      </a:r>
                      <a:endParaRPr lang="ja-JP" sz="20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29011972"/>
                  </a:ext>
                </a:extLst>
              </a:tr>
              <a:tr h="362402">
                <a:tc>
                  <a:txBody>
                    <a:bodyPr/>
                    <a:lstStyle/>
                    <a:p>
                      <a:pPr algn="ctr">
                        <a:lnSpc>
                          <a:spcPts val="1200"/>
                        </a:lnSpc>
                      </a:pPr>
                      <a:r>
                        <a:rPr lang="fr-FR" sz="2000" b="0" kern="100">
                          <a:effectLst/>
                          <a:latin typeface="Tahoma" panose="020B0604030504040204" pitchFamily="34" charset="0"/>
                          <a:ea typeface="Tahoma" panose="020B0604030504040204" pitchFamily="34" charset="0"/>
                          <a:cs typeface="Tahoma" panose="020B0604030504040204" pitchFamily="34" charset="0"/>
                        </a:rPr>
                        <a:t>45</a:t>
                      </a:r>
                      <a:endParaRPr lang="ja-JP" sz="20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pPr>
                      <a:r>
                        <a:rPr lang="fr-FR" sz="2000" b="0" kern="100">
                          <a:effectLst/>
                          <a:latin typeface="Tahoma" panose="020B0604030504040204" pitchFamily="34" charset="0"/>
                          <a:ea typeface="Tahoma" panose="020B0604030504040204" pitchFamily="34" charset="0"/>
                          <a:cs typeface="Tahoma" panose="020B0604030504040204" pitchFamily="34" charset="0"/>
                        </a:rPr>
                        <a:t>30.00</a:t>
                      </a:r>
                      <a:endParaRPr lang="ja-JP" sz="20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pPr>
                      <a:r>
                        <a:rPr lang="fr-FR" sz="2000" b="0" kern="100">
                          <a:effectLst/>
                          <a:latin typeface="Tahoma" panose="020B0604030504040204" pitchFamily="34" charset="0"/>
                          <a:ea typeface="Tahoma" panose="020B0604030504040204" pitchFamily="34" charset="0"/>
                          <a:cs typeface="Tahoma" panose="020B0604030504040204" pitchFamily="34" charset="0"/>
                        </a:rPr>
                        <a:t>25.00</a:t>
                      </a:r>
                      <a:endParaRPr lang="ja-JP" sz="20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89644873"/>
                  </a:ext>
                </a:extLst>
              </a:tr>
              <a:tr h="362402">
                <a:tc>
                  <a:txBody>
                    <a:bodyPr/>
                    <a:lstStyle/>
                    <a:p>
                      <a:pPr algn="ctr">
                        <a:lnSpc>
                          <a:spcPts val="1200"/>
                        </a:lnSpc>
                      </a:pPr>
                      <a:r>
                        <a:rPr lang="fr-FR" sz="2000" b="0" kern="100">
                          <a:effectLst/>
                          <a:latin typeface="Tahoma" panose="020B0604030504040204" pitchFamily="34" charset="0"/>
                          <a:ea typeface="Tahoma" panose="020B0604030504040204" pitchFamily="34" charset="0"/>
                          <a:cs typeface="Tahoma" panose="020B0604030504040204" pitchFamily="34" charset="0"/>
                        </a:rPr>
                        <a:t>50</a:t>
                      </a:r>
                      <a:endParaRPr lang="ja-JP" sz="20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pPr>
                      <a:r>
                        <a:rPr lang="fr-FR" sz="2000" b="0" kern="100">
                          <a:effectLst/>
                          <a:latin typeface="Tahoma" panose="020B0604030504040204" pitchFamily="34" charset="0"/>
                          <a:ea typeface="Tahoma" panose="020B0604030504040204" pitchFamily="34" charset="0"/>
                          <a:cs typeface="Tahoma" panose="020B0604030504040204" pitchFamily="34" charset="0"/>
                        </a:rPr>
                        <a:t>35.00</a:t>
                      </a:r>
                      <a:endParaRPr lang="ja-JP" sz="20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pPr>
                      <a:r>
                        <a:rPr lang="fr-FR" sz="2000" b="0" kern="100">
                          <a:effectLst/>
                          <a:latin typeface="Tahoma" panose="020B0604030504040204" pitchFamily="34" charset="0"/>
                          <a:ea typeface="Tahoma" panose="020B0604030504040204" pitchFamily="34" charset="0"/>
                          <a:cs typeface="Tahoma" panose="020B0604030504040204" pitchFamily="34" charset="0"/>
                        </a:rPr>
                        <a:t>30.00</a:t>
                      </a:r>
                      <a:endParaRPr lang="ja-JP" sz="20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78446408"/>
                  </a:ext>
                </a:extLst>
              </a:tr>
              <a:tr h="362402">
                <a:tc>
                  <a:txBody>
                    <a:bodyPr/>
                    <a:lstStyle/>
                    <a:p>
                      <a:pPr algn="ctr">
                        <a:lnSpc>
                          <a:spcPts val="1200"/>
                        </a:lnSpc>
                      </a:pPr>
                      <a:r>
                        <a:rPr lang="fr-FR" sz="2000" b="0" kern="100">
                          <a:effectLst/>
                          <a:latin typeface="Tahoma" panose="020B0604030504040204" pitchFamily="34" charset="0"/>
                          <a:ea typeface="Tahoma" panose="020B0604030504040204" pitchFamily="34" charset="0"/>
                          <a:cs typeface="Tahoma" panose="020B0604030504040204" pitchFamily="34" charset="0"/>
                        </a:rPr>
                        <a:t>55</a:t>
                      </a:r>
                      <a:endParaRPr lang="ja-JP" sz="20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pPr>
                      <a:r>
                        <a:rPr lang="fr-FR" sz="2000" b="0" kern="100">
                          <a:effectLst/>
                          <a:latin typeface="Tahoma" panose="020B0604030504040204" pitchFamily="34" charset="0"/>
                          <a:ea typeface="Tahoma" panose="020B0604030504040204" pitchFamily="34" charset="0"/>
                          <a:cs typeface="Tahoma" panose="020B0604030504040204" pitchFamily="34" charset="0"/>
                        </a:rPr>
                        <a:t>40.00</a:t>
                      </a:r>
                      <a:endParaRPr lang="ja-JP" sz="20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pPr>
                      <a:r>
                        <a:rPr lang="fr-FR" sz="2000" b="0" kern="100">
                          <a:effectLst/>
                          <a:latin typeface="Tahoma" panose="020B0604030504040204" pitchFamily="34" charset="0"/>
                          <a:ea typeface="Tahoma" panose="020B0604030504040204" pitchFamily="34" charset="0"/>
                          <a:cs typeface="Tahoma" panose="020B0604030504040204" pitchFamily="34" charset="0"/>
                        </a:rPr>
                        <a:t>35.00</a:t>
                      </a:r>
                      <a:endParaRPr lang="ja-JP" sz="20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18033440"/>
                  </a:ext>
                </a:extLst>
              </a:tr>
              <a:tr h="362402">
                <a:tc>
                  <a:txBody>
                    <a:bodyPr/>
                    <a:lstStyle/>
                    <a:p>
                      <a:pPr algn="ctr">
                        <a:lnSpc>
                          <a:spcPts val="1200"/>
                        </a:lnSpc>
                      </a:pPr>
                      <a:r>
                        <a:rPr lang="fr-FR" sz="2000" b="0" kern="100">
                          <a:effectLst/>
                          <a:latin typeface="Tahoma" panose="020B0604030504040204" pitchFamily="34" charset="0"/>
                          <a:ea typeface="Tahoma" panose="020B0604030504040204" pitchFamily="34" charset="0"/>
                          <a:cs typeface="Tahoma" panose="020B0604030504040204" pitchFamily="34" charset="0"/>
                        </a:rPr>
                        <a:t>60</a:t>
                      </a:r>
                      <a:endParaRPr lang="ja-JP" sz="20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pPr>
                      <a:r>
                        <a:rPr lang="fr-FR" sz="2000" b="0" kern="100">
                          <a:effectLst/>
                          <a:latin typeface="Tahoma" panose="020B0604030504040204" pitchFamily="34" charset="0"/>
                          <a:ea typeface="Tahoma" panose="020B0604030504040204" pitchFamily="34" charset="0"/>
                          <a:cs typeface="Tahoma" panose="020B0604030504040204" pitchFamily="34" charset="0"/>
                        </a:rPr>
                        <a:t>45.00</a:t>
                      </a:r>
                      <a:endParaRPr lang="ja-JP" sz="2000" b="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pPr>
                      <a:r>
                        <a:rPr lang="fr-FR" sz="2000" b="0" kern="100" dirty="0">
                          <a:effectLst/>
                          <a:latin typeface="Tahoma" panose="020B0604030504040204" pitchFamily="34" charset="0"/>
                          <a:ea typeface="Tahoma" panose="020B0604030504040204" pitchFamily="34" charset="0"/>
                          <a:cs typeface="Tahoma" panose="020B0604030504040204" pitchFamily="34" charset="0"/>
                        </a:rPr>
                        <a:t>40.00</a:t>
                      </a:r>
                      <a:endParaRPr lang="ja-JP" sz="2000" b="0" dirty="0">
                        <a:effectLst/>
                        <a:latin typeface="Tahoma" panose="020B0604030504040204" pitchFamily="34" charset="0"/>
                        <a:ea typeface="ＭＳ 明朝" panose="02020609040205080304" pitchFamily="17" charset="-128"/>
                        <a:cs typeface="Tahoma" panose="020B060403050404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68825868"/>
                  </a:ext>
                </a:extLst>
              </a:tr>
            </a:tbl>
          </a:graphicData>
        </a:graphic>
      </p:graphicFrame>
      <p:sp>
        <p:nvSpPr>
          <p:cNvPr id="19" name="テキスト ボックス 18">
            <a:extLst>
              <a:ext uri="{FF2B5EF4-FFF2-40B4-BE49-F238E27FC236}">
                <a16:creationId xmlns:a16="http://schemas.microsoft.com/office/drawing/2014/main" id="{12E5B94D-3A1C-46BC-B97E-A8CEC41C5ACE}"/>
              </a:ext>
            </a:extLst>
          </p:cNvPr>
          <p:cNvSpPr txBox="1"/>
          <p:nvPr/>
        </p:nvSpPr>
        <p:spPr>
          <a:xfrm>
            <a:off x="7701280" y="6441440"/>
            <a:ext cx="4490720" cy="369332"/>
          </a:xfrm>
          <a:prstGeom prst="rect">
            <a:avLst/>
          </a:prstGeom>
          <a:noFill/>
        </p:spPr>
        <p:txBody>
          <a:bodyPr wrap="square" rtlCol="0">
            <a:spAutoFit/>
          </a:bodyPr>
          <a:lstStyle/>
          <a:p>
            <a:pPr algn="r"/>
            <a:r>
              <a:rPr kumimoji="1" lang="en-US" altLang="ja-JP" dirty="0">
                <a:solidFill>
                  <a:schemeClr val="bg1"/>
                </a:solidFill>
                <a:latin typeface="Tahoma" panose="020B0604030504040204" pitchFamily="34" charset="0"/>
                <a:ea typeface="Tahoma" panose="020B0604030504040204" pitchFamily="34" charset="0"/>
                <a:cs typeface="Tahoma" panose="020B0604030504040204" pitchFamily="34" charset="0"/>
              </a:rPr>
              <a:t>Chair and Secretary IWG AEBS – GRVA 07</a:t>
            </a:r>
            <a:endParaRPr kumimoji="1" lang="ja-JP" altLang="en-US" dirty="0">
              <a:solidFill>
                <a:schemeClr val="bg1"/>
              </a:solidFill>
              <a:latin typeface="Tahoma" panose="020B0604030504040204" pitchFamily="34" charset="0"/>
              <a:cs typeface="Tahoma" panose="020B0604030504040204" pitchFamily="34" charset="0"/>
            </a:endParaRPr>
          </a:p>
        </p:txBody>
      </p:sp>
      <p:sp>
        <p:nvSpPr>
          <p:cNvPr id="21" name="正方形/長方形 20">
            <a:extLst>
              <a:ext uri="{FF2B5EF4-FFF2-40B4-BE49-F238E27FC236}">
                <a16:creationId xmlns:a16="http://schemas.microsoft.com/office/drawing/2014/main" id="{B87EC5DB-6438-457D-BD39-EB12DFE5264F}"/>
              </a:ext>
            </a:extLst>
          </p:cNvPr>
          <p:cNvSpPr/>
          <p:nvPr/>
        </p:nvSpPr>
        <p:spPr>
          <a:xfrm>
            <a:off x="2324463" y="5158222"/>
            <a:ext cx="9818914" cy="1569660"/>
          </a:xfrm>
          <a:prstGeom prst="rect">
            <a:avLst/>
          </a:prstGeom>
          <a:solidFill>
            <a:schemeClr val="bg1">
              <a:alpha val="70000"/>
            </a:schemeClr>
          </a:solidFill>
          <a:ln w="31750">
            <a:solidFill>
              <a:srgbClr val="00B050"/>
            </a:solidFill>
          </a:ln>
        </p:spPr>
        <p:txBody>
          <a:bodyPr wrap="square">
            <a:spAutoFit/>
          </a:bodyPr>
          <a:lstStyle/>
          <a:p>
            <a:r>
              <a:rPr lang="en-US" altLang="ja-JP" sz="2400" dirty="0">
                <a:latin typeface="Tahoma" panose="020B0604030504040204" pitchFamily="34" charset="0"/>
                <a:ea typeface="Tahoma" panose="020B0604030504040204" pitchFamily="34" charset="0"/>
                <a:cs typeface="Tahoma" panose="020B0604030504040204" pitchFamily="34" charset="0"/>
              </a:rPr>
              <a:t>IWG proposed two options for existing vehicles.</a:t>
            </a:r>
          </a:p>
          <a:p>
            <a:r>
              <a:rPr lang="en-US" altLang="ja-JP" sz="2400" b="1" dirty="0">
                <a:latin typeface="Tahoma" panose="020B0604030504040204" pitchFamily="34" charset="0"/>
                <a:ea typeface="Tahoma" panose="020B0604030504040204" pitchFamily="34" charset="0"/>
                <a:cs typeface="Tahoma" panose="020B0604030504040204" pitchFamily="34" charset="0"/>
              </a:rPr>
              <a:t>Single step: full collision avoidance from 20km/h from 5/2026</a:t>
            </a:r>
          </a:p>
          <a:p>
            <a:r>
              <a:rPr lang="en-US" altLang="ja-JP" sz="2400" b="1" dirty="0">
                <a:latin typeface="Tahoma" panose="020B0604030504040204" pitchFamily="34" charset="0"/>
                <a:ea typeface="Tahoma" panose="020B0604030504040204" pitchFamily="34" charset="0"/>
                <a:cs typeface="Tahoma" panose="020B0604030504040204" pitchFamily="34" charset="0"/>
              </a:rPr>
              <a:t>2 step: full collision avoidance from 30km/h from 5/2026</a:t>
            </a:r>
          </a:p>
          <a:p>
            <a:r>
              <a:rPr lang="en-US" altLang="ja-JP" sz="2400" b="1" dirty="0">
                <a:latin typeface="Tahoma" panose="020B0604030504040204" pitchFamily="34" charset="0"/>
                <a:ea typeface="Tahoma" panose="020B0604030504040204" pitchFamily="34" charset="0"/>
                <a:cs typeface="Tahoma" panose="020B0604030504040204" pitchFamily="34" charset="0"/>
              </a:rPr>
              <a:t>             20 km/h from 9/2028</a:t>
            </a:r>
          </a:p>
        </p:txBody>
      </p:sp>
    </p:spTree>
    <p:extLst>
      <p:ext uri="{BB962C8B-B14F-4D97-AF65-F5344CB8AC3E}">
        <p14:creationId xmlns:p14="http://schemas.microsoft.com/office/powerpoint/2010/main" val="39157461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12387BEC-4A67-4B2D-9FD8-15B9A86E9501}"/>
              </a:ext>
            </a:extLst>
          </p:cNvPr>
          <p:cNvSpPr>
            <a:spLocks noGrp="1"/>
          </p:cNvSpPr>
          <p:nvPr>
            <p:ph type="sldNum" sz="quarter" idx="12"/>
          </p:nvPr>
        </p:nvSpPr>
        <p:spPr/>
        <p:txBody>
          <a:bodyPr/>
          <a:lstStyle/>
          <a:p>
            <a:fld id="{35A469A7-D8F0-4CD9-B84B-3A79413A6802}" type="slidenum">
              <a:rPr kumimoji="1" lang="ja-JP" altLang="en-US" smtClean="0"/>
              <a:t>8</a:t>
            </a:fld>
            <a:endParaRPr kumimoji="1" lang="ja-JP" altLang="en-US"/>
          </a:p>
        </p:txBody>
      </p:sp>
      <p:sp>
        <p:nvSpPr>
          <p:cNvPr id="6" name="テキスト ボックス 5">
            <a:extLst>
              <a:ext uri="{FF2B5EF4-FFF2-40B4-BE49-F238E27FC236}">
                <a16:creationId xmlns:a16="http://schemas.microsoft.com/office/drawing/2014/main" id="{35CBEF59-005E-4B38-BA8D-8C8CCC2974E8}"/>
              </a:ext>
            </a:extLst>
          </p:cNvPr>
          <p:cNvSpPr txBox="1"/>
          <p:nvPr/>
        </p:nvSpPr>
        <p:spPr>
          <a:xfrm>
            <a:off x="0" y="0"/>
            <a:ext cx="12192000" cy="954107"/>
          </a:xfrm>
          <a:prstGeom prst="rect">
            <a:avLst/>
          </a:prstGeom>
          <a:solidFill>
            <a:schemeClr val="accent2"/>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Informal</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Working</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Group</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on</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AEBS</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for</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Light</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Vehicles</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Difference</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between</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 </a:t>
            </a:r>
            <a:r>
              <a:rPr lang="en-US" altLang="ja-JP" sz="2800" dirty="0">
                <a:solidFill>
                  <a:prstClr val="white"/>
                </a:solidFill>
                <a:latin typeface="Tahoma" panose="020B0604030504040204" pitchFamily="34" charset="0"/>
                <a:ea typeface="Tahoma" panose="020B0604030504040204" pitchFamily="34" charset="0"/>
                <a:cs typeface="Tahoma" panose="020B0604030504040204" pitchFamily="34" charset="0"/>
              </a:rPr>
              <a:t>s</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ingle step </a:t>
            </a:r>
            <a:r>
              <a:rPr lang="en-US" altLang="ja-JP" sz="2800" dirty="0">
                <a:solidFill>
                  <a:prstClr val="white"/>
                </a:solidFill>
                <a:latin typeface="Tahoma" panose="020B0604030504040204" pitchFamily="34" charset="0"/>
                <a:ea typeface="Tahoma" panose="020B0604030504040204" pitchFamily="34" charset="0"/>
                <a:cs typeface="Tahoma" panose="020B0604030504040204" pitchFamily="34" charset="0"/>
              </a:rPr>
              <a:t>and</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 2 step: Summary</a:t>
            </a:r>
          </a:p>
        </p:txBody>
      </p:sp>
      <p:graphicFrame>
        <p:nvGraphicFramePr>
          <p:cNvPr id="10" name="表 9">
            <a:extLst>
              <a:ext uri="{FF2B5EF4-FFF2-40B4-BE49-F238E27FC236}">
                <a16:creationId xmlns:a16="http://schemas.microsoft.com/office/drawing/2014/main" id="{8DD6FAA6-264E-471A-B9AF-E4654D41D3A9}"/>
              </a:ext>
            </a:extLst>
          </p:cNvPr>
          <p:cNvGraphicFramePr>
            <a:graphicFrameLocks noGrp="1"/>
          </p:cNvGraphicFramePr>
          <p:nvPr>
            <p:extLst>
              <p:ext uri="{D42A27DB-BD31-4B8C-83A1-F6EECF244321}">
                <p14:modId xmlns:p14="http://schemas.microsoft.com/office/powerpoint/2010/main" val="1644788121"/>
              </p:ext>
            </p:extLst>
          </p:nvPr>
        </p:nvGraphicFramePr>
        <p:xfrm>
          <a:off x="327662" y="1434039"/>
          <a:ext cx="11416936" cy="4314816"/>
        </p:xfrm>
        <a:graphic>
          <a:graphicData uri="http://schemas.openxmlformats.org/drawingml/2006/table">
            <a:tbl>
              <a:tblPr firstRow="1" firstCol="1" bandRow="1">
                <a:tableStyleId>{16D9F66E-5EB9-4882-86FB-DCBF35E3C3E4}</a:tableStyleId>
              </a:tblPr>
              <a:tblGrid>
                <a:gridCol w="2793803">
                  <a:extLst>
                    <a:ext uri="{9D8B030D-6E8A-4147-A177-3AD203B41FA5}">
                      <a16:colId xmlns:a16="http://schemas.microsoft.com/office/drawing/2014/main" val="1409347401"/>
                    </a:ext>
                  </a:extLst>
                </a:gridCol>
                <a:gridCol w="2793803">
                  <a:extLst>
                    <a:ext uri="{9D8B030D-6E8A-4147-A177-3AD203B41FA5}">
                      <a16:colId xmlns:a16="http://schemas.microsoft.com/office/drawing/2014/main" val="3004729760"/>
                    </a:ext>
                  </a:extLst>
                </a:gridCol>
                <a:gridCol w="2816667">
                  <a:extLst>
                    <a:ext uri="{9D8B030D-6E8A-4147-A177-3AD203B41FA5}">
                      <a16:colId xmlns:a16="http://schemas.microsoft.com/office/drawing/2014/main" val="2152310469"/>
                    </a:ext>
                  </a:extLst>
                </a:gridCol>
                <a:gridCol w="3012663">
                  <a:extLst>
                    <a:ext uri="{9D8B030D-6E8A-4147-A177-3AD203B41FA5}">
                      <a16:colId xmlns:a16="http://schemas.microsoft.com/office/drawing/2014/main" val="138481110"/>
                    </a:ext>
                  </a:extLst>
                </a:gridCol>
              </a:tblGrid>
              <a:tr h="738591">
                <a:tc>
                  <a:txBody>
                    <a:bodyPr/>
                    <a:lstStyle/>
                    <a:p>
                      <a:pPr algn="ctr">
                        <a:lnSpc>
                          <a:spcPct val="100000"/>
                        </a:lnSpc>
                        <a:spcBef>
                          <a:spcPts val="400"/>
                        </a:spcBef>
                        <a:spcAft>
                          <a:spcPts val="400"/>
                        </a:spcAft>
                      </a:pPr>
                      <a:r>
                        <a:rPr lang="en-US" altLang="ja-JP" sz="2000" dirty="0">
                          <a:effectLst/>
                          <a:latin typeface="Tahoma" panose="020B0604030504040204" pitchFamily="34" charset="0"/>
                          <a:ea typeface="ＭＳ 明朝" panose="02020609040205080304" pitchFamily="17" charset="-128"/>
                          <a:cs typeface="Tahoma" panose="020B0604030504040204" pitchFamily="34" charset="0"/>
                        </a:rPr>
                        <a:t>Approaches</a:t>
                      </a:r>
                      <a:endParaRPr lang="ja-JP" sz="2000" dirty="0">
                        <a:effectLst/>
                        <a:latin typeface="Tahoma" panose="020B0604030504040204" pitchFamily="34" charset="0"/>
                        <a:ea typeface="ＭＳ 明朝" panose="02020609040205080304" pitchFamily="17" charset="-128"/>
                        <a:cs typeface="Tahoma" panose="020B0604030504040204" pitchFamily="34" charset="0"/>
                      </a:endParaRPr>
                    </a:p>
                  </a:txBody>
                  <a:tcPr marL="0" marR="0" marT="0" marB="0" anchor="ctr"/>
                </a:tc>
                <a:tc>
                  <a:txBody>
                    <a:bodyPr/>
                    <a:lstStyle/>
                    <a:p>
                      <a:pPr algn="ctr">
                        <a:lnSpc>
                          <a:spcPct val="100000"/>
                        </a:lnSpc>
                        <a:spcBef>
                          <a:spcPts val="400"/>
                        </a:spcBef>
                        <a:spcAft>
                          <a:spcPts val="400"/>
                        </a:spcAft>
                      </a:pPr>
                      <a:r>
                        <a:rPr lang="en-GB" sz="2000" dirty="0">
                          <a:effectLst/>
                          <a:latin typeface="Tahoma" panose="020B0604030504040204" pitchFamily="34" charset="0"/>
                          <a:ea typeface="Tahoma" panose="020B0604030504040204" pitchFamily="34" charset="0"/>
                          <a:cs typeface="Tahoma" panose="020B0604030504040204" pitchFamily="34" charset="0"/>
                        </a:rPr>
                        <a:t>Suppl. or Series </a:t>
                      </a:r>
                      <a:endParaRPr lang="ja-JP" sz="2000" dirty="0">
                        <a:effectLst/>
                        <a:latin typeface="Tahoma" panose="020B0604030504040204" pitchFamily="34" charset="0"/>
                        <a:ea typeface="ＭＳ 明朝" panose="02020609040205080304" pitchFamily="17" charset="-128"/>
                        <a:cs typeface="Tahoma" panose="020B0604030504040204" pitchFamily="34" charset="0"/>
                      </a:endParaRPr>
                    </a:p>
                  </a:txBody>
                  <a:tcPr marL="0" marR="0" marT="0" marB="0" anchor="ctr"/>
                </a:tc>
                <a:tc>
                  <a:txBody>
                    <a:bodyPr/>
                    <a:lstStyle/>
                    <a:p>
                      <a:pPr algn="ctr">
                        <a:lnSpc>
                          <a:spcPct val="100000"/>
                        </a:lnSpc>
                        <a:spcBef>
                          <a:spcPts val="400"/>
                        </a:spcBef>
                        <a:spcAft>
                          <a:spcPts val="400"/>
                        </a:spcAft>
                      </a:pPr>
                      <a:r>
                        <a:rPr lang="en-GB" sz="2000" dirty="0">
                          <a:effectLst/>
                          <a:latin typeface="Tahoma" panose="020B0604030504040204" pitchFamily="34" charset="0"/>
                          <a:ea typeface="Tahoma" panose="020B0604030504040204" pitchFamily="34" charset="0"/>
                          <a:cs typeface="Tahoma" panose="020B0604030504040204" pitchFamily="34" charset="0"/>
                        </a:rPr>
                        <a:t>New Type Approvals</a:t>
                      </a:r>
                      <a:endParaRPr lang="ja-JP" sz="2000" dirty="0">
                        <a:effectLst/>
                        <a:latin typeface="Tahoma" panose="020B0604030504040204" pitchFamily="34" charset="0"/>
                        <a:ea typeface="ＭＳ 明朝" panose="02020609040205080304" pitchFamily="17" charset="-128"/>
                        <a:cs typeface="Tahoma" panose="020B0604030504040204" pitchFamily="34" charset="0"/>
                      </a:endParaRPr>
                    </a:p>
                  </a:txBody>
                  <a:tcPr marL="0" marR="0" marT="0" marB="0" anchor="ctr"/>
                </a:tc>
                <a:tc>
                  <a:txBody>
                    <a:bodyPr/>
                    <a:lstStyle/>
                    <a:p>
                      <a:pPr algn="ctr">
                        <a:lnSpc>
                          <a:spcPct val="100000"/>
                        </a:lnSpc>
                        <a:spcBef>
                          <a:spcPts val="400"/>
                        </a:spcBef>
                        <a:spcAft>
                          <a:spcPts val="400"/>
                        </a:spcAft>
                      </a:pPr>
                      <a:r>
                        <a:rPr lang="en-GB" sz="2000">
                          <a:effectLst/>
                          <a:latin typeface="Tahoma" panose="020B0604030504040204" pitchFamily="34" charset="0"/>
                          <a:ea typeface="Tahoma" panose="020B0604030504040204" pitchFamily="34" charset="0"/>
                          <a:cs typeface="Tahoma" panose="020B0604030504040204" pitchFamily="34" charset="0"/>
                        </a:rPr>
                        <a:t>Existing Type Approvals</a:t>
                      </a:r>
                      <a:endParaRPr lang="ja-JP" sz="2000">
                        <a:effectLst/>
                        <a:latin typeface="Tahoma" panose="020B0604030504040204" pitchFamily="34" charset="0"/>
                        <a:ea typeface="ＭＳ 明朝" panose="02020609040205080304" pitchFamily="17" charset="-128"/>
                        <a:cs typeface="Tahoma" panose="020B0604030504040204" pitchFamily="34" charset="0"/>
                      </a:endParaRPr>
                    </a:p>
                  </a:txBody>
                  <a:tcPr marL="0" marR="0" marT="0" marB="0" anchor="ctr"/>
                </a:tc>
                <a:extLst>
                  <a:ext uri="{0D108BD9-81ED-4DB2-BD59-A6C34878D82A}">
                    <a16:rowId xmlns:a16="http://schemas.microsoft.com/office/drawing/2014/main" val="1406406400"/>
                  </a:ext>
                </a:extLst>
              </a:tr>
              <a:tr h="1324917">
                <a:tc>
                  <a:txBody>
                    <a:bodyPr/>
                    <a:lstStyle/>
                    <a:p>
                      <a:pPr algn="ctr">
                        <a:lnSpc>
                          <a:spcPct val="100000"/>
                        </a:lnSpc>
                        <a:spcBef>
                          <a:spcPts val="200"/>
                        </a:spcBef>
                        <a:spcAft>
                          <a:spcPts val="200"/>
                        </a:spcAft>
                      </a:pPr>
                      <a:r>
                        <a:rPr lang="en-US" altLang="ja-JP" sz="2000" dirty="0">
                          <a:effectLst/>
                          <a:latin typeface="Tahoma" panose="020B0604030504040204" pitchFamily="34" charset="0"/>
                          <a:ea typeface="ＭＳ 明朝" panose="02020609040205080304" pitchFamily="17" charset="-128"/>
                          <a:cs typeface="Tahoma" panose="020B0604030504040204" pitchFamily="34" charset="0"/>
                        </a:rPr>
                        <a:t>Single step </a:t>
                      </a:r>
                    </a:p>
                    <a:p>
                      <a:pPr algn="ctr">
                        <a:lnSpc>
                          <a:spcPct val="100000"/>
                        </a:lnSpc>
                        <a:spcBef>
                          <a:spcPts val="200"/>
                        </a:spcBef>
                        <a:spcAft>
                          <a:spcPts val="200"/>
                        </a:spcAft>
                      </a:pPr>
                      <a:r>
                        <a:rPr lang="en-US" altLang="ja-JP" sz="2000" dirty="0">
                          <a:effectLst/>
                          <a:latin typeface="Tahoma" panose="020B0604030504040204" pitchFamily="34" charset="0"/>
                          <a:ea typeface="ＭＳ 明朝" panose="02020609040205080304" pitchFamily="17" charset="-128"/>
                          <a:cs typeface="Tahoma" panose="020B0604030504040204" pitchFamily="34" charset="0"/>
                        </a:rPr>
                        <a:t>approach</a:t>
                      </a:r>
                      <a:endParaRPr lang="ja-JP" sz="2000" dirty="0">
                        <a:effectLst/>
                        <a:latin typeface="Tahoma" panose="020B0604030504040204" pitchFamily="34" charset="0"/>
                        <a:ea typeface="ＭＳ 明朝" panose="02020609040205080304" pitchFamily="17" charset="-128"/>
                        <a:cs typeface="Tahoma" panose="020B0604030504040204" pitchFamily="34" charset="0"/>
                      </a:endParaRPr>
                    </a:p>
                  </a:txBody>
                  <a:tcPr marL="0" marR="0" marT="0" marB="0" anchor="ctr"/>
                </a:tc>
                <a:tc>
                  <a:txBody>
                    <a:bodyPr/>
                    <a:lstStyle/>
                    <a:p>
                      <a:pPr algn="ctr">
                        <a:lnSpc>
                          <a:spcPct val="100000"/>
                        </a:lnSpc>
                        <a:spcBef>
                          <a:spcPts val="200"/>
                        </a:spcBef>
                        <a:spcAft>
                          <a:spcPts val="200"/>
                        </a:spcAft>
                      </a:pPr>
                      <a:r>
                        <a:rPr lang="en-GB" altLang="ja-JP" sz="2000" dirty="0">
                          <a:effectLst/>
                          <a:latin typeface="Tahoma" panose="020B0604030504040204" pitchFamily="34" charset="0"/>
                          <a:ea typeface="Tahoma" panose="020B0604030504040204" pitchFamily="34" charset="0"/>
                          <a:cs typeface="Tahoma" panose="020B0604030504040204" pitchFamily="34" charset="0"/>
                        </a:rPr>
                        <a:t>Car-to-bicycle</a:t>
                      </a:r>
                    </a:p>
                    <a:p>
                      <a:pPr marL="0" marR="0" lvl="0" indent="0" algn="ctr" defTabSz="914400" rtl="0" eaLnBrk="1" fontAlgn="auto" latinLnBrk="0" hangingPunct="1">
                        <a:lnSpc>
                          <a:spcPct val="100000"/>
                        </a:lnSpc>
                        <a:spcBef>
                          <a:spcPts val="200"/>
                        </a:spcBef>
                        <a:spcAft>
                          <a:spcPts val="200"/>
                        </a:spcAft>
                        <a:buClrTx/>
                        <a:buSzTx/>
                        <a:buFontTx/>
                        <a:buNone/>
                        <a:tabLst/>
                        <a:defRPr/>
                      </a:pPr>
                      <a:r>
                        <a:rPr lang="en-GB" altLang="ja-JP" sz="2000" dirty="0">
                          <a:effectLst/>
                          <a:latin typeface="Tahoma" panose="020B0604030504040204" pitchFamily="34" charset="0"/>
                          <a:ea typeface="Tahoma" panose="020B0604030504040204" pitchFamily="34" charset="0"/>
                          <a:cs typeface="Tahoma" panose="020B0604030504040204" pitchFamily="34" charset="0"/>
                        </a:rPr>
                        <a:t>(as a Suppl. 2 to the 01 series)</a:t>
                      </a:r>
                      <a:endParaRPr lang="ja-JP" altLang="ja-JP" sz="2000" dirty="0">
                        <a:effectLst/>
                        <a:latin typeface="Tahoma" panose="020B0604030504040204" pitchFamily="34" charset="0"/>
                        <a:ea typeface="ＭＳ 明朝" panose="02020609040205080304" pitchFamily="17" charset="-128"/>
                        <a:cs typeface="Tahoma" panose="020B0604030504040204" pitchFamily="34" charset="0"/>
                      </a:endParaRPr>
                    </a:p>
                  </a:txBody>
                  <a:tcPr marL="0" marR="0" marT="0" marB="0" anchor="ctr"/>
                </a:tc>
                <a:tc>
                  <a:txBody>
                    <a:bodyPr/>
                    <a:lstStyle/>
                    <a:p>
                      <a:pPr algn="ctr">
                        <a:lnSpc>
                          <a:spcPct val="100000"/>
                        </a:lnSpc>
                        <a:spcBef>
                          <a:spcPts val="200"/>
                        </a:spcBef>
                        <a:spcAft>
                          <a:spcPts val="200"/>
                        </a:spcAft>
                      </a:pPr>
                      <a:r>
                        <a:rPr lang="en-GB" altLang="ja-JP" sz="2000" dirty="0">
                          <a:effectLst/>
                          <a:latin typeface="Tahoma" panose="020B0604030504040204" pitchFamily="34" charset="0"/>
                          <a:ea typeface="Tahoma" panose="020B0604030504040204" pitchFamily="34" charset="0"/>
                          <a:cs typeface="Tahoma" panose="020B0604030504040204" pitchFamily="34" charset="0"/>
                        </a:rPr>
                        <a:t>May 2024</a:t>
                      </a:r>
                      <a:endParaRPr lang="ja-JP" altLang="ja-JP" sz="2000" dirty="0">
                        <a:effectLst/>
                        <a:latin typeface="Tahoma" panose="020B0604030504040204" pitchFamily="34" charset="0"/>
                        <a:ea typeface="ＭＳ 明朝" panose="02020609040205080304" pitchFamily="17" charset="-128"/>
                        <a:cs typeface="Tahoma" panose="020B0604030504040204" pitchFamily="34" charset="0"/>
                      </a:endParaRPr>
                    </a:p>
                  </a:txBody>
                  <a:tcPr marL="0" marR="0" marT="0" marB="0" anchor="ctr"/>
                </a:tc>
                <a:tc>
                  <a:txBody>
                    <a:bodyPr/>
                    <a:lstStyle/>
                    <a:p>
                      <a:pPr marL="0" marR="0" lvl="0" indent="0" algn="ctr" defTabSz="914400" rtl="0" eaLnBrk="1" fontAlgn="auto" latinLnBrk="0" hangingPunct="1">
                        <a:lnSpc>
                          <a:spcPct val="100000"/>
                        </a:lnSpc>
                        <a:spcBef>
                          <a:spcPts val="200"/>
                        </a:spcBef>
                        <a:spcAft>
                          <a:spcPts val="200"/>
                        </a:spcAft>
                        <a:buClrTx/>
                        <a:buSzTx/>
                        <a:buFontTx/>
                        <a:buNone/>
                        <a:tabLst/>
                        <a:defRPr/>
                      </a:pPr>
                      <a:r>
                        <a:rPr lang="en-GB" altLang="ja-JP" sz="2000" dirty="0">
                          <a:effectLst/>
                          <a:latin typeface="Tahoma" panose="020B0604030504040204" pitchFamily="34" charset="0"/>
                          <a:ea typeface="Tahoma" panose="020B0604030504040204" pitchFamily="34" charset="0"/>
                          <a:cs typeface="Tahoma" panose="020B0604030504040204" pitchFamily="34" charset="0"/>
                        </a:rPr>
                        <a:t>Can be mandated as from May 2026</a:t>
                      </a:r>
                      <a:endParaRPr lang="ja-JP" altLang="ja-JP" sz="2000" dirty="0">
                        <a:effectLst/>
                        <a:latin typeface="Tahoma" panose="020B0604030504040204" pitchFamily="34" charset="0"/>
                        <a:ea typeface="ＭＳ 明朝" panose="02020609040205080304" pitchFamily="17" charset="-128"/>
                        <a:cs typeface="Tahoma" panose="020B0604030504040204" pitchFamily="34" charset="0"/>
                      </a:endParaRPr>
                    </a:p>
                  </a:txBody>
                  <a:tcPr marL="0" marR="0" marT="0" marB="0" anchor="ctr"/>
                </a:tc>
                <a:extLst>
                  <a:ext uri="{0D108BD9-81ED-4DB2-BD59-A6C34878D82A}">
                    <a16:rowId xmlns:a16="http://schemas.microsoft.com/office/drawing/2014/main" val="1993827271"/>
                  </a:ext>
                </a:extLst>
              </a:tr>
              <a:tr h="1324917">
                <a:tc rowSpan="2">
                  <a:txBody>
                    <a:bodyPr/>
                    <a:lstStyle/>
                    <a:p>
                      <a:pPr algn="ctr">
                        <a:lnSpc>
                          <a:spcPct val="100000"/>
                        </a:lnSpc>
                        <a:spcBef>
                          <a:spcPts val="200"/>
                        </a:spcBef>
                        <a:spcAft>
                          <a:spcPts val="200"/>
                        </a:spcAft>
                      </a:pPr>
                      <a:r>
                        <a:rPr lang="en-US" altLang="ja-JP" sz="2000" dirty="0">
                          <a:effectLst/>
                          <a:latin typeface="Tahoma" panose="020B0604030504040204" pitchFamily="34" charset="0"/>
                          <a:ea typeface="ＭＳ 明朝" panose="02020609040205080304" pitchFamily="17" charset="-128"/>
                          <a:cs typeface="Tahoma" panose="020B0604030504040204" pitchFamily="34" charset="0"/>
                        </a:rPr>
                        <a:t>2 step </a:t>
                      </a:r>
                    </a:p>
                    <a:p>
                      <a:pPr algn="ctr">
                        <a:lnSpc>
                          <a:spcPct val="100000"/>
                        </a:lnSpc>
                        <a:spcBef>
                          <a:spcPts val="200"/>
                        </a:spcBef>
                        <a:spcAft>
                          <a:spcPts val="200"/>
                        </a:spcAft>
                      </a:pPr>
                      <a:r>
                        <a:rPr lang="en-US" altLang="ja-JP" sz="2000" dirty="0">
                          <a:effectLst/>
                          <a:latin typeface="Tahoma" panose="020B0604030504040204" pitchFamily="34" charset="0"/>
                          <a:ea typeface="ＭＳ 明朝" panose="02020609040205080304" pitchFamily="17" charset="-128"/>
                          <a:cs typeface="Tahoma" panose="020B0604030504040204" pitchFamily="34" charset="0"/>
                        </a:rPr>
                        <a:t>approach</a:t>
                      </a:r>
                      <a:endParaRPr lang="ja-JP" sz="2000" dirty="0">
                        <a:effectLst/>
                        <a:latin typeface="Tahoma" panose="020B0604030504040204" pitchFamily="34" charset="0"/>
                        <a:ea typeface="ＭＳ 明朝" panose="02020609040205080304" pitchFamily="17" charset="-128"/>
                        <a:cs typeface="Tahoma" panose="020B0604030504040204" pitchFamily="34" charset="0"/>
                      </a:endParaRPr>
                    </a:p>
                  </a:txBody>
                  <a:tcPr marL="0" marR="0" marT="0" marB="0" anchor="ctr"/>
                </a:tc>
                <a:tc>
                  <a:txBody>
                    <a:bodyPr/>
                    <a:lstStyle/>
                    <a:p>
                      <a:pPr algn="ctr">
                        <a:lnSpc>
                          <a:spcPct val="100000"/>
                        </a:lnSpc>
                        <a:spcBef>
                          <a:spcPts val="200"/>
                        </a:spcBef>
                        <a:spcAft>
                          <a:spcPts val="200"/>
                        </a:spcAft>
                      </a:pPr>
                      <a:r>
                        <a:rPr lang="en-GB" sz="2000" dirty="0">
                          <a:effectLst/>
                          <a:latin typeface="Tahoma" panose="020B0604030504040204" pitchFamily="34" charset="0"/>
                          <a:ea typeface="Tahoma" panose="020B0604030504040204" pitchFamily="34" charset="0"/>
                          <a:cs typeface="Tahoma" panose="020B0604030504040204" pitchFamily="34" charset="0"/>
                        </a:rPr>
                        <a:t>Car-to-bicycle – Step 1</a:t>
                      </a:r>
                      <a:endParaRPr lang="ja-JP" sz="2000" dirty="0">
                        <a:effectLst/>
                        <a:latin typeface="Tahoma" panose="020B0604030504040204" pitchFamily="34" charset="0"/>
                        <a:cs typeface="Tahoma" panose="020B0604030504040204" pitchFamily="34" charset="0"/>
                      </a:endParaRPr>
                    </a:p>
                    <a:p>
                      <a:pPr algn="ctr">
                        <a:lnSpc>
                          <a:spcPct val="100000"/>
                        </a:lnSpc>
                        <a:spcBef>
                          <a:spcPts val="200"/>
                        </a:spcBef>
                        <a:spcAft>
                          <a:spcPts val="200"/>
                        </a:spcAft>
                      </a:pPr>
                      <a:r>
                        <a:rPr lang="en-GB" sz="2000" dirty="0">
                          <a:effectLst/>
                          <a:latin typeface="Tahoma" panose="020B0604030504040204" pitchFamily="34" charset="0"/>
                          <a:ea typeface="Tahoma" panose="020B0604030504040204" pitchFamily="34" charset="0"/>
                          <a:cs typeface="Tahoma" panose="020B0604030504040204" pitchFamily="34" charset="0"/>
                        </a:rPr>
                        <a:t>(as a Suppl. 2 to the 01 series)</a:t>
                      </a:r>
                      <a:endParaRPr lang="ja-JP" sz="2000" dirty="0">
                        <a:effectLst/>
                        <a:latin typeface="Tahoma" panose="020B0604030504040204" pitchFamily="34" charset="0"/>
                        <a:ea typeface="ＭＳ 明朝" panose="02020609040205080304" pitchFamily="17" charset="-128"/>
                        <a:cs typeface="Tahoma" panose="020B0604030504040204" pitchFamily="34" charset="0"/>
                      </a:endParaRPr>
                    </a:p>
                  </a:txBody>
                  <a:tcPr marL="0" marR="0" marT="0" marB="0" anchor="ctr"/>
                </a:tc>
                <a:tc>
                  <a:txBody>
                    <a:bodyPr/>
                    <a:lstStyle/>
                    <a:p>
                      <a:pPr algn="ctr">
                        <a:lnSpc>
                          <a:spcPct val="100000"/>
                        </a:lnSpc>
                        <a:spcBef>
                          <a:spcPts val="200"/>
                        </a:spcBef>
                        <a:spcAft>
                          <a:spcPts val="200"/>
                        </a:spcAft>
                      </a:pPr>
                      <a:r>
                        <a:rPr lang="en-GB" sz="2000" dirty="0">
                          <a:effectLst/>
                          <a:latin typeface="Tahoma" panose="020B0604030504040204" pitchFamily="34" charset="0"/>
                          <a:ea typeface="Tahoma" panose="020B0604030504040204" pitchFamily="34" charset="0"/>
                          <a:cs typeface="Tahoma" panose="020B0604030504040204" pitchFamily="34" charset="0"/>
                        </a:rPr>
                        <a:t>Date of Entry Into Force and before May 2024</a:t>
                      </a:r>
                      <a:endParaRPr lang="ja-JP" sz="2000" dirty="0">
                        <a:effectLst/>
                        <a:latin typeface="Tahoma" panose="020B0604030504040204" pitchFamily="34" charset="0"/>
                        <a:ea typeface="ＭＳ 明朝" panose="02020609040205080304" pitchFamily="17" charset="-128"/>
                        <a:cs typeface="Tahoma" panose="020B0604030504040204" pitchFamily="34" charset="0"/>
                      </a:endParaRPr>
                    </a:p>
                  </a:txBody>
                  <a:tcPr marL="0" marR="0" marT="0" marB="0" anchor="ctr"/>
                </a:tc>
                <a:tc>
                  <a:txBody>
                    <a:bodyPr/>
                    <a:lstStyle/>
                    <a:p>
                      <a:pPr algn="ctr">
                        <a:lnSpc>
                          <a:spcPct val="100000"/>
                        </a:lnSpc>
                        <a:spcBef>
                          <a:spcPts val="200"/>
                        </a:spcBef>
                        <a:spcAft>
                          <a:spcPts val="200"/>
                        </a:spcAft>
                      </a:pPr>
                      <a:r>
                        <a:rPr lang="en-GB" sz="2000" dirty="0">
                          <a:effectLst/>
                          <a:latin typeface="Tahoma" panose="020B0604030504040204" pitchFamily="34" charset="0"/>
                          <a:ea typeface="Tahoma" panose="020B0604030504040204" pitchFamily="34" charset="0"/>
                          <a:cs typeface="Tahoma" panose="020B0604030504040204" pitchFamily="34" charset="0"/>
                        </a:rPr>
                        <a:t>Shall be accepted until September 2028</a:t>
                      </a:r>
                      <a:endParaRPr lang="ja-JP" sz="2000" dirty="0">
                        <a:effectLst/>
                        <a:latin typeface="Tahoma" panose="020B0604030504040204" pitchFamily="34" charset="0"/>
                        <a:ea typeface="ＭＳ 明朝" panose="02020609040205080304" pitchFamily="17" charset="-128"/>
                        <a:cs typeface="Tahoma" panose="020B0604030504040204" pitchFamily="34" charset="0"/>
                      </a:endParaRPr>
                    </a:p>
                  </a:txBody>
                  <a:tcPr marL="0" marR="0" marT="0" marB="0" anchor="ctr"/>
                </a:tc>
                <a:extLst>
                  <a:ext uri="{0D108BD9-81ED-4DB2-BD59-A6C34878D82A}">
                    <a16:rowId xmlns:a16="http://schemas.microsoft.com/office/drawing/2014/main" val="2040428418"/>
                  </a:ext>
                </a:extLst>
              </a:tr>
              <a:tr h="926391">
                <a:tc vMerge="1">
                  <a:txBody>
                    <a:bodyPr/>
                    <a:lstStyle/>
                    <a:p>
                      <a:pPr algn="ctr">
                        <a:lnSpc>
                          <a:spcPct val="100000"/>
                        </a:lnSpc>
                        <a:spcBef>
                          <a:spcPts val="200"/>
                        </a:spcBef>
                        <a:spcAft>
                          <a:spcPts val="200"/>
                        </a:spcAft>
                      </a:pPr>
                      <a:endParaRPr lang="ja-JP" sz="2400" dirty="0">
                        <a:effectLst/>
                        <a:latin typeface="Tahoma" panose="020B0604030504040204" pitchFamily="34" charset="0"/>
                        <a:ea typeface="ＭＳ 明朝" panose="02020609040205080304" pitchFamily="17" charset="-128"/>
                        <a:cs typeface="Tahoma" panose="020B0604030504040204" pitchFamily="34" charset="0"/>
                      </a:endParaRPr>
                    </a:p>
                  </a:txBody>
                  <a:tcPr marL="0" marR="0" marT="0" marB="0" anchor="ctr"/>
                </a:tc>
                <a:tc>
                  <a:txBody>
                    <a:bodyPr/>
                    <a:lstStyle/>
                    <a:p>
                      <a:pPr algn="ctr">
                        <a:lnSpc>
                          <a:spcPct val="100000"/>
                        </a:lnSpc>
                        <a:spcBef>
                          <a:spcPts val="200"/>
                        </a:spcBef>
                        <a:spcAft>
                          <a:spcPts val="200"/>
                        </a:spcAft>
                      </a:pPr>
                      <a:r>
                        <a:rPr lang="en-GB" sz="2000" dirty="0">
                          <a:effectLst/>
                          <a:latin typeface="Tahoma" panose="020B0604030504040204" pitchFamily="34" charset="0"/>
                          <a:ea typeface="Tahoma" panose="020B0604030504040204" pitchFamily="34" charset="0"/>
                          <a:cs typeface="Tahoma" panose="020B0604030504040204" pitchFamily="34" charset="0"/>
                        </a:rPr>
                        <a:t>Car-to-bicycle – Step 2</a:t>
                      </a:r>
                      <a:endParaRPr lang="ja-JP" sz="2000" dirty="0">
                        <a:effectLst/>
                        <a:latin typeface="Tahoma" panose="020B0604030504040204" pitchFamily="34" charset="0"/>
                        <a:cs typeface="Tahoma" panose="020B0604030504040204" pitchFamily="34" charset="0"/>
                      </a:endParaRPr>
                    </a:p>
                    <a:p>
                      <a:pPr algn="ctr">
                        <a:lnSpc>
                          <a:spcPct val="100000"/>
                        </a:lnSpc>
                        <a:spcBef>
                          <a:spcPts val="200"/>
                        </a:spcBef>
                        <a:spcAft>
                          <a:spcPts val="200"/>
                        </a:spcAft>
                      </a:pPr>
                      <a:r>
                        <a:rPr lang="en-GB" sz="2000" dirty="0">
                          <a:effectLst/>
                          <a:latin typeface="Tahoma" panose="020B0604030504040204" pitchFamily="34" charset="0"/>
                          <a:ea typeface="Tahoma" panose="020B0604030504040204" pitchFamily="34" charset="0"/>
                          <a:cs typeface="Tahoma" panose="020B0604030504040204" pitchFamily="34" charset="0"/>
                        </a:rPr>
                        <a:t>(as a new 02 series)</a:t>
                      </a:r>
                      <a:endParaRPr lang="ja-JP" sz="2000" dirty="0">
                        <a:effectLst/>
                        <a:latin typeface="Tahoma" panose="020B0604030504040204" pitchFamily="34" charset="0"/>
                        <a:ea typeface="ＭＳ 明朝" panose="02020609040205080304" pitchFamily="17" charset="-128"/>
                        <a:cs typeface="Tahoma" panose="020B0604030504040204" pitchFamily="34" charset="0"/>
                      </a:endParaRPr>
                    </a:p>
                  </a:txBody>
                  <a:tcPr marL="0" marR="0" marT="0" marB="0" anchor="ctr"/>
                </a:tc>
                <a:tc>
                  <a:txBody>
                    <a:bodyPr/>
                    <a:lstStyle/>
                    <a:p>
                      <a:pPr algn="ctr">
                        <a:lnSpc>
                          <a:spcPct val="100000"/>
                        </a:lnSpc>
                        <a:spcBef>
                          <a:spcPts val="200"/>
                        </a:spcBef>
                        <a:spcAft>
                          <a:spcPts val="200"/>
                        </a:spcAft>
                      </a:pPr>
                      <a:r>
                        <a:rPr lang="en-GB" sz="2000" dirty="0">
                          <a:effectLst/>
                          <a:latin typeface="Tahoma" panose="020B0604030504040204" pitchFamily="34" charset="0"/>
                          <a:ea typeface="Tahoma" panose="020B0604030504040204" pitchFamily="34" charset="0"/>
                          <a:cs typeface="Tahoma" panose="020B0604030504040204" pitchFamily="34" charset="0"/>
                        </a:rPr>
                        <a:t>May 2024</a:t>
                      </a:r>
                      <a:endParaRPr lang="ja-JP" sz="2000" dirty="0">
                        <a:effectLst/>
                        <a:latin typeface="Tahoma" panose="020B0604030504040204" pitchFamily="34" charset="0"/>
                        <a:ea typeface="ＭＳ 明朝" panose="02020609040205080304" pitchFamily="17" charset="-128"/>
                        <a:cs typeface="Tahoma" panose="020B0604030504040204" pitchFamily="34" charset="0"/>
                      </a:endParaRPr>
                    </a:p>
                  </a:txBody>
                  <a:tcPr marL="0" marR="0" marT="0" marB="0" anchor="ctr"/>
                </a:tc>
                <a:tc>
                  <a:txBody>
                    <a:bodyPr/>
                    <a:lstStyle/>
                    <a:p>
                      <a:pPr algn="ctr">
                        <a:lnSpc>
                          <a:spcPct val="100000"/>
                        </a:lnSpc>
                        <a:spcBef>
                          <a:spcPts val="200"/>
                        </a:spcBef>
                        <a:spcAft>
                          <a:spcPts val="200"/>
                        </a:spcAft>
                      </a:pPr>
                      <a:r>
                        <a:rPr lang="en-GB" sz="2000" dirty="0">
                          <a:effectLst/>
                          <a:latin typeface="Tahoma" panose="020B0604030504040204" pitchFamily="34" charset="0"/>
                          <a:ea typeface="Tahoma" panose="020B0604030504040204" pitchFamily="34" charset="0"/>
                          <a:cs typeface="Tahoma" panose="020B0604030504040204" pitchFamily="34" charset="0"/>
                        </a:rPr>
                        <a:t>Can be mandated as from September 2028</a:t>
                      </a:r>
                      <a:endParaRPr lang="ja-JP" sz="2000" dirty="0">
                        <a:effectLst/>
                        <a:latin typeface="Tahoma" panose="020B0604030504040204" pitchFamily="34" charset="0"/>
                        <a:ea typeface="ＭＳ 明朝" panose="02020609040205080304" pitchFamily="17" charset="-128"/>
                        <a:cs typeface="Tahoma" panose="020B0604030504040204" pitchFamily="34" charset="0"/>
                      </a:endParaRPr>
                    </a:p>
                  </a:txBody>
                  <a:tcPr marL="0" marR="0" marT="0" marB="0" anchor="ctr"/>
                </a:tc>
                <a:extLst>
                  <a:ext uri="{0D108BD9-81ED-4DB2-BD59-A6C34878D82A}">
                    <a16:rowId xmlns:a16="http://schemas.microsoft.com/office/drawing/2014/main" val="923143575"/>
                  </a:ext>
                </a:extLst>
              </a:tr>
            </a:tbl>
          </a:graphicData>
        </a:graphic>
      </p:graphicFrame>
      <p:sp>
        <p:nvSpPr>
          <p:cNvPr id="12" name="テキスト ボックス 11">
            <a:extLst>
              <a:ext uri="{FF2B5EF4-FFF2-40B4-BE49-F238E27FC236}">
                <a16:creationId xmlns:a16="http://schemas.microsoft.com/office/drawing/2014/main" id="{7572EFD5-3AA5-4C4C-9FC9-2E4FEEEFAC67}"/>
              </a:ext>
            </a:extLst>
          </p:cNvPr>
          <p:cNvSpPr txBox="1"/>
          <p:nvPr/>
        </p:nvSpPr>
        <p:spPr>
          <a:xfrm>
            <a:off x="7701280" y="6441440"/>
            <a:ext cx="4490720" cy="369332"/>
          </a:xfrm>
          <a:prstGeom prst="rect">
            <a:avLst/>
          </a:prstGeom>
          <a:noFill/>
        </p:spPr>
        <p:txBody>
          <a:bodyPr wrap="square" rtlCol="0">
            <a:spAutoFit/>
          </a:bodyPr>
          <a:lstStyle/>
          <a:p>
            <a:pPr algn="r"/>
            <a:r>
              <a:rPr kumimoji="1" lang="en-US" altLang="ja-JP" dirty="0">
                <a:solidFill>
                  <a:schemeClr val="bg1"/>
                </a:solidFill>
                <a:latin typeface="Tahoma" panose="020B0604030504040204" pitchFamily="34" charset="0"/>
                <a:ea typeface="Tahoma" panose="020B0604030504040204" pitchFamily="34" charset="0"/>
                <a:cs typeface="Tahoma" panose="020B0604030504040204" pitchFamily="34" charset="0"/>
              </a:rPr>
              <a:t>Chair and Secretary IWG AEBS – GRVA 07</a:t>
            </a:r>
            <a:endParaRPr kumimoji="1" lang="ja-JP" altLang="en-US" dirty="0">
              <a:solidFill>
                <a:schemeClr val="bg1"/>
              </a:solidFill>
              <a:latin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2228250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8A3265C2-F476-4C65-A09A-54CF2032CF82}"/>
              </a:ext>
            </a:extLst>
          </p:cNvPr>
          <p:cNvSpPr>
            <a:spLocks noGrp="1"/>
          </p:cNvSpPr>
          <p:nvPr>
            <p:ph type="sldNum" sz="quarter" idx="12"/>
          </p:nvPr>
        </p:nvSpPr>
        <p:spPr/>
        <p:txBody>
          <a:bodyPr/>
          <a:lstStyle/>
          <a:p>
            <a:fld id="{35A469A7-D8F0-4CD9-B84B-3A79413A6802}" type="slidenum">
              <a:rPr kumimoji="1" lang="ja-JP" altLang="en-US" smtClean="0"/>
              <a:t>9</a:t>
            </a:fld>
            <a:endParaRPr kumimoji="1" lang="ja-JP" altLang="en-US"/>
          </a:p>
        </p:txBody>
      </p:sp>
      <p:sp>
        <p:nvSpPr>
          <p:cNvPr id="6" name="テキスト ボックス 5">
            <a:extLst>
              <a:ext uri="{FF2B5EF4-FFF2-40B4-BE49-F238E27FC236}">
                <a16:creationId xmlns:a16="http://schemas.microsoft.com/office/drawing/2014/main" id="{1D0F974A-E691-49F7-AEB6-7A35BCB8165D}"/>
              </a:ext>
            </a:extLst>
          </p:cNvPr>
          <p:cNvSpPr txBox="1"/>
          <p:nvPr/>
        </p:nvSpPr>
        <p:spPr>
          <a:xfrm>
            <a:off x="0" y="0"/>
            <a:ext cx="12192000" cy="954107"/>
          </a:xfrm>
          <a:prstGeom prst="rect">
            <a:avLst/>
          </a:prstGeom>
          <a:solidFill>
            <a:schemeClr val="accent2"/>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Informal</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Working</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Group</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on</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AEBS</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for</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Light</a:t>
            </a:r>
            <a:r>
              <a:rPr kumimoji="1" lang="ja-JP" altLang="en-US" sz="2800" b="0" i="0" u="none" strike="noStrike" kern="1200" cap="none" spc="0" normalizeH="0" baseline="0" noProof="0" dirty="0">
                <a:ln>
                  <a:noFill/>
                </a:ln>
                <a:solidFill>
                  <a:prstClr val="white"/>
                </a:solidFill>
                <a:effectLst/>
                <a:uLnTx/>
                <a:uFillTx/>
                <a:latin typeface="Tahoma" panose="020B0604030504040204" pitchFamily="34" charset="0"/>
                <a:ea typeface="ＭＳ Ｐゴシック" panose="020B0600070205080204" pitchFamily="50" charset="-128"/>
                <a:cs typeface="Tahoma" panose="020B0604030504040204" pitchFamily="34" charset="0"/>
              </a:rPr>
              <a:t> </a:t>
            </a: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Vehicles</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800" b="0" i="0" u="none" strike="noStrike" kern="1200" cap="none" spc="0" normalizeH="0" baseline="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Guidance from GRVA about Car to Bicycle scenario</a:t>
            </a:r>
          </a:p>
        </p:txBody>
      </p:sp>
      <p:sp>
        <p:nvSpPr>
          <p:cNvPr id="9" name="テキスト ボックス 8">
            <a:extLst>
              <a:ext uri="{FF2B5EF4-FFF2-40B4-BE49-F238E27FC236}">
                <a16:creationId xmlns:a16="http://schemas.microsoft.com/office/drawing/2014/main" id="{809CB1AA-2C10-426D-8431-9D798E426DD2}"/>
              </a:ext>
            </a:extLst>
          </p:cNvPr>
          <p:cNvSpPr txBox="1"/>
          <p:nvPr/>
        </p:nvSpPr>
        <p:spPr>
          <a:xfrm>
            <a:off x="698681" y="1017607"/>
            <a:ext cx="10947037" cy="5262979"/>
          </a:xfrm>
          <a:prstGeom prst="rect">
            <a:avLst/>
          </a:prstGeom>
          <a:noFill/>
        </p:spPr>
        <p:txBody>
          <a:bodyPr wrap="square" rtlCol="0">
            <a:spAutoFit/>
          </a:bodyPr>
          <a:lstStyle/>
          <a:p>
            <a:r>
              <a:rPr lang="en-US" altLang="ja-JP" sz="2800" dirty="0">
                <a:latin typeface="Tahoma" panose="020B0604030504040204" pitchFamily="34" charset="0"/>
                <a:ea typeface="Tahoma" panose="020B0604030504040204" pitchFamily="34" charset="0"/>
                <a:cs typeface="Tahoma" panose="020B0604030504040204" pitchFamily="34" charset="0"/>
              </a:rPr>
              <a:t>Guidance from GRVA related Car to Bicycle scenario</a:t>
            </a:r>
          </a:p>
          <a:p>
            <a:pPr marL="892175" indent="-536575">
              <a:buFont typeface="Wingdings" panose="05000000000000000000" pitchFamily="2" charset="2"/>
              <a:buChar char="Ø"/>
            </a:pPr>
            <a:r>
              <a:rPr lang="en-US" altLang="ja-JP" sz="2800" dirty="0">
                <a:latin typeface="Tahoma" panose="020B0604030504040204" pitchFamily="34" charset="0"/>
                <a:ea typeface="Tahoma" panose="020B0604030504040204" pitchFamily="34" charset="0"/>
                <a:cs typeface="Tahoma" panose="020B0604030504040204" pitchFamily="34" charset="0"/>
              </a:rPr>
              <a:t>Requirement of Car to Bicycle scenario</a:t>
            </a:r>
          </a:p>
          <a:p>
            <a:pPr marL="892175" indent="-536575">
              <a:buFont typeface="Wingdings" panose="05000000000000000000" pitchFamily="2" charset="2"/>
              <a:buChar char="Ø"/>
            </a:pPr>
            <a:r>
              <a:rPr lang="en-US" altLang="ja-JP" sz="2800" dirty="0">
                <a:latin typeface="Tahoma" panose="020B0604030504040204" pitchFamily="34" charset="0"/>
                <a:ea typeface="Tahoma" panose="020B0604030504040204" pitchFamily="34" charset="0"/>
                <a:cs typeface="Tahoma" panose="020B0604030504040204" pitchFamily="34" charset="0"/>
              </a:rPr>
              <a:t>Implementation of requirements (Single step or 2 step)</a:t>
            </a:r>
          </a:p>
          <a:p>
            <a:endParaRPr lang="en-US" altLang="ja-JP" sz="2800" dirty="0">
              <a:latin typeface="Tahoma" panose="020B0604030504040204" pitchFamily="34" charset="0"/>
              <a:ea typeface="Tahoma" panose="020B0604030504040204" pitchFamily="34" charset="0"/>
              <a:cs typeface="Tahoma" panose="020B0604030504040204" pitchFamily="34" charset="0"/>
            </a:endParaRPr>
          </a:p>
          <a:p>
            <a:r>
              <a:rPr lang="en-US" altLang="ja-JP" sz="2800" b="1" dirty="0">
                <a:latin typeface="Tahoma" panose="020B0604030504040204" pitchFamily="34" charset="0"/>
                <a:ea typeface="Tahoma" panose="020B0604030504040204" pitchFamily="34" charset="0"/>
                <a:cs typeface="Tahoma" panose="020B0604030504040204" pitchFamily="34" charset="0"/>
              </a:rPr>
              <a:t>Documents</a:t>
            </a:r>
          </a:p>
          <a:p>
            <a:pPr marL="1165225" indent="-457200">
              <a:buFont typeface="Wingdings" panose="05000000000000000000" pitchFamily="2" charset="2"/>
              <a:buChar char="Ø"/>
            </a:pPr>
            <a:r>
              <a:rPr lang="en-US" altLang="ja-JP" sz="2800" dirty="0">
                <a:latin typeface="Tahoma" panose="020B0604030504040204" pitchFamily="34" charset="0"/>
                <a:ea typeface="Tahoma" panose="020B0604030504040204" pitchFamily="34" charset="0"/>
                <a:cs typeface="Tahoma" panose="020B0604030504040204" pitchFamily="34" charset="0"/>
              </a:rPr>
              <a:t>Single step </a:t>
            </a:r>
          </a:p>
          <a:p>
            <a:pPr marL="1882775" indent="-457200">
              <a:buFont typeface="Arial" panose="020B0604020202020204" pitchFamily="34" charset="0"/>
              <a:buChar char="•"/>
            </a:pPr>
            <a:r>
              <a:rPr lang="en-US" altLang="ja-JP" sz="2800" dirty="0">
                <a:latin typeface="Tahoma" panose="020B0604030504040204" pitchFamily="34" charset="0"/>
                <a:ea typeface="Tahoma" panose="020B0604030504040204" pitchFamily="34" charset="0"/>
                <a:cs typeface="Tahoma" panose="020B0604030504040204" pitchFamily="34" charset="0"/>
              </a:rPr>
              <a:t>GRVA-2020-27 (Supplement amendment of 01 series)</a:t>
            </a:r>
          </a:p>
          <a:p>
            <a:endParaRPr lang="en-US" altLang="ja-JP" sz="2800" dirty="0">
              <a:latin typeface="Tahoma" panose="020B0604030504040204" pitchFamily="34" charset="0"/>
              <a:ea typeface="Tahoma" panose="020B0604030504040204" pitchFamily="34" charset="0"/>
              <a:cs typeface="Tahoma" panose="020B0604030504040204" pitchFamily="34" charset="0"/>
            </a:endParaRPr>
          </a:p>
          <a:p>
            <a:pPr marL="1165225" indent="-457200">
              <a:buFont typeface="Wingdings" panose="05000000000000000000" pitchFamily="2" charset="2"/>
              <a:buChar char="Ø"/>
            </a:pPr>
            <a:r>
              <a:rPr lang="en-US" altLang="ja-JP" sz="2800" dirty="0">
                <a:latin typeface="Tahoma" panose="020B0604030504040204" pitchFamily="34" charset="0"/>
                <a:ea typeface="Tahoma" panose="020B0604030504040204" pitchFamily="34" charset="0"/>
                <a:cs typeface="Tahoma" panose="020B0604030504040204" pitchFamily="34" charset="0"/>
              </a:rPr>
              <a:t>2 step</a:t>
            </a:r>
          </a:p>
          <a:p>
            <a:pPr marL="1882775" indent="-457200">
              <a:buFont typeface="Arial" panose="020B0604020202020204" pitchFamily="34" charset="0"/>
              <a:buChar char="•"/>
            </a:pPr>
            <a:r>
              <a:rPr lang="en-US" altLang="ja-JP" sz="2800" dirty="0">
                <a:latin typeface="Tahoma" panose="020B0604030504040204" pitchFamily="34" charset="0"/>
                <a:ea typeface="Tahoma" panose="020B0604030504040204" pitchFamily="34" charset="0"/>
                <a:cs typeface="Tahoma" panose="020B0604030504040204" pitchFamily="34" charset="0"/>
              </a:rPr>
              <a:t>GRVA-2020-35 (Supplement amendment of 01 series)  </a:t>
            </a:r>
          </a:p>
          <a:p>
            <a:pPr marL="1882775" indent="-457200">
              <a:buFont typeface="Arial" panose="020B0604020202020204" pitchFamily="34" charset="0"/>
              <a:buChar char="•"/>
            </a:pPr>
            <a:r>
              <a:rPr lang="en-US" altLang="ja-JP" sz="2800" dirty="0">
                <a:latin typeface="Tahoma" panose="020B0604030504040204" pitchFamily="34" charset="0"/>
                <a:ea typeface="Tahoma" panose="020B0604030504040204" pitchFamily="34" charset="0"/>
                <a:cs typeface="Tahoma" panose="020B0604030504040204" pitchFamily="34" charset="0"/>
              </a:rPr>
              <a:t>GRVA-2020-28 (New 02 series)</a:t>
            </a:r>
          </a:p>
          <a:p>
            <a:pPr marL="1882775" indent="-457200">
              <a:buFont typeface="Arial" panose="020B0604020202020204" pitchFamily="34" charset="0"/>
              <a:buChar char="•"/>
            </a:pPr>
            <a:r>
              <a:rPr lang="en-US" altLang="ja-JP" sz="2800" dirty="0">
                <a:solidFill>
                  <a:srgbClr val="E8AD18"/>
                </a:solidFill>
                <a:latin typeface="Tahoma" panose="020B0604030504040204" pitchFamily="34" charset="0"/>
                <a:ea typeface="Tahoma" panose="020B0604030504040204" pitchFamily="34" charset="0"/>
                <a:cs typeface="Tahoma" panose="020B0604030504040204" pitchFamily="34" charset="0"/>
              </a:rPr>
              <a:t>GRVA-07-12 (OICA/CLEPA)</a:t>
            </a:r>
          </a:p>
        </p:txBody>
      </p:sp>
      <p:sp>
        <p:nvSpPr>
          <p:cNvPr id="11" name="テキスト ボックス 10">
            <a:extLst>
              <a:ext uri="{FF2B5EF4-FFF2-40B4-BE49-F238E27FC236}">
                <a16:creationId xmlns:a16="http://schemas.microsoft.com/office/drawing/2014/main" id="{C3154283-8016-4259-B4FF-3F90CFE8A5BC}"/>
              </a:ext>
            </a:extLst>
          </p:cNvPr>
          <p:cNvSpPr txBox="1"/>
          <p:nvPr/>
        </p:nvSpPr>
        <p:spPr>
          <a:xfrm>
            <a:off x="7701280" y="6441440"/>
            <a:ext cx="4490720" cy="369332"/>
          </a:xfrm>
          <a:prstGeom prst="rect">
            <a:avLst/>
          </a:prstGeom>
          <a:noFill/>
        </p:spPr>
        <p:txBody>
          <a:bodyPr wrap="square" rtlCol="0">
            <a:spAutoFit/>
          </a:bodyPr>
          <a:lstStyle/>
          <a:p>
            <a:pPr algn="r"/>
            <a:r>
              <a:rPr kumimoji="1" lang="en-US" altLang="ja-JP" dirty="0">
                <a:solidFill>
                  <a:schemeClr val="bg1"/>
                </a:solidFill>
                <a:latin typeface="Tahoma" panose="020B0604030504040204" pitchFamily="34" charset="0"/>
                <a:ea typeface="Tahoma" panose="020B0604030504040204" pitchFamily="34" charset="0"/>
                <a:cs typeface="Tahoma" panose="020B0604030504040204" pitchFamily="34" charset="0"/>
              </a:rPr>
              <a:t>Chair and Secretary IWG AEBS – GRVA 07</a:t>
            </a:r>
            <a:endParaRPr kumimoji="1" lang="ja-JP" altLang="en-US" dirty="0">
              <a:solidFill>
                <a:schemeClr val="bg1"/>
              </a:solidFill>
              <a:latin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4246627510"/>
      </p:ext>
    </p:extLst>
  </p:cSld>
  <p:clrMapOvr>
    <a:masterClrMapping/>
  </p:clrMapOvr>
</p:sld>
</file>

<file path=ppt/theme/theme1.xml><?xml version="1.0" encoding="utf-8"?>
<a:theme xmlns:a="http://schemas.openxmlformats.org/drawingml/2006/main" name="HDOfficeLightV0">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2.xml><?xml version="1.0" encoding="utf-8"?>
<a:theme xmlns:a="http://schemas.openxmlformats.org/drawingml/2006/main" name="レトロスペクト">
  <a:themeElements>
    <a:clrScheme name="青 II">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レトロスペクト">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レトロスペクト">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9CC26709-368C-4D72-9060-94E5B3FF3CD6}"/>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TM02900771[[fn=スライス]]</Template>
  <TotalTime>9832</TotalTime>
  <Words>4530</Words>
  <Application>Microsoft Office PowerPoint</Application>
  <PresentationFormat>Widescreen</PresentationFormat>
  <Paragraphs>678</Paragraphs>
  <Slides>33</Slides>
  <Notes>5</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33</vt:i4>
      </vt:variant>
    </vt:vector>
  </HeadingPairs>
  <TitlesOfParts>
    <vt:vector size="43" baseType="lpstr">
      <vt:lpstr>游ゴシック</vt:lpstr>
      <vt:lpstr>Arial</vt:lpstr>
      <vt:lpstr>Calibri</vt:lpstr>
      <vt:lpstr>Calibri Light</vt:lpstr>
      <vt:lpstr>Tahoma</vt:lpstr>
      <vt:lpstr>Times New Roman</vt:lpstr>
      <vt:lpstr>Wingdings</vt:lpstr>
      <vt:lpstr>Wingdings 2</vt:lpstr>
      <vt:lpstr>HDOfficeLightV0</vt:lpstr>
      <vt:lpstr>レトロスペクト</vt:lpstr>
      <vt:lpstr>Proposals from the  Informal Working Group on AEBS to amend UN R. No. 152</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hiroset</dc:creator>
  <cp:lastModifiedBy>FG</cp:lastModifiedBy>
  <cp:revision>278</cp:revision>
  <dcterms:created xsi:type="dcterms:W3CDTF">2018-08-19T04:38:41Z</dcterms:created>
  <dcterms:modified xsi:type="dcterms:W3CDTF">2020-09-23T10:27:11Z</dcterms:modified>
</cp:coreProperties>
</file>