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263" r:id="rId3"/>
    <p:sldId id="270" r:id="rId4"/>
    <p:sldId id="274" r:id="rId5"/>
    <p:sldId id="275" r:id="rId6"/>
    <p:sldId id="277" r:id="rId7"/>
    <p:sldId id="278" r:id="rId8"/>
    <p:sldId id="280" r:id="rId9"/>
    <p:sldId id="281" r:id="rId10"/>
    <p:sldId id="283" r:id="rId11"/>
    <p:sldId id="279" r:id="rId12"/>
  </p:sldIdLst>
  <p:sldSz cx="9144000" cy="6858000" type="screen4x3"/>
  <p:notesSz cx="6735763" cy="9866313"/>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1078" autoAdjust="0"/>
  </p:normalViewPr>
  <p:slideViewPr>
    <p:cSldViewPr>
      <p:cViewPr varScale="1">
        <p:scale>
          <a:sx n="110" d="100"/>
          <a:sy n="110" d="100"/>
        </p:scale>
        <p:origin x="156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2" name="PlaceHolder 1"/>
          <p:cNvSpPr>
            <a:spLocks noGrp="1" noRot="1" noChangeAspect="1"/>
          </p:cNvSpPr>
          <p:nvPr>
            <p:ph type="sldImg"/>
          </p:nvPr>
        </p:nvSpPr>
        <p:spPr>
          <a:xfrm>
            <a:off x="828675" y="876300"/>
            <a:ext cx="5767388" cy="4325938"/>
          </a:xfrm>
          <a:prstGeom prst="rect">
            <a:avLst/>
          </a:prstGeom>
        </p:spPr>
        <p:txBody>
          <a:bodyPr lIns="0" tIns="0" rIns="0" bIns="0" anchor="ctr"/>
          <a:lstStyle/>
          <a:p>
            <a:r>
              <a:rPr lang="nl-NL" sz="1800" b="0" strike="noStrike" spc="-1">
                <a:solidFill>
                  <a:srgbClr val="000000"/>
                </a:solidFill>
                <a:latin typeface="Calibri"/>
              </a:rPr>
              <a:t>Click to move the slide</a:t>
            </a:r>
          </a:p>
        </p:txBody>
      </p:sp>
      <p:sp>
        <p:nvSpPr>
          <p:cNvPr id="83" name="PlaceHolder 2"/>
          <p:cNvSpPr>
            <a:spLocks noGrp="1"/>
          </p:cNvSpPr>
          <p:nvPr>
            <p:ph type="body"/>
          </p:nvPr>
        </p:nvSpPr>
        <p:spPr>
          <a:xfrm>
            <a:off x="742525" y="5479688"/>
            <a:ext cx="5939847" cy="5191079"/>
          </a:xfrm>
          <a:prstGeom prst="rect">
            <a:avLst/>
          </a:prstGeom>
        </p:spPr>
        <p:txBody>
          <a:bodyPr lIns="0" tIns="0" rIns="0" bIns="0"/>
          <a:lstStyle/>
          <a:p>
            <a:r>
              <a:rPr lang="en-US" sz="2000" b="0" strike="noStrike" spc="-1">
                <a:latin typeface="Arial"/>
              </a:rPr>
              <a:t>Click to edit the notes format</a:t>
            </a:r>
          </a:p>
        </p:txBody>
      </p:sp>
      <p:sp>
        <p:nvSpPr>
          <p:cNvPr id="84" name="PlaceHolder 3"/>
          <p:cNvSpPr>
            <a:spLocks noGrp="1"/>
          </p:cNvSpPr>
          <p:nvPr>
            <p:ph type="hdr"/>
          </p:nvPr>
        </p:nvSpPr>
        <p:spPr>
          <a:xfrm>
            <a:off x="0" y="0"/>
            <a:ext cx="3222205" cy="576441"/>
          </a:xfrm>
          <a:prstGeom prst="rect">
            <a:avLst/>
          </a:prstGeom>
        </p:spPr>
        <p:txBody>
          <a:bodyPr lIns="0" tIns="0" rIns="0" bIns="0"/>
          <a:lstStyle/>
          <a:p>
            <a:r>
              <a:rPr lang="en-US" sz="1400" b="0" strike="noStrike" spc="-1">
                <a:latin typeface="Times New Roman"/>
              </a:rPr>
              <a:t> </a:t>
            </a:r>
          </a:p>
        </p:txBody>
      </p:sp>
      <p:sp>
        <p:nvSpPr>
          <p:cNvPr id="85" name="PlaceHolder 4"/>
          <p:cNvSpPr>
            <a:spLocks noGrp="1"/>
          </p:cNvSpPr>
          <p:nvPr>
            <p:ph type="dt"/>
          </p:nvPr>
        </p:nvSpPr>
        <p:spPr>
          <a:xfrm>
            <a:off x="4202692" y="0"/>
            <a:ext cx="3222205" cy="576441"/>
          </a:xfrm>
          <a:prstGeom prst="rect">
            <a:avLst/>
          </a:prstGeom>
        </p:spPr>
        <p:txBody>
          <a:bodyPr lIns="0" tIns="0" rIns="0" bIns="0"/>
          <a:lstStyle/>
          <a:p>
            <a:pPr algn="r"/>
            <a:r>
              <a:rPr lang="en-US" sz="1400" b="0" strike="noStrike" spc="-1">
                <a:latin typeface="Times New Roman"/>
              </a:rPr>
              <a:t> </a:t>
            </a:r>
          </a:p>
        </p:txBody>
      </p:sp>
      <p:sp>
        <p:nvSpPr>
          <p:cNvPr id="86" name="PlaceHolder 5"/>
          <p:cNvSpPr>
            <a:spLocks noGrp="1"/>
          </p:cNvSpPr>
          <p:nvPr>
            <p:ph type="ftr"/>
          </p:nvPr>
        </p:nvSpPr>
        <p:spPr>
          <a:xfrm>
            <a:off x="0" y="10959765"/>
            <a:ext cx="3222205" cy="576441"/>
          </a:xfrm>
          <a:prstGeom prst="rect">
            <a:avLst/>
          </a:prstGeom>
        </p:spPr>
        <p:txBody>
          <a:bodyPr lIns="0" tIns="0" rIns="0" bIns="0" anchor="b"/>
          <a:lstStyle/>
          <a:p>
            <a:r>
              <a:rPr lang="en-US" sz="1400" b="0" strike="noStrike" spc="-1">
                <a:latin typeface="Times New Roman"/>
              </a:rPr>
              <a:t> </a:t>
            </a:r>
          </a:p>
        </p:txBody>
      </p:sp>
      <p:sp>
        <p:nvSpPr>
          <p:cNvPr id="87" name="PlaceHolder 6"/>
          <p:cNvSpPr>
            <a:spLocks noGrp="1"/>
          </p:cNvSpPr>
          <p:nvPr>
            <p:ph type="sldNum"/>
          </p:nvPr>
        </p:nvSpPr>
        <p:spPr>
          <a:xfrm>
            <a:off x="4202692" y="10959765"/>
            <a:ext cx="3222205" cy="576441"/>
          </a:xfrm>
          <a:prstGeom prst="rect">
            <a:avLst/>
          </a:prstGeom>
        </p:spPr>
        <p:txBody>
          <a:bodyPr lIns="0" tIns="0" rIns="0" bIns="0" anchor="b"/>
          <a:lstStyle/>
          <a:p>
            <a:pPr algn="r"/>
            <a:fld id="{F02A3888-673D-4689-AF99-D29484F8A26A}" type="slidenum">
              <a:rPr lang="en-US" sz="1400" b="0" strike="noStrike" spc="-1">
                <a:latin typeface="Times New Roman"/>
              </a:rPr>
              <a:t>‹#›</a:t>
            </a:fld>
            <a:endParaRPr lang="en-US" sz="1400" b="0" strike="noStrike" spc="-1">
              <a:latin typeface="Times New Roman"/>
            </a:endParaRPr>
          </a:p>
        </p:txBody>
      </p:sp>
    </p:spTree>
    <p:extLst>
      <p:ext uri="{BB962C8B-B14F-4D97-AF65-F5344CB8AC3E}">
        <p14:creationId xmlns:p14="http://schemas.microsoft.com/office/powerpoint/2010/main" val="12975363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PlaceHolder 1"/>
          <p:cNvSpPr>
            <a:spLocks noGrp="1" noRot="1" noChangeAspect="1"/>
          </p:cNvSpPr>
          <p:nvPr>
            <p:ph type="sldImg"/>
          </p:nvPr>
        </p:nvSpPr>
        <p:spPr>
          <a:xfrm>
            <a:off x="901700" y="739775"/>
            <a:ext cx="4932363" cy="3700463"/>
          </a:xfrm>
          <a:prstGeom prst="rect">
            <a:avLst/>
          </a:prstGeom>
        </p:spPr>
      </p:sp>
      <p:sp>
        <p:nvSpPr>
          <p:cNvPr id="105" name="PlaceHolder 2"/>
          <p:cNvSpPr>
            <a:spLocks noGrp="1"/>
          </p:cNvSpPr>
          <p:nvPr>
            <p:ph type="body"/>
          </p:nvPr>
        </p:nvSpPr>
        <p:spPr>
          <a:xfrm>
            <a:off x="673576" y="4686499"/>
            <a:ext cx="5388257" cy="4439452"/>
          </a:xfrm>
          <a:prstGeom prst="rect">
            <a:avLst/>
          </a:prstGeom>
        </p:spPr>
        <p:txBody>
          <a:bodyPr/>
          <a:lstStyle/>
          <a:p>
            <a:endParaRPr lang="en-US" sz="2000" b="0" strike="noStrike" spc="-1">
              <a:latin typeface="Arial"/>
            </a:endParaRPr>
          </a:p>
        </p:txBody>
      </p:sp>
      <p:sp>
        <p:nvSpPr>
          <p:cNvPr id="106" name="TextShape 3"/>
          <p:cNvSpPr txBox="1"/>
          <p:nvPr/>
        </p:nvSpPr>
        <p:spPr>
          <a:xfrm>
            <a:off x="3815518" y="9371444"/>
            <a:ext cx="2918477" cy="492927"/>
          </a:xfrm>
          <a:prstGeom prst="rect">
            <a:avLst/>
          </a:prstGeom>
          <a:noFill/>
          <a:ln>
            <a:noFill/>
          </a:ln>
        </p:spPr>
        <p:txBody>
          <a:bodyPr anchor="b"/>
          <a:lstStyle/>
          <a:p>
            <a:pPr algn="r">
              <a:lnSpc>
                <a:spcPct val="100000"/>
              </a:lnSpc>
            </a:pPr>
            <a:fld id="{3D44F11D-34D0-4340-890E-88E39FCDE99E}" type="slidenum">
              <a:rPr lang="en-US" sz="1200" b="0" strike="noStrike" spc="-1">
                <a:solidFill>
                  <a:srgbClr val="000000"/>
                </a:solidFill>
                <a:latin typeface="+mn-lt"/>
                <a:ea typeface="+mn-ea"/>
              </a:rPr>
              <a:t>1</a:t>
            </a:fld>
            <a:endParaRPr lang="en-US" sz="1200" b="0" strike="noStrike" spc="-1">
              <a:latin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30263" y="876300"/>
            <a:ext cx="5765800" cy="432593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p:nvPr>
        </p:nvSpPr>
        <p:spPr/>
        <p:txBody>
          <a:bodyPr/>
          <a:lstStyle/>
          <a:p>
            <a:pPr algn="r"/>
            <a:fld id="{F02A3888-673D-4689-AF99-D29484F8A26A}" type="slidenum">
              <a:rPr lang="en-US" sz="1400" b="0" strike="noStrike" spc="-1" smtClean="0">
                <a:latin typeface="Times New Roman"/>
              </a:rPr>
              <a:t>10</a:t>
            </a:fld>
            <a:endParaRPr lang="en-US" sz="1400" b="0" strike="noStrike" spc="-1">
              <a:latin typeface="Times New Roman"/>
            </a:endParaRPr>
          </a:p>
        </p:txBody>
      </p:sp>
    </p:spTree>
    <p:extLst>
      <p:ext uri="{BB962C8B-B14F-4D97-AF65-F5344CB8AC3E}">
        <p14:creationId xmlns:p14="http://schemas.microsoft.com/office/powerpoint/2010/main" val="8142237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30263" y="876300"/>
            <a:ext cx="5765800" cy="432593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p:nvPr>
        </p:nvSpPr>
        <p:spPr/>
        <p:txBody>
          <a:bodyPr/>
          <a:lstStyle/>
          <a:p>
            <a:pPr algn="r"/>
            <a:fld id="{F02A3888-673D-4689-AF99-D29484F8A26A}" type="slidenum">
              <a:rPr lang="en-US" sz="1400" b="0" strike="noStrike" spc="-1" smtClean="0">
                <a:latin typeface="Times New Roman"/>
              </a:rPr>
              <a:t>11</a:t>
            </a:fld>
            <a:endParaRPr lang="en-US" sz="1400" b="0" strike="noStrike" spc="-1">
              <a:latin typeface="Times New Roman"/>
            </a:endParaRPr>
          </a:p>
        </p:txBody>
      </p:sp>
    </p:spTree>
    <p:extLst>
      <p:ext uri="{BB962C8B-B14F-4D97-AF65-F5344CB8AC3E}">
        <p14:creationId xmlns:p14="http://schemas.microsoft.com/office/powerpoint/2010/main" val="3662756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30263" y="876300"/>
            <a:ext cx="5765800" cy="432593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p:nvPr>
        </p:nvSpPr>
        <p:spPr/>
        <p:txBody>
          <a:bodyPr/>
          <a:lstStyle/>
          <a:p>
            <a:pPr algn="r"/>
            <a:fld id="{F02A3888-673D-4689-AF99-D29484F8A26A}" type="slidenum">
              <a:rPr lang="en-US" sz="1400" b="0" strike="noStrike" spc="-1" smtClean="0">
                <a:latin typeface="Times New Roman"/>
              </a:rPr>
              <a:t>2</a:t>
            </a:fld>
            <a:endParaRPr lang="en-US" sz="1400" b="0" strike="noStrike" spc="-1">
              <a:latin typeface="Times New Roman"/>
            </a:endParaRPr>
          </a:p>
        </p:txBody>
      </p:sp>
    </p:spTree>
    <p:extLst>
      <p:ext uri="{BB962C8B-B14F-4D97-AF65-F5344CB8AC3E}">
        <p14:creationId xmlns:p14="http://schemas.microsoft.com/office/powerpoint/2010/main" val="11164541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30263" y="876300"/>
            <a:ext cx="5765800" cy="432593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p:nvPr>
        </p:nvSpPr>
        <p:spPr/>
        <p:txBody>
          <a:bodyPr/>
          <a:lstStyle/>
          <a:p>
            <a:pPr algn="r"/>
            <a:fld id="{F02A3888-673D-4689-AF99-D29484F8A26A}" type="slidenum">
              <a:rPr lang="en-US" sz="1400" b="0" strike="noStrike" spc="-1" smtClean="0">
                <a:latin typeface="Times New Roman"/>
              </a:rPr>
              <a:t>3</a:t>
            </a:fld>
            <a:endParaRPr lang="en-US" sz="1400" b="0" strike="noStrike" spc="-1">
              <a:latin typeface="Times New Roman"/>
            </a:endParaRPr>
          </a:p>
        </p:txBody>
      </p:sp>
    </p:spTree>
    <p:extLst>
      <p:ext uri="{BB962C8B-B14F-4D97-AF65-F5344CB8AC3E}">
        <p14:creationId xmlns:p14="http://schemas.microsoft.com/office/powerpoint/2010/main" val="2851157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30263" y="876300"/>
            <a:ext cx="5765800" cy="432593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p:nvPr>
        </p:nvSpPr>
        <p:spPr/>
        <p:txBody>
          <a:bodyPr/>
          <a:lstStyle/>
          <a:p>
            <a:pPr algn="r"/>
            <a:fld id="{F02A3888-673D-4689-AF99-D29484F8A26A}" type="slidenum">
              <a:rPr lang="en-US" sz="1400" b="0" strike="noStrike" spc="-1" smtClean="0">
                <a:latin typeface="Times New Roman"/>
              </a:rPr>
              <a:t>4</a:t>
            </a:fld>
            <a:endParaRPr lang="en-US" sz="1400" b="0" strike="noStrike" spc="-1">
              <a:latin typeface="Times New Roman"/>
            </a:endParaRPr>
          </a:p>
        </p:txBody>
      </p:sp>
    </p:spTree>
    <p:extLst>
      <p:ext uri="{BB962C8B-B14F-4D97-AF65-F5344CB8AC3E}">
        <p14:creationId xmlns:p14="http://schemas.microsoft.com/office/powerpoint/2010/main" val="1629219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30263" y="876300"/>
            <a:ext cx="5765800" cy="432593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p:nvPr>
        </p:nvSpPr>
        <p:spPr/>
        <p:txBody>
          <a:bodyPr/>
          <a:lstStyle/>
          <a:p>
            <a:pPr algn="r"/>
            <a:fld id="{F02A3888-673D-4689-AF99-D29484F8A26A}" type="slidenum">
              <a:rPr lang="en-US" sz="1400" b="0" strike="noStrike" spc="-1" smtClean="0">
                <a:latin typeface="Times New Roman"/>
              </a:rPr>
              <a:t>5</a:t>
            </a:fld>
            <a:endParaRPr lang="en-US" sz="1400" b="0" strike="noStrike" spc="-1">
              <a:latin typeface="Times New Roman"/>
            </a:endParaRPr>
          </a:p>
        </p:txBody>
      </p:sp>
    </p:spTree>
    <p:extLst>
      <p:ext uri="{BB962C8B-B14F-4D97-AF65-F5344CB8AC3E}">
        <p14:creationId xmlns:p14="http://schemas.microsoft.com/office/powerpoint/2010/main" val="660851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30263" y="876300"/>
            <a:ext cx="5765800" cy="432593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p:nvPr>
        </p:nvSpPr>
        <p:spPr/>
        <p:txBody>
          <a:bodyPr/>
          <a:lstStyle/>
          <a:p>
            <a:pPr algn="r"/>
            <a:fld id="{F02A3888-673D-4689-AF99-D29484F8A26A}" type="slidenum">
              <a:rPr lang="en-US" sz="1400" b="0" strike="noStrike" spc="-1" smtClean="0">
                <a:latin typeface="Times New Roman"/>
              </a:rPr>
              <a:t>6</a:t>
            </a:fld>
            <a:endParaRPr lang="en-US" sz="1400" b="0" strike="noStrike" spc="-1">
              <a:latin typeface="Times New Roman"/>
            </a:endParaRPr>
          </a:p>
        </p:txBody>
      </p:sp>
    </p:spTree>
    <p:extLst>
      <p:ext uri="{BB962C8B-B14F-4D97-AF65-F5344CB8AC3E}">
        <p14:creationId xmlns:p14="http://schemas.microsoft.com/office/powerpoint/2010/main" val="3260379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30263" y="876300"/>
            <a:ext cx="5765800" cy="432593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p:nvPr>
        </p:nvSpPr>
        <p:spPr/>
        <p:txBody>
          <a:bodyPr/>
          <a:lstStyle/>
          <a:p>
            <a:pPr algn="r"/>
            <a:fld id="{F02A3888-673D-4689-AF99-D29484F8A26A}" type="slidenum">
              <a:rPr lang="en-US" sz="1400" b="0" strike="noStrike" spc="-1" smtClean="0">
                <a:latin typeface="Times New Roman"/>
              </a:rPr>
              <a:t>7</a:t>
            </a:fld>
            <a:endParaRPr lang="en-US" sz="1400" b="0" strike="noStrike" spc="-1">
              <a:latin typeface="Times New Roman"/>
            </a:endParaRPr>
          </a:p>
        </p:txBody>
      </p:sp>
    </p:spTree>
    <p:extLst>
      <p:ext uri="{BB962C8B-B14F-4D97-AF65-F5344CB8AC3E}">
        <p14:creationId xmlns:p14="http://schemas.microsoft.com/office/powerpoint/2010/main" val="4490159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30263" y="876300"/>
            <a:ext cx="5765800" cy="432593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p:nvPr>
        </p:nvSpPr>
        <p:spPr/>
        <p:txBody>
          <a:bodyPr/>
          <a:lstStyle/>
          <a:p>
            <a:pPr algn="r"/>
            <a:fld id="{F02A3888-673D-4689-AF99-D29484F8A26A}" type="slidenum">
              <a:rPr lang="en-US" sz="1400" b="0" strike="noStrike" spc="-1" smtClean="0">
                <a:latin typeface="Times New Roman"/>
              </a:rPr>
              <a:t>8</a:t>
            </a:fld>
            <a:endParaRPr lang="en-US" sz="1400" b="0" strike="noStrike" spc="-1">
              <a:latin typeface="Times New Roman"/>
            </a:endParaRPr>
          </a:p>
        </p:txBody>
      </p:sp>
    </p:spTree>
    <p:extLst>
      <p:ext uri="{BB962C8B-B14F-4D97-AF65-F5344CB8AC3E}">
        <p14:creationId xmlns:p14="http://schemas.microsoft.com/office/powerpoint/2010/main" val="25728873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30263" y="876300"/>
            <a:ext cx="5765800" cy="432593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p:nvPr>
        </p:nvSpPr>
        <p:spPr/>
        <p:txBody>
          <a:bodyPr/>
          <a:lstStyle/>
          <a:p>
            <a:pPr algn="r"/>
            <a:fld id="{F02A3888-673D-4689-AF99-D29484F8A26A}" type="slidenum">
              <a:rPr lang="en-US" sz="1400" b="0" strike="noStrike" spc="-1" smtClean="0">
                <a:latin typeface="Times New Roman"/>
              </a:rPr>
              <a:t>9</a:t>
            </a:fld>
            <a:endParaRPr lang="en-US" sz="1400" b="0" strike="noStrike" spc="-1">
              <a:latin typeface="Times New Roman"/>
            </a:endParaRPr>
          </a:p>
        </p:txBody>
      </p:sp>
    </p:spTree>
    <p:extLst>
      <p:ext uri="{BB962C8B-B14F-4D97-AF65-F5344CB8AC3E}">
        <p14:creationId xmlns:p14="http://schemas.microsoft.com/office/powerpoint/2010/main" val="25718381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680"/>
            <a:ext cx="8229240" cy="1142640"/>
          </a:xfrm>
          <a:prstGeom prst="rect">
            <a:avLst/>
          </a:prstGeom>
        </p:spPr>
        <p:txBody>
          <a:bodyPr lIns="0" tIns="0" rIns="0" bIns="0" anchor="ctr"/>
          <a:lstStyle/>
          <a:p>
            <a:endParaRPr lang="nl-NL" sz="1800" b="0" strike="noStrike" spc="-1">
              <a:solidFill>
                <a:srgbClr val="000000"/>
              </a:solidFill>
              <a:latin typeface="Calibri"/>
            </a:endParaRPr>
          </a:p>
        </p:txBody>
      </p:sp>
      <p:sp>
        <p:nvSpPr>
          <p:cNvPr id="27" name="PlaceHolder 2"/>
          <p:cNvSpPr>
            <a:spLocks noGrp="1"/>
          </p:cNvSpPr>
          <p:nvPr>
            <p:ph type="body"/>
          </p:nvPr>
        </p:nvSpPr>
        <p:spPr>
          <a:xfrm>
            <a:off x="457200" y="1600200"/>
            <a:ext cx="8229240" cy="2158560"/>
          </a:xfrm>
          <a:prstGeom prst="rect">
            <a:avLst/>
          </a:prstGeom>
        </p:spPr>
        <p:txBody>
          <a:bodyPr lIns="0" tIns="0" rIns="0" bIns="0">
            <a:normAutofit/>
          </a:bodyPr>
          <a:lstStyle/>
          <a:p>
            <a:endParaRPr lang="nl-NL" sz="3200" b="0" strike="noStrike" spc="-1">
              <a:solidFill>
                <a:srgbClr val="000000"/>
              </a:solidFill>
              <a:latin typeface="Calibri"/>
            </a:endParaRPr>
          </a:p>
        </p:txBody>
      </p:sp>
      <p:sp>
        <p:nvSpPr>
          <p:cNvPr id="28" name="PlaceHolder 3"/>
          <p:cNvSpPr>
            <a:spLocks noGrp="1"/>
          </p:cNvSpPr>
          <p:nvPr>
            <p:ph type="body"/>
          </p:nvPr>
        </p:nvSpPr>
        <p:spPr>
          <a:xfrm>
            <a:off x="457200" y="3964320"/>
            <a:ext cx="8229240" cy="2158560"/>
          </a:xfrm>
          <a:prstGeom prst="rect">
            <a:avLst/>
          </a:prstGeom>
        </p:spPr>
        <p:txBody>
          <a:bodyPr lIns="0" tIns="0" rIns="0" bIns="0">
            <a:normAutofit/>
          </a:bodyPr>
          <a:lstStyle/>
          <a:p>
            <a:endParaRPr lang="nl-NL" sz="32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680"/>
            <a:ext cx="8229240" cy="1142640"/>
          </a:xfrm>
          <a:prstGeom prst="rect">
            <a:avLst/>
          </a:prstGeom>
        </p:spPr>
        <p:txBody>
          <a:bodyPr lIns="0" tIns="0" rIns="0" bIns="0" anchor="ctr"/>
          <a:lstStyle/>
          <a:p>
            <a:endParaRPr lang="nl-NL" sz="1800" b="0" strike="noStrike" spc="-1">
              <a:solidFill>
                <a:srgbClr val="000000"/>
              </a:solidFill>
              <a:latin typeface="Calibri"/>
            </a:endParaRPr>
          </a:p>
        </p:txBody>
      </p:sp>
      <p:sp>
        <p:nvSpPr>
          <p:cNvPr id="30"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nl-NL" sz="3200" b="0" strike="noStrike" spc="-1">
              <a:solidFill>
                <a:srgbClr val="000000"/>
              </a:solidFill>
              <a:latin typeface="Calibri"/>
            </a:endParaRPr>
          </a:p>
        </p:txBody>
      </p:sp>
      <p:sp>
        <p:nvSpPr>
          <p:cNvPr id="31"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nl-NL" sz="3200" b="0" strike="noStrike" spc="-1">
              <a:solidFill>
                <a:srgbClr val="000000"/>
              </a:solidFill>
              <a:latin typeface="Calibri"/>
            </a:endParaRPr>
          </a:p>
        </p:txBody>
      </p:sp>
      <p:sp>
        <p:nvSpPr>
          <p:cNvPr id="32"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nl-NL" sz="3200" b="0" strike="noStrike" spc="-1">
              <a:solidFill>
                <a:srgbClr val="000000"/>
              </a:solidFill>
              <a:latin typeface="Calibri"/>
            </a:endParaRPr>
          </a:p>
        </p:txBody>
      </p:sp>
      <p:sp>
        <p:nvSpPr>
          <p:cNvPr id="33" name="PlaceHolder 5"/>
          <p:cNvSpPr>
            <a:spLocks noGrp="1"/>
          </p:cNvSpPr>
          <p:nvPr>
            <p:ph type="body"/>
          </p:nvPr>
        </p:nvSpPr>
        <p:spPr>
          <a:xfrm>
            <a:off x="4674240" y="3964320"/>
            <a:ext cx="4015800" cy="2158560"/>
          </a:xfrm>
          <a:prstGeom prst="rect">
            <a:avLst/>
          </a:prstGeom>
        </p:spPr>
        <p:txBody>
          <a:bodyPr lIns="0" tIns="0" rIns="0" bIns="0">
            <a:normAutofit/>
          </a:bodyPr>
          <a:lstStyle/>
          <a:p>
            <a:endParaRPr lang="nl-NL" sz="32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680"/>
            <a:ext cx="8229240" cy="1142640"/>
          </a:xfrm>
          <a:prstGeom prst="rect">
            <a:avLst/>
          </a:prstGeom>
        </p:spPr>
        <p:txBody>
          <a:bodyPr lIns="0" tIns="0" rIns="0" bIns="0" anchor="ctr"/>
          <a:lstStyle/>
          <a:p>
            <a:endParaRPr lang="nl-NL" sz="1800" b="0" strike="noStrike" spc="-1">
              <a:solidFill>
                <a:srgbClr val="000000"/>
              </a:solidFill>
              <a:latin typeface="Calibri"/>
            </a:endParaRPr>
          </a:p>
        </p:txBody>
      </p:sp>
      <p:sp>
        <p:nvSpPr>
          <p:cNvPr id="35" name="PlaceHolder 2"/>
          <p:cNvSpPr>
            <a:spLocks noGrp="1"/>
          </p:cNvSpPr>
          <p:nvPr>
            <p:ph type="body"/>
          </p:nvPr>
        </p:nvSpPr>
        <p:spPr>
          <a:xfrm>
            <a:off x="457200" y="1600200"/>
            <a:ext cx="2649600" cy="2158560"/>
          </a:xfrm>
          <a:prstGeom prst="rect">
            <a:avLst/>
          </a:prstGeom>
        </p:spPr>
        <p:txBody>
          <a:bodyPr lIns="0" tIns="0" rIns="0" bIns="0">
            <a:normAutofit/>
          </a:bodyPr>
          <a:lstStyle/>
          <a:p>
            <a:endParaRPr lang="nl-NL" sz="3200" b="0" strike="noStrike" spc="-1">
              <a:solidFill>
                <a:srgbClr val="000000"/>
              </a:solidFill>
              <a:latin typeface="Calibri"/>
            </a:endParaRPr>
          </a:p>
        </p:txBody>
      </p:sp>
      <p:sp>
        <p:nvSpPr>
          <p:cNvPr id="36" name="PlaceHolder 3"/>
          <p:cNvSpPr>
            <a:spLocks noGrp="1"/>
          </p:cNvSpPr>
          <p:nvPr>
            <p:ph type="body"/>
          </p:nvPr>
        </p:nvSpPr>
        <p:spPr>
          <a:xfrm>
            <a:off x="3239640" y="1600200"/>
            <a:ext cx="2649600" cy="2158560"/>
          </a:xfrm>
          <a:prstGeom prst="rect">
            <a:avLst/>
          </a:prstGeom>
        </p:spPr>
        <p:txBody>
          <a:bodyPr lIns="0" tIns="0" rIns="0" bIns="0">
            <a:normAutofit/>
          </a:bodyPr>
          <a:lstStyle/>
          <a:p>
            <a:endParaRPr lang="nl-NL" sz="3200" b="0" strike="noStrike" spc="-1">
              <a:solidFill>
                <a:srgbClr val="000000"/>
              </a:solidFill>
              <a:latin typeface="Calibri"/>
            </a:endParaRPr>
          </a:p>
        </p:txBody>
      </p:sp>
      <p:sp>
        <p:nvSpPr>
          <p:cNvPr id="37" name="PlaceHolder 4"/>
          <p:cNvSpPr>
            <a:spLocks noGrp="1"/>
          </p:cNvSpPr>
          <p:nvPr>
            <p:ph type="body"/>
          </p:nvPr>
        </p:nvSpPr>
        <p:spPr>
          <a:xfrm>
            <a:off x="6022080" y="1600200"/>
            <a:ext cx="2649600" cy="2158560"/>
          </a:xfrm>
          <a:prstGeom prst="rect">
            <a:avLst/>
          </a:prstGeom>
        </p:spPr>
        <p:txBody>
          <a:bodyPr lIns="0" tIns="0" rIns="0" bIns="0">
            <a:normAutofit/>
          </a:bodyPr>
          <a:lstStyle/>
          <a:p>
            <a:endParaRPr lang="nl-NL" sz="3200" b="0" strike="noStrike" spc="-1">
              <a:solidFill>
                <a:srgbClr val="000000"/>
              </a:solidFill>
              <a:latin typeface="Calibri"/>
            </a:endParaRPr>
          </a:p>
        </p:txBody>
      </p:sp>
      <p:sp>
        <p:nvSpPr>
          <p:cNvPr id="38" name="PlaceHolder 5"/>
          <p:cNvSpPr>
            <a:spLocks noGrp="1"/>
          </p:cNvSpPr>
          <p:nvPr>
            <p:ph type="body"/>
          </p:nvPr>
        </p:nvSpPr>
        <p:spPr>
          <a:xfrm>
            <a:off x="457200" y="3964320"/>
            <a:ext cx="2649600" cy="2158560"/>
          </a:xfrm>
          <a:prstGeom prst="rect">
            <a:avLst/>
          </a:prstGeom>
        </p:spPr>
        <p:txBody>
          <a:bodyPr lIns="0" tIns="0" rIns="0" bIns="0">
            <a:normAutofit/>
          </a:bodyPr>
          <a:lstStyle/>
          <a:p>
            <a:endParaRPr lang="nl-NL" sz="3200" b="0" strike="noStrike" spc="-1">
              <a:solidFill>
                <a:srgbClr val="000000"/>
              </a:solidFill>
              <a:latin typeface="Calibri"/>
            </a:endParaRPr>
          </a:p>
        </p:txBody>
      </p:sp>
      <p:sp>
        <p:nvSpPr>
          <p:cNvPr id="39" name="PlaceHolder 6"/>
          <p:cNvSpPr>
            <a:spLocks noGrp="1"/>
          </p:cNvSpPr>
          <p:nvPr>
            <p:ph type="body"/>
          </p:nvPr>
        </p:nvSpPr>
        <p:spPr>
          <a:xfrm>
            <a:off x="3239640" y="3964320"/>
            <a:ext cx="2649600" cy="2158560"/>
          </a:xfrm>
          <a:prstGeom prst="rect">
            <a:avLst/>
          </a:prstGeom>
        </p:spPr>
        <p:txBody>
          <a:bodyPr lIns="0" tIns="0" rIns="0" bIns="0">
            <a:normAutofit/>
          </a:bodyPr>
          <a:lstStyle/>
          <a:p>
            <a:endParaRPr lang="nl-NL" sz="3200" b="0" strike="noStrike" spc="-1">
              <a:solidFill>
                <a:srgbClr val="000000"/>
              </a:solidFill>
              <a:latin typeface="Calibri"/>
            </a:endParaRPr>
          </a:p>
        </p:txBody>
      </p:sp>
      <p:sp>
        <p:nvSpPr>
          <p:cNvPr id="40" name="PlaceHolder 7"/>
          <p:cNvSpPr>
            <a:spLocks noGrp="1"/>
          </p:cNvSpPr>
          <p:nvPr>
            <p:ph type="body"/>
          </p:nvPr>
        </p:nvSpPr>
        <p:spPr>
          <a:xfrm>
            <a:off x="6022080" y="3964320"/>
            <a:ext cx="2649600" cy="2158560"/>
          </a:xfrm>
          <a:prstGeom prst="rect">
            <a:avLst/>
          </a:prstGeom>
        </p:spPr>
        <p:txBody>
          <a:bodyPr lIns="0" tIns="0" rIns="0" bIns="0">
            <a:normAutofit/>
          </a:bodyPr>
          <a:lstStyle/>
          <a:p>
            <a:endParaRPr lang="nl-NL" sz="32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680"/>
            <a:ext cx="8229240" cy="1142640"/>
          </a:xfrm>
          <a:prstGeom prst="rect">
            <a:avLst/>
          </a:prstGeom>
        </p:spPr>
        <p:txBody>
          <a:bodyPr lIns="0" tIns="0" rIns="0" bIns="0" anchor="ctr"/>
          <a:lstStyle/>
          <a:p>
            <a:endParaRPr lang="nl-NL" sz="1800" b="0" strike="noStrike" spc="-1">
              <a:solidFill>
                <a:srgbClr val="000000"/>
              </a:solidFill>
              <a:latin typeface="Calibri"/>
            </a:endParaRPr>
          </a:p>
        </p:txBody>
      </p:sp>
      <p:sp>
        <p:nvSpPr>
          <p:cNvPr id="6" name="PlaceHolder 2"/>
          <p:cNvSpPr>
            <a:spLocks noGrp="1"/>
          </p:cNvSpPr>
          <p:nvPr>
            <p:ph type="subTitle"/>
          </p:nvPr>
        </p:nvSpPr>
        <p:spPr>
          <a:xfrm>
            <a:off x="457200" y="1600200"/>
            <a:ext cx="8229240" cy="452556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680"/>
            <a:ext cx="8229240" cy="1142640"/>
          </a:xfrm>
          <a:prstGeom prst="rect">
            <a:avLst/>
          </a:prstGeom>
        </p:spPr>
        <p:txBody>
          <a:bodyPr lIns="0" tIns="0" rIns="0" bIns="0" anchor="ctr"/>
          <a:lstStyle/>
          <a:p>
            <a:endParaRPr lang="nl-NL" sz="1800" b="0" strike="noStrike" spc="-1">
              <a:solidFill>
                <a:srgbClr val="000000"/>
              </a:solidFill>
              <a:latin typeface="Calibri"/>
            </a:endParaRPr>
          </a:p>
        </p:txBody>
      </p:sp>
      <p:sp>
        <p:nvSpPr>
          <p:cNvPr id="8" name="PlaceHolder 2"/>
          <p:cNvSpPr>
            <a:spLocks noGrp="1"/>
          </p:cNvSpPr>
          <p:nvPr>
            <p:ph type="body"/>
          </p:nvPr>
        </p:nvSpPr>
        <p:spPr>
          <a:xfrm>
            <a:off x="457200" y="1600200"/>
            <a:ext cx="8229240" cy="4525560"/>
          </a:xfrm>
          <a:prstGeom prst="rect">
            <a:avLst/>
          </a:prstGeom>
        </p:spPr>
        <p:txBody>
          <a:bodyPr lIns="0" tIns="0" rIns="0" bIns="0">
            <a:normAutofit/>
          </a:bodyPr>
          <a:lstStyle/>
          <a:p>
            <a:endParaRPr lang="nl-NL" sz="32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8229240" cy="1142640"/>
          </a:xfrm>
          <a:prstGeom prst="rect">
            <a:avLst/>
          </a:prstGeom>
        </p:spPr>
        <p:txBody>
          <a:bodyPr lIns="0" tIns="0" rIns="0" bIns="0" anchor="ctr"/>
          <a:lstStyle/>
          <a:p>
            <a:endParaRPr lang="nl-NL" sz="1800" b="0" strike="noStrike" spc="-1">
              <a:solidFill>
                <a:srgbClr val="000000"/>
              </a:solidFill>
              <a:latin typeface="Calibri"/>
            </a:endParaRPr>
          </a:p>
        </p:txBody>
      </p:sp>
      <p:sp>
        <p:nvSpPr>
          <p:cNvPr id="10"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nl-NL" sz="3200" b="0" strike="noStrike" spc="-1">
              <a:solidFill>
                <a:srgbClr val="000000"/>
              </a:solidFill>
              <a:latin typeface="Calibri"/>
            </a:endParaRPr>
          </a:p>
        </p:txBody>
      </p:sp>
      <p:sp>
        <p:nvSpPr>
          <p:cNvPr id="11"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nl-NL" sz="32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680"/>
            <a:ext cx="8229240" cy="1142640"/>
          </a:xfrm>
          <a:prstGeom prst="rect">
            <a:avLst/>
          </a:prstGeom>
        </p:spPr>
        <p:txBody>
          <a:bodyPr lIns="0" tIns="0" rIns="0" bIns="0" anchor="ctr"/>
          <a:lstStyle/>
          <a:p>
            <a:endParaRPr lang="nl-NL" sz="1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680"/>
            <a:ext cx="8229240" cy="529776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680"/>
            <a:ext cx="8229240" cy="1142640"/>
          </a:xfrm>
          <a:prstGeom prst="rect">
            <a:avLst/>
          </a:prstGeom>
        </p:spPr>
        <p:txBody>
          <a:bodyPr lIns="0" tIns="0" rIns="0" bIns="0" anchor="ctr"/>
          <a:lstStyle/>
          <a:p>
            <a:endParaRPr lang="nl-NL" sz="1800" b="0" strike="noStrike" spc="-1">
              <a:solidFill>
                <a:srgbClr val="000000"/>
              </a:solidFill>
              <a:latin typeface="Calibri"/>
            </a:endParaRPr>
          </a:p>
        </p:txBody>
      </p:sp>
      <p:sp>
        <p:nvSpPr>
          <p:cNvPr id="15"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nl-NL" sz="3200" b="0" strike="noStrike" spc="-1">
              <a:solidFill>
                <a:srgbClr val="000000"/>
              </a:solidFill>
              <a:latin typeface="Calibri"/>
            </a:endParaRPr>
          </a:p>
        </p:txBody>
      </p:sp>
      <p:sp>
        <p:nvSpPr>
          <p:cNvPr id="16"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nl-NL" sz="3200" b="0" strike="noStrike" spc="-1">
              <a:solidFill>
                <a:srgbClr val="000000"/>
              </a:solidFill>
              <a:latin typeface="Calibri"/>
            </a:endParaRPr>
          </a:p>
        </p:txBody>
      </p:sp>
      <p:sp>
        <p:nvSpPr>
          <p:cNvPr id="17" name="PlaceHolder 4"/>
          <p:cNvSpPr>
            <a:spLocks noGrp="1"/>
          </p:cNvSpPr>
          <p:nvPr>
            <p:ph type="body"/>
          </p:nvPr>
        </p:nvSpPr>
        <p:spPr>
          <a:xfrm>
            <a:off x="457200" y="3964320"/>
            <a:ext cx="4015800" cy="2158560"/>
          </a:xfrm>
          <a:prstGeom prst="rect">
            <a:avLst/>
          </a:prstGeom>
        </p:spPr>
        <p:txBody>
          <a:bodyPr lIns="0" tIns="0" rIns="0" bIns="0">
            <a:normAutofit/>
          </a:bodyPr>
          <a:lstStyle/>
          <a:p>
            <a:endParaRPr lang="nl-NL" sz="32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680"/>
            <a:ext cx="8229240" cy="1142640"/>
          </a:xfrm>
          <a:prstGeom prst="rect">
            <a:avLst/>
          </a:prstGeom>
        </p:spPr>
        <p:txBody>
          <a:bodyPr lIns="0" tIns="0" rIns="0" bIns="0" anchor="ctr"/>
          <a:lstStyle/>
          <a:p>
            <a:endParaRPr lang="nl-NL" sz="1800" b="0" strike="noStrike" spc="-1">
              <a:solidFill>
                <a:srgbClr val="000000"/>
              </a:solidFill>
              <a:latin typeface="Calibri"/>
            </a:endParaRPr>
          </a:p>
        </p:txBody>
      </p:sp>
      <p:sp>
        <p:nvSpPr>
          <p:cNvPr id="19"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nl-NL" sz="3200" b="0" strike="noStrike" spc="-1">
              <a:solidFill>
                <a:srgbClr val="000000"/>
              </a:solidFill>
              <a:latin typeface="Calibri"/>
            </a:endParaRPr>
          </a:p>
        </p:txBody>
      </p:sp>
      <p:sp>
        <p:nvSpPr>
          <p:cNvPr id="20"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nl-NL" sz="3200" b="0" strike="noStrike" spc="-1">
              <a:solidFill>
                <a:srgbClr val="000000"/>
              </a:solidFill>
              <a:latin typeface="Calibri"/>
            </a:endParaRPr>
          </a:p>
        </p:txBody>
      </p:sp>
      <p:sp>
        <p:nvSpPr>
          <p:cNvPr id="21" name="PlaceHolder 4"/>
          <p:cNvSpPr>
            <a:spLocks noGrp="1"/>
          </p:cNvSpPr>
          <p:nvPr>
            <p:ph type="body"/>
          </p:nvPr>
        </p:nvSpPr>
        <p:spPr>
          <a:xfrm>
            <a:off x="4674240" y="3964320"/>
            <a:ext cx="4015800" cy="2158560"/>
          </a:xfrm>
          <a:prstGeom prst="rect">
            <a:avLst/>
          </a:prstGeom>
        </p:spPr>
        <p:txBody>
          <a:bodyPr lIns="0" tIns="0" rIns="0" bIns="0">
            <a:normAutofit/>
          </a:bodyPr>
          <a:lstStyle/>
          <a:p>
            <a:endParaRPr lang="nl-NL" sz="32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680"/>
            <a:ext cx="8229240" cy="1142640"/>
          </a:xfrm>
          <a:prstGeom prst="rect">
            <a:avLst/>
          </a:prstGeom>
        </p:spPr>
        <p:txBody>
          <a:bodyPr lIns="0" tIns="0" rIns="0" bIns="0" anchor="ctr"/>
          <a:lstStyle/>
          <a:p>
            <a:endParaRPr lang="nl-NL" sz="1800" b="0" strike="noStrike" spc="-1">
              <a:solidFill>
                <a:srgbClr val="000000"/>
              </a:solidFill>
              <a:latin typeface="Calibri"/>
            </a:endParaRPr>
          </a:p>
        </p:txBody>
      </p:sp>
      <p:sp>
        <p:nvSpPr>
          <p:cNvPr id="23"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nl-NL" sz="3200" b="0" strike="noStrike" spc="-1">
              <a:solidFill>
                <a:srgbClr val="000000"/>
              </a:solidFill>
              <a:latin typeface="Calibri"/>
            </a:endParaRPr>
          </a:p>
        </p:txBody>
      </p:sp>
      <p:sp>
        <p:nvSpPr>
          <p:cNvPr id="24"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nl-NL" sz="3200" b="0" strike="noStrike" spc="-1">
              <a:solidFill>
                <a:srgbClr val="000000"/>
              </a:solidFill>
              <a:latin typeface="Calibri"/>
            </a:endParaRPr>
          </a:p>
        </p:txBody>
      </p:sp>
      <p:sp>
        <p:nvSpPr>
          <p:cNvPr id="25" name="PlaceHolder 4"/>
          <p:cNvSpPr>
            <a:spLocks noGrp="1"/>
          </p:cNvSpPr>
          <p:nvPr>
            <p:ph type="body"/>
          </p:nvPr>
        </p:nvSpPr>
        <p:spPr>
          <a:xfrm>
            <a:off x="457200" y="3964320"/>
            <a:ext cx="8229240" cy="2158560"/>
          </a:xfrm>
          <a:prstGeom prst="rect">
            <a:avLst/>
          </a:prstGeom>
        </p:spPr>
        <p:txBody>
          <a:bodyPr lIns="0" tIns="0" rIns="0" bIns="0">
            <a:normAutofit/>
          </a:bodyPr>
          <a:lstStyle/>
          <a:p>
            <a:endParaRPr lang="nl-NL" sz="32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2130480"/>
            <a:ext cx="7772040" cy="1469520"/>
          </a:xfrm>
          <a:prstGeom prst="rect">
            <a:avLst/>
          </a:prstGeom>
        </p:spPr>
        <p:txBody>
          <a:bodyPr anchor="ctr"/>
          <a:lstStyle/>
          <a:p>
            <a:pPr algn="ctr">
              <a:lnSpc>
                <a:spcPct val="100000"/>
              </a:lnSpc>
            </a:pPr>
            <a:r>
              <a:rPr lang="nl-NL" sz="4400" b="0" strike="noStrike" spc="-1">
                <a:solidFill>
                  <a:srgbClr val="000000"/>
                </a:solidFill>
                <a:latin typeface="Calibri"/>
              </a:rPr>
              <a:t>Klik om de stijl te bewerken</a:t>
            </a:r>
          </a:p>
        </p:txBody>
      </p:sp>
      <p:sp>
        <p:nvSpPr>
          <p:cNvPr id="6" name="PlaceHolder 2"/>
          <p:cNvSpPr>
            <a:spLocks noGrp="1"/>
          </p:cNvSpPr>
          <p:nvPr>
            <p:ph type="dt"/>
          </p:nvPr>
        </p:nvSpPr>
        <p:spPr>
          <a:xfrm>
            <a:off x="457200" y="6356520"/>
            <a:ext cx="2133360" cy="364680"/>
          </a:xfrm>
          <a:prstGeom prst="rect">
            <a:avLst/>
          </a:prstGeom>
        </p:spPr>
        <p:txBody>
          <a:bodyPr anchor="ctr"/>
          <a:lstStyle/>
          <a:p>
            <a:pPr>
              <a:lnSpc>
                <a:spcPct val="100000"/>
              </a:lnSpc>
            </a:pPr>
            <a:fld id="{5DAB8B57-6168-44C8-BBA1-51281CDAD602}" type="datetime">
              <a:rPr lang="en-US" sz="1200" b="0" strike="noStrike" spc="-1">
                <a:solidFill>
                  <a:srgbClr val="8B8B8B"/>
                </a:solidFill>
                <a:latin typeface="Calibri"/>
              </a:rPr>
              <a:t>9/21/2020</a:t>
            </a:fld>
            <a:endParaRPr lang="en-US" sz="1200" b="0" strike="noStrike" spc="-1">
              <a:latin typeface="Times New Roman"/>
            </a:endParaRPr>
          </a:p>
        </p:txBody>
      </p:sp>
      <p:sp>
        <p:nvSpPr>
          <p:cNvPr id="2" name="PlaceHolder 3"/>
          <p:cNvSpPr>
            <a:spLocks noGrp="1"/>
          </p:cNvSpPr>
          <p:nvPr>
            <p:ph type="ftr"/>
          </p:nvPr>
        </p:nvSpPr>
        <p:spPr>
          <a:xfrm>
            <a:off x="3124080" y="6356520"/>
            <a:ext cx="2895120" cy="364680"/>
          </a:xfrm>
          <a:prstGeom prst="rect">
            <a:avLst/>
          </a:prstGeom>
        </p:spPr>
        <p:txBody>
          <a:bodyPr anchor="ctr"/>
          <a:lstStyle/>
          <a:p>
            <a:endParaRPr lang="en-US" sz="2400" b="0" strike="noStrike" spc="-1">
              <a:latin typeface="Times New Roman"/>
            </a:endParaRPr>
          </a:p>
        </p:txBody>
      </p:sp>
      <p:sp>
        <p:nvSpPr>
          <p:cNvPr id="3" name="PlaceHolder 4"/>
          <p:cNvSpPr>
            <a:spLocks noGrp="1"/>
          </p:cNvSpPr>
          <p:nvPr>
            <p:ph type="sldNum"/>
          </p:nvPr>
        </p:nvSpPr>
        <p:spPr>
          <a:xfrm>
            <a:off x="6553080" y="6356520"/>
            <a:ext cx="2133360" cy="364680"/>
          </a:xfrm>
          <a:prstGeom prst="rect">
            <a:avLst/>
          </a:prstGeom>
        </p:spPr>
        <p:txBody>
          <a:bodyPr anchor="ctr"/>
          <a:lstStyle/>
          <a:p>
            <a:pPr algn="r">
              <a:lnSpc>
                <a:spcPct val="100000"/>
              </a:lnSpc>
            </a:pPr>
            <a:fld id="{CF5C2B08-6F4B-45EB-B014-59701702C745}" type="slidenum">
              <a:rPr lang="en-US" sz="1200" b="0" strike="noStrike" spc="-1">
                <a:solidFill>
                  <a:srgbClr val="8B8B8B"/>
                </a:solidFill>
                <a:latin typeface="Calibri"/>
              </a:rPr>
              <a:t>‹#›</a:t>
            </a:fld>
            <a:endParaRPr lang="en-US" sz="1200" b="0" strike="noStrike" spc="-1">
              <a:latin typeface="Times New Roman"/>
            </a:endParaRPr>
          </a:p>
        </p:txBody>
      </p:sp>
      <p:sp>
        <p:nvSpPr>
          <p:cNvPr id="4"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nl-NL" sz="32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nl-NL" sz="24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nl-NL" sz="20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nl-NL" sz="20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nl-NL" sz="20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nl-NL" sz="20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nl-NL"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Shape 1"/>
          <p:cNvSpPr txBox="1"/>
          <p:nvPr/>
        </p:nvSpPr>
        <p:spPr>
          <a:xfrm>
            <a:off x="324824" y="2132856"/>
            <a:ext cx="8423640" cy="1872208"/>
          </a:xfrm>
          <a:prstGeom prst="rect">
            <a:avLst/>
          </a:prstGeom>
          <a:noFill/>
          <a:ln>
            <a:noFill/>
          </a:ln>
        </p:spPr>
        <p:txBody>
          <a:bodyPr anchor="ctr"/>
          <a:lstStyle/>
          <a:p>
            <a:pPr algn="ctr">
              <a:lnSpc>
                <a:spcPct val="100000"/>
              </a:lnSpc>
            </a:pPr>
            <a:r>
              <a:rPr lang="nl-NL" sz="4000" b="1" spc="-1" dirty="0">
                <a:solidFill>
                  <a:srgbClr val="000000"/>
                </a:solidFill>
                <a:latin typeface="Calibri"/>
              </a:rPr>
              <a:t>IWG on EDR/DSSAD</a:t>
            </a:r>
          </a:p>
          <a:p>
            <a:pPr algn="ctr">
              <a:lnSpc>
                <a:spcPct val="100000"/>
              </a:lnSpc>
            </a:pPr>
            <a:r>
              <a:rPr lang="en-US" altLang="ja-JP" sz="4000" b="1" strike="noStrike" spc="-1" dirty="0">
                <a:solidFill>
                  <a:srgbClr val="000000"/>
                </a:solidFill>
                <a:latin typeface="Calibri"/>
              </a:rPr>
              <a:t>Status</a:t>
            </a:r>
            <a:r>
              <a:rPr lang="ja-JP" altLang="en-US" sz="4000" b="1" strike="noStrike" spc="-1" dirty="0">
                <a:solidFill>
                  <a:srgbClr val="000000"/>
                </a:solidFill>
                <a:latin typeface="Calibri"/>
              </a:rPr>
              <a:t> </a:t>
            </a:r>
            <a:r>
              <a:rPr lang="en-US" altLang="ja-JP" sz="4000" b="1" strike="noStrike" spc="-1" dirty="0">
                <a:solidFill>
                  <a:srgbClr val="000000"/>
                </a:solidFill>
                <a:latin typeface="Calibri"/>
              </a:rPr>
              <a:t>Report</a:t>
            </a:r>
            <a:br>
              <a:rPr lang="en-US" altLang="ja-JP" sz="4000" b="1" strike="noStrike" spc="-1" dirty="0">
                <a:solidFill>
                  <a:srgbClr val="000000"/>
                </a:solidFill>
                <a:latin typeface="Calibri"/>
              </a:rPr>
            </a:br>
            <a:br>
              <a:rPr lang="en-US" altLang="ja-JP" sz="2000" b="1" strike="noStrike" spc="-1" dirty="0">
                <a:solidFill>
                  <a:srgbClr val="000000"/>
                </a:solidFill>
                <a:latin typeface="Calibri"/>
              </a:rPr>
            </a:br>
            <a:r>
              <a:rPr lang="en-US" altLang="ja-JP" sz="2000" b="1" spc="-1" dirty="0">
                <a:solidFill>
                  <a:srgbClr val="000000"/>
                </a:solidFill>
                <a:latin typeface="Calibri"/>
              </a:rPr>
              <a:t>September </a:t>
            </a:r>
            <a:r>
              <a:rPr lang="en-US" altLang="ja-JP" sz="2000" b="1" strike="noStrike" spc="-1" dirty="0">
                <a:solidFill>
                  <a:srgbClr val="000000"/>
                </a:solidFill>
                <a:latin typeface="Calibri"/>
              </a:rPr>
              <a:t>2020</a:t>
            </a:r>
            <a:endParaRPr lang="nl-NL" sz="2000" b="1" strike="noStrike" spc="-1" dirty="0">
              <a:solidFill>
                <a:srgbClr val="000000"/>
              </a:solidFill>
              <a:latin typeface="Calibri"/>
            </a:endParaRPr>
          </a:p>
        </p:txBody>
      </p:sp>
      <p:sp>
        <p:nvSpPr>
          <p:cNvPr id="90" name="CustomShape 3"/>
          <p:cNvSpPr/>
          <p:nvPr/>
        </p:nvSpPr>
        <p:spPr>
          <a:xfrm>
            <a:off x="4649690" y="181835"/>
            <a:ext cx="4026766" cy="108011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r">
              <a:lnSpc>
                <a:spcPct val="100000"/>
              </a:lnSpc>
            </a:pPr>
            <a:r>
              <a:rPr lang="en-US" sz="1800" b="0" u="sng" strike="noStrike" spc="-1" dirty="0">
                <a:solidFill>
                  <a:srgbClr val="000000"/>
                </a:solidFill>
                <a:latin typeface="Calibri"/>
              </a:rPr>
              <a:t>Informal document</a:t>
            </a:r>
            <a:r>
              <a:rPr lang="en-US" sz="1800" b="0" strike="noStrike" spc="-1" dirty="0">
                <a:solidFill>
                  <a:srgbClr val="000000"/>
                </a:solidFill>
                <a:latin typeface="Calibri"/>
              </a:rPr>
              <a:t> </a:t>
            </a:r>
            <a:r>
              <a:rPr lang="en-US" sz="1800" b="1" strike="noStrike" spc="-1" dirty="0">
                <a:solidFill>
                  <a:srgbClr val="000000"/>
                </a:solidFill>
                <a:latin typeface="Calibri"/>
              </a:rPr>
              <a:t>GRVA-07-58</a:t>
            </a:r>
            <a:br>
              <a:rPr lang="en-US" sz="1800" b="0" strike="noStrike" spc="-1" dirty="0">
                <a:solidFill>
                  <a:srgbClr val="000000"/>
                </a:solidFill>
                <a:latin typeface="Calibri"/>
              </a:rPr>
            </a:br>
            <a:r>
              <a:rPr lang="en-US" spc="-1" dirty="0">
                <a:solidFill>
                  <a:srgbClr val="000000"/>
                </a:solidFill>
                <a:latin typeface="Calibri"/>
              </a:rPr>
              <a:t>7</a:t>
            </a:r>
            <a:r>
              <a:rPr lang="en-US" altLang="ja-JP" sz="1800" b="0" strike="noStrike" spc="-1" dirty="0">
                <a:solidFill>
                  <a:srgbClr val="000000"/>
                </a:solidFill>
                <a:latin typeface="Calibri"/>
              </a:rPr>
              <a:t>th</a:t>
            </a:r>
            <a:r>
              <a:rPr lang="en-US" sz="1800" b="0" strike="noStrike" spc="-1" dirty="0">
                <a:solidFill>
                  <a:srgbClr val="000000"/>
                </a:solidFill>
                <a:latin typeface="Calibri"/>
              </a:rPr>
              <a:t> GRVA, </a:t>
            </a:r>
            <a:r>
              <a:rPr lang="en-US" spc="-1" dirty="0">
                <a:solidFill>
                  <a:srgbClr val="000000"/>
                </a:solidFill>
                <a:latin typeface="Calibri"/>
              </a:rPr>
              <a:t>21-25, September</a:t>
            </a:r>
            <a:r>
              <a:rPr lang="en-US" sz="1800" b="0" strike="noStrike" spc="-1" dirty="0">
                <a:solidFill>
                  <a:srgbClr val="000000"/>
                </a:solidFill>
                <a:latin typeface="Calibri"/>
              </a:rPr>
              <a:t> 2020</a:t>
            </a:r>
          </a:p>
          <a:p>
            <a:pPr algn="r">
              <a:lnSpc>
                <a:spcPct val="100000"/>
              </a:lnSpc>
            </a:pPr>
            <a:r>
              <a:rPr lang="en-US" sz="1800" b="0" strike="noStrike" spc="-1" dirty="0">
                <a:solidFill>
                  <a:srgbClr val="000000"/>
                </a:solidFill>
                <a:latin typeface="Calibri"/>
              </a:rPr>
              <a:t>Agenda item 4(c)</a:t>
            </a:r>
          </a:p>
        </p:txBody>
      </p:sp>
      <p:sp>
        <p:nvSpPr>
          <p:cNvPr id="91" name="CustomShape 4"/>
          <p:cNvSpPr/>
          <p:nvPr/>
        </p:nvSpPr>
        <p:spPr>
          <a:xfrm>
            <a:off x="467544" y="181835"/>
            <a:ext cx="4265985" cy="79889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dirty="0">
                <a:solidFill>
                  <a:srgbClr val="000000"/>
                </a:solidFill>
                <a:latin typeface="Calibri"/>
              </a:rPr>
              <a:t>Transmitted by the Co-Chairs of the</a:t>
            </a:r>
            <a:br>
              <a:rPr lang="en-US" sz="1800" b="0" strike="noStrike" spc="-1" dirty="0">
                <a:solidFill>
                  <a:srgbClr val="000000"/>
                </a:solidFill>
                <a:latin typeface="Calibri"/>
              </a:rPr>
            </a:br>
            <a:r>
              <a:rPr lang="en-US" sz="1800" b="0" strike="noStrike" spc="-1" dirty="0">
                <a:solidFill>
                  <a:srgbClr val="000000"/>
                </a:solidFill>
                <a:latin typeface="Calibri"/>
              </a:rPr>
              <a:t>IWG on </a:t>
            </a:r>
            <a:r>
              <a:rPr lang="en-US" altLang="ja-JP" sz="1800" b="0" strike="noStrike" spc="-1" dirty="0">
                <a:solidFill>
                  <a:srgbClr val="000000"/>
                </a:solidFill>
                <a:latin typeface="Calibri"/>
              </a:rPr>
              <a:t>EDR/DSSAD</a:t>
            </a:r>
            <a:endParaRPr lang="en-US" sz="18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13692" y="120286"/>
            <a:ext cx="9143999" cy="422855"/>
          </a:xfrm>
          <a:prstGeom prst="rect">
            <a:avLst/>
          </a:prstGeom>
          <a:noFill/>
          <a:ln>
            <a:noFill/>
          </a:ln>
        </p:spPr>
        <p:txBody>
          <a:bodyPr anchor="ctr"/>
          <a:lstStyle/>
          <a:p>
            <a:pPr marL="360" algn="ctr">
              <a:lnSpc>
                <a:spcPct val="100000"/>
              </a:lnSpc>
              <a:spcBef>
                <a:spcPts val="641"/>
              </a:spcBef>
              <a:buClr>
                <a:srgbClr val="000000"/>
              </a:buClr>
            </a:pPr>
            <a:r>
              <a:rPr lang="nl-NL" altLang="ja-JP" sz="3600" b="1" spc="-1" dirty="0">
                <a:latin typeface="Calibri" panose="020F0502020204030204" pitchFamily="34" charset="0"/>
                <a:ea typeface="Noto Sans CJK SC Regular"/>
                <a:cs typeface="Calibri" panose="020F0502020204030204" pitchFamily="34" charset="0"/>
              </a:rPr>
              <a:t>Next Steps / Questions</a:t>
            </a:r>
          </a:p>
        </p:txBody>
      </p:sp>
      <p:sp>
        <p:nvSpPr>
          <p:cNvPr id="9" name="角丸四角形 27">
            <a:extLst>
              <a:ext uri="{FF2B5EF4-FFF2-40B4-BE49-F238E27FC236}">
                <a16:creationId xmlns:a16="http://schemas.microsoft.com/office/drawing/2014/main" id="{3E673374-EB64-4069-B438-F4181B58BDEE}"/>
              </a:ext>
            </a:extLst>
          </p:cNvPr>
          <p:cNvSpPr/>
          <p:nvPr/>
        </p:nvSpPr>
        <p:spPr>
          <a:xfrm>
            <a:off x="406188" y="543141"/>
            <a:ext cx="8359006" cy="5688632"/>
          </a:xfrm>
          <a:prstGeom prst="roundRect">
            <a:avLst/>
          </a:prstGeom>
          <a:noFill/>
          <a:ln w="28575">
            <a:noFill/>
          </a:ln>
        </p:spPr>
        <p:style>
          <a:lnRef idx="3">
            <a:schemeClr val="lt1"/>
          </a:lnRef>
          <a:fillRef idx="1">
            <a:schemeClr val="accent2"/>
          </a:fillRef>
          <a:effectRef idx="1">
            <a:schemeClr val="accent2"/>
          </a:effectRef>
          <a:fontRef idx="minor">
            <a:schemeClr val="lt1"/>
          </a:fontRef>
        </p:style>
        <p:txBody>
          <a:bodyPr rtlCol="0" anchor="t"/>
          <a:lstStyle/>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The working group is working almost exclusively today on EDR activities.  Group is reviewing submissions from several Contracting parties about work underway in their countries on data storage  to prepare its 2021 workplan. </a:t>
            </a:r>
          </a:p>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 Are there specific other AV related data storage activities the group should consider moving forward? </a:t>
            </a:r>
          </a:p>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Is GRVA prepared to </a:t>
            </a:r>
            <a:r>
              <a:rPr kumimoji="1" lang="en-US" altLang="ja-JP" sz="2400" i="1" dirty="0">
                <a:solidFill>
                  <a:schemeClr val="tx1"/>
                </a:solidFill>
                <a:latin typeface="Calibri" panose="020F0502020204030204" pitchFamily="34" charset="0"/>
                <a:ea typeface="Meiryo UI" panose="020B0604030504040204" pitchFamily="50" charset="-128"/>
                <a:cs typeface="Calibri" panose="020F0502020204030204" pitchFamily="34" charset="0"/>
              </a:rPr>
              <a:t>provisional</a:t>
            </a: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 endorsement of the proposals for doc. 1: Common Technical Requirements on EDR, and doc. 2: UN Regulation on EDR, and support submission of  both documents as official documents to the November session of AC.1 and WP.29.</a:t>
            </a:r>
          </a:p>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Does GRVA believe the focus on DSSAD and EDR should continue to be on development of a set of common technical requirements?  </a:t>
            </a:r>
          </a:p>
          <a:p>
            <a:pPr marL="360">
              <a:spcBef>
                <a:spcPts val="641"/>
              </a:spcBef>
              <a:buClr>
                <a:srgbClr val="000000"/>
              </a:buClr>
            </a:pP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spcBef>
                <a:spcPts val="641"/>
              </a:spcBef>
              <a:buClr>
                <a:srgbClr val="000000"/>
              </a:buClr>
            </a:pP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spcBef>
                <a:spcPts val="641"/>
              </a:spcBef>
              <a:buClr>
                <a:srgbClr val="000000"/>
              </a:buClr>
            </a:pP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spcBef>
                <a:spcPts val="641"/>
              </a:spcBef>
              <a:buClr>
                <a:srgbClr val="000000"/>
              </a:buClr>
            </a:pP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spcBef>
                <a:spcPts val="641"/>
              </a:spcBef>
              <a:buClr>
                <a:srgbClr val="000000"/>
              </a:buClr>
            </a:pP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p:txBody>
      </p:sp>
    </p:spTree>
    <p:extLst>
      <p:ext uri="{BB962C8B-B14F-4D97-AF65-F5344CB8AC3E}">
        <p14:creationId xmlns:p14="http://schemas.microsoft.com/office/powerpoint/2010/main" val="3624477348"/>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13692" y="120286"/>
            <a:ext cx="9143999" cy="422855"/>
          </a:xfrm>
          <a:prstGeom prst="rect">
            <a:avLst/>
          </a:prstGeom>
          <a:noFill/>
          <a:ln>
            <a:noFill/>
          </a:ln>
        </p:spPr>
        <p:txBody>
          <a:bodyPr anchor="ctr"/>
          <a:lstStyle/>
          <a:p>
            <a:pPr marL="360" algn="ctr">
              <a:lnSpc>
                <a:spcPct val="100000"/>
              </a:lnSpc>
              <a:spcBef>
                <a:spcPts val="641"/>
              </a:spcBef>
              <a:buClr>
                <a:srgbClr val="000000"/>
              </a:buClr>
            </a:pPr>
            <a:endParaRPr lang="nl-NL" altLang="ja-JP" sz="3600" b="1" spc="-1" dirty="0">
              <a:latin typeface="Calibri" panose="020F0502020204030204" pitchFamily="34" charset="0"/>
              <a:ea typeface="Noto Sans CJK SC Regular"/>
              <a:cs typeface="Calibri" panose="020F0502020204030204" pitchFamily="34" charset="0"/>
            </a:endParaRPr>
          </a:p>
        </p:txBody>
      </p:sp>
      <p:sp>
        <p:nvSpPr>
          <p:cNvPr id="9" name="角丸四角形 27">
            <a:extLst>
              <a:ext uri="{FF2B5EF4-FFF2-40B4-BE49-F238E27FC236}">
                <a16:creationId xmlns:a16="http://schemas.microsoft.com/office/drawing/2014/main" id="{3E673374-EB64-4069-B438-F4181B58BDEE}"/>
              </a:ext>
            </a:extLst>
          </p:cNvPr>
          <p:cNvSpPr/>
          <p:nvPr/>
        </p:nvSpPr>
        <p:spPr>
          <a:xfrm>
            <a:off x="406188" y="543141"/>
            <a:ext cx="8359006" cy="5688632"/>
          </a:xfrm>
          <a:prstGeom prst="roundRect">
            <a:avLst/>
          </a:prstGeom>
          <a:noFill/>
          <a:ln w="28575">
            <a:noFill/>
          </a:ln>
        </p:spPr>
        <p:style>
          <a:lnRef idx="3">
            <a:schemeClr val="lt1"/>
          </a:lnRef>
          <a:fillRef idx="1">
            <a:schemeClr val="accent2"/>
          </a:fillRef>
          <a:effectRef idx="1">
            <a:schemeClr val="accent2"/>
          </a:effectRef>
          <a:fontRef idx="minor">
            <a:schemeClr val="lt1"/>
          </a:fontRef>
        </p:style>
        <p:txBody>
          <a:bodyPr rtlCol="0" anchor="t"/>
          <a:lstStyle/>
          <a:p>
            <a:pPr marL="360" algn="ctr">
              <a:spcBef>
                <a:spcPts val="641"/>
              </a:spcBef>
              <a:buClr>
                <a:srgbClr val="000000"/>
              </a:buClr>
            </a:pPr>
            <a:endParaRPr kumimoji="1" lang="en-US" altLang="ja-JP" sz="3600" b="1"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lgn="ctr">
              <a:spcBef>
                <a:spcPts val="641"/>
              </a:spcBef>
              <a:buClr>
                <a:srgbClr val="000000"/>
              </a:buClr>
            </a:pPr>
            <a:endParaRPr kumimoji="1" lang="en-US" altLang="ja-JP" sz="3600" b="1"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lgn="ctr">
              <a:spcBef>
                <a:spcPts val="641"/>
              </a:spcBef>
              <a:buClr>
                <a:srgbClr val="000000"/>
              </a:buClr>
            </a:pPr>
            <a:endParaRPr kumimoji="1" lang="en-US" altLang="ja-JP" sz="3600" b="1"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lgn="ctr">
              <a:spcBef>
                <a:spcPts val="641"/>
              </a:spcBef>
              <a:buClr>
                <a:srgbClr val="000000"/>
              </a:buClr>
            </a:pPr>
            <a:endParaRPr kumimoji="1" lang="en-US" altLang="ja-JP" b="1"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lgn="ctr">
              <a:spcBef>
                <a:spcPts val="641"/>
              </a:spcBef>
              <a:buClr>
                <a:srgbClr val="000000"/>
              </a:buClr>
            </a:pPr>
            <a:r>
              <a:rPr kumimoji="1" lang="en-US" altLang="ja-JP" sz="3600" b="1" dirty="0">
                <a:solidFill>
                  <a:schemeClr val="tx1"/>
                </a:solidFill>
                <a:latin typeface="Calibri" panose="020F0502020204030204" pitchFamily="34" charset="0"/>
                <a:ea typeface="Meiryo UI" panose="020B0604030504040204" pitchFamily="50" charset="-128"/>
                <a:cs typeface="Calibri" panose="020F0502020204030204" pitchFamily="34" charset="0"/>
              </a:rPr>
              <a:t>Thank you!</a:t>
            </a:r>
          </a:p>
        </p:txBody>
      </p:sp>
    </p:spTree>
    <p:extLst>
      <p:ext uri="{BB962C8B-B14F-4D97-AF65-F5344CB8AC3E}">
        <p14:creationId xmlns:p14="http://schemas.microsoft.com/office/powerpoint/2010/main" val="2469001828"/>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13692" y="197404"/>
            <a:ext cx="9143999" cy="422855"/>
          </a:xfrm>
          <a:prstGeom prst="rect">
            <a:avLst/>
          </a:prstGeom>
          <a:noFill/>
          <a:ln>
            <a:noFill/>
          </a:ln>
        </p:spPr>
        <p:txBody>
          <a:bodyPr anchor="ctr"/>
          <a:lstStyle/>
          <a:p>
            <a:pPr algn="ctr">
              <a:lnSpc>
                <a:spcPct val="100000"/>
              </a:lnSpc>
            </a:pPr>
            <a:r>
              <a:rPr lang="nl-NL" sz="3600" b="1" spc="-1" dirty="0">
                <a:solidFill>
                  <a:srgbClr val="000000"/>
                </a:solidFill>
                <a:latin typeface="Calibri"/>
              </a:rPr>
              <a:t>Background IWG on EDR/DSSAD</a:t>
            </a:r>
            <a:endParaRPr lang="nl-NL" sz="3600" b="1" strike="noStrike" spc="-1" dirty="0">
              <a:solidFill>
                <a:srgbClr val="000000"/>
              </a:solidFill>
              <a:latin typeface="Calibri"/>
            </a:endParaRPr>
          </a:p>
        </p:txBody>
      </p:sp>
      <p:sp>
        <p:nvSpPr>
          <p:cNvPr id="93" name="TextShape 2"/>
          <p:cNvSpPr txBox="1"/>
          <p:nvPr/>
        </p:nvSpPr>
        <p:spPr>
          <a:xfrm>
            <a:off x="323528" y="1052736"/>
            <a:ext cx="8460090" cy="476391"/>
          </a:xfrm>
          <a:prstGeom prst="rect">
            <a:avLst/>
          </a:prstGeom>
          <a:noFill/>
          <a:ln>
            <a:noFill/>
          </a:ln>
        </p:spPr>
        <p:txBody>
          <a:bodyPr>
            <a:noAutofit/>
          </a:bodyPr>
          <a:lstStyle/>
          <a:p>
            <a:pPr marL="360" algn="ctr">
              <a:spcBef>
                <a:spcPts val="641"/>
              </a:spcBef>
              <a:buClr>
                <a:srgbClr val="000000"/>
              </a:buClr>
            </a:pPr>
            <a:r>
              <a:rPr lang="nl-NL" altLang="ja-JP" spc="-1" dirty="0">
                <a:solidFill>
                  <a:srgbClr val="000000"/>
                </a:solidFill>
                <a:latin typeface="Calibri"/>
              </a:rPr>
              <a:t>In </a:t>
            </a:r>
            <a:r>
              <a:rPr lang="nl-NL" altLang="ja-JP" spc="-1" dirty="0" err="1">
                <a:solidFill>
                  <a:srgbClr val="000000"/>
                </a:solidFill>
                <a:latin typeface="Calibri"/>
              </a:rPr>
              <a:t>accordance</a:t>
            </a:r>
            <a:r>
              <a:rPr lang="nl-NL" altLang="ja-JP" spc="-1" dirty="0">
                <a:solidFill>
                  <a:srgbClr val="000000"/>
                </a:solidFill>
                <a:latin typeface="Calibri"/>
              </a:rPr>
              <a:t> </a:t>
            </a:r>
            <a:r>
              <a:rPr lang="nl-NL" altLang="ja-JP" spc="-1" dirty="0" err="1">
                <a:solidFill>
                  <a:srgbClr val="000000"/>
                </a:solidFill>
                <a:latin typeface="Calibri"/>
              </a:rPr>
              <a:t>with</a:t>
            </a:r>
            <a:r>
              <a:rPr lang="nl-NL" altLang="ja-JP" spc="-1" dirty="0">
                <a:solidFill>
                  <a:srgbClr val="000000"/>
                </a:solidFill>
                <a:latin typeface="Calibri"/>
              </a:rPr>
              <a:t> </a:t>
            </a:r>
            <a:r>
              <a:rPr lang="nl-NL" altLang="ja-JP" spc="-1" dirty="0" err="1">
                <a:solidFill>
                  <a:srgbClr val="000000"/>
                </a:solidFill>
                <a:latin typeface="Calibri"/>
              </a:rPr>
              <a:t>the</a:t>
            </a:r>
            <a:r>
              <a:rPr lang="nl-NL" altLang="ja-JP" spc="-1" dirty="0">
                <a:solidFill>
                  <a:srgbClr val="000000"/>
                </a:solidFill>
                <a:latin typeface="Calibri"/>
              </a:rPr>
              <a:t> ‘Framework Document’ as </a:t>
            </a:r>
            <a:r>
              <a:rPr lang="nl-NL" altLang="ja-JP" spc="-1" dirty="0" err="1">
                <a:solidFill>
                  <a:srgbClr val="000000"/>
                </a:solidFill>
                <a:latin typeface="Calibri"/>
              </a:rPr>
              <a:t>adopted</a:t>
            </a:r>
            <a:r>
              <a:rPr lang="nl-NL" altLang="ja-JP" spc="-1" dirty="0">
                <a:solidFill>
                  <a:srgbClr val="000000"/>
                </a:solidFill>
                <a:latin typeface="Calibri"/>
              </a:rPr>
              <a:t> </a:t>
            </a:r>
            <a:r>
              <a:rPr lang="nl-NL" altLang="ja-JP" spc="-1" dirty="0" err="1">
                <a:solidFill>
                  <a:srgbClr val="000000"/>
                </a:solidFill>
                <a:latin typeface="Calibri"/>
              </a:rPr>
              <a:t>by</a:t>
            </a:r>
            <a:r>
              <a:rPr lang="nl-NL" altLang="ja-JP" spc="-1" dirty="0">
                <a:solidFill>
                  <a:srgbClr val="000000"/>
                </a:solidFill>
                <a:latin typeface="Calibri"/>
              </a:rPr>
              <a:t> WP.29-178, </a:t>
            </a:r>
            <a:r>
              <a:rPr lang="nl-NL" altLang="ja-JP" spc="-1" dirty="0" err="1">
                <a:solidFill>
                  <a:srgbClr val="000000"/>
                </a:solidFill>
                <a:latin typeface="Calibri"/>
              </a:rPr>
              <a:t>June</a:t>
            </a:r>
            <a:r>
              <a:rPr lang="nl-NL" altLang="ja-JP" spc="-1" dirty="0">
                <a:solidFill>
                  <a:srgbClr val="000000"/>
                </a:solidFill>
                <a:latin typeface="Calibri"/>
              </a:rPr>
              <a:t> 2019:</a:t>
            </a:r>
            <a:endParaRPr lang="nl-NL" b="0" strike="noStrike" spc="-1" dirty="0">
              <a:solidFill>
                <a:srgbClr val="000000"/>
              </a:solidFill>
              <a:latin typeface="Calibri"/>
            </a:endParaRPr>
          </a:p>
        </p:txBody>
      </p:sp>
      <p:sp>
        <p:nvSpPr>
          <p:cNvPr id="13" name="角丸四角形 27">
            <a:extLst>
              <a:ext uri="{FF2B5EF4-FFF2-40B4-BE49-F238E27FC236}">
                <a16:creationId xmlns:a16="http://schemas.microsoft.com/office/drawing/2014/main" id="{A75DF05F-4185-4875-971F-A6EF494389EB}"/>
              </a:ext>
            </a:extLst>
          </p:cNvPr>
          <p:cNvSpPr/>
          <p:nvPr/>
        </p:nvSpPr>
        <p:spPr>
          <a:xfrm>
            <a:off x="323528" y="4365104"/>
            <a:ext cx="8460090" cy="1872208"/>
          </a:xfrm>
          <a:prstGeom prst="roundRect">
            <a:avLst/>
          </a:prstGeom>
          <a:noFill/>
          <a:ln>
            <a:solidFill>
              <a:schemeClr val="tx2">
                <a:lumMod val="40000"/>
                <a:lumOff val="60000"/>
              </a:schemeClr>
            </a:solidFill>
          </a:ln>
        </p:spPr>
        <p:style>
          <a:lnRef idx="3">
            <a:schemeClr val="lt1"/>
          </a:lnRef>
          <a:fillRef idx="1">
            <a:schemeClr val="accent2"/>
          </a:fillRef>
          <a:effectRef idx="1">
            <a:schemeClr val="accent2"/>
          </a:effectRef>
          <a:fontRef idx="minor">
            <a:schemeClr val="lt1"/>
          </a:fontRef>
        </p:style>
        <p:txBody>
          <a:bodyPr rtlCol="0" anchor="t"/>
          <a:lstStyle/>
          <a:p>
            <a:r>
              <a:rPr lang="en-US" altLang="ja-JP" sz="1600" b="1" dirty="0">
                <a:solidFill>
                  <a:schemeClr val="tx1"/>
                </a:solidFill>
                <a:latin typeface="Calibri" panose="020F0502020204030204" pitchFamily="34" charset="0"/>
                <a:ea typeface="Meiryo UI" panose="020B0604030504040204" pitchFamily="50" charset="-128"/>
                <a:cs typeface="Calibri" panose="020F0502020204030204" pitchFamily="34" charset="0"/>
              </a:rPr>
              <a:t>DELIVERABLES: </a:t>
            </a:r>
          </a:p>
          <a:p>
            <a:pPr marL="285750" indent="-285750">
              <a:buFont typeface="Arial" panose="020B0604020202020204" pitchFamily="34" charset="0"/>
              <a:buChar char="•"/>
            </a:pPr>
            <a:r>
              <a:rPr lang="en-US" altLang="ja-JP" dirty="0">
                <a:solidFill>
                  <a:schemeClr val="tx1"/>
                </a:solidFill>
                <a:latin typeface="Calibri" panose="020F0502020204030204" pitchFamily="34" charset="0"/>
                <a:ea typeface="Meiryo UI" panose="020B0604030504040204" pitchFamily="50" charset="-128"/>
                <a:cs typeface="Calibri" panose="020F0502020204030204" pitchFamily="34" charset="0"/>
              </a:rPr>
              <a:t>WP.29 Nov. 2019  Identification of differences between DSSAD and EDR  </a:t>
            </a:r>
          </a:p>
          <a:p>
            <a:pPr marL="285750" indent="-285750">
              <a:buFont typeface="Arial" panose="020B0604020202020204" pitchFamily="34" charset="0"/>
              <a:buChar char="•"/>
            </a:pPr>
            <a:r>
              <a:rPr lang="en-US" altLang="ja-JP" dirty="0">
                <a:solidFill>
                  <a:schemeClr val="tx1"/>
                </a:solidFill>
                <a:latin typeface="Calibri" panose="020F0502020204030204" pitchFamily="34" charset="0"/>
                <a:ea typeface="Meiryo UI" panose="020B0604030504040204" pitchFamily="50" charset="-128"/>
                <a:cs typeface="Calibri" panose="020F0502020204030204" pitchFamily="34" charset="0"/>
              </a:rPr>
              <a:t>WP.29 Mar. 2020  Requirements for DSSAD for Automated Lane Keeping Systems</a:t>
            </a:r>
          </a:p>
          <a:p>
            <a:pPr marL="285750" indent="-285750">
              <a:buFont typeface="Arial" panose="020B0604020202020204" pitchFamily="34" charset="0"/>
              <a:buChar char="•"/>
            </a:pPr>
            <a:r>
              <a:rPr lang="en-US" altLang="ja-JP" dirty="0">
                <a:solidFill>
                  <a:schemeClr val="tx1"/>
                </a:solidFill>
                <a:latin typeface="Calibri" panose="020F0502020204030204" pitchFamily="34" charset="0"/>
                <a:ea typeface="Meiryo UI" panose="020B0604030504040204" pitchFamily="50" charset="-128"/>
                <a:cs typeface="Calibri" panose="020F0502020204030204" pitchFamily="34" charset="0"/>
              </a:rPr>
              <a:t>WP.29 Mar. 2020  </a:t>
            </a:r>
            <a:r>
              <a:rPr kumimoji="1" lang="en-US" altLang="ja-JP" dirty="0">
                <a:solidFill>
                  <a:schemeClr val="tx1"/>
                </a:solidFill>
                <a:latin typeface="Calibri" panose="020F0502020204030204" pitchFamily="34" charset="0"/>
                <a:ea typeface="Meiryo UI" panose="020B0604030504040204" pitchFamily="50" charset="-128"/>
                <a:cs typeface="Calibri" panose="020F0502020204030204" pitchFamily="34" charset="0"/>
              </a:rPr>
              <a:t>Review of the existing national/regional actives &amp; a proposed way </a:t>
            </a:r>
            <a:br>
              <a:rPr kumimoji="1" lang="en-US" altLang="ja-JP" dirty="0">
                <a:solidFill>
                  <a:schemeClr val="tx1"/>
                </a:solidFill>
                <a:latin typeface="Calibri" panose="020F0502020204030204" pitchFamily="34" charset="0"/>
                <a:ea typeface="Meiryo UI" panose="020B0604030504040204" pitchFamily="50" charset="-128"/>
                <a:cs typeface="Calibri" panose="020F0502020204030204" pitchFamily="34" charset="0"/>
              </a:rPr>
            </a:br>
            <a:r>
              <a:rPr kumimoji="1" lang="en-US" altLang="ja-JP" dirty="0">
                <a:solidFill>
                  <a:schemeClr val="tx1"/>
                </a:solidFill>
                <a:latin typeface="Calibri" panose="020F0502020204030204" pitchFamily="34" charset="0"/>
                <a:ea typeface="Meiryo UI" panose="020B0604030504040204" pitchFamily="50" charset="-128"/>
                <a:cs typeface="Calibri" panose="020F0502020204030204" pitchFamily="34" charset="0"/>
              </a:rPr>
              <a:t>                                forward for EDR/DSSAD</a:t>
            </a:r>
            <a:endParaRPr lang="en-US" altLang="ja-JP"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285750" indent="-285750">
              <a:buFont typeface="Arial" panose="020B0604020202020204" pitchFamily="34" charset="0"/>
              <a:buChar char="•"/>
            </a:pPr>
            <a:r>
              <a:rPr lang="en-US" altLang="ja-JP" b="1" u="sng" dirty="0">
                <a:solidFill>
                  <a:schemeClr val="tx1"/>
                </a:solidFill>
                <a:latin typeface="Calibri" panose="020F0502020204030204" pitchFamily="34" charset="0"/>
                <a:ea typeface="Meiryo UI" panose="020B0604030504040204" pitchFamily="50" charset="-128"/>
                <a:cs typeface="Calibri" panose="020F0502020204030204" pitchFamily="34" charset="0"/>
              </a:rPr>
              <a:t>WP.29 Nov. 2020</a:t>
            </a:r>
            <a:r>
              <a:rPr lang="en-US" altLang="ja-JP" b="1" dirty="0">
                <a:solidFill>
                  <a:schemeClr val="tx1"/>
                </a:solidFill>
                <a:latin typeface="Calibri" panose="020F0502020204030204" pitchFamily="34" charset="0"/>
                <a:ea typeface="Meiryo UI" panose="020B0604030504040204" pitchFamily="50" charset="-128"/>
                <a:cs typeface="Calibri" panose="020F0502020204030204" pitchFamily="34" charset="0"/>
              </a:rPr>
              <a:t>  </a:t>
            </a:r>
            <a:r>
              <a:rPr lang="en-US" altLang="ja-JP" b="1" u="sng" dirty="0">
                <a:solidFill>
                  <a:schemeClr val="tx1"/>
                </a:solidFill>
                <a:latin typeface="Calibri" panose="020F0502020204030204" pitchFamily="34" charset="0"/>
                <a:ea typeface="Meiryo UI" panose="020B0604030504040204" pitchFamily="50" charset="-128"/>
                <a:cs typeface="Calibri" panose="020F0502020204030204" pitchFamily="34" charset="0"/>
              </a:rPr>
              <a:t>Requirements for EDR</a:t>
            </a:r>
          </a:p>
        </p:txBody>
      </p:sp>
      <p:grpSp>
        <p:nvGrpSpPr>
          <p:cNvPr id="29" name="グループ化 28">
            <a:extLst>
              <a:ext uri="{FF2B5EF4-FFF2-40B4-BE49-F238E27FC236}">
                <a16:creationId xmlns:a16="http://schemas.microsoft.com/office/drawing/2014/main" id="{DC02C103-FE49-47DC-985F-72C243CC3F7F}"/>
              </a:ext>
            </a:extLst>
          </p:cNvPr>
          <p:cNvGrpSpPr>
            <a:grpSpLocks noChangeAspect="1"/>
          </p:cNvGrpSpPr>
          <p:nvPr/>
        </p:nvGrpSpPr>
        <p:grpSpPr>
          <a:xfrm>
            <a:off x="1857544" y="1484784"/>
            <a:ext cx="5456293" cy="1200505"/>
            <a:chOff x="6660232" y="3680535"/>
            <a:chExt cx="4392488" cy="945799"/>
          </a:xfrm>
        </p:grpSpPr>
        <p:sp>
          <p:nvSpPr>
            <p:cNvPr id="28" name="四角形: 角を丸くする 27">
              <a:extLst>
                <a:ext uri="{FF2B5EF4-FFF2-40B4-BE49-F238E27FC236}">
                  <a16:creationId xmlns:a16="http://schemas.microsoft.com/office/drawing/2014/main" id="{9A630B6C-5F49-498D-972E-2B36EED18368}"/>
                </a:ext>
              </a:extLst>
            </p:cNvPr>
            <p:cNvSpPr/>
            <p:nvPr/>
          </p:nvSpPr>
          <p:spPr>
            <a:xfrm>
              <a:off x="6660232" y="3680535"/>
              <a:ext cx="4392488" cy="945799"/>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カギ線コネクタ 13">
              <a:extLst>
                <a:ext uri="{FF2B5EF4-FFF2-40B4-BE49-F238E27FC236}">
                  <a16:creationId xmlns:a16="http://schemas.microsoft.com/office/drawing/2014/main" id="{D1A6B654-6B4D-4F4D-9C2C-2508805DFDF1}"/>
                </a:ext>
              </a:extLst>
            </p:cNvPr>
            <p:cNvCxnSpPr>
              <a:cxnSpLocks/>
              <a:endCxn id="18" idx="2"/>
            </p:cNvCxnSpPr>
            <p:nvPr/>
          </p:nvCxnSpPr>
          <p:spPr>
            <a:xfrm rot="10800000">
              <a:off x="7285911" y="4048799"/>
              <a:ext cx="1548547" cy="28271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カギ線コネクタ 14">
              <a:extLst>
                <a:ext uri="{FF2B5EF4-FFF2-40B4-BE49-F238E27FC236}">
                  <a16:creationId xmlns:a16="http://schemas.microsoft.com/office/drawing/2014/main" id="{C51AC91E-CE30-4E39-8EE3-BE8A95756383}"/>
                </a:ext>
              </a:extLst>
            </p:cNvPr>
            <p:cNvCxnSpPr>
              <a:cxnSpLocks/>
              <a:stCxn id="15" idx="3"/>
              <a:endCxn id="19" idx="2"/>
            </p:cNvCxnSpPr>
            <p:nvPr/>
          </p:nvCxnSpPr>
          <p:spPr>
            <a:xfrm flipV="1">
              <a:off x="9816044" y="4048798"/>
              <a:ext cx="576946" cy="28271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角丸四角形 21">
              <a:extLst>
                <a:ext uri="{FF2B5EF4-FFF2-40B4-BE49-F238E27FC236}">
                  <a16:creationId xmlns:a16="http://schemas.microsoft.com/office/drawing/2014/main" id="{CB1A1031-E909-4577-A3B7-7D7BE27CFA54}"/>
                </a:ext>
              </a:extLst>
            </p:cNvPr>
            <p:cNvSpPr/>
            <p:nvPr/>
          </p:nvSpPr>
          <p:spPr>
            <a:xfrm>
              <a:off x="6768434" y="3818440"/>
              <a:ext cx="1034952" cy="23035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en-US" altLang="ja-JP" dirty="0">
                  <a:latin typeface="Calibri" panose="020F0502020204030204" pitchFamily="34" charset="0"/>
                  <a:ea typeface="Meiryo UI" panose="020B0604030504040204" pitchFamily="50" charset="-128"/>
                  <a:cs typeface="Calibri" panose="020F0502020204030204" pitchFamily="34" charset="0"/>
                </a:rPr>
                <a:t>GRSG</a:t>
              </a:r>
              <a:endParaRPr kumimoji="1" lang="ja-JP" altLang="en-US" dirty="0">
                <a:latin typeface="Calibri" panose="020F0502020204030204" pitchFamily="34" charset="0"/>
                <a:ea typeface="Meiryo UI" panose="020B0604030504040204" pitchFamily="50" charset="-128"/>
                <a:cs typeface="Calibri" panose="020F0502020204030204" pitchFamily="34" charset="0"/>
              </a:endParaRPr>
            </a:p>
          </p:txBody>
        </p:sp>
        <p:sp>
          <p:nvSpPr>
            <p:cNvPr id="19" name="角丸四角形 22">
              <a:extLst>
                <a:ext uri="{FF2B5EF4-FFF2-40B4-BE49-F238E27FC236}">
                  <a16:creationId xmlns:a16="http://schemas.microsoft.com/office/drawing/2014/main" id="{B58B6B4B-16FD-4892-952E-2DFFD10F94EB}"/>
                </a:ext>
              </a:extLst>
            </p:cNvPr>
            <p:cNvSpPr/>
            <p:nvPr/>
          </p:nvSpPr>
          <p:spPr>
            <a:xfrm>
              <a:off x="9875514" y="3818440"/>
              <a:ext cx="1034952" cy="23035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en-US" altLang="ja-JP" dirty="0">
                  <a:latin typeface="Calibri" panose="020F0502020204030204" pitchFamily="34" charset="0"/>
                  <a:ea typeface="Meiryo UI" panose="020B0604030504040204" pitchFamily="50" charset="-128"/>
                  <a:cs typeface="Calibri" panose="020F0502020204030204" pitchFamily="34" charset="0"/>
                </a:rPr>
                <a:t>GRVA</a:t>
              </a:r>
              <a:endParaRPr kumimoji="1" lang="ja-JP" altLang="en-US" dirty="0">
                <a:latin typeface="Calibri" panose="020F0502020204030204" pitchFamily="34" charset="0"/>
                <a:ea typeface="Meiryo UI" panose="020B0604030504040204" pitchFamily="50" charset="-128"/>
                <a:cs typeface="Calibri" panose="020F0502020204030204" pitchFamily="34" charset="0"/>
              </a:endParaRPr>
            </a:p>
          </p:txBody>
        </p:sp>
        <p:sp>
          <p:nvSpPr>
            <p:cNvPr id="15" name="角丸四角形 10">
              <a:extLst>
                <a:ext uri="{FF2B5EF4-FFF2-40B4-BE49-F238E27FC236}">
                  <a16:creationId xmlns:a16="http://schemas.microsoft.com/office/drawing/2014/main" id="{38A90407-01B8-489C-8BE4-37F23367E6C4}"/>
                </a:ext>
              </a:extLst>
            </p:cNvPr>
            <p:cNvSpPr/>
            <p:nvPr/>
          </p:nvSpPr>
          <p:spPr>
            <a:xfrm>
              <a:off x="7896906" y="4243964"/>
              <a:ext cx="1919138" cy="17509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kumimoji="1" lang="en-US" altLang="ja-JP" dirty="0">
                  <a:latin typeface="Calibri" panose="020F0502020204030204" pitchFamily="34" charset="0"/>
                  <a:ea typeface="Meiryo UI" panose="020B0604030504040204" pitchFamily="50" charset="-128"/>
                  <a:cs typeface="Calibri" panose="020F0502020204030204" pitchFamily="34" charset="0"/>
                </a:rPr>
                <a:t>IWG on EDR/DSSAD</a:t>
              </a:r>
              <a:endParaRPr kumimoji="1" lang="ja-JP" altLang="en-US" dirty="0">
                <a:latin typeface="Calibri" panose="020F0502020204030204" pitchFamily="34" charset="0"/>
                <a:ea typeface="Meiryo UI" panose="020B0604030504040204" pitchFamily="50" charset="-128"/>
                <a:cs typeface="Calibri" panose="020F0502020204030204" pitchFamily="34" charset="0"/>
              </a:endParaRPr>
            </a:p>
          </p:txBody>
        </p:sp>
      </p:grpSp>
      <p:sp>
        <p:nvSpPr>
          <p:cNvPr id="20" name="角丸四角形 27">
            <a:extLst>
              <a:ext uri="{FF2B5EF4-FFF2-40B4-BE49-F238E27FC236}">
                <a16:creationId xmlns:a16="http://schemas.microsoft.com/office/drawing/2014/main" id="{D87D2C53-AD26-4374-9071-6844E4670532}"/>
              </a:ext>
            </a:extLst>
          </p:cNvPr>
          <p:cNvSpPr/>
          <p:nvPr/>
        </p:nvSpPr>
        <p:spPr>
          <a:xfrm>
            <a:off x="355644" y="3018958"/>
            <a:ext cx="8460090" cy="1226155"/>
          </a:xfrm>
          <a:prstGeom prst="roundRect">
            <a:avLst/>
          </a:prstGeom>
          <a:noFill/>
          <a:ln w="28575">
            <a:solidFill>
              <a:schemeClr val="accent6"/>
            </a:solidFill>
          </a:ln>
        </p:spPr>
        <p:style>
          <a:lnRef idx="3">
            <a:schemeClr val="lt1"/>
          </a:lnRef>
          <a:fillRef idx="1">
            <a:schemeClr val="accent2"/>
          </a:fillRef>
          <a:effectRef idx="1">
            <a:schemeClr val="accent2"/>
          </a:effectRef>
          <a:fontRef idx="minor">
            <a:schemeClr val="lt1"/>
          </a:fontRef>
        </p:style>
        <p:txBody>
          <a:bodyPr rtlCol="0" anchor="t"/>
          <a:lstStyle>
            <a:defPPr>
              <a:defRPr lang="nl-NL"/>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1600" b="1" dirty="0">
                <a:solidFill>
                  <a:schemeClr val="tx1"/>
                </a:solidFill>
                <a:latin typeface="Calibri" panose="020F0502020204030204" pitchFamily="34" charset="0"/>
                <a:ea typeface="Meiryo UI" panose="020B0604030504040204" pitchFamily="50" charset="-128"/>
                <a:cs typeface="Calibri" panose="020F0502020204030204" pitchFamily="34" charset="0"/>
              </a:rPr>
              <a:t>TASKS:</a:t>
            </a:r>
          </a:p>
          <a:p>
            <a:pPr marL="285750" indent="-285750">
              <a:buFont typeface="Arial" panose="020B0604020202020204" pitchFamily="34" charset="0"/>
              <a:buChar char="•"/>
            </a:pPr>
            <a:r>
              <a:rPr lang="en-US" altLang="ja-JP" dirty="0">
                <a:solidFill>
                  <a:schemeClr val="tx1"/>
                </a:solidFill>
                <a:latin typeface="Calibri" panose="020F0502020204030204" pitchFamily="34" charset="0"/>
                <a:ea typeface="Meiryo UI" panose="020B0604030504040204" pitchFamily="50" charset="-128"/>
                <a:cs typeface="Calibri" panose="020F0502020204030204" pitchFamily="34" charset="0"/>
              </a:rPr>
              <a:t>Define the scope and specific objectives of, and differences between, EDR (Event Data Recorder) and DSSAD (Data Storage System for Automated Driving) </a:t>
            </a:r>
          </a:p>
          <a:p>
            <a:pPr marL="285750" indent="-285750">
              <a:buFont typeface="Arial" panose="020B0604020202020204" pitchFamily="34" charset="0"/>
              <a:buChar char="•"/>
            </a:pPr>
            <a:r>
              <a:rPr lang="en-US" altLang="ja-JP" dirty="0">
                <a:solidFill>
                  <a:schemeClr val="tx1"/>
                </a:solidFill>
                <a:latin typeface="Calibri" panose="020F0502020204030204" pitchFamily="34" charset="0"/>
                <a:ea typeface="Meiryo UI" panose="020B0604030504040204" pitchFamily="50" charset="-128"/>
                <a:cs typeface="Calibri" panose="020F0502020204030204" pitchFamily="34" charset="0"/>
              </a:rPr>
              <a:t>Define EDR and DSSAD technical requirements</a:t>
            </a:r>
          </a:p>
        </p:txBody>
      </p:sp>
    </p:spTree>
    <p:extLst>
      <p:ext uri="{BB962C8B-B14F-4D97-AF65-F5344CB8AC3E}">
        <p14:creationId xmlns:p14="http://schemas.microsoft.com/office/powerpoint/2010/main" val="4171275093"/>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13692" y="120286"/>
            <a:ext cx="9143999" cy="422855"/>
          </a:xfrm>
          <a:prstGeom prst="rect">
            <a:avLst/>
          </a:prstGeom>
          <a:noFill/>
          <a:ln>
            <a:noFill/>
          </a:ln>
        </p:spPr>
        <p:txBody>
          <a:bodyPr anchor="ctr"/>
          <a:lstStyle/>
          <a:p>
            <a:pPr algn="ctr">
              <a:lnSpc>
                <a:spcPct val="100000"/>
              </a:lnSpc>
            </a:pPr>
            <a:r>
              <a:rPr lang="nl-NL" sz="3600" b="1" spc="-1" dirty="0">
                <a:solidFill>
                  <a:srgbClr val="000000"/>
                </a:solidFill>
                <a:latin typeface="Calibri"/>
              </a:rPr>
              <a:t>IWG Activities</a:t>
            </a:r>
            <a:r>
              <a:rPr lang="nl-NL" sz="2400" b="1" spc="-1" dirty="0">
                <a:solidFill>
                  <a:srgbClr val="000000"/>
                </a:solidFill>
                <a:latin typeface="Calibri"/>
              </a:rPr>
              <a:t> - since </a:t>
            </a:r>
            <a:r>
              <a:rPr lang="en-US" sz="2400" b="1" spc="-1" dirty="0">
                <a:solidFill>
                  <a:srgbClr val="000000"/>
                </a:solidFill>
                <a:latin typeface="Calibri"/>
              </a:rPr>
              <a:t>GRVA  (September 2019)</a:t>
            </a:r>
            <a:endParaRPr lang="nl-NL" sz="2400" b="1" strike="noStrike" spc="-1" dirty="0">
              <a:solidFill>
                <a:srgbClr val="000000"/>
              </a:solidFill>
              <a:latin typeface="Calibri"/>
            </a:endParaRPr>
          </a:p>
        </p:txBody>
      </p:sp>
      <p:sp>
        <p:nvSpPr>
          <p:cNvPr id="9" name="角丸四角形 27">
            <a:extLst>
              <a:ext uri="{FF2B5EF4-FFF2-40B4-BE49-F238E27FC236}">
                <a16:creationId xmlns:a16="http://schemas.microsoft.com/office/drawing/2014/main" id="{3E673374-EB64-4069-B438-F4181B58BDEE}"/>
              </a:ext>
            </a:extLst>
          </p:cNvPr>
          <p:cNvSpPr/>
          <p:nvPr/>
        </p:nvSpPr>
        <p:spPr>
          <a:xfrm>
            <a:off x="406188" y="543141"/>
            <a:ext cx="8359006" cy="5688632"/>
          </a:xfrm>
          <a:prstGeom prst="roundRect">
            <a:avLst/>
          </a:prstGeom>
          <a:noFill/>
          <a:ln w="28575">
            <a:noFill/>
          </a:ln>
        </p:spPr>
        <p:style>
          <a:lnRef idx="3">
            <a:schemeClr val="lt1"/>
          </a:lnRef>
          <a:fillRef idx="1">
            <a:schemeClr val="accent2"/>
          </a:fillRef>
          <a:effectRef idx="1">
            <a:schemeClr val="accent2"/>
          </a:effectRef>
          <a:fontRef idx="minor">
            <a:schemeClr val="lt1"/>
          </a:fontRef>
        </p:style>
        <p:txBody>
          <a:bodyPr rtlCol="0" anchor="t"/>
          <a:lstStyle/>
          <a:p>
            <a:pPr marL="360">
              <a:spcBef>
                <a:spcPts val="641"/>
              </a:spcBef>
              <a:buClr>
                <a:srgbClr val="000000"/>
              </a:buCl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     Established a sub-group on EDR.</a:t>
            </a:r>
          </a:p>
          <a:p>
            <a:pPr marL="360">
              <a:lnSpc>
                <a:spcPct val="100000"/>
              </a:lnSpc>
              <a:spcBef>
                <a:spcPts val="641"/>
              </a:spcBef>
              <a:buClr>
                <a:srgbClr val="000000"/>
              </a:buClr>
            </a:pPr>
            <a:endParaRPr lang="nl-NL" altLang="ja-JP" sz="2400" spc="-1" dirty="0">
              <a:solidFill>
                <a:schemeClr val="tx1"/>
              </a:solidFill>
              <a:latin typeface="Calibri" panose="020F0502020204030204" pitchFamily="34" charset="0"/>
              <a:ea typeface="Noto Sans CJK SC Regular"/>
              <a:cs typeface="Calibri" panose="020F0502020204030204" pitchFamily="34" charset="0"/>
            </a:endParaRPr>
          </a:p>
          <a:p>
            <a:pPr marL="343080" indent="-342720">
              <a:lnSpc>
                <a:spcPct val="100000"/>
              </a:lnSpc>
              <a:spcBef>
                <a:spcPts val="641"/>
              </a:spcBef>
              <a:buClr>
                <a:srgbClr val="000000"/>
              </a:buClr>
              <a:buFont typeface="Arial"/>
              <a:buChar char="•"/>
            </a:pPr>
            <a:r>
              <a:rPr lang="nl-NL" altLang="ja-JP" sz="2400" spc="-1" dirty="0">
                <a:solidFill>
                  <a:schemeClr val="tx1"/>
                </a:solidFill>
                <a:latin typeface="Calibri" panose="020F0502020204030204" pitchFamily="34" charset="0"/>
                <a:ea typeface="Noto Sans CJK SC Regular"/>
                <a:cs typeface="Calibri" panose="020F0502020204030204" pitchFamily="34" charset="0"/>
              </a:rPr>
              <a:t>IWG EDR/DSSAD-3: December 2019 (Paris, OICA)</a:t>
            </a:r>
          </a:p>
          <a:p>
            <a:pPr marL="343080" indent="-342720">
              <a:lnSpc>
                <a:spcPct val="100000"/>
              </a:lnSpc>
              <a:spcBef>
                <a:spcPts val="641"/>
              </a:spcBef>
              <a:buClr>
                <a:srgbClr val="000000"/>
              </a:buClr>
              <a:buFont typeface="Arial"/>
              <a:buChar char="•"/>
            </a:pPr>
            <a:r>
              <a:rPr lang="nl-NL" altLang="ja-JP" sz="2400" spc="-1" dirty="0">
                <a:solidFill>
                  <a:schemeClr val="tx1"/>
                </a:solidFill>
                <a:latin typeface="Calibri" panose="020F0502020204030204" pitchFamily="34" charset="0"/>
                <a:ea typeface="Noto Sans CJK SC Regular"/>
                <a:cs typeface="Calibri" panose="020F0502020204030204" pitchFamily="34" charset="0"/>
              </a:rPr>
              <a:t>IWG EDR/DSSAD-4</a:t>
            </a:r>
            <a:r>
              <a:rPr lang="nl-NL" altLang="ja-JP" sz="2400" spc="-1" dirty="0">
                <a:solidFill>
                  <a:schemeClr val="tx1"/>
                </a:solidFill>
                <a:latin typeface="Calibri" panose="020F0502020204030204" pitchFamily="34" charset="0"/>
                <a:cs typeface="Calibri" panose="020F0502020204030204" pitchFamily="34" charset="0"/>
              </a:rPr>
              <a:t>: </a:t>
            </a:r>
            <a:r>
              <a:rPr lang="nl-NL" altLang="ja-JP" sz="2400" spc="-1" dirty="0" err="1">
                <a:solidFill>
                  <a:schemeClr val="tx1"/>
                </a:solidFill>
                <a:latin typeface="Calibri" panose="020F0502020204030204" pitchFamily="34" charset="0"/>
                <a:cs typeface="Calibri" panose="020F0502020204030204" pitchFamily="34" charset="0"/>
              </a:rPr>
              <a:t>January</a:t>
            </a:r>
            <a:r>
              <a:rPr lang="nl-NL" altLang="ja-JP" sz="2400" spc="-1" dirty="0">
                <a:solidFill>
                  <a:schemeClr val="tx1"/>
                </a:solidFill>
                <a:latin typeface="Calibri" panose="020F0502020204030204" pitchFamily="34" charset="0"/>
                <a:cs typeface="Calibri" panose="020F0502020204030204" pitchFamily="34" charset="0"/>
              </a:rPr>
              <a:t> 2020 (Tokyo, JASIC)</a:t>
            </a:r>
          </a:p>
          <a:p>
            <a:pPr marL="343080" indent="-342720">
              <a:lnSpc>
                <a:spcPct val="100000"/>
              </a:lnSpc>
              <a:spcBef>
                <a:spcPts val="641"/>
              </a:spcBef>
              <a:buClr>
                <a:srgbClr val="000000"/>
              </a:buClr>
              <a:buFont typeface="Arial"/>
              <a:buChar char="•"/>
            </a:pPr>
            <a:r>
              <a:rPr lang="nl-NL" altLang="ja-JP" sz="2400" spc="-1" dirty="0">
                <a:solidFill>
                  <a:schemeClr val="tx1"/>
                </a:solidFill>
                <a:latin typeface="Calibri" panose="020F0502020204030204" pitchFamily="34" charset="0"/>
                <a:ea typeface="Noto Sans CJK SC Regular"/>
                <a:cs typeface="Calibri" panose="020F0502020204030204" pitchFamily="34" charset="0"/>
              </a:rPr>
              <a:t>IWG EDR/DSSAD-5</a:t>
            </a:r>
            <a:r>
              <a:rPr lang="nl-NL" altLang="ja-JP" sz="2400" spc="-1" dirty="0">
                <a:solidFill>
                  <a:schemeClr val="tx1"/>
                </a:solidFill>
                <a:latin typeface="Calibri" panose="020F0502020204030204" pitchFamily="34" charset="0"/>
                <a:cs typeface="Calibri" panose="020F0502020204030204" pitchFamily="34" charset="0"/>
              </a:rPr>
              <a:t>: </a:t>
            </a:r>
            <a:r>
              <a:rPr lang="nl-NL" altLang="ja-JP" sz="2400" spc="-1" dirty="0" err="1">
                <a:solidFill>
                  <a:schemeClr val="tx1"/>
                </a:solidFill>
                <a:latin typeface="Calibri" panose="020F0502020204030204" pitchFamily="34" charset="0"/>
                <a:cs typeface="Calibri" panose="020F0502020204030204" pitchFamily="34" charset="0"/>
              </a:rPr>
              <a:t>March</a:t>
            </a:r>
            <a:r>
              <a:rPr lang="nl-NL" altLang="ja-JP" sz="2400" spc="-1" dirty="0">
                <a:solidFill>
                  <a:schemeClr val="tx1"/>
                </a:solidFill>
                <a:latin typeface="Calibri" panose="020F0502020204030204" pitchFamily="34" charset="0"/>
                <a:cs typeface="Calibri" panose="020F0502020204030204" pitchFamily="34" charset="0"/>
              </a:rPr>
              <a:t> 2020 (</a:t>
            </a:r>
            <a:r>
              <a:rPr lang="nl-NL" altLang="ja-JP" sz="2400" strike="sngStrike" spc="-1" dirty="0">
                <a:solidFill>
                  <a:schemeClr val="tx1"/>
                </a:solidFill>
                <a:latin typeface="Calibri" panose="020F0502020204030204" pitchFamily="34" charset="0"/>
                <a:cs typeface="Calibri" panose="020F0502020204030204" pitchFamily="34" charset="0"/>
              </a:rPr>
              <a:t>Washington</a:t>
            </a:r>
            <a:r>
              <a:rPr lang="nl-NL" altLang="ja-JP" sz="2400" spc="-1" dirty="0">
                <a:solidFill>
                  <a:schemeClr val="tx1"/>
                </a:solidFill>
                <a:latin typeface="Calibri" panose="020F0502020204030204" pitchFamily="34" charset="0"/>
                <a:cs typeface="Calibri" panose="020F0502020204030204" pitchFamily="34" charset="0"/>
              </a:rPr>
              <a:t> </a:t>
            </a:r>
            <a:r>
              <a:rPr lang="nl-NL" altLang="ja-JP" sz="2400" spc="-1" dirty="0">
                <a:solidFill>
                  <a:schemeClr val="tx1"/>
                </a:solidFill>
                <a:latin typeface="Calibri" panose="020F0502020204030204" pitchFamily="34" charset="0"/>
                <a:cs typeface="Calibri" panose="020F0502020204030204" pitchFamily="34" charset="0"/>
                <a:sym typeface="Wingdings" panose="05000000000000000000" pitchFamily="2" charset="2"/>
              </a:rPr>
              <a:t> first </a:t>
            </a:r>
            <a:r>
              <a:rPr lang="nl-NL" altLang="ja-JP" sz="2400" spc="-1" dirty="0">
                <a:solidFill>
                  <a:schemeClr val="tx1"/>
                </a:solidFill>
                <a:latin typeface="Calibri" panose="020F0502020204030204" pitchFamily="34" charset="0"/>
                <a:cs typeface="Calibri" panose="020F0502020204030204" pitchFamily="34" charset="0"/>
              </a:rPr>
              <a:t>web </a:t>
            </a:r>
            <a:br>
              <a:rPr lang="nl-NL" altLang="ja-JP" sz="2400" spc="-1" dirty="0">
                <a:solidFill>
                  <a:schemeClr val="tx1"/>
                </a:solidFill>
                <a:latin typeface="Calibri" panose="020F0502020204030204" pitchFamily="34" charset="0"/>
                <a:cs typeface="Calibri" panose="020F0502020204030204" pitchFamily="34" charset="0"/>
              </a:rPr>
            </a:br>
            <a:r>
              <a:rPr lang="nl-NL" altLang="ja-JP" sz="2400" spc="-1" dirty="0">
                <a:solidFill>
                  <a:schemeClr val="tx1"/>
                </a:solidFill>
                <a:latin typeface="Calibri" panose="020F0502020204030204" pitchFamily="34" charset="0"/>
                <a:cs typeface="Calibri" panose="020F0502020204030204" pitchFamily="34" charset="0"/>
              </a:rPr>
              <a:t>                                    </a:t>
            </a:r>
            <a:r>
              <a:rPr lang="nl-NL" altLang="ja-JP" sz="2400" spc="-1" dirty="0" err="1">
                <a:solidFill>
                  <a:schemeClr val="tx1"/>
                </a:solidFill>
                <a:latin typeface="Calibri" panose="020F0502020204030204" pitchFamily="34" charset="0"/>
                <a:cs typeface="Calibri" panose="020F0502020204030204" pitchFamily="34" charset="0"/>
              </a:rPr>
              <a:t>session</a:t>
            </a:r>
            <a:r>
              <a:rPr lang="nl-NL" altLang="ja-JP" sz="2400" spc="-1" dirty="0">
                <a:solidFill>
                  <a:schemeClr val="tx1"/>
                </a:solidFill>
                <a:latin typeface="Calibri" panose="020F0502020204030204" pitchFamily="34" charset="0"/>
                <a:cs typeface="Calibri" panose="020F0502020204030204" pitchFamily="34" charset="0"/>
              </a:rPr>
              <a:t> </a:t>
            </a:r>
            <a:r>
              <a:rPr lang="nl-NL" altLang="ja-JP" sz="2400" spc="-1" dirty="0" err="1">
                <a:solidFill>
                  <a:schemeClr val="tx1"/>
                </a:solidFill>
                <a:latin typeface="Calibri" panose="020F0502020204030204" pitchFamily="34" charset="0"/>
                <a:cs typeface="Calibri" panose="020F0502020204030204" pitchFamily="34" charset="0"/>
              </a:rPr>
              <a:t>due</a:t>
            </a:r>
            <a:r>
              <a:rPr lang="nl-NL" altLang="ja-JP" sz="2400" spc="-1" dirty="0">
                <a:solidFill>
                  <a:schemeClr val="tx1"/>
                </a:solidFill>
                <a:latin typeface="Calibri" panose="020F0502020204030204" pitchFamily="34" charset="0"/>
                <a:cs typeface="Calibri" panose="020F0502020204030204" pitchFamily="34" charset="0"/>
              </a:rPr>
              <a:t> </a:t>
            </a:r>
            <a:r>
              <a:rPr lang="nl-NL" altLang="ja-JP" sz="2400" spc="-1" dirty="0" err="1">
                <a:solidFill>
                  <a:schemeClr val="tx1"/>
                </a:solidFill>
                <a:latin typeface="Calibri" panose="020F0502020204030204" pitchFamily="34" charset="0"/>
                <a:cs typeface="Calibri" panose="020F0502020204030204" pitchFamily="34" charset="0"/>
              </a:rPr>
              <a:t>to</a:t>
            </a:r>
            <a:r>
              <a:rPr lang="nl-NL" altLang="ja-JP" sz="2400" spc="-1" dirty="0">
                <a:solidFill>
                  <a:schemeClr val="tx1"/>
                </a:solidFill>
                <a:latin typeface="Calibri" panose="020F0502020204030204" pitchFamily="34" charset="0"/>
                <a:cs typeface="Calibri" panose="020F0502020204030204" pitchFamily="34" charset="0"/>
              </a:rPr>
              <a:t> COVID-19)</a:t>
            </a:r>
          </a:p>
          <a:p>
            <a:pPr marL="343080" indent="-342720">
              <a:lnSpc>
                <a:spcPct val="100000"/>
              </a:lnSpc>
              <a:spcBef>
                <a:spcPts val="641"/>
              </a:spcBef>
              <a:buClr>
                <a:srgbClr val="000000"/>
              </a:buClr>
              <a:buFont typeface="Arial"/>
              <a:buChar char="•"/>
            </a:pPr>
            <a:r>
              <a:rPr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SG-EDR:  More than 25 web sessions between March and September 2020</a:t>
            </a:r>
          </a:p>
          <a:p>
            <a:pPr marL="343080" indent="-342720">
              <a:lnSpc>
                <a:spcPct val="100000"/>
              </a:lnSpc>
              <a:spcBef>
                <a:spcPts val="641"/>
              </a:spcBef>
              <a:buClr>
                <a:srgbClr val="000000"/>
              </a:buClr>
              <a:buFont typeface="Arial"/>
              <a:buChar char="•"/>
            </a:pPr>
            <a:r>
              <a:rPr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In additional many other activities in smaller groups</a:t>
            </a:r>
          </a:p>
          <a:p>
            <a:pPr marL="360">
              <a:lnSpc>
                <a:spcPct val="100000"/>
              </a:lnSpc>
              <a:spcBef>
                <a:spcPts val="641"/>
              </a:spcBef>
              <a:buClr>
                <a:srgbClr val="000000"/>
              </a:buClr>
            </a:pPr>
            <a:endParaRPr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r>
              <a:rPr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     Participation by up to 70 people (representatives from </a:t>
            </a:r>
            <a:br>
              <a:rPr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br>
            <a:r>
              <a:rPr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     many contracting parties to the 1958 and 1998 </a:t>
            </a:r>
            <a:br>
              <a:rPr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br>
            <a:r>
              <a:rPr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     Agreements and experts from Industry and organizations </a:t>
            </a:r>
            <a:br>
              <a:rPr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br>
            <a:r>
              <a:rPr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     for PTI, insurance, accident analysis, etc.).</a:t>
            </a:r>
          </a:p>
        </p:txBody>
      </p:sp>
    </p:spTree>
    <p:extLst>
      <p:ext uri="{BB962C8B-B14F-4D97-AF65-F5344CB8AC3E}">
        <p14:creationId xmlns:p14="http://schemas.microsoft.com/office/powerpoint/2010/main" val="1465462203"/>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13692" y="120286"/>
            <a:ext cx="9143999" cy="422855"/>
          </a:xfrm>
          <a:prstGeom prst="rect">
            <a:avLst/>
          </a:prstGeom>
          <a:noFill/>
          <a:ln>
            <a:noFill/>
          </a:ln>
        </p:spPr>
        <p:txBody>
          <a:bodyPr anchor="ctr"/>
          <a:lstStyle/>
          <a:p>
            <a:pPr algn="ctr">
              <a:lnSpc>
                <a:spcPct val="100000"/>
              </a:lnSpc>
            </a:pPr>
            <a:r>
              <a:rPr lang="nl-NL" sz="3600" b="1" spc="-1" dirty="0" err="1">
                <a:solidFill>
                  <a:srgbClr val="000000"/>
                </a:solidFill>
                <a:latin typeface="Calibri"/>
              </a:rPr>
              <a:t>Activities</a:t>
            </a:r>
            <a:r>
              <a:rPr lang="nl-NL" sz="3600" b="1" spc="-1" dirty="0">
                <a:solidFill>
                  <a:srgbClr val="000000"/>
                </a:solidFill>
                <a:latin typeface="Calibri"/>
              </a:rPr>
              <a:t> on EDR</a:t>
            </a:r>
            <a:r>
              <a:rPr lang="nl-NL" sz="2400" b="1" spc="-1" dirty="0">
                <a:solidFill>
                  <a:srgbClr val="000000"/>
                </a:solidFill>
                <a:latin typeface="Calibri"/>
              </a:rPr>
              <a:t> – </a:t>
            </a:r>
            <a:r>
              <a:rPr lang="nl-NL" sz="2400" b="1" spc="-1" dirty="0" err="1">
                <a:solidFill>
                  <a:srgbClr val="000000"/>
                </a:solidFill>
                <a:latin typeface="Calibri"/>
              </a:rPr>
              <a:t>two-step</a:t>
            </a:r>
            <a:r>
              <a:rPr lang="nl-NL" sz="2400" b="1" spc="-1" dirty="0">
                <a:solidFill>
                  <a:srgbClr val="000000"/>
                </a:solidFill>
                <a:latin typeface="Calibri"/>
              </a:rPr>
              <a:t> approach &amp; </a:t>
            </a:r>
            <a:r>
              <a:rPr lang="nl-NL" sz="2400" b="1" spc="-1" dirty="0" err="1">
                <a:solidFill>
                  <a:srgbClr val="000000"/>
                </a:solidFill>
                <a:latin typeface="Calibri"/>
              </a:rPr>
              <a:t>two</a:t>
            </a:r>
            <a:r>
              <a:rPr lang="nl-NL" sz="2400" b="1" spc="-1" dirty="0">
                <a:solidFill>
                  <a:srgbClr val="000000"/>
                </a:solidFill>
                <a:latin typeface="Calibri"/>
              </a:rPr>
              <a:t> deliverables</a:t>
            </a:r>
            <a:endParaRPr lang="nl-NL" sz="2400" b="1" strike="noStrike" spc="-1" dirty="0">
              <a:solidFill>
                <a:srgbClr val="000000"/>
              </a:solidFill>
              <a:latin typeface="Calibri"/>
            </a:endParaRPr>
          </a:p>
        </p:txBody>
      </p:sp>
      <p:sp>
        <p:nvSpPr>
          <p:cNvPr id="9" name="角丸四角形 27">
            <a:extLst>
              <a:ext uri="{FF2B5EF4-FFF2-40B4-BE49-F238E27FC236}">
                <a16:creationId xmlns:a16="http://schemas.microsoft.com/office/drawing/2014/main" id="{3E673374-EB64-4069-B438-F4181B58BDEE}"/>
              </a:ext>
            </a:extLst>
          </p:cNvPr>
          <p:cNvSpPr/>
          <p:nvPr/>
        </p:nvSpPr>
        <p:spPr>
          <a:xfrm>
            <a:off x="406188" y="543141"/>
            <a:ext cx="8359006" cy="5688632"/>
          </a:xfrm>
          <a:prstGeom prst="roundRect">
            <a:avLst/>
          </a:prstGeom>
          <a:noFill/>
          <a:ln w="28575">
            <a:noFill/>
          </a:ln>
        </p:spPr>
        <p:style>
          <a:lnRef idx="3">
            <a:schemeClr val="lt1"/>
          </a:lnRef>
          <a:fillRef idx="1">
            <a:schemeClr val="accent2"/>
          </a:fillRef>
          <a:effectRef idx="1">
            <a:schemeClr val="accent2"/>
          </a:effectRef>
          <a:fontRef idx="minor">
            <a:schemeClr val="lt1"/>
          </a:fontRef>
        </p:style>
        <p:txBody>
          <a:bodyPr rtlCol="0" anchor="t"/>
          <a:lstStyle/>
          <a:p>
            <a:pPr marL="360">
              <a:spcBef>
                <a:spcPts val="641"/>
              </a:spcBef>
              <a:buClr>
                <a:srgbClr val="000000"/>
              </a:buClr>
            </a:pPr>
            <a:r>
              <a:rPr kumimoji="1" lang="en-US" altLang="ja-JP" sz="2400" u="sng" dirty="0">
                <a:solidFill>
                  <a:schemeClr val="tx1"/>
                </a:solidFill>
                <a:latin typeface="Calibri" panose="020F0502020204030204" pitchFamily="34" charset="0"/>
                <a:ea typeface="Meiryo UI" panose="020B0604030504040204" pitchFamily="50" charset="-128"/>
                <a:cs typeface="Calibri" panose="020F0502020204030204" pitchFamily="34" charset="0"/>
              </a:rPr>
              <a:t>Step 1</a:t>
            </a: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 for WP.29 November 2020</a:t>
            </a:r>
            <a:b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b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             basic requirements for EDR.</a:t>
            </a:r>
            <a:b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b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             (based on existing well-known standard)</a:t>
            </a:r>
          </a:p>
          <a:p>
            <a:pPr marL="360">
              <a:spcBef>
                <a:spcPts val="641"/>
              </a:spcBef>
              <a:buClr>
                <a:srgbClr val="000000"/>
              </a:buClr>
            </a:pPr>
            <a:r>
              <a:rPr kumimoji="1" lang="en-US" altLang="ja-JP" sz="2400" u="sng" dirty="0">
                <a:solidFill>
                  <a:schemeClr val="tx1"/>
                </a:solidFill>
                <a:latin typeface="Calibri" panose="020F0502020204030204" pitchFamily="34" charset="0"/>
                <a:ea typeface="Meiryo UI" panose="020B0604030504040204" pitchFamily="50" charset="-128"/>
                <a:cs typeface="Calibri" panose="020F0502020204030204" pitchFamily="34" charset="0"/>
              </a:rPr>
              <a:t>Step 2</a:t>
            </a: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 after WP.29 November 2020</a:t>
            </a:r>
            <a:b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b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             new, advanced requirements for EDR.</a:t>
            </a:r>
            <a:b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b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             (based on new national legislation, safety benefits, </a:t>
            </a:r>
            <a:b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b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             technological progress, etc. – to be identified)</a:t>
            </a:r>
          </a:p>
          <a:p>
            <a:pPr marL="360">
              <a:lnSpc>
                <a:spcPct val="100000"/>
              </a:lnSpc>
              <a:spcBef>
                <a:spcPts val="641"/>
              </a:spcBef>
              <a:buClr>
                <a:srgbClr val="000000"/>
              </a:buClr>
            </a:pPr>
            <a:endParaRPr lang="nl-NL" altLang="ja-JP" sz="2400" spc="-1" dirty="0">
              <a:solidFill>
                <a:schemeClr val="tx1"/>
              </a:solidFill>
              <a:latin typeface="Calibri" panose="020F0502020204030204" pitchFamily="34" charset="0"/>
              <a:ea typeface="Noto Sans CJK SC Regular"/>
              <a:cs typeface="Calibri" panose="020F0502020204030204" pitchFamily="34" charset="0"/>
            </a:endParaRPr>
          </a:p>
          <a:p>
            <a:pPr marL="360">
              <a:lnSpc>
                <a:spcPct val="100000"/>
              </a:lnSpc>
              <a:spcBef>
                <a:spcPts val="641"/>
              </a:spcBef>
              <a:buClr>
                <a:srgbClr val="000000"/>
              </a:buClr>
            </a:pPr>
            <a:r>
              <a:rPr lang="nl-NL" altLang="ja-JP" sz="2400" spc="-1" dirty="0">
                <a:solidFill>
                  <a:schemeClr val="tx1"/>
                </a:solidFill>
                <a:latin typeface="Calibri" panose="020F0502020204030204" pitchFamily="34" charset="0"/>
                <a:ea typeface="Noto Sans CJK SC Regular"/>
                <a:cs typeface="Calibri" panose="020F0502020204030204" pitchFamily="34" charset="0"/>
              </a:rPr>
              <a:t>Deliverables </a:t>
            </a:r>
            <a:r>
              <a:rPr lang="nl-NL" altLang="ja-JP" sz="2400" spc="-1" dirty="0" err="1">
                <a:solidFill>
                  <a:schemeClr val="tx1"/>
                </a:solidFill>
                <a:latin typeface="Calibri" panose="020F0502020204030204" pitchFamily="34" charset="0"/>
                <a:ea typeface="Noto Sans CJK SC Regular"/>
                <a:cs typeface="Calibri" panose="020F0502020204030204" pitchFamily="34" charset="0"/>
              </a:rPr>
              <a:t>for</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 </a:t>
            </a:r>
            <a:r>
              <a:rPr lang="nl-NL" altLang="ja-JP" sz="2400" u="sng" spc="-1" dirty="0">
                <a:solidFill>
                  <a:schemeClr val="tx1"/>
                </a:solidFill>
                <a:latin typeface="Calibri" panose="020F0502020204030204" pitchFamily="34" charset="0"/>
                <a:ea typeface="Noto Sans CJK SC Regular"/>
                <a:cs typeface="Calibri" panose="020F0502020204030204" pitchFamily="34" charset="0"/>
              </a:rPr>
              <a:t>Step 1</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a:t>
            </a:r>
          </a:p>
          <a:p>
            <a:pPr marL="360">
              <a:lnSpc>
                <a:spcPct val="100000"/>
              </a:lnSpc>
              <a:spcBef>
                <a:spcPts val="641"/>
              </a:spcBef>
              <a:buClr>
                <a:srgbClr val="000000"/>
              </a:buClr>
            </a:pPr>
            <a:r>
              <a:rPr lang="nl-NL" altLang="ja-JP" sz="2400" u="sng" spc="-1" dirty="0">
                <a:solidFill>
                  <a:schemeClr val="tx1"/>
                </a:solidFill>
                <a:latin typeface="Calibri" panose="020F0502020204030204" pitchFamily="34" charset="0"/>
                <a:ea typeface="Noto Sans CJK SC Regular"/>
                <a:cs typeface="Calibri" panose="020F0502020204030204" pitchFamily="34" charset="0"/>
              </a:rPr>
              <a:t>GRVA doc. </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 EDR Common Technical </a:t>
            </a:r>
            <a:r>
              <a:rPr lang="nl-NL" altLang="ja-JP" sz="2400" spc="-1" dirty="0" err="1">
                <a:solidFill>
                  <a:schemeClr val="tx1"/>
                </a:solidFill>
                <a:latin typeface="Calibri" panose="020F0502020204030204" pitchFamily="34" charset="0"/>
                <a:ea typeface="Noto Sans CJK SC Regular"/>
                <a:cs typeface="Calibri" panose="020F0502020204030204" pitchFamily="34" charset="0"/>
              </a:rPr>
              <a:t>Requirements</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 </a:t>
            </a:r>
            <a:r>
              <a:rPr lang="nl-NL" altLang="ja-JP" sz="2400" spc="-1" dirty="0" err="1">
                <a:solidFill>
                  <a:schemeClr val="tx1"/>
                </a:solidFill>
                <a:latin typeface="Calibri" panose="020F0502020204030204" pitchFamily="34" charset="0"/>
                <a:ea typeface="Noto Sans CJK SC Regular"/>
                <a:cs typeface="Calibri" panose="020F0502020204030204" pitchFamily="34" charset="0"/>
              </a:rPr>
              <a:t>appropriate</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 </a:t>
            </a:r>
            <a:r>
              <a:rPr lang="nl-NL" altLang="ja-JP" sz="2400" spc="-1" dirty="0" err="1">
                <a:solidFill>
                  <a:schemeClr val="tx1"/>
                </a:solidFill>
                <a:latin typeface="Calibri" panose="020F0502020204030204" pitchFamily="34" charset="0"/>
                <a:ea typeface="Noto Sans CJK SC Regular"/>
                <a:cs typeface="Calibri" panose="020F0502020204030204" pitchFamily="34" charset="0"/>
              </a:rPr>
              <a:t>for</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 adoption in </a:t>
            </a:r>
            <a:r>
              <a:rPr lang="nl-NL" altLang="ja-JP" sz="2400" spc="-1" dirty="0" err="1">
                <a:solidFill>
                  <a:schemeClr val="tx1"/>
                </a:solidFill>
                <a:latin typeface="Calibri" panose="020F0502020204030204" pitchFamily="34" charset="0"/>
                <a:ea typeface="Noto Sans CJK SC Regular"/>
                <a:cs typeface="Calibri" panose="020F0502020204030204" pitchFamily="34" charset="0"/>
              </a:rPr>
              <a:t>the</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 1958 </a:t>
            </a:r>
            <a:r>
              <a:rPr lang="nl-NL" altLang="ja-JP" sz="2400" spc="-1" dirty="0" err="1">
                <a:solidFill>
                  <a:schemeClr val="tx1"/>
                </a:solidFill>
                <a:latin typeface="Calibri" panose="020F0502020204030204" pitchFamily="34" charset="0"/>
                <a:ea typeface="Noto Sans CJK SC Regular"/>
                <a:cs typeface="Calibri" panose="020F0502020204030204" pitchFamily="34" charset="0"/>
              </a:rPr>
              <a:t>and</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 1998 </a:t>
            </a:r>
            <a:r>
              <a:rPr lang="nl-NL" altLang="ja-JP" sz="2400" spc="-1" dirty="0" err="1">
                <a:solidFill>
                  <a:schemeClr val="tx1"/>
                </a:solidFill>
                <a:latin typeface="Calibri" panose="020F0502020204030204" pitchFamily="34" charset="0"/>
                <a:ea typeface="Noto Sans CJK SC Regular"/>
                <a:cs typeface="Calibri" panose="020F0502020204030204" pitchFamily="34" charset="0"/>
              </a:rPr>
              <a:t>Agreements</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a:t>
            </a:r>
          </a:p>
          <a:p>
            <a:pPr marL="360">
              <a:lnSpc>
                <a:spcPct val="100000"/>
              </a:lnSpc>
              <a:spcBef>
                <a:spcPts val="641"/>
              </a:spcBef>
              <a:buClr>
                <a:srgbClr val="000000"/>
              </a:buClr>
            </a:pPr>
            <a:r>
              <a:rPr lang="nl-NL" altLang="ja-JP" sz="2400" u="sng" spc="-1" dirty="0">
                <a:solidFill>
                  <a:schemeClr val="tx1"/>
                </a:solidFill>
                <a:latin typeface="Calibri" panose="020F0502020204030204" pitchFamily="34" charset="0"/>
                <a:ea typeface="Noto Sans CJK SC Regular"/>
                <a:cs typeface="Calibri" panose="020F0502020204030204" pitchFamily="34" charset="0"/>
              </a:rPr>
              <a:t>GRVA--XX, doc. 2</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 UN </a:t>
            </a:r>
            <a:r>
              <a:rPr lang="nl-NL" altLang="ja-JP" sz="2400" spc="-1" dirty="0" err="1">
                <a:solidFill>
                  <a:schemeClr val="tx1"/>
                </a:solidFill>
                <a:latin typeface="Calibri" panose="020F0502020204030204" pitchFamily="34" charset="0"/>
                <a:ea typeface="Noto Sans CJK SC Regular"/>
                <a:cs typeface="Calibri" panose="020F0502020204030204" pitchFamily="34" charset="0"/>
              </a:rPr>
              <a:t>Regulation</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 on EDR, </a:t>
            </a:r>
            <a:r>
              <a:rPr lang="nl-NL" altLang="ja-JP" sz="2400" spc="-1" dirty="0" err="1">
                <a:solidFill>
                  <a:schemeClr val="tx1"/>
                </a:solidFill>
                <a:latin typeface="Calibri" panose="020F0502020204030204" pitchFamily="34" charset="0"/>
                <a:ea typeface="Noto Sans CJK SC Regular"/>
                <a:cs typeface="Calibri" panose="020F0502020204030204" pitchFamily="34" charset="0"/>
              </a:rPr>
              <a:t>containing</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 </a:t>
            </a:r>
            <a:r>
              <a:rPr lang="nl-NL" altLang="ja-JP" sz="2400" spc="-1" dirty="0" err="1">
                <a:solidFill>
                  <a:schemeClr val="tx1"/>
                </a:solidFill>
                <a:latin typeface="Calibri" panose="020F0502020204030204" pitchFamily="34" charset="0"/>
                <a:ea typeface="Noto Sans CJK SC Regular"/>
                <a:cs typeface="Calibri" panose="020F0502020204030204" pitchFamily="34" charset="0"/>
              </a:rPr>
              <a:t>the</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 </a:t>
            </a:r>
            <a:r>
              <a:rPr lang="nl-NL" altLang="ja-JP" sz="2400" spc="-1" dirty="0" err="1">
                <a:solidFill>
                  <a:schemeClr val="tx1"/>
                </a:solidFill>
                <a:latin typeface="Calibri" panose="020F0502020204030204" pitchFamily="34" charset="0"/>
                <a:ea typeface="Noto Sans CJK SC Regular"/>
                <a:cs typeface="Calibri" panose="020F0502020204030204" pitchFamily="34" charset="0"/>
              </a:rPr>
              <a:t>same</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 common </a:t>
            </a:r>
            <a:r>
              <a:rPr lang="nl-NL" altLang="ja-JP" sz="2400" spc="-1" dirty="0" err="1">
                <a:solidFill>
                  <a:schemeClr val="tx1"/>
                </a:solidFill>
                <a:latin typeface="Calibri" panose="020F0502020204030204" pitchFamily="34" charset="0"/>
                <a:ea typeface="Noto Sans CJK SC Regular"/>
                <a:cs typeface="Calibri" panose="020F0502020204030204" pitchFamily="34" charset="0"/>
              </a:rPr>
              <a:t>technical</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 </a:t>
            </a:r>
            <a:r>
              <a:rPr lang="nl-NL" altLang="ja-JP" sz="2400" spc="-1" dirty="0" err="1">
                <a:solidFill>
                  <a:schemeClr val="tx1"/>
                </a:solidFill>
                <a:latin typeface="Calibri" panose="020F0502020204030204" pitchFamily="34" charset="0"/>
                <a:ea typeface="Noto Sans CJK SC Regular"/>
                <a:cs typeface="Calibri" panose="020F0502020204030204" pitchFamily="34" charset="0"/>
              </a:rPr>
              <a:t>requirements</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 as </a:t>
            </a:r>
            <a:r>
              <a:rPr lang="nl-NL" altLang="ja-JP" sz="2400" spc="-1" dirty="0" err="1">
                <a:solidFill>
                  <a:schemeClr val="tx1"/>
                </a:solidFill>
                <a:latin typeface="Calibri" panose="020F0502020204030204" pitchFamily="34" charset="0"/>
                <a:ea typeface="Noto Sans CJK SC Regular"/>
                <a:cs typeface="Calibri" panose="020F0502020204030204" pitchFamily="34" charset="0"/>
              </a:rPr>
              <a:t>doc</a:t>
            </a:r>
            <a:r>
              <a:rPr lang="nl-NL" altLang="ja-JP" sz="2400" spc="-1" dirty="0">
                <a:solidFill>
                  <a:schemeClr val="tx1"/>
                </a:solidFill>
                <a:latin typeface="Calibri" panose="020F0502020204030204" pitchFamily="34" charset="0"/>
                <a:ea typeface="Noto Sans CJK SC Regular"/>
                <a:cs typeface="Calibri" panose="020F0502020204030204" pitchFamily="34" charset="0"/>
              </a:rPr>
              <a:t>. 1.</a:t>
            </a:r>
            <a:endParaRPr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p:txBody>
      </p:sp>
    </p:spTree>
    <p:extLst>
      <p:ext uri="{BB962C8B-B14F-4D97-AF65-F5344CB8AC3E}">
        <p14:creationId xmlns:p14="http://schemas.microsoft.com/office/powerpoint/2010/main" val="392061189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13692" y="120286"/>
            <a:ext cx="9143999" cy="422855"/>
          </a:xfrm>
          <a:prstGeom prst="rect">
            <a:avLst/>
          </a:prstGeom>
          <a:noFill/>
          <a:ln>
            <a:noFill/>
          </a:ln>
        </p:spPr>
        <p:txBody>
          <a:bodyPr anchor="ctr"/>
          <a:lstStyle/>
          <a:p>
            <a:pPr marL="360" algn="ctr">
              <a:lnSpc>
                <a:spcPct val="100000"/>
              </a:lnSpc>
              <a:spcBef>
                <a:spcPts val="641"/>
              </a:spcBef>
              <a:buClr>
                <a:srgbClr val="000000"/>
              </a:buClr>
            </a:pPr>
            <a:r>
              <a:rPr lang="nl-NL" altLang="ja-JP" sz="3600" b="1" spc="-1" dirty="0" err="1">
                <a:latin typeface="Calibri" panose="020F0502020204030204" pitchFamily="34" charset="0"/>
                <a:ea typeface="Noto Sans CJK SC Regular"/>
                <a:cs typeface="Calibri" panose="020F0502020204030204" pitchFamily="34" charset="0"/>
              </a:rPr>
              <a:t>doc</a:t>
            </a:r>
            <a:r>
              <a:rPr lang="nl-NL" altLang="ja-JP" sz="3600" b="1" spc="-1" dirty="0">
                <a:latin typeface="Calibri" panose="020F0502020204030204" pitchFamily="34" charset="0"/>
                <a:ea typeface="Noto Sans CJK SC Regular"/>
                <a:cs typeface="Calibri" panose="020F0502020204030204" pitchFamily="34" charset="0"/>
              </a:rPr>
              <a:t>. 1: EDR Common Technical </a:t>
            </a:r>
            <a:r>
              <a:rPr lang="nl-NL" altLang="ja-JP" sz="3600" b="1" spc="-1" dirty="0" err="1">
                <a:latin typeface="Calibri" panose="020F0502020204030204" pitchFamily="34" charset="0"/>
                <a:ea typeface="Noto Sans CJK SC Regular"/>
                <a:cs typeface="Calibri" panose="020F0502020204030204" pitchFamily="34" charset="0"/>
              </a:rPr>
              <a:t>Requirements</a:t>
            </a:r>
            <a:endParaRPr lang="nl-NL" altLang="ja-JP" sz="3600" b="1" spc="-1" dirty="0">
              <a:latin typeface="Calibri" panose="020F0502020204030204" pitchFamily="34" charset="0"/>
              <a:ea typeface="Noto Sans CJK SC Regular"/>
              <a:cs typeface="Calibri" panose="020F0502020204030204" pitchFamily="34" charset="0"/>
            </a:endParaRPr>
          </a:p>
        </p:txBody>
      </p:sp>
      <p:sp>
        <p:nvSpPr>
          <p:cNvPr id="9" name="角丸四角形 27">
            <a:extLst>
              <a:ext uri="{FF2B5EF4-FFF2-40B4-BE49-F238E27FC236}">
                <a16:creationId xmlns:a16="http://schemas.microsoft.com/office/drawing/2014/main" id="{3E673374-EB64-4069-B438-F4181B58BDEE}"/>
              </a:ext>
            </a:extLst>
          </p:cNvPr>
          <p:cNvSpPr/>
          <p:nvPr/>
        </p:nvSpPr>
        <p:spPr>
          <a:xfrm>
            <a:off x="406188" y="543141"/>
            <a:ext cx="8359006" cy="5688632"/>
          </a:xfrm>
          <a:prstGeom prst="roundRect">
            <a:avLst/>
          </a:prstGeom>
          <a:noFill/>
          <a:ln w="28575">
            <a:noFill/>
          </a:ln>
        </p:spPr>
        <p:style>
          <a:lnRef idx="3">
            <a:schemeClr val="lt1"/>
          </a:lnRef>
          <a:fillRef idx="1">
            <a:schemeClr val="accent2"/>
          </a:fillRef>
          <a:effectRef idx="1">
            <a:schemeClr val="accent2"/>
          </a:effectRef>
          <a:fontRef idx="minor">
            <a:schemeClr val="lt1"/>
          </a:fontRef>
        </p:style>
        <p:txBody>
          <a:bodyPr rtlCol="0" anchor="t"/>
          <a:lstStyle/>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Capturing, recording and locking of data,</a:t>
            </a:r>
          </a:p>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Data elements and format,</a:t>
            </a:r>
          </a:p>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Survivability testing.</a:t>
            </a:r>
            <a:b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b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Data retrieval is excluded.</a:t>
            </a:r>
          </a:p>
        </p:txBody>
      </p:sp>
    </p:spTree>
    <p:extLst>
      <p:ext uri="{BB962C8B-B14F-4D97-AF65-F5344CB8AC3E}">
        <p14:creationId xmlns:p14="http://schemas.microsoft.com/office/powerpoint/2010/main" val="215826858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13692" y="120286"/>
            <a:ext cx="9143999" cy="422855"/>
          </a:xfrm>
          <a:prstGeom prst="rect">
            <a:avLst/>
          </a:prstGeom>
          <a:noFill/>
          <a:ln>
            <a:noFill/>
          </a:ln>
        </p:spPr>
        <p:txBody>
          <a:bodyPr anchor="ctr"/>
          <a:lstStyle/>
          <a:p>
            <a:pPr marL="360" algn="ctr">
              <a:lnSpc>
                <a:spcPct val="100000"/>
              </a:lnSpc>
              <a:spcBef>
                <a:spcPts val="641"/>
              </a:spcBef>
              <a:buClr>
                <a:srgbClr val="000000"/>
              </a:buClr>
            </a:pPr>
            <a:r>
              <a:rPr lang="nl-NL" altLang="ja-JP" sz="3600" b="1" spc="-1" dirty="0" err="1">
                <a:latin typeface="Calibri" panose="020F0502020204030204" pitchFamily="34" charset="0"/>
                <a:ea typeface="Noto Sans CJK SC Regular"/>
                <a:cs typeface="Calibri" panose="020F0502020204030204" pitchFamily="34" charset="0"/>
              </a:rPr>
              <a:t>doc</a:t>
            </a:r>
            <a:r>
              <a:rPr lang="nl-NL" altLang="ja-JP" sz="3600" b="1" spc="-1" dirty="0">
                <a:latin typeface="Calibri" panose="020F0502020204030204" pitchFamily="34" charset="0"/>
                <a:ea typeface="Noto Sans CJK SC Regular"/>
                <a:cs typeface="Calibri" panose="020F0502020204030204" pitchFamily="34" charset="0"/>
              </a:rPr>
              <a:t>. 1: EDR Common Technical </a:t>
            </a:r>
            <a:r>
              <a:rPr lang="nl-NL" altLang="ja-JP" sz="3600" b="1" spc="-1" dirty="0" err="1">
                <a:latin typeface="Calibri" panose="020F0502020204030204" pitchFamily="34" charset="0"/>
                <a:ea typeface="Noto Sans CJK SC Regular"/>
                <a:cs typeface="Calibri" panose="020F0502020204030204" pitchFamily="34" charset="0"/>
              </a:rPr>
              <a:t>Requirements</a:t>
            </a:r>
            <a:endParaRPr lang="nl-NL" altLang="ja-JP" sz="3600" b="1" spc="-1" dirty="0">
              <a:latin typeface="Calibri" panose="020F0502020204030204" pitchFamily="34" charset="0"/>
              <a:ea typeface="Noto Sans CJK SC Regular"/>
              <a:cs typeface="Calibri" panose="020F0502020204030204" pitchFamily="34" charset="0"/>
            </a:endParaRPr>
          </a:p>
        </p:txBody>
      </p:sp>
      <p:sp>
        <p:nvSpPr>
          <p:cNvPr id="9" name="角丸四角形 27">
            <a:extLst>
              <a:ext uri="{FF2B5EF4-FFF2-40B4-BE49-F238E27FC236}">
                <a16:creationId xmlns:a16="http://schemas.microsoft.com/office/drawing/2014/main" id="{3E673374-EB64-4069-B438-F4181B58BDEE}"/>
              </a:ext>
            </a:extLst>
          </p:cNvPr>
          <p:cNvSpPr/>
          <p:nvPr/>
        </p:nvSpPr>
        <p:spPr>
          <a:xfrm>
            <a:off x="406188" y="543141"/>
            <a:ext cx="8359006" cy="5688632"/>
          </a:xfrm>
          <a:prstGeom prst="roundRect">
            <a:avLst/>
          </a:prstGeom>
          <a:noFill/>
          <a:ln w="28575">
            <a:noFill/>
          </a:ln>
        </p:spPr>
        <p:style>
          <a:lnRef idx="3">
            <a:schemeClr val="lt1"/>
          </a:lnRef>
          <a:fillRef idx="1">
            <a:schemeClr val="accent2"/>
          </a:fillRef>
          <a:effectRef idx="1">
            <a:schemeClr val="accent2"/>
          </a:effectRef>
          <a:fontRef idx="minor">
            <a:schemeClr val="lt1"/>
          </a:fontRef>
        </p:style>
        <p:txBody>
          <a:bodyPr rtlCol="0" anchor="t"/>
          <a:lstStyle/>
          <a:p>
            <a:pPr marL="360">
              <a:spcBef>
                <a:spcPts val="641"/>
              </a:spcBef>
              <a:buClr>
                <a:srgbClr val="000000"/>
              </a:buClr>
            </a:pPr>
            <a:r>
              <a:rPr kumimoji="1" lang="en-US" altLang="ja-JP" sz="2400" u="sng" dirty="0">
                <a:solidFill>
                  <a:schemeClr val="tx1"/>
                </a:solidFill>
                <a:latin typeface="Calibri" panose="020F0502020204030204" pitchFamily="34" charset="0"/>
                <a:ea typeface="Meiryo UI" panose="020B0604030504040204" pitchFamily="50" charset="-128"/>
                <a:cs typeface="Calibri" panose="020F0502020204030204" pitchFamily="34" charset="0"/>
              </a:rPr>
              <a:t>Open issues</a:t>
            </a: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a:t>
            </a:r>
          </a:p>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Overwriting</a:t>
            </a:r>
          </a:p>
          <a:p>
            <a:pPr marL="800460" lvl="1" indent="-342900">
              <a:spcBef>
                <a:spcPts val="641"/>
              </a:spcBef>
              <a:buClr>
                <a:srgbClr val="000000"/>
              </a:buClr>
              <a:buFont typeface="Arial" panose="020B0604020202020204" pitchFamily="34" charset="0"/>
              <a:buChar char="•"/>
            </a:pPr>
            <a:r>
              <a:rPr kumimoji="1" lang="en-US" altLang="ja-JP" sz="1600" dirty="0">
                <a:solidFill>
                  <a:schemeClr val="tx1"/>
                </a:solidFill>
                <a:latin typeface="Calibri" panose="020F0502020204030204" pitchFamily="34" charset="0"/>
                <a:ea typeface="Meiryo UI" panose="020B0604030504040204" pitchFamily="50" charset="-128"/>
                <a:cs typeface="Calibri" panose="020F0502020204030204" pitchFamily="34" charset="0"/>
              </a:rPr>
              <a:t>The EDR non-volatile memory buffer shall accommodate the data related to at least [two]/[three] different events.</a:t>
            </a:r>
            <a:endParaRPr kumimoji="1" lang="en-US" altLang="ja-JP" sz="1600" dirty="0">
              <a:solidFill>
                <a:srgbClr val="FF0000"/>
              </a:solidFill>
              <a:latin typeface="Calibri" panose="020F0502020204030204" pitchFamily="34" charset="0"/>
              <a:ea typeface="Meiryo UI" panose="020B0604030504040204" pitchFamily="50" charset="-128"/>
              <a:cs typeface="Calibri" panose="020F0502020204030204" pitchFamily="34" charset="0"/>
            </a:endParaRPr>
          </a:p>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Additional test elements:</a:t>
            </a:r>
            <a:b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b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Do we need to include, in step 1, additional test items like on triggering, storage capacity, overwriting mechanism and/or power failure?</a:t>
            </a:r>
          </a:p>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Triggering of Vulnerable Road User secondary safety systems.</a:t>
            </a:r>
            <a:endParaRPr kumimoji="1" lang="en-US" altLang="ja-JP" sz="2400" dirty="0">
              <a:solidFill>
                <a:srgbClr val="FF0000"/>
              </a:solidFill>
              <a:latin typeface="Calibri" panose="020F0502020204030204" pitchFamily="34" charset="0"/>
              <a:ea typeface="Meiryo UI" panose="020B0604030504040204" pitchFamily="50" charset="-128"/>
              <a:cs typeface="Calibri" panose="020F0502020204030204" pitchFamily="34" charset="0"/>
            </a:endParaRPr>
          </a:p>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Specific description on triggering of rear impact events.</a:t>
            </a:r>
          </a:p>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Data elements.</a:t>
            </a:r>
          </a:p>
          <a:p>
            <a:pPr marL="360">
              <a:spcBef>
                <a:spcPts val="641"/>
              </a:spcBef>
              <a:buClr>
                <a:srgbClr val="000000"/>
              </a:buClr>
            </a:pPr>
            <a:b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b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p:txBody>
      </p:sp>
    </p:spTree>
    <p:extLst>
      <p:ext uri="{BB962C8B-B14F-4D97-AF65-F5344CB8AC3E}">
        <p14:creationId xmlns:p14="http://schemas.microsoft.com/office/powerpoint/2010/main" val="983833988"/>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13692" y="120286"/>
            <a:ext cx="9143999" cy="422855"/>
          </a:xfrm>
          <a:prstGeom prst="rect">
            <a:avLst/>
          </a:prstGeom>
          <a:noFill/>
          <a:ln>
            <a:noFill/>
          </a:ln>
        </p:spPr>
        <p:txBody>
          <a:bodyPr anchor="ctr"/>
          <a:lstStyle/>
          <a:p>
            <a:pPr marL="360" algn="ctr">
              <a:lnSpc>
                <a:spcPct val="100000"/>
              </a:lnSpc>
              <a:spcBef>
                <a:spcPts val="641"/>
              </a:spcBef>
              <a:buClr>
                <a:srgbClr val="000000"/>
              </a:buClr>
            </a:pPr>
            <a:r>
              <a:rPr lang="nl-NL" altLang="ja-JP" sz="3600" b="1" spc="-1" dirty="0" err="1">
                <a:latin typeface="Calibri" panose="020F0502020204030204" pitchFamily="34" charset="0"/>
                <a:ea typeface="Noto Sans CJK SC Regular"/>
                <a:cs typeface="Calibri" panose="020F0502020204030204" pitchFamily="34" charset="0"/>
              </a:rPr>
              <a:t>doc</a:t>
            </a:r>
            <a:r>
              <a:rPr lang="nl-NL" altLang="ja-JP" sz="3600" b="1" spc="-1" dirty="0">
                <a:latin typeface="Calibri" panose="020F0502020204030204" pitchFamily="34" charset="0"/>
                <a:ea typeface="Noto Sans CJK SC Regular"/>
                <a:cs typeface="Calibri" panose="020F0502020204030204" pitchFamily="34" charset="0"/>
              </a:rPr>
              <a:t>. 2: UN </a:t>
            </a:r>
            <a:r>
              <a:rPr lang="nl-NL" altLang="ja-JP" sz="3600" b="1" spc="-1" dirty="0" err="1">
                <a:latin typeface="Calibri" panose="020F0502020204030204" pitchFamily="34" charset="0"/>
                <a:ea typeface="Noto Sans CJK SC Regular"/>
                <a:cs typeface="Calibri" panose="020F0502020204030204" pitchFamily="34" charset="0"/>
              </a:rPr>
              <a:t>Regulation</a:t>
            </a:r>
            <a:r>
              <a:rPr lang="nl-NL" altLang="ja-JP" sz="3600" b="1" spc="-1" dirty="0">
                <a:latin typeface="Calibri" panose="020F0502020204030204" pitchFamily="34" charset="0"/>
                <a:ea typeface="Noto Sans CJK SC Regular"/>
                <a:cs typeface="Calibri" panose="020F0502020204030204" pitchFamily="34" charset="0"/>
              </a:rPr>
              <a:t> on EDR</a:t>
            </a:r>
          </a:p>
        </p:txBody>
      </p:sp>
      <p:sp>
        <p:nvSpPr>
          <p:cNvPr id="9" name="角丸四角形 27">
            <a:extLst>
              <a:ext uri="{FF2B5EF4-FFF2-40B4-BE49-F238E27FC236}">
                <a16:creationId xmlns:a16="http://schemas.microsoft.com/office/drawing/2014/main" id="{3E673374-EB64-4069-B438-F4181B58BDEE}"/>
              </a:ext>
            </a:extLst>
          </p:cNvPr>
          <p:cNvSpPr/>
          <p:nvPr/>
        </p:nvSpPr>
        <p:spPr>
          <a:xfrm>
            <a:off x="406188" y="543141"/>
            <a:ext cx="8359006" cy="5688632"/>
          </a:xfrm>
          <a:prstGeom prst="roundRect">
            <a:avLst/>
          </a:prstGeom>
          <a:noFill/>
          <a:ln w="28575">
            <a:noFill/>
          </a:ln>
        </p:spPr>
        <p:style>
          <a:lnRef idx="3">
            <a:schemeClr val="lt1"/>
          </a:lnRef>
          <a:fillRef idx="1">
            <a:schemeClr val="accent2"/>
          </a:fillRef>
          <a:effectRef idx="1">
            <a:schemeClr val="accent2"/>
          </a:effectRef>
          <a:fontRef idx="minor">
            <a:schemeClr val="lt1"/>
          </a:fontRef>
        </p:style>
        <p:txBody>
          <a:bodyPr rtlCol="0" anchor="t"/>
          <a:lstStyle/>
          <a:p>
            <a:pPr marL="360">
              <a:spcBef>
                <a:spcPts val="641"/>
              </a:spcBef>
              <a:buClr>
                <a:srgbClr val="000000"/>
              </a:buCl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In addition to doc.1 on Common Technical Requirements:</a:t>
            </a:r>
          </a:p>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All elements relevant for type-approval (application, </a:t>
            </a:r>
            <a:r>
              <a:rPr kumimoji="1" lang="en-US" altLang="ja-JP" sz="2400" dirty="0" err="1">
                <a:solidFill>
                  <a:schemeClr val="tx1"/>
                </a:solidFill>
                <a:latin typeface="Calibri" panose="020F0502020204030204" pitchFamily="34" charset="0"/>
                <a:ea typeface="Meiryo UI" panose="020B0604030504040204" pitchFamily="50" charset="-128"/>
                <a:cs typeface="Calibri" panose="020F0502020204030204" pitchFamily="34" charset="0"/>
              </a:rPr>
              <a:t>CoP</a:t>
            </a: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 marking, templates, etc.),</a:t>
            </a:r>
          </a:p>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Scope referencing to national law on privacy and data protection (as for UNECE R144),</a:t>
            </a:r>
          </a:p>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The EDR shall record the captured data in the vehicle,</a:t>
            </a:r>
          </a:p>
          <a:p>
            <a:pPr marL="343260" indent="-342900">
              <a:spcBef>
                <a:spcPts val="641"/>
              </a:spcBef>
              <a:buClr>
                <a:srgbClr val="000000"/>
              </a:buClr>
              <a:buFont typeface="Arial" panose="020B0604020202020204" pitchFamily="34" charset="0"/>
              <a:buChar cha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Definition on “vehicle type with regard to its EDR”.</a:t>
            </a:r>
          </a:p>
        </p:txBody>
      </p:sp>
    </p:spTree>
    <p:extLst>
      <p:ext uri="{BB962C8B-B14F-4D97-AF65-F5344CB8AC3E}">
        <p14:creationId xmlns:p14="http://schemas.microsoft.com/office/powerpoint/2010/main" val="4229712414"/>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13692" y="120286"/>
            <a:ext cx="9143999" cy="422855"/>
          </a:xfrm>
          <a:prstGeom prst="rect">
            <a:avLst/>
          </a:prstGeom>
          <a:noFill/>
          <a:ln>
            <a:noFill/>
          </a:ln>
        </p:spPr>
        <p:txBody>
          <a:bodyPr anchor="ctr"/>
          <a:lstStyle/>
          <a:p>
            <a:pPr marL="360" algn="ctr">
              <a:lnSpc>
                <a:spcPct val="100000"/>
              </a:lnSpc>
              <a:spcBef>
                <a:spcPts val="641"/>
              </a:spcBef>
              <a:buClr>
                <a:srgbClr val="000000"/>
              </a:buClr>
            </a:pPr>
            <a:r>
              <a:rPr lang="nl-NL" altLang="ja-JP" sz="3600" b="1" spc="-1" dirty="0">
                <a:latin typeface="Calibri" panose="020F0502020204030204" pitchFamily="34" charset="0"/>
                <a:ea typeface="Noto Sans CJK SC Regular"/>
                <a:cs typeface="Calibri" panose="020F0502020204030204" pitchFamily="34" charset="0"/>
              </a:rPr>
              <a:t>GRVA Review </a:t>
            </a:r>
          </a:p>
        </p:txBody>
      </p:sp>
      <p:sp>
        <p:nvSpPr>
          <p:cNvPr id="9" name="角丸四角形 27">
            <a:extLst>
              <a:ext uri="{FF2B5EF4-FFF2-40B4-BE49-F238E27FC236}">
                <a16:creationId xmlns:a16="http://schemas.microsoft.com/office/drawing/2014/main" id="{3E673374-EB64-4069-B438-F4181B58BDEE}"/>
              </a:ext>
            </a:extLst>
          </p:cNvPr>
          <p:cNvSpPr/>
          <p:nvPr/>
        </p:nvSpPr>
        <p:spPr>
          <a:xfrm>
            <a:off x="406188" y="543141"/>
            <a:ext cx="8359006" cy="5688632"/>
          </a:xfrm>
          <a:prstGeom prst="roundRect">
            <a:avLst/>
          </a:prstGeom>
          <a:noFill/>
          <a:ln w="28575">
            <a:noFill/>
          </a:ln>
        </p:spPr>
        <p:style>
          <a:lnRef idx="3">
            <a:schemeClr val="lt1"/>
          </a:lnRef>
          <a:fillRef idx="1">
            <a:schemeClr val="accent2"/>
          </a:fillRef>
          <a:effectRef idx="1">
            <a:schemeClr val="accent2"/>
          </a:effectRef>
          <a:fontRef idx="minor">
            <a:schemeClr val="lt1"/>
          </a:fontRef>
        </p:style>
        <p:txBody>
          <a:bodyPr rtlCol="0" anchor="t"/>
          <a:lstStyle/>
          <a:p>
            <a:pPr marL="360">
              <a:spcBef>
                <a:spcPts val="641"/>
              </a:spcBef>
              <a:buClr>
                <a:srgbClr val="000000"/>
              </a:buCl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GRVA and GRSG are invited to consider the </a:t>
            </a:r>
            <a:r>
              <a:rPr kumimoji="1" lang="en-US" altLang="ja-JP" sz="2400" i="1" dirty="0">
                <a:solidFill>
                  <a:schemeClr val="tx1"/>
                </a:solidFill>
                <a:latin typeface="Calibri" panose="020F0502020204030204" pitchFamily="34" charset="0"/>
                <a:ea typeface="Meiryo UI" panose="020B0604030504040204" pitchFamily="50" charset="-128"/>
                <a:cs typeface="Calibri" panose="020F0502020204030204" pitchFamily="34" charset="0"/>
              </a:rPr>
              <a:t>provisional</a:t>
            </a: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 endorsement of the proposals for</a:t>
            </a:r>
            <a:b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b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doc. 1: Common Technical Requirements on EDR, and</a:t>
            </a:r>
            <a:b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b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doc. 2: UN Regulation on EDR, to submit both documents as official documents to the November session of AC.1 and WP.29,</a:t>
            </a:r>
          </a:p>
          <a:p>
            <a:pPr marL="360">
              <a:spcBef>
                <a:spcPts val="641"/>
              </a:spcBef>
              <a:buClr>
                <a:srgbClr val="000000"/>
              </a:buClr>
            </a:pP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spcBef>
                <a:spcPts val="641"/>
              </a:spcBef>
              <a:buClr>
                <a:srgbClr val="000000"/>
              </a:buCl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to take a decision during GRVA’s September and GRSG’s October session on the endorsement of both documents and in addition an informal document (to be submitted by the IWG in Sept.) with further improvements.</a:t>
            </a:r>
          </a:p>
          <a:p>
            <a:pPr marL="360">
              <a:spcBef>
                <a:spcPts val="641"/>
              </a:spcBef>
              <a:buClr>
                <a:srgbClr val="000000"/>
              </a:buClr>
            </a:pP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spcBef>
                <a:spcPts val="641"/>
              </a:spcBef>
              <a:buClr>
                <a:srgbClr val="000000"/>
              </a:buClr>
            </a:pP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spcBef>
                <a:spcPts val="641"/>
              </a:spcBef>
              <a:buClr>
                <a:srgbClr val="000000"/>
              </a:buClr>
            </a:pP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spcBef>
                <a:spcPts val="641"/>
              </a:spcBef>
              <a:buClr>
                <a:srgbClr val="000000"/>
              </a:buClr>
            </a:pP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p:txBody>
      </p:sp>
    </p:spTree>
    <p:extLst>
      <p:ext uri="{BB962C8B-B14F-4D97-AF65-F5344CB8AC3E}">
        <p14:creationId xmlns:p14="http://schemas.microsoft.com/office/powerpoint/2010/main" val="2708249904"/>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13692" y="120286"/>
            <a:ext cx="9143999" cy="422855"/>
          </a:xfrm>
          <a:prstGeom prst="rect">
            <a:avLst/>
          </a:prstGeom>
          <a:noFill/>
          <a:ln>
            <a:noFill/>
          </a:ln>
        </p:spPr>
        <p:txBody>
          <a:bodyPr anchor="ctr"/>
          <a:lstStyle/>
          <a:p>
            <a:pPr marL="360" algn="ctr">
              <a:lnSpc>
                <a:spcPct val="100000"/>
              </a:lnSpc>
              <a:spcBef>
                <a:spcPts val="641"/>
              </a:spcBef>
              <a:buClr>
                <a:srgbClr val="000000"/>
              </a:buClr>
            </a:pPr>
            <a:r>
              <a:rPr lang="nl-NL" altLang="ja-JP" sz="3600" b="1" spc="-1" dirty="0">
                <a:latin typeface="Calibri" panose="020F0502020204030204" pitchFamily="34" charset="0"/>
                <a:ea typeface="Noto Sans CJK SC Regular"/>
                <a:cs typeface="Calibri" panose="020F0502020204030204" pitchFamily="34" charset="0"/>
              </a:rPr>
              <a:t>Next </a:t>
            </a:r>
            <a:r>
              <a:rPr lang="nl-NL" altLang="ja-JP" sz="3600" b="1" spc="-1" dirty="0" err="1">
                <a:latin typeface="Calibri" panose="020F0502020204030204" pitchFamily="34" charset="0"/>
                <a:ea typeface="Noto Sans CJK SC Regular"/>
                <a:cs typeface="Calibri" panose="020F0502020204030204" pitchFamily="34" charset="0"/>
              </a:rPr>
              <a:t>schedule</a:t>
            </a:r>
            <a:endParaRPr lang="nl-NL" altLang="ja-JP" sz="3600" b="1" spc="-1" dirty="0">
              <a:latin typeface="Calibri" panose="020F0502020204030204" pitchFamily="34" charset="0"/>
              <a:ea typeface="Noto Sans CJK SC Regular"/>
              <a:cs typeface="Calibri" panose="020F0502020204030204" pitchFamily="34" charset="0"/>
            </a:endParaRPr>
          </a:p>
        </p:txBody>
      </p:sp>
      <p:sp>
        <p:nvSpPr>
          <p:cNvPr id="9" name="角丸四角形 27">
            <a:extLst>
              <a:ext uri="{FF2B5EF4-FFF2-40B4-BE49-F238E27FC236}">
                <a16:creationId xmlns:a16="http://schemas.microsoft.com/office/drawing/2014/main" id="{3E673374-EB64-4069-B438-F4181B58BDEE}"/>
              </a:ext>
            </a:extLst>
          </p:cNvPr>
          <p:cNvSpPr/>
          <p:nvPr/>
        </p:nvSpPr>
        <p:spPr>
          <a:xfrm>
            <a:off x="350966" y="543141"/>
            <a:ext cx="8469506" cy="5688632"/>
          </a:xfrm>
          <a:prstGeom prst="roundRect">
            <a:avLst/>
          </a:prstGeom>
          <a:noFill/>
          <a:ln w="28575">
            <a:noFill/>
          </a:ln>
        </p:spPr>
        <p:style>
          <a:lnRef idx="3">
            <a:schemeClr val="lt1"/>
          </a:lnRef>
          <a:fillRef idx="1">
            <a:schemeClr val="accent2"/>
          </a:fillRef>
          <a:effectRef idx="1">
            <a:schemeClr val="accent2"/>
          </a:effectRef>
          <a:fontRef idx="minor">
            <a:schemeClr val="lt1"/>
          </a:fontRef>
        </p:style>
        <p:txBody>
          <a:bodyPr rtlCol="0" anchor="t"/>
          <a:lstStyle/>
          <a:p>
            <a:pPr marL="360">
              <a:spcBef>
                <a:spcPts val="641"/>
              </a:spcBef>
              <a:buClr>
                <a:srgbClr val="000000"/>
              </a:buCl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The IWG on EDR/DSSAD continues to work on the EDR step 1 requirements.  These informal documents have been submitted to GRVA and GRSG.</a:t>
            </a:r>
          </a:p>
          <a:p>
            <a:pPr marL="360">
              <a:spcBef>
                <a:spcPts val="641"/>
              </a:spcBef>
              <a:buClr>
                <a:srgbClr val="000000"/>
              </a:buClr>
            </a:pPr>
            <a:r>
              <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rPr>
              <a:t>WP.29 Nov. session will be invited to adopt the official doc. 1 and 2 amended by the informal doc. from GRVA and GRSG Sept-  Oct. sessions.</a:t>
            </a:r>
          </a:p>
          <a:p>
            <a:pPr marL="360">
              <a:spcBef>
                <a:spcPts val="641"/>
              </a:spcBef>
              <a:buClr>
                <a:srgbClr val="000000"/>
              </a:buClr>
            </a:pP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spcBef>
                <a:spcPts val="641"/>
              </a:spcBef>
              <a:buClr>
                <a:srgbClr val="000000"/>
              </a:buClr>
            </a:pP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spcBef>
                <a:spcPts val="641"/>
              </a:spcBef>
              <a:buClr>
                <a:srgbClr val="000000"/>
              </a:buClr>
            </a:pP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spcBef>
                <a:spcPts val="641"/>
              </a:spcBef>
              <a:buClr>
                <a:srgbClr val="000000"/>
              </a:buClr>
            </a:pP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spcBef>
                <a:spcPts val="641"/>
              </a:spcBef>
              <a:buClr>
                <a:srgbClr val="000000"/>
              </a:buClr>
            </a:pP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spcBef>
                <a:spcPts val="641"/>
              </a:spcBef>
              <a:buClr>
                <a:srgbClr val="000000"/>
              </a:buClr>
            </a:pPr>
            <a:endParaRPr kumimoji="1" lang="en-US" altLang="ja-JP" sz="2400" dirty="0">
              <a:solidFill>
                <a:schemeClr val="tx1"/>
              </a:solidFill>
              <a:latin typeface="Calibri" panose="020F0502020204030204" pitchFamily="34" charset="0"/>
              <a:ea typeface="Meiryo UI" panose="020B0604030504040204" pitchFamily="50" charset="-128"/>
              <a:cs typeface="Calibri" panose="020F0502020204030204" pitchFamily="34" charset="0"/>
            </a:endParaRPr>
          </a:p>
          <a:p>
            <a:pPr marL="360">
              <a:spcBef>
                <a:spcPts val="641"/>
              </a:spcBef>
              <a:buClr>
                <a:srgbClr val="000000"/>
              </a:buClr>
            </a:pPr>
            <a:r>
              <a:rPr kumimoji="1" lang="en-US" altLang="ja-JP" sz="2400" b="1" dirty="0">
                <a:solidFill>
                  <a:schemeClr val="tx1"/>
                </a:solidFill>
                <a:latin typeface="Calibri" panose="020F0502020204030204" pitchFamily="34" charset="0"/>
                <a:ea typeface="Meiryo UI" panose="020B0604030504040204" pitchFamily="50" charset="-128"/>
                <a:cs typeface="Calibri" panose="020F0502020204030204" pitchFamily="34" charset="0"/>
              </a:rPr>
              <a:t>From November the IWG on DSSAD/EDR had hoped to turn its attention to the advanced EDR Step 2 requirements, but work on Step 1 is progressing slowly.  </a:t>
            </a:r>
          </a:p>
        </p:txBody>
      </p:sp>
      <p:pic>
        <p:nvPicPr>
          <p:cNvPr id="4" name="Afbeelding 3"/>
          <p:cNvPicPr>
            <a:picLocks noChangeAspect="1"/>
          </p:cNvPicPr>
          <p:nvPr/>
        </p:nvPicPr>
        <p:blipFill>
          <a:blip r:embed="rId3"/>
          <a:stretch>
            <a:fillRect/>
          </a:stretch>
        </p:blipFill>
        <p:spPr>
          <a:xfrm>
            <a:off x="323528" y="3212976"/>
            <a:ext cx="8516112" cy="2326843"/>
          </a:xfrm>
          <a:prstGeom prst="rect">
            <a:avLst/>
          </a:prstGeom>
        </p:spPr>
      </p:pic>
    </p:spTree>
    <p:extLst>
      <p:ext uri="{BB962C8B-B14F-4D97-AF65-F5344CB8AC3E}">
        <p14:creationId xmlns:p14="http://schemas.microsoft.com/office/powerpoint/2010/main" val="1880697977"/>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2156</TotalTime>
  <Words>935</Words>
  <Application>Microsoft Office PowerPoint</Application>
  <PresentationFormat>On-screen Show (4:3)</PresentationFormat>
  <Paragraphs>95</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RDW Voertuiginformatie en -toelating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striekwp</dc:creator>
  <cp:keywords/>
  <cp:lastModifiedBy>FG</cp:lastModifiedBy>
  <cp:revision>169</cp:revision>
  <cp:lastPrinted>2019-01-21T05:39:52Z</cp:lastPrinted>
  <dcterms:created xsi:type="dcterms:W3CDTF">2019-01-14T05:13:36Z</dcterms:created>
  <dcterms:modified xsi:type="dcterms:W3CDTF">2020-09-21T14:42:22Z</dcterms:modified>
  <cp:category/>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Company">
    <vt:lpwstr>RDW Voertuiginformatie en -toelating</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1</vt:i4>
  </property>
  <property fmtid="{D5CDD505-2E9C-101B-9397-08002B2CF9AE}" pid="9" name="PresentationFormat">
    <vt:lpwstr>画面に合わせる (4:3)</vt:lpwstr>
  </property>
  <property fmtid="{D5CDD505-2E9C-101B-9397-08002B2CF9AE}" pid="10" name="ScaleCrop">
    <vt:bool>false</vt:bool>
  </property>
  <property fmtid="{D5CDD505-2E9C-101B-9397-08002B2CF9AE}" pid="11" name="ShareDoc">
    <vt:bool>false</vt:bool>
  </property>
  <property fmtid="{D5CDD505-2E9C-101B-9397-08002B2CF9AE}" pid="12" name="Slides">
    <vt:i4>6</vt:i4>
  </property>
</Properties>
</file>