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
  </p:notesMasterIdLst>
  <p:handoutMasterIdLst>
    <p:handoutMasterId r:id="rId9"/>
  </p:handoutMasterIdLst>
  <p:sldIdLst>
    <p:sldId id="256" r:id="rId5"/>
    <p:sldId id="265" r:id="rId6"/>
    <p:sldId id="263" r:id="rId7"/>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737" autoAdjust="0"/>
  </p:normalViewPr>
  <p:slideViewPr>
    <p:cSldViewPr>
      <p:cViewPr varScale="1">
        <p:scale>
          <a:sx n="68" d="100"/>
          <a:sy n="68" d="100"/>
        </p:scale>
        <p:origin x="696" y="9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16/09/2020</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a:p>
        </p:txBody>
      </p:sp>
    </p:spTree>
    <p:extLst>
      <p:ext uri="{BB962C8B-B14F-4D97-AF65-F5344CB8AC3E}">
        <p14:creationId xmlns:p14="http://schemas.microsoft.com/office/powerpoint/2010/main" val="3742118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de-DE"/>
              <a:t>Titelmasterformat durch Klicken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Titelmasterformat durch Klicken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Formatvorlagen des Textmasters bearbeiten</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Titelmasterformat durch Klicken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3"/>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p:txBody>
          <a:bodyPr/>
          <a:lstStyle/>
          <a:p>
            <a:r>
              <a:rPr lang="fr-FR" dirty="0"/>
              <a:t>ALKS: Extension of the scope for </a:t>
            </a:r>
            <a:r>
              <a:rPr lang="fr-FR" dirty="0" err="1"/>
              <a:t>CVs</a:t>
            </a:r>
            <a:r>
              <a:rPr lang="fr-FR" dirty="0"/>
              <a:t> and Busses</a:t>
            </a:r>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p:txBody>
          <a:bodyPr/>
          <a:lstStyle/>
          <a:p>
            <a:r>
              <a:rPr lang="de-DE" dirty="0"/>
              <a:t>GRVA-07</a:t>
            </a:r>
          </a:p>
          <a:p>
            <a:r>
              <a:rPr lang="de-DE" dirty="0"/>
              <a:t>September 2020</a:t>
            </a:r>
            <a:endParaRPr lang="fr-FR" dirty="0"/>
          </a:p>
        </p:txBody>
      </p:sp>
      <p:sp>
        <p:nvSpPr>
          <p:cNvPr id="2" name="Textfeld 1"/>
          <p:cNvSpPr txBox="1"/>
          <p:nvPr/>
        </p:nvSpPr>
        <p:spPr>
          <a:xfrm>
            <a:off x="8423314" y="332656"/>
            <a:ext cx="3577341" cy="784830"/>
          </a:xfrm>
          <a:prstGeom prst="rect">
            <a:avLst/>
          </a:prstGeom>
          <a:noFill/>
        </p:spPr>
        <p:txBody>
          <a:bodyPr wrap="square" rtlCol="0">
            <a:spAutoFit/>
          </a:bodyPr>
          <a:lstStyle/>
          <a:p>
            <a:r>
              <a:rPr lang="de-DE" sz="1500" dirty="0"/>
              <a:t>Informal </a:t>
            </a:r>
            <a:r>
              <a:rPr lang="de-DE" sz="1500" dirty="0" err="1"/>
              <a:t>document</a:t>
            </a:r>
            <a:r>
              <a:rPr lang="de-DE" sz="1500"/>
              <a:t> </a:t>
            </a:r>
            <a:r>
              <a:rPr lang="de-DE" sz="1500" b="1"/>
              <a:t>GRVA-07-26</a:t>
            </a:r>
            <a:endParaRPr lang="de-DE" sz="1500" b="1" dirty="0"/>
          </a:p>
          <a:p>
            <a:r>
              <a:rPr lang="en-GB" sz="1500" dirty="0"/>
              <a:t>7</a:t>
            </a:r>
            <a:r>
              <a:rPr lang="en-GB" sz="1500" baseline="30000" dirty="0"/>
              <a:t>th</a:t>
            </a:r>
            <a:r>
              <a:rPr lang="en-GB" sz="1500" dirty="0"/>
              <a:t> GRVA, 21-25 September 2020</a:t>
            </a:r>
          </a:p>
          <a:p>
            <a:r>
              <a:rPr lang="de-DE" sz="1500" dirty="0"/>
              <a:t>Agenda item 4(d)</a:t>
            </a:r>
            <a:endParaRPr lang="en-GB" sz="15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Background</a:t>
            </a:r>
            <a:endParaRPr lang="fr-FR" sz="3200" dirty="0"/>
          </a:p>
        </p:txBody>
      </p:sp>
      <p:sp>
        <p:nvSpPr>
          <p:cNvPr id="3" name="Espace réservé du contenu 2"/>
          <p:cNvSpPr>
            <a:spLocks noGrp="1"/>
          </p:cNvSpPr>
          <p:nvPr>
            <p:ph idx="1"/>
          </p:nvPr>
        </p:nvSpPr>
        <p:spPr/>
        <p:txBody>
          <a:bodyPr/>
          <a:lstStyle/>
          <a:p>
            <a:endParaRPr lang="en-GB" dirty="0"/>
          </a:p>
          <a:p>
            <a:pPr marL="0" indent="0">
              <a:buNone/>
            </a:pPr>
            <a:r>
              <a:rPr lang="en-GB" sz="2800" dirty="0"/>
              <a:t>Following the Report of the 17</a:t>
            </a:r>
            <a:r>
              <a:rPr lang="en-GB" sz="2800" baseline="30000" dirty="0"/>
              <a:t>th</a:t>
            </a:r>
            <a:r>
              <a:rPr lang="en-GB" sz="2800" dirty="0"/>
              <a:t> meeting (ACSF-17-11, April 2018) of the GRRF informal working group on Automatically Commanded Steering Function (ACSF):</a:t>
            </a:r>
          </a:p>
          <a:p>
            <a:pPr marL="0" indent="0">
              <a:buNone/>
            </a:pPr>
            <a:endParaRPr lang="de-DE" sz="2600" b="1" dirty="0"/>
          </a:p>
          <a:p>
            <a:pPr marL="0" indent="0">
              <a:buNone/>
            </a:pPr>
            <a:r>
              <a:rPr lang="de-DE" sz="2600" b="1" dirty="0"/>
              <a:t>„</a:t>
            </a:r>
            <a:r>
              <a:rPr lang="en-GB" sz="2600" dirty="0"/>
              <a:t>To speed of the work and to reach the given time frame the focus of the development of the requirements for ACSF of Category B2 is (at present) mainly on vehicles of Categories M1 and N1. </a:t>
            </a:r>
            <a:r>
              <a:rPr lang="en-GB" sz="2600" b="1" i="1" dirty="0"/>
              <a:t>The structure should later be used also to develop requirements adapted to the specific needs of trucks and buses.</a:t>
            </a:r>
            <a:r>
              <a:rPr lang="en-GB" sz="2600" dirty="0"/>
              <a:t>”</a:t>
            </a:r>
            <a:endParaRPr lang="en-US" sz="2600" dirty="0"/>
          </a:p>
        </p:txBody>
      </p:sp>
    </p:spTree>
    <p:extLst>
      <p:ext uri="{BB962C8B-B14F-4D97-AF65-F5344CB8AC3E}">
        <p14:creationId xmlns:p14="http://schemas.microsoft.com/office/powerpoint/2010/main" val="2242897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Affected</a:t>
            </a:r>
            <a:r>
              <a:rPr lang="fr-FR" dirty="0"/>
              <a:t> </a:t>
            </a:r>
            <a:r>
              <a:rPr lang="fr-FR" dirty="0" err="1"/>
              <a:t>requirements</a:t>
            </a:r>
            <a:endParaRPr lang="fr-FR" dirty="0"/>
          </a:p>
        </p:txBody>
      </p:sp>
      <p:sp>
        <p:nvSpPr>
          <p:cNvPr id="3" name="Espace réservé du contenu 2"/>
          <p:cNvSpPr>
            <a:spLocks noGrp="1"/>
          </p:cNvSpPr>
          <p:nvPr>
            <p:ph idx="1"/>
          </p:nvPr>
        </p:nvSpPr>
        <p:spPr>
          <a:xfrm>
            <a:off x="609600" y="1600201"/>
            <a:ext cx="10972800" cy="4983161"/>
          </a:xfrm>
        </p:spPr>
        <p:txBody>
          <a:bodyPr/>
          <a:lstStyle/>
          <a:p>
            <a:r>
              <a:rPr lang="en-US" dirty="0"/>
              <a:t>Extension of the scope of the regulation for CVs and Busses (§1.1.)</a:t>
            </a:r>
          </a:p>
          <a:p>
            <a:r>
              <a:rPr lang="en-US" dirty="0"/>
              <a:t>Clarification of the requirements for the following distance (§5.2.3.3.) </a:t>
            </a:r>
          </a:p>
          <a:p>
            <a:r>
              <a:rPr lang="en-US" dirty="0"/>
              <a:t>Adaptation of the TTC calculation to the capability of the brakes of CVs and busses (§5.2.5.2.)</a:t>
            </a:r>
          </a:p>
          <a:p>
            <a:r>
              <a:rPr lang="en-US" dirty="0"/>
              <a:t>Additional reference to the regulation for brakes (§5.3.4.)</a:t>
            </a:r>
          </a:p>
          <a:p>
            <a:r>
              <a:rPr lang="en-US" dirty="0"/>
              <a:t>Extension of the sensing requirements for vehicle combinations (§7.1. and 7.1.2.)</a:t>
            </a:r>
          </a:p>
        </p:txBody>
      </p:sp>
    </p:spTree>
    <p:extLst>
      <p:ext uri="{BB962C8B-B14F-4D97-AF65-F5344CB8AC3E}">
        <p14:creationId xmlns:p14="http://schemas.microsoft.com/office/powerpoint/2010/main" val="3043230300"/>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B3B64F82E7098488BA699CD80F6C817" ma:contentTypeVersion="11" ma:contentTypeDescription="Create a new document." ma:contentTypeScope="" ma:versionID="68721267261fe1ada10340aacf2cd829">
  <xsd:schema xmlns:xsd="http://www.w3.org/2001/XMLSchema" xmlns:xs="http://www.w3.org/2001/XMLSchema" xmlns:p="http://schemas.microsoft.com/office/2006/metadata/properties" xmlns:ns2="beab5909-2256-4ef5-9bfe-179cc9eb78a8" xmlns:ns3="a2803eea-376f-4b0d-b851-13f11d2e39ae" targetNamespace="http://schemas.microsoft.com/office/2006/metadata/properties" ma:root="true" ma:fieldsID="de9ee5acc64c1a4a943db53b6ab7a6bb" ns2:_="" ns3:_="">
    <xsd:import namespace="beab5909-2256-4ef5-9bfe-179cc9eb78a8"/>
    <xsd:import namespace="a2803eea-376f-4b0d-b851-13f11d2e39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ab5909-2256-4ef5-9bfe-179cc9eb78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2803eea-376f-4b0d-b851-13f11d2e39ae"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AA31A3D-B422-4B42-960D-D671307383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ab5909-2256-4ef5-9bfe-179cc9eb78a8"/>
    <ds:schemaRef ds:uri="a2803eea-376f-4b0d-b851-13f11d2e39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6FDE1F6-F12B-4421-BEDC-BAB3E2B65E03}">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FF060E53-B76C-48EE-9B3B-1EA913775A6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OICA PP Template (16_9)</Template>
  <TotalTime>1</TotalTime>
  <Words>186</Words>
  <Application>Microsoft Office PowerPoint</Application>
  <PresentationFormat>Widescreen</PresentationFormat>
  <Paragraphs>18</Paragraphs>
  <Slides>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Courier New</vt:lpstr>
      <vt:lpstr>Wingdings</vt:lpstr>
      <vt:lpstr>Masque présentation OICA</vt:lpstr>
      <vt:lpstr>ALKS: Extension of the scope for CVs and Busses</vt:lpstr>
      <vt:lpstr>Background</vt:lpstr>
      <vt:lpstr>Affected requirements</vt:lpstr>
    </vt:vector>
  </TitlesOfParts>
  <Company>Daimler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Rieg, Andreas (019)</dc:creator>
  <cp:lastModifiedBy>FG</cp:lastModifiedBy>
  <cp:revision>41</cp:revision>
  <dcterms:created xsi:type="dcterms:W3CDTF">2019-06-07T09:24:16Z</dcterms:created>
  <dcterms:modified xsi:type="dcterms:W3CDTF">2020-09-16T14:36:25Z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0x0101004B3B64F82E7098488BA699CD80F6C817</vt:lpwstr>
  </property>
</Properties>
</file>