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60" r:id="rId6"/>
    <p:sldId id="257" r:id="rId7"/>
    <p:sldId id="259" r:id="rId8"/>
    <p:sldId id="258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34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DAE5B-4107-42E0-AE6C-7DCF593E2ECE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E847A-F82F-4057-B92E-6579F81F8C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22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2C0A7-0A5B-4E5B-9956-2CF01C17D1F1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E3FFF-1CCD-423A-A624-3BD354B71F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63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  <a:effectLst/>
        </p:spPr>
        <p:txBody>
          <a:bodyPr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789040"/>
            <a:ext cx="6400800" cy="67786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A2AC-A7BD-442F-AACE-5656494C77C8}" type="datetime1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4564063"/>
            <a:ext cx="8477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2125486" y="5452239"/>
            <a:ext cx="48766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APAN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UTOMOBILE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TANDARDS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NTERNATIONALIZATION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ENTER</a:t>
            </a:r>
          </a:p>
        </p:txBody>
      </p:sp>
    </p:spTree>
    <p:extLst>
      <p:ext uri="{BB962C8B-B14F-4D97-AF65-F5344CB8AC3E}">
        <p14:creationId xmlns:p14="http://schemas.microsoft.com/office/powerpoint/2010/main" val="3705364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DFBA-1654-40D7-8C4F-FADCF61981E9}" type="datetime1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712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FB22-D820-48F3-B5BA-3A2232FE40EA}" type="datetime1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68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0E94-5E85-4F52-873F-8CC9D78AFCCC}" type="datetime1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40195" y="70912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正方形/長方形 7"/>
          <p:cNvSpPr/>
          <p:nvPr userDrawn="1"/>
        </p:nvSpPr>
        <p:spPr>
          <a:xfrm>
            <a:off x="0" y="0"/>
            <a:ext cx="8540195" cy="546021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90000">
                <a:schemeClr val="accent1">
                  <a:shade val="93000"/>
                  <a:satMod val="130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540195" cy="548680"/>
          </a:xfrm>
          <a:noFill/>
          <a:effectLst/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7679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1988840"/>
            <a:ext cx="8640960" cy="1362075"/>
          </a:xfrm>
          <a:noFill/>
          <a:effectLst/>
        </p:spPr>
        <p:txBody>
          <a:bodyPr anchor="t">
            <a:normAutofit/>
          </a:bodyPr>
          <a:lstStyle>
            <a:lvl1pPr algn="ctr">
              <a:defRPr sz="3600" b="0" cap="all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8B14-C155-41D7-8C51-1B8929EFDE1F}" type="datetime1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24534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326-624B-4033-884D-0D3E535DB7E6}" type="datetime1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024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91B4-3819-43F6-B403-2FAD10971C9E}" type="datetime1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861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D658-CBAA-442C-98F3-C3837E39FC9D}" type="datetime1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325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9CFEC-45C9-4B31-BED1-13CAACEFBB4B}" type="datetime1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4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467C-43FA-4156-9E93-0F4BA7685E66}" type="datetime1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23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7DDD-9303-47A6-8BAF-AF7F02EE8657}" type="datetime1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70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664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75000">
                <a:schemeClr val="accent1">
                  <a:shade val="93000"/>
                  <a:satMod val="130000"/>
                </a:schemeClr>
              </a:gs>
              <a:gs pos="90000">
                <a:schemeClr val="bg1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86EF2-52B6-49BB-95CA-F9E0B9EC395A}" type="datetime1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i="1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882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9512" y="1899387"/>
            <a:ext cx="8568952" cy="1470025"/>
          </a:xfrm>
        </p:spPr>
        <p:txBody>
          <a:bodyPr>
            <a:noAutofit/>
          </a:bodyPr>
          <a:lstStyle/>
          <a:p>
            <a:r>
              <a:rPr kumimoji="1" lang="en-US" altLang="ja-JP" sz="2600" dirty="0"/>
              <a:t>Japan’s comment on GRSP/2020/12</a:t>
            </a:r>
            <a:br>
              <a:rPr kumimoji="1" lang="en-US" altLang="ja-JP" sz="2600" dirty="0"/>
            </a:br>
            <a:r>
              <a:rPr kumimoji="1" lang="en-US" altLang="ja-JP" sz="2600" dirty="0"/>
              <a:t>regarding </a:t>
            </a:r>
            <a:r>
              <a:rPr lang="en-US" altLang="ja-JP" sz="2600" dirty="0"/>
              <a:t>the test procedure for the height of head restraints in the case of vehicles having a low roof construction</a:t>
            </a:r>
            <a:endParaRPr kumimoji="1" lang="ja-JP" altLang="en-US" sz="2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75656" y="3789040"/>
            <a:ext cx="6400800" cy="677863"/>
          </a:xfrm>
        </p:spPr>
        <p:txBody>
          <a:bodyPr>
            <a:noAutofit/>
          </a:bodyPr>
          <a:lstStyle/>
          <a:p>
            <a:r>
              <a:rPr kumimoji="1" lang="en-US" altLang="ja-JP" sz="2000" dirty="0"/>
              <a:t>The 68th session of GRSP</a:t>
            </a:r>
          </a:p>
          <a:p>
            <a:r>
              <a:rPr lang="en-US" altLang="ja-JP" sz="2000" dirty="0"/>
              <a:t>7-11, December 2020</a:t>
            </a:r>
            <a:endParaRPr kumimoji="1" lang="ja-JP" altLang="en-US" sz="20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8F0989B-0D01-4F38-9AD0-83B4D3871EB8}"/>
              </a:ext>
            </a:extLst>
          </p:cNvPr>
          <p:cNvSpPr txBox="1"/>
          <p:nvPr/>
        </p:nvSpPr>
        <p:spPr>
          <a:xfrm>
            <a:off x="251520" y="332656"/>
            <a:ext cx="3557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Submitted by the expert from Japan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163E818-ECD5-4AA4-BD17-EE8940CDE4DD}"/>
              </a:ext>
            </a:extLst>
          </p:cNvPr>
          <p:cNvSpPr txBox="1"/>
          <p:nvPr/>
        </p:nvSpPr>
        <p:spPr>
          <a:xfrm>
            <a:off x="5004049" y="332656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Informal document GRSP-68-31-Rev.1</a:t>
            </a:r>
          </a:p>
          <a:p>
            <a:r>
              <a:rPr lang="en-US" altLang="ja-JP" dirty="0"/>
              <a:t>68</a:t>
            </a:r>
            <a:r>
              <a:rPr lang="en-US" altLang="ja-JP" baseline="30000" dirty="0"/>
              <a:t>th</a:t>
            </a:r>
            <a:r>
              <a:rPr lang="en-US" altLang="ja-JP" dirty="0"/>
              <a:t> GRSP, 7-11 December 2020</a:t>
            </a:r>
          </a:p>
          <a:p>
            <a:r>
              <a:rPr lang="en-US" altLang="ja-JP" dirty="0"/>
              <a:t>Agenda item 7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3315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3851B3-B5FA-4CE8-9121-B2E7106A4B41}" type="slidenum">
              <a:rPr kumimoji="1" lang="ja-JP" altLang="en-US" sz="1800" b="0" i="1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800" b="0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5169"/>
            <a:ext cx="8540195" cy="548680"/>
          </a:xfrm>
          <a:noFill/>
        </p:spPr>
        <p:txBody>
          <a:bodyPr>
            <a:normAutofit/>
          </a:bodyPr>
          <a:lstStyle/>
          <a:p>
            <a:pPr algn="ctr"/>
            <a:r>
              <a:rPr kumimoji="1" lang="en-US" altLang="ja-JP" dirty="0"/>
              <a:t>Concerns from Japan</a:t>
            </a:r>
            <a:endParaRPr kumimoji="1" lang="ja-JP" altLang="en-US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185918" y="188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3" name="タイトル 1"/>
          <p:cNvSpPr txBox="1">
            <a:spLocks/>
          </p:cNvSpPr>
          <p:nvPr/>
        </p:nvSpPr>
        <p:spPr>
          <a:xfrm>
            <a:off x="179512" y="1899387"/>
            <a:ext cx="8568952" cy="3905877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2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ja-JP" sz="2600" b="1" u="sng" dirty="0">
                <a:solidFill>
                  <a:schemeClr val="tx1"/>
                </a:solidFill>
              </a:rPr>
              <a:t>Range of exempted vehicles</a:t>
            </a:r>
            <a:r>
              <a:rPr lang="en-US" altLang="ja-JP" sz="2600" dirty="0">
                <a:solidFill>
                  <a:schemeClr val="tx1"/>
                </a:solidFill>
              </a:rPr>
              <a:t>: This exemption could be </a:t>
            </a:r>
          </a:p>
          <a:p>
            <a:r>
              <a:rPr lang="en-US" altLang="ja-JP" sz="2600" dirty="0">
                <a:solidFill>
                  <a:schemeClr val="tx1"/>
                </a:solidFill>
              </a:rPr>
              <a:t>         applicable to a wide range of passenger cars (not only </a:t>
            </a:r>
          </a:p>
          <a:p>
            <a:r>
              <a:rPr lang="en-US" altLang="ja-JP" sz="2600" dirty="0">
                <a:solidFill>
                  <a:schemeClr val="tx1"/>
                </a:solidFill>
              </a:rPr>
              <a:t>         sport-type cars).</a:t>
            </a:r>
          </a:p>
          <a:p>
            <a:endParaRPr lang="en-US" altLang="ja-JP" sz="260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ja-JP" sz="2600" b="1" u="sng" dirty="0">
                <a:solidFill>
                  <a:schemeClr val="tx1"/>
                </a:solidFill>
              </a:rPr>
              <a:t>Safety risk on tall occupants</a:t>
            </a:r>
            <a:r>
              <a:rPr lang="en-US" altLang="ja-JP" sz="2600" dirty="0">
                <a:solidFill>
                  <a:schemeClr val="tx1"/>
                </a:solidFill>
              </a:rPr>
              <a:t>: Risk of whiplash injury to taller occupants could increase due to </a:t>
            </a:r>
            <a:r>
              <a:rPr lang="en-US" altLang="ja-JP" sz="2600" dirty="0" err="1">
                <a:solidFill>
                  <a:schemeClr val="tx1"/>
                </a:solidFill>
              </a:rPr>
              <a:t>unadjustability</a:t>
            </a:r>
            <a:r>
              <a:rPr lang="en-US" altLang="ja-JP" sz="2600" dirty="0">
                <a:solidFill>
                  <a:schemeClr val="tx1"/>
                </a:solidFill>
              </a:rPr>
              <a:t> and small height of head restraint.</a:t>
            </a:r>
            <a:endParaRPr lang="ja-JP" altLang="en-US" sz="2600" dirty="0">
              <a:solidFill>
                <a:schemeClr val="tx1"/>
              </a:solidFill>
            </a:endParaRPr>
          </a:p>
        </p:txBody>
      </p:sp>
      <p:sp>
        <p:nvSpPr>
          <p:cNvPr id="64" name="タイトル 1"/>
          <p:cNvSpPr txBox="1">
            <a:spLocks/>
          </p:cNvSpPr>
          <p:nvPr/>
        </p:nvSpPr>
        <p:spPr>
          <a:xfrm>
            <a:off x="179512" y="887740"/>
            <a:ext cx="8568952" cy="81306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2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altLang="ja-JP" sz="2600" dirty="0">
                <a:solidFill>
                  <a:schemeClr val="tx1"/>
                </a:solidFill>
              </a:rPr>
              <a:t>These two factors should be took into consideration among GRSP experts.</a:t>
            </a:r>
            <a:endParaRPr lang="ja-JP" alt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577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3851B3-B5FA-4CE8-9121-B2E7106A4B41}" type="slidenum">
              <a:rPr kumimoji="1" lang="ja-JP" altLang="en-US" sz="1800" b="0" i="1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800" b="0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5169"/>
            <a:ext cx="8540195" cy="548680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Example of small car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2483768" y="764704"/>
            <a:ext cx="5030688" cy="2251794"/>
            <a:chOff x="621006" y="262280"/>
            <a:chExt cx="7378773" cy="3302824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621006" y="262280"/>
              <a:ext cx="7378773" cy="3302824"/>
              <a:chOff x="591670" y="1434864"/>
              <a:chExt cx="7378773" cy="3302824"/>
            </a:xfrm>
          </p:grpSpPr>
          <p:grpSp>
            <p:nvGrpSpPr>
              <p:cNvPr id="9" name="グループ化 8"/>
              <p:cNvGrpSpPr/>
              <p:nvPr/>
            </p:nvGrpSpPr>
            <p:grpSpPr>
              <a:xfrm>
                <a:off x="6174375" y="3435970"/>
                <a:ext cx="1245327" cy="1245327"/>
                <a:chOff x="6174375" y="3435970"/>
                <a:chExt cx="1245327" cy="1245327"/>
              </a:xfrm>
            </p:grpSpPr>
            <p:sp>
              <p:nvSpPr>
                <p:cNvPr id="24" name="楕円 23"/>
                <p:cNvSpPr/>
                <p:nvPr/>
              </p:nvSpPr>
              <p:spPr>
                <a:xfrm>
                  <a:off x="6174375" y="3435970"/>
                  <a:ext cx="1245327" cy="1245327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 w="38100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" name="楕円 24"/>
                <p:cNvSpPr/>
                <p:nvPr/>
              </p:nvSpPr>
              <p:spPr>
                <a:xfrm>
                  <a:off x="6319043" y="3575086"/>
                  <a:ext cx="955990" cy="95599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" name="グループ化 9"/>
              <p:cNvGrpSpPr/>
              <p:nvPr/>
            </p:nvGrpSpPr>
            <p:grpSpPr>
              <a:xfrm>
                <a:off x="775059" y="3492361"/>
                <a:ext cx="1245327" cy="1245327"/>
                <a:chOff x="6174375" y="3435970"/>
                <a:chExt cx="1245327" cy="1245327"/>
              </a:xfrm>
            </p:grpSpPr>
            <p:sp>
              <p:nvSpPr>
                <p:cNvPr id="22" name="楕円 21"/>
                <p:cNvSpPr/>
                <p:nvPr/>
              </p:nvSpPr>
              <p:spPr>
                <a:xfrm>
                  <a:off x="6174375" y="3435970"/>
                  <a:ext cx="1245327" cy="1245327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 w="38100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" name="楕円 22"/>
                <p:cNvSpPr/>
                <p:nvPr/>
              </p:nvSpPr>
              <p:spPr>
                <a:xfrm>
                  <a:off x="6319043" y="3575086"/>
                  <a:ext cx="955990" cy="95599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" name="グループ化 10"/>
              <p:cNvGrpSpPr/>
              <p:nvPr/>
            </p:nvGrpSpPr>
            <p:grpSpPr>
              <a:xfrm>
                <a:off x="591670" y="1434864"/>
                <a:ext cx="7292147" cy="3302824"/>
                <a:chOff x="591670" y="1434864"/>
                <a:chExt cx="7292147" cy="3302824"/>
              </a:xfrm>
            </p:grpSpPr>
            <p:sp>
              <p:nvSpPr>
                <p:cNvPr id="15" name="フリーフォーム 14"/>
                <p:cNvSpPr/>
                <p:nvPr/>
              </p:nvSpPr>
              <p:spPr>
                <a:xfrm>
                  <a:off x="591670" y="1434864"/>
                  <a:ext cx="7292147" cy="2850777"/>
                </a:xfrm>
                <a:custGeom>
                  <a:avLst/>
                  <a:gdLst>
                    <a:gd name="connsiteX0" fmla="*/ 1559858 w 7322884"/>
                    <a:gd name="connsiteY0" fmla="*/ 2781621 h 2858461"/>
                    <a:gd name="connsiteX1" fmla="*/ 5440295 w 7322884"/>
                    <a:gd name="connsiteY1" fmla="*/ 2781621 h 2858461"/>
                    <a:gd name="connsiteX2" fmla="*/ 5440295 w 7322884"/>
                    <a:gd name="connsiteY2" fmla="*/ 2858461 h 2858461"/>
                    <a:gd name="connsiteX3" fmla="*/ 5440295 w 7322884"/>
                    <a:gd name="connsiteY3" fmla="*/ 2504995 h 2858461"/>
                    <a:gd name="connsiteX4" fmla="*/ 5640080 w 7322884"/>
                    <a:gd name="connsiteY4" fmla="*/ 2082374 h 2858461"/>
                    <a:gd name="connsiteX5" fmla="*/ 5916705 w 7322884"/>
                    <a:gd name="connsiteY5" fmla="*/ 1921009 h 2858461"/>
                    <a:gd name="connsiteX6" fmla="*/ 6216383 w 7322884"/>
                    <a:gd name="connsiteY6" fmla="*/ 1867221 h 2858461"/>
                    <a:gd name="connsiteX7" fmla="*/ 6646689 w 7322884"/>
                    <a:gd name="connsiteY7" fmla="*/ 2005533 h 2858461"/>
                    <a:gd name="connsiteX8" fmla="*/ 6907946 w 7322884"/>
                    <a:gd name="connsiteY8" fmla="*/ 2420471 h 2858461"/>
                    <a:gd name="connsiteX9" fmla="*/ 6930998 w 7322884"/>
                    <a:gd name="connsiteY9" fmla="*/ 2781621 h 2858461"/>
                    <a:gd name="connsiteX10" fmla="*/ 6930998 w 7322884"/>
                    <a:gd name="connsiteY10" fmla="*/ 2820041 h 2858461"/>
                    <a:gd name="connsiteX11" fmla="*/ 7253727 w 7322884"/>
                    <a:gd name="connsiteY11" fmla="*/ 2789305 h 2858461"/>
                    <a:gd name="connsiteX12" fmla="*/ 7322884 w 7322884"/>
                    <a:gd name="connsiteY12" fmla="*/ 2720148 h 2858461"/>
                    <a:gd name="connsiteX13" fmla="*/ 7292147 w 7322884"/>
                    <a:gd name="connsiteY13" fmla="*/ 2635624 h 2858461"/>
                    <a:gd name="connsiteX14" fmla="*/ 7269095 w 7322884"/>
                    <a:gd name="connsiteY14" fmla="*/ 2397419 h 2858461"/>
                    <a:gd name="connsiteX15" fmla="*/ 7292147 w 7322884"/>
                    <a:gd name="connsiteY15" fmla="*/ 1890273 h 2858461"/>
                    <a:gd name="connsiteX16" fmla="*/ 7230675 w 7322884"/>
                    <a:gd name="connsiteY16" fmla="*/ 1575227 h 2858461"/>
                    <a:gd name="connsiteX17" fmla="*/ 7153835 w 7322884"/>
                    <a:gd name="connsiteY17" fmla="*/ 1436915 h 2858461"/>
                    <a:gd name="connsiteX18" fmla="*/ 6877210 w 7322884"/>
                    <a:gd name="connsiteY18" fmla="*/ 1275550 h 2858461"/>
                    <a:gd name="connsiteX19" fmla="*/ 6262487 w 7322884"/>
                    <a:gd name="connsiteY19" fmla="*/ 1021977 h 2858461"/>
                    <a:gd name="connsiteX20" fmla="*/ 6101122 w 7322884"/>
                    <a:gd name="connsiteY20" fmla="*/ 1075765 h 2858461"/>
                    <a:gd name="connsiteX21" fmla="*/ 5978178 w 7322884"/>
                    <a:gd name="connsiteY21" fmla="*/ 1075765 h 2858461"/>
                    <a:gd name="connsiteX22" fmla="*/ 5870601 w 7322884"/>
                    <a:gd name="connsiteY22" fmla="*/ 1075765 h 2858461"/>
                    <a:gd name="connsiteX23" fmla="*/ 4379899 w 7322884"/>
                    <a:gd name="connsiteY23" fmla="*/ 192101 h 2858461"/>
                    <a:gd name="connsiteX24" fmla="*/ 4026433 w 7322884"/>
                    <a:gd name="connsiteY24" fmla="*/ 69157 h 2858461"/>
                    <a:gd name="connsiteX25" fmla="*/ 3511603 w 7322884"/>
                    <a:gd name="connsiteY25" fmla="*/ 15369 h 2858461"/>
                    <a:gd name="connsiteX26" fmla="*/ 2843092 w 7322884"/>
                    <a:gd name="connsiteY26" fmla="*/ 0 h 2858461"/>
                    <a:gd name="connsiteX27" fmla="*/ 1559858 w 7322884"/>
                    <a:gd name="connsiteY27" fmla="*/ 15369 h 2858461"/>
                    <a:gd name="connsiteX28" fmla="*/ 1006608 w 7322884"/>
                    <a:gd name="connsiteY28" fmla="*/ 122945 h 2858461"/>
                    <a:gd name="connsiteX29" fmla="*/ 499462 w 7322884"/>
                    <a:gd name="connsiteY29" fmla="*/ 184417 h 2858461"/>
                    <a:gd name="connsiteX30" fmla="*/ 353465 w 7322884"/>
                    <a:gd name="connsiteY30" fmla="*/ 207469 h 2858461"/>
                    <a:gd name="connsiteX31" fmla="*/ 391885 w 7322884"/>
                    <a:gd name="connsiteY31" fmla="*/ 276626 h 2858461"/>
                    <a:gd name="connsiteX32" fmla="*/ 468726 w 7322884"/>
                    <a:gd name="connsiteY32" fmla="*/ 315046 h 2858461"/>
                    <a:gd name="connsiteX33" fmla="*/ 130628 w 7322884"/>
                    <a:gd name="connsiteY33" fmla="*/ 1014293 h 2858461"/>
                    <a:gd name="connsiteX34" fmla="*/ 99892 w 7322884"/>
                    <a:gd name="connsiteY34" fmla="*/ 1590595 h 2858461"/>
                    <a:gd name="connsiteX35" fmla="*/ 23052 w 7322884"/>
                    <a:gd name="connsiteY35" fmla="*/ 1721224 h 2858461"/>
                    <a:gd name="connsiteX36" fmla="*/ 15368 w 7322884"/>
                    <a:gd name="connsiteY36" fmla="*/ 2328263 h 2858461"/>
                    <a:gd name="connsiteX37" fmla="*/ 0 w 7322884"/>
                    <a:gd name="connsiteY37" fmla="*/ 2558784 h 2858461"/>
                    <a:gd name="connsiteX38" fmla="*/ 15368 w 7322884"/>
                    <a:gd name="connsiteY38" fmla="*/ 2604888 h 2858461"/>
                    <a:gd name="connsiteX39" fmla="*/ 61472 w 7322884"/>
                    <a:gd name="connsiteY39" fmla="*/ 2674044 h 2858461"/>
                    <a:gd name="connsiteX40" fmla="*/ 138312 w 7322884"/>
                    <a:gd name="connsiteY40" fmla="*/ 2635624 h 2858461"/>
                    <a:gd name="connsiteX41" fmla="*/ 161364 w 7322884"/>
                    <a:gd name="connsiteY41" fmla="*/ 2397419 h 2858461"/>
                    <a:gd name="connsiteX42" fmla="*/ 291993 w 7322884"/>
                    <a:gd name="connsiteY42" fmla="*/ 2105426 h 2858461"/>
                    <a:gd name="connsiteX43" fmla="*/ 491778 w 7322884"/>
                    <a:gd name="connsiteY43" fmla="*/ 1997849 h 2858461"/>
                    <a:gd name="connsiteX44" fmla="*/ 699247 w 7322884"/>
                    <a:gd name="connsiteY44" fmla="*/ 1944061 h 2858461"/>
                    <a:gd name="connsiteX45" fmla="*/ 937452 w 7322884"/>
                    <a:gd name="connsiteY45" fmla="*/ 1928693 h 2858461"/>
                    <a:gd name="connsiteX46" fmla="*/ 1221761 w 7322884"/>
                    <a:gd name="connsiteY46" fmla="*/ 2051637 h 2858461"/>
                    <a:gd name="connsiteX47" fmla="*/ 1490702 w 7322884"/>
                    <a:gd name="connsiteY47" fmla="*/ 2343631 h 2858461"/>
                    <a:gd name="connsiteX48" fmla="*/ 1529122 w 7322884"/>
                    <a:gd name="connsiteY48" fmla="*/ 2681728 h 2858461"/>
                    <a:gd name="connsiteX49" fmla="*/ 1559858 w 7322884"/>
                    <a:gd name="connsiteY49" fmla="*/ 2781621 h 2858461"/>
                    <a:gd name="connsiteX0" fmla="*/ 1559858 w 7322884"/>
                    <a:gd name="connsiteY0" fmla="*/ 2781621 h 2858461"/>
                    <a:gd name="connsiteX1" fmla="*/ 5440295 w 7322884"/>
                    <a:gd name="connsiteY1" fmla="*/ 2781621 h 2858461"/>
                    <a:gd name="connsiteX2" fmla="*/ 5440295 w 7322884"/>
                    <a:gd name="connsiteY2" fmla="*/ 2858461 h 2858461"/>
                    <a:gd name="connsiteX3" fmla="*/ 5440295 w 7322884"/>
                    <a:gd name="connsiteY3" fmla="*/ 2504995 h 2858461"/>
                    <a:gd name="connsiteX4" fmla="*/ 5640080 w 7322884"/>
                    <a:gd name="connsiteY4" fmla="*/ 2082374 h 2858461"/>
                    <a:gd name="connsiteX5" fmla="*/ 5916705 w 7322884"/>
                    <a:gd name="connsiteY5" fmla="*/ 1921009 h 2858461"/>
                    <a:gd name="connsiteX6" fmla="*/ 6216383 w 7322884"/>
                    <a:gd name="connsiteY6" fmla="*/ 1867221 h 2858461"/>
                    <a:gd name="connsiteX7" fmla="*/ 6646689 w 7322884"/>
                    <a:gd name="connsiteY7" fmla="*/ 2005533 h 2858461"/>
                    <a:gd name="connsiteX8" fmla="*/ 6907946 w 7322884"/>
                    <a:gd name="connsiteY8" fmla="*/ 2420471 h 2858461"/>
                    <a:gd name="connsiteX9" fmla="*/ 6930998 w 7322884"/>
                    <a:gd name="connsiteY9" fmla="*/ 2781621 h 2858461"/>
                    <a:gd name="connsiteX10" fmla="*/ 6930998 w 7322884"/>
                    <a:gd name="connsiteY10" fmla="*/ 2820041 h 2858461"/>
                    <a:gd name="connsiteX11" fmla="*/ 7253727 w 7322884"/>
                    <a:gd name="connsiteY11" fmla="*/ 2789305 h 2858461"/>
                    <a:gd name="connsiteX12" fmla="*/ 7322884 w 7322884"/>
                    <a:gd name="connsiteY12" fmla="*/ 2720148 h 2858461"/>
                    <a:gd name="connsiteX13" fmla="*/ 7292147 w 7322884"/>
                    <a:gd name="connsiteY13" fmla="*/ 2635624 h 2858461"/>
                    <a:gd name="connsiteX14" fmla="*/ 7269095 w 7322884"/>
                    <a:gd name="connsiteY14" fmla="*/ 2397419 h 2858461"/>
                    <a:gd name="connsiteX15" fmla="*/ 7292147 w 7322884"/>
                    <a:gd name="connsiteY15" fmla="*/ 1890273 h 2858461"/>
                    <a:gd name="connsiteX16" fmla="*/ 7230675 w 7322884"/>
                    <a:gd name="connsiteY16" fmla="*/ 1575227 h 2858461"/>
                    <a:gd name="connsiteX17" fmla="*/ 7153835 w 7322884"/>
                    <a:gd name="connsiteY17" fmla="*/ 1436915 h 2858461"/>
                    <a:gd name="connsiteX18" fmla="*/ 6877210 w 7322884"/>
                    <a:gd name="connsiteY18" fmla="*/ 1275550 h 2858461"/>
                    <a:gd name="connsiteX19" fmla="*/ 6262487 w 7322884"/>
                    <a:gd name="connsiteY19" fmla="*/ 1021977 h 2858461"/>
                    <a:gd name="connsiteX20" fmla="*/ 6101122 w 7322884"/>
                    <a:gd name="connsiteY20" fmla="*/ 1075765 h 2858461"/>
                    <a:gd name="connsiteX21" fmla="*/ 5978178 w 7322884"/>
                    <a:gd name="connsiteY21" fmla="*/ 1075765 h 2858461"/>
                    <a:gd name="connsiteX22" fmla="*/ 5778393 w 7322884"/>
                    <a:gd name="connsiteY22" fmla="*/ 983557 h 2858461"/>
                    <a:gd name="connsiteX23" fmla="*/ 4379899 w 7322884"/>
                    <a:gd name="connsiteY23" fmla="*/ 192101 h 2858461"/>
                    <a:gd name="connsiteX24" fmla="*/ 4026433 w 7322884"/>
                    <a:gd name="connsiteY24" fmla="*/ 69157 h 2858461"/>
                    <a:gd name="connsiteX25" fmla="*/ 3511603 w 7322884"/>
                    <a:gd name="connsiteY25" fmla="*/ 15369 h 2858461"/>
                    <a:gd name="connsiteX26" fmla="*/ 2843092 w 7322884"/>
                    <a:gd name="connsiteY26" fmla="*/ 0 h 2858461"/>
                    <a:gd name="connsiteX27" fmla="*/ 1559858 w 7322884"/>
                    <a:gd name="connsiteY27" fmla="*/ 15369 h 2858461"/>
                    <a:gd name="connsiteX28" fmla="*/ 1006608 w 7322884"/>
                    <a:gd name="connsiteY28" fmla="*/ 122945 h 2858461"/>
                    <a:gd name="connsiteX29" fmla="*/ 499462 w 7322884"/>
                    <a:gd name="connsiteY29" fmla="*/ 184417 h 2858461"/>
                    <a:gd name="connsiteX30" fmla="*/ 353465 w 7322884"/>
                    <a:gd name="connsiteY30" fmla="*/ 207469 h 2858461"/>
                    <a:gd name="connsiteX31" fmla="*/ 391885 w 7322884"/>
                    <a:gd name="connsiteY31" fmla="*/ 276626 h 2858461"/>
                    <a:gd name="connsiteX32" fmla="*/ 468726 w 7322884"/>
                    <a:gd name="connsiteY32" fmla="*/ 315046 h 2858461"/>
                    <a:gd name="connsiteX33" fmla="*/ 130628 w 7322884"/>
                    <a:gd name="connsiteY33" fmla="*/ 1014293 h 2858461"/>
                    <a:gd name="connsiteX34" fmla="*/ 99892 w 7322884"/>
                    <a:gd name="connsiteY34" fmla="*/ 1590595 h 2858461"/>
                    <a:gd name="connsiteX35" fmla="*/ 23052 w 7322884"/>
                    <a:gd name="connsiteY35" fmla="*/ 1721224 h 2858461"/>
                    <a:gd name="connsiteX36" fmla="*/ 15368 w 7322884"/>
                    <a:gd name="connsiteY36" fmla="*/ 2328263 h 2858461"/>
                    <a:gd name="connsiteX37" fmla="*/ 0 w 7322884"/>
                    <a:gd name="connsiteY37" fmla="*/ 2558784 h 2858461"/>
                    <a:gd name="connsiteX38" fmla="*/ 15368 w 7322884"/>
                    <a:gd name="connsiteY38" fmla="*/ 2604888 h 2858461"/>
                    <a:gd name="connsiteX39" fmla="*/ 61472 w 7322884"/>
                    <a:gd name="connsiteY39" fmla="*/ 2674044 h 2858461"/>
                    <a:gd name="connsiteX40" fmla="*/ 138312 w 7322884"/>
                    <a:gd name="connsiteY40" fmla="*/ 2635624 h 2858461"/>
                    <a:gd name="connsiteX41" fmla="*/ 161364 w 7322884"/>
                    <a:gd name="connsiteY41" fmla="*/ 2397419 h 2858461"/>
                    <a:gd name="connsiteX42" fmla="*/ 291993 w 7322884"/>
                    <a:gd name="connsiteY42" fmla="*/ 2105426 h 2858461"/>
                    <a:gd name="connsiteX43" fmla="*/ 491778 w 7322884"/>
                    <a:gd name="connsiteY43" fmla="*/ 1997849 h 2858461"/>
                    <a:gd name="connsiteX44" fmla="*/ 699247 w 7322884"/>
                    <a:gd name="connsiteY44" fmla="*/ 1944061 h 2858461"/>
                    <a:gd name="connsiteX45" fmla="*/ 937452 w 7322884"/>
                    <a:gd name="connsiteY45" fmla="*/ 1928693 h 2858461"/>
                    <a:gd name="connsiteX46" fmla="*/ 1221761 w 7322884"/>
                    <a:gd name="connsiteY46" fmla="*/ 2051637 h 2858461"/>
                    <a:gd name="connsiteX47" fmla="*/ 1490702 w 7322884"/>
                    <a:gd name="connsiteY47" fmla="*/ 2343631 h 2858461"/>
                    <a:gd name="connsiteX48" fmla="*/ 1529122 w 7322884"/>
                    <a:gd name="connsiteY48" fmla="*/ 2681728 h 2858461"/>
                    <a:gd name="connsiteX49" fmla="*/ 1559858 w 7322884"/>
                    <a:gd name="connsiteY49" fmla="*/ 2781621 h 2858461"/>
                    <a:gd name="connsiteX0" fmla="*/ 1559858 w 7322884"/>
                    <a:gd name="connsiteY0" fmla="*/ 2781621 h 2858461"/>
                    <a:gd name="connsiteX1" fmla="*/ 5440295 w 7322884"/>
                    <a:gd name="connsiteY1" fmla="*/ 2781621 h 2858461"/>
                    <a:gd name="connsiteX2" fmla="*/ 5440295 w 7322884"/>
                    <a:gd name="connsiteY2" fmla="*/ 2858461 h 2858461"/>
                    <a:gd name="connsiteX3" fmla="*/ 5440295 w 7322884"/>
                    <a:gd name="connsiteY3" fmla="*/ 2504995 h 2858461"/>
                    <a:gd name="connsiteX4" fmla="*/ 5640080 w 7322884"/>
                    <a:gd name="connsiteY4" fmla="*/ 2082374 h 2858461"/>
                    <a:gd name="connsiteX5" fmla="*/ 5916705 w 7322884"/>
                    <a:gd name="connsiteY5" fmla="*/ 1921009 h 2858461"/>
                    <a:gd name="connsiteX6" fmla="*/ 6216383 w 7322884"/>
                    <a:gd name="connsiteY6" fmla="*/ 1867221 h 2858461"/>
                    <a:gd name="connsiteX7" fmla="*/ 6646689 w 7322884"/>
                    <a:gd name="connsiteY7" fmla="*/ 2005533 h 2858461"/>
                    <a:gd name="connsiteX8" fmla="*/ 6907946 w 7322884"/>
                    <a:gd name="connsiteY8" fmla="*/ 2420471 h 2858461"/>
                    <a:gd name="connsiteX9" fmla="*/ 6930998 w 7322884"/>
                    <a:gd name="connsiteY9" fmla="*/ 2781621 h 2858461"/>
                    <a:gd name="connsiteX10" fmla="*/ 6930998 w 7322884"/>
                    <a:gd name="connsiteY10" fmla="*/ 2820041 h 2858461"/>
                    <a:gd name="connsiteX11" fmla="*/ 7230675 w 7322884"/>
                    <a:gd name="connsiteY11" fmla="*/ 2827725 h 2858461"/>
                    <a:gd name="connsiteX12" fmla="*/ 7322884 w 7322884"/>
                    <a:gd name="connsiteY12" fmla="*/ 2720148 h 2858461"/>
                    <a:gd name="connsiteX13" fmla="*/ 7292147 w 7322884"/>
                    <a:gd name="connsiteY13" fmla="*/ 2635624 h 2858461"/>
                    <a:gd name="connsiteX14" fmla="*/ 7269095 w 7322884"/>
                    <a:gd name="connsiteY14" fmla="*/ 2397419 h 2858461"/>
                    <a:gd name="connsiteX15" fmla="*/ 7292147 w 7322884"/>
                    <a:gd name="connsiteY15" fmla="*/ 1890273 h 2858461"/>
                    <a:gd name="connsiteX16" fmla="*/ 7230675 w 7322884"/>
                    <a:gd name="connsiteY16" fmla="*/ 1575227 h 2858461"/>
                    <a:gd name="connsiteX17" fmla="*/ 7153835 w 7322884"/>
                    <a:gd name="connsiteY17" fmla="*/ 1436915 h 2858461"/>
                    <a:gd name="connsiteX18" fmla="*/ 6877210 w 7322884"/>
                    <a:gd name="connsiteY18" fmla="*/ 1275550 h 2858461"/>
                    <a:gd name="connsiteX19" fmla="*/ 6262487 w 7322884"/>
                    <a:gd name="connsiteY19" fmla="*/ 1021977 h 2858461"/>
                    <a:gd name="connsiteX20" fmla="*/ 6101122 w 7322884"/>
                    <a:gd name="connsiteY20" fmla="*/ 1075765 h 2858461"/>
                    <a:gd name="connsiteX21" fmla="*/ 5978178 w 7322884"/>
                    <a:gd name="connsiteY21" fmla="*/ 1075765 h 2858461"/>
                    <a:gd name="connsiteX22" fmla="*/ 5778393 w 7322884"/>
                    <a:gd name="connsiteY22" fmla="*/ 983557 h 2858461"/>
                    <a:gd name="connsiteX23" fmla="*/ 4379899 w 7322884"/>
                    <a:gd name="connsiteY23" fmla="*/ 192101 h 2858461"/>
                    <a:gd name="connsiteX24" fmla="*/ 4026433 w 7322884"/>
                    <a:gd name="connsiteY24" fmla="*/ 69157 h 2858461"/>
                    <a:gd name="connsiteX25" fmla="*/ 3511603 w 7322884"/>
                    <a:gd name="connsiteY25" fmla="*/ 15369 h 2858461"/>
                    <a:gd name="connsiteX26" fmla="*/ 2843092 w 7322884"/>
                    <a:gd name="connsiteY26" fmla="*/ 0 h 2858461"/>
                    <a:gd name="connsiteX27" fmla="*/ 1559858 w 7322884"/>
                    <a:gd name="connsiteY27" fmla="*/ 15369 h 2858461"/>
                    <a:gd name="connsiteX28" fmla="*/ 1006608 w 7322884"/>
                    <a:gd name="connsiteY28" fmla="*/ 122945 h 2858461"/>
                    <a:gd name="connsiteX29" fmla="*/ 499462 w 7322884"/>
                    <a:gd name="connsiteY29" fmla="*/ 184417 h 2858461"/>
                    <a:gd name="connsiteX30" fmla="*/ 353465 w 7322884"/>
                    <a:gd name="connsiteY30" fmla="*/ 207469 h 2858461"/>
                    <a:gd name="connsiteX31" fmla="*/ 391885 w 7322884"/>
                    <a:gd name="connsiteY31" fmla="*/ 276626 h 2858461"/>
                    <a:gd name="connsiteX32" fmla="*/ 468726 w 7322884"/>
                    <a:gd name="connsiteY32" fmla="*/ 315046 h 2858461"/>
                    <a:gd name="connsiteX33" fmla="*/ 130628 w 7322884"/>
                    <a:gd name="connsiteY33" fmla="*/ 1014293 h 2858461"/>
                    <a:gd name="connsiteX34" fmla="*/ 99892 w 7322884"/>
                    <a:gd name="connsiteY34" fmla="*/ 1590595 h 2858461"/>
                    <a:gd name="connsiteX35" fmla="*/ 23052 w 7322884"/>
                    <a:gd name="connsiteY35" fmla="*/ 1721224 h 2858461"/>
                    <a:gd name="connsiteX36" fmla="*/ 15368 w 7322884"/>
                    <a:gd name="connsiteY36" fmla="*/ 2328263 h 2858461"/>
                    <a:gd name="connsiteX37" fmla="*/ 0 w 7322884"/>
                    <a:gd name="connsiteY37" fmla="*/ 2558784 h 2858461"/>
                    <a:gd name="connsiteX38" fmla="*/ 15368 w 7322884"/>
                    <a:gd name="connsiteY38" fmla="*/ 2604888 h 2858461"/>
                    <a:gd name="connsiteX39" fmla="*/ 61472 w 7322884"/>
                    <a:gd name="connsiteY39" fmla="*/ 2674044 h 2858461"/>
                    <a:gd name="connsiteX40" fmla="*/ 138312 w 7322884"/>
                    <a:gd name="connsiteY40" fmla="*/ 2635624 h 2858461"/>
                    <a:gd name="connsiteX41" fmla="*/ 161364 w 7322884"/>
                    <a:gd name="connsiteY41" fmla="*/ 2397419 h 2858461"/>
                    <a:gd name="connsiteX42" fmla="*/ 291993 w 7322884"/>
                    <a:gd name="connsiteY42" fmla="*/ 2105426 h 2858461"/>
                    <a:gd name="connsiteX43" fmla="*/ 491778 w 7322884"/>
                    <a:gd name="connsiteY43" fmla="*/ 1997849 h 2858461"/>
                    <a:gd name="connsiteX44" fmla="*/ 699247 w 7322884"/>
                    <a:gd name="connsiteY44" fmla="*/ 1944061 h 2858461"/>
                    <a:gd name="connsiteX45" fmla="*/ 937452 w 7322884"/>
                    <a:gd name="connsiteY45" fmla="*/ 1928693 h 2858461"/>
                    <a:gd name="connsiteX46" fmla="*/ 1221761 w 7322884"/>
                    <a:gd name="connsiteY46" fmla="*/ 2051637 h 2858461"/>
                    <a:gd name="connsiteX47" fmla="*/ 1490702 w 7322884"/>
                    <a:gd name="connsiteY47" fmla="*/ 2343631 h 2858461"/>
                    <a:gd name="connsiteX48" fmla="*/ 1529122 w 7322884"/>
                    <a:gd name="connsiteY48" fmla="*/ 2681728 h 2858461"/>
                    <a:gd name="connsiteX49" fmla="*/ 1559858 w 7322884"/>
                    <a:gd name="connsiteY49" fmla="*/ 2781621 h 2858461"/>
                    <a:gd name="connsiteX0" fmla="*/ 1559858 w 7292147"/>
                    <a:gd name="connsiteY0" fmla="*/ 2781621 h 2858461"/>
                    <a:gd name="connsiteX1" fmla="*/ 5440295 w 7292147"/>
                    <a:gd name="connsiteY1" fmla="*/ 2781621 h 2858461"/>
                    <a:gd name="connsiteX2" fmla="*/ 5440295 w 7292147"/>
                    <a:gd name="connsiteY2" fmla="*/ 2858461 h 2858461"/>
                    <a:gd name="connsiteX3" fmla="*/ 5440295 w 7292147"/>
                    <a:gd name="connsiteY3" fmla="*/ 2504995 h 2858461"/>
                    <a:gd name="connsiteX4" fmla="*/ 5640080 w 7292147"/>
                    <a:gd name="connsiteY4" fmla="*/ 2082374 h 2858461"/>
                    <a:gd name="connsiteX5" fmla="*/ 5916705 w 7292147"/>
                    <a:gd name="connsiteY5" fmla="*/ 1921009 h 2858461"/>
                    <a:gd name="connsiteX6" fmla="*/ 6216383 w 7292147"/>
                    <a:gd name="connsiteY6" fmla="*/ 1867221 h 2858461"/>
                    <a:gd name="connsiteX7" fmla="*/ 6646689 w 7292147"/>
                    <a:gd name="connsiteY7" fmla="*/ 2005533 h 2858461"/>
                    <a:gd name="connsiteX8" fmla="*/ 6907946 w 7292147"/>
                    <a:gd name="connsiteY8" fmla="*/ 2420471 h 2858461"/>
                    <a:gd name="connsiteX9" fmla="*/ 6930998 w 7292147"/>
                    <a:gd name="connsiteY9" fmla="*/ 2781621 h 2858461"/>
                    <a:gd name="connsiteX10" fmla="*/ 6930998 w 7292147"/>
                    <a:gd name="connsiteY10" fmla="*/ 2820041 h 2858461"/>
                    <a:gd name="connsiteX11" fmla="*/ 7230675 w 7292147"/>
                    <a:gd name="connsiteY11" fmla="*/ 2827725 h 2858461"/>
                    <a:gd name="connsiteX12" fmla="*/ 7284464 w 7292147"/>
                    <a:gd name="connsiteY12" fmla="*/ 2712464 h 2858461"/>
                    <a:gd name="connsiteX13" fmla="*/ 7292147 w 7292147"/>
                    <a:gd name="connsiteY13" fmla="*/ 2635624 h 2858461"/>
                    <a:gd name="connsiteX14" fmla="*/ 7269095 w 7292147"/>
                    <a:gd name="connsiteY14" fmla="*/ 2397419 h 2858461"/>
                    <a:gd name="connsiteX15" fmla="*/ 7292147 w 7292147"/>
                    <a:gd name="connsiteY15" fmla="*/ 1890273 h 2858461"/>
                    <a:gd name="connsiteX16" fmla="*/ 7230675 w 7292147"/>
                    <a:gd name="connsiteY16" fmla="*/ 1575227 h 2858461"/>
                    <a:gd name="connsiteX17" fmla="*/ 7153835 w 7292147"/>
                    <a:gd name="connsiteY17" fmla="*/ 1436915 h 2858461"/>
                    <a:gd name="connsiteX18" fmla="*/ 6877210 w 7292147"/>
                    <a:gd name="connsiteY18" fmla="*/ 1275550 h 2858461"/>
                    <a:gd name="connsiteX19" fmla="*/ 6262487 w 7292147"/>
                    <a:gd name="connsiteY19" fmla="*/ 1021977 h 2858461"/>
                    <a:gd name="connsiteX20" fmla="*/ 6101122 w 7292147"/>
                    <a:gd name="connsiteY20" fmla="*/ 1075765 h 2858461"/>
                    <a:gd name="connsiteX21" fmla="*/ 5978178 w 7292147"/>
                    <a:gd name="connsiteY21" fmla="*/ 1075765 h 2858461"/>
                    <a:gd name="connsiteX22" fmla="*/ 5778393 w 7292147"/>
                    <a:gd name="connsiteY22" fmla="*/ 983557 h 2858461"/>
                    <a:gd name="connsiteX23" fmla="*/ 4379899 w 7292147"/>
                    <a:gd name="connsiteY23" fmla="*/ 192101 h 2858461"/>
                    <a:gd name="connsiteX24" fmla="*/ 4026433 w 7292147"/>
                    <a:gd name="connsiteY24" fmla="*/ 69157 h 2858461"/>
                    <a:gd name="connsiteX25" fmla="*/ 3511603 w 7292147"/>
                    <a:gd name="connsiteY25" fmla="*/ 15369 h 2858461"/>
                    <a:gd name="connsiteX26" fmla="*/ 2843092 w 7292147"/>
                    <a:gd name="connsiteY26" fmla="*/ 0 h 2858461"/>
                    <a:gd name="connsiteX27" fmla="*/ 1559858 w 7292147"/>
                    <a:gd name="connsiteY27" fmla="*/ 15369 h 2858461"/>
                    <a:gd name="connsiteX28" fmla="*/ 1006608 w 7292147"/>
                    <a:gd name="connsiteY28" fmla="*/ 122945 h 2858461"/>
                    <a:gd name="connsiteX29" fmla="*/ 499462 w 7292147"/>
                    <a:gd name="connsiteY29" fmla="*/ 184417 h 2858461"/>
                    <a:gd name="connsiteX30" fmla="*/ 353465 w 7292147"/>
                    <a:gd name="connsiteY30" fmla="*/ 207469 h 2858461"/>
                    <a:gd name="connsiteX31" fmla="*/ 391885 w 7292147"/>
                    <a:gd name="connsiteY31" fmla="*/ 276626 h 2858461"/>
                    <a:gd name="connsiteX32" fmla="*/ 468726 w 7292147"/>
                    <a:gd name="connsiteY32" fmla="*/ 315046 h 2858461"/>
                    <a:gd name="connsiteX33" fmla="*/ 130628 w 7292147"/>
                    <a:gd name="connsiteY33" fmla="*/ 1014293 h 2858461"/>
                    <a:gd name="connsiteX34" fmla="*/ 99892 w 7292147"/>
                    <a:gd name="connsiteY34" fmla="*/ 1590595 h 2858461"/>
                    <a:gd name="connsiteX35" fmla="*/ 23052 w 7292147"/>
                    <a:gd name="connsiteY35" fmla="*/ 1721224 h 2858461"/>
                    <a:gd name="connsiteX36" fmla="*/ 15368 w 7292147"/>
                    <a:gd name="connsiteY36" fmla="*/ 2328263 h 2858461"/>
                    <a:gd name="connsiteX37" fmla="*/ 0 w 7292147"/>
                    <a:gd name="connsiteY37" fmla="*/ 2558784 h 2858461"/>
                    <a:gd name="connsiteX38" fmla="*/ 15368 w 7292147"/>
                    <a:gd name="connsiteY38" fmla="*/ 2604888 h 2858461"/>
                    <a:gd name="connsiteX39" fmla="*/ 61472 w 7292147"/>
                    <a:gd name="connsiteY39" fmla="*/ 2674044 h 2858461"/>
                    <a:gd name="connsiteX40" fmla="*/ 138312 w 7292147"/>
                    <a:gd name="connsiteY40" fmla="*/ 2635624 h 2858461"/>
                    <a:gd name="connsiteX41" fmla="*/ 161364 w 7292147"/>
                    <a:gd name="connsiteY41" fmla="*/ 2397419 h 2858461"/>
                    <a:gd name="connsiteX42" fmla="*/ 291993 w 7292147"/>
                    <a:gd name="connsiteY42" fmla="*/ 2105426 h 2858461"/>
                    <a:gd name="connsiteX43" fmla="*/ 491778 w 7292147"/>
                    <a:gd name="connsiteY43" fmla="*/ 1997849 h 2858461"/>
                    <a:gd name="connsiteX44" fmla="*/ 699247 w 7292147"/>
                    <a:gd name="connsiteY44" fmla="*/ 1944061 h 2858461"/>
                    <a:gd name="connsiteX45" fmla="*/ 937452 w 7292147"/>
                    <a:gd name="connsiteY45" fmla="*/ 1928693 h 2858461"/>
                    <a:gd name="connsiteX46" fmla="*/ 1221761 w 7292147"/>
                    <a:gd name="connsiteY46" fmla="*/ 2051637 h 2858461"/>
                    <a:gd name="connsiteX47" fmla="*/ 1490702 w 7292147"/>
                    <a:gd name="connsiteY47" fmla="*/ 2343631 h 2858461"/>
                    <a:gd name="connsiteX48" fmla="*/ 1529122 w 7292147"/>
                    <a:gd name="connsiteY48" fmla="*/ 2681728 h 2858461"/>
                    <a:gd name="connsiteX49" fmla="*/ 1559858 w 7292147"/>
                    <a:gd name="connsiteY49" fmla="*/ 2781621 h 2858461"/>
                    <a:gd name="connsiteX0" fmla="*/ 1559858 w 7292147"/>
                    <a:gd name="connsiteY0" fmla="*/ 2781621 h 2858461"/>
                    <a:gd name="connsiteX1" fmla="*/ 5440295 w 7292147"/>
                    <a:gd name="connsiteY1" fmla="*/ 2781621 h 2858461"/>
                    <a:gd name="connsiteX2" fmla="*/ 5440295 w 7292147"/>
                    <a:gd name="connsiteY2" fmla="*/ 2858461 h 2858461"/>
                    <a:gd name="connsiteX3" fmla="*/ 5440295 w 7292147"/>
                    <a:gd name="connsiteY3" fmla="*/ 2504995 h 2858461"/>
                    <a:gd name="connsiteX4" fmla="*/ 5640080 w 7292147"/>
                    <a:gd name="connsiteY4" fmla="*/ 2082374 h 2858461"/>
                    <a:gd name="connsiteX5" fmla="*/ 5916705 w 7292147"/>
                    <a:gd name="connsiteY5" fmla="*/ 1921009 h 2858461"/>
                    <a:gd name="connsiteX6" fmla="*/ 6216383 w 7292147"/>
                    <a:gd name="connsiteY6" fmla="*/ 1867221 h 2858461"/>
                    <a:gd name="connsiteX7" fmla="*/ 6646689 w 7292147"/>
                    <a:gd name="connsiteY7" fmla="*/ 2005533 h 2858461"/>
                    <a:gd name="connsiteX8" fmla="*/ 6907946 w 7292147"/>
                    <a:gd name="connsiteY8" fmla="*/ 2420471 h 2858461"/>
                    <a:gd name="connsiteX9" fmla="*/ 6930998 w 7292147"/>
                    <a:gd name="connsiteY9" fmla="*/ 2781621 h 2858461"/>
                    <a:gd name="connsiteX10" fmla="*/ 6930998 w 7292147"/>
                    <a:gd name="connsiteY10" fmla="*/ 2820041 h 2858461"/>
                    <a:gd name="connsiteX11" fmla="*/ 7230675 w 7292147"/>
                    <a:gd name="connsiteY11" fmla="*/ 2827725 h 2858461"/>
                    <a:gd name="connsiteX12" fmla="*/ 7284464 w 7292147"/>
                    <a:gd name="connsiteY12" fmla="*/ 2712464 h 2858461"/>
                    <a:gd name="connsiteX13" fmla="*/ 7276779 w 7292147"/>
                    <a:gd name="connsiteY13" fmla="*/ 2574152 h 2858461"/>
                    <a:gd name="connsiteX14" fmla="*/ 7269095 w 7292147"/>
                    <a:gd name="connsiteY14" fmla="*/ 2397419 h 2858461"/>
                    <a:gd name="connsiteX15" fmla="*/ 7292147 w 7292147"/>
                    <a:gd name="connsiteY15" fmla="*/ 1890273 h 2858461"/>
                    <a:gd name="connsiteX16" fmla="*/ 7230675 w 7292147"/>
                    <a:gd name="connsiteY16" fmla="*/ 1575227 h 2858461"/>
                    <a:gd name="connsiteX17" fmla="*/ 7153835 w 7292147"/>
                    <a:gd name="connsiteY17" fmla="*/ 1436915 h 2858461"/>
                    <a:gd name="connsiteX18" fmla="*/ 6877210 w 7292147"/>
                    <a:gd name="connsiteY18" fmla="*/ 1275550 h 2858461"/>
                    <a:gd name="connsiteX19" fmla="*/ 6262487 w 7292147"/>
                    <a:gd name="connsiteY19" fmla="*/ 1021977 h 2858461"/>
                    <a:gd name="connsiteX20" fmla="*/ 6101122 w 7292147"/>
                    <a:gd name="connsiteY20" fmla="*/ 1075765 h 2858461"/>
                    <a:gd name="connsiteX21" fmla="*/ 5978178 w 7292147"/>
                    <a:gd name="connsiteY21" fmla="*/ 1075765 h 2858461"/>
                    <a:gd name="connsiteX22" fmla="*/ 5778393 w 7292147"/>
                    <a:gd name="connsiteY22" fmla="*/ 983557 h 2858461"/>
                    <a:gd name="connsiteX23" fmla="*/ 4379899 w 7292147"/>
                    <a:gd name="connsiteY23" fmla="*/ 192101 h 2858461"/>
                    <a:gd name="connsiteX24" fmla="*/ 4026433 w 7292147"/>
                    <a:gd name="connsiteY24" fmla="*/ 69157 h 2858461"/>
                    <a:gd name="connsiteX25" fmla="*/ 3511603 w 7292147"/>
                    <a:gd name="connsiteY25" fmla="*/ 15369 h 2858461"/>
                    <a:gd name="connsiteX26" fmla="*/ 2843092 w 7292147"/>
                    <a:gd name="connsiteY26" fmla="*/ 0 h 2858461"/>
                    <a:gd name="connsiteX27" fmla="*/ 1559858 w 7292147"/>
                    <a:gd name="connsiteY27" fmla="*/ 15369 h 2858461"/>
                    <a:gd name="connsiteX28" fmla="*/ 1006608 w 7292147"/>
                    <a:gd name="connsiteY28" fmla="*/ 122945 h 2858461"/>
                    <a:gd name="connsiteX29" fmla="*/ 499462 w 7292147"/>
                    <a:gd name="connsiteY29" fmla="*/ 184417 h 2858461"/>
                    <a:gd name="connsiteX30" fmla="*/ 353465 w 7292147"/>
                    <a:gd name="connsiteY30" fmla="*/ 207469 h 2858461"/>
                    <a:gd name="connsiteX31" fmla="*/ 391885 w 7292147"/>
                    <a:gd name="connsiteY31" fmla="*/ 276626 h 2858461"/>
                    <a:gd name="connsiteX32" fmla="*/ 468726 w 7292147"/>
                    <a:gd name="connsiteY32" fmla="*/ 315046 h 2858461"/>
                    <a:gd name="connsiteX33" fmla="*/ 130628 w 7292147"/>
                    <a:gd name="connsiteY33" fmla="*/ 1014293 h 2858461"/>
                    <a:gd name="connsiteX34" fmla="*/ 99892 w 7292147"/>
                    <a:gd name="connsiteY34" fmla="*/ 1590595 h 2858461"/>
                    <a:gd name="connsiteX35" fmla="*/ 23052 w 7292147"/>
                    <a:gd name="connsiteY35" fmla="*/ 1721224 h 2858461"/>
                    <a:gd name="connsiteX36" fmla="*/ 15368 w 7292147"/>
                    <a:gd name="connsiteY36" fmla="*/ 2328263 h 2858461"/>
                    <a:gd name="connsiteX37" fmla="*/ 0 w 7292147"/>
                    <a:gd name="connsiteY37" fmla="*/ 2558784 h 2858461"/>
                    <a:gd name="connsiteX38" fmla="*/ 15368 w 7292147"/>
                    <a:gd name="connsiteY38" fmla="*/ 2604888 h 2858461"/>
                    <a:gd name="connsiteX39" fmla="*/ 61472 w 7292147"/>
                    <a:gd name="connsiteY39" fmla="*/ 2674044 h 2858461"/>
                    <a:gd name="connsiteX40" fmla="*/ 138312 w 7292147"/>
                    <a:gd name="connsiteY40" fmla="*/ 2635624 h 2858461"/>
                    <a:gd name="connsiteX41" fmla="*/ 161364 w 7292147"/>
                    <a:gd name="connsiteY41" fmla="*/ 2397419 h 2858461"/>
                    <a:gd name="connsiteX42" fmla="*/ 291993 w 7292147"/>
                    <a:gd name="connsiteY42" fmla="*/ 2105426 h 2858461"/>
                    <a:gd name="connsiteX43" fmla="*/ 491778 w 7292147"/>
                    <a:gd name="connsiteY43" fmla="*/ 1997849 h 2858461"/>
                    <a:gd name="connsiteX44" fmla="*/ 699247 w 7292147"/>
                    <a:gd name="connsiteY44" fmla="*/ 1944061 h 2858461"/>
                    <a:gd name="connsiteX45" fmla="*/ 937452 w 7292147"/>
                    <a:gd name="connsiteY45" fmla="*/ 1928693 h 2858461"/>
                    <a:gd name="connsiteX46" fmla="*/ 1221761 w 7292147"/>
                    <a:gd name="connsiteY46" fmla="*/ 2051637 h 2858461"/>
                    <a:gd name="connsiteX47" fmla="*/ 1490702 w 7292147"/>
                    <a:gd name="connsiteY47" fmla="*/ 2343631 h 2858461"/>
                    <a:gd name="connsiteX48" fmla="*/ 1529122 w 7292147"/>
                    <a:gd name="connsiteY48" fmla="*/ 2681728 h 2858461"/>
                    <a:gd name="connsiteX49" fmla="*/ 1559858 w 7292147"/>
                    <a:gd name="connsiteY49" fmla="*/ 2781621 h 2858461"/>
                    <a:gd name="connsiteX0" fmla="*/ 1559858 w 7292147"/>
                    <a:gd name="connsiteY0" fmla="*/ 2781621 h 2858461"/>
                    <a:gd name="connsiteX1" fmla="*/ 5440295 w 7292147"/>
                    <a:gd name="connsiteY1" fmla="*/ 2781621 h 2858461"/>
                    <a:gd name="connsiteX2" fmla="*/ 5440295 w 7292147"/>
                    <a:gd name="connsiteY2" fmla="*/ 2858461 h 2858461"/>
                    <a:gd name="connsiteX3" fmla="*/ 5440295 w 7292147"/>
                    <a:gd name="connsiteY3" fmla="*/ 2504995 h 2858461"/>
                    <a:gd name="connsiteX4" fmla="*/ 5601660 w 7292147"/>
                    <a:gd name="connsiteY4" fmla="*/ 2143846 h 2858461"/>
                    <a:gd name="connsiteX5" fmla="*/ 5916705 w 7292147"/>
                    <a:gd name="connsiteY5" fmla="*/ 1921009 h 2858461"/>
                    <a:gd name="connsiteX6" fmla="*/ 6216383 w 7292147"/>
                    <a:gd name="connsiteY6" fmla="*/ 1867221 h 2858461"/>
                    <a:gd name="connsiteX7" fmla="*/ 6646689 w 7292147"/>
                    <a:gd name="connsiteY7" fmla="*/ 2005533 h 2858461"/>
                    <a:gd name="connsiteX8" fmla="*/ 6907946 w 7292147"/>
                    <a:gd name="connsiteY8" fmla="*/ 2420471 h 2858461"/>
                    <a:gd name="connsiteX9" fmla="*/ 6930998 w 7292147"/>
                    <a:gd name="connsiteY9" fmla="*/ 2781621 h 2858461"/>
                    <a:gd name="connsiteX10" fmla="*/ 6930998 w 7292147"/>
                    <a:gd name="connsiteY10" fmla="*/ 2820041 h 2858461"/>
                    <a:gd name="connsiteX11" fmla="*/ 7230675 w 7292147"/>
                    <a:gd name="connsiteY11" fmla="*/ 2827725 h 2858461"/>
                    <a:gd name="connsiteX12" fmla="*/ 7284464 w 7292147"/>
                    <a:gd name="connsiteY12" fmla="*/ 2712464 h 2858461"/>
                    <a:gd name="connsiteX13" fmla="*/ 7276779 w 7292147"/>
                    <a:gd name="connsiteY13" fmla="*/ 2574152 h 2858461"/>
                    <a:gd name="connsiteX14" fmla="*/ 7269095 w 7292147"/>
                    <a:gd name="connsiteY14" fmla="*/ 2397419 h 2858461"/>
                    <a:gd name="connsiteX15" fmla="*/ 7292147 w 7292147"/>
                    <a:gd name="connsiteY15" fmla="*/ 1890273 h 2858461"/>
                    <a:gd name="connsiteX16" fmla="*/ 7230675 w 7292147"/>
                    <a:gd name="connsiteY16" fmla="*/ 1575227 h 2858461"/>
                    <a:gd name="connsiteX17" fmla="*/ 7153835 w 7292147"/>
                    <a:gd name="connsiteY17" fmla="*/ 1436915 h 2858461"/>
                    <a:gd name="connsiteX18" fmla="*/ 6877210 w 7292147"/>
                    <a:gd name="connsiteY18" fmla="*/ 1275550 h 2858461"/>
                    <a:gd name="connsiteX19" fmla="*/ 6262487 w 7292147"/>
                    <a:gd name="connsiteY19" fmla="*/ 1021977 h 2858461"/>
                    <a:gd name="connsiteX20" fmla="*/ 6101122 w 7292147"/>
                    <a:gd name="connsiteY20" fmla="*/ 1075765 h 2858461"/>
                    <a:gd name="connsiteX21" fmla="*/ 5978178 w 7292147"/>
                    <a:gd name="connsiteY21" fmla="*/ 1075765 h 2858461"/>
                    <a:gd name="connsiteX22" fmla="*/ 5778393 w 7292147"/>
                    <a:gd name="connsiteY22" fmla="*/ 983557 h 2858461"/>
                    <a:gd name="connsiteX23" fmla="*/ 4379899 w 7292147"/>
                    <a:gd name="connsiteY23" fmla="*/ 192101 h 2858461"/>
                    <a:gd name="connsiteX24" fmla="*/ 4026433 w 7292147"/>
                    <a:gd name="connsiteY24" fmla="*/ 69157 h 2858461"/>
                    <a:gd name="connsiteX25" fmla="*/ 3511603 w 7292147"/>
                    <a:gd name="connsiteY25" fmla="*/ 15369 h 2858461"/>
                    <a:gd name="connsiteX26" fmla="*/ 2843092 w 7292147"/>
                    <a:gd name="connsiteY26" fmla="*/ 0 h 2858461"/>
                    <a:gd name="connsiteX27" fmla="*/ 1559858 w 7292147"/>
                    <a:gd name="connsiteY27" fmla="*/ 15369 h 2858461"/>
                    <a:gd name="connsiteX28" fmla="*/ 1006608 w 7292147"/>
                    <a:gd name="connsiteY28" fmla="*/ 122945 h 2858461"/>
                    <a:gd name="connsiteX29" fmla="*/ 499462 w 7292147"/>
                    <a:gd name="connsiteY29" fmla="*/ 184417 h 2858461"/>
                    <a:gd name="connsiteX30" fmla="*/ 353465 w 7292147"/>
                    <a:gd name="connsiteY30" fmla="*/ 207469 h 2858461"/>
                    <a:gd name="connsiteX31" fmla="*/ 391885 w 7292147"/>
                    <a:gd name="connsiteY31" fmla="*/ 276626 h 2858461"/>
                    <a:gd name="connsiteX32" fmla="*/ 468726 w 7292147"/>
                    <a:gd name="connsiteY32" fmla="*/ 315046 h 2858461"/>
                    <a:gd name="connsiteX33" fmla="*/ 130628 w 7292147"/>
                    <a:gd name="connsiteY33" fmla="*/ 1014293 h 2858461"/>
                    <a:gd name="connsiteX34" fmla="*/ 99892 w 7292147"/>
                    <a:gd name="connsiteY34" fmla="*/ 1590595 h 2858461"/>
                    <a:gd name="connsiteX35" fmla="*/ 23052 w 7292147"/>
                    <a:gd name="connsiteY35" fmla="*/ 1721224 h 2858461"/>
                    <a:gd name="connsiteX36" fmla="*/ 15368 w 7292147"/>
                    <a:gd name="connsiteY36" fmla="*/ 2328263 h 2858461"/>
                    <a:gd name="connsiteX37" fmla="*/ 0 w 7292147"/>
                    <a:gd name="connsiteY37" fmla="*/ 2558784 h 2858461"/>
                    <a:gd name="connsiteX38" fmla="*/ 15368 w 7292147"/>
                    <a:gd name="connsiteY38" fmla="*/ 2604888 h 2858461"/>
                    <a:gd name="connsiteX39" fmla="*/ 61472 w 7292147"/>
                    <a:gd name="connsiteY39" fmla="*/ 2674044 h 2858461"/>
                    <a:gd name="connsiteX40" fmla="*/ 138312 w 7292147"/>
                    <a:gd name="connsiteY40" fmla="*/ 2635624 h 2858461"/>
                    <a:gd name="connsiteX41" fmla="*/ 161364 w 7292147"/>
                    <a:gd name="connsiteY41" fmla="*/ 2397419 h 2858461"/>
                    <a:gd name="connsiteX42" fmla="*/ 291993 w 7292147"/>
                    <a:gd name="connsiteY42" fmla="*/ 2105426 h 2858461"/>
                    <a:gd name="connsiteX43" fmla="*/ 491778 w 7292147"/>
                    <a:gd name="connsiteY43" fmla="*/ 1997849 h 2858461"/>
                    <a:gd name="connsiteX44" fmla="*/ 699247 w 7292147"/>
                    <a:gd name="connsiteY44" fmla="*/ 1944061 h 2858461"/>
                    <a:gd name="connsiteX45" fmla="*/ 937452 w 7292147"/>
                    <a:gd name="connsiteY45" fmla="*/ 1928693 h 2858461"/>
                    <a:gd name="connsiteX46" fmla="*/ 1221761 w 7292147"/>
                    <a:gd name="connsiteY46" fmla="*/ 2051637 h 2858461"/>
                    <a:gd name="connsiteX47" fmla="*/ 1490702 w 7292147"/>
                    <a:gd name="connsiteY47" fmla="*/ 2343631 h 2858461"/>
                    <a:gd name="connsiteX48" fmla="*/ 1529122 w 7292147"/>
                    <a:gd name="connsiteY48" fmla="*/ 2681728 h 2858461"/>
                    <a:gd name="connsiteX49" fmla="*/ 1559858 w 7292147"/>
                    <a:gd name="connsiteY49" fmla="*/ 2781621 h 2858461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01660 w 7292147"/>
                    <a:gd name="connsiteY4" fmla="*/ 2143846 h 2870684"/>
                    <a:gd name="connsiteX5" fmla="*/ 5916705 w 7292147"/>
                    <a:gd name="connsiteY5" fmla="*/ 1921009 h 2870684"/>
                    <a:gd name="connsiteX6" fmla="*/ 6216383 w 7292147"/>
                    <a:gd name="connsiteY6" fmla="*/ 1867221 h 2870684"/>
                    <a:gd name="connsiteX7" fmla="*/ 6646689 w 7292147"/>
                    <a:gd name="connsiteY7" fmla="*/ 2005533 h 2870684"/>
                    <a:gd name="connsiteX8" fmla="*/ 6907946 w 7292147"/>
                    <a:gd name="connsiteY8" fmla="*/ 242047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16383 w 7292147"/>
                    <a:gd name="connsiteY6" fmla="*/ 1867221 h 2870684"/>
                    <a:gd name="connsiteX7" fmla="*/ 6646689 w 7292147"/>
                    <a:gd name="connsiteY7" fmla="*/ 2005533 h 2870684"/>
                    <a:gd name="connsiteX8" fmla="*/ 6907946 w 7292147"/>
                    <a:gd name="connsiteY8" fmla="*/ 242047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16383 w 7292147"/>
                    <a:gd name="connsiteY6" fmla="*/ 1867221 h 2870684"/>
                    <a:gd name="connsiteX7" fmla="*/ 6562164 w 7292147"/>
                    <a:gd name="connsiteY7" fmla="*/ 1967113 h 2870684"/>
                    <a:gd name="connsiteX8" fmla="*/ 6907946 w 7292147"/>
                    <a:gd name="connsiteY8" fmla="*/ 242047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16383 w 7292147"/>
                    <a:gd name="connsiteY6" fmla="*/ 1867221 h 2870684"/>
                    <a:gd name="connsiteX7" fmla="*/ 6562164 w 7292147"/>
                    <a:gd name="connsiteY7" fmla="*/ 1967113 h 2870684"/>
                    <a:gd name="connsiteX8" fmla="*/ 6907946 w 7292147"/>
                    <a:gd name="connsiteY8" fmla="*/ 242047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16383 w 7292147"/>
                    <a:gd name="connsiteY6" fmla="*/ 1867221 h 2870684"/>
                    <a:gd name="connsiteX7" fmla="*/ 6562164 w 7292147"/>
                    <a:gd name="connsiteY7" fmla="*/ 1967113 h 2870684"/>
                    <a:gd name="connsiteX8" fmla="*/ 6907946 w 7292147"/>
                    <a:gd name="connsiteY8" fmla="*/ 242047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16383 w 7292147"/>
                    <a:gd name="connsiteY6" fmla="*/ 1867221 h 2870684"/>
                    <a:gd name="connsiteX7" fmla="*/ 6562164 w 7292147"/>
                    <a:gd name="connsiteY7" fmla="*/ 1967113 h 2870684"/>
                    <a:gd name="connsiteX8" fmla="*/ 6900262 w 7292147"/>
                    <a:gd name="connsiteY8" fmla="*/ 238205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16383 w 7292147"/>
                    <a:gd name="connsiteY6" fmla="*/ 1867221 h 2870684"/>
                    <a:gd name="connsiteX7" fmla="*/ 6562164 w 7292147"/>
                    <a:gd name="connsiteY7" fmla="*/ 1967113 h 2870684"/>
                    <a:gd name="connsiteX8" fmla="*/ 6900262 w 7292147"/>
                    <a:gd name="connsiteY8" fmla="*/ 238205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31751 w 7292147"/>
                    <a:gd name="connsiteY6" fmla="*/ 1867221 h 2870684"/>
                    <a:gd name="connsiteX7" fmla="*/ 6562164 w 7292147"/>
                    <a:gd name="connsiteY7" fmla="*/ 1967113 h 2870684"/>
                    <a:gd name="connsiteX8" fmla="*/ 6900262 w 7292147"/>
                    <a:gd name="connsiteY8" fmla="*/ 238205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31751 w 7292147"/>
                    <a:gd name="connsiteY6" fmla="*/ 1867221 h 2870684"/>
                    <a:gd name="connsiteX7" fmla="*/ 6592901 w 7292147"/>
                    <a:gd name="connsiteY7" fmla="*/ 1997849 h 2870684"/>
                    <a:gd name="connsiteX8" fmla="*/ 6900262 w 7292147"/>
                    <a:gd name="connsiteY8" fmla="*/ 238205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31751 w 7292147"/>
                    <a:gd name="connsiteY6" fmla="*/ 1867221 h 2870684"/>
                    <a:gd name="connsiteX7" fmla="*/ 6592901 w 7292147"/>
                    <a:gd name="connsiteY7" fmla="*/ 1997849 h 2870684"/>
                    <a:gd name="connsiteX8" fmla="*/ 6900262 w 7292147"/>
                    <a:gd name="connsiteY8" fmla="*/ 238205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31751 w 7292147"/>
                    <a:gd name="connsiteY6" fmla="*/ 1867221 h 2870684"/>
                    <a:gd name="connsiteX7" fmla="*/ 6592901 w 7292147"/>
                    <a:gd name="connsiteY7" fmla="*/ 1997849 h 2870684"/>
                    <a:gd name="connsiteX8" fmla="*/ 6930998 w 7292147"/>
                    <a:gd name="connsiteY8" fmla="*/ 2466575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31751 w 7292147"/>
                    <a:gd name="connsiteY6" fmla="*/ 1867221 h 2870684"/>
                    <a:gd name="connsiteX7" fmla="*/ 6592901 w 7292147"/>
                    <a:gd name="connsiteY7" fmla="*/ 1997849 h 2870684"/>
                    <a:gd name="connsiteX8" fmla="*/ 6930998 w 7292147"/>
                    <a:gd name="connsiteY8" fmla="*/ 2466575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5228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40080 w 7292147"/>
                    <a:gd name="connsiteY4" fmla="*/ 211310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92901 w 7292147"/>
                    <a:gd name="connsiteY7" fmla="*/ 202090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78178 w 7292147"/>
                    <a:gd name="connsiteY21" fmla="*/ 1098817 h 2893736"/>
                    <a:gd name="connsiteX22" fmla="*/ 5778393 w 7292147"/>
                    <a:gd name="connsiteY22" fmla="*/ 1006609 h 2893736"/>
                    <a:gd name="connsiteX23" fmla="*/ 4379899 w 7292147"/>
                    <a:gd name="connsiteY23" fmla="*/ 215153 h 2893736"/>
                    <a:gd name="connsiteX24" fmla="*/ 4026433 w 7292147"/>
                    <a:gd name="connsiteY24" fmla="*/ 92209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40080 w 7292147"/>
                    <a:gd name="connsiteY4" fmla="*/ 211310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92901 w 7292147"/>
                    <a:gd name="connsiteY7" fmla="*/ 202090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78178 w 7292147"/>
                    <a:gd name="connsiteY21" fmla="*/ 1098817 h 2893736"/>
                    <a:gd name="connsiteX22" fmla="*/ 5778393 w 7292147"/>
                    <a:gd name="connsiteY22" fmla="*/ 1006609 h 2893736"/>
                    <a:gd name="connsiteX23" fmla="*/ 4379899 w 7292147"/>
                    <a:gd name="connsiteY23" fmla="*/ 215153 h 2893736"/>
                    <a:gd name="connsiteX24" fmla="*/ 4026433 w 7292147"/>
                    <a:gd name="connsiteY24" fmla="*/ 92209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40080 w 7292147"/>
                    <a:gd name="connsiteY4" fmla="*/ 211310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92901 w 7292147"/>
                    <a:gd name="connsiteY7" fmla="*/ 202090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78178 w 7292147"/>
                    <a:gd name="connsiteY21" fmla="*/ 1098817 h 2893736"/>
                    <a:gd name="connsiteX22" fmla="*/ 5778393 w 7292147"/>
                    <a:gd name="connsiteY22" fmla="*/ 1006609 h 2893736"/>
                    <a:gd name="connsiteX23" fmla="*/ 4379899 w 7292147"/>
                    <a:gd name="connsiteY23" fmla="*/ 215153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40080 w 7292147"/>
                    <a:gd name="connsiteY4" fmla="*/ 211310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92901 w 7292147"/>
                    <a:gd name="connsiteY7" fmla="*/ 202090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78178 w 7292147"/>
                    <a:gd name="connsiteY21" fmla="*/ 1098817 h 2893736"/>
                    <a:gd name="connsiteX22" fmla="*/ 5778393 w 7292147"/>
                    <a:gd name="connsiteY22" fmla="*/ 1006609 h 2893736"/>
                    <a:gd name="connsiteX23" fmla="*/ 4379899 w 7292147"/>
                    <a:gd name="connsiteY23" fmla="*/ 215153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40080 w 7292147"/>
                    <a:gd name="connsiteY4" fmla="*/ 211310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92901 w 7292147"/>
                    <a:gd name="connsiteY7" fmla="*/ 202090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78178 w 7292147"/>
                    <a:gd name="connsiteY21" fmla="*/ 1098817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40080 w 7292147"/>
                    <a:gd name="connsiteY4" fmla="*/ 211310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92901 w 7292147"/>
                    <a:gd name="connsiteY7" fmla="*/ 202090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92901 w 7292147"/>
                    <a:gd name="connsiteY7" fmla="*/ 202090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92901 w 7292147"/>
                    <a:gd name="connsiteY7" fmla="*/ 202090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46796 w 7292147"/>
                    <a:gd name="connsiteY7" fmla="*/ 1997849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46796 w 7292147"/>
                    <a:gd name="connsiteY7" fmla="*/ 1997849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46796 w 7292147"/>
                    <a:gd name="connsiteY7" fmla="*/ 1997849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646689 w 7292147"/>
                    <a:gd name="connsiteY7" fmla="*/ 205932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646689 w 7292147"/>
                    <a:gd name="connsiteY7" fmla="*/ 205932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646689 w 7292147"/>
                    <a:gd name="connsiteY7" fmla="*/ 205932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24067 w 7292147"/>
                    <a:gd name="connsiteY6" fmla="*/ 1890273 h 2893736"/>
                    <a:gd name="connsiteX7" fmla="*/ 6646689 w 7292147"/>
                    <a:gd name="connsiteY7" fmla="*/ 205932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50777"/>
                    <a:gd name="connsiteX1" fmla="*/ 5440295 w 7292147"/>
                    <a:gd name="connsiteY1" fmla="*/ 2804673 h 2850777"/>
                    <a:gd name="connsiteX2" fmla="*/ 5440295 w 7292147"/>
                    <a:gd name="connsiteY2" fmla="*/ 2784694 h 2850777"/>
                    <a:gd name="connsiteX3" fmla="*/ 5463347 w 7292147"/>
                    <a:gd name="connsiteY3" fmla="*/ 2528047 h 2850777"/>
                    <a:gd name="connsiteX4" fmla="*/ 5617028 w 7292147"/>
                    <a:gd name="connsiteY4" fmla="*/ 2151529 h 2850777"/>
                    <a:gd name="connsiteX5" fmla="*/ 5916705 w 7292147"/>
                    <a:gd name="connsiteY5" fmla="*/ 1944061 h 2850777"/>
                    <a:gd name="connsiteX6" fmla="*/ 6224067 w 7292147"/>
                    <a:gd name="connsiteY6" fmla="*/ 1890273 h 2850777"/>
                    <a:gd name="connsiteX7" fmla="*/ 6646689 w 7292147"/>
                    <a:gd name="connsiteY7" fmla="*/ 2059321 h 2850777"/>
                    <a:gd name="connsiteX8" fmla="*/ 6930998 w 7292147"/>
                    <a:gd name="connsiteY8" fmla="*/ 2489627 h 2850777"/>
                    <a:gd name="connsiteX9" fmla="*/ 6930998 w 7292147"/>
                    <a:gd name="connsiteY9" fmla="*/ 2804673 h 2850777"/>
                    <a:gd name="connsiteX10" fmla="*/ 6930998 w 7292147"/>
                    <a:gd name="connsiteY10" fmla="*/ 2843093 h 2850777"/>
                    <a:gd name="connsiteX11" fmla="*/ 7230675 w 7292147"/>
                    <a:gd name="connsiteY11" fmla="*/ 2850777 h 2850777"/>
                    <a:gd name="connsiteX12" fmla="*/ 7284464 w 7292147"/>
                    <a:gd name="connsiteY12" fmla="*/ 2735516 h 2850777"/>
                    <a:gd name="connsiteX13" fmla="*/ 7276779 w 7292147"/>
                    <a:gd name="connsiteY13" fmla="*/ 2597204 h 2850777"/>
                    <a:gd name="connsiteX14" fmla="*/ 7269095 w 7292147"/>
                    <a:gd name="connsiteY14" fmla="*/ 2420471 h 2850777"/>
                    <a:gd name="connsiteX15" fmla="*/ 7292147 w 7292147"/>
                    <a:gd name="connsiteY15" fmla="*/ 1913325 h 2850777"/>
                    <a:gd name="connsiteX16" fmla="*/ 7230675 w 7292147"/>
                    <a:gd name="connsiteY16" fmla="*/ 1598279 h 2850777"/>
                    <a:gd name="connsiteX17" fmla="*/ 7153835 w 7292147"/>
                    <a:gd name="connsiteY17" fmla="*/ 1459967 h 2850777"/>
                    <a:gd name="connsiteX18" fmla="*/ 6877210 w 7292147"/>
                    <a:gd name="connsiteY18" fmla="*/ 1298602 h 2850777"/>
                    <a:gd name="connsiteX19" fmla="*/ 6262487 w 7292147"/>
                    <a:gd name="connsiteY19" fmla="*/ 1045029 h 2850777"/>
                    <a:gd name="connsiteX20" fmla="*/ 6101122 w 7292147"/>
                    <a:gd name="connsiteY20" fmla="*/ 1098817 h 2850777"/>
                    <a:gd name="connsiteX21" fmla="*/ 5947442 w 7292147"/>
                    <a:gd name="connsiteY21" fmla="*/ 1075765 h 2850777"/>
                    <a:gd name="connsiteX22" fmla="*/ 5778393 w 7292147"/>
                    <a:gd name="connsiteY22" fmla="*/ 1006609 h 2850777"/>
                    <a:gd name="connsiteX23" fmla="*/ 4387583 w 7292147"/>
                    <a:gd name="connsiteY23" fmla="*/ 230521 h 2850777"/>
                    <a:gd name="connsiteX24" fmla="*/ 4026433 w 7292147"/>
                    <a:gd name="connsiteY24" fmla="*/ 107577 h 2850777"/>
                    <a:gd name="connsiteX25" fmla="*/ 3511603 w 7292147"/>
                    <a:gd name="connsiteY25" fmla="*/ 38421 h 2850777"/>
                    <a:gd name="connsiteX26" fmla="*/ 2835408 w 7292147"/>
                    <a:gd name="connsiteY26" fmla="*/ 0 h 2850777"/>
                    <a:gd name="connsiteX27" fmla="*/ 1559858 w 7292147"/>
                    <a:gd name="connsiteY27" fmla="*/ 38421 h 2850777"/>
                    <a:gd name="connsiteX28" fmla="*/ 1006608 w 7292147"/>
                    <a:gd name="connsiteY28" fmla="*/ 145997 h 2850777"/>
                    <a:gd name="connsiteX29" fmla="*/ 499462 w 7292147"/>
                    <a:gd name="connsiteY29" fmla="*/ 207469 h 2850777"/>
                    <a:gd name="connsiteX30" fmla="*/ 353465 w 7292147"/>
                    <a:gd name="connsiteY30" fmla="*/ 230521 h 2850777"/>
                    <a:gd name="connsiteX31" fmla="*/ 391885 w 7292147"/>
                    <a:gd name="connsiteY31" fmla="*/ 299678 h 2850777"/>
                    <a:gd name="connsiteX32" fmla="*/ 468726 w 7292147"/>
                    <a:gd name="connsiteY32" fmla="*/ 338098 h 2850777"/>
                    <a:gd name="connsiteX33" fmla="*/ 130628 w 7292147"/>
                    <a:gd name="connsiteY33" fmla="*/ 1037345 h 2850777"/>
                    <a:gd name="connsiteX34" fmla="*/ 99892 w 7292147"/>
                    <a:gd name="connsiteY34" fmla="*/ 1613647 h 2850777"/>
                    <a:gd name="connsiteX35" fmla="*/ 23052 w 7292147"/>
                    <a:gd name="connsiteY35" fmla="*/ 1744276 h 2850777"/>
                    <a:gd name="connsiteX36" fmla="*/ 15368 w 7292147"/>
                    <a:gd name="connsiteY36" fmla="*/ 2351315 h 2850777"/>
                    <a:gd name="connsiteX37" fmla="*/ 0 w 7292147"/>
                    <a:gd name="connsiteY37" fmla="*/ 2581836 h 2850777"/>
                    <a:gd name="connsiteX38" fmla="*/ 15368 w 7292147"/>
                    <a:gd name="connsiteY38" fmla="*/ 2627940 h 2850777"/>
                    <a:gd name="connsiteX39" fmla="*/ 61472 w 7292147"/>
                    <a:gd name="connsiteY39" fmla="*/ 2697096 h 2850777"/>
                    <a:gd name="connsiteX40" fmla="*/ 138312 w 7292147"/>
                    <a:gd name="connsiteY40" fmla="*/ 2658676 h 2850777"/>
                    <a:gd name="connsiteX41" fmla="*/ 161364 w 7292147"/>
                    <a:gd name="connsiteY41" fmla="*/ 2420471 h 2850777"/>
                    <a:gd name="connsiteX42" fmla="*/ 291993 w 7292147"/>
                    <a:gd name="connsiteY42" fmla="*/ 2128478 h 2850777"/>
                    <a:gd name="connsiteX43" fmla="*/ 491778 w 7292147"/>
                    <a:gd name="connsiteY43" fmla="*/ 2020901 h 2850777"/>
                    <a:gd name="connsiteX44" fmla="*/ 699247 w 7292147"/>
                    <a:gd name="connsiteY44" fmla="*/ 1967113 h 2850777"/>
                    <a:gd name="connsiteX45" fmla="*/ 937452 w 7292147"/>
                    <a:gd name="connsiteY45" fmla="*/ 1951745 h 2850777"/>
                    <a:gd name="connsiteX46" fmla="*/ 1221761 w 7292147"/>
                    <a:gd name="connsiteY46" fmla="*/ 2074689 h 2850777"/>
                    <a:gd name="connsiteX47" fmla="*/ 1452282 w 7292147"/>
                    <a:gd name="connsiteY47" fmla="*/ 2366683 h 2850777"/>
                    <a:gd name="connsiteX48" fmla="*/ 1529122 w 7292147"/>
                    <a:gd name="connsiteY48" fmla="*/ 2704780 h 2850777"/>
                    <a:gd name="connsiteX49" fmla="*/ 1559858 w 7292147"/>
                    <a:gd name="connsiteY49" fmla="*/ 2804673 h 2850777"/>
                    <a:gd name="connsiteX0" fmla="*/ 1559858 w 7292147"/>
                    <a:gd name="connsiteY0" fmla="*/ 2804673 h 2850777"/>
                    <a:gd name="connsiteX1" fmla="*/ 5440295 w 7292147"/>
                    <a:gd name="connsiteY1" fmla="*/ 2804673 h 2850777"/>
                    <a:gd name="connsiteX2" fmla="*/ 5440295 w 7292147"/>
                    <a:gd name="connsiteY2" fmla="*/ 2784694 h 2850777"/>
                    <a:gd name="connsiteX3" fmla="*/ 5463347 w 7292147"/>
                    <a:gd name="connsiteY3" fmla="*/ 2528047 h 2850777"/>
                    <a:gd name="connsiteX4" fmla="*/ 5617028 w 7292147"/>
                    <a:gd name="connsiteY4" fmla="*/ 2151529 h 2850777"/>
                    <a:gd name="connsiteX5" fmla="*/ 5916705 w 7292147"/>
                    <a:gd name="connsiteY5" fmla="*/ 1944061 h 2850777"/>
                    <a:gd name="connsiteX6" fmla="*/ 6224067 w 7292147"/>
                    <a:gd name="connsiteY6" fmla="*/ 1890273 h 2850777"/>
                    <a:gd name="connsiteX7" fmla="*/ 6646689 w 7292147"/>
                    <a:gd name="connsiteY7" fmla="*/ 2059321 h 2850777"/>
                    <a:gd name="connsiteX8" fmla="*/ 6930998 w 7292147"/>
                    <a:gd name="connsiteY8" fmla="*/ 2489627 h 2850777"/>
                    <a:gd name="connsiteX9" fmla="*/ 6930998 w 7292147"/>
                    <a:gd name="connsiteY9" fmla="*/ 2804673 h 2850777"/>
                    <a:gd name="connsiteX10" fmla="*/ 6930998 w 7292147"/>
                    <a:gd name="connsiteY10" fmla="*/ 2843093 h 2850777"/>
                    <a:gd name="connsiteX11" fmla="*/ 7230675 w 7292147"/>
                    <a:gd name="connsiteY11" fmla="*/ 2850777 h 2850777"/>
                    <a:gd name="connsiteX12" fmla="*/ 7284464 w 7292147"/>
                    <a:gd name="connsiteY12" fmla="*/ 2735516 h 2850777"/>
                    <a:gd name="connsiteX13" fmla="*/ 7276779 w 7292147"/>
                    <a:gd name="connsiteY13" fmla="*/ 2597204 h 2850777"/>
                    <a:gd name="connsiteX14" fmla="*/ 7269095 w 7292147"/>
                    <a:gd name="connsiteY14" fmla="*/ 2420471 h 2850777"/>
                    <a:gd name="connsiteX15" fmla="*/ 7292147 w 7292147"/>
                    <a:gd name="connsiteY15" fmla="*/ 1913325 h 2850777"/>
                    <a:gd name="connsiteX16" fmla="*/ 7230675 w 7292147"/>
                    <a:gd name="connsiteY16" fmla="*/ 1598279 h 2850777"/>
                    <a:gd name="connsiteX17" fmla="*/ 7153835 w 7292147"/>
                    <a:gd name="connsiteY17" fmla="*/ 1459967 h 2850777"/>
                    <a:gd name="connsiteX18" fmla="*/ 6877210 w 7292147"/>
                    <a:gd name="connsiteY18" fmla="*/ 1298602 h 2850777"/>
                    <a:gd name="connsiteX19" fmla="*/ 6262487 w 7292147"/>
                    <a:gd name="connsiteY19" fmla="*/ 1045029 h 2850777"/>
                    <a:gd name="connsiteX20" fmla="*/ 6101122 w 7292147"/>
                    <a:gd name="connsiteY20" fmla="*/ 1098817 h 2850777"/>
                    <a:gd name="connsiteX21" fmla="*/ 5947442 w 7292147"/>
                    <a:gd name="connsiteY21" fmla="*/ 1075765 h 2850777"/>
                    <a:gd name="connsiteX22" fmla="*/ 5778393 w 7292147"/>
                    <a:gd name="connsiteY22" fmla="*/ 1006609 h 2850777"/>
                    <a:gd name="connsiteX23" fmla="*/ 4387583 w 7292147"/>
                    <a:gd name="connsiteY23" fmla="*/ 230521 h 2850777"/>
                    <a:gd name="connsiteX24" fmla="*/ 4026433 w 7292147"/>
                    <a:gd name="connsiteY24" fmla="*/ 107577 h 2850777"/>
                    <a:gd name="connsiteX25" fmla="*/ 3511603 w 7292147"/>
                    <a:gd name="connsiteY25" fmla="*/ 38421 h 2850777"/>
                    <a:gd name="connsiteX26" fmla="*/ 2835408 w 7292147"/>
                    <a:gd name="connsiteY26" fmla="*/ 0 h 2850777"/>
                    <a:gd name="connsiteX27" fmla="*/ 1559858 w 7292147"/>
                    <a:gd name="connsiteY27" fmla="*/ 38421 h 2850777"/>
                    <a:gd name="connsiteX28" fmla="*/ 1006608 w 7292147"/>
                    <a:gd name="connsiteY28" fmla="*/ 145997 h 2850777"/>
                    <a:gd name="connsiteX29" fmla="*/ 499462 w 7292147"/>
                    <a:gd name="connsiteY29" fmla="*/ 207469 h 2850777"/>
                    <a:gd name="connsiteX30" fmla="*/ 353465 w 7292147"/>
                    <a:gd name="connsiteY30" fmla="*/ 230521 h 2850777"/>
                    <a:gd name="connsiteX31" fmla="*/ 391885 w 7292147"/>
                    <a:gd name="connsiteY31" fmla="*/ 299678 h 2850777"/>
                    <a:gd name="connsiteX32" fmla="*/ 468726 w 7292147"/>
                    <a:gd name="connsiteY32" fmla="*/ 338098 h 2850777"/>
                    <a:gd name="connsiteX33" fmla="*/ 173659 w 7292147"/>
                    <a:gd name="connsiteY33" fmla="*/ 1015830 h 2850777"/>
                    <a:gd name="connsiteX34" fmla="*/ 99892 w 7292147"/>
                    <a:gd name="connsiteY34" fmla="*/ 1613647 h 2850777"/>
                    <a:gd name="connsiteX35" fmla="*/ 23052 w 7292147"/>
                    <a:gd name="connsiteY35" fmla="*/ 1744276 h 2850777"/>
                    <a:gd name="connsiteX36" fmla="*/ 15368 w 7292147"/>
                    <a:gd name="connsiteY36" fmla="*/ 2351315 h 2850777"/>
                    <a:gd name="connsiteX37" fmla="*/ 0 w 7292147"/>
                    <a:gd name="connsiteY37" fmla="*/ 2581836 h 2850777"/>
                    <a:gd name="connsiteX38" fmla="*/ 15368 w 7292147"/>
                    <a:gd name="connsiteY38" fmla="*/ 2627940 h 2850777"/>
                    <a:gd name="connsiteX39" fmla="*/ 61472 w 7292147"/>
                    <a:gd name="connsiteY39" fmla="*/ 2697096 h 2850777"/>
                    <a:gd name="connsiteX40" fmla="*/ 138312 w 7292147"/>
                    <a:gd name="connsiteY40" fmla="*/ 2658676 h 2850777"/>
                    <a:gd name="connsiteX41" fmla="*/ 161364 w 7292147"/>
                    <a:gd name="connsiteY41" fmla="*/ 2420471 h 2850777"/>
                    <a:gd name="connsiteX42" fmla="*/ 291993 w 7292147"/>
                    <a:gd name="connsiteY42" fmla="*/ 2128478 h 2850777"/>
                    <a:gd name="connsiteX43" fmla="*/ 491778 w 7292147"/>
                    <a:gd name="connsiteY43" fmla="*/ 2020901 h 2850777"/>
                    <a:gd name="connsiteX44" fmla="*/ 699247 w 7292147"/>
                    <a:gd name="connsiteY44" fmla="*/ 1967113 h 2850777"/>
                    <a:gd name="connsiteX45" fmla="*/ 937452 w 7292147"/>
                    <a:gd name="connsiteY45" fmla="*/ 1951745 h 2850777"/>
                    <a:gd name="connsiteX46" fmla="*/ 1221761 w 7292147"/>
                    <a:gd name="connsiteY46" fmla="*/ 2074689 h 2850777"/>
                    <a:gd name="connsiteX47" fmla="*/ 1452282 w 7292147"/>
                    <a:gd name="connsiteY47" fmla="*/ 2366683 h 2850777"/>
                    <a:gd name="connsiteX48" fmla="*/ 1529122 w 7292147"/>
                    <a:gd name="connsiteY48" fmla="*/ 2704780 h 2850777"/>
                    <a:gd name="connsiteX49" fmla="*/ 1559858 w 7292147"/>
                    <a:gd name="connsiteY49" fmla="*/ 2804673 h 2850777"/>
                    <a:gd name="connsiteX0" fmla="*/ 1559858 w 7292147"/>
                    <a:gd name="connsiteY0" fmla="*/ 2804673 h 2850777"/>
                    <a:gd name="connsiteX1" fmla="*/ 5440295 w 7292147"/>
                    <a:gd name="connsiteY1" fmla="*/ 2804673 h 2850777"/>
                    <a:gd name="connsiteX2" fmla="*/ 5440295 w 7292147"/>
                    <a:gd name="connsiteY2" fmla="*/ 2784694 h 2850777"/>
                    <a:gd name="connsiteX3" fmla="*/ 5463347 w 7292147"/>
                    <a:gd name="connsiteY3" fmla="*/ 2528047 h 2850777"/>
                    <a:gd name="connsiteX4" fmla="*/ 5617028 w 7292147"/>
                    <a:gd name="connsiteY4" fmla="*/ 2151529 h 2850777"/>
                    <a:gd name="connsiteX5" fmla="*/ 5916705 w 7292147"/>
                    <a:gd name="connsiteY5" fmla="*/ 1944061 h 2850777"/>
                    <a:gd name="connsiteX6" fmla="*/ 6224067 w 7292147"/>
                    <a:gd name="connsiteY6" fmla="*/ 1890273 h 2850777"/>
                    <a:gd name="connsiteX7" fmla="*/ 6646689 w 7292147"/>
                    <a:gd name="connsiteY7" fmla="*/ 2059321 h 2850777"/>
                    <a:gd name="connsiteX8" fmla="*/ 6930998 w 7292147"/>
                    <a:gd name="connsiteY8" fmla="*/ 2489627 h 2850777"/>
                    <a:gd name="connsiteX9" fmla="*/ 6930998 w 7292147"/>
                    <a:gd name="connsiteY9" fmla="*/ 2804673 h 2850777"/>
                    <a:gd name="connsiteX10" fmla="*/ 6930998 w 7292147"/>
                    <a:gd name="connsiteY10" fmla="*/ 2843093 h 2850777"/>
                    <a:gd name="connsiteX11" fmla="*/ 7230675 w 7292147"/>
                    <a:gd name="connsiteY11" fmla="*/ 2850777 h 2850777"/>
                    <a:gd name="connsiteX12" fmla="*/ 7284464 w 7292147"/>
                    <a:gd name="connsiteY12" fmla="*/ 2735516 h 2850777"/>
                    <a:gd name="connsiteX13" fmla="*/ 7276779 w 7292147"/>
                    <a:gd name="connsiteY13" fmla="*/ 2597204 h 2850777"/>
                    <a:gd name="connsiteX14" fmla="*/ 7269095 w 7292147"/>
                    <a:gd name="connsiteY14" fmla="*/ 2420471 h 2850777"/>
                    <a:gd name="connsiteX15" fmla="*/ 7292147 w 7292147"/>
                    <a:gd name="connsiteY15" fmla="*/ 1913325 h 2850777"/>
                    <a:gd name="connsiteX16" fmla="*/ 7230675 w 7292147"/>
                    <a:gd name="connsiteY16" fmla="*/ 1598279 h 2850777"/>
                    <a:gd name="connsiteX17" fmla="*/ 7153835 w 7292147"/>
                    <a:gd name="connsiteY17" fmla="*/ 1459967 h 2850777"/>
                    <a:gd name="connsiteX18" fmla="*/ 6877210 w 7292147"/>
                    <a:gd name="connsiteY18" fmla="*/ 1298602 h 2850777"/>
                    <a:gd name="connsiteX19" fmla="*/ 6262487 w 7292147"/>
                    <a:gd name="connsiteY19" fmla="*/ 1045029 h 2850777"/>
                    <a:gd name="connsiteX20" fmla="*/ 6101122 w 7292147"/>
                    <a:gd name="connsiteY20" fmla="*/ 1098817 h 2850777"/>
                    <a:gd name="connsiteX21" fmla="*/ 5947442 w 7292147"/>
                    <a:gd name="connsiteY21" fmla="*/ 1075765 h 2850777"/>
                    <a:gd name="connsiteX22" fmla="*/ 5778393 w 7292147"/>
                    <a:gd name="connsiteY22" fmla="*/ 1006609 h 2850777"/>
                    <a:gd name="connsiteX23" fmla="*/ 4387583 w 7292147"/>
                    <a:gd name="connsiteY23" fmla="*/ 230521 h 2850777"/>
                    <a:gd name="connsiteX24" fmla="*/ 4026433 w 7292147"/>
                    <a:gd name="connsiteY24" fmla="*/ 107577 h 2850777"/>
                    <a:gd name="connsiteX25" fmla="*/ 3511603 w 7292147"/>
                    <a:gd name="connsiteY25" fmla="*/ 38421 h 2850777"/>
                    <a:gd name="connsiteX26" fmla="*/ 2835408 w 7292147"/>
                    <a:gd name="connsiteY26" fmla="*/ 0 h 2850777"/>
                    <a:gd name="connsiteX27" fmla="*/ 1559858 w 7292147"/>
                    <a:gd name="connsiteY27" fmla="*/ 38421 h 2850777"/>
                    <a:gd name="connsiteX28" fmla="*/ 1006608 w 7292147"/>
                    <a:gd name="connsiteY28" fmla="*/ 145997 h 2850777"/>
                    <a:gd name="connsiteX29" fmla="*/ 499462 w 7292147"/>
                    <a:gd name="connsiteY29" fmla="*/ 207469 h 2850777"/>
                    <a:gd name="connsiteX30" fmla="*/ 353465 w 7292147"/>
                    <a:gd name="connsiteY30" fmla="*/ 230521 h 2850777"/>
                    <a:gd name="connsiteX31" fmla="*/ 391885 w 7292147"/>
                    <a:gd name="connsiteY31" fmla="*/ 299678 h 2850777"/>
                    <a:gd name="connsiteX32" fmla="*/ 468726 w 7292147"/>
                    <a:gd name="connsiteY32" fmla="*/ 338098 h 2850777"/>
                    <a:gd name="connsiteX33" fmla="*/ 195174 w 7292147"/>
                    <a:gd name="connsiteY33" fmla="*/ 962042 h 2850777"/>
                    <a:gd name="connsiteX34" fmla="*/ 99892 w 7292147"/>
                    <a:gd name="connsiteY34" fmla="*/ 1613647 h 2850777"/>
                    <a:gd name="connsiteX35" fmla="*/ 23052 w 7292147"/>
                    <a:gd name="connsiteY35" fmla="*/ 1744276 h 2850777"/>
                    <a:gd name="connsiteX36" fmla="*/ 15368 w 7292147"/>
                    <a:gd name="connsiteY36" fmla="*/ 2351315 h 2850777"/>
                    <a:gd name="connsiteX37" fmla="*/ 0 w 7292147"/>
                    <a:gd name="connsiteY37" fmla="*/ 2581836 h 2850777"/>
                    <a:gd name="connsiteX38" fmla="*/ 15368 w 7292147"/>
                    <a:gd name="connsiteY38" fmla="*/ 2627940 h 2850777"/>
                    <a:gd name="connsiteX39" fmla="*/ 61472 w 7292147"/>
                    <a:gd name="connsiteY39" fmla="*/ 2697096 h 2850777"/>
                    <a:gd name="connsiteX40" fmla="*/ 138312 w 7292147"/>
                    <a:gd name="connsiteY40" fmla="*/ 2658676 h 2850777"/>
                    <a:gd name="connsiteX41" fmla="*/ 161364 w 7292147"/>
                    <a:gd name="connsiteY41" fmla="*/ 2420471 h 2850777"/>
                    <a:gd name="connsiteX42" fmla="*/ 291993 w 7292147"/>
                    <a:gd name="connsiteY42" fmla="*/ 2128478 h 2850777"/>
                    <a:gd name="connsiteX43" fmla="*/ 491778 w 7292147"/>
                    <a:gd name="connsiteY43" fmla="*/ 2020901 h 2850777"/>
                    <a:gd name="connsiteX44" fmla="*/ 699247 w 7292147"/>
                    <a:gd name="connsiteY44" fmla="*/ 1967113 h 2850777"/>
                    <a:gd name="connsiteX45" fmla="*/ 937452 w 7292147"/>
                    <a:gd name="connsiteY45" fmla="*/ 1951745 h 2850777"/>
                    <a:gd name="connsiteX46" fmla="*/ 1221761 w 7292147"/>
                    <a:gd name="connsiteY46" fmla="*/ 2074689 h 2850777"/>
                    <a:gd name="connsiteX47" fmla="*/ 1452282 w 7292147"/>
                    <a:gd name="connsiteY47" fmla="*/ 2366683 h 2850777"/>
                    <a:gd name="connsiteX48" fmla="*/ 1529122 w 7292147"/>
                    <a:gd name="connsiteY48" fmla="*/ 2704780 h 2850777"/>
                    <a:gd name="connsiteX49" fmla="*/ 1559858 w 7292147"/>
                    <a:gd name="connsiteY49" fmla="*/ 2804673 h 2850777"/>
                    <a:gd name="connsiteX0" fmla="*/ 1559858 w 7292147"/>
                    <a:gd name="connsiteY0" fmla="*/ 2804673 h 2850777"/>
                    <a:gd name="connsiteX1" fmla="*/ 5440295 w 7292147"/>
                    <a:gd name="connsiteY1" fmla="*/ 2804673 h 2850777"/>
                    <a:gd name="connsiteX2" fmla="*/ 5440295 w 7292147"/>
                    <a:gd name="connsiteY2" fmla="*/ 2784694 h 2850777"/>
                    <a:gd name="connsiteX3" fmla="*/ 5463347 w 7292147"/>
                    <a:gd name="connsiteY3" fmla="*/ 2528047 h 2850777"/>
                    <a:gd name="connsiteX4" fmla="*/ 5617028 w 7292147"/>
                    <a:gd name="connsiteY4" fmla="*/ 2151529 h 2850777"/>
                    <a:gd name="connsiteX5" fmla="*/ 5916705 w 7292147"/>
                    <a:gd name="connsiteY5" fmla="*/ 1944061 h 2850777"/>
                    <a:gd name="connsiteX6" fmla="*/ 6224067 w 7292147"/>
                    <a:gd name="connsiteY6" fmla="*/ 1890273 h 2850777"/>
                    <a:gd name="connsiteX7" fmla="*/ 6646689 w 7292147"/>
                    <a:gd name="connsiteY7" fmla="*/ 2059321 h 2850777"/>
                    <a:gd name="connsiteX8" fmla="*/ 6930998 w 7292147"/>
                    <a:gd name="connsiteY8" fmla="*/ 2489627 h 2850777"/>
                    <a:gd name="connsiteX9" fmla="*/ 6930998 w 7292147"/>
                    <a:gd name="connsiteY9" fmla="*/ 2804673 h 2850777"/>
                    <a:gd name="connsiteX10" fmla="*/ 6930998 w 7292147"/>
                    <a:gd name="connsiteY10" fmla="*/ 2843093 h 2850777"/>
                    <a:gd name="connsiteX11" fmla="*/ 7230675 w 7292147"/>
                    <a:gd name="connsiteY11" fmla="*/ 2850777 h 2850777"/>
                    <a:gd name="connsiteX12" fmla="*/ 7284464 w 7292147"/>
                    <a:gd name="connsiteY12" fmla="*/ 2735516 h 2850777"/>
                    <a:gd name="connsiteX13" fmla="*/ 7276779 w 7292147"/>
                    <a:gd name="connsiteY13" fmla="*/ 2597204 h 2850777"/>
                    <a:gd name="connsiteX14" fmla="*/ 7269095 w 7292147"/>
                    <a:gd name="connsiteY14" fmla="*/ 2420471 h 2850777"/>
                    <a:gd name="connsiteX15" fmla="*/ 7292147 w 7292147"/>
                    <a:gd name="connsiteY15" fmla="*/ 1913325 h 2850777"/>
                    <a:gd name="connsiteX16" fmla="*/ 7230675 w 7292147"/>
                    <a:gd name="connsiteY16" fmla="*/ 1598279 h 2850777"/>
                    <a:gd name="connsiteX17" fmla="*/ 7153835 w 7292147"/>
                    <a:gd name="connsiteY17" fmla="*/ 1459967 h 2850777"/>
                    <a:gd name="connsiteX18" fmla="*/ 6877210 w 7292147"/>
                    <a:gd name="connsiteY18" fmla="*/ 1298602 h 2850777"/>
                    <a:gd name="connsiteX19" fmla="*/ 6262487 w 7292147"/>
                    <a:gd name="connsiteY19" fmla="*/ 1045029 h 2850777"/>
                    <a:gd name="connsiteX20" fmla="*/ 6101122 w 7292147"/>
                    <a:gd name="connsiteY20" fmla="*/ 1098817 h 2850777"/>
                    <a:gd name="connsiteX21" fmla="*/ 5947442 w 7292147"/>
                    <a:gd name="connsiteY21" fmla="*/ 1075765 h 2850777"/>
                    <a:gd name="connsiteX22" fmla="*/ 5778393 w 7292147"/>
                    <a:gd name="connsiteY22" fmla="*/ 1006609 h 2850777"/>
                    <a:gd name="connsiteX23" fmla="*/ 4387583 w 7292147"/>
                    <a:gd name="connsiteY23" fmla="*/ 230521 h 2850777"/>
                    <a:gd name="connsiteX24" fmla="*/ 4026433 w 7292147"/>
                    <a:gd name="connsiteY24" fmla="*/ 107577 h 2850777"/>
                    <a:gd name="connsiteX25" fmla="*/ 3511603 w 7292147"/>
                    <a:gd name="connsiteY25" fmla="*/ 38421 h 2850777"/>
                    <a:gd name="connsiteX26" fmla="*/ 2835408 w 7292147"/>
                    <a:gd name="connsiteY26" fmla="*/ 0 h 2850777"/>
                    <a:gd name="connsiteX27" fmla="*/ 1559858 w 7292147"/>
                    <a:gd name="connsiteY27" fmla="*/ 38421 h 2850777"/>
                    <a:gd name="connsiteX28" fmla="*/ 1006608 w 7292147"/>
                    <a:gd name="connsiteY28" fmla="*/ 145997 h 2850777"/>
                    <a:gd name="connsiteX29" fmla="*/ 499462 w 7292147"/>
                    <a:gd name="connsiteY29" fmla="*/ 207469 h 2850777"/>
                    <a:gd name="connsiteX30" fmla="*/ 353465 w 7292147"/>
                    <a:gd name="connsiteY30" fmla="*/ 230521 h 2850777"/>
                    <a:gd name="connsiteX31" fmla="*/ 391885 w 7292147"/>
                    <a:gd name="connsiteY31" fmla="*/ 299678 h 2850777"/>
                    <a:gd name="connsiteX32" fmla="*/ 468726 w 7292147"/>
                    <a:gd name="connsiteY32" fmla="*/ 338098 h 2850777"/>
                    <a:gd name="connsiteX33" fmla="*/ 195174 w 7292147"/>
                    <a:gd name="connsiteY33" fmla="*/ 962042 h 2850777"/>
                    <a:gd name="connsiteX34" fmla="*/ 99892 w 7292147"/>
                    <a:gd name="connsiteY34" fmla="*/ 1613647 h 2850777"/>
                    <a:gd name="connsiteX35" fmla="*/ 23052 w 7292147"/>
                    <a:gd name="connsiteY35" fmla="*/ 1744276 h 2850777"/>
                    <a:gd name="connsiteX36" fmla="*/ 15368 w 7292147"/>
                    <a:gd name="connsiteY36" fmla="*/ 2351315 h 2850777"/>
                    <a:gd name="connsiteX37" fmla="*/ 0 w 7292147"/>
                    <a:gd name="connsiteY37" fmla="*/ 2581836 h 2850777"/>
                    <a:gd name="connsiteX38" fmla="*/ 15368 w 7292147"/>
                    <a:gd name="connsiteY38" fmla="*/ 2627940 h 2850777"/>
                    <a:gd name="connsiteX39" fmla="*/ 61472 w 7292147"/>
                    <a:gd name="connsiteY39" fmla="*/ 2697096 h 2850777"/>
                    <a:gd name="connsiteX40" fmla="*/ 138312 w 7292147"/>
                    <a:gd name="connsiteY40" fmla="*/ 2658676 h 2850777"/>
                    <a:gd name="connsiteX41" fmla="*/ 161364 w 7292147"/>
                    <a:gd name="connsiteY41" fmla="*/ 2420471 h 2850777"/>
                    <a:gd name="connsiteX42" fmla="*/ 291993 w 7292147"/>
                    <a:gd name="connsiteY42" fmla="*/ 2128478 h 2850777"/>
                    <a:gd name="connsiteX43" fmla="*/ 491778 w 7292147"/>
                    <a:gd name="connsiteY43" fmla="*/ 2020901 h 2850777"/>
                    <a:gd name="connsiteX44" fmla="*/ 699247 w 7292147"/>
                    <a:gd name="connsiteY44" fmla="*/ 1967113 h 2850777"/>
                    <a:gd name="connsiteX45" fmla="*/ 937452 w 7292147"/>
                    <a:gd name="connsiteY45" fmla="*/ 1951745 h 2850777"/>
                    <a:gd name="connsiteX46" fmla="*/ 1221761 w 7292147"/>
                    <a:gd name="connsiteY46" fmla="*/ 2074689 h 2850777"/>
                    <a:gd name="connsiteX47" fmla="*/ 1452282 w 7292147"/>
                    <a:gd name="connsiteY47" fmla="*/ 2366683 h 2850777"/>
                    <a:gd name="connsiteX48" fmla="*/ 1529122 w 7292147"/>
                    <a:gd name="connsiteY48" fmla="*/ 2704780 h 2850777"/>
                    <a:gd name="connsiteX49" fmla="*/ 1559858 w 7292147"/>
                    <a:gd name="connsiteY49" fmla="*/ 2804673 h 2850777"/>
                    <a:gd name="connsiteX0" fmla="*/ 1559858 w 7292147"/>
                    <a:gd name="connsiteY0" fmla="*/ 2804673 h 2850777"/>
                    <a:gd name="connsiteX1" fmla="*/ 5440295 w 7292147"/>
                    <a:gd name="connsiteY1" fmla="*/ 2804673 h 2850777"/>
                    <a:gd name="connsiteX2" fmla="*/ 5440295 w 7292147"/>
                    <a:gd name="connsiteY2" fmla="*/ 2784694 h 2850777"/>
                    <a:gd name="connsiteX3" fmla="*/ 5463347 w 7292147"/>
                    <a:gd name="connsiteY3" fmla="*/ 2528047 h 2850777"/>
                    <a:gd name="connsiteX4" fmla="*/ 5617028 w 7292147"/>
                    <a:gd name="connsiteY4" fmla="*/ 2151529 h 2850777"/>
                    <a:gd name="connsiteX5" fmla="*/ 5916705 w 7292147"/>
                    <a:gd name="connsiteY5" fmla="*/ 1944061 h 2850777"/>
                    <a:gd name="connsiteX6" fmla="*/ 6224067 w 7292147"/>
                    <a:gd name="connsiteY6" fmla="*/ 1890273 h 2850777"/>
                    <a:gd name="connsiteX7" fmla="*/ 6646689 w 7292147"/>
                    <a:gd name="connsiteY7" fmla="*/ 2059321 h 2850777"/>
                    <a:gd name="connsiteX8" fmla="*/ 6930998 w 7292147"/>
                    <a:gd name="connsiteY8" fmla="*/ 2489627 h 2850777"/>
                    <a:gd name="connsiteX9" fmla="*/ 6930998 w 7292147"/>
                    <a:gd name="connsiteY9" fmla="*/ 2804673 h 2850777"/>
                    <a:gd name="connsiteX10" fmla="*/ 6930998 w 7292147"/>
                    <a:gd name="connsiteY10" fmla="*/ 2843093 h 2850777"/>
                    <a:gd name="connsiteX11" fmla="*/ 7230675 w 7292147"/>
                    <a:gd name="connsiteY11" fmla="*/ 2850777 h 2850777"/>
                    <a:gd name="connsiteX12" fmla="*/ 7284464 w 7292147"/>
                    <a:gd name="connsiteY12" fmla="*/ 2735516 h 2850777"/>
                    <a:gd name="connsiteX13" fmla="*/ 7276779 w 7292147"/>
                    <a:gd name="connsiteY13" fmla="*/ 2597204 h 2850777"/>
                    <a:gd name="connsiteX14" fmla="*/ 7269095 w 7292147"/>
                    <a:gd name="connsiteY14" fmla="*/ 2420471 h 2850777"/>
                    <a:gd name="connsiteX15" fmla="*/ 7292147 w 7292147"/>
                    <a:gd name="connsiteY15" fmla="*/ 1913325 h 2850777"/>
                    <a:gd name="connsiteX16" fmla="*/ 7230675 w 7292147"/>
                    <a:gd name="connsiteY16" fmla="*/ 1598279 h 2850777"/>
                    <a:gd name="connsiteX17" fmla="*/ 7153835 w 7292147"/>
                    <a:gd name="connsiteY17" fmla="*/ 1459967 h 2850777"/>
                    <a:gd name="connsiteX18" fmla="*/ 6877210 w 7292147"/>
                    <a:gd name="connsiteY18" fmla="*/ 1298602 h 2850777"/>
                    <a:gd name="connsiteX19" fmla="*/ 6262487 w 7292147"/>
                    <a:gd name="connsiteY19" fmla="*/ 1045029 h 2850777"/>
                    <a:gd name="connsiteX20" fmla="*/ 6101122 w 7292147"/>
                    <a:gd name="connsiteY20" fmla="*/ 1098817 h 2850777"/>
                    <a:gd name="connsiteX21" fmla="*/ 5947442 w 7292147"/>
                    <a:gd name="connsiteY21" fmla="*/ 1075765 h 2850777"/>
                    <a:gd name="connsiteX22" fmla="*/ 5778393 w 7292147"/>
                    <a:gd name="connsiteY22" fmla="*/ 1006609 h 2850777"/>
                    <a:gd name="connsiteX23" fmla="*/ 4387583 w 7292147"/>
                    <a:gd name="connsiteY23" fmla="*/ 230521 h 2850777"/>
                    <a:gd name="connsiteX24" fmla="*/ 4026433 w 7292147"/>
                    <a:gd name="connsiteY24" fmla="*/ 107577 h 2850777"/>
                    <a:gd name="connsiteX25" fmla="*/ 3511603 w 7292147"/>
                    <a:gd name="connsiteY25" fmla="*/ 38421 h 2850777"/>
                    <a:gd name="connsiteX26" fmla="*/ 2835408 w 7292147"/>
                    <a:gd name="connsiteY26" fmla="*/ 0 h 2850777"/>
                    <a:gd name="connsiteX27" fmla="*/ 1613647 w 7292147"/>
                    <a:gd name="connsiteY27" fmla="*/ 59936 h 2850777"/>
                    <a:gd name="connsiteX28" fmla="*/ 1006608 w 7292147"/>
                    <a:gd name="connsiteY28" fmla="*/ 145997 h 2850777"/>
                    <a:gd name="connsiteX29" fmla="*/ 499462 w 7292147"/>
                    <a:gd name="connsiteY29" fmla="*/ 207469 h 2850777"/>
                    <a:gd name="connsiteX30" fmla="*/ 353465 w 7292147"/>
                    <a:gd name="connsiteY30" fmla="*/ 230521 h 2850777"/>
                    <a:gd name="connsiteX31" fmla="*/ 391885 w 7292147"/>
                    <a:gd name="connsiteY31" fmla="*/ 299678 h 2850777"/>
                    <a:gd name="connsiteX32" fmla="*/ 468726 w 7292147"/>
                    <a:gd name="connsiteY32" fmla="*/ 338098 h 2850777"/>
                    <a:gd name="connsiteX33" fmla="*/ 195174 w 7292147"/>
                    <a:gd name="connsiteY33" fmla="*/ 962042 h 2850777"/>
                    <a:gd name="connsiteX34" fmla="*/ 99892 w 7292147"/>
                    <a:gd name="connsiteY34" fmla="*/ 1613647 h 2850777"/>
                    <a:gd name="connsiteX35" fmla="*/ 23052 w 7292147"/>
                    <a:gd name="connsiteY35" fmla="*/ 1744276 h 2850777"/>
                    <a:gd name="connsiteX36" fmla="*/ 15368 w 7292147"/>
                    <a:gd name="connsiteY36" fmla="*/ 2351315 h 2850777"/>
                    <a:gd name="connsiteX37" fmla="*/ 0 w 7292147"/>
                    <a:gd name="connsiteY37" fmla="*/ 2581836 h 2850777"/>
                    <a:gd name="connsiteX38" fmla="*/ 15368 w 7292147"/>
                    <a:gd name="connsiteY38" fmla="*/ 2627940 h 2850777"/>
                    <a:gd name="connsiteX39" fmla="*/ 61472 w 7292147"/>
                    <a:gd name="connsiteY39" fmla="*/ 2697096 h 2850777"/>
                    <a:gd name="connsiteX40" fmla="*/ 138312 w 7292147"/>
                    <a:gd name="connsiteY40" fmla="*/ 2658676 h 2850777"/>
                    <a:gd name="connsiteX41" fmla="*/ 161364 w 7292147"/>
                    <a:gd name="connsiteY41" fmla="*/ 2420471 h 2850777"/>
                    <a:gd name="connsiteX42" fmla="*/ 291993 w 7292147"/>
                    <a:gd name="connsiteY42" fmla="*/ 2128478 h 2850777"/>
                    <a:gd name="connsiteX43" fmla="*/ 491778 w 7292147"/>
                    <a:gd name="connsiteY43" fmla="*/ 2020901 h 2850777"/>
                    <a:gd name="connsiteX44" fmla="*/ 699247 w 7292147"/>
                    <a:gd name="connsiteY44" fmla="*/ 1967113 h 2850777"/>
                    <a:gd name="connsiteX45" fmla="*/ 937452 w 7292147"/>
                    <a:gd name="connsiteY45" fmla="*/ 1951745 h 2850777"/>
                    <a:gd name="connsiteX46" fmla="*/ 1221761 w 7292147"/>
                    <a:gd name="connsiteY46" fmla="*/ 2074689 h 2850777"/>
                    <a:gd name="connsiteX47" fmla="*/ 1452282 w 7292147"/>
                    <a:gd name="connsiteY47" fmla="*/ 2366683 h 2850777"/>
                    <a:gd name="connsiteX48" fmla="*/ 1529122 w 7292147"/>
                    <a:gd name="connsiteY48" fmla="*/ 2704780 h 2850777"/>
                    <a:gd name="connsiteX49" fmla="*/ 1559858 w 7292147"/>
                    <a:gd name="connsiteY49" fmla="*/ 2804673 h 2850777"/>
                    <a:gd name="connsiteX0" fmla="*/ 1559858 w 7292147"/>
                    <a:gd name="connsiteY0" fmla="*/ 2804673 h 2850777"/>
                    <a:gd name="connsiteX1" fmla="*/ 5440295 w 7292147"/>
                    <a:gd name="connsiteY1" fmla="*/ 2804673 h 2850777"/>
                    <a:gd name="connsiteX2" fmla="*/ 5440295 w 7292147"/>
                    <a:gd name="connsiteY2" fmla="*/ 2784694 h 2850777"/>
                    <a:gd name="connsiteX3" fmla="*/ 5463347 w 7292147"/>
                    <a:gd name="connsiteY3" fmla="*/ 2528047 h 2850777"/>
                    <a:gd name="connsiteX4" fmla="*/ 5617028 w 7292147"/>
                    <a:gd name="connsiteY4" fmla="*/ 2151529 h 2850777"/>
                    <a:gd name="connsiteX5" fmla="*/ 5916705 w 7292147"/>
                    <a:gd name="connsiteY5" fmla="*/ 1944061 h 2850777"/>
                    <a:gd name="connsiteX6" fmla="*/ 6224067 w 7292147"/>
                    <a:gd name="connsiteY6" fmla="*/ 1890273 h 2850777"/>
                    <a:gd name="connsiteX7" fmla="*/ 6646689 w 7292147"/>
                    <a:gd name="connsiteY7" fmla="*/ 2059321 h 2850777"/>
                    <a:gd name="connsiteX8" fmla="*/ 6930998 w 7292147"/>
                    <a:gd name="connsiteY8" fmla="*/ 2489627 h 2850777"/>
                    <a:gd name="connsiteX9" fmla="*/ 6930998 w 7292147"/>
                    <a:gd name="connsiteY9" fmla="*/ 2804673 h 2850777"/>
                    <a:gd name="connsiteX10" fmla="*/ 6930998 w 7292147"/>
                    <a:gd name="connsiteY10" fmla="*/ 2843093 h 2850777"/>
                    <a:gd name="connsiteX11" fmla="*/ 7230675 w 7292147"/>
                    <a:gd name="connsiteY11" fmla="*/ 2850777 h 2850777"/>
                    <a:gd name="connsiteX12" fmla="*/ 7284464 w 7292147"/>
                    <a:gd name="connsiteY12" fmla="*/ 2735516 h 2850777"/>
                    <a:gd name="connsiteX13" fmla="*/ 7276779 w 7292147"/>
                    <a:gd name="connsiteY13" fmla="*/ 2597204 h 2850777"/>
                    <a:gd name="connsiteX14" fmla="*/ 7269095 w 7292147"/>
                    <a:gd name="connsiteY14" fmla="*/ 2420471 h 2850777"/>
                    <a:gd name="connsiteX15" fmla="*/ 7292147 w 7292147"/>
                    <a:gd name="connsiteY15" fmla="*/ 1913325 h 2850777"/>
                    <a:gd name="connsiteX16" fmla="*/ 7230675 w 7292147"/>
                    <a:gd name="connsiteY16" fmla="*/ 1598279 h 2850777"/>
                    <a:gd name="connsiteX17" fmla="*/ 7153835 w 7292147"/>
                    <a:gd name="connsiteY17" fmla="*/ 1459967 h 2850777"/>
                    <a:gd name="connsiteX18" fmla="*/ 6877210 w 7292147"/>
                    <a:gd name="connsiteY18" fmla="*/ 1298602 h 2850777"/>
                    <a:gd name="connsiteX19" fmla="*/ 6262487 w 7292147"/>
                    <a:gd name="connsiteY19" fmla="*/ 1045029 h 2850777"/>
                    <a:gd name="connsiteX20" fmla="*/ 6101122 w 7292147"/>
                    <a:gd name="connsiteY20" fmla="*/ 1098817 h 2850777"/>
                    <a:gd name="connsiteX21" fmla="*/ 5947442 w 7292147"/>
                    <a:gd name="connsiteY21" fmla="*/ 1075765 h 2850777"/>
                    <a:gd name="connsiteX22" fmla="*/ 5778393 w 7292147"/>
                    <a:gd name="connsiteY22" fmla="*/ 1006609 h 2850777"/>
                    <a:gd name="connsiteX23" fmla="*/ 4387583 w 7292147"/>
                    <a:gd name="connsiteY23" fmla="*/ 230521 h 2850777"/>
                    <a:gd name="connsiteX24" fmla="*/ 4026433 w 7292147"/>
                    <a:gd name="connsiteY24" fmla="*/ 107577 h 2850777"/>
                    <a:gd name="connsiteX25" fmla="*/ 3511603 w 7292147"/>
                    <a:gd name="connsiteY25" fmla="*/ 38421 h 2850777"/>
                    <a:gd name="connsiteX26" fmla="*/ 2835408 w 7292147"/>
                    <a:gd name="connsiteY26" fmla="*/ 0 h 2850777"/>
                    <a:gd name="connsiteX27" fmla="*/ 1807285 w 7292147"/>
                    <a:gd name="connsiteY27" fmla="*/ 38420 h 2850777"/>
                    <a:gd name="connsiteX28" fmla="*/ 1006608 w 7292147"/>
                    <a:gd name="connsiteY28" fmla="*/ 145997 h 2850777"/>
                    <a:gd name="connsiteX29" fmla="*/ 499462 w 7292147"/>
                    <a:gd name="connsiteY29" fmla="*/ 207469 h 2850777"/>
                    <a:gd name="connsiteX30" fmla="*/ 353465 w 7292147"/>
                    <a:gd name="connsiteY30" fmla="*/ 230521 h 2850777"/>
                    <a:gd name="connsiteX31" fmla="*/ 391885 w 7292147"/>
                    <a:gd name="connsiteY31" fmla="*/ 299678 h 2850777"/>
                    <a:gd name="connsiteX32" fmla="*/ 468726 w 7292147"/>
                    <a:gd name="connsiteY32" fmla="*/ 338098 h 2850777"/>
                    <a:gd name="connsiteX33" fmla="*/ 195174 w 7292147"/>
                    <a:gd name="connsiteY33" fmla="*/ 962042 h 2850777"/>
                    <a:gd name="connsiteX34" fmla="*/ 99892 w 7292147"/>
                    <a:gd name="connsiteY34" fmla="*/ 1613647 h 2850777"/>
                    <a:gd name="connsiteX35" fmla="*/ 23052 w 7292147"/>
                    <a:gd name="connsiteY35" fmla="*/ 1744276 h 2850777"/>
                    <a:gd name="connsiteX36" fmla="*/ 15368 w 7292147"/>
                    <a:gd name="connsiteY36" fmla="*/ 2351315 h 2850777"/>
                    <a:gd name="connsiteX37" fmla="*/ 0 w 7292147"/>
                    <a:gd name="connsiteY37" fmla="*/ 2581836 h 2850777"/>
                    <a:gd name="connsiteX38" fmla="*/ 15368 w 7292147"/>
                    <a:gd name="connsiteY38" fmla="*/ 2627940 h 2850777"/>
                    <a:gd name="connsiteX39" fmla="*/ 61472 w 7292147"/>
                    <a:gd name="connsiteY39" fmla="*/ 2697096 h 2850777"/>
                    <a:gd name="connsiteX40" fmla="*/ 138312 w 7292147"/>
                    <a:gd name="connsiteY40" fmla="*/ 2658676 h 2850777"/>
                    <a:gd name="connsiteX41" fmla="*/ 161364 w 7292147"/>
                    <a:gd name="connsiteY41" fmla="*/ 2420471 h 2850777"/>
                    <a:gd name="connsiteX42" fmla="*/ 291993 w 7292147"/>
                    <a:gd name="connsiteY42" fmla="*/ 2128478 h 2850777"/>
                    <a:gd name="connsiteX43" fmla="*/ 491778 w 7292147"/>
                    <a:gd name="connsiteY43" fmla="*/ 2020901 h 2850777"/>
                    <a:gd name="connsiteX44" fmla="*/ 699247 w 7292147"/>
                    <a:gd name="connsiteY44" fmla="*/ 1967113 h 2850777"/>
                    <a:gd name="connsiteX45" fmla="*/ 937452 w 7292147"/>
                    <a:gd name="connsiteY45" fmla="*/ 1951745 h 2850777"/>
                    <a:gd name="connsiteX46" fmla="*/ 1221761 w 7292147"/>
                    <a:gd name="connsiteY46" fmla="*/ 2074689 h 2850777"/>
                    <a:gd name="connsiteX47" fmla="*/ 1452282 w 7292147"/>
                    <a:gd name="connsiteY47" fmla="*/ 2366683 h 2850777"/>
                    <a:gd name="connsiteX48" fmla="*/ 1529122 w 7292147"/>
                    <a:gd name="connsiteY48" fmla="*/ 2704780 h 2850777"/>
                    <a:gd name="connsiteX49" fmla="*/ 1559858 w 7292147"/>
                    <a:gd name="connsiteY49" fmla="*/ 2804673 h 2850777"/>
                    <a:gd name="connsiteX0" fmla="*/ 1559858 w 7292147"/>
                    <a:gd name="connsiteY0" fmla="*/ 2804673 h 2850777"/>
                    <a:gd name="connsiteX1" fmla="*/ 5440295 w 7292147"/>
                    <a:gd name="connsiteY1" fmla="*/ 2804673 h 2850777"/>
                    <a:gd name="connsiteX2" fmla="*/ 5440295 w 7292147"/>
                    <a:gd name="connsiteY2" fmla="*/ 2784694 h 2850777"/>
                    <a:gd name="connsiteX3" fmla="*/ 5463347 w 7292147"/>
                    <a:gd name="connsiteY3" fmla="*/ 2528047 h 2850777"/>
                    <a:gd name="connsiteX4" fmla="*/ 5617028 w 7292147"/>
                    <a:gd name="connsiteY4" fmla="*/ 2151529 h 2850777"/>
                    <a:gd name="connsiteX5" fmla="*/ 5916705 w 7292147"/>
                    <a:gd name="connsiteY5" fmla="*/ 1944061 h 2850777"/>
                    <a:gd name="connsiteX6" fmla="*/ 6224067 w 7292147"/>
                    <a:gd name="connsiteY6" fmla="*/ 1890273 h 2850777"/>
                    <a:gd name="connsiteX7" fmla="*/ 6646689 w 7292147"/>
                    <a:gd name="connsiteY7" fmla="*/ 2059321 h 2850777"/>
                    <a:gd name="connsiteX8" fmla="*/ 6930998 w 7292147"/>
                    <a:gd name="connsiteY8" fmla="*/ 2489627 h 2850777"/>
                    <a:gd name="connsiteX9" fmla="*/ 6930998 w 7292147"/>
                    <a:gd name="connsiteY9" fmla="*/ 2804673 h 2850777"/>
                    <a:gd name="connsiteX10" fmla="*/ 6930998 w 7292147"/>
                    <a:gd name="connsiteY10" fmla="*/ 2843093 h 2850777"/>
                    <a:gd name="connsiteX11" fmla="*/ 7230675 w 7292147"/>
                    <a:gd name="connsiteY11" fmla="*/ 2850777 h 2850777"/>
                    <a:gd name="connsiteX12" fmla="*/ 7284464 w 7292147"/>
                    <a:gd name="connsiteY12" fmla="*/ 2735516 h 2850777"/>
                    <a:gd name="connsiteX13" fmla="*/ 7276779 w 7292147"/>
                    <a:gd name="connsiteY13" fmla="*/ 2597204 h 2850777"/>
                    <a:gd name="connsiteX14" fmla="*/ 7269095 w 7292147"/>
                    <a:gd name="connsiteY14" fmla="*/ 2420471 h 2850777"/>
                    <a:gd name="connsiteX15" fmla="*/ 7292147 w 7292147"/>
                    <a:gd name="connsiteY15" fmla="*/ 1913325 h 2850777"/>
                    <a:gd name="connsiteX16" fmla="*/ 7230675 w 7292147"/>
                    <a:gd name="connsiteY16" fmla="*/ 1598279 h 2850777"/>
                    <a:gd name="connsiteX17" fmla="*/ 7153835 w 7292147"/>
                    <a:gd name="connsiteY17" fmla="*/ 1459967 h 2850777"/>
                    <a:gd name="connsiteX18" fmla="*/ 6877210 w 7292147"/>
                    <a:gd name="connsiteY18" fmla="*/ 1298602 h 2850777"/>
                    <a:gd name="connsiteX19" fmla="*/ 6262487 w 7292147"/>
                    <a:gd name="connsiteY19" fmla="*/ 1045029 h 2850777"/>
                    <a:gd name="connsiteX20" fmla="*/ 6101122 w 7292147"/>
                    <a:gd name="connsiteY20" fmla="*/ 1098817 h 2850777"/>
                    <a:gd name="connsiteX21" fmla="*/ 5947442 w 7292147"/>
                    <a:gd name="connsiteY21" fmla="*/ 1075765 h 2850777"/>
                    <a:gd name="connsiteX22" fmla="*/ 5778393 w 7292147"/>
                    <a:gd name="connsiteY22" fmla="*/ 1006609 h 2850777"/>
                    <a:gd name="connsiteX23" fmla="*/ 4387583 w 7292147"/>
                    <a:gd name="connsiteY23" fmla="*/ 230521 h 2850777"/>
                    <a:gd name="connsiteX24" fmla="*/ 4026433 w 7292147"/>
                    <a:gd name="connsiteY24" fmla="*/ 107577 h 2850777"/>
                    <a:gd name="connsiteX25" fmla="*/ 3511603 w 7292147"/>
                    <a:gd name="connsiteY25" fmla="*/ 38421 h 2850777"/>
                    <a:gd name="connsiteX26" fmla="*/ 2835408 w 7292147"/>
                    <a:gd name="connsiteY26" fmla="*/ 0 h 2850777"/>
                    <a:gd name="connsiteX27" fmla="*/ 1807285 w 7292147"/>
                    <a:gd name="connsiteY27" fmla="*/ 38420 h 2850777"/>
                    <a:gd name="connsiteX28" fmla="*/ 1006608 w 7292147"/>
                    <a:gd name="connsiteY28" fmla="*/ 145997 h 2850777"/>
                    <a:gd name="connsiteX29" fmla="*/ 499462 w 7292147"/>
                    <a:gd name="connsiteY29" fmla="*/ 207469 h 2850777"/>
                    <a:gd name="connsiteX30" fmla="*/ 353465 w 7292147"/>
                    <a:gd name="connsiteY30" fmla="*/ 230521 h 2850777"/>
                    <a:gd name="connsiteX31" fmla="*/ 391885 w 7292147"/>
                    <a:gd name="connsiteY31" fmla="*/ 299678 h 2850777"/>
                    <a:gd name="connsiteX32" fmla="*/ 468726 w 7292147"/>
                    <a:gd name="connsiteY32" fmla="*/ 338098 h 2850777"/>
                    <a:gd name="connsiteX33" fmla="*/ 195174 w 7292147"/>
                    <a:gd name="connsiteY33" fmla="*/ 962042 h 2850777"/>
                    <a:gd name="connsiteX34" fmla="*/ 99892 w 7292147"/>
                    <a:gd name="connsiteY34" fmla="*/ 1613647 h 2850777"/>
                    <a:gd name="connsiteX35" fmla="*/ 23052 w 7292147"/>
                    <a:gd name="connsiteY35" fmla="*/ 1744276 h 2850777"/>
                    <a:gd name="connsiteX36" fmla="*/ 15368 w 7292147"/>
                    <a:gd name="connsiteY36" fmla="*/ 2351315 h 2850777"/>
                    <a:gd name="connsiteX37" fmla="*/ 0 w 7292147"/>
                    <a:gd name="connsiteY37" fmla="*/ 2581836 h 2850777"/>
                    <a:gd name="connsiteX38" fmla="*/ 15368 w 7292147"/>
                    <a:gd name="connsiteY38" fmla="*/ 2627940 h 2850777"/>
                    <a:gd name="connsiteX39" fmla="*/ 61472 w 7292147"/>
                    <a:gd name="connsiteY39" fmla="*/ 2697096 h 2850777"/>
                    <a:gd name="connsiteX40" fmla="*/ 138312 w 7292147"/>
                    <a:gd name="connsiteY40" fmla="*/ 2658676 h 2850777"/>
                    <a:gd name="connsiteX41" fmla="*/ 161364 w 7292147"/>
                    <a:gd name="connsiteY41" fmla="*/ 2420471 h 2850777"/>
                    <a:gd name="connsiteX42" fmla="*/ 291993 w 7292147"/>
                    <a:gd name="connsiteY42" fmla="*/ 2128478 h 2850777"/>
                    <a:gd name="connsiteX43" fmla="*/ 491778 w 7292147"/>
                    <a:gd name="connsiteY43" fmla="*/ 2020901 h 2850777"/>
                    <a:gd name="connsiteX44" fmla="*/ 699247 w 7292147"/>
                    <a:gd name="connsiteY44" fmla="*/ 1967113 h 2850777"/>
                    <a:gd name="connsiteX45" fmla="*/ 937452 w 7292147"/>
                    <a:gd name="connsiteY45" fmla="*/ 1951745 h 2850777"/>
                    <a:gd name="connsiteX46" fmla="*/ 1221761 w 7292147"/>
                    <a:gd name="connsiteY46" fmla="*/ 2074689 h 2850777"/>
                    <a:gd name="connsiteX47" fmla="*/ 1452282 w 7292147"/>
                    <a:gd name="connsiteY47" fmla="*/ 2366683 h 2850777"/>
                    <a:gd name="connsiteX48" fmla="*/ 1529122 w 7292147"/>
                    <a:gd name="connsiteY48" fmla="*/ 2704780 h 2850777"/>
                    <a:gd name="connsiteX49" fmla="*/ 1559858 w 7292147"/>
                    <a:gd name="connsiteY49" fmla="*/ 2804673 h 2850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7292147" h="2850777">
                      <a:moveTo>
                        <a:pt x="1559858" y="2804673"/>
                      </a:moveTo>
                      <a:lnTo>
                        <a:pt x="5440295" y="2804673"/>
                      </a:lnTo>
                      <a:cubicBezTo>
                        <a:pt x="5440295" y="2830286"/>
                        <a:pt x="5436453" y="2830798"/>
                        <a:pt x="5440295" y="2784694"/>
                      </a:cubicBezTo>
                      <a:cubicBezTo>
                        <a:pt x="5444137" y="2738590"/>
                        <a:pt x="5455663" y="2645869"/>
                        <a:pt x="5463347" y="2528047"/>
                      </a:cubicBezTo>
                      <a:lnTo>
                        <a:pt x="5617028" y="2151529"/>
                      </a:lnTo>
                      <a:cubicBezTo>
                        <a:pt x="5732288" y="2067005"/>
                        <a:pt x="5816813" y="2013217"/>
                        <a:pt x="5916705" y="1944061"/>
                      </a:cubicBezTo>
                      <a:lnTo>
                        <a:pt x="6224067" y="1890273"/>
                      </a:lnTo>
                      <a:cubicBezTo>
                        <a:pt x="6362380" y="1946622"/>
                        <a:pt x="6508376" y="1972236"/>
                        <a:pt x="6646689" y="2059321"/>
                      </a:cubicBezTo>
                      <a:cubicBezTo>
                        <a:pt x="6892578" y="2279596"/>
                        <a:pt x="6823421" y="2315456"/>
                        <a:pt x="6930998" y="2489627"/>
                      </a:cubicBezTo>
                      <a:lnTo>
                        <a:pt x="6930998" y="2804673"/>
                      </a:lnTo>
                      <a:lnTo>
                        <a:pt x="6930998" y="2843093"/>
                      </a:lnTo>
                      <a:lnTo>
                        <a:pt x="7230675" y="2850777"/>
                      </a:lnTo>
                      <a:lnTo>
                        <a:pt x="7284464" y="2735516"/>
                      </a:lnTo>
                      <a:lnTo>
                        <a:pt x="7276779" y="2597204"/>
                      </a:lnTo>
                      <a:lnTo>
                        <a:pt x="7269095" y="2420471"/>
                      </a:lnTo>
                      <a:lnTo>
                        <a:pt x="7292147" y="1913325"/>
                      </a:lnTo>
                      <a:lnTo>
                        <a:pt x="7230675" y="1598279"/>
                      </a:lnTo>
                      <a:lnTo>
                        <a:pt x="7153835" y="1459967"/>
                      </a:lnTo>
                      <a:lnTo>
                        <a:pt x="6877210" y="1298602"/>
                      </a:lnTo>
                      <a:lnTo>
                        <a:pt x="6262487" y="1045029"/>
                      </a:lnTo>
                      <a:lnTo>
                        <a:pt x="6101122" y="1098817"/>
                      </a:lnTo>
                      <a:cubicBezTo>
                        <a:pt x="6060141" y="1098817"/>
                        <a:pt x="6001230" y="1091133"/>
                        <a:pt x="5947442" y="1075765"/>
                      </a:cubicBezTo>
                      <a:cubicBezTo>
                        <a:pt x="5893654" y="1060397"/>
                        <a:pt x="5844988" y="1037345"/>
                        <a:pt x="5778393" y="1006609"/>
                      </a:cubicBezTo>
                      <a:lnTo>
                        <a:pt x="4387583" y="230521"/>
                      </a:lnTo>
                      <a:cubicBezTo>
                        <a:pt x="4269761" y="194662"/>
                        <a:pt x="4151939" y="151120"/>
                        <a:pt x="4026433" y="107577"/>
                      </a:cubicBezTo>
                      <a:lnTo>
                        <a:pt x="3511603" y="38421"/>
                      </a:lnTo>
                      <a:lnTo>
                        <a:pt x="2835408" y="0"/>
                      </a:lnTo>
                      <a:cubicBezTo>
                        <a:pt x="2310333" y="5123"/>
                        <a:pt x="2232468" y="25613"/>
                        <a:pt x="1807285" y="38420"/>
                      </a:cubicBezTo>
                      <a:lnTo>
                        <a:pt x="1006608" y="145997"/>
                      </a:lnTo>
                      <a:lnTo>
                        <a:pt x="499462" y="207469"/>
                      </a:lnTo>
                      <a:lnTo>
                        <a:pt x="353465" y="230521"/>
                      </a:lnTo>
                      <a:lnTo>
                        <a:pt x="391885" y="299678"/>
                      </a:lnTo>
                      <a:lnTo>
                        <a:pt x="468726" y="338098"/>
                      </a:lnTo>
                      <a:lnTo>
                        <a:pt x="195174" y="962042"/>
                      </a:lnTo>
                      <a:cubicBezTo>
                        <a:pt x="131140" y="1179244"/>
                        <a:pt x="131653" y="1396445"/>
                        <a:pt x="99892" y="1613647"/>
                      </a:cubicBezTo>
                      <a:lnTo>
                        <a:pt x="23052" y="1744276"/>
                      </a:lnTo>
                      <a:cubicBezTo>
                        <a:pt x="20491" y="1946622"/>
                        <a:pt x="17929" y="2148969"/>
                        <a:pt x="15368" y="2351315"/>
                      </a:cubicBezTo>
                      <a:lnTo>
                        <a:pt x="0" y="2581836"/>
                      </a:lnTo>
                      <a:lnTo>
                        <a:pt x="15368" y="2627940"/>
                      </a:lnTo>
                      <a:lnTo>
                        <a:pt x="61472" y="2697096"/>
                      </a:lnTo>
                      <a:lnTo>
                        <a:pt x="138312" y="2658676"/>
                      </a:lnTo>
                      <a:lnTo>
                        <a:pt x="161364" y="2420471"/>
                      </a:lnTo>
                      <a:lnTo>
                        <a:pt x="291993" y="2128478"/>
                      </a:lnTo>
                      <a:lnTo>
                        <a:pt x="491778" y="2020901"/>
                      </a:lnTo>
                      <a:lnTo>
                        <a:pt x="699247" y="1967113"/>
                      </a:lnTo>
                      <a:lnTo>
                        <a:pt x="937452" y="1951745"/>
                      </a:lnTo>
                      <a:lnTo>
                        <a:pt x="1221761" y="2074689"/>
                      </a:lnTo>
                      <a:lnTo>
                        <a:pt x="1452282" y="2366683"/>
                      </a:lnTo>
                      <a:lnTo>
                        <a:pt x="1529122" y="2704780"/>
                      </a:lnTo>
                      <a:lnTo>
                        <a:pt x="1559858" y="2804673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6" name="グループ化 15"/>
                <p:cNvGrpSpPr/>
                <p:nvPr/>
              </p:nvGrpSpPr>
              <p:grpSpPr>
                <a:xfrm>
                  <a:off x="6174375" y="3435970"/>
                  <a:ext cx="1245327" cy="1245327"/>
                  <a:chOff x="6174375" y="3435970"/>
                  <a:chExt cx="1245327" cy="1245327"/>
                </a:xfrm>
              </p:grpSpPr>
              <p:sp>
                <p:nvSpPr>
                  <p:cNvPr id="20" name="楕円 19"/>
                  <p:cNvSpPr/>
                  <p:nvPr/>
                </p:nvSpPr>
                <p:spPr>
                  <a:xfrm>
                    <a:off x="6174375" y="3435970"/>
                    <a:ext cx="1245327" cy="1245327"/>
                  </a:xfrm>
                  <a:prstGeom prst="ellipse">
                    <a:avLst/>
                  </a:prstGeom>
                  <a:solidFill>
                    <a:schemeClr val="bg2">
                      <a:lumMod val="25000"/>
                    </a:schemeClr>
                  </a:solidFill>
                  <a:ln w="38100"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" name="楕円 20"/>
                  <p:cNvSpPr/>
                  <p:nvPr/>
                </p:nvSpPr>
                <p:spPr>
                  <a:xfrm>
                    <a:off x="6319043" y="3575086"/>
                    <a:ext cx="955990" cy="95599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" name="グループ化 16"/>
                <p:cNvGrpSpPr/>
                <p:nvPr/>
              </p:nvGrpSpPr>
              <p:grpSpPr>
                <a:xfrm>
                  <a:off x="775059" y="3492361"/>
                  <a:ext cx="1245327" cy="1245327"/>
                  <a:chOff x="6174375" y="3435970"/>
                  <a:chExt cx="1245327" cy="1245327"/>
                </a:xfrm>
              </p:grpSpPr>
              <p:sp>
                <p:nvSpPr>
                  <p:cNvPr id="18" name="楕円 17"/>
                  <p:cNvSpPr/>
                  <p:nvPr/>
                </p:nvSpPr>
                <p:spPr>
                  <a:xfrm>
                    <a:off x="6174375" y="3435970"/>
                    <a:ext cx="1245327" cy="1245327"/>
                  </a:xfrm>
                  <a:prstGeom prst="ellipse">
                    <a:avLst/>
                  </a:prstGeom>
                  <a:solidFill>
                    <a:schemeClr val="bg2">
                      <a:lumMod val="25000"/>
                    </a:schemeClr>
                  </a:solidFill>
                  <a:ln w="38100"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" name="楕円 18"/>
                  <p:cNvSpPr/>
                  <p:nvPr/>
                </p:nvSpPr>
                <p:spPr>
                  <a:xfrm>
                    <a:off x="6319043" y="3575086"/>
                    <a:ext cx="955990" cy="95599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pic>
            <p:nvPicPr>
              <p:cNvPr id="12" name="図 11"/>
              <p:cNvPicPr>
                <a:picLocks noChangeAspect="1"/>
              </p:cNvPicPr>
              <p:nvPr/>
            </p:nvPicPr>
            <p:blipFill rotWithShape="1">
              <a:blip r:embed="rId2"/>
              <a:srcRect r="63289" b="37821"/>
              <a:stretch/>
            </p:blipFill>
            <p:spPr>
              <a:xfrm>
                <a:off x="3047562" y="1539767"/>
                <a:ext cx="2863806" cy="2724358"/>
              </a:xfrm>
              <a:prstGeom prst="rect">
                <a:avLst/>
              </a:prstGeom>
            </p:spPr>
          </p:pic>
          <p:sp>
            <p:nvSpPr>
              <p:cNvPr id="13" name="フリーフォーム 12"/>
              <p:cNvSpPr/>
              <p:nvPr/>
            </p:nvSpPr>
            <p:spPr>
              <a:xfrm>
                <a:off x="3069078" y="1518251"/>
                <a:ext cx="1753496" cy="182880"/>
              </a:xfrm>
              <a:custGeom>
                <a:avLst/>
                <a:gdLst>
                  <a:gd name="connsiteX0" fmla="*/ 0 w 1753496"/>
                  <a:gd name="connsiteY0" fmla="*/ 0 h 204395"/>
                  <a:gd name="connsiteX1" fmla="*/ 677731 w 1753496"/>
                  <a:gd name="connsiteY1" fmla="*/ 21515 h 204395"/>
                  <a:gd name="connsiteX2" fmla="*/ 1097280 w 1753496"/>
                  <a:gd name="connsiteY2" fmla="*/ 64546 h 204395"/>
                  <a:gd name="connsiteX3" fmla="*/ 1420009 w 1753496"/>
                  <a:gd name="connsiteY3" fmla="*/ 129092 h 204395"/>
                  <a:gd name="connsiteX4" fmla="*/ 1592131 w 1753496"/>
                  <a:gd name="connsiteY4" fmla="*/ 204395 h 204395"/>
                  <a:gd name="connsiteX5" fmla="*/ 1753496 w 1753496"/>
                  <a:gd name="connsiteY5" fmla="*/ 182880 h 204395"/>
                  <a:gd name="connsiteX0" fmla="*/ 0 w 1753496"/>
                  <a:gd name="connsiteY0" fmla="*/ 1 h 182880"/>
                  <a:gd name="connsiteX1" fmla="*/ 677731 w 1753496"/>
                  <a:gd name="connsiteY1" fmla="*/ 0 h 182880"/>
                  <a:gd name="connsiteX2" fmla="*/ 1097280 w 1753496"/>
                  <a:gd name="connsiteY2" fmla="*/ 43031 h 182880"/>
                  <a:gd name="connsiteX3" fmla="*/ 1420009 w 1753496"/>
                  <a:gd name="connsiteY3" fmla="*/ 107577 h 182880"/>
                  <a:gd name="connsiteX4" fmla="*/ 1592131 w 1753496"/>
                  <a:gd name="connsiteY4" fmla="*/ 182880 h 182880"/>
                  <a:gd name="connsiteX5" fmla="*/ 1753496 w 1753496"/>
                  <a:gd name="connsiteY5" fmla="*/ 161365 h 18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53496" h="182880">
                    <a:moveTo>
                      <a:pt x="0" y="1"/>
                    </a:moveTo>
                    <a:lnTo>
                      <a:pt x="677731" y="0"/>
                    </a:lnTo>
                    <a:lnTo>
                      <a:pt x="1097280" y="43031"/>
                    </a:lnTo>
                    <a:lnTo>
                      <a:pt x="1420009" y="107577"/>
                    </a:lnTo>
                    <a:lnTo>
                      <a:pt x="1592131" y="182880"/>
                    </a:lnTo>
                    <a:lnTo>
                      <a:pt x="1753496" y="161365"/>
                    </a:lnTo>
                  </a:path>
                </a:pathLst>
              </a:custGeom>
              <a:noFill/>
              <a:ln w="38100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cxnSp>
            <p:nvCxnSpPr>
              <p:cNvPr id="14" name="直線コネクタ 13"/>
              <p:cNvCxnSpPr/>
              <p:nvPr/>
            </p:nvCxnSpPr>
            <p:spPr>
              <a:xfrm>
                <a:off x="3996465" y="2000922"/>
                <a:ext cx="3973978" cy="652101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楕円 7"/>
            <p:cNvSpPr/>
            <p:nvPr/>
          </p:nvSpPr>
          <p:spPr>
            <a:xfrm>
              <a:off x="4064859" y="2081473"/>
              <a:ext cx="114916" cy="11491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26" name="テキスト ボックス 25"/>
          <p:cNvSpPr txBox="1"/>
          <p:nvPr/>
        </p:nvSpPr>
        <p:spPr>
          <a:xfrm>
            <a:off x="2739151" y="3060170"/>
            <a:ext cx="4655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50" charset="-128"/>
                <a:cs typeface="Calibri" panose="020F0502020204030204" pitchFamily="34" charset="0"/>
              </a:rPr>
              <a:t>Design seating reference position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50" charset="-128"/>
                <a:cs typeface="Calibri" panose="020F0502020204030204" pitchFamily="34" charset="0"/>
              </a:rPr>
              <a:t>（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50" charset="-128"/>
                <a:cs typeface="Calibri" panose="020F0502020204030204" pitchFamily="34" charset="0"/>
              </a:rPr>
              <a:t>ex;50M)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50" charset="-128"/>
              <a:cs typeface="Calibri" panose="020F0502020204030204" pitchFamily="34" charset="0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2483768" y="3842344"/>
            <a:ext cx="5028808" cy="2250952"/>
            <a:chOff x="621006" y="3495762"/>
            <a:chExt cx="7378773" cy="3302824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621006" y="3495762"/>
              <a:ext cx="7378773" cy="3302824"/>
              <a:chOff x="591670" y="1434864"/>
              <a:chExt cx="7378773" cy="3302824"/>
            </a:xfrm>
          </p:grpSpPr>
          <p:grpSp>
            <p:nvGrpSpPr>
              <p:cNvPr id="38" name="グループ化 37"/>
              <p:cNvGrpSpPr/>
              <p:nvPr/>
            </p:nvGrpSpPr>
            <p:grpSpPr>
              <a:xfrm>
                <a:off x="6174375" y="3435970"/>
                <a:ext cx="1245327" cy="1245327"/>
                <a:chOff x="6174375" y="3435970"/>
                <a:chExt cx="1245327" cy="1245327"/>
              </a:xfrm>
            </p:grpSpPr>
            <p:sp>
              <p:nvSpPr>
                <p:cNvPr id="53" name="楕円 52"/>
                <p:cNvSpPr/>
                <p:nvPr/>
              </p:nvSpPr>
              <p:spPr>
                <a:xfrm>
                  <a:off x="6174375" y="3435970"/>
                  <a:ext cx="1245327" cy="1245327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 w="38100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" name="楕円 53"/>
                <p:cNvSpPr/>
                <p:nvPr/>
              </p:nvSpPr>
              <p:spPr>
                <a:xfrm>
                  <a:off x="6319043" y="3575086"/>
                  <a:ext cx="955990" cy="95599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>
                <a:off x="775059" y="3492361"/>
                <a:ext cx="1245327" cy="1245327"/>
                <a:chOff x="6174375" y="3435970"/>
                <a:chExt cx="1245327" cy="1245327"/>
              </a:xfrm>
            </p:grpSpPr>
            <p:sp>
              <p:nvSpPr>
                <p:cNvPr id="51" name="楕円 50"/>
                <p:cNvSpPr/>
                <p:nvPr/>
              </p:nvSpPr>
              <p:spPr>
                <a:xfrm>
                  <a:off x="6174375" y="3435970"/>
                  <a:ext cx="1245327" cy="1245327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 w="38100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" name="楕円 51"/>
                <p:cNvSpPr/>
                <p:nvPr/>
              </p:nvSpPr>
              <p:spPr>
                <a:xfrm>
                  <a:off x="6319043" y="3575086"/>
                  <a:ext cx="955990" cy="95599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>
                <a:off x="591670" y="1434864"/>
                <a:ext cx="7292147" cy="3302824"/>
                <a:chOff x="591670" y="1434864"/>
                <a:chExt cx="7292147" cy="3302824"/>
              </a:xfrm>
            </p:grpSpPr>
            <p:sp>
              <p:nvSpPr>
                <p:cNvPr id="44" name="フリーフォーム 43"/>
                <p:cNvSpPr/>
                <p:nvPr/>
              </p:nvSpPr>
              <p:spPr>
                <a:xfrm>
                  <a:off x="591670" y="1434864"/>
                  <a:ext cx="7292147" cy="2850777"/>
                </a:xfrm>
                <a:custGeom>
                  <a:avLst/>
                  <a:gdLst>
                    <a:gd name="connsiteX0" fmla="*/ 1559858 w 7322884"/>
                    <a:gd name="connsiteY0" fmla="*/ 2781621 h 2858461"/>
                    <a:gd name="connsiteX1" fmla="*/ 5440295 w 7322884"/>
                    <a:gd name="connsiteY1" fmla="*/ 2781621 h 2858461"/>
                    <a:gd name="connsiteX2" fmla="*/ 5440295 w 7322884"/>
                    <a:gd name="connsiteY2" fmla="*/ 2858461 h 2858461"/>
                    <a:gd name="connsiteX3" fmla="*/ 5440295 w 7322884"/>
                    <a:gd name="connsiteY3" fmla="*/ 2504995 h 2858461"/>
                    <a:gd name="connsiteX4" fmla="*/ 5640080 w 7322884"/>
                    <a:gd name="connsiteY4" fmla="*/ 2082374 h 2858461"/>
                    <a:gd name="connsiteX5" fmla="*/ 5916705 w 7322884"/>
                    <a:gd name="connsiteY5" fmla="*/ 1921009 h 2858461"/>
                    <a:gd name="connsiteX6" fmla="*/ 6216383 w 7322884"/>
                    <a:gd name="connsiteY6" fmla="*/ 1867221 h 2858461"/>
                    <a:gd name="connsiteX7" fmla="*/ 6646689 w 7322884"/>
                    <a:gd name="connsiteY7" fmla="*/ 2005533 h 2858461"/>
                    <a:gd name="connsiteX8" fmla="*/ 6907946 w 7322884"/>
                    <a:gd name="connsiteY8" fmla="*/ 2420471 h 2858461"/>
                    <a:gd name="connsiteX9" fmla="*/ 6930998 w 7322884"/>
                    <a:gd name="connsiteY9" fmla="*/ 2781621 h 2858461"/>
                    <a:gd name="connsiteX10" fmla="*/ 6930998 w 7322884"/>
                    <a:gd name="connsiteY10" fmla="*/ 2820041 h 2858461"/>
                    <a:gd name="connsiteX11" fmla="*/ 7253727 w 7322884"/>
                    <a:gd name="connsiteY11" fmla="*/ 2789305 h 2858461"/>
                    <a:gd name="connsiteX12" fmla="*/ 7322884 w 7322884"/>
                    <a:gd name="connsiteY12" fmla="*/ 2720148 h 2858461"/>
                    <a:gd name="connsiteX13" fmla="*/ 7292147 w 7322884"/>
                    <a:gd name="connsiteY13" fmla="*/ 2635624 h 2858461"/>
                    <a:gd name="connsiteX14" fmla="*/ 7269095 w 7322884"/>
                    <a:gd name="connsiteY14" fmla="*/ 2397419 h 2858461"/>
                    <a:gd name="connsiteX15" fmla="*/ 7292147 w 7322884"/>
                    <a:gd name="connsiteY15" fmla="*/ 1890273 h 2858461"/>
                    <a:gd name="connsiteX16" fmla="*/ 7230675 w 7322884"/>
                    <a:gd name="connsiteY16" fmla="*/ 1575227 h 2858461"/>
                    <a:gd name="connsiteX17" fmla="*/ 7153835 w 7322884"/>
                    <a:gd name="connsiteY17" fmla="*/ 1436915 h 2858461"/>
                    <a:gd name="connsiteX18" fmla="*/ 6877210 w 7322884"/>
                    <a:gd name="connsiteY18" fmla="*/ 1275550 h 2858461"/>
                    <a:gd name="connsiteX19" fmla="*/ 6262487 w 7322884"/>
                    <a:gd name="connsiteY19" fmla="*/ 1021977 h 2858461"/>
                    <a:gd name="connsiteX20" fmla="*/ 6101122 w 7322884"/>
                    <a:gd name="connsiteY20" fmla="*/ 1075765 h 2858461"/>
                    <a:gd name="connsiteX21" fmla="*/ 5978178 w 7322884"/>
                    <a:gd name="connsiteY21" fmla="*/ 1075765 h 2858461"/>
                    <a:gd name="connsiteX22" fmla="*/ 5870601 w 7322884"/>
                    <a:gd name="connsiteY22" fmla="*/ 1075765 h 2858461"/>
                    <a:gd name="connsiteX23" fmla="*/ 4379899 w 7322884"/>
                    <a:gd name="connsiteY23" fmla="*/ 192101 h 2858461"/>
                    <a:gd name="connsiteX24" fmla="*/ 4026433 w 7322884"/>
                    <a:gd name="connsiteY24" fmla="*/ 69157 h 2858461"/>
                    <a:gd name="connsiteX25" fmla="*/ 3511603 w 7322884"/>
                    <a:gd name="connsiteY25" fmla="*/ 15369 h 2858461"/>
                    <a:gd name="connsiteX26" fmla="*/ 2843092 w 7322884"/>
                    <a:gd name="connsiteY26" fmla="*/ 0 h 2858461"/>
                    <a:gd name="connsiteX27" fmla="*/ 1559858 w 7322884"/>
                    <a:gd name="connsiteY27" fmla="*/ 15369 h 2858461"/>
                    <a:gd name="connsiteX28" fmla="*/ 1006608 w 7322884"/>
                    <a:gd name="connsiteY28" fmla="*/ 122945 h 2858461"/>
                    <a:gd name="connsiteX29" fmla="*/ 499462 w 7322884"/>
                    <a:gd name="connsiteY29" fmla="*/ 184417 h 2858461"/>
                    <a:gd name="connsiteX30" fmla="*/ 353465 w 7322884"/>
                    <a:gd name="connsiteY30" fmla="*/ 207469 h 2858461"/>
                    <a:gd name="connsiteX31" fmla="*/ 391885 w 7322884"/>
                    <a:gd name="connsiteY31" fmla="*/ 276626 h 2858461"/>
                    <a:gd name="connsiteX32" fmla="*/ 468726 w 7322884"/>
                    <a:gd name="connsiteY32" fmla="*/ 315046 h 2858461"/>
                    <a:gd name="connsiteX33" fmla="*/ 130628 w 7322884"/>
                    <a:gd name="connsiteY33" fmla="*/ 1014293 h 2858461"/>
                    <a:gd name="connsiteX34" fmla="*/ 99892 w 7322884"/>
                    <a:gd name="connsiteY34" fmla="*/ 1590595 h 2858461"/>
                    <a:gd name="connsiteX35" fmla="*/ 23052 w 7322884"/>
                    <a:gd name="connsiteY35" fmla="*/ 1721224 h 2858461"/>
                    <a:gd name="connsiteX36" fmla="*/ 15368 w 7322884"/>
                    <a:gd name="connsiteY36" fmla="*/ 2328263 h 2858461"/>
                    <a:gd name="connsiteX37" fmla="*/ 0 w 7322884"/>
                    <a:gd name="connsiteY37" fmla="*/ 2558784 h 2858461"/>
                    <a:gd name="connsiteX38" fmla="*/ 15368 w 7322884"/>
                    <a:gd name="connsiteY38" fmla="*/ 2604888 h 2858461"/>
                    <a:gd name="connsiteX39" fmla="*/ 61472 w 7322884"/>
                    <a:gd name="connsiteY39" fmla="*/ 2674044 h 2858461"/>
                    <a:gd name="connsiteX40" fmla="*/ 138312 w 7322884"/>
                    <a:gd name="connsiteY40" fmla="*/ 2635624 h 2858461"/>
                    <a:gd name="connsiteX41" fmla="*/ 161364 w 7322884"/>
                    <a:gd name="connsiteY41" fmla="*/ 2397419 h 2858461"/>
                    <a:gd name="connsiteX42" fmla="*/ 291993 w 7322884"/>
                    <a:gd name="connsiteY42" fmla="*/ 2105426 h 2858461"/>
                    <a:gd name="connsiteX43" fmla="*/ 491778 w 7322884"/>
                    <a:gd name="connsiteY43" fmla="*/ 1997849 h 2858461"/>
                    <a:gd name="connsiteX44" fmla="*/ 699247 w 7322884"/>
                    <a:gd name="connsiteY44" fmla="*/ 1944061 h 2858461"/>
                    <a:gd name="connsiteX45" fmla="*/ 937452 w 7322884"/>
                    <a:gd name="connsiteY45" fmla="*/ 1928693 h 2858461"/>
                    <a:gd name="connsiteX46" fmla="*/ 1221761 w 7322884"/>
                    <a:gd name="connsiteY46" fmla="*/ 2051637 h 2858461"/>
                    <a:gd name="connsiteX47" fmla="*/ 1490702 w 7322884"/>
                    <a:gd name="connsiteY47" fmla="*/ 2343631 h 2858461"/>
                    <a:gd name="connsiteX48" fmla="*/ 1529122 w 7322884"/>
                    <a:gd name="connsiteY48" fmla="*/ 2681728 h 2858461"/>
                    <a:gd name="connsiteX49" fmla="*/ 1559858 w 7322884"/>
                    <a:gd name="connsiteY49" fmla="*/ 2781621 h 2858461"/>
                    <a:gd name="connsiteX0" fmla="*/ 1559858 w 7322884"/>
                    <a:gd name="connsiteY0" fmla="*/ 2781621 h 2858461"/>
                    <a:gd name="connsiteX1" fmla="*/ 5440295 w 7322884"/>
                    <a:gd name="connsiteY1" fmla="*/ 2781621 h 2858461"/>
                    <a:gd name="connsiteX2" fmla="*/ 5440295 w 7322884"/>
                    <a:gd name="connsiteY2" fmla="*/ 2858461 h 2858461"/>
                    <a:gd name="connsiteX3" fmla="*/ 5440295 w 7322884"/>
                    <a:gd name="connsiteY3" fmla="*/ 2504995 h 2858461"/>
                    <a:gd name="connsiteX4" fmla="*/ 5640080 w 7322884"/>
                    <a:gd name="connsiteY4" fmla="*/ 2082374 h 2858461"/>
                    <a:gd name="connsiteX5" fmla="*/ 5916705 w 7322884"/>
                    <a:gd name="connsiteY5" fmla="*/ 1921009 h 2858461"/>
                    <a:gd name="connsiteX6" fmla="*/ 6216383 w 7322884"/>
                    <a:gd name="connsiteY6" fmla="*/ 1867221 h 2858461"/>
                    <a:gd name="connsiteX7" fmla="*/ 6646689 w 7322884"/>
                    <a:gd name="connsiteY7" fmla="*/ 2005533 h 2858461"/>
                    <a:gd name="connsiteX8" fmla="*/ 6907946 w 7322884"/>
                    <a:gd name="connsiteY8" fmla="*/ 2420471 h 2858461"/>
                    <a:gd name="connsiteX9" fmla="*/ 6930998 w 7322884"/>
                    <a:gd name="connsiteY9" fmla="*/ 2781621 h 2858461"/>
                    <a:gd name="connsiteX10" fmla="*/ 6930998 w 7322884"/>
                    <a:gd name="connsiteY10" fmla="*/ 2820041 h 2858461"/>
                    <a:gd name="connsiteX11" fmla="*/ 7253727 w 7322884"/>
                    <a:gd name="connsiteY11" fmla="*/ 2789305 h 2858461"/>
                    <a:gd name="connsiteX12" fmla="*/ 7322884 w 7322884"/>
                    <a:gd name="connsiteY12" fmla="*/ 2720148 h 2858461"/>
                    <a:gd name="connsiteX13" fmla="*/ 7292147 w 7322884"/>
                    <a:gd name="connsiteY13" fmla="*/ 2635624 h 2858461"/>
                    <a:gd name="connsiteX14" fmla="*/ 7269095 w 7322884"/>
                    <a:gd name="connsiteY14" fmla="*/ 2397419 h 2858461"/>
                    <a:gd name="connsiteX15" fmla="*/ 7292147 w 7322884"/>
                    <a:gd name="connsiteY15" fmla="*/ 1890273 h 2858461"/>
                    <a:gd name="connsiteX16" fmla="*/ 7230675 w 7322884"/>
                    <a:gd name="connsiteY16" fmla="*/ 1575227 h 2858461"/>
                    <a:gd name="connsiteX17" fmla="*/ 7153835 w 7322884"/>
                    <a:gd name="connsiteY17" fmla="*/ 1436915 h 2858461"/>
                    <a:gd name="connsiteX18" fmla="*/ 6877210 w 7322884"/>
                    <a:gd name="connsiteY18" fmla="*/ 1275550 h 2858461"/>
                    <a:gd name="connsiteX19" fmla="*/ 6262487 w 7322884"/>
                    <a:gd name="connsiteY19" fmla="*/ 1021977 h 2858461"/>
                    <a:gd name="connsiteX20" fmla="*/ 6101122 w 7322884"/>
                    <a:gd name="connsiteY20" fmla="*/ 1075765 h 2858461"/>
                    <a:gd name="connsiteX21" fmla="*/ 5978178 w 7322884"/>
                    <a:gd name="connsiteY21" fmla="*/ 1075765 h 2858461"/>
                    <a:gd name="connsiteX22" fmla="*/ 5778393 w 7322884"/>
                    <a:gd name="connsiteY22" fmla="*/ 983557 h 2858461"/>
                    <a:gd name="connsiteX23" fmla="*/ 4379899 w 7322884"/>
                    <a:gd name="connsiteY23" fmla="*/ 192101 h 2858461"/>
                    <a:gd name="connsiteX24" fmla="*/ 4026433 w 7322884"/>
                    <a:gd name="connsiteY24" fmla="*/ 69157 h 2858461"/>
                    <a:gd name="connsiteX25" fmla="*/ 3511603 w 7322884"/>
                    <a:gd name="connsiteY25" fmla="*/ 15369 h 2858461"/>
                    <a:gd name="connsiteX26" fmla="*/ 2843092 w 7322884"/>
                    <a:gd name="connsiteY26" fmla="*/ 0 h 2858461"/>
                    <a:gd name="connsiteX27" fmla="*/ 1559858 w 7322884"/>
                    <a:gd name="connsiteY27" fmla="*/ 15369 h 2858461"/>
                    <a:gd name="connsiteX28" fmla="*/ 1006608 w 7322884"/>
                    <a:gd name="connsiteY28" fmla="*/ 122945 h 2858461"/>
                    <a:gd name="connsiteX29" fmla="*/ 499462 w 7322884"/>
                    <a:gd name="connsiteY29" fmla="*/ 184417 h 2858461"/>
                    <a:gd name="connsiteX30" fmla="*/ 353465 w 7322884"/>
                    <a:gd name="connsiteY30" fmla="*/ 207469 h 2858461"/>
                    <a:gd name="connsiteX31" fmla="*/ 391885 w 7322884"/>
                    <a:gd name="connsiteY31" fmla="*/ 276626 h 2858461"/>
                    <a:gd name="connsiteX32" fmla="*/ 468726 w 7322884"/>
                    <a:gd name="connsiteY32" fmla="*/ 315046 h 2858461"/>
                    <a:gd name="connsiteX33" fmla="*/ 130628 w 7322884"/>
                    <a:gd name="connsiteY33" fmla="*/ 1014293 h 2858461"/>
                    <a:gd name="connsiteX34" fmla="*/ 99892 w 7322884"/>
                    <a:gd name="connsiteY34" fmla="*/ 1590595 h 2858461"/>
                    <a:gd name="connsiteX35" fmla="*/ 23052 w 7322884"/>
                    <a:gd name="connsiteY35" fmla="*/ 1721224 h 2858461"/>
                    <a:gd name="connsiteX36" fmla="*/ 15368 w 7322884"/>
                    <a:gd name="connsiteY36" fmla="*/ 2328263 h 2858461"/>
                    <a:gd name="connsiteX37" fmla="*/ 0 w 7322884"/>
                    <a:gd name="connsiteY37" fmla="*/ 2558784 h 2858461"/>
                    <a:gd name="connsiteX38" fmla="*/ 15368 w 7322884"/>
                    <a:gd name="connsiteY38" fmla="*/ 2604888 h 2858461"/>
                    <a:gd name="connsiteX39" fmla="*/ 61472 w 7322884"/>
                    <a:gd name="connsiteY39" fmla="*/ 2674044 h 2858461"/>
                    <a:gd name="connsiteX40" fmla="*/ 138312 w 7322884"/>
                    <a:gd name="connsiteY40" fmla="*/ 2635624 h 2858461"/>
                    <a:gd name="connsiteX41" fmla="*/ 161364 w 7322884"/>
                    <a:gd name="connsiteY41" fmla="*/ 2397419 h 2858461"/>
                    <a:gd name="connsiteX42" fmla="*/ 291993 w 7322884"/>
                    <a:gd name="connsiteY42" fmla="*/ 2105426 h 2858461"/>
                    <a:gd name="connsiteX43" fmla="*/ 491778 w 7322884"/>
                    <a:gd name="connsiteY43" fmla="*/ 1997849 h 2858461"/>
                    <a:gd name="connsiteX44" fmla="*/ 699247 w 7322884"/>
                    <a:gd name="connsiteY44" fmla="*/ 1944061 h 2858461"/>
                    <a:gd name="connsiteX45" fmla="*/ 937452 w 7322884"/>
                    <a:gd name="connsiteY45" fmla="*/ 1928693 h 2858461"/>
                    <a:gd name="connsiteX46" fmla="*/ 1221761 w 7322884"/>
                    <a:gd name="connsiteY46" fmla="*/ 2051637 h 2858461"/>
                    <a:gd name="connsiteX47" fmla="*/ 1490702 w 7322884"/>
                    <a:gd name="connsiteY47" fmla="*/ 2343631 h 2858461"/>
                    <a:gd name="connsiteX48" fmla="*/ 1529122 w 7322884"/>
                    <a:gd name="connsiteY48" fmla="*/ 2681728 h 2858461"/>
                    <a:gd name="connsiteX49" fmla="*/ 1559858 w 7322884"/>
                    <a:gd name="connsiteY49" fmla="*/ 2781621 h 2858461"/>
                    <a:gd name="connsiteX0" fmla="*/ 1559858 w 7322884"/>
                    <a:gd name="connsiteY0" fmla="*/ 2781621 h 2858461"/>
                    <a:gd name="connsiteX1" fmla="*/ 5440295 w 7322884"/>
                    <a:gd name="connsiteY1" fmla="*/ 2781621 h 2858461"/>
                    <a:gd name="connsiteX2" fmla="*/ 5440295 w 7322884"/>
                    <a:gd name="connsiteY2" fmla="*/ 2858461 h 2858461"/>
                    <a:gd name="connsiteX3" fmla="*/ 5440295 w 7322884"/>
                    <a:gd name="connsiteY3" fmla="*/ 2504995 h 2858461"/>
                    <a:gd name="connsiteX4" fmla="*/ 5640080 w 7322884"/>
                    <a:gd name="connsiteY4" fmla="*/ 2082374 h 2858461"/>
                    <a:gd name="connsiteX5" fmla="*/ 5916705 w 7322884"/>
                    <a:gd name="connsiteY5" fmla="*/ 1921009 h 2858461"/>
                    <a:gd name="connsiteX6" fmla="*/ 6216383 w 7322884"/>
                    <a:gd name="connsiteY6" fmla="*/ 1867221 h 2858461"/>
                    <a:gd name="connsiteX7" fmla="*/ 6646689 w 7322884"/>
                    <a:gd name="connsiteY7" fmla="*/ 2005533 h 2858461"/>
                    <a:gd name="connsiteX8" fmla="*/ 6907946 w 7322884"/>
                    <a:gd name="connsiteY8" fmla="*/ 2420471 h 2858461"/>
                    <a:gd name="connsiteX9" fmla="*/ 6930998 w 7322884"/>
                    <a:gd name="connsiteY9" fmla="*/ 2781621 h 2858461"/>
                    <a:gd name="connsiteX10" fmla="*/ 6930998 w 7322884"/>
                    <a:gd name="connsiteY10" fmla="*/ 2820041 h 2858461"/>
                    <a:gd name="connsiteX11" fmla="*/ 7230675 w 7322884"/>
                    <a:gd name="connsiteY11" fmla="*/ 2827725 h 2858461"/>
                    <a:gd name="connsiteX12" fmla="*/ 7322884 w 7322884"/>
                    <a:gd name="connsiteY12" fmla="*/ 2720148 h 2858461"/>
                    <a:gd name="connsiteX13" fmla="*/ 7292147 w 7322884"/>
                    <a:gd name="connsiteY13" fmla="*/ 2635624 h 2858461"/>
                    <a:gd name="connsiteX14" fmla="*/ 7269095 w 7322884"/>
                    <a:gd name="connsiteY14" fmla="*/ 2397419 h 2858461"/>
                    <a:gd name="connsiteX15" fmla="*/ 7292147 w 7322884"/>
                    <a:gd name="connsiteY15" fmla="*/ 1890273 h 2858461"/>
                    <a:gd name="connsiteX16" fmla="*/ 7230675 w 7322884"/>
                    <a:gd name="connsiteY16" fmla="*/ 1575227 h 2858461"/>
                    <a:gd name="connsiteX17" fmla="*/ 7153835 w 7322884"/>
                    <a:gd name="connsiteY17" fmla="*/ 1436915 h 2858461"/>
                    <a:gd name="connsiteX18" fmla="*/ 6877210 w 7322884"/>
                    <a:gd name="connsiteY18" fmla="*/ 1275550 h 2858461"/>
                    <a:gd name="connsiteX19" fmla="*/ 6262487 w 7322884"/>
                    <a:gd name="connsiteY19" fmla="*/ 1021977 h 2858461"/>
                    <a:gd name="connsiteX20" fmla="*/ 6101122 w 7322884"/>
                    <a:gd name="connsiteY20" fmla="*/ 1075765 h 2858461"/>
                    <a:gd name="connsiteX21" fmla="*/ 5978178 w 7322884"/>
                    <a:gd name="connsiteY21" fmla="*/ 1075765 h 2858461"/>
                    <a:gd name="connsiteX22" fmla="*/ 5778393 w 7322884"/>
                    <a:gd name="connsiteY22" fmla="*/ 983557 h 2858461"/>
                    <a:gd name="connsiteX23" fmla="*/ 4379899 w 7322884"/>
                    <a:gd name="connsiteY23" fmla="*/ 192101 h 2858461"/>
                    <a:gd name="connsiteX24" fmla="*/ 4026433 w 7322884"/>
                    <a:gd name="connsiteY24" fmla="*/ 69157 h 2858461"/>
                    <a:gd name="connsiteX25" fmla="*/ 3511603 w 7322884"/>
                    <a:gd name="connsiteY25" fmla="*/ 15369 h 2858461"/>
                    <a:gd name="connsiteX26" fmla="*/ 2843092 w 7322884"/>
                    <a:gd name="connsiteY26" fmla="*/ 0 h 2858461"/>
                    <a:gd name="connsiteX27" fmla="*/ 1559858 w 7322884"/>
                    <a:gd name="connsiteY27" fmla="*/ 15369 h 2858461"/>
                    <a:gd name="connsiteX28" fmla="*/ 1006608 w 7322884"/>
                    <a:gd name="connsiteY28" fmla="*/ 122945 h 2858461"/>
                    <a:gd name="connsiteX29" fmla="*/ 499462 w 7322884"/>
                    <a:gd name="connsiteY29" fmla="*/ 184417 h 2858461"/>
                    <a:gd name="connsiteX30" fmla="*/ 353465 w 7322884"/>
                    <a:gd name="connsiteY30" fmla="*/ 207469 h 2858461"/>
                    <a:gd name="connsiteX31" fmla="*/ 391885 w 7322884"/>
                    <a:gd name="connsiteY31" fmla="*/ 276626 h 2858461"/>
                    <a:gd name="connsiteX32" fmla="*/ 468726 w 7322884"/>
                    <a:gd name="connsiteY32" fmla="*/ 315046 h 2858461"/>
                    <a:gd name="connsiteX33" fmla="*/ 130628 w 7322884"/>
                    <a:gd name="connsiteY33" fmla="*/ 1014293 h 2858461"/>
                    <a:gd name="connsiteX34" fmla="*/ 99892 w 7322884"/>
                    <a:gd name="connsiteY34" fmla="*/ 1590595 h 2858461"/>
                    <a:gd name="connsiteX35" fmla="*/ 23052 w 7322884"/>
                    <a:gd name="connsiteY35" fmla="*/ 1721224 h 2858461"/>
                    <a:gd name="connsiteX36" fmla="*/ 15368 w 7322884"/>
                    <a:gd name="connsiteY36" fmla="*/ 2328263 h 2858461"/>
                    <a:gd name="connsiteX37" fmla="*/ 0 w 7322884"/>
                    <a:gd name="connsiteY37" fmla="*/ 2558784 h 2858461"/>
                    <a:gd name="connsiteX38" fmla="*/ 15368 w 7322884"/>
                    <a:gd name="connsiteY38" fmla="*/ 2604888 h 2858461"/>
                    <a:gd name="connsiteX39" fmla="*/ 61472 w 7322884"/>
                    <a:gd name="connsiteY39" fmla="*/ 2674044 h 2858461"/>
                    <a:gd name="connsiteX40" fmla="*/ 138312 w 7322884"/>
                    <a:gd name="connsiteY40" fmla="*/ 2635624 h 2858461"/>
                    <a:gd name="connsiteX41" fmla="*/ 161364 w 7322884"/>
                    <a:gd name="connsiteY41" fmla="*/ 2397419 h 2858461"/>
                    <a:gd name="connsiteX42" fmla="*/ 291993 w 7322884"/>
                    <a:gd name="connsiteY42" fmla="*/ 2105426 h 2858461"/>
                    <a:gd name="connsiteX43" fmla="*/ 491778 w 7322884"/>
                    <a:gd name="connsiteY43" fmla="*/ 1997849 h 2858461"/>
                    <a:gd name="connsiteX44" fmla="*/ 699247 w 7322884"/>
                    <a:gd name="connsiteY44" fmla="*/ 1944061 h 2858461"/>
                    <a:gd name="connsiteX45" fmla="*/ 937452 w 7322884"/>
                    <a:gd name="connsiteY45" fmla="*/ 1928693 h 2858461"/>
                    <a:gd name="connsiteX46" fmla="*/ 1221761 w 7322884"/>
                    <a:gd name="connsiteY46" fmla="*/ 2051637 h 2858461"/>
                    <a:gd name="connsiteX47" fmla="*/ 1490702 w 7322884"/>
                    <a:gd name="connsiteY47" fmla="*/ 2343631 h 2858461"/>
                    <a:gd name="connsiteX48" fmla="*/ 1529122 w 7322884"/>
                    <a:gd name="connsiteY48" fmla="*/ 2681728 h 2858461"/>
                    <a:gd name="connsiteX49" fmla="*/ 1559858 w 7322884"/>
                    <a:gd name="connsiteY49" fmla="*/ 2781621 h 2858461"/>
                    <a:gd name="connsiteX0" fmla="*/ 1559858 w 7292147"/>
                    <a:gd name="connsiteY0" fmla="*/ 2781621 h 2858461"/>
                    <a:gd name="connsiteX1" fmla="*/ 5440295 w 7292147"/>
                    <a:gd name="connsiteY1" fmla="*/ 2781621 h 2858461"/>
                    <a:gd name="connsiteX2" fmla="*/ 5440295 w 7292147"/>
                    <a:gd name="connsiteY2" fmla="*/ 2858461 h 2858461"/>
                    <a:gd name="connsiteX3" fmla="*/ 5440295 w 7292147"/>
                    <a:gd name="connsiteY3" fmla="*/ 2504995 h 2858461"/>
                    <a:gd name="connsiteX4" fmla="*/ 5640080 w 7292147"/>
                    <a:gd name="connsiteY4" fmla="*/ 2082374 h 2858461"/>
                    <a:gd name="connsiteX5" fmla="*/ 5916705 w 7292147"/>
                    <a:gd name="connsiteY5" fmla="*/ 1921009 h 2858461"/>
                    <a:gd name="connsiteX6" fmla="*/ 6216383 w 7292147"/>
                    <a:gd name="connsiteY6" fmla="*/ 1867221 h 2858461"/>
                    <a:gd name="connsiteX7" fmla="*/ 6646689 w 7292147"/>
                    <a:gd name="connsiteY7" fmla="*/ 2005533 h 2858461"/>
                    <a:gd name="connsiteX8" fmla="*/ 6907946 w 7292147"/>
                    <a:gd name="connsiteY8" fmla="*/ 2420471 h 2858461"/>
                    <a:gd name="connsiteX9" fmla="*/ 6930998 w 7292147"/>
                    <a:gd name="connsiteY9" fmla="*/ 2781621 h 2858461"/>
                    <a:gd name="connsiteX10" fmla="*/ 6930998 w 7292147"/>
                    <a:gd name="connsiteY10" fmla="*/ 2820041 h 2858461"/>
                    <a:gd name="connsiteX11" fmla="*/ 7230675 w 7292147"/>
                    <a:gd name="connsiteY11" fmla="*/ 2827725 h 2858461"/>
                    <a:gd name="connsiteX12" fmla="*/ 7284464 w 7292147"/>
                    <a:gd name="connsiteY12" fmla="*/ 2712464 h 2858461"/>
                    <a:gd name="connsiteX13" fmla="*/ 7292147 w 7292147"/>
                    <a:gd name="connsiteY13" fmla="*/ 2635624 h 2858461"/>
                    <a:gd name="connsiteX14" fmla="*/ 7269095 w 7292147"/>
                    <a:gd name="connsiteY14" fmla="*/ 2397419 h 2858461"/>
                    <a:gd name="connsiteX15" fmla="*/ 7292147 w 7292147"/>
                    <a:gd name="connsiteY15" fmla="*/ 1890273 h 2858461"/>
                    <a:gd name="connsiteX16" fmla="*/ 7230675 w 7292147"/>
                    <a:gd name="connsiteY16" fmla="*/ 1575227 h 2858461"/>
                    <a:gd name="connsiteX17" fmla="*/ 7153835 w 7292147"/>
                    <a:gd name="connsiteY17" fmla="*/ 1436915 h 2858461"/>
                    <a:gd name="connsiteX18" fmla="*/ 6877210 w 7292147"/>
                    <a:gd name="connsiteY18" fmla="*/ 1275550 h 2858461"/>
                    <a:gd name="connsiteX19" fmla="*/ 6262487 w 7292147"/>
                    <a:gd name="connsiteY19" fmla="*/ 1021977 h 2858461"/>
                    <a:gd name="connsiteX20" fmla="*/ 6101122 w 7292147"/>
                    <a:gd name="connsiteY20" fmla="*/ 1075765 h 2858461"/>
                    <a:gd name="connsiteX21" fmla="*/ 5978178 w 7292147"/>
                    <a:gd name="connsiteY21" fmla="*/ 1075765 h 2858461"/>
                    <a:gd name="connsiteX22" fmla="*/ 5778393 w 7292147"/>
                    <a:gd name="connsiteY22" fmla="*/ 983557 h 2858461"/>
                    <a:gd name="connsiteX23" fmla="*/ 4379899 w 7292147"/>
                    <a:gd name="connsiteY23" fmla="*/ 192101 h 2858461"/>
                    <a:gd name="connsiteX24" fmla="*/ 4026433 w 7292147"/>
                    <a:gd name="connsiteY24" fmla="*/ 69157 h 2858461"/>
                    <a:gd name="connsiteX25" fmla="*/ 3511603 w 7292147"/>
                    <a:gd name="connsiteY25" fmla="*/ 15369 h 2858461"/>
                    <a:gd name="connsiteX26" fmla="*/ 2843092 w 7292147"/>
                    <a:gd name="connsiteY26" fmla="*/ 0 h 2858461"/>
                    <a:gd name="connsiteX27" fmla="*/ 1559858 w 7292147"/>
                    <a:gd name="connsiteY27" fmla="*/ 15369 h 2858461"/>
                    <a:gd name="connsiteX28" fmla="*/ 1006608 w 7292147"/>
                    <a:gd name="connsiteY28" fmla="*/ 122945 h 2858461"/>
                    <a:gd name="connsiteX29" fmla="*/ 499462 w 7292147"/>
                    <a:gd name="connsiteY29" fmla="*/ 184417 h 2858461"/>
                    <a:gd name="connsiteX30" fmla="*/ 353465 w 7292147"/>
                    <a:gd name="connsiteY30" fmla="*/ 207469 h 2858461"/>
                    <a:gd name="connsiteX31" fmla="*/ 391885 w 7292147"/>
                    <a:gd name="connsiteY31" fmla="*/ 276626 h 2858461"/>
                    <a:gd name="connsiteX32" fmla="*/ 468726 w 7292147"/>
                    <a:gd name="connsiteY32" fmla="*/ 315046 h 2858461"/>
                    <a:gd name="connsiteX33" fmla="*/ 130628 w 7292147"/>
                    <a:gd name="connsiteY33" fmla="*/ 1014293 h 2858461"/>
                    <a:gd name="connsiteX34" fmla="*/ 99892 w 7292147"/>
                    <a:gd name="connsiteY34" fmla="*/ 1590595 h 2858461"/>
                    <a:gd name="connsiteX35" fmla="*/ 23052 w 7292147"/>
                    <a:gd name="connsiteY35" fmla="*/ 1721224 h 2858461"/>
                    <a:gd name="connsiteX36" fmla="*/ 15368 w 7292147"/>
                    <a:gd name="connsiteY36" fmla="*/ 2328263 h 2858461"/>
                    <a:gd name="connsiteX37" fmla="*/ 0 w 7292147"/>
                    <a:gd name="connsiteY37" fmla="*/ 2558784 h 2858461"/>
                    <a:gd name="connsiteX38" fmla="*/ 15368 w 7292147"/>
                    <a:gd name="connsiteY38" fmla="*/ 2604888 h 2858461"/>
                    <a:gd name="connsiteX39" fmla="*/ 61472 w 7292147"/>
                    <a:gd name="connsiteY39" fmla="*/ 2674044 h 2858461"/>
                    <a:gd name="connsiteX40" fmla="*/ 138312 w 7292147"/>
                    <a:gd name="connsiteY40" fmla="*/ 2635624 h 2858461"/>
                    <a:gd name="connsiteX41" fmla="*/ 161364 w 7292147"/>
                    <a:gd name="connsiteY41" fmla="*/ 2397419 h 2858461"/>
                    <a:gd name="connsiteX42" fmla="*/ 291993 w 7292147"/>
                    <a:gd name="connsiteY42" fmla="*/ 2105426 h 2858461"/>
                    <a:gd name="connsiteX43" fmla="*/ 491778 w 7292147"/>
                    <a:gd name="connsiteY43" fmla="*/ 1997849 h 2858461"/>
                    <a:gd name="connsiteX44" fmla="*/ 699247 w 7292147"/>
                    <a:gd name="connsiteY44" fmla="*/ 1944061 h 2858461"/>
                    <a:gd name="connsiteX45" fmla="*/ 937452 w 7292147"/>
                    <a:gd name="connsiteY45" fmla="*/ 1928693 h 2858461"/>
                    <a:gd name="connsiteX46" fmla="*/ 1221761 w 7292147"/>
                    <a:gd name="connsiteY46" fmla="*/ 2051637 h 2858461"/>
                    <a:gd name="connsiteX47" fmla="*/ 1490702 w 7292147"/>
                    <a:gd name="connsiteY47" fmla="*/ 2343631 h 2858461"/>
                    <a:gd name="connsiteX48" fmla="*/ 1529122 w 7292147"/>
                    <a:gd name="connsiteY48" fmla="*/ 2681728 h 2858461"/>
                    <a:gd name="connsiteX49" fmla="*/ 1559858 w 7292147"/>
                    <a:gd name="connsiteY49" fmla="*/ 2781621 h 2858461"/>
                    <a:gd name="connsiteX0" fmla="*/ 1559858 w 7292147"/>
                    <a:gd name="connsiteY0" fmla="*/ 2781621 h 2858461"/>
                    <a:gd name="connsiteX1" fmla="*/ 5440295 w 7292147"/>
                    <a:gd name="connsiteY1" fmla="*/ 2781621 h 2858461"/>
                    <a:gd name="connsiteX2" fmla="*/ 5440295 w 7292147"/>
                    <a:gd name="connsiteY2" fmla="*/ 2858461 h 2858461"/>
                    <a:gd name="connsiteX3" fmla="*/ 5440295 w 7292147"/>
                    <a:gd name="connsiteY3" fmla="*/ 2504995 h 2858461"/>
                    <a:gd name="connsiteX4" fmla="*/ 5640080 w 7292147"/>
                    <a:gd name="connsiteY4" fmla="*/ 2082374 h 2858461"/>
                    <a:gd name="connsiteX5" fmla="*/ 5916705 w 7292147"/>
                    <a:gd name="connsiteY5" fmla="*/ 1921009 h 2858461"/>
                    <a:gd name="connsiteX6" fmla="*/ 6216383 w 7292147"/>
                    <a:gd name="connsiteY6" fmla="*/ 1867221 h 2858461"/>
                    <a:gd name="connsiteX7" fmla="*/ 6646689 w 7292147"/>
                    <a:gd name="connsiteY7" fmla="*/ 2005533 h 2858461"/>
                    <a:gd name="connsiteX8" fmla="*/ 6907946 w 7292147"/>
                    <a:gd name="connsiteY8" fmla="*/ 2420471 h 2858461"/>
                    <a:gd name="connsiteX9" fmla="*/ 6930998 w 7292147"/>
                    <a:gd name="connsiteY9" fmla="*/ 2781621 h 2858461"/>
                    <a:gd name="connsiteX10" fmla="*/ 6930998 w 7292147"/>
                    <a:gd name="connsiteY10" fmla="*/ 2820041 h 2858461"/>
                    <a:gd name="connsiteX11" fmla="*/ 7230675 w 7292147"/>
                    <a:gd name="connsiteY11" fmla="*/ 2827725 h 2858461"/>
                    <a:gd name="connsiteX12" fmla="*/ 7284464 w 7292147"/>
                    <a:gd name="connsiteY12" fmla="*/ 2712464 h 2858461"/>
                    <a:gd name="connsiteX13" fmla="*/ 7276779 w 7292147"/>
                    <a:gd name="connsiteY13" fmla="*/ 2574152 h 2858461"/>
                    <a:gd name="connsiteX14" fmla="*/ 7269095 w 7292147"/>
                    <a:gd name="connsiteY14" fmla="*/ 2397419 h 2858461"/>
                    <a:gd name="connsiteX15" fmla="*/ 7292147 w 7292147"/>
                    <a:gd name="connsiteY15" fmla="*/ 1890273 h 2858461"/>
                    <a:gd name="connsiteX16" fmla="*/ 7230675 w 7292147"/>
                    <a:gd name="connsiteY16" fmla="*/ 1575227 h 2858461"/>
                    <a:gd name="connsiteX17" fmla="*/ 7153835 w 7292147"/>
                    <a:gd name="connsiteY17" fmla="*/ 1436915 h 2858461"/>
                    <a:gd name="connsiteX18" fmla="*/ 6877210 w 7292147"/>
                    <a:gd name="connsiteY18" fmla="*/ 1275550 h 2858461"/>
                    <a:gd name="connsiteX19" fmla="*/ 6262487 w 7292147"/>
                    <a:gd name="connsiteY19" fmla="*/ 1021977 h 2858461"/>
                    <a:gd name="connsiteX20" fmla="*/ 6101122 w 7292147"/>
                    <a:gd name="connsiteY20" fmla="*/ 1075765 h 2858461"/>
                    <a:gd name="connsiteX21" fmla="*/ 5978178 w 7292147"/>
                    <a:gd name="connsiteY21" fmla="*/ 1075765 h 2858461"/>
                    <a:gd name="connsiteX22" fmla="*/ 5778393 w 7292147"/>
                    <a:gd name="connsiteY22" fmla="*/ 983557 h 2858461"/>
                    <a:gd name="connsiteX23" fmla="*/ 4379899 w 7292147"/>
                    <a:gd name="connsiteY23" fmla="*/ 192101 h 2858461"/>
                    <a:gd name="connsiteX24" fmla="*/ 4026433 w 7292147"/>
                    <a:gd name="connsiteY24" fmla="*/ 69157 h 2858461"/>
                    <a:gd name="connsiteX25" fmla="*/ 3511603 w 7292147"/>
                    <a:gd name="connsiteY25" fmla="*/ 15369 h 2858461"/>
                    <a:gd name="connsiteX26" fmla="*/ 2843092 w 7292147"/>
                    <a:gd name="connsiteY26" fmla="*/ 0 h 2858461"/>
                    <a:gd name="connsiteX27" fmla="*/ 1559858 w 7292147"/>
                    <a:gd name="connsiteY27" fmla="*/ 15369 h 2858461"/>
                    <a:gd name="connsiteX28" fmla="*/ 1006608 w 7292147"/>
                    <a:gd name="connsiteY28" fmla="*/ 122945 h 2858461"/>
                    <a:gd name="connsiteX29" fmla="*/ 499462 w 7292147"/>
                    <a:gd name="connsiteY29" fmla="*/ 184417 h 2858461"/>
                    <a:gd name="connsiteX30" fmla="*/ 353465 w 7292147"/>
                    <a:gd name="connsiteY30" fmla="*/ 207469 h 2858461"/>
                    <a:gd name="connsiteX31" fmla="*/ 391885 w 7292147"/>
                    <a:gd name="connsiteY31" fmla="*/ 276626 h 2858461"/>
                    <a:gd name="connsiteX32" fmla="*/ 468726 w 7292147"/>
                    <a:gd name="connsiteY32" fmla="*/ 315046 h 2858461"/>
                    <a:gd name="connsiteX33" fmla="*/ 130628 w 7292147"/>
                    <a:gd name="connsiteY33" fmla="*/ 1014293 h 2858461"/>
                    <a:gd name="connsiteX34" fmla="*/ 99892 w 7292147"/>
                    <a:gd name="connsiteY34" fmla="*/ 1590595 h 2858461"/>
                    <a:gd name="connsiteX35" fmla="*/ 23052 w 7292147"/>
                    <a:gd name="connsiteY35" fmla="*/ 1721224 h 2858461"/>
                    <a:gd name="connsiteX36" fmla="*/ 15368 w 7292147"/>
                    <a:gd name="connsiteY36" fmla="*/ 2328263 h 2858461"/>
                    <a:gd name="connsiteX37" fmla="*/ 0 w 7292147"/>
                    <a:gd name="connsiteY37" fmla="*/ 2558784 h 2858461"/>
                    <a:gd name="connsiteX38" fmla="*/ 15368 w 7292147"/>
                    <a:gd name="connsiteY38" fmla="*/ 2604888 h 2858461"/>
                    <a:gd name="connsiteX39" fmla="*/ 61472 w 7292147"/>
                    <a:gd name="connsiteY39" fmla="*/ 2674044 h 2858461"/>
                    <a:gd name="connsiteX40" fmla="*/ 138312 w 7292147"/>
                    <a:gd name="connsiteY40" fmla="*/ 2635624 h 2858461"/>
                    <a:gd name="connsiteX41" fmla="*/ 161364 w 7292147"/>
                    <a:gd name="connsiteY41" fmla="*/ 2397419 h 2858461"/>
                    <a:gd name="connsiteX42" fmla="*/ 291993 w 7292147"/>
                    <a:gd name="connsiteY42" fmla="*/ 2105426 h 2858461"/>
                    <a:gd name="connsiteX43" fmla="*/ 491778 w 7292147"/>
                    <a:gd name="connsiteY43" fmla="*/ 1997849 h 2858461"/>
                    <a:gd name="connsiteX44" fmla="*/ 699247 w 7292147"/>
                    <a:gd name="connsiteY44" fmla="*/ 1944061 h 2858461"/>
                    <a:gd name="connsiteX45" fmla="*/ 937452 w 7292147"/>
                    <a:gd name="connsiteY45" fmla="*/ 1928693 h 2858461"/>
                    <a:gd name="connsiteX46" fmla="*/ 1221761 w 7292147"/>
                    <a:gd name="connsiteY46" fmla="*/ 2051637 h 2858461"/>
                    <a:gd name="connsiteX47" fmla="*/ 1490702 w 7292147"/>
                    <a:gd name="connsiteY47" fmla="*/ 2343631 h 2858461"/>
                    <a:gd name="connsiteX48" fmla="*/ 1529122 w 7292147"/>
                    <a:gd name="connsiteY48" fmla="*/ 2681728 h 2858461"/>
                    <a:gd name="connsiteX49" fmla="*/ 1559858 w 7292147"/>
                    <a:gd name="connsiteY49" fmla="*/ 2781621 h 2858461"/>
                    <a:gd name="connsiteX0" fmla="*/ 1559858 w 7292147"/>
                    <a:gd name="connsiteY0" fmla="*/ 2781621 h 2858461"/>
                    <a:gd name="connsiteX1" fmla="*/ 5440295 w 7292147"/>
                    <a:gd name="connsiteY1" fmla="*/ 2781621 h 2858461"/>
                    <a:gd name="connsiteX2" fmla="*/ 5440295 w 7292147"/>
                    <a:gd name="connsiteY2" fmla="*/ 2858461 h 2858461"/>
                    <a:gd name="connsiteX3" fmla="*/ 5440295 w 7292147"/>
                    <a:gd name="connsiteY3" fmla="*/ 2504995 h 2858461"/>
                    <a:gd name="connsiteX4" fmla="*/ 5601660 w 7292147"/>
                    <a:gd name="connsiteY4" fmla="*/ 2143846 h 2858461"/>
                    <a:gd name="connsiteX5" fmla="*/ 5916705 w 7292147"/>
                    <a:gd name="connsiteY5" fmla="*/ 1921009 h 2858461"/>
                    <a:gd name="connsiteX6" fmla="*/ 6216383 w 7292147"/>
                    <a:gd name="connsiteY6" fmla="*/ 1867221 h 2858461"/>
                    <a:gd name="connsiteX7" fmla="*/ 6646689 w 7292147"/>
                    <a:gd name="connsiteY7" fmla="*/ 2005533 h 2858461"/>
                    <a:gd name="connsiteX8" fmla="*/ 6907946 w 7292147"/>
                    <a:gd name="connsiteY8" fmla="*/ 2420471 h 2858461"/>
                    <a:gd name="connsiteX9" fmla="*/ 6930998 w 7292147"/>
                    <a:gd name="connsiteY9" fmla="*/ 2781621 h 2858461"/>
                    <a:gd name="connsiteX10" fmla="*/ 6930998 w 7292147"/>
                    <a:gd name="connsiteY10" fmla="*/ 2820041 h 2858461"/>
                    <a:gd name="connsiteX11" fmla="*/ 7230675 w 7292147"/>
                    <a:gd name="connsiteY11" fmla="*/ 2827725 h 2858461"/>
                    <a:gd name="connsiteX12" fmla="*/ 7284464 w 7292147"/>
                    <a:gd name="connsiteY12" fmla="*/ 2712464 h 2858461"/>
                    <a:gd name="connsiteX13" fmla="*/ 7276779 w 7292147"/>
                    <a:gd name="connsiteY13" fmla="*/ 2574152 h 2858461"/>
                    <a:gd name="connsiteX14" fmla="*/ 7269095 w 7292147"/>
                    <a:gd name="connsiteY14" fmla="*/ 2397419 h 2858461"/>
                    <a:gd name="connsiteX15" fmla="*/ 7292147 w 7292147"/>
                    <a:gd name="connsiteY15" fmla="*/ 1890273 h 2858461"/>
                    <a:gd name="connsiteX16" fmla="*/ 7230675 w 7292147"/>
                    <a:gd name="connsiteY16" fmla="*/ 1575227 h 2858461"/>
                    <a:gd name="connsiteX17" fmla="*/ 7153835 w 7292147"/>
                    <a:gd name="connsiteY17" fmla="*/ 1436915 h 2858461"/>
                    <a:gd name="connsiteX18" fmla="*/ 6877210 w 7292147"/>
                    <a:gd name="connsiteY18" fmla="*/ 1275550 h 2858461"/>
                    <a:gd name="connsiteX19" fmla="*/ 6262487 w 7292147"/>
                    <a:gd name="connsiteY19" fmla="*/ 1021977 h 2858461"/>
                    <a:gd name="connsiteX20" fmla="*/ 6101122 w 7292147"/>
                    <a:gd name="connsiteY20" fmla="*/ 1075765 h 2858461"/>
                    <a:gd name="connsiteX21" fmla="*/ 5978178 w 7292147"/>
                    <a:gd name="connsiteY21" fmla="*/ 1075765 h 2858461"/>
                    <a:gd name="connsiteX22" fmla="*/ 5778393 w 7292147"/>
                    <a:gd name="connsiteY22" fmla="*/ 983557 h 2858461"/>
                    <a:gd name="connsiteX23" fmla="*/ 4379899 w 7292147"/>
                    <a:gd name="connsiteY23" fmla="*/ 192101 h 2858461"/>
                    <a:gd name="connsiteX24" fmla="*/ 4026433 w 7292147"/>
                    <a:gd name="connsiteY24" fmla="*/ 69157 h 2858461"/>
                    <a:gd name="connsiteX25" fmla="*/ 3511603 w 7292147"/>
                    <a:gd name="connsiteY25" fmla="*/ 15369 h 2858461"/>
                    <a:gd name="connsiteX26" fmla="*/ 2843092 w 7292147"/>
                    <a:gd name="connsiteY26" fmla="*/ 0 h 2858461"/>
                    <a:gd name="connsiteX27" fmla="*/ 1559858 w 7292147"/>
                    <a:gd name="connsiteY27" fmla="*/ 15369 h 2858461"/>
                    <a:gd name="connsiteX28" fmla="*/ 1006608 w 7292147"/>
                    <a:gd name="connsiteY28" fmla="*/ 122945 h 2858461"/>
                    <a:gd name="connsiteX29" fmla="*/ 499462 w 7292147"/>
                    <a:gd name="connsiteY29" fmla="*/ 184417 h 2858461"/>
                    <a:gd name="connsiteX30" fmla="*/ 353465 w 7292147"/>
                    <a:gd name="connsiteY30" fmla="*/ 207469 h 2858461"/>
                    <a:gd name="connsiteX31" fmla="*/ 391885 w 7292147"/>
                    <a:gd name="connsiteY31" fmla="*/ 276626 h 2858461"/>
                    <a:gd name="connsiteX32" fmla="*/ 468726 w 7292147"/>
                    <a:gd name="connsiteY32" fmla="*/ 315046 h 2858461"/>
                    <a:gd name="connsiteX33" fmla="*/ 130628 w 7292147"/>
                    <a:gd name="connsiteY33" fmla="*/ 1014293 h 2858461"/>
                    <a:gd name="connsiteX34" fmla="*/ 99892 w 7292147"/>
                    <a:gd name="connsiteY34" fmla="*/ 1590595 h 2858461"/>
                    <a:gd name="connsiteX35" fmla="*/ 23052 w 7292147"/>
                    <a:gd name="connsiteY35" fmla="*/ 1721224 h 2858461"/>
                    <a:gd name="connsiteX36" fmla="*/ 15368 w 7292147"/>
                    <a:gd name="connsiteY36" fmla="*/ 2328263 h 2858461"/>
                    <a:gd name="connsiteX37" fmla="*/ 0 w 7292147"/>
                    <a:gd name="connsiteY37" fmla="*/ 2558784 h 2858461"/>
                    <a:gd name="connsiteX38" fmla="*/ 15368 w 7292147"/>
                    <a:gd name="connsiteY38" fmla="*/ 2604888 h 2858461"/>
                    <a:gd name="connsiteX39" fmla="*/ 61472 w 7292147"/>
                    <a:gd name="connsiteY39" fmla="*/ 2674044 h 2858461"/>
                    <a:gd name="connsiteX40" fmla="*/ 138312 w 7292147"/>
                    <a:gd name="connsiteY40" fmla="*/ 2635624 h 2858461"/>
                    <a:gd name="connsiteX41" fmla="*/ 161364 w 7292147"/>
                    <a:gd name="connsiteY41" fmla="*/ 2397419 h 2858461"/>
                    <a:gd name="connsiteX42" fmla="*/ 291993 w 7292147"/>
                    <a:gd name="connsiteY42" fmla="*/ 2105426 h 2858461"/>
                    <a:gd name="connsiteX43" fmla="*/ 491778 w 7292147"/>
                    <a:gd name="connsiteY43" fmla="*/ 1997849 h 2858461"/>
                    <a:gd name="connsiteX44" fmla="*/ 699247 w 7292147"/>
                    <a:gd name="connsiteY44" fmla="*/ 1944061 h 2858461"/>
                    <a:gd name="connsiteX45" fmla="*/ 937452 w 7292147"/>
                    <a:gd name="connsiteY45" fmla="*/ 1928693 h 2858461"/>
                    <a:gd name="connsiteX46" fmla="*/ 1221761 w 7292147"/>
                    <a:gd name="connsiteY46" fmla="*/ 2051637 h 2858461"/>
                    <a:gd name="connsiteX47" fmla="*/ 1490702 w 7292147"/>
                    <a:gd name="connsiteY47" fmla="*/ 2343631 h 2858461"/>
                    <a:gd name="connsiteX48" fmla="*/ 1529122 w 7292147"/>
                    <a:gd name="connsiteY48" fmla="*/ 2681728 h 2858461"/>
                    <a:gd name="connsiteX49" fmla="*/ 1559858 w 7292147"/>
                    <a:gd name="connsiteY49" fmla="*/ 2781621 h 2858461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01660 w 7292147"/>
                    <a:gd name="connsiteY4" fmla="*/ 2143846 h 2870684"/>
                    <a:gd name="connsiteX5" fmla="*/ 5916705 w 7292147"/>
                    <a:gd name="connsiteY5" fmla="*/ 1921009 h 2870684"/>
                    <a:gd name="connsiteX6" fmla="*/ 6216383 w 7292147"/>
                    <a:gd name="connsiteY6" fmla="*/ 1867221 h 2870684"/>
                    <a:gd name="connsiteX7" fmla="*/ 6646689 w 7292147"/>
                    <a:gd name="connsiteY7" fmla="*/ 2005533 h 2870684"/>
                    <a:gd name="connsiteX8" fmla="*/ 6907946 w 7292147"/>
                    <a:gd name="connsiteY8" fmla="*/ 242047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16383 w 7292147"/>
                    <a:gd name="connsiteY6" fmla="*/ 1867221 h 2870684"/>
                    <a:gd name="connsiteX7" fmla="*/ 6646689 w 7292147"/>
                    <a:gd name="connsiteY7" fmla="*/ 2005533 h 2870684"/>
                    <a:gd name="connsiteX8" fmla="*/ 6907946 w 7292147"/>
                    <a:gd name="connsiteY8" fmla="*/ 242047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16383 w 7292147"/>
                    <a:gd name="connsiteY6" fmla="*/ 1867221 h 2870684"/>
                    <a:gd name="connsiteX7" fmla="*/ 6562164 w 7292147"/>
                    <a:gd name="connsiteY7" fmla="*/ 1967113 h 2870684"/>
                    <a:gd name="connsiteX8" fmla="*/ 6907946 w 7292147"/>
                    <a:gd name="connsiteY8" fmla="*/ 242047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16383 w 7292147"/>
                    <a:gd name="connsiteY6" fmla="*/ 1867221 h 2870684"/>
                    <a:gd name="connsiteX7" fmla="*/ 6562164 w 7292147"/>
                    <a:gd name="connsiteY7" fmla="*/ 1967113 h 2870684"/>
                    <a:gd name="connsiteX8" fmla="*/ 6907946 w 7292147"/>
                    <a:gd name="connsiteY8" fmla="*/ 242047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16383 w 7292147"/>
                    <a:gd name="connsiteY6" fmla="*/ 1867221 h 2870684"/>
                    <a:gd name="connsiteX7" fmla="*/ 6562164 w 7292147"/>
                    <a:gd name="connsiteY7" fmla="*/ 1967113 h 2870684"/>
                    <a:gd name="connsiteX8" fmla="*/ 6907946 w 7292147"/>
                    <a:gd name="connsiteY8" fmla="*/ 242047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16383 w 7292147"/>
                    <a:gd name="connsiteY6" fmla="*/ 1867221 h 2870684"/>
                    <a:gd name="connsiteX7" fmla="*/ 6562164 w 7292147"/>
                    <a:gd name="connsiteY7" fmla="*/ 1967113 h 2870684"/>
                    <a:gd name="connsiteX8" fmla="*/ 6900262 w 7292147"/>
                    <a:gd name="connsiteY8" fmla="*/ 238205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16383 w 7292147"/>
                    <a:gd name="connsiteY6" fmla="*/ 1867221 h 2870684"/>
                    <a:gd name="connsiteX7" fmla="*/ 6562164 w 7292147"/>
                    <a:gd name="connsiteY7" fmla="*/ 1967113 h 2870684"/>
                    <a:gd name="connsiteX8" fmla="*/ 6900262 w 7292147"/>
                    <a:gd name="connsiteY8" fmla="*/ 238205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31751 w 7292147"/>
                    <a:gd name="connsiteY6" fmla="*/ 1867221 h 2870684"/>
                    <a:gd name="connsiteX7" fmla="*/ 6562164 w 7292147"/>
                    <a:gd name="connsiteY7" fmla="*/ 1967113 h 2870684"/>
                    <a:gd name="connsiteX8" fmla="*/ 6900262 w 7292147"/>
                    <a:gd name="connsiteY8" fmla="*/ 238205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31751 w 7292147"/>
                    <a:gd name="connsiteY6" fmla="*/ 1867221 h 2870684"/>
                    <a:gd name="connsiteX7" fmla="*/ 6592901 w 7292147"/>
                    <a:gd name="connsiteY7" fmla="*/ 1997849 h 2870684"/>
                    <a:gd name="connsiteX8" fmla="*/ 6900262 w 7292147"/>
                    <a:gd name="connsiteY8" fmla="*/ 238205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31751 w 7292147"/>
                    <a:gd name="connsiteY6" fmla="*/ 1867221 h 2870684"/>
                    <a:gd name="connsiteX7" fmla="*/ 6592901 w 7292147"/>
                    <a:gd name="connsiteY7" fmla="*/ 1997849 h 2870684"/>
                    <a:gd name="connsiteX8" fmla="*/ 6900262 w 7292147"/>
                    <a:gd name="connsiteY8" fmla="*/ 2382051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31751 w 7292147"/>
                    <a:gd name="connsiteY6" fmla="*/ 1867221 h 2870684"/>
                    <a:gd name="connsiteX7" fmla="*/ 6592901 w 7292147"/>
                    <a:gd name="connsiteY7" fmla="*/ 1997849 h 2870684"/>
                    <a:gd name="connsiteX8" fmla="*/ 6930998 w 7292147"/>
                    <a:gd name="connsiteY8" fmla="*/ 2466575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9070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781621 h 2870684"/>
                    <a:gd name="connsiteX1" fmla="*/ 5440295 w 7292147"/>
                    <a:gd name="connsiteY1" fmla="*/ 2781621 h 2870684"/>
                    <a:gd name="connsiteX2" fmla="*/ 5440295 w 7292147"/>
                    <a:gd name="connsiteY2" fmla="*/ 2858461 h 2870684"/>
                    <a:gd name="connsiteX3" fmla="*/ 5463347 w 7292147"/>
                    <a:gd name="connsiteY3" fmla="*/ 2504995 h 2870684"/>
                    <a:gd name="connsiteX4" fmla="*/ 5640080 w 7292147"/>
                    <a:gd name="connsiteY4" fmla="*/ 2090057 h 2870684"/>
                    <a:gd name="connsiteX5" fmla="*/ 5916705 w 7292147"/>
                    <a:gd name="connsiteY5" fmla="*/ 1921009 h 2870684"/>
                    <a:gd name="connsiteX6" fmla="*/ 6231751 w 7292147"/>
                    <a:gd name="connsiteY6" fmla="*/ 1867221 h 2870684"/>
                    <a:gd name="connsiteX7" fmla="*/ 6592901 w 7292147"/>
                    <a:gd name="connsiteY7" fmla="*/ 1997849 h 2870684"/>
                    <a:gd name="connsiteX8" fmla="*/ 6930998 w 7292147"/>
                    <a:gd name="connsiteY8" fmla="*/ 2466575 h 2870684"/>
                    <a:gd name="connsiteX9" fmla="*/ 6930998 w 7292147"/>
                    <a:gd name="connsiteY9" fmla="*/ 2781621 h 2870684"/>
                    <a:gd name="connsiteX10" fmla="*/ 6930998 w 7292147"/>
                    <a:gd name="connsiteY10" fmla="*/ 2820041 h 2870684"/>
                    <a:gd name="connsiteX11" fmla="*/ 7230675 w 7292147"/>
                    <a:gd name="connsiteY11" fmla="*/ 2827725 h 2870684"/>
                    <a:gd name="connsiteX12" fmla="*/ 7284464 w 7292147"/>
                    <a:gd name="connsiteY12" fmla="*/ 2712464 h 2870684"/>
                    <a:gd name="connsiteX13" fmla="*/ 7276779 w 7292147"/>
                    <a:gd name="connsiteY13" fmla="*/ 2574152 h 2870684"/>
                    <a:gd name="connsiteX14" fmla="*/ 7269095 w 7292147"/>
                    <a:gd name="connsiteY14" fmla="*/ 2397419 h 2870684"/>
                    <a:gd name="connsiteX15" fmla="*/ 7292147 w 7292147"/>
                    <a:gd name="connsiteY15" fmla="*/ 1890273 h 2870684"/>
                    <a:gd name="connsiteX16" fmla="*/ 7230675 w 7292147"/>
                    <a:gd name="connsiteY16" fmla="*/ 1575227 h 2870684"/>
                    <a:gd name="connsiteX17" fmla="*/ 7153835 w 7292147"/>
                    <a:gd name="connsiteY17" fmla="*/ 1436915 h 2870684"/>
                    <a:gd name="connsiteX18" fmla="*/ 6877210 w 7292147"/>
                    <a:gd name="connsiteY18" fmla="*/ 1275550 h 2870684"/>
                    <a:gd name="connsiteX19" fmla="*/ 6262487 w 7292147"/>
                    <a:gd name="connsiteY19" fmla="*/ 1021977 h 2870684"/>
                    <a:gd name="connsiteX20" fmla="*/ 6101122 w 7292147"/>
                    <a:gd name="connsiteY20" fmla="*/ 1075765 h 2870684"/>
                    <a:gd name="connsiteX21" fmla="*/ 5978178 w 7292147"/>
                    <a:gd name="connsiteY21" fmla="*/ 1075765 h 2870684"/>
                    <a:gd name="connsiteX22" fmla="*/ 5778393 w 7292147"/>
                    <a:gd name="connsiteY22" fmla="*/ 983557 h 2870684"/>
                    <a:gd name="connsiteX23" fmla="*/ 4379899 w 7292147"/>
                    <a:gd name="connsiteY23" fmla="*/ 192101 h 2870684"/>
                    <a:gd name="connsiteX24" fmla="*/ 4026433 w 7292147"/>
                    <a:gd name="connsiteY24" fmla="*/ 69157 h 2870684"/>
                    <a:gd name="connsiteX25" fmla="*/ 3511603 w 7292147"/>
                    <a:gd name="connsiteY25" fmla="*/ 15369 h 2870684"/>
                    <a:gd name="connsiteX26" fmla="*/ 2843092 w 7292147"/>
                    <a:gd name="connsiteY26" fmla="*/ 0 h 2870684"/>
                    <a:gd name="connsiteX27" fmla="*/ 1559858 w 7292147"/>
                    <a:gd name="connsiteY27" fmla="*/ 15369 h 2870684"/>
                    <a:gd name="connsiteX28" fmla="*/ 1006608 w 7292147"/>
                    <a:gd name="connsiteY28" fmla="*/ 122945 h 2870684"/>
                    <a:gd name="connsiteX29" fmla="*/ 499462 w 7292147"/>
                    <a:gd name="connsiteY29" fmla="*/ 184417 h 2870684"/>
                    <a:gd name="connsiteX30" fmla="*/ 353465 w 7292147"/>
                    <a:gd name="connsiteY30" fmla="*/ 207469 h 2870684"/>
                    <a:gd name="connsiteX31" fmla="*/ 391885 w 7292147"/>
                    <a:gd name="connsiteY31" fmla="*/ 276626 h 2870684"/>
                    <a:gd name="connsiteX32" fmla="*/ 468726 w 7292147"/>
                    <a:gd name="connsiteY32" fmla="*/ 315046 h 2870684"/>
                    <a:gd name="connsiteX33" fmla="*/ 130628 w 7292147"/>
                    <a:gd name="connsiteY33" fmla="*/ 1014293 h 2870684"/>
                    <a:gd name="connsiteX34" fmla="*/ 99892 w 7292147"/>
                    <a:gd name="connsiteY34" fmla="*/ 1590595 h 2870684"/>
                    <a:gd name="connsiteX35" fmla="*/ 23052 w 7292147"/>
                    <a:gd name="connsiteY35" fmla="*/ 1721224 h 2870684"/>
                    <a:gd name="connsiteX36" fmla="*/ 15368 w 7292147"/>
                    <a:gd name="connsiteY36" fmla="*/ 2328263 h 2870684"/>
                    <a:gd name="connsiteX37" fmla="*/ 0 w 7292147"/>
                    <a:gd name="connsiteY37" fmla="*/ 2558784 h 2870684"/>
                    <a:gd name="connsiteX38" fmla="*/ 15368 w 7292147"/>
                    <a:gd name="connsiteY38" fmla="*/ 2604888 h 2870684"/>
                    <a:gd name="connsiteX39" fmla="*/ 61472 w 7292147"/>
                    <a:gd name="connsiteY39" fmla="*/ 2674044 h 2870684"/>
                    <a:gd name="connsiteX40" fmla="*/ 138312 w 7292147"/>
                    <a:gd name="connsiteY40" fmla="*/ 2635624 h 2870684"/>
                    <a:gd name="connsiteX41" fmla="*/ 161364 w 7292147"/>
                    <a:gd name="connsiteY41" fmla="*/ 2397419 h 2870684"/>
                    <a:gd name="connsiteX42" fmla="*/ 291993 w 7292147"/>
                    <a:gd name="connsiteY42" fmla="*/ 2105426 h 2870684"/>
                    <a:gd name="connsiteX43" fmla="*/ 491778 w 7292147"/>
                    <a:gd name="connsiteY43" fmla="*/ 1997849 h 2870684"/>
                    <a:gd name="connsiteX44" fmla="*/ 699247 w 7292147"/>
                    <a:gd name="connsiteY44" fmla="*/ 1944061 h 2870684"/>
                    <a:gd name="connsiteX45" fmla="*/ 937452 w 7292147"/>
                    <a:gd name="connsiteY45" fmla="*/ 1928693 h 2870684"/>
                    <a:gd name="connsiteX46" fmla="*/ 1221761 w 7292147"/>
                    <a:gd name="connsiteY46" fmla="*/ 2051637 h 2870684"/>
                    <a:gd name="connsiteX47" fmla="*/ 1452282 w 7292147"/>
                    <a:gd name="connsiteY47" fmla="*/ 2343631 h 2870684"/>
                    <a:gd name="connsiteX48" fmla="*/ 1529122 w 7292147"/>
                    <a:gd name="connsiteY48" fmla="*/ 2681728 h 2870684"/>
                    <a:gd name="connsiteX49" fmla="*/ 1559858 w 7292147"/>
                    <a:gd name="connsiteY49" fmla="*/ 2781621 h 2870684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40080 w 7292147"/>
                    <a:gd name="connsiteY4" fmla="*/ 211310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92901 w 7292147"/>
                    <a:gd name="connsiteY7" fmla="*/ 202090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78178 w 7292147"/>
                    <a:gd name="connsiteY21" fmla="*/ 1098817 h 2893736"/>
                    <a:gd name="connsiteX22" fmla="*/ 5778393 w 7292147"/>
                    <a:gd name="connsiteY22" fmla="*/ 1006609 h 2893736"/>
                    <a:gd name="connsiteX23" fmla="*/ 4379899 w 7292147"/>
                    <a:gd name="connsiteY23" fmla="*/ 215153 h 2893736"/>
                    <a:gd name="connsiteX24" fmla="*/ 4026433 w 7292147"/>
                    <a:gd name="connsiteY24" fmla="*/ 92209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40080 w 7292147"/>
                    <a:gd name="connsiteY4" fmla="*/ 211310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92901 w 7292147"/>
                    <a:gd name="connsiteY7" fmla="*/ 202090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78178 w 7292147"/>
                    <a:gd name="connsiteY21" fmla="*/ 1098817 h 2893736"/>
                    <a:gd name="connsiteX22" fmla="*/ 5778393 w 7292147"/>
                    <a:gd name="connsiteY22" fmla="*/ 1006609 h 2893736"/>
                    <a:gd name="connsiteX23" fmla="*/ 4379899 w 7292147"/>
                    <a:gd name="connsiteY23" fmla="*/ 215153 h 2893736"/>
                    <a:gd name="connsiteX24" fmla="*/ 4026433 w 7292147"/>
                    <a:gd name="connsiteY24" fmla="*/ 92209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40080 w 7292147"/>
                    <a:gd name="connsiteY4" fmla="*/ 211310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92901 w 7292147"/>
                    <a:gd name="connsiteY7" fmla="*/ 202090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78178 w 7292147"/>
                    <a:gd name="connsiteY21" fmla="*/ 1098817 h 2893736"/>
                    <a:gd name="connsiteX22" fmla="*/ 5778393 w 7292147"/>
                    <a:gd name="connsiteY22" fmla="*/ 1006609 h 2893736"/>
                    <a:gd name="connsiteX23" fmla="*/ 4379899 w 7292147"/>
                    <a:gd name="connsiteY23" fmla="*/ 215153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40080 w 7292147"/>
                    <a:gd name="connsiteY4" fmla="*/ 211310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92901 w 7292147"/>
                    <a:gd name="connsiteY7" fmla="*/ 202090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78178 w 7292147"/>
                    <a:gd name="connsiteY21" fmla="*/ 1098817 h 2893736"/>
                    <a:gd name="connsiteX22" fmla="*/ 5778393 w 7292147"/>
                    <a:gd name="connsiteY22" fmla="*/ 1006609 h 2893736"/>
                    <a:gd name="connsiteX23" fmla="*/ 4379899 w 7292147"/>
                    <a:gd name="connsiteY23" fmla="*/ 215153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40080 w 7292147"/>
                    <a:gd name="connsiteY4" fmla="*/ 211310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92901 w 7292147"/>
                    <a:gd name="connsiteY7" fmla="*/ 202090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78178 w 7292147"/>
                    <a:gd name="connsiteY21" fmla="*/ 1098817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40080 w 7292147"/>
                    <a:gd name="connsiteY4" fmla="*/ 211310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92901 w 7292147"/>
                    <a:gd name="connsiteY7" fmla="*/ 202090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92901 w 7292147"/>
                    <a:gd name="connsiteY7" fmla="*/ 202090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92901 w 7292147"/>
                    <a:gd name="connsiteY7" fmla="*/ 202090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46796 w 7292147"/>
                    <a:gd name="connsiteY7" fmla="*/ 1997849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46796 w 7292147"/>
                    <a:gd name="connsiteY7" fmla="*/ 1997849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546796 w 7292147"/>
                    <a:gd name="connsiteY7" fmla="*/ 1997849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646689 w 7292147"/>
                    <a:gd name="connsiteY7" fmla="*/ 205932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646689 w 7292147"/>
                    <a:gd name="connsiteY7" fmla="*/ 205932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31751 w 7292147"/>
                    <a:gd name="connsiteY6" fmla="*/ 1890273 h 2893736"/>
                    <a:gd name="connsiteX7" fmla="*/ 6646689 w 7292147"/>
                    <a:gd name="connsiteY7" fmla="*/ 205932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93736"/>
                    <a:gd name="connsiteX1" fmla="*/ 5440295 w 7292147"/>
                    <a:gd name="connsiteY1" fmla="*/ 2804673 h 2893736"/>
                    <a:gd name="connsiteX2" fmla="*/ 5440295 w 7292147"/>
                    <a:gd name="connsiteY2" fmla="*/ 2881513 h 2893736"/>
                    <a:gd name="connsiteX3" fmla="*/ 5463347 w 7292147"/>
                    <a:gd name="connsiteY3" fmla="*/ 2528047 h 2893736"/>
                    <a:gd name="connsiteX4" fmla="*/ 5617028 w 7292147"/>
                    <a:gd name="connsiteY4" fmla="*/ 2151529 h 2893736"/>
                    <a:gd name="connsiteX5" fmla="*/ 5916705 w 7292147"/>
                    <a:gd name="connsiteY5" fmla="*/ 1944061 h 2893736"/>
                    <a:gd name="connsiteX6" fmla="*/ 6224067 w 7292147"/>
                    <a:gd name="connsiteY6" fmla="*/ 1890273 h 2893736"/>
                    <a:gd name="connsiteX7" fmla="*/ 6646689 w 7292147"/>
                    <a:gd name="connsiteY7" fmla="*/ 2059321 h 2893736"/>
                    <a:gd name="connsiteX8" fmla="*/ 6930998 w 7292147"/>
                    <a:gd name="connsiteY8" fmla="*/ 2489627 h 2893736"/>
                    <a:gd name="connsiteX9" fmla="*/ 6930998 w 7292147"/>
                    <a:gd name="connsiteY9" fmla="*/ 2804673 h 2893736"/>
                    <a:gd name="connsiteX10" fmla="*/ 6930998 w 7292147"/>
                    <a:gd name="connsiteY10" fmla="*/ 2843093 h 2893736"/>
                    <a:gd name="connsiteX11" fmla="*/ 7230675 w 7292147"/>
                    <a:gd name="connsiteY11" fmla="*/ 2850777 h 2893736"/>
                    <a:gd name="connsiteX12" fmla="*/ 7284464 w 7292147"/>
                    <a:gd name="connsiteY12" fmla="*/ 2735516 h 2893736"/>
                    <a:gd name="connsiteX13" fmla="*/ 7276779 w 7292147"/>
                    <a:gd name="connsiteY13" fmla="*/ 2597204 h 2893736"/>
                    <a:gd name="connsiteX14" fmla="*/ 7269095 w 7292147"/>
                    <a:gd name="connsiteY14" fmla="*/ 2420471 h 2893736"/>
                    <a:gd name="connsiteX15" fmla="*/ 7292147 w 7292147"/>
                    <a:gd name="connsiteY15" fmla="*/ 1913325 h 2893736"/>
                    <a:gd name="connsiteX16" fmla="*/ 7230675 w 7292147"/>
                    <a:gd name="connsiteY16" fmla="*/ 1598279 h 2893736"/>
                    <a:gd name="connsiteX17" fmla="*/ 7153835 w 7292147"/>
                    <a:gd name="connsiteY17" fmla="*/ 1459967 h 2893736"/>
                    <a:gd name="connsiteX18" fmla="*/ 6877210 w 7292147"/>
                    <a:gd name="connsiteY18" fmla="*/ 1298602 h 2893736"/>
                    <a:gd name="connsiteX19" fmla="*/ 6262487 w 7292147"/>
                    <a:gd name="connsiteY19" fmla="*/ 1045029 h 2893736"/>
                    <a:gd name="connsiteX20" fmla="*/ 6101122 w 7292147"/>
                    <a:gd name="connsiteY20" fmla="*/ 1098817 h 2893736"/>
                    <a:gd name="connsiteX21" fmla="*/ 5947442 w 7292147"/>
                    <a:gd name="connsiteY21" fmla="*/ 1075765 h 2893736"/>
                    <a:gd name="connsiteX22" fmla="*/ 5778393 w 7292147"/>
                    <a:gd name="connsiteY22" fmla="*/ 1006609 h 2893736"/>
                    <a:gd name="connsiteX23" fmla="*/ 4387583 w 7292147"/>
                    <a:gd name="connsiteY23" fmla="*/ 230521 h 2893736"/>
                    <a:gd name="connsiteX24" fmla="*/ 4026433 w 7292147"/>
                    <a:gd name="connsiteY24" fmla="*/ 107577 h 2893736"/>
                    <a:gd name="connsiteX25" fmla="*/ 3511603 w 7292147"/>
                    <a:gd name="connsiteY25" fmla="*/ 38421 h 2893736"/>
                    <a:gd name="connsiteX26" fmla="*/ 2835408 w 7292147"/>
                    <a:gd name="connsiteY26" fmla="*/ 0 h 2893736"/>
                    <a:gd name="connsiteX27" fmla="*/ 1559858 w 7292147"/>
                    <a:gd name="connsiteY27" fmla="*/ 38421 h 2893736"/>
                    <a:gd name="connsiteX28" fmla="*/ 1006608 w 7292147"/>
                    <a:gd name="connsiteY28" fmla="*/ 145997 h 2893736"/>
                    <a:gd name="connsiteX29" fmla="*/ 499462 w 7292147"/>
                    <a:gd name="connsiteY29" fmla="*/ 207469 h 2893736"/>
                    <a:gd name="connsiteX30" fmla="*/ 353465 w 7292147"/>
                    <a:gd name="connsiteY30" fmla="*/ 230521 h 2893736"/>
                    <a:gd name="connsiteX31" fmla="*/ 391885 w 7292147"/>
                    <a:gd name="connsiteY31" fmla="*/ 299678 h 2893736"/>
                    <a:gd name="connsiteX32" fmla="*/ 468726 w 7292147"/>
                    <a:gd name="connsiteY32" fmla="*/ 338098 h 2893736"/>
                    <a:gd name="connsiteX33" fmla="*/ 130628 w 7292147"/>
                    <a:gd name="connsiteY33" fmla="*/ 1037345 h 2893736"/>
                    <a:gd name="connsiteX34" fmla="*/ 99892 w 7292147"/>
                    <a:gd name="connsiteY34" fmla="*/ 1613647 h 2893736"/>
                    <a:gd name="connsiteX35" fmla="*/ 23052 w 7292147"/>
                    <a:gd name="connsiteY35" fmla="*/ 1744276 h 2893736"/>
                    <a:gd name="connsiteX36" fmla="*/ 15368 w 7292147"/>
                    <a:gd name="connsiteY36" fmla="*/ 2351315 h 2893736"/>
                    <a:gd name="connsiteX37" fmla="*/ 0 w 7292147"/>
                    <a:gd name="connsiteY37" fmla="*/ 2581836 h 2893736"/>
                    <a:gd name="connsiteX38" fmla="*/ 15368 w 7292147"/>
                    <a:gd name="connsiteY38" fmla="*/ 2627940 h 2893736"/>
                    <a:gd name="connsiteX39" fmla="*/ 61472 w 7292147"/>
                    <a:gd name="connsiteY39" fmla="*/ 2697096 h 2893736"/>
                    <a:gd name="connsiteX40" fmla="*/ 138312 w 7292147"/>
                    <a:gd name="connsiteY40" fmla="*/ 2658676 h 2893736"/>
                    <a:gd name="connsiteX41" fmla="*/ 161364 w 7292147"/>
                    <a:gd name="connsiteY41" fmla="*/ 2420471 h 2893736"/>
                    <a:gd name="connsiteX42" fmla="*/ 291993 w 7292147"/>
                    <a:gd name="connsiteY42" fmla="*/ 2128478 h 2893736"/>
                    <a:gd name="connsiteX43" fmla="*/ 491778 w 7292147"/>
                    <a:gd name="connsiteY43" fmla="*/ 2020901 h 2893736"/>
                    <a:gd name="connsiteX44" fmla="*/ 699247 w 7292147"/>
                    <a:gd name="connsiteY44" fmla="*/ 1967113 h 2893736"/>
                    <a:gd name="connsiteX45" fmla="*/ 937452 w 7292147"/>
                    <a:gd name="connsiteY45" fmla="*/ 1951745 h 2893736"/>
                    <a:gd name="connsiteX46" fmla="*/ 1221761 w 7292147"/>
                    <a:gd name="connsiteY46" fmla="*/ 2074689 h 2893736"/>
                    <a:gd name="connsiteX47" fmla="*/ 1452282 w 7292147"/>
                    <a:gd name="connsiteY47" fmla="*/ 2366683 h 2893736"/>
                    <a:gd name="connsiteX48" fmla="*/ 1529122 w 7292147"/>
                    <a:gd name="connsiteY48" fmla="*/ 2704780 h 2893736"/>
                    <a:gd name="connsiteX49" fmla="*/ 1559858 w 7292147"/>
                    <a:gd name="connsiteY49" fmla="*/ 2804673 h 2893736"/>
                    <a:gd name="connsiteX0" fmla="*/ 1559858 w 7292147"/>
                    <a:gd name="connsiteY0" fmla="*/ 2804673 h 2850777"/>
                    <a:gd name="connsiteX1" fmla="*/ 5440295 w 7292147"/>
                    <a:gd name="connsiteY1" fmla="*/ 2804673 h 2850777"/>
                    <a:gd name="connsiteX2" fmla="*/ 5440295 w 7292147"/>
                    <a:gd name="connsiteY2" fmla="*/ 2784694 h 2850777"/>
                    <a:gd name="connsiteX3" fmla="*/ 5463347 w 7292147"/>
                    <a:gd name="connsiteY3" fmla="*/ 2528047 h 2850777"/>
                    <a:gd name="connsiteX4" fmla="*/ 5617028 w 7292147"/>
                    <a:gd name="connsiteY4" fmla="*/ 2151529 h 2850777"/>
                    <a:gd name="connsiteX5" fmla="*/ 5916705 w 7292147"/>
                    <a:gd name="connsiteY5" fmla="*/ 1944061 h 2850777"/>
                    <a:gd name="connsiteX6" fmla="*/ 6224067 w 7292147"/>
                    <a:gd name="connsiteY6" fmla="*/ 1890273 h 2850777"/>
                    <a:gd name="connsiteX7" fmla="*/ 6646689 w 7292147"/>
                    <a:gd name="connsiteY7" fmla="*/ 2059321 h 2850777"/>
                    <a:gd name="connsiteX8" fmla="*/ 6930998 w 7292147"/>
                    <a:gd name="connsiteY8" fmla="*/ 2489627 h 2850777"/>
                    <a:gd name="connsiteX9" fmla="*/ 6930998 w 7292147"/>
                    <a:gd name="connsiteY9" fmla="*/ 2804673 h 2850777"/>
                    <a:gd name="connsiteX10" fmla="*/ 6930998 w 7292147"/>
                    <a:gd name="connsiteY10" fmla="*/ 2843093 h 2850777"/>
                    <a:gd name="connsiteX11" fmla="*/ 7230675 w 7292147"/>
                    <a:gd name="connsiteY11" fmla="*/ 2850777 h 2850777"/>
                    <a:gd name="connsiteX12" fmla="*/ 7284464 w 7292147"/>
                    <a:gd name="connsiteY12" fmla="*/ 2735516 h 2850777"/>
                    <a:gd name="connsiteX13" fmla="*/ 7276779 w 7292147"/>
                    <a:gd name="connsiteY13" fmla="*/ 2597204 h 2850777"/>
                    <a:gd name="connsiteX14" fmla="*/ 7269095 w 7292147"/>
                    <a:gd name="connsiteY14" fmla="*/ 2420471 h 2850777"/>
                    <a:gd name="connsiteX15" fmla="*/ 7292147 w 7292147"/>
                    <a:gd name="connsiteY15" fmla="*/ 1913325 h 2850777"/>
                    <a:gd name="connsiteX16" fmla="*/ 7230675 w 7292147"/>
                    <a:gd name="connsiteY16" fmla="*/ 1598279 h 2850777"/>
                    <a:gd name="connsiteX17" fmla="*/ 7153835 w 7292147"/>
                    <a:gd name="connsiteY17" fmla="*/ 1459967 h 2850777"/>
                    <a:gd name="connsiteX18" fmla="*/ 6877210 w 7292147"/>
                    <a:gd name="connsiteY18" fmla="*/ 1298602 h 2850777"/>
                    <a:gd name="connsiteX19" fmla="*/ 6262487 w 7292147"/>
                    <a:gd name="connsiteY19" fmla="*/ 1045029 h 2850777"/>
                    <a:gd name="connsiteX20" fmla="*/ 6101122 w 7292147"/>
                    <a:gd name="connsiteY20" fmla="*/ 1098817 h 2850777"/>
                    <a:gd name="connsiteX21" fmla="*/ 5947442 w 7292147"/>
                    <a:gd name="connsiteY21" fmla="*/ 1075765 h 2850777"/>
                    <a:gd name="connsiteX22" fmla="*/ 5778393 w 7292147"/>
                    <a:gd name="connsiteY22" fmla="*/ 1006609 h 2850777"/>
                    <a:gd name="connsiteX23" fmla="*/ 4387583 w 7292147"/>
                    <a:gd name="connsiteY23" fmla="*/ 230521 h 2850777"/>
                    <a:gd name="connsiteX24" fmla="*/ 4026433 w 7292147"/>
                    <a:gd name="connsiteY24" fmla="*/ 107577 h 2850777"/>
                    <a:gd name="connsiteX25" fmla="*/ 3511603 w 7292147"/>
                    <a:gd name="connsiteY25" fmla="*/ 38421 h 2850777"/>
                    <a:gd name="connsiteX26" fmla="*/ 2835408 w 7292147"/>
                    <a:gd name="connsiteY26" fmla="*/ 0 h 2850777"/>
                    <a:gd name="connsiteX27" fmla="*/ 1559858 w 7292147"/>
                    <a:gd name="connsiteY27" fmla="*/ 38421 h 2850777"/>
                    <a:gd name="connsiteX28" fmla="*/ 1006608 w 7292147"/>
                    <a:gd name="connsiteY28" fmla="*/ 145997 h 2850777"/>
                    <a:gd name="connsiteX29" fmla="*/ 499462 w 7292147"/>
                    <a:gd name="connsiteY29" fmla="*/ 207469 h 2850777"/>
                    <a:gd name="connsiteX30" fmla="*/ 353465 w 7292147"/>
                    <a:gd name="connsiteY30" fmla="*/ 230521 h 2850777"/>
                    <a:gd name="connsiteX31" fmla="*/ 391885 w 7292147"/>
                    <a:gd name="connsiteY31" fmla="*/ 299678 h 2850777"/>
                    <a:gd name="connsiteX32" fmla="*/ 468726 w 7292147"/>
                    <a:gd name="connsiteY32" fmla="*/ 338098 h 2850777"/>
                    <a:gd name="connsiteX33" fmla="*/ 130628 w 7292147"/>
                    <a:gd name="connsiteY33" fmla="*/ 1037345 h 2850777"/>
                    <a:gd name="connsiteX34" fmla="*/ 99892 w 7292147"/>
                    <a:gd name="connsiteY34" fmla="*/ 1613647 h 2850777"/>
                    <a:gd name="connsiteX35" fmla="*/ 23052 w 7292147"/>
                    <a:gd name="connsiteY35" fmla="*/ 1744276 h 2850777"/>
                    <a:gd name="connsiteX36" fmla="*/ 15368 w 7292147"/>
                    <a:gd name="connsiteY36" fmla="*/ 2351315 h 2850777"/>
                    <a:gd name="connsiteX37" fmla="*/ 0 w 7292147"/>
                    <a:gd name="connsiteY37" fmla="*/ 2581836 h 2850777"/>
                    <a:gd name="connsiteX38" fmla="*/ 15368 w 7292147"/>
                    <a:gd name="connsiteY38" fmla="*/ 2627940 h 2850777"/>
                    <a:gd name="connsiteX39" fmla="*/ 61472 w 7292147"/>
                    <a:gd name="connsiteY39" fmla="*/ 2697096 h 2850777"/>
                    <a:gd name="connsiteX40" fmla="*/ 138312 w 7292147"/>
                    <a:gd name="connsiteY40" fmla="*/ 2658676 h 2850777"/>
                    <a:gd name="connsiteX41" fmla="*/ 161364 w 7292147"/>
                    <a:gd name="connsiteY41" fmla="*/ 2420471 h 2850777"/>
                    <a:gd name="connsiteX42" fmla="*/ 291993 w 7292147"/>
                    <a:gd name="connsiteY42" fmla="*/ 2128478 h 2850777"/>
                    <a:gd name="connsiteX43" fmla="*/ 491778 w 7292147"/>
                    <a:gd name="connsiteY43" fmla="*/ 2020901 h 2850777"/>
                    <a:gd name="connsiteX44" fmla="*/ 699247 w 7292147"/>
                    <a:gd name="connsiteY44" fmla="*/ 1967113 h 2850777"/>
                    <a:gd name="connsiteX45" fmla="*/ 937452 w 7292147"/>
                    <a:gd name="connsiteY45" fmla="*/ 1951745 h 2850777"/>
                    <a:gd name="connsiteX46" fmla="*/ 1221761 w 7292147"/>
                    <a:gd name="connsiteY46" fmla="*/ 2074689 h 2850777"/>
                    <a:gd name="connsiteX47" fmla="*/ 1452282 w 7292147"/>
                    <a:gd name="connsiteY47" fmla="*/ 2366683 h 2850777"/>
                    <a:gd name="connsiteX48" fmla="*/ 1529122 w 7292147"/>
                    <a:gd name="connsiteY48" fmla="*/ 2704780 h 2850777"/>
                    <a:gd name="connsiteX49" fmla="*/ 1559858 w 7292147"/>
                    <a:gd name="connsiteY49" fmla="*/ 2804673 h 2850777"/>
                    <a:gd name="connsiteX0" fmla="*/ 1559858 w 7292147"/>
                    <a:gd name="connsiteY0" fmla="*/ 2804673 h 2850777"/>
                    <a:gd name="connsiteX1" fmla="*/ 5440295 w 7292147"/>
                    <a:gd name="connsiteY1" fmla="*/ 2804673 h 2850777"/>
                    <a:gd name="connsiteX2" fmla="*/ 5440295 w 7292147"/>
                    <a:gd name="connsiteY2" fmla="*/ 2784694 h 2850777"/>
                    <a:gd name="connsiteX3" fmla="*/ 5463347 w 7292147"/>
                    <a:gd name="connsiteY3" fmla="*/ 2528047 h 2850777"/>
                    <a:gd name="connsiteX4" fmla="*/ 5617028 w 7292147"/>
                    <a:gd name="connsiteY4" fmla="*/ 2151529 h 2850777"/>
                    <a:gd name="connsiteX5" fmla="*/ 5916705 w 7292147"/>
                    <a:gd name="connsiteY5" fmla="*/ 1944061 h 2850777"/>
                    <a:gd name="connsiteX6" fmla="*/ 6224067 w 7292147"/>
                    <a:gd name="connsiteY6" fmla="*/ 1890273 h 2850777"/>
                    <a:gd name="connsiteX7" fmla="*/ 6646689 w 7292147"/>
                    <a:gd name="connsiteY7" fmla="*/ 2059321 h 2850777"/>
                    <a:gd name="connsiteX8" fmla="*/ 6930998 w 7292147"/>
                    <a:gd name="connsiteY8" fmla="*/ 2489627 h 2850777"/>
                    <a:gd name="connsiteX9" fmla="*/ 6930998 w 7292147"/>
                    <a:gd name="connsiteY9" fmla="*/ 2804673 h 2850777"/>
                    <a:gd name="connsiteX10" fmla="*/ 6930998 w 7292147"/>
                    <a:gd name="connsiteY10" fmla="*/ 2843093 h 2850777"/>
                    <a:gd name="connsiteX11" fmla="*/ 7230675 w 7292147"/>
                    <a:gd name="connsiteY11" fmla="*/ 2850777 h 2850777"/>
                    <a:gd name="connsiteX12" fmla="*/ 7284464 w 7292147"/>
                    <a:gd name="connsiteY12" fmla="*/ 2735516 h 2850777"/>
                    <a:gd name="connsiteX13" fmla="*/ 7276779 w 7292147"/>
                    <a:gd name="connsiteY13" fmla="*/ 2597204 h 2850777"/>
                    <a:gd name="connsiteX14" fmla="*/ 7269095 w 7292147"/>
                    <a:gd name="connsiteY14" fmla="*/ 2420471 h 2850777"/>
                    <a:gd name="connsiteX15" fmla="*/ 7292147 w 7292147"/>
                    <a:gd name="connsiteY15" fmla="*/ 1913325 h 2850777"/>
                    <a:gd name="connsiteX16" fmla="*/ 7230675 w 7292147"/>
                    <a:gd name="connsiteY16" fmla="*/ 1598279 h 2850777"/>
                    <a:gd name="connsiteX17" fmla="*/ 7153835 w 7292147"/>
                    <a:gd name="connsiteY17" fmla="*/ 1459967 h 2850777"/>
                    <a:gd name="connsiteX18" fmla="*/ 6877210 w 7292147"/>
                    <a:gd name="connsiteY18" fmla="*/ 1298602 h 2850777"/>
                    <a:gd name="connsiteX19" fmla="*/ 6262487 w 7292147"/>
                    <a:gd name="connsiteY19" fmla="*/ 1045029 h 2850777"/>
                    <a:gd name="connsiteX20" fmla="*/ 6101122 w 7292147"/>
                    <a:gd name="connsiteY20" fmla="*/ 1098817 h 2850777"/>
                    <a:gd name="connsiteX21" fmla="*/ 5947442 w 7292147"/>
                    <a:gd name="connsiteY21" fmla="*/ 1075765 h 2850777"/>
                    <a:gd name="connsiteX22" fmla="*/ 5778393 w 7292147"/>
                    <a:gd name="connsiteY22" fmla="*/ 1006609 h 2850777"/>
                    <a:gd name="connsiteX23" fmla="*/ 4387583 w 7292147"/>
                    <a:gd name="connsiteY23" fmla="*/ 230521 h 2850777"/>
                    <a:gd name="connsiteX24" fmla="*/ 4026433 w 7292147"/>
                    <a:gd name="connsiteY24" fmla="*/ 107577 h 2850777"/>
                    <a:gd name="connsiteX25" fmla="*/ 3511603 w 7292147"/>
                    <a:gd name="connsiteY25" fmla="*/ 38421 h 2850777"/>
                    <a:gd name="connsiteX26" fmla="*/ 2835408 w 7292147"/>
                    <a:gd name="connsiteY26" fmla="*/ 0 h 2850777"/>
                    <a:gd name="connsiteX27" fmla="*/ 1559858 w 7292147"/>
                    <a:gd name="connsiteY27" fmla="*/ 38421 h 2850777"/>
                    <a:gd name="connsiteX28" fmla="*/ 1006608 w 7292147"/>
                    <a:gd name="connsiteY28" fmla="*/ 145997 h 2850777"/>
                    <a:gd name="connsiteX29" fmla="*/ 499462 w 7292147"/>
                    <a:gd name="connsiteY29" fmla="*/ 207469 h 2850777"/>
                    <a:gd name="connsiteX30" fmla="*/ 353465 w 7292147"/>
                    <a:gd name="connsiteY30" fmla="*/ 230521 h 2850777"/>
                    <a:gd name="connsiteX31" fmla="*/ 391885 w 7292147"/>
                    <a:gd name="connsiteY31" fmla="*/ 299678 h 2850777"/>
                    <a:gd name="connsiteX32" fmla="*/ 468726 w 7292147"/>
                    <a:gd name="connsiteY32" fmla="*/ 338098 h 2850777"/>
                    <a:gd name="connsiteX33" fmla="*/ 173659 w 7292147"/>
                    <a:gd name="connsiteY33" fmla="*/ 1015830 h 2850777"/>
                    <a:gd name="connsiteX34" fmla="*/ 99892 w 7292147"/>
                    <a:gd name="connsiteY34" fmla="*/ 1613647 h 2850777"/>
                    <a:gd name="connsiteX35" fmla="*/ 23052 w 7292147"/>
                    <a:gd name="connsiteY35" fmla="*/ 1744276 h 2850777"/>
                    <a:gd name="connsiteX36" fmla="*/ 15368 w 7292147"/>
                    <a:gd name="connsiteY36" fmla="*/ 2351315 h 2850777"/>
                    <a:gd name="connsiteX37" fmla="*/ 0 w 7292147"/>
                    <a:gd name="connsiteY37" fmla="*/ 2581836 h 2850777"/>
                    <a:gd name="connsiteX38" fmla="*/ 15368 w 7292147"/>
                    <a:gd name="connsiteY38" fmla="*/ 2627940 h 2850777"/>
                    <a:gd name="connsiteX39" fmla="*/ 61472 w 7292147"/>
                    <a:gd name="connsiteY39" fmla="*/ 2697096 h 2850777"/>
                    <a:gd name="connsiteX40" fmla="*/ 138312 w 7292147"/>
                    <a:gd name="connsiteY40" fmla="*/ 2658676 h 2850777"/>
                    <a:gd name="connsiteX41" fmla="*/ 161364 w 7292147"/>
                    <a:gd name="connsiteY41" fmla="*/ 2420471 h 2850777"/>
                    <a:gd name="connsiteX42" fmla="*/ 291993 w 7292147"/>
                    <a:gd name="connsiteY42" fmla="*/ 2128478 h 2850777"/>
                    <a:gd name="connsiteX43" fmla="*/ 491778 w 7292147"/>
                    <a:gd name="connsiteY43" fmla="*/ 2020901 h 2850777"/>
                    <a:gd name="connsiteX44" fmla="*/ 699247 w 7292147"/>
                    <a:gd name="connsiteY44" fmla="*/ 1967113 h 2850777"/>
                    <a:gd name="connsiteX45" fmla="*/ 937452 w 7292147"/>
                    <a:gd name="connsiteY45" fmla="*/ 1951745 h 2850777"/>
                    <a:gd name="connsiteX46" fmla="*/ 1221761 w 7292147"/>
                    <a:gd name="connsiteY46" fmla="*/ 2074689 h 2850777"/>
                    <a:gd name="connsiteX47" fmla="*/ 1452282 w 7292147"/>
                    <a:gd name="connsiteY47" fmla="*/ 2366683 h 2850777"/>
                    <a:gd name="connsiteX48" fmla="*/ 1529122 w 7292147"/>
                    <a:gd name="connsiteY48" fmla="*/ 2704780 h 2850777"/>
                    <a:gd name="connsiteX49" fmla="*/ 1559858 w 7292147"/>
                    <a:gd name="connsiteY49" fmla="*/ 2804673 h 2850777"/>
                    <a:gd name="connsiteX0" fmla="*/ 1559858 w 7292147"/>
                    <a:gd name="connsiteY0" fmla="*/ 2804673 h 2850777"/>
                    <a:gd name="connsiteX1" fmla="*/ 5440295 w 7292147"/>
                    <a:gd name="connsiteY1" fmla="*/ 2804673 h 2850777"/>
                    <a:gd name="connsiteX2" fmla="*/ 5440295 w 7292147"/>
                    <a:gd name="connsiteY2" fmla="*/ 2784694 h 2850777"/>
                    <a:gd name="connsiteX3" fmla="*/ 5463347 w 7292147"/>
                    <a:gd name="connsiteY3" fmla="*/ 2528047 h 2850777"/>
                    <a:gd name="connsiteX4" fmla="*/ 5617028 w 7292147"/>
                    <a:gd name="connsiteY4" fmla="*/ 2151529 h 2850777"/>
                    <a:gd name="connsiteX5" fmla="*/ 5916705 w 7292147"/>
                    <a:gd name="connsiteY5" fmla="*/ 1944061 h 2850777"/>
                    <a:gd name="connsiteX6" fmla="*/ 6224067 w 7292147"/>
                    <a:gd name="connsiteY6" fmla="*/ 1890273 h 2850777"/>
                    <a:gd name="connsiteX7" fmla="*/ 6646689 w 7292147"/>
                    <a:gd name="connsiteY7" fmla="*/ 2059321 h 2850777"/>
                    <a:gd name="connsiteX8" fmla="*/ 6930998 w 7292147"/>
                    <a:gd name="connsiteY8" fmla="*/ 2489627 h 2850777"/>
                    <a:gd name="connsiteX9" fmla="*/ 6930998 w 7292147"/>
                    <a:gd name="connsiteY9" fmla="*/ 2804673 h 2850777"/>
                    <a:gd name="connsiteX10" fmla="*/ 6930998 w 7292147"/>
                    <a:gd name="connsiteY10" fmla="*/ 2843093 h 2850777"/>
                    <a:gd name="connsiteX11" fmla="*/ 7230675 w 7292147"/>
                    <a:gd name="connsiteY11" fmla="*/ 2850777 h 2850777"/>
                    <a:gd name="connsiteX12" fmla="*/ 7284464 w 7292147"/>
                    <a:gd name="connsiteY12" fmla="*/ 2735516 h 2850777"/>
                    <a:gd name="connsiteX13" fmla="*/ 7276779 w 7292147"/>
                    <a:gd name="connsiteY13" fmla="*/ 2597204 h 2850777"/>
                    <a:gd name="connsiteX14" fmla="*/ 7269095 w 7292147"/>
                    <a:gd name="connsiteY14" fmla="*/ 2420471 h 2850777"/>
                    <a:gd name="connsiteX15" fmla="*/ 7292147 w 7292147"/>
                    <a:gd name="connsiteY15" fmla="*/ 1913325 h 2850777"/>
                    <a:gd name="connsiteX16" fmla="*/ 7230675 w 7292147"/>
                    <a:gd name="connsiteY16" fmla="*/ 1598279 h 2850777"/>
                    <a:gd name="connsiteX17" fmla="*/ 7153835 w 7292147"/>
                    <a:gd name="connsiteY17" fmla="*/ 1459967 h 2850777"/>
                    <a:gd name="connsiteX18" fmla="*/ 6877210 w 7292147"/>
                    <a:gd name="connsiteY18" fmla="*/ 1298602 h 2850777"/>
                    <a:gd name="connsiteX19" fmla="*/ 6262487 w 7292147"/>
                    <a:gd name="connsiteY19" fmla="*/ 1045029 h 2850777"/>
                    <a:gd name="connsiteX20" fmla="*/ 6101122 w 7292147"/>
                    <a:gd name="connsiteY20" fmla="*/ 1098817 h 2850777"/>
                    <a:gd name="connsiteX21" fmla="*/ 5947442 w 7292147"/>
                    <a:gd name="connsiteY21" fmla="*/ 1075765 h 2850777"/>
                    <a:gd name="connsiteX22" fmla="*/ 5778393 w 7292147"/>
                    <a:gd name="connsiteY22" fmla="*/ 1006609 h 2850777"/>
                    <a:gd name="connsiteX23" fmla="*/ 4387583 w 7292147"/>
                    <a:gd name="connsiteY23" fmla="*/ 230521 h 2850777"/>
                    <a:gd name="connsiteX24" fmla="*/ 4026433 w 7292147"/>
                    <a:gd name="connsiteY24" fmla="*/ 107577 h 2850777"/>
                    <a:gd name="connsiteX25" fmla="*/ 3511603 w 7292147"/>
                    <a:gd name="connsiteY25" fmla="*/ 38421 h 2850777"/>
                    <a:gd name="connsiteX26" fmla="*/ 2835408 w 7292147"/>
                    <a:gd name="connsiteY26" fmla="*/ 0 h 2850777"/>
                    <a:gd name="connsiteX27" fmla="*/ 1559858 w 7292147"/>
                    <a:gd name="connsiteY27" fmla="*/ 38421 h 2850777"/>
                    <a:gd name="connsiteX28" fmla="*/ 1006608 w 7292147"/>
                    <a:gd name="connsiteY28" fmla="*/ 145997 h 2850777"/>
                    <a:gd name="connsiteX29" fmla="*/ 499462 w 7292147"/>
                    <a:gd name="connsiteY29" fmla="*/ 207469 h 2850777"/>
                    <a:gd name="connsiteX30" fmla="*/ 353465 w 7292147"/>
                    <a:gd name="connsiteY30" fmla="*/ 230521 h 2850777"/>
                    <a:gd name="connsiteX31" fmla="*/ 391885 w 7292147"/>
                    <a:gd name="connsiteY31" fmla="*/ 299678 h 2850777"/>
                    <a:gd name="connsiteX32" fmla="*/ 468726 w 7292147"/>
                    <a:gd name="connsiteY32" fmla="*/ 338098 h 2850777"/>
                    <a:gd name="connsiteX33" fmla="*/ 195174 w 7292147"/>
                    <a:gd name="connsiteY33" fmla="*/ 962042 h 2850777"/>
                    <a:gd name="connsiteX34" fmla="*/ 99892 w 7292147"/>
                    <a:gd name="connsiteY34" fmla="*/ 1613647 h 2850777"/>
                    <a:gd name="connsiteX35" fmla="*/ 23052 w 7292147"/>
                    <a:gd name="connsiteY35" fmla="*/ 1744276 h 2850777"/>
                    <a:gd name="connsiteX36" fmla="*/ 15368 w 7292147"/>
                    <a:gd name="connsiteY36" fmla="*/ 2351315 h 2850777"/>
                    <a:gd name="connsiteX37" fmla="*/ 0 w 7292147"/>
                    <a:gd name="connsiteY37" fmla="*/ 2581836 h 2850777"/>
                    <a:gd name="connsiteX38" fmla="*/ 15368 w 7292147"/>
                    <a:gd name="connsiteY38" fmla="*/ 2627940 h 2850777"/>
                    <a:gd name="connsiteX39" fmla="*/ 61472 w 7292147"/>
                    <a:gd name="connsiteY39" fmla="*/ 2697096 h 2850777"/>
                    <a:gd name="connsiteX40" fmla="*/ 138312 w 7292147"/>
                    <a:gd name="connsiteY40" fmla="*/ 2658676 h 2850777"/>
                    <a:gd name="connsiteX41" fmla="*/ 161364 w 7292147"/>
                    <a:gd name="connsiteY41" fmla="*/ 2420471 h 2850777"/>
                    <a:gd name="connsiteX42" fmla="*/ 291993 w 7292147"/>
                    <a:gd name="connsiteY42" fmla="*/ 2128478 h 2850777"/>
                    <a:gd name="connsiteX43" fmla="*/ 491778 w 7292147"/>
                    <a:gd name="connsiteY43" fmla="*/ 2020901 h 2850777"/>
                    <a:gd name="connsiteX44" fmla="*/ 699247 w 7292147"/>
                    <a:gd name="connsiteY44" fmla="*/ 1967113 h 2850777"/>
                    <a:gd name="connsiteX45" fmla="*/ 937452 w 7292147"/>
                    <a:gd name="connsiteY45" fmla="*/ 1951745 h 2850777"/>
                    <a:gd name="connsiteX46" fmla="*/ 1221761 w 7292147"/>
                    <a:gd name="connsiteY46" fmla="*/ 2074689 h 2850777"/>
                    <a:gd name="connsiteX47" fmla="*/ 1452282 w 7292147"/>
                    <a:gd name="connsiteY47" fmla="*/ 2366683 h 2850777"/>
                    <a:gd name="connsiteX48" fmla="*/ 1529122 w 7292147"/>
                    <a:gd name="connsiteY48" fmla="*/ 2704780 h 2850777"/>
                    <a:gd name="connsiteX49" fmla="*/ 1559858 w 7292147"/>
                    <a:gd name="connsiteY49" fmla="*/ 2804673 h 2850777"/>
                    <a:gd name="connsiteX0" fmla="*/ 1559858 w 7292147"/>
                    <a:gd name="connsiteY0" fmla="*/ 2804673 h 2850777"/>
                    <a:gd name="connsiteX1" fmla="*/ 5440295 w 7292147"/>
                    <a:gd name="connsiteY1" fmla="*/ 2804673 h 2850777"/>
                    <a:gd name="connsiteX2" fmla="*/ 5440295 w 7292147"/>
                    <a:gd name="connsiteY2" fmla="*/ 2784694 h 2850777"/>
                    <a:gd name="connsiteX3" fmla="*/ 5463347 w 7292147"/>
                    <a:gd name="connsiteY3" fmla="*/ 2528047 h 2850777"/>
                    <a:gd name="connsiteX4" fmla="*/ 5617028 w 7292147"/>
                    <a:gd name="connsiteY4" fmla="*/ 2151529 h 2850777"/>
                    <a:gd name="connsiteX5" fmla="*/ 5916705 w 7292147"/>
                    <a:gd name="connsiteY5" fmla="*/ 1944061 h 2850777"/>
                    <a:gd name="connsiteX6" fmla="*/ 6224067 w 7292147"/>
                    <a:gd name="connsiteY6" fmla="*/ 1890273 h 2850777"/>
                    <a:gd name="connsiteX7" fmla="*/ 6646689 w 7292147"/>
                    <a:gd name="connsiteY7" fmla="*/ 2059321 h 2850777"/>
                    <a:gd name="connsiteX8" fmla="*/ 6930998 w 7292147"/>
                    <a:gd name="connsiteY8" fmla="*/ 2489627 h 2850777"/>
                    <a:gd name="connsiteX9" fmla="*/ 6930998 w 7292147"/>
                    <a:gd name="connsiteY9" fmla="*/ 2804673 h 2850777"/>
                    <a:gd name="connsiteX10" fmla="*/ 6930998 w 7292147"/>
                    <a:gd name="connsiteY10" fmla="*/ 2843093 h 2850777"/>
                    <a:gd name="connsiteX11" fmla="*/ 7230675 w 7292147"/>
                    <a:gd name="connsiteY11" fmla="*/ 2850777 h 2850777"/>
                    <a:gd name="connsiteX12" fmla="*/ 7284464 w 7292147"/>
                    <a:gd name="connsiteY12" fmla="*/ 2735516 h 2850777"/>
                    <a:gd name="connsiteX13" fmla="*/ 7276779 w 7292147"/>
                    <a:gd name="connsiteY13" fmla="*/ 2597204 h 2850777"/>
                    <a:gd name="connsiteX14" fmla="*/ 7269095 w 7292147"/>
                    <a:gd name="connsiteY14" fmla="*/ 2420471 h 2850777"/>
                    <a:gd name="connsiteX15" fmla="*/ 7292147 w 7292147"/>
                    <a:gd name="connsiteY15" fmla="*/ 1913325 h 2850777"/>
                    <a:gd name="connsiteX16" fmla="*/ 7230675 w 7292147"/>
                    <a:gd name="connsiteY16" fmla="*/ 1598279 h 2850777"/>
                    <a:gd name="connsiteX17" fmla="*/ 7153835 w 7292147"/>
                    <a:gd name="connsiteY17" fmla="*/ 1459967 h 2850777"/>
                    <a:gd name="connsiteX18" fmla="*/ 6877210 w 7292147"/>
                    <a:gd name="connsiteY18" fmla="*/ 1298602 h 2850777"/>
                    <a:gd name="connsiteX19" fmla="*/ 6262487 w 7292147"/>
                    <a:gd name="connsiteY19" fmla="*/ 1045029 h 2850777"/>
                    <a:gd name="connsiteX20" fmla="*/ 6101122 w 7292147"/>
                    <a:gd name="connsiteY20" fmla="*/ 1098817 h 2850777"/>
                    <a:gd name="connsiteX21" fmla="*/ 5947442 w 7292147"/>
                    <a:gd name="connsiteY21" fmla="*/ 1075765 h 2850777"/>
                    <a:gd name="connsiteX22" fmla="*/ 5778393 w 7292147"/>
                    <a:gd name="connsiteY22" fmla="*/ 1006609 h 2850777"/>
                    <a:gd name="connsiteX23" fmla="*/ 4387583 w 7292147"/>
                    <a:gd name="connsiteY23" fmla="*/ 230521 h 2850777"/>
                    <a:gd name="connsiteX24" fmla="*/ 4026433 w 7292147"/>
                    <a:gd name="connsiteY24" fmla="*/ 107577 h 2850777"/>
                    <a:gd name="connsiteX25" fmla="*/ 3511603 w 7292147"/>
                    <a:gd name="connsiteY25" fmla="*/ 38421 h 2850777"/>
                    <a:gd name="connsiteX26" fmla="*/ 2835408 w 7292147"/>
                    <a:gd name="connsiteY26" fmla="*/ 0 h 2850777"/>
                    <a:gd name="connsiteX27" fmla="*/ 1559858 w 7292147"/>
                    <a:gd name="connsiteY27" fmla="*/ 38421 h 2850777"/>
                    <a:gd name="connsiteX28" fmla="*/ 1006608 w 7292147"/>
                    <a:gd name="connsiteY28" fmla="*/ 145997 h 2850777"/>
                    <a:gd name="connsiteX29" fmla="*/ 499462 w 7292147"/>
                    <a:gd name="connsiteY29" fmla="*/ 207469 h 2850777"/>
                    <a:gd name="connsiteX30" fmla="*/ 353465 w 7292147"/>
                    <a:gd name="connsiteY30" fmla="*/ 230521 h 2850777"/>
                    <a:gd name="connsiteX31" fmla="*/ 391885 w 7292147"/>
                    <a:gd name="connsiteY31" fmla="*/ 299678 h 2850777"/>
                    <a:gd name="connsiteX32" fmla="*/ 468726 w 7292147"/>
                    <a:gd name="connsiteY32" fmla="*/ 338098 h 2850777"/>
                    <a:gd name="connsiteX33" fmla="*/ 195174 w 7292147"/>
                    <a:gd name="connsiteY33" fmla="*/ 962042 h 2850777"/>
                    <a:gd name="connsiteX34" fmla="*/ 99892 w 7292147"/>
                    <a:gd name="connsiteY34" fmla="*/ 1613647 h 2850777"/>
                    <a:gd name="connsiteX35" fmla="*/ 23052 w 7292147"/>
                    <a:gd name="connsiteY35" fmla="*/ 1744276 h 2850777"/>
                    <a:gd name="connsiteX36" fmla="*/ 15368 w 7292147"/>
                    <a:gd name="connsiteY36" fmla="*/ 2351315 h 2850777"/>
                    <a:gd name="connsiteX37" fmla="*/ 0 w 7292147"/>
                    <a:gd name="connsiteY37" fmla="*/ 2581836 h 2850777"/>
                    <a:gd name="connsiteX38" fmla="*/ 15368 w 7292147"/>
                    <a:gd name="connsiteY38" fmla="*/ 2627940 h 2850777"/>
                    <a:gd name="connsiteX39" fmla="*/ 61472 w 7292147"/>
                    <a:gd name="connsiteY39" fmla="*/ 2697096 h 2850777"/>
                    <a:gd name="connsiteX40" fmla="*/ 138312 w 7292147"/>
                    <a:gd name="connsiteY40" fmla="*/ 2658676 h 2850777"/>
                    <a:gd name="connsiteX41" fmla="*/ 161364 w 7292147"/>
                    <a:gd name="connsiteY41" fmla="*/ 2420471 h 2850777"/>
                    <a:gd name="connsiteX42" fmla="*/ 291993 w 7292147"/>
                    <a:gd name="connsiteY42" fmla="*/ 2128478 h 2850777"/>
                    <a:gd name="connsiteX43" fmla="*/ 491778 w 7292147"/>
                    <a:gd name="connsiteY43" fmla="*/ 2020901 h 2850777"/>
                    <a:gd name="connsiteX44" fmla="*/ 699247 w 7292147"/>
                    <a:gd name="connsiteY44" fmla="*/ 1967113 h 2850777"/>
                    <a:gd name="connsiteX45" fmla="*/ 937452 w 7292147"/>
                    <a:gd name="connsiteY45" fmla="*/ 1951745 h 2850777"/>
                    <a:gd name="connsiteX46" fmla="*/ 1221761 w 7292147"/>
                    <a:gd name="connsiteY46" fmla="*/ 2074689 h 2850777"/>
                    <a:gd name="connsiteX47" fmla="*/ 1452282 w 7292147"/>
                    <a:gd name="connsiteY47" fmla="*/ 2366683 h 2850777"/>
                    <a:gd name="connsiteX48" fmla="*/ 1529122 w 7292147"/>
                    <a:gd name="connsiteY48" fmla="*/ 2704780 h 2850777"/>
                    <a:gd name="connsiteX49" fmla="*/ 1559858 w 7292147"/>
                    <a:gd name="connsiteY49" fmla="*/ 2804673 h 2850777"/>
                    <a:gd name="connsiteX0" fmla="*/ 1559858 w 7292147"/>
                    <a:gd name="connsiteY0" fmla="*/ 2804673 h 2850777"/>
                    <a:gd name="connsiteX1" fmla="*/ 5440295 w 7292147"/>
                    <a:gd name="connsiteY1" fmla="*/ 2804673 h 2850777"/>
                    <a:gd name="connsiteX2" fmla="*/ 5440295 w 7292147"/>
                    <a:gd name="connsiteY2" fmla="*/ 2784694 h 2850777"/>
                    <a:gd name="connsiteX3" fmla="*/ 5463347 w 7292147"/>
                    <a:gd name="connsiteY3" fmla="*/ 2528047 h 2850777"/>
                    <a:gd name="connsiteX4" fmla="*/ 5617028 w 7292147"/>
                    <a:gd name="connsiteY4" fmla="*/ 2151529 h 2850777"/>
                    <a:gd name="connsiteX5" fmla="*/ 5916705 w 7292147"/>
                    <a:gd name="connsiteY5" fmla="*/ 1944061 h 2850777"/>
                    <a:gd name="connsiteX6" fmla="*/ 6224067 w 7292147"/>
                    <a:gd name="connsiteY6" fmla="*/ 1890273 h 2850777"/>
                    <a:gd name="connsiteX7" fmla="*/ 6646689 w 7292147"/>
                    <a:gd name="connsiteY7" fmla="*/ 2059321 h 2850777"/>
                    <a:gd name="connsiteX8" fmla="*/ 6930998 w 7292147"/>
                    <a:gd name="connsiteY8" fmla="*/ 2489627 h 2850777"/>
                    <a:gd name="connsiteX9" fmla="*/ 6930998 w 7292147"/>
                    <a:gd name="connsiteY9" fmla="*/ 2804673 h 2850777"/>
                    <a:gd name="connsiteX10" fmla="*/ 6930998 w 7292147"/>
                    <a:gd name="connsiteY10" fmla="*/ 2843093 h 2850777"/>
                    <a:gd name="connsiteX11" fmla="*/ 7230675 w 7292147"/>
                    <a:gd name="connsiteY11" fmla="*/ 2850777 h 2850777"/>
                    <a:gd name="connsiteX12" fmla="*/ 7284464 w 7292147"/>
                    <a:gd name="connsiteY12" fmla="*/ 2735516 h 2850777"/>
                    <a:gd name="connsiteX13" fmla="*/ 7276779 w 7292147"/>
                    <a:gd name="connsiteY13" fmla="*/ 2597204 h 2850777"/>
                    <a:gd name="connsiteX14" fmla="*/ 7269095 w 7292147"/>
                    <a:gd name="connsiteY14" fmla="*/ 2420471 h 2850777"/>
                    <a:gd name="connsiteX15" fmla="*/ 7292147 w 7292147"/>
                    <a:gd name="connsiteY15" fmla="*/ 1913325 h 2850777"/>
                    <a:gd name="connsiteX16" fmla="*/ 7230675 w 7292147"/>
                    <a:gd name="connsiteY16" fmla="*/ 1598279 h 2850777"/>
                    <a:gd name="connsiteX17" fmla="*/ 7153835 w 7292147"/>
                    <a:gd name="connsiteY17" fmla="*/ 1459967 h 2850777"/>
                    <a:gd name="connsiteX18" fmla="*/ 6877210 w 7292147"/>
                    <a:gd name="connsiteY18" fmla="*/ 1298602 h 2850777"/>
                    <a:gd name="connsiteX19" fmla="*/ 6262487 w 7292147"/>
                    <a:gd name="connsiteY19" fmla="*/ 1045029 h 2850777"/>
                    <a:gd name="connsiteX20" fmla="*/ 6101122 w 7292147"/>
                    <a:gd name="connsiteY20" fmla="*/ 1098817 h 2850777"/>
                    <a:gd name="connsiteX21" fmla="*/ 5947442 w 7292147"/>
                    <a:gd name="connsiteY21" fmla="*/ 1075765 h 2850777"/>
                    <a:gd name="connsiteX22" fmla="*/ 5778393 w 7292147"/>
                    <a:gd name="connsiteY22" fmla="*/ 1006609 h 2850777"/>
                    <a:gd name="connsiteX23" fmla="*/ 4387583 w 7292147"/>
                    <a:gd name="connsiteY23" fmla="*/ 230521 h 2850777"/>
                    <a:gd name="connsiteX24" fmla="*/ 4026433 w 7292147"/>
                    <a:gd name="connsiteY24" fmla="*/ 107577 h 2850777"/>
                    <a:gd name="connsiteX25" fmla="*/ 3511603 w 7292147"/>
                    <a:gd name="connsiteY25" fmla="*/ 38421 h 2850777"/>
                    <a:gd name="connsiteX26" fmla="*/ 2835408 w 7292147"/>
                    <a:gd name="connsiteY26" fmla="*/ 0 h 2850777"/>
                    <a:gd name="connsiteX27" fmla="*/ 1613647 w 7292147"/>
                    <a:gd name="connsiteY27" fmla="*/ 59936 h 2850777"/>
                    <a:gd name="connsiteX28" fmla="*/ 1006608 w 7292147"/>
                    <a:gd name="connsiteY28" fmla="*/ 145997 h 2850777"/>
                    <a:gd name="connsiteX29" fmla="*/ 499462 w 7292147"/>
                    <a:gd name="connsiteY29" fmla="*/ 207469 h 2850777"/>
                    <a:gd name="connsiteX30" fmla="*/ 353465 w 7292147"/>
                    <a:gd name="connsiteY30" fmla="*/ 230521 h 2850777"/>
                    <a:gd name="connsiteX31" fmla="*/ 391885 w 7292147"/>
                    <a:gd name="connsiteY31" fmla="*/ 299678 h 2850777"/>
                    <a:gd name="connsiteX32" fmla="*/ 468726 w 7292147"/>
                    <a:gd name="connsiteY32" fmla="*/ 338098 h 2850777"/>
                    <a:gd name="connsiteX33" fmla="*/ 195174 w 7292147"/>
                    <a:gd name="connsiteY33" fmla="*/ 962042 h 2850777"/>
                    <a:gd name="connsiteX34" fmla="*/ 99892 w 7292147"/>
                    <a:gd name="connsiteY34" fmla="*/ 1613647 h 2850777"/>
                    <a:gd name="connsiteX35" fmla="*/ 23052 w 7292147"/>
                    <a:gd name="connsiteY35" fmla="*/ 1744276 h 2850777"/>
                    <a:gd name="connsiteX36" fmla="*/ 15368 w 7292147"/>
                    <a:gd name="connsiteY36" fmla="*/ 2351315 h 2850777"/>
                    <a:gd name="connsiteX37" fmla="*/ 0 w 7292147"/>
                    <a:gd name="connsiteY37" fmla="*/ 2581836 h 2850777"/>
                    <a:gd name="connsiteX38" fmla="*/ 15368 w 7292147"/>
                    <a:gd name="connsiteY38" fmla="*/ 2627940 h 2850777"/>
                    <a:gd name="connsiteX39" fmla="*/ 61472 w 7292147"/>
                    <a:gd name="connsiteY39" fmla="*/ 2697096 h 2850777"/>
                    <a:gd name="connsiteX40" fmla="*/ 138312 w 7292147"/>
                    <a:gd name="connsiteY40" fmla="*/ 2658676 h 2850777"/>
                    <a:gd name="connsiteX41" fmla="*/ 161364 w 7292147"/>
                    <a:gd name="connsiteY41" fmla="*/ 2420471 h 2850777"/>
                    <a:gd name="connsiteX42" fmla="*/ 291993 w 7292147"/>
                    <a:gd name="connsiteY42" fmla="*/ 2128478 h 2850777"/>
                    <a:gd name="connsiteX43" fmla="*/ 491778 w 7292147"/>
                    <a:gd name="connsiteY43" fmla="*/ 2020901 h 2850777"/>
                    <a:gd name="connsiteX44" fmla="*/ 699247 w 7292147"/>
                    <a:gd name="connsiteY44" fmla="*/ 1967113 h 2850777"/>
                    <a:gd name="connsiteX45" fmla="*/ 937452 w 7292147"/>
                    <a:gd name="connsiteY45" fmla="*/ 1951745 h 2850777"/>
                    <a:gd name="connsiteX46" fmla="*/ 1221761 w 7292147"/>
                    <a:gd name="connsiteY46" fmla="*/ 2074689 h 2850777"/>
                    <a:gd name="connsiteX47" fmla="*/ 1452282 w 7292147"/>
                    <a:gd name="connsiteY47" fmla="*/ 2366683 h 2850777"/>
                    <a:gd name="connsiteX48" fmla="*/ 1529122 w 7292147"/>
                    <a:gd name="connsiteY48" fmla="*/ 2704780 h 2850777"/>
                    <a:gd name="connsiteX49" fmla="*/ 1559858 w 7292147"/>
                    <a:gd name="connsiteY49" fmla="*/ 2804673 h 2850777"/>
                    <a:gd name="connsiteX0" fmla="*/ 1559858 w 7292147"/>
                    <a:gd name="connsiteY0" fmla="*/ 2804673 h 2850777"/>
                    <a:gd name="connsiteX1" fmla="*/ 5440295 w 7292147"/>
                    <a:gd name="connsiteY1" fmla="*/ 2804673 h 2850777"/>
                    <a:gd name="connsiteX2" fmla="*/ 5440295 w 7292147"/>
                    <a:gd name="connsiteY2" fmla="*/ 2784694 h 2850777"/>
                    <a:gd name="connsiteX3" fmla="*/ 5463347 w 7292147"/>
                    <a:gd name="connsiteY3" fmla="*/ 2528047 h 2850777"/>
                    <a:gd name="connsiteX4" fmla="*/ 5617028 w 7292147"/>
                    <a:gd name="connsiteY4" fmla="*/ 2151529 h 2850777"/>
                    <a:gd name="connsiteX5" fmla="*/ 5916705 w 7292147"/>
                    <a:gd name="connsiteY5" fmla="*/ 1944061 h 2850777"/>
                    <a:gd name="connsiteX6" fmla="*/ 6224067 w 7292147"/>
                    <a:gd name="connsiteY6" fmla="*/ 1890273 h 2850777"/>
                    <a:gd name="connsiteX7" fmla="*/ 6646689 w 7292147"/>
                    <a:gd name="connsiteY7" fmla="*/ 2059321 h 2850777"/>
                    <a:gd name="connsiteX8" fmla="*/ 6930998 w 7292147"/>
                    <a:gd name="connsiteY8" fmla="*/ 2489627 h 2850777"/>
                    <a:gd name="connsiteX9" fmla="*/ 6930998 w 7292147"/>
                    <a:gd name="connsiteY9" fmla="*/ 2804673 h 2850777"/>
                    <a:gd name="connsiteX10" fmla="*/ 6930998 w 7292147"/>
                    <a:gd name="connsiteY10" fmla="*/ 2843093 h 2850777"/>
                    <a:gd name="connsiteX11" fmla="*/ 7230675 w 7292147"/>
                    <a:gd name="connsiteY11" fmla="*/ 2850777 h 2850777"/>
                    <a:gd name="connsiteX12" fmla="*/ 7284464 w 7292147"/>
                    <a:gd name="connsiteY12" fmla="*/ 2735516 h 2850777"/>
                    <a:gd name="connsiteX13" fmla="*/ 7276779 w 7292147"/>
                    <a:gd name="connsiteY13" fmla="*/ 2597204 h 2850777"/>
                    <a:gd name="connsiteX14" fmla="*/ 7269095 w 7292147"/>
                    <a:gd name="connsiteY14" fmla="*/ 2420471 h 2850777"/>
                    <a:gd name="connsiteX15" fmla="*/ 7292147 w 7292147"/>
                    <a:gd name="connsiteY15" fmla="*/ 1913325 h 2850777"/>
                    <a:gd name="connsiteX16" fmla="*/ 7230675 w 7292147"/>
                    <a:gd name="connsiteY16" fmla="*/ 1598279 h 2850777"/>
                    <a:gd name="connsiteX17" fmla="*/ 7153835 w 7292147"/>
                    <a:gd name="connsiteY17" fmla="*/ 1459967 h 2850777"/>
                    <a:gd name="connsiteX18" fmla="*/ 6877210 w 7292147"/>
                    <a:gd name="connsiteY18" fmla="*/ 1298602 h 2850777"/>
                    <a:gd name="connsiteX19" fmla="*/ 6262487 w 7292147"/>
                    <a:gd name="connsiteY19" fmla="*/ 1045029 h 2850777"/>
                    <a:gd name="connsiteX20" fmla="*/ 6101122 w 7292147"/>
                    <a:gd name="connsiteY20" fmla="*/ 1098817 h 2850777"/>
                    <a:gd name="connsiteX21" fmla="*/ 5947442 w 7292147"/>
                    <a:gd name="connsiteY21" fmla="*/ 1075765 h 2850777"/>
                    <a:gd name="connsiteX22" fmla="*/ 5778393 w 7292147"/>
                    <a:gd name="connsiteY22" fmla="*/ 1006609 h 2850777"/>
                    <a:gd name="connsiteX23" fmla="*/ 4387583 w 7292147"/>
                    <a:gd name="connsiteY23" fmla="*/ 230521 h 2850777"/>
                    <a:gd name="connsiteX24" fmla="*/ 4026433 w 7292147"/>
                    <a:gd name="connsiteY24" fmla="*/ 107577 h 2850777"/>
                    <a:gd name="connsiteX25" fmla="*/ 3511603 w 7292147"/>
                    <a:gd name="connsiteY25" fmla="*/ 38421 h 2850777"/>
                    <a:gd name="connsiteX26" fmla="*/ 2835408 w 7292147"/>
                    <a:gd name="connsiteY26" fmla="*/ 0 h 2850777"/>
                    <a:gd name="connsiteX27" fmla="*/ 1807285 w 7292147"/>
                    <a:gd name="connsiteY27" fmla="*/ 38420 h 2850777"/>
                    <a:gd name="connsiteX28" fmla="*/ 1006608 w 7292147"/>
                    <a:gd name="connsiteY28" fmla="*/ 145997 h 2850777"/>
                    <a:gd name="connsiteX29" fmla="*/ 499462 w 7292147"/>
                    <a:gd name="connsiteY29" fmla="*/ 207469 h 2850777"/>
                    <a:gd name="connsiteX30" fmla="*/ 353465 w 7292147"/>
                    <a:gd name="connsiteY30" fmla="*/ 230521 h 2850777"/>
                    <a:gd name="connsiteX31" fmla="*/ 391885 w 7292147"/>
                    <a:gd name="connsiteY31" fmla="*/ 299678 h 2850777"/>
                    <a:gd name="connsiteX32" fmla="*/ 468726 w 7292147"/>
                    <a:gd name="connsiteY32" fmla="*/ 338098 h 2850777"/>
                    <a:gd name="connsiteX33" fmla="*/ 195174 w 7292147"/>
                    <a:gd name="connsiteY33" fmla="*/ 962042 h 2850777"/>
                    <a:gd name="connsiteX34" fmla="*/ 99892 w 7292147"/>
                    <a:gd name="connsiteY34" fmla="*/ 1613647 h 2850777"/>
                    <a:gd name="connsiteX35" fmla="*/ 23052 w 7292147"/>
                    <a:gd name="connsiteY35" fmla="*/ 1744276 h 2850777"/>
                    <a:gd name="connsiteX36" fmla="*/ 15368 w 7292147"/>
                    <a:gd name="connsiteY36" fmla="*/ 2351315 h 2850777"/>
                    <a:gd name="connsiteX37" fmla="*/ 0 w 7292147"/>
                    <a:gd name="connsiteY37" fmla="*/ 2581836 h 2850777"/>
                    <a:gd name="connsiteX38" fmla="*/ 15368 w 7292147"/>
                    <a:gd name="connsiteY38" fmla="*/ 2627940 h 2850777"/>
                    <a:gd name="connsiteX39" fmla="*/ 61472 w 7292147"/>
                    <a:gd name="connsiteY39" fmla="*/ 2697096 h 2850777"/>
                    <a:gd name="connsiteX40" fmla="*/ 138312 w 7292147"/>
                    <a:gd name="connsiteY40" fmla="*/ 2658676 h 2850777"/>
                    <a:gd name="connsiteX41" fmla="*/ 161364 w 7292147"/>
                    <a:gd name="connsiteY41" fmla="*/ 2420471 h 2850777"/>
                    <a:gd name="connsiteX42" fmla="*/ 291993 w 7292147"/>
                    <a:gd name="connsiteY42" fmla="*/ 2128478 h 2850777"/>
                    <a:gd name="connsiteX43" fmla="*/ 491778 w 7292147"/>
                    <a:gd name="connsiteY43" fmla="*/ 2020901 h 2850777"/>
                    <a:gd name="connsiteX44" fmla="*/ 699247 w 7292147"/>
                    <a:gd name="connsiteY44" fmla="*/ 1967113 h 2850777"/>
                    <a:gd name="connsiteX45" fmla="*/ 937452 w 7292147"/>
                    <a:gd name="connsiteY45" fmla="*/ 1951745 h 2850777"/>
                    <a:gd name="connsiteX46" fmla="*/ 1221761 w 7292147"/>
                    <a:gd name="connsiteY46" fmla="*/ 2074689 h 2850777"/>
                    <a:gd name="connsiteX47" fmla="*/ 1452282 w 7292147"/>
                    <a:gd name="connsiteY47" fmla="*/ 2366683 h 2850777"/>
                    <a:gd name="connsiteX48" fmla="*/ 1529122 w 7292147"/>
                    <a:gd name="connsiteY48" fmla="*/ 2704780 h 2850777"/>
                    <a:gd name="connsiteX49" fmla="*/ 1559858 w 7292147"/>
                    <a:gd name="connsiteY49" fmla="*/ 2804673 h 2850777"/>
                    <a:gd name="connsiteX0" fmla="*/ 1559858 w 7292147"/>
                    <a:gd name="connsiteY0" fmla="*/ 2804673 h 2850777"/>
                    <a:gd name="connsiteX1" fmla="*/ 5440295 w 7292147"/>
                    <a:gd name="connsiteY1" fmla="*/ 2804673 h 2850777"/>
                    <a:gd name="connsiteX2" fmla="*/ 5440295 w 7292147"/>
                    <a:gd name="connsiteY2" fmla="*/ 2784694 h 2850777"/>
                    <a:gd name="connsiteX3" fmla="*/ 5463347 w 7292147"/>
                    <a:gd name="connsiteY3" fmla="*/ 2528047 h 2850777"/>
                    <a:gd name="connsiteX4" fmla="*/ 5617028 w 7292147"/>
                    <a:gd name="connsiteY4" fmla="*/ 2151529 h 2850777"/>
                    <a:gd name="connsiteX5" fmla="*/ 5916705 w 7292147"/>
                    <a:gd name="connsiteY5" fmla="*/ 1944061 h 2850777"/>
                    <a:gd name="connsiteX6" fmla="*/ 6224067 w 7292147"/>
                    <a:gd name="connsiteY6" fmla="*/ 1890273 h 2850777"/>
                    <a:gd name="connsiteX7" fmla="*/ 6646689 w 7292147"/>
                    <a:gd name="connsiteY7" fmla="*/ 2059321 h 2850777"/>
                    <a:gd name="connsiteX8" fmla="*/ 6930998 w 7292147"/>
                    <a:gd name="connsiteY8" fmla="*/ 2489627 h 2850777"/>
                    <a:gd name="connsiteX9" fmla="*/ 6930998 w 7292147"/>
                    <a:gd name="connsiteY9" fmla="*/ 2804673 h 2850777"/>
                    <a:gd name="connsiteX10" fmla="*/ 6930998 w 7292147"/>
                    <a:gd name="connsiteY10" fmla="*/ 2843093 h 2850777"/>
                    <a:gd name="connsiteX11" fmla="*/ 7230675 w 7292147"/>
                    <a:gd name="connsiteY11" fmla="*/ 2850777 h 2850777"/>
                    <a:gd name="connsiteX12" fmla="*/ 7284464 w 7292147"/>
                    <a:gd name="connsiteY12" fmla="*/ 2735516 h 2850777"/>
                    <a:gd name="connsiteX13" fmla="*/ 7276779 w 7292147"/>
                    <a:gd name="connsiteY13" fmla="*/ 2597204 h 2850777"/>
                    <a:gd name="connsiteX14" fmla="*/ 7269095 w 7292147"/>
                    <a:gd name="connsiteY14" fmla="*/ 2420471 h 2850777"/>
                    <a:gd name="connsiteX15" fmla="*/ 7292147 w 7292147"/>
                    <a:gd name="connsiteY15" fmla="*/ 1913325 h 2850777"/>
                    <a:gd name="connsiteX16" fmla="*/ 7230675 w 7292147"/>
                    <a:gd name="connsiteY16" fmla="*/ 1598279 h 2850777"/>
                    <a:gd name="connsiteX17" fmla="*/ 7153835 w 7292147"/>
                    <a:gd name="connsiteY17" fmla="*/ 1459967 h 2850777"/>
                    <a:gd name="connsiteX18" fmla="*/ 6877210 w 7292147"/>
                    <a:gd name="connsiteY18" fmla="*/ 1298602 h 2850777"/>
                    <a:gd name="connsiteX19" fmla="*/ 6262487 w 7292147"/>
                    <a:gd name="connsiteY19" fmla="*/ 1045029 h 2850777"/>
                    <a:gd name="connsiteX20" fmla="*/ 6101122 w 7292147"/>
                    <a:gd name="connsiteY20" fmla="*/ 1098817 h 2850777"/>
                    <a:gd name="connsiteX21" fmla="*/ 5947442 w 7292147"/>
                    <a:gd name="connsiteY21" fmla="*/ 1075765 h 2850777"/>
                    <a:gd name="connsiteX22" fmla="*/ 5778393 w 7292147"/>
                    <a:gd name="connsiteY22" fmla="*/ 1006609 h 2850777"/>
                    <a:gd name="connsiteX23" fmla="*/ 4387583 w 7292147"/>
                    <a:gd name="connsiteY23" fmla="*/ 230521 h 2850777"/>
                    <a:gd name="connsiteX24" fmla="*/ 4026433 w 7292147"/>
                    <a:gd name="connsiteY24" fmla="*/ 107577 h 2850777"/>
                    <a:gd name="connsiteX25" fmla="*/ 3511603 w 7292147"/>
                    <a:gd name="connsiteY25" fmla="*/ 38421 h 2850777"/>
                    <a:gd name="connsiteX26" fmla="*/ 2835408 w 7292147"/>
                    <a:gd name="connsiteY26" fmla="*/ 0 h 2850777"/>
                    <a:gd name="connsiteX27" fmla="*/ 1807285 w 7292147"/>
                    <a:gd name="connsiteY27" fmla="*/ 38420 h 2850777"/>
                    <a:gd name="connsiteX28" fmla="*/ 1006608 w 7292147"/>
                    <a:gd name="connsiteY28" fmla="*/ 145997 h 2850777"/>
                    <a:gd name="connsiteX29" fmla="*/ 499462 w 7292147"/>
                    <a:gd name="connsiteY29" fmla="*/ 207469 h 2850777"/>
                    <a:gd name="connsiteX30" fmla="*/ 353465 w 7292147"/>
                    <a:gd name="connsiteY30" fmla="*/ 230521 h 2850777"/>
                    <a:gd name="connsiteX31" fmla="*/ 391885 w 7292147"/>
                    <a:gd name="connsiteY31" fmla="*/ 299678 h 2850777"/>
                    <a:gd name="connsiteX32" fmla="*/ 468726 w 7292147"/>
                    <a:gd name="connsiteY32" fmla="*/ 338098 h 2850777"/>
                    <a:gd name="connsiteX33" fmla="*/ 195174 w 7292147"/>
                    <a:gd name="connsiteY33" fmla="*/ 962042 h 2850777"/>
                    <a:gd name="connsiteX34" fmla="*/ 99892 w 7292147"/>
                    <a:gd name="connsiteY34" fmla="*/ 1613647 h 2850777"/>
                    <a:gd name="connsiteX35" fmla="*/ 23052 w 7292147"/>
                    <a:gd name="connsiteY35" fmla="*/ 1744276 h 2850777"/>
                    <a:gd name="connsiteX36" fmla="*/ 15368 w 7292147"/>
                    <a:gd name="connsiteY36" fmla="*/ 2351315 h 2850777"/>
                    <a:gd name="connsiteX37" fmla="*/ 0 w 7292147"/>
                    <a:gd name="connsiteY37" fmla="*/ 2581836 h 2850777"/>
                    <a:gd name="connsiteX38" fmla="*/ 15368 w 7292147"/>
                    <a:gd name="connsiteY38" fmla="*/ 2627940 h 2850777"/>
                    <a:gd name="connsiteX39" fmla="*/ 61472 w 7292147"/>
                    <a:gd name="connsiteY39" fmla="*/ 2697096 h 2850777"/>
                    <a:gd name="connsiteX40" fmla="*/ 138312 w 7292147"/>
                    <a:gd name="connsiteY40" fmla="*/ 2658676 h 2850777"/>
                    <a:gd name="connsiteX41" fmla="*/ 161364 w 7292147"/>
                    <a:gd name="connsiteY41" fmla="*/ 2420471 h 2850777"/>
                    <a:gd name="connsiteX42" fmla="*/ 291993 w 7292147"/>
                    <a:gd name="connsiteY42" fmla="*/ 2128478 h 2850777"/>
                    <a:gd name="connsiteX43" fmla="*/ 491778 w 7292147"/>
                    <a:gd name="connsiteY43" fmla="*/ 2020901 h 2850777"/>
                    <a:gd name="connsiteX44" fmla="*/ 699247 w 7292147"/>
                    <a:gd name="connsiteY44" fmla="*/ 1967113 h 2850777"/>
                    <a:gd name="connsiteX45" fmla="*/ 937452 w 7292147"/>
                    <a:gd name="connsiteY45" fmla="*/ 1951745 h 2850777"/>
                    <a:gd name="connsiteX46" fmla="*/ 1221761 w 7292147"/>
                    <a:gd name="connsiteY46" fmla="*/ 2074689 h 2850777"/>
                    <a:gd name="connsiteX47" fmla="*/ 1452282 w 7292147"/>
                    <a:gd name="connsiteY47" fmla="*/ 2366683 h 2850777"/>
                    <a:gd name="connsiteX48" fmla="*/ 1529122 w 7292147"/>
                    <a:gd name="connsiteY48" fmla="*/ 2704780 h 2850777"/>
                    <a:gd name="connsiteX49" fmla="*/ 1559858 w 7292147"/>
                    <a:gd name="connsiteY49" fmla="*/ 2804673 h 2850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7292147" h="2850777">
                      <a:moveTo>
                        <a:pt x="1559858" y="2804673"/>
                      </a:moveTo>
                      <a:lnTo>
                        <a:pt x="5440295" y="2804673"/>
                      </a:lnTo>
                      <a:cubicBezTo>
                        <a:pt x="5440295" y="2830286"/>
                        <a:pt x="5436453" y="2830798"/>
                        <a:pt x="5440295" y="2784694"/>
                      </a:cubicBezTo>
                      <a:cubicBezTo>
                        <a:pt x="5444137" y="2738590"/>
                        <a:pt x="5455663" y="2645869"/>
                        <a:pt x="5463347" y="2528047"/>
                      </a:cubicBezTo>
                      <a:lnTo>
                        <a:pt x="5617028" y="2151529"/>
                      </a:lnTo>
                      <a:cubicBezTo>
                        <a:pt x="5732288" y="2067005"/>
                        <a:pt x="5816813" y="2013217"/>
                        <a:pt x="5916705" y="1944061"/>
                      </a:cubicBezTo>
                      <a:lnTo>
                        <a:pt x="6224067" y="1890273"/>
                      </a:lnTo>
                      <a:cubicBezTo>
                        <a:pt x="6362380" y="1946622"/>
                        <a:pt x="6508376" y="1972236"/>
                        <a:pt x="6646689" y="2059321"/>
                      </a:cubicBezTo>
                      <a:cubicBezTo>
                        <a:pt x="6892578" y="2279596"/>
                        <a:pt x="6823421" y="2315456"/>
                        <a:pt x="6930998" y="2489627"/>
                      </a:cubicBezTo>
                      <a:lnTo>
                        <a:pt x="6930998" y="2804673"/>
                      </a:lnTo>
                      <a:lnTo>
                        <a:pt x="6930998" y="2843093"/>
                      </a:lnTo>
                      <a:lnTo>
                        <a:pt x="7230675" y="2850777"/>
                      </a:lnTo>
                      <a:lnTo>
                        <a:pt x="7284464" y="2735516"/>
                      </a:lnTo>
                      <a:lnTo>
                        <a:pt x="7276779" y="2597204"/>
                      </a:lnTo>
                      <a:lnTo>
                        <a:pt x="7269095" y="2420471"/>
                      </a:lnTo>
                      <a:lnTo>
                        <a:pt x="7292147" y="1913325"/>
                      </a:lnTo>
                      <a:lnTo>
                        <a:pt x="7230675" y="1598279"/>
                      </a:lnTo>
                      <a:lnTo>
                        <a:pt x="7153835" y="1459967"/>
                      </a:lnTo>
                      <a:lnTo>
                        <a:pt x="6877210" y="1298602"/>
                      </a:lnTo>
                      <a:lnTo>
                        <a:pt x="6262487" y="1045029"/>
                      </a:lnTo>
                      <a:lnTo>
                        <a:pt x="6101122" y="1098817"/>
                      </a:lnTo>
                      <a:cubicBezTo>
                        <a:pt x="6060141" y="1098817"/>
                        <a:pt x="6001230" y="1091133"/>
                        <a:pt x="5947442" y="1075765"/>
                      </a:cubicBezTo>
                      <a:cubicBezTo>
                        <a:pt x="5893654" y="1060397"/>
                        <a:pt x="5844988" y="1037345"/>
                        <a:pt x="5778393" y="1006609"/>
                      </a:cubicBezTo>
                      <a:lnTo>
                        <a:pt x="4387583" y="230521"/>
                      </a:lnTo>
                      <a:cubicBezTo>
                        <a:pt x="4269761" y="194662"/>
                        <a:pt x="4151939" y="151120"/>
                        <a:pt x="4026433" y="107577"/>
                      </a:cubicBezTo>
                      <a:lnTo>
                        <a:pt x="3511603" y="38421"/>
                      </a:lnTo>
                      <a:lnTo>
                        <a:pt x="2835408" y="0"/>
                      </a:lnTo>
                      <a:cubicBezTo>
                        <a:pt x="2310333" y="5123"/>
                        <a:pt x="2232468" y="25613"/>
                        <a:pt x="1807285" y="38420"/>
                      </a:cubicBezTo>
                      <a:lnTo>
                        <a:pt x="1006608" y="145997"/>
                      </a:lnTo>
                      <a:lnTo>
                        <a:pt x="499462" y="207469"/>
                      </a:lnTo>
                      <a:lnTo>
                        <a:pt x="353465" y="230521"/>
                      </a:lnTo>
                      <a:lnTo>
                        <a:pt x="391885" y="299678"/>
                      </a:lnTo>
                      <a:lnTo>
                        <a:pt x="468726" y="338098"/>
                      </a:lnTo>
                      <a:lnTo>
                        <a:pt x="195174" y="962042"/>
                      </a:lnTo>
                      <a:cubicBezTo>
                        <a:pt x="131140" y="1179244"/>
                        <a:pt x="131653" y="1396445"/>
                        <a:pt x="99892" y="1613647"/>
                      </a:cubicBezTo>
                      <a:lnTo>
                        <a:pt x="23052" y="1744276"/>
                      </a:lnTo>
                      <a:cubicBezTo>
                        <a:pt x="20491" y="1946622"/>
                        <a:pt x="17929" y="2148969"/>
                        <a:pt x="15368" y="2351315"/>
                      </a:cubicBezTo>
                      <a:lnTo>
                        <a:pt x="0" y="2581836"/>
                      </a:lnTo>
                      <a:lnTo>
                        <a:pt x="15368" y="2627940"/>
                      </a:lnTo>
                      <a:lnTo>
                        <a:pt x="61472" y="2697096"/>
                      </a:lnTo>
                      <a:lnTo>
                        <a:pt x="138312" y="2658676"/>
                      </a:lnTo>
                      <a:lnTo>
                        <a:pt x="161364" y="2420471"/>
                      </a:lnTo>
                      <a:lnTo>
                        <a:pt x="291993" y="2128478"/>
                      </a:lnTo>
                      <a:lnTo>
                        <a:pt x="491778" y="2020901"/>
                      </a:lnTo>
                      <a:lnTo>
                        <a:pt x="699247" y="1967113"/>
                      </a:lnTo>
                      <a:lnTo>
                        <a:pt x="937452" y="1951745"/>
                      </a:lnTo>
                      <a:lnTo>
                        <a:pt x="1221761" y="2074689"/>
                      </a:lnTo>
                      <a:lnTo>
                        <a:pt x="1452282" y="2366683"/>
                      </a:lnTo>
                      <a:lnTo>
                        <a:pt x="1529122" y="2704780"/>
                      </a:lnTo>
                      <a:lnTo>
                        <a:pt x="1559858" y="2804673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5" name="グループ化 44"/>
                <p:cNvGrpSpPr/>
                <p:nvPr/>
              </p:nvGrpSpPr>
              <p:grpSpPr>
                <a:xfrm>
                  <a:off x="6174375" y="3435970"/>
                  <a:ext cx="1245327" cy="1245327"/>
                  <a:chOff x="6174375" y="3435970"/>
                  <a:chExt cx="1245327" cy="1245327"/>
                </a:xfrm>
              </p:grpSpPr>
              <p:sp>
                <p:nvSpPr>
                  <p:cNvPr id="49" name="楕円 48"/>
                  <p:cNvSpPr/>
                  <p:nvPr/>
                </p:nvSpPr>
                <p:spPr>
                  <a:xfrm>
                    <a:off x="6174375" y="3435970"/>
                    <a:ext cx="1245327" cy="1245327"/>
                  </a:xfrm>
                  <a:prstGeom prst="ellipse">
                    <a:avLst/>
                  </a:prstGeom>
                  <a:solidFill>
                    <a:schemeClr val="bg2">
                      <a:lumMod val="25000"/>
                    </a:schemeClr>
                  </a:solidFill>
                  <a:ln w="38100"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0" name="楕円 49"/>
                  <p:cNvSpPr/>
                  <p:nvPr/>
                </p:nvSpPr>
                <p:spPr>
                  <a:xfrm>
                    <a:off x="6319043" y="3575086"/>
                    <a:ext cx="955990" cy="95599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6" name="グループ化 45"/>
                <p:cNvGrpSpPr/>
                <p:nvPr/>
              </p:nvGrpSpPr>
              <p:grpSpPr>
                <a:xfrm>
                  <a:off x="775059" y="3492361"/>
                  <a:ext cx="1245327" cy="1245327"/>
                  <a:chOff x="6174375" y="3435970"/>
                  <a:chExt cx="1245327" cy="1245327"/>
                </a:xfrm>
              </p:grpSpPr>
              <p:sp>
                <p:nvSpPr>
                  <p:cNvPr id="47" name="楕円 46"/>
                  <p:cNvSpPr/>
                  <p:nvPr/>
                </p:nvSpPr>
                <p:spPr>
                  <a:xfrm>
                    <a:off x="6174375" y="3435970"/>
                    <a:ext cx="1245327" cy="1245327"/>
                  </a:xfrm>
                  <a:prstGeom prst="ellipse">
                    <a:avLst/>
                  </a:prstGeom>
                  <a:solidFill>
                    <a:schemeClr val="bg2">
                      <a:lumMod val="25000"/>
                    </a:schemeClr>
                  </a:solidFill>
                  <a:ln w="38100"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8" name="楕円 47"/>
                  <p:cNvSpPr/>
                  <p:nvPr/>
                </p:nvSpPr>
                <p:spPr>
                  <a:xfrm>
                    <a:off x="6319043" y="3575086"/>
                    <a:ext cx="955990" cy="95599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pic>
            <p:nvPicPr>
              <p:cNvPr id="41" name="図 40"/>
              <p:cNvPicPr>
                <a:picLocks noChangeAspect="1"/>
              </p:cNvPicPr>
              <p:nvPr/>
            </p:nvPicPr>
            <p:blipFill rotWithShape="1">
              <a:blip r:embed="rId2"/>
              <a:srcRect r="63289" b="37821"/>
              <a:stretch/>
            </p:blipFill>
            <p:spPr>
              <a:xfrm>
                <a:off x="3047562" y="1539767"/>
                <a:ext cx="2863806" cy="2724358"/>
              </a:xfrm>
              <a:prstGeom prst="rect">
                <a:avLst/>
              </a:prstGeom>
            </p:spPr>
          </p:pic>
          <p:sp>
            <p:nvSpPr>
              <p:cNvPr id="42" name="フリーフォーム 41"/>
              <p:cNvSpPr/>
              <p:nvPr/>
            </p:nvSpPr>
            <p:spPr>
              <a:xfrm>
                <a:off x="3069078" y="1518251"/>
                <a:ext cx="1753496" cy="182880"/>
              </a:xfrm>
              <a:custGeom>
                <a:avLst/>
                <a:gdLst>
                  <a:gd name="connsiteX0" fmla="*/ 0 w 1753496"/>
                  <a:gd name="connsiteY0" fmla="*/ 0 h 204395"/>
                  <a:gd name="connsiteX1" fmla="*/ 677731 w 1753496"/>
                  <a:gd name="connsiteY1" fmla="*/ 21515 h 204395"/>
                  <a:gd name="connsiteX2" fmla="*/ 1097280 w 1753496"/>
                  <a:gd name="connsiteY2" fmla="*/ 64546 h 204395"/>
                  <a:gd name="connsiteX3" fmla="*/ 1420009 w 1753496"/>
                  <a:gd name="connsiteY3" fmla="*/ 129092 h 204395"/>
                  <a:gd name="connsiteX4" fmla="*/ 1592131 w 1753496"/>
                  <a:gd name="connsiteY4" fmla="*/ 204395 h 204395"/>
                  <a:gd name="connsiteX5" fmla="*/ 1753496 w 1753496"/>
                  <a:gd name="connsiteY5" fmla="*/ 182880 h 204395"/>
                  <a:gd name="connsiteX0" fmla="*/ 0 w 1753496"/>
                  <a:gd name="connsiteY0" fmla="*/ 1 h 182880"/>
                  <a:gd name="connsiteX1" fmla="*/ 677731 w 1753496"/>
                  <a:gd name="connsiteY1" fmla="*/ 0 h 182880"/>
                  <a:gd name="connsiteX2" fmla="*/ 1097280 w 1753496"/>
                  <a:gd name="connsiteY2" fmla="*/ 43031 h 182880"/>
                  <a:gd name="connsiteX3" fmla="*/ 1420009 w 1753496"/>
                  <a:gd name="connsiteY3" fmla="*/ 107577 h 182880"/>
                  <a:gd name="connsiteX4" fmla="*/ 1592131 w 1753496"/>
                  <a:gd name="connsiteY4" fmla="*/ 182880 h 182880"/>
                  <a:gd name="connsiteX5" fmla="*/ 1753496 w 1753496"/>
                  <a:gd name="connsiteY5" fmla="*/ 161365 h 18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53496" h="182880">
                    <a:moveTo>
                      <a:pt x="0" y="1"/>
                    </a:moveTo>
                    <a:lnTo>
                      <a:pt x="677731" y="0"/>
                    </a:lnTo>
                    <a:lnTo>
                      <a:pt x="1097280" y="43031"/>
                    </a:lnTo>
                    <a:lnTo>
                      <a:pt x="1420009" y="107577"/>
                    </a:lnTo>
                    <a:lnTo>
                      <a:pt x="1592131" y="182880"/>
                    </a:lnTo>
                    <a:lnTo>
                      <a:pt x="1753496" y="161365"/>
                    </a:lnTo>
                  </a:path>
                </a:pathLst>
              </a:custGeom>
              <a:noFill/>
              <a:ln w="38100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cxnSp>
            <p:nvCxnSpPr>
              <p:cNvPr id="43" name="直線コネクタ 42"/>
              <p:cNvCxnSpPr/>
              <p:nvPr/>
            </p:nvCxnSpPr>
            <p:spPr>
              <a:xfrm>
                <a:off x="3996465" y="2000922"/>
                <a:ext cx="3973978" cy="652101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フリーフォーム 28"/>
            <p:cNvSpPr/>
            <p:nvPr/>
          </p:nvSpPr>
          <p:spPr>
            <a:xfrm>
              <a:off x="3592685" y="3611018"/>
              <a:ext cx="467591" cy="2010641"/>
            </a:xfrm>
            <a:custGeom>
              <a:avLst/>
              <a:gdLst>
                <a:gd name="connsiteX0" fmla="*/ 181841 w 467591"/>
                <a:gd name="connsiteY0" fmla="*/ 2010641 h 2010641"/>
                <a:gd name="connsiteX1" fmla="*/ 72737 w 467591"/>
                <a:gd name="connsiteY1" fmla="*/ 1885950 h 2010641"/>
                <a:gd name="connsiteX2" fmla="*/ 77932 w 467591"/>
                <a:gd name="connsiteY2" fmla="*/ 1792431 h 2010641"/>
                <a:gd name="connsiteX3" fmla="*/ 83128 w 467591"/>
                <a:gd name="connsiteY3" fmla="*/ 1610591 h 2010641"/>
                <a:gd name="connsiteX4" fmla="*/ 46759 w 467591"/>
                <a:gd name="connsiteY4" fmla="*/ 1304059 h 2010641"/>
                <a:gd name="connsiteX5" fmla="*/ 5196 w 467591"/>
                <a:gd name="connsiteY5" fmla="*/ 1007918 h 2010641"/>
                <a:gd name="connsiteX6" fmla="*/ 0 w 467591"/>
                <a:gd name="connsiteY6" fmla="*/ 805295 h 2010641"/>
                <a:gd name="connsiteX7" fmla="*/ 0 w 467591"/>
                <a:gd name="connsiteY7" fmla="*/ 613063 h 2010641"/>
                <a:gd name="connsiteX8" fmla="*/ 20782 w 467591"/>
                <a:gd name="connsiteY8" fmla="*/ 503959 h 2010641"/>
                <a:gd name="connsiteX9" fmla="*/ 103909 w 467591"/>
                <a:gd name="connsiteY9" fmla="*/ 322118 h 2010641"/>
                <a:gd name="connsiteX10" fmla="*/ 155864 w 467591"/>
                <a:gd name="connsiteY10" fmla="*/ 187036 h 2010641"/>
                <a:gd name="connsiteX11" fmla="*/ 233796 w 467591"/>
                <a:gd name="connsiteY11" fmla="*/ 46759 h 2010641"/>
                <a:gd name="connsiteX12" fmla="*/ 290946 w 467591"/>
                <a:gd name="connsiteY12" fmla="*/ 10391 h 2010641"/>
                <a:gd name="connsiteX13" fmla="*/ 327314 w 467591"/>
                <a:gd name="connsiteY13" fmla="*/ 0 h 2010641"/>
                <a:gd name="connsiteX14" fmla="*/ 379269 w 467591"/>
                <a:gd name="connsiteY14" fmla="*/ 36368 h 2010641"/>
                <a:gd name="connsiteX15" fmla="*/ 415637 w 467591"/>
                <a:gd name="connsiteY15" fmla="*/ 124691 h 2010641"/>
                <a:gd name="connsiteX16" fmla="*/ 368878 w 467591"/>
                <a:gd name="connsiteY16" fmla="*/ 264968 h 2010641"/>
                <a:gd name="connsiteX17" fmla="*/ 353291 w 467591"/>
                <a:gd name="connsiteY17" fmla="*/ 363681 h 2010641"/>
                <a:gd name="connsiteX18" fmla="*/ 280555 w 467591"/>
                <a:gd name="connsiteY18" fmla="*/ 462395 h 2010641"/>
                <a:gd name="connsiteX19" fmla="*/ 244187 w 467591"/>
                <a:gd name="connsiteY19" fmla="*/ 535131 h 2010641"/>
                <a:gd name="connsiteX20" fmla="*/ 233796 w 467591"/>
                <a:gd name="connsiteY20" fmla="*/ 576695 h 2010641"/>
                <a:gd name="connsiteX21" fmla="*/ 290946 w 467591"/>
                <a:gd name="connsiteY21" fmla="*/ 716972 h 2010641"/>
                <a:gd name="connsiteX22" fmla="*/ 384464 w 467591"/>
                <a:gd name="connsiteY22" fmla="*/ 1033895 h 2010641"/>
                <a:gd name="connsiteX23" fmla="*/ 415637 w 467591"/>
                <a:gd name="connsiteY23" fmla="*/ 1236518 h 2010641"/>
                <a:gd name="connsiteX24" fmla="*/ 436419 w 467591"/>
                <a:gd name="connsiteY24" fmla="*/ 1387186 h 2010641"/>
                <a:gd name="connsiteX25" fmla="*/ 457200 w 467591"/>
                <a:gd name="connsiteY25" fmla="*/ 1517072 h 2010641"/>
                <a:gd name="connsiteX26" fmla="*/ 467591 w 467591"/>
                <a:gd name="connsiteY26" fmla="*/ 1595004 h 2010641"/>
                <a:gd name="connsiteX27" fmla="*/ 431223 w 467591"/>
                <a:gd name="connsiteY27" fmla="*/ 1698913 h 2010641"/>
                <a:gd name="connsiteX28" fmla="*/ 420832 w 467591"/>
                <a:gd name="connsiteY28" fmla="*/ 1719695 h 2010641"/>
                <a:gd name="connsiteX29" fmla="*/ 420832 w 467591"/>
                <a:gd name="connsiteY29" fmla="*/ 1745672 h 2010641"/>
                <a:gd name="connsiteX30" fmla="*/ 420832 w 467591"/>
                <a:gd name="connsiteY30" fmla="*/ 1750868 h 2010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67591" h="2010641">
                  <a:moveTo>
                    <a:pt x="181841" y="2010641"/>
                  </a:moveTo>
                  <a:lnTo>
                    <a:pt x="72737" y="1885950"/>
                  </a:lnTo>
                  <a:lnTo>
                    <a:pt x="77932" y="1792431"/>
                  </a:lnTo>
                  <a:lnTo>
                    <a:pt x="83128" y="1610591"/>
                  </a:lnTo>
                  <a:lnTo>
                    <a:pt x="46759" y="1304059"/>
                  </a:lnTo>
                  <a:lnTo>
                    <a:pt x="5196" y="1007918"/>
                  </a:lnTo>
                  <a:lnTo>
                    <a:pt x="0" y="805295"/>
                  </a:lnTo>
                  <a:lnTo>
                    <a:pt x="0" y="613063"/>
                  </a:lnTo>
                  <a:lnTo>
                    <a:pt x="20782" y="503959"/>
                  </a:lnTo>
                  <a:lnTo>
                    <a:pt x="103909" y="322118"/>
                  </a:lnTo>
                  <a:lnTo>
                    <a:pt x="155864" y="187036"/>
                  </a:lnTo>
                  <a:lnTo>
                    <a:pt x="233796" y="46759"/>
                  </a:lnTo>
                  <a:lnTo>
                    <a:pt x="290946" y="10391"/>
                  </a:lnTo>
                  <a:lnTo>
                    <a:pt x="327314" y="0"/>
                  </a:lnTo>
                  <a:lnTo>
                    <a:pt x="379269" y="36368"/>
                  </a:lnTo>
                  <a:lnTo>
                    <a:pt x="415637" y="124691"/>
                  </a:lnTo>
                  <a:lnTo>
                    <a:pt x="368878" y="264968"/>
                  </a:lnTo>
                  <a:lnTo>
                    <a:pt x="353291" y="363681"/>
                  </a:lnTo>
                  <a:lnTo>
                    <a:pt x="280555" y="462395"/>
                  </a:lnTo>
                  <a:lnTo>
                    <a:pt x="244187" y="535131"/>
                  </a:lnTo>
                  <a:lnTo>
                    <a:pt x="233796" y="576695"/>
                  </a:lnTo>
                  <a:lnTo>
                    <a:pt x="290946" y="716972"/>
                  </a:lnTo>
                  <a:lnTo>
                    <a:pt x="384464" y="1033895"/>
                  </a:lnTo>
                  <a:lnTo>
                    <a:pt x="415637" y="1236518"/>
                  </a:lnTo>
                  <a:lnTo>
                    <a:pt x="436419" y="1387186"/>
                  </a:lnTo>
                  <a:lnTo>
                    <a:pt x="457200" y="1517072"/>
                  </a:lnTo>
                  <a:lnTo>
                    <a:pt x="467591" y="1595004"/>
                  </a:lnTo>
                  <a:lnTo>
                    <a:pt x="431223" y="1698913"/>
                  </a:lnTo>
                  <a:lnTo>
                    <a:pt x="420832" y="1719695"/>
                  </a:lnTo>
                  <a:lnTo>
                    <a:pt x="420832" y="1745672"/>
                  </a:lnTo>
                  <a:lnTo>
                    <a:pt x="420832" y="1750868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" name="楕円 29"/>
            <p:cNvSpPr/>
            <p:nvPr/>
          </p:nvSpPr>
          <p:spPr>
            <a:xfrm>
              <a:off x="4071263" y="5315157"/>
              <a:ext cx="114916" cy="11491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3467293" y="3843689"/>
              <a:ext cx="2736337" cy="2188969"/>
              <a:chOff x="3417443" y="3854972"/>
              <a:chExt cx="2736337" cy="2188969"/>
            </a:xfrm>
          </p:grpSpPr>
          <p:grpSp>
            <p:nvGrpSpPr>
              <p:cNvPr id="32" name="グループ化 31"/>
              <p:cNvGrpSpPr/>
              <p:nvPr/>
            </p:nvGrpSpPr>
            <p:grpSpPr>
              <a:xfrm rot="705292">
                <a:off x="3417443" y="3854972"/>
                <a:ext cx="2736337" cy="2188969"/>
                <a:chOff x="3227130" y="1608616"/>
                <a:chExt cx="2779329" cy="2638762"/>
              </a:xfrm>
            </p:grpSpPr>
            <p:grpSp>
              <p:nvGrpSpPr>
                <p:cNvPr id="34" name="グループ化 33"/>
                <p:cNvGrpSpPr/>
                <p:nvPr/>
              </p:nvGrpSpPr>
              <p:grpSpPr>
                <a:xfrm>
                  <a:off x="3227130" y="1608616"/>
                  <a:ext cx="2779329" cy="2638762"/>
                  <a:chOff x="3133791" y="3309192"/>
                  <a:chExt cx="2779329" cy="2638762"/>
                </a:xfrm>
              </p:grpSpPr>
              <p:pic>
                <p:nvPicPr>
                  <p:cNvPr id="36" name="図 35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duotone>
                      <a:schemeClr val="accent2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ackgroundRemoval t="30758" b="71364" l="38296" r="48969"/>
                            </a14:imgEffect>
                          </a14:imgLayer>
                        </a14:imgProps>
                      </a:ext>
                    </a:extLst>
                  </a:blip>
                  <a:srcRect l="36722" t="29981" r="47271" b="33722"/>
                  <a:stretch/>
                </p:blipFill>
                <p:spPr>
                  <a:xfrm>
                    <a:off x="3133791" y="3309192"/>
                    <a:ext cx="1500238" cy="2013630"/>
                  </a:xfrm>
                  <a:prstGeom prst="rect">
                    <a:avLst/>
                  </a:prstGeom>
                </p:spPr>
              </p:pic>
              <p:pic>
                <p:nvPicPr>
                  <p:cNvPr id="37" name="図 36"/>
                  <p:cNvPicPr>
                    <a:picLocks noChangeAspect="1"/>
                  </p:cNvPicPr>
                  <p:nvPr/>
                </p:nvPicPr>
                <p:blipFill rotWithShape="1">
                  <a:blip r:embed="rId5">
                    <a:duotone>
                      <a:schemeClr val="accent2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ackgroundRemoval t="50606" b="79091" l="41256" r="67444"/>
                            </a14:imgEffect>
                          </a14:imgLayer>
                        </a14:imgProps>
                      </a:ext>
                    </a:extLst>
                  </a:blip>
                  <a:srcRect l="40139" t="31642" r="33751" b="22521"/>
                  <a:stretch/>
                </p:blipFill>
                <p:spPr>
                  <a:xfrm>
                    <a:off x="3466011" y="3405051"/>
                    <a:ext cx="2447109" cy="2542903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35" name="図 34"/>
                <p:cNvPicPr>
                  <a:picLocks noChangeAspect="1"/>
                </p:cNvPicPr>
                <p:nvPr/>
              </p:nvPicPr>
              <p:blipFill rotWithShape="1">
                <a:blip r:embed="rId6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ackgroundRemoval t="45303" b="53788" l="42870" r="58924"/>
                          </a14:imgEffect>
                        </a14:imgLayer>
                      </a14:imgProps>
                    </a:ext>
                  </a:extLst>
                </a:blip>
                <a:srcRect l="41833" t="43207" r="42557" b="45334"/>
                <a:stretch/>
              </p:blipFill>
              <p:spPr>
                <a:xfrm>
                  <a:off x="3709850" y="2340200"/>
                  <a:ext cx="1463040" cy="635726"/>
                </a:xfrm>
                <a:prstGeom prst="rect">
                  <a:avLst/>
                </a:prstGeom>
              </p:spPr>
            </p:pic>
          </p:grpSp>
          <p:sp>
            <p:nvSpPr>
              <p:cNvPr id="33" name="楕円 32"/>
              <p:cNvSpPr/>
              <p:nvPr/>
            </p:nvSpPr>
            <p:spPr>
              <a:xfrm>
                <a:off x="4246715" y="5091041"/>
                <a:ext cx="114916" cy="114916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sp>
        <p:nvSpPr>
          <p:cNvPr id="55" name="テキスト ボックス 54"/>
          <p:cNvSpPr txBox="1"/>
          <p:nvPr/>
        </p:nvSpPr>
        <p:spPr>
          <a:xfrm>
            <a:off x="3185918" y="6021288"/>
            <a:ext cx="4028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50" charset="-128"/>
                <a:cs typeface="Calibri" panose="020F0502020204030204" pitchFamily="34" charset="0"/>
              </a:rPr>
              <a:t>Smaller seating ideal position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50" charset="-128"/>
                <a:cs typeface="Calibri" panose="020F0502020204030204" pitchFamily="34" charset="0"/>
              </a:rPr>
              <a:t>（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50" charset="-128"/>
                <a:cs typeface="Calibri" panose="020F0502020204030204" pitchFamily="34" charset="0"/>
              </a:rPr>
              <a:t>ex;5F)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50" charset="-128"/>
              <a:cs typeface="Calibri" panose="020F0502020204030204" pitchFamily="34" charset="0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185918" y="188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>
            <a:off x="1721548" y="5123616"/>
            <a:ext cx="32866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>
            <a:off x="1721548" y="4965745"/>
            <a:ext cx="340017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下矢印 64"/>
          <p:cNvSpPr/>
          <p:nvPr/>
        </p:nvSpPr>
        <p:spPr>
          <a:xfrm rot="10800000">
            <a:off x="1723345" y="4961033"/>
            <a:ext cx="400382" cy="157872"/>
          </a:xfrm>
          <a:prstGeom prst="downArrow">
            <a:avLst>
              <a:gd name="adj1" fmla="val 50000"/>
              <a:gd name="adj2" fmla="val 58694"/>
            </a:avLst>
          </a:prstGeom>
          <a:solidFill>
            <a:srgbClr val="FFFF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48861" y="4856670"/>
            <a:ext cx="1246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Seat lift up 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2361821" y="3490407"/>
            <a:ext cx="179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Recline seat back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73" name="直線コネクタ 72"/>
          <p:cNvCxnSpPr>
            <a:stCxn id="71" idx="3"/>
          </p:cNvCxnSpPr>
          <p:nvPr/>
        </p:nvCxnSpPr>
        <p:spPr>
          <a:xfrm>
            <a:off x="4154556" y="3675073"/>
            <a:ext cx="477388" cy="16708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>
            <a:off x="4509037" y="3620323"/>
            <a:ext cx="198189" cy="16185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下矢印 77"/>
          <p:cNvSpPr/>
          <p:nvPr/>
        </p:nvSpPr>
        <p:spPr>
          <a:xfrm rot="15404534">
            <a:off x="4204623" y="3613881"/>
            <a:ext cx="288418" cy="290717"/>
          </a:xfrm>
          <a:prstGeom prst="downArrow">
            <a:avLst>
              <a:gd name="adj1" fmla="val 50000"/>
              <a:gd name="adj2" fmla="val 58694"/>
            </a:avLst>
          </a:prstGeom>
          <a:solidFill>
            <a:srgbClr val="FFFF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4519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3851B3-B5FA-4CE8-9121-B2E7106A4B41}" type="slidenum">
              <a:rPr kumimoji="1" lang="ja-JP" altLang="en-US" sz="1800" b="0" i="1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800" b="0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9DC9F99-A91A-45AE-8B98-B8736F851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041" y="4093833"/>
            <a:ext cx="3810000" cy="2543175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5C4DA03-B381-4539-8E2E-7937ACD8C0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272" y="1412776"/>
            <a:ext cx="3810000" cy="254317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FC3549D-3C55-4C95-B1DA-3ACE5F974E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097" y="1410871"/>
            <a:ext cx="3810000" cy="2545080"/>
          </a:xfrm>
          <a:prstGeom prst="rect">
            <a:avLst/>
          </a:prstGeom>
        </p:spPr>
      </p:pic>
      <p:sp>
        <p:nvSpPr>
          <p:cNvPr id="12" name="タイトル 1">
            <a:extLst>
              <a:ext uri="{FF2B5EF4-FFF2-40B4-BE49-F238E27FC236}">
                <a16:creationId xmlns:a16="http://schemas.microsoft.com/office/drawing/2014/main" id="{BE13C3E7-0842-479E-B079-6EC50C5B3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169"/>
            <a:ext cx="8540195" cy="548680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Example of low roof sedan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561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/>
          <p:cNvSpPr>
            <a:spLocks noGrp="1"/>
          </p:cNvSpPr>
          <p:nvPr>
            <p:ph type="body" idx="4294967295"/>
          </p:nvPr>
        </p:nvSpPr>
        <p:spPr>
          <a:xfrm>
            <a:off x="722313" y="2906713"/>
            <a:ext cx="7772400" cy="15001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en-US" altLang="ja-JP" sz="3600" dirty="0"/>
              <a:t>Thank you!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910067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3" ma:contentTypeDescription="Create a new document." ma:contentTypeScope="" ma:versionID="89c13dde5d7aa6b1840a64c3c61e7101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49ff99f9a570207563b6136515cf8a36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6BA4E0F-0ADE-42EC-933D-7F9BF1F0E5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0F720F-C281-4118-9B57-ACBB670BFA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11D9710-C8A4-4BAB-8A42-7E2C980977D8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4b4a1c0d-4a69-4996-a84a-fc699b9f49d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acccb6d4-dbe5-46d2-b4d3-5733603d8cc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160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Wingdings</vt:lpstr>
      <vt:lpstr>Office ​​テーマ</vt:lpstr>
      <vt:lpstr>Japan’s comment on GRSP/2020/12 regarding the test procedure for the height of head restraints in the case of vehicles having a low roof construction</vt:lpstr>
      <vt:lpstr>Concerns from Japan</vt:lpstr>
      <vt:lpstr>Example of small car</vt:lpstr>
      <vt:lpstr>Example of low roof sedan </vt:lpstr>
      <vt:lpstr>PowerPoint Presentation</vt:lpstr>
    </vt:vector>
  </TitlesOfParts>
  <Company>jasic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yamaguchi II</dc:creator>
  <cp:lastModifiedBy>Edoardo Gianotti</cp:lastModifiedBy>
  <cp:revision>22</cp:revision>
  <cp:lastPrinted>2017-10-02T03:59:10Z</cp:lastPrinted>
  <dcterms:created xsi:type="dcterms:W3CDTF">2017-09-08T04:17:52Z</dcterms:created>
  <dcterms:modified xsi:type="dcterms:W3CDTF">2020-12-10T13:00:24Z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</Properties>
</file>