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0"/>
  </p:notesMasterIdLst>
  <p:handoutMasterIdLst>
    <p:handoutMasterId r:id="rId11"/>
  </p:handoutMasterIdLst>
  <p:sldIdLst>
    <p:sldId id="526" r:id="rId5"/>
    <p:sldId id="730" r:id="rId6"/>
    <p:sldId id="729" r:id="rId7"/>
    <p:sldId id="728" r:id="rId8"/>
    <p:sldId id="901" r:id="rId9"/>
  </p:sldIdLst>
  <p:sldSz cx="9144000" cy="6858000" type="screen4x3"/>
  <p:notesSz cx="6735763" cy="9866313"/>
  <p:defaultTextStyle>
    <a:defPPr>
      <a:defRPr lang="fr-FR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" initials="a" lastIdx="2" clrIdx="0"/>
  <p:cmAuthor id="2" name="Capozzella Paolo" initials="CP" lastIdx="1" clrIdx="1"/>
  <p:cmAuthor id="3" name="Pere Hernandez Escalona" initials="PHE" lastIdx="2" clrIdx="2">
    <p:extLst>
      <p:ext uri="{19B8F6BF-5375-455C-9EA6-DF929625EA0E}">
        <p15:presenceInfo xmlns:p15="http://schemas.microsoft.com/office/powerpoint/2012/main" userId="S::p.hernandez@immamotorcycles.org::2ea93a57-9bb1-4506-b167-a02c6a6145e1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46EAB3"/>
    <a:srgbClr val="D657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711" autoAdjust="0"/>
    <p:restoredTop sz="94660" autoAdjust="0"/>
  </p:normalViewPr>
  <p:slideViewPr>
    <p:cSldViewPr snapToGrid="0" showGuides="1">
      <p:cViewPr varScale="1">
        <p:scale>
          <a:sx n="120" d="100"/>
          <a:sy n="120" d="100"/>
        </p:scale>
        <p:origin x="1626" y="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howGuides="1">
      <p:cViewPr varScale="1">
        <p:scale>
          <a:sx n="63" d="100"/>
          <a:sy n="63" d="100"/>
        </p:scale>
        <p:origin x="2549" y="4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Header Placeholder 1"/>
          <p:cNvSpPr txBox="1">
            <a:spLocks noGrp="1"/>
          </p:cNvSpPr>
          <p:nvPr>
            <p:ph type="hdr" sz="quarter"/>
          </p:nvPr>
        </p:nvSpPr>
        <p:spPr bwMode="auto">
          <a:xfrm>
            <a:off x="1" y="0"/>
            <a:ext cx="2919413" cy="495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33" tIns="45716" rIns="91433" bIns="45716" numCol="1" anchor="t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endParaRPr lang="fr-CH" altLang="fr-FR"/>
          </a:p>
        </p:txBody>
      </p:sp>
      <p:sp>
        <p:nvSpPr>
          <p:cNvPr id="4099" name="Date Placeholder 2"/>
          <p:cNvSpPr txBox="1">
            <a:spLocks noGrp="1"/>
          </p:cNvSpPr>
          <p:nvPr>
            <p:ph type="dt" sz="quarter" idx="1"/>
          </p:nvPr>
        </p:nvSpPr>
        <p:spPr bwMode="auto">
          <a:xfrm>
            <a:off x="3814763" y="0"/>
            <a:ext cx="2919412" cy="495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33" tIns="45716" rIns="91433" bIns="45716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fld id="{AFFF33F4-BFC1-4AC1-B1A7-8A59F3905548}" type="datetime1">
              <a:rPr lang="fr-CH" altLang="fr-FR"/>
              <a:pPr>
                <a:defRPr/>
              </a:pPr>
              <a:t>04.12.2020</a:t>
            </a:fld>
            <a:endParaRPr lang="fr-CH" altLang="fr-FR"/>
          </a:p>
        </p:txBody>
      </p:sp>
      <p:sp>
        <p:nvSpPr>
          <p:cNvPr id="4100" name="Footer Placeholder 3"/>
          <p:cNvSpPr txBox="1">
            <a:spLocks noGrp="1"/>
          </p:cNvSpPr>
          <p:nvPr>
            <p:ph type="ftr" sz="quarter" idx="2"/>
          </p:nvPr>
        </p:nvSpPr>
        <p:spPr bwMode="auto">
          <a:xfrm>
            <a:off x="1" y="9371013"/>
            <a:ext cx="2919413" cy="495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33" tIns="45716" rIns="91433" bIns="45716" numCol="1" anchor="b" anchorCtr="0" compatLnSpc="1">
            <a:prstTxWarp prst="textNoShape">
              <a:avLst/>
            </a:prstTxWarp>
          </a:bodyPr>
          <a:lstStyle>
            <a:lvl1pPr eaLnBrk="1" hangingPunct="1">
              <a:defRPr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endParaRPr lang="fr-CH" altLang="fr-FR"/>
          </a:p>
        </p:txBody>
      </p:sp>
      <p:sp>
        <p:nvSpPr>
          <p:cNvPr id="4101" name="Slide Number Placeholder 4"/>
          <p:cNvSpPr txBox="1">
            <a:spLocks noGrp="1"/>
          </p:cNvSpPr>
          <p:nvPr>
            <p:ph type="sldNum" sz="quarter" idx="3"/>
          </p:nvPr>
        </p:nvSpPr>
        <p:spPr bwMode="auto">
          <a:xfrm>
            <a:off x="3814763" y="9371013"/>
            <a:ext cx="2919412" cy="495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33" tIns="45716" rIns="91433" bIns="45716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fld id="{6576AA52-F9BB-4AEB-82DD-D0AC93E1848B}" type="slidenum">
              <a:rPr lang="fr-CH" altLang="fr-FR"/>
              <a:pPr>
                <a:defRPr/>
              </a:pPr>
              <a:t>‹#›</a:t>
            </a:fld>
            <a:endParaRPr lang="fr-CH" altLang="fr-FR"/>
          </a:p>
        </p:txBody>
      </p:sp>
    </p:spTree>
    <p:extLst>
      <p:ext uri="{BB962C8B-B14F-4D97-AF65-F5344CB8AC3E}">
        <p14:creationId xmlns:p14="http://schemas.microsoft.com/office/powerpoint/2010/main" val="293531304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 txBox="1">
            <a:spLocks noGrp="1"/>
          </p:cNvSpPr>
          <p:nvPr>
            <p:ph type="hdr" sz="quarter"/>
          </p:nvPr>
        </p:nvSpPr>
        <p:spPr>
          <a:xfrm>
            <a:off x="1" y="1"/>
            <a:ext cx="2919413" cy="493713"/>
          </a:xfrm>
          <a:prstGeom prst="rect">
            <a:avLst/>
          </a:prstGeom>
          <a:noFill/>
          <a:ln>
            <a:noFill/>
          </a:ln>
        </p:spPr>
        <p:txBody>
          <a:bodyPr vert="horz" wrap="square" lIns="91433" tIns="45716" rIns="91433" bIns="45716" numCol="1" anchor="t" anchorCtr="0" compatLnSpc="1">
            <a:prstTxWarp prst="textNoShape">
              <a:avLst/>
            </a:prstTxWarp>
            <a:noAutofit/>
          </a:bodyPr>
          <a:lstStyle>
            <a:lvl1pPr eaLnBrk="1" hangingPunct="1">
              <a:defRPr sz="1200"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endParaRPr lang="fr-CH" altLang="ja-JP"/>
          </a:p>
        </p:txBody>
      </p:sp>
      <p:sp>
        <p:nvSpPr>
          <p:cNvPr id="3" name="Date Placeholder 2"/>
          <p:cNvSpPr txBox="1">
            <a:spLocks noGrp="1"/>
          </p:cNvSpPr>
          <p:nvPr>
            <p:ph type="dt" idx="1"/>
          </p:nvPr>
        </p:nvSpPr>
        <p:spPr>
          <a:xfrm>
            <a:off x="3814763" y="1"/>
            <a:ext cx="2919412" cy="493713"/>
          </a:xfrm>
          <a:prstGeom prst="rect">
            <a:avLst/>
          </a:prstGeom>
          <a:noFill/>
          <a:ln>
            <a:noFill/>
          </a:ln>
        </p:spPr>
        <p:txBody>
          <a:bodyPr vert="horz" wrap="square" lIns="91433" tIns="45716" rIns="91433" bIns="45716" numCol="1" anchor="t" anchorCtr="0" compatLnSpc="1">
            <a:prstTxWarp prst="textNoShape">
              <a:avLst/>
            </a:prstTxWarp>
            <a:noAutofit/>
          </a:bodyPr>
          <a:lstStyle>
            <a:lvl1pPr algn="r" eaLnBrk="1" hangingPunct="1">
              <a:defRPr sz="1200"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fld id="{733F9FE6-6297-44FA-A0FD-2CA7EA28E294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6148" name="Slide Image Placeholder 3"/>
          <p:cNvSpPr>
            <a:spLocks noGrp="1" noRot="1" noChangeAspect="1"/>
          </p:cNvSpPr>
          <p:nvPr>
            <p:ph type="sldImg" idx="2"/>
          </p:nvPr>
        </p:nvSpPr>
        <p:spPr bwMode="auto">
          <a:xfrm>
            <a:off x="901700" y="739775"/>
            <a:ext cx="4932363" cy="3700463"/>
          </a:xfrm>
          <a:prstGeom prst="rect">
            <a:avLst/>
          </a:prstGeom>
          <a:noFill/>
          <a:ln w="12701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Notes Placeholder 4"/>
          <p:cNvSpPr txBox="1">
            <a:spLocks noGrp="1"/>
          </p:cNvSpPr>
          <p:nvPr>
            <p:ph type="body" sz="quarter" idx="3"/>
          </p:nvPr>
        </p:nvSpPr>
        <p:spPr>
          <a:xfrm>
            <a:off x="673101" y="4686300"/>
            <a:ext cx="5389563" cy="4440238"/>
          </a:xfrm>
          <a:prstGeom prst="rect">
            <a:avLst/>
          </a:prstGeom>
          <a:noFill/>
          <a:ln>
            <a:noFill/>
          </a:ln>
        </p:spPr>
        <p:txBody>
          <a:bodyPr vert="horz" wrap="square" lIns="91433" tIns="45716" rIns="91433" bIns="45716" anchor="t" anchorCtr="0" compatLnSpc="1">
            <a:noAutofit/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  <a:endParaRPr lang="fr-CH" noProof="0"/>
          </a:p>
        </p:txBody>
      </p:sp>
      <p:sp>
        <p:nvSpPr>
          <p:cNvPr id="6" name="Footer Placeholder 5"/>
          <p:cNvSpPr txBox="1">
            <a:spLocks noGrp="1"/>
          </p:cNvSpPr>
          <p:nvPr>
            <p:ph type="ftr" sz="quarter" idx="4"/>
          </p:nvPr>
        </p:nvSpPr>
        <p:spPr>
          <a:xfrm>
            <a:off x="1" y="9371013"/>
            <a:ext cx="2919413" cy="493712"/>
          </a:xfrm>
          <a:prstGeom prst="rect">
            <a:avLst/>
          </a:prstGeom>
          <a:noFill/>
          <a:ln>
            <a:noFill/>
          </a:ln>
        </p:spPr>
        <p:txBody>
          <a:bodyPr vert="horz" wrap="square" lIns="91433" tIns="45716" rIns="91433" bIns="45716" numCol="1" anchor="b" anchorCtr="0" compatLnSpc="1">
            <a:prstTxWarp prst="textNoShape">
              <a:avLst/>
            </a:prstTxWarp>
            <a:noAutofit/>
          </a:bodyPr>
          <a:lstStyle>
            <a:lvl1pPr eaLnBrk="1" hangingPunct="1">
              <a:defRPr sz="1200"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endParaRPr lang="fr-CH" altLang="ja-JP"/>
          </a:p>
        </p:txBody>
      </p:sp>
      <p:sp>
        <p:nvSpPr>
          <p:cNvPr id="7" name="Slide Number Placeholder 6"/>
          <p:cNvSpPr txBox="1"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  <a:noFill/>
          <a:ln>
            <a:noFill/>
          </a:ln>
        </p:spPr>
        <p:txBody>
          <a:bodyPr vert="horz" wrap="square" lIns="91433" tIns="45716" rIns="91433" bIns="45716" numCol="1" anchor="b" anchorCtr="0" compatLnSpc="1">
            <a:prstTxWarp prst="textNoShape">
              <a:avLst/>
            </a:prstTxWarp>
            <a:noAutofit/>
          </a:bodyPr>
          <a:lstStyle>
            <a:lvl1pPr algn="r" eaLnBrk="1" hangingPunct="1">
              <a:defRPr sz="1200"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fld id="{1E5E3A29-EBD8-4C4A-BBC4-C1583BA9E49B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180057600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0"/>
      </a:spcBef>
      <a:spcAft>
        <a:spcPct val="0"/>
      </a:spcAft>
      <a:defRPr lang="en-US" sz="1200" kern="1200">
        <a:solidFill>
          <a:srgbClr val="000000"/>
        </a:solidFill>
        <a:latin typeface="Calibri"/>
        <a:ea typeface=""/>
        <a:cs typeface=""/>
      </a:defRPr>
    </a:lvl1pPr>
    <a:lvl2pPr marL="457200" lvl="1" algn="l" rtl="0" eaLnBrk="0" fontAlgn="base" hangingPunct="0">
      <a:spcBef>
        <a:spcPct val="0"/>
      </a:spcBef>
      <a:spcAft>
        <a:spcPct val="0"/>
      </a:spcAft>
      <a:defRPr lang="en-US" sz="1200" kern="1200">
        <a:solidFill>
          <a:srgbClr val="000000"/>
        </a:solidFill>
        <a:latin typeface="Calibri"/>
        <a:ea typeface=""/>
        <a:cs typeface=""/>
      </a:defRPr>
    </a:lvl2pPr>
    <a:lvl3pPr marL="914400" lvl="2" algn="l" rtl="0" eaLnBrk="0" fontAlgn="base" hangingPunct="0">
      <a:spcBef>
        <a:spcPct val="0"/>
      </a:spcBef>
      <a:spcAft>
        <a:spcPct val="0"/>
      </a:spcAft>
      <a:defRPr lang="en-US" sz="1200" kern="1200">
        <a:solidFill>
          <a:srgbClr val="000000"/>
        </a:solidFill>
        <a:latin typeface="Calibri"/>
        <a:ea typeface=""/>
        <a:cs typeface=""/>
      </a:defRPr>
    </a:lvl3pPr>
    <a:lvl4pPr marL="1371600" lvl="3" algn="l" rtl="0" eaLnBrk="0" fontAlgn="base" hangingPunct="0">
      <a:spcBef>
        <a:spcPct val="0"/>
      </a:spcBef>
      <a:spcAft>
        <a:spcPct val="0"/>
      </a:spcAft>
      <a:defRPr lang="en-US" sz="1200" kern="1200">
        <a:solidFill>
          <a:srgbClr val="000000"/>
        </a:solidFill>
        <a:latin typeface="Calibri"/>
        <a:ea typeface=""/>
        <a:cs typeface=""/>
      </a:defRPr>
    </a:lvl4pPr>
    <a:lvl5pPr marL="1828800" lvl="4" algn="l" rtl="0" eaLnBrk="0" fontAlgn="base" hangingPunct="0">
      <a:spcBef>
        <a:spcPct val="0"/>
      </a:spcBef>
      <a:spcAft>
        <a:spcPct val="0"/>
      </a:spcAft>
      <a:defRPr lang="en-US" sz="1200" kern="1200">
        <a:solidFill>
          <a:srgbClr val="000000"/>
        </a:solidFill>
        <a:latin typeface="Calibri"/>
        <a:ea typeface=""/>
        <a:cs typeface="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Slide Image Placeholder 1">
            <a:extLst>
              <a:ext uri="{FF2B5EF4-FFF2-40B4-BE49-F238E27FC236}">
                <a16:creationId xmlns:a16="http://schemas.microsoft.com/office/drawing/2014/main" id="{1B2D7C5F-3530-4547-8394-E530BF907688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7411" name="Notes Placeholder 2">
            <a:extLst>
              <a:ext uri="{FF2B5EF4-FFF2-40B4-BE49-F238E27FC236}">
                <a16:creationId xmlns:a16="http://schemas.microsoft.com/office/drawing/2014/main" id="{C801E3A9-54A0-491B-859B-A33278F5B721}"/>
              </a:ext>
            </a:extLst>
          </p:cNvPr>
          <p:cNvSpPr txBox="1"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numCol="1">
            <a:prstTxWarp prst="textNoShape">
              <a:avLst/>
            </a:prstTxWarp>
          </a:bodyPr>
          <a:lstStyle/>
          <a:p>
            <a:endParaRPr altLang="fr-FR">
              <a:latin typeface="Calibri" panose="020F0502020204030204" pitchFamily="34" charset="0"/>
            </a:endParaRPr>
          </a:p>
        </p:txBody>
      </p:sp>
      <p:sp>
        <p:nvSpPr>
          <p:cNvPr id="17412" name="Slide Number Placeholder 3">
            <a:extLst>
              <a:ext uri="{FF2B5EF4-FFF2-40B4-BE49-F238E27FC236}">
                <a16:creationId xmlns:a16="http://schemas.microsoft.com/office/drawing/2014/main" id="{156D9748-9CAA-4DA6-BEE0-4F7994BF508A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74700" indent="-296863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92213" indent="-238125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70050" indent="-238125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147888" indent="-238125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605088" indent="-2381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3062288" indent="-2381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519488" indent="-2381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976688" indent="-2381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42EADB00-21B0-4CC7-8145-7FD439A4999C}" type="slidenum">
              <a:rPr lang="en-US" altLang="fr-FR" smtClean="0">
                <a:solidFill>
                  <a:srgbClr val="000000"/>
                </a:solidFill>
                <a:ea typeface="ＭＳ Ｐゴシック" panose="020B0600070205080204" pitchFamily="34" charset="-128"/>
              </a:rPr>
              <a:pPr/>
              <a:t>1</a:t>
            </a:fld>
            <a:endParaRPr lang="en-US" altLang="fr-FR">
              <a:solidFill>
                <a:srgbClr val="000000"/>
              </a:solidFill>
              <a:ea typeface="ＭＳ Ｐゴシック" panose="020B0600070205080204" pitchFamily="34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Slide Image Placeholder 1">
            <a:extLst>
              <a:ext uri="{FF2B5EF4-FFF2-40B4-BE49-F238E27FC236}">
                <a16:creationId xmlns:a16="http://schemas.microsoft.com/office/drawing/2014/main" id="{D9979A8A-F10C-4708-B5BD-563C76D7144D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8435" name="Notes Placeholder 2">
            <a:extLst>
              <a:ext uri="{FF2B5EF4-FFF2-40B4-BE49-F238E27FC236}">
                <a16:creationId xmlns:a16="http://schemas.microsoft.com/office/drawing/2014/main" id="{1F48DBA1-2D34-4DC9-9738-C97A025A26AA}"/>
              </a:ext>
            </a:extLst>
          </p:cNvPr>
          <p:cNvSpPr txBox="1"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altLang="fr-FR">
              <a:latin typeface="Calibri" panose="020F0502020204030204" pitchFamily="34" charset="0"/>
            </a:endParaRPr>
          </a:p>
          <a:p>
            <a:pPr eaLnBrk="1" hangingPunct="1"/>
            <a:endParaRPr lang="en-GB" altLang="fr-FR">
              <a:latin typeface="Calibri" panose="020F0502020204030204" pitchFamily="34" charset="0"/>
            </a:endParaRPr>
          </a:p>
        </p:txBody>
      </p:sp>
      <p:sp>
        <p:nvSpPr>
          <p:cNvPr id="18436" name="Slide Number Placeholder 3">
            <a:extLst>
              <a:ext uri="{FF2B5EF4-FFF2-40B4-BE49-F238E27FC236}">
                <a16:creationId xmlns:a16="http://schemas.microsoft.com/office/drawing/2014/main" id="{E2890E0A-D6BD-4550-B1EB-5612548634A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8BCAEC6D-7205-47E2-B559-557C9A630DC4}" type="slidenum">
              <a:rPr lang="en-GB" altLang="fr-FR" smtClean="0"/>
              <a:pPr/>
              <a:t>5</a:t>
            </a:fld>
            <a:endParaRPr lang="en-GB" alt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95513" y="836613"/>
            <a:ext cx="4751387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tle 1"/>
          <p:cNvSpPr txBox="1">
            <a:spLocks noGrp="1"/>
          </p:cNvSpPr>
          <p:nvPr>
            <p:ph type="ctrTitle"/>
          </p:nvPr>
        </p:nvSpPr>
        <p:spPr>
          <a:xfrm>
            <a:off x="685800" y="2130423"/>
            <a:ext cx="7772400" cy="1470026"/>
          </a:xfrm>
        </p:spPr>
        <p:txBody>
          <a:bodyPr/>
          <a:lstStyle>
            <a:lvl1pPr>
              <a:defRPr sz="4000"/>
            </a:lvl1pPr>
          </a:lstStyle>
          <a:p>
            <a:pPr lvl="0"/>
            <a:r>
              <a:rPr lang="en-US"/>
              <a:t>Click to edit Master title style</a:t>
            </a:r>
            <a:endParaRPr lang="fr-CH"/>
          </a:p>
        </p:txBody>
      </p:sp>
      <p:sp>
        <p:nvSpPr>
          <p:cNvPr id="3" name="Subtitle 2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3"/>
          </a:xfrm>
        </p:spPr>
        <p:txBody>
          <a:bodyPr anchorCtr="1"/>
          <a:lstStyle>
            <a:lvl1pPr marL="0" indent="0" algn="ctr">
              <a:buNone/>
              <a:defRPr>
                <a:solidFill>
                  <a:srgbClr val="898989"/>
                </a:solidFill>
                <a:latin typeface="Segoe UI" pitchFamily="34"/>
                <a:ea typeface="Segoe UI" pitchFamily="34"/>
                <a:cs typeface="Segoe UI" pitchFamily="34"/>
              </a:defRPr>
            </a:lvl1pPr>
          </a:lstStyle>
          <a:p>
            <a:pPr lvl="0"/>
            <a:r>
              <a:rPr lang="en-US"/>
              <a:t>Click to edit Master subtitle style</a:t>
            </a:r>
            <a:endParaRPr lang="fr-CH"/>
          </a:p>
        </p:txBody>
      </p:sp>
      <p:sp>
        <p:nvSpPr>
          <p:cNvPr id="5" name="Date Placeholder 3"/>
          <p:cNvSpPr txBox="1"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86EEA5-93E6-4D09-B771-7DE62CC6AC2D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F35B8B-F6CA-416A-BF29-751AFD98A87E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69199604"/>
      </p:ext>
    </p:extLst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>
          <a:xfrm>
            <a:off x="1792288" y="4800600"/>
            <a:ext cx="5486400" cy="566735"/>
          </a:xfrm>
        </p:spPr>
        <p:txBody>
          <a:bodyPr anchor="b" anchorCtr="0"/>
          <a:lstStyle>
            <a:lvl1pPr algn="l">
              <a:defRPr sz="2000" b="1"/>
            </a:lvl1pPr>
          </a:lstStyle>
          <a:p>
            <a:pPr lvl="0"/>
            <a:r>
              <a:rPr lang="en-US"/>
              <a:t>Click to edit Master title style</a:t>
            </a:r>
            <a:endParaRPr lang="fr-CH"/>
          </a:p>
        </p:txBody>
      </p:sp>
      <p:sp>
        <p:nvSpPr>
          <p:cNvPr id="3" name="Picture Placeholder 2"/>
          <p:cNvSpPr txBox="1">
            <a:spLocks noGrp="1"/>
          </p:cNvSpPr>
          <p:nvPr>
            <p:ph type="pic" idx="1"/>
          </p:nvPr>
        </p:nvSpPr>
        <p:spPr>
          <a:xfrm>
            <a:off x="1792288" y="612776"/>
            <a:ext cx="5486400" cy="4114800"/>
          </a:xfrm>
        </p:spPr>
        <p:txBody>
          <a:bodyPr>
            <a:noAutofit/>
          </a:bodyPr>
          <a:lstStyle>
            <a:lvl1pPr marL="0" indent="0">
              <a:spcBef>
                <a:spcPts val="800"/>
              </a:spcBef>
              <a:buNone/>
              <a:defRPr sz="3200"/>
            </a:lvl1pPr>
          </a:lstStyle>
          <a:p>
            <a:pPr lvl="0"/>
            <a:r>
              <a:rPr lang="en-US" noProof="0" dirty="0"/>
              <a:t>Click icon to add picture</a:t>
            </a:r>
            <a:endParaRPr lang="fr-CH" noProof="0"/>
          </a:p>
        </p:txBody>
      </p:sp>
      <p:sp>
        <p:nvSpPr>
          <p:cNvPr id="4" name="Text Placeholder 3"/>
          <p:cNvSpPr txBox="1">
            <a:spLocks noGrp="1"/>
          </p:cNvSpPr>
          <p:nvPr>
            <p:ph type="body" idx="2"/>
          </p:nvPr>
        </p:nvSpPr>
        <p:spPr>
          <a:xfrm>
            <a:off x="1792288" y="5367335"/>
            <a:ext cx="5486400" cy="804864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 txBox="1"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13F844-E577-4320-A508-F8613D87BDA9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6" name="Footer Placeholder 4"/>
          <p:cNvSpPr txBox="1"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t>SCM 6-7 October 2015</a:t>
            </a:r>
          </a:p>
        </p:txBody>
      </p:sp>
      <p:sp>
        <p:nvSpPr>
          <p:cNvPr id="7" name="Slide Number Placeholder 5"/>
          <p:cNvSpPr txBox="1"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BABF71-E1B6-4379-BC07-C12DB2080F1E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2185076354"/>
      </p:ext>
    </p:extLst>
  </p:cSld>
  <p:clrMapOvr>
    <a:masterClrMapping/>
  </p:clrMapOvr>
  <p:transition spd="slow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  <a:endParaRPr lang="fr-CH"/>
          </a:p>
        </p:txBody>
      </p:sp>
      <p:sp>
        <p:nvSpPr>
          <p:cNvPr id="3" name="Vertical Text Placeholder 2"/>
          <p:cNvSpPr txBox="1"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CH"/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A1015B-CF3E-4BB7-862D-BE7FD2F9D5F1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t>SCM 6-7 October 2015</a:t>
            </a:r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9ADAA0-BDBE-4B65-9A2C-2CD5E90EDACC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4146166074"/>
      </p:ext>
    </p:extLst>
  </p:cSld>
  <p:clrMapOvr>
    <a:masterClrMapping/>
  </p:clrMapOvr>
  <p:transition spd="slow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 txBox="1"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9"/>
          </a:xfrm>
        </p:spPr>
        <p:txBody>
          <a:bodyPr vert="eaVert"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  <a:endParaRPr lang="fr-CH"/>
          </a:p>
        </p:txBody>
      </p:sp>
      <p:sp>
        <p:nvSpPr>
          <p:cNvPr id="3" name="Vertical Text Placeholder 2"/>
          <p:cNvSpPr txBox="1">
            <a:spLocks noGrp="1"/>
          </p:cNvSpPr>
          <p:nvPr>
            <p:ph type="body" orient="vert" idx="1"/>
          </p:nvPr>
        </p:nvSpPr>
        <p:spPr>
          <a:xfrm>
            <a:off x="457200" y="274640"/>
            <a:ext cx="6019796" cy="5851529"/>
          </a:xfrm>
        </p:spPr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CH"/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AC78A6-AA81-4ED7-84C5-A76FB56957D9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t>SCM 6-7 October 2015</a:t>
            </a:r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39781E-9BC3-4D42-87DE-D29FE2470FA0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1712021386"/>
      </p:ext>
    </p:extLst>
  </p:cSld>
  <p:clrMapOvr>
    <a:masterClrMapping/>
  </p:clrMapOvr>
  <p:transition spd="slow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96757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  <a:endParaRPr lang="fr-CH"/>
          </a:p>
        </p:txBody>
      </p:sp>
      <p:sp>
        <p:nvSpPr>
          <p:cNvPr id="3" name="Content Placeholder 2"/>
          <p:cNvSpPr txBox="1">
            <a:spLocks noGrp="1"/>
          </p:cNvSpPr>
          <p:nvPr>
            <p:ph idx="1"/>
          </p:nvPr>
        </p:nvSpPr>
        <p:spPr/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fr-CH" dirty="0"/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D5C2F0-9EB0-4F07-945E-593688854AEF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5" name="Slide Number Placeholder 5"/>
          <p:cNvSpPr txBox="1"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8999E1-FABD-4B58-B49B-ED77A7964EC0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1914516788"/>
      </p:ext>
    </p:extLst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CH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CF97DD-49AC-4CB0-A1F2-A17002F12986}" type="datetime1">
              <a:rPr lang="fr-FR" altLang="ja-JP"/>
              <a:pPr>
                <a:defRPr/>
              </a:pPr>
              <a:t>04/12/2020</a:t>
            </a:fld>
            <a:endParaRPr lang="fr-FR" altLang="ja-JP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t>SCM 6-7 October 2015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D7AF3A-1A23-46AF-93DF-0CC0E12213B0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1424770018"/>
      </p:ext>
    </p:extLst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>
          <a:xfrm>
            <a:off x="722311" y="4406895"/>
            <a:ext cx="7772400" cy="1362071"/>
          </a:xfrm>
        </p:spPr>
        <p:txBody>
          <a:bodyPr anchor="t" anchorCtr="0"/>
          <a:lstStyle>
            <a:lvl1pPr algn="l">
              <a:defRPr cap="all"/>
            </a:lvl1pPr>
          </a:lstStyle>
          <a:p>
            <a:pPr lvl="0"/>
            <a:r>
              <a:rPr lang="en-US"/>
              <a:t>Click to edit Master title style</a:t>
            </a:r>
            <a:endParaRPr lang="fr-CH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1"/>
          </p:nvPr>
        </p:nvSpPr>
        <p:spPr>
          <a:xfrm>
            <a:off x="722311" y="2906713"/>
            <a:ext cx="7772400" cy="1500182"/>
          </a:xfrm>
        </p:spPr>
        <p:txBody>
          <a:bodyPr anchor="b"/>
          <a:lstStyle>
            <a:lvl1pPr marL="0" indent="0">
              <a:spcBef>
                <a:spcPts val="500"/>
              </a:spcBef>
              <a:buNone/>
              <a:defRPr sz="2000">
                <a:solidFill>
                  <a:srgbClr val="898989"/>
                </a:solidFill>
              </a:defRPr>
            </a:lvl1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C7B39C-CA93-4EE7-AE83-0031D02D1933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t>SCM 6-7 October 2015</a:t>
            </a:r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FD6086-1E4F-48C7-8540-5791888DE996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2137282160"/>
      </p:ext>
    </p:extLst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6"/>
          <p:cNvSpPr/>
          <p:nvPr userDrawn="1"/>
        </p:nvSpPr>
        <p:spPr>
          <a:xfrm>
            <a:off x="72845" y="6126163"/>
            <a:ext cx="1737975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en-US" sz="4400" b="1" dirty="0">
                <a:ln w="10160">
                  <a:solidFill>
                    <a:schemeClr val="accent5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</a:rPr>
              <a:t>DRAFT</a:t>
            </a:r>
          </a:p>
        </p:txBody>
      </p:sp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  <a:endParaRPr lang="fr-CH"/>
          </a:p>
        </p:txBody>
      </p:sp>
      <p:sp>
        <p:nvSpPr>
          <p:cNvPr id="3" name="Content Placeholder 2"/>
          <p:cNvSpPr txBox="1">
            <a:spLocks noGrp="1"/>
          </p:cNvSpPr>
          <p:nvPr>
            <p:ph idx="1"/>
          </p:nvPr>
        </p:nvSpPr>
        <p:spPr>
          <a:xfrm>
            <a:off x="457200" y="1600200"/>
            <a:ext cx="4038603" cy="4525959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CH"/>
          </a:p>
        </p:txBody>
      </p:sp>
      <p:sp>
        <p:nvSpPr>
          <p:cNvPr id="4" name="Content Placeholder 3"/>
          <p:cNvSpPr txBox="1">
            <a:spLocks noGrp="1"/>
          </p:cNvSpPr>
          <p:nvPr>
            <p:ph idx="2"/>
          </p:nvPr>
        </p:nvSpPr>
        <p:spPr>
          <a:xfrm>
            <a:off x="4648196" y="1600200"/>
            <a:ext cx="4038603" cy="4525959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CH"/>
          </a:p>
        </p:txBody>
      </p:sp>
      <p:sp>
        <p:nvSpPr>
          <p:cNvPr id="6" name="Date Placeholder 3"/>
          <p:cNvSpPr txBox="1"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78D5B6-E63D-414D-80CA-35D4323EABC6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7" name="Footer Placeholder 4"/>
          <p:cNvSpPr txBox="1"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t>SCM 6-7 October 2015</a:t>
            </a:r>
          </a:p>
        </p:txBody>
      </p:sp>
      <p:sp>
        <p:nvSpPr>
          <p:cNvPr id="8" name="Slide Number Placeholder 5"/>
          <p:cNvSpPr txBox="1"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CD98FE-6AEE-4EEE-85CF-1F2E791784D2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2060274765"/>
      </p:ext>
    </p:extLst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  <a:endParaRPr lang="fr-CH"/>
          </a:p>
        </p:txBody>
      </p:sp>
      <p:sp>
        <p:nvSpPr>
          <p:cNvPr id="3" name="Text Placeholder 2"/>
          <p:cNvSpPr txBox="1">
            <a:spLocks noGrp="1"/>
          </p:cNvSpPr>
          <p:nvPr>
            <p:ph type="body" idx="1"/>
          </p:nvPr>
        </p:nvSpPr>
        <p:spPr>
          <a:xfrm>
            <a:off x="457200" y="1535113"/>
            <a:ext cx="4040184" cy="639759"/>
          </a:xfrm>
        </p:spPr>
        <p:txBody>
          <a:bodyPr anchor="b"/>
          <a:lstStyle>
            <a:lvl1pPr marL="0" indent="0">
              <a:spcBef>
                <a:spcPts val="600"/>
              </a:spcBef>
              <a:buNone/>
              <a:defRPr sz="2400" b="1"/>
            </a:lvl1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 txBox="1">
            <a:spLocks noGrp="1"/>
          </p:cNvSpPr>
          <p:nvPr>
            <p:ph idx="2"/>
          </p:nvPr>
        </p:nvSpPr>
        <p:spPr>
          <a:xfrm>
            <a:off x="457200" y="2174872"/>
            <a:ext cx="4040184" cy="3951286"/>
          </a:xfrm>
        </p:spPr>
        <p:txBody>
          <a:bodyPr/>
          <a:lstStyle>
            <a:lvl1pPr>
              <a:spcBef>
                <a:spcPts val="600"/>
              </a:spcBef>
              <a:defRPr sz="2400"/>
            </a:lvl1pPr>
            <a:lvl2pPr>
              <a:spcBef>
                <a:spcPts val="500"/>
              </a:spcBef>
              <a:defRPr sz="2000"/>
            </a:lvl2pPr>
            <a:lvl3pPr>
              <a:spcBef>
                <a:spcPts val="400"/>
              </a:spcBef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CH"/>
          </a:p>
        </p:txBody>
      </p:sp>
      <p:sp>
        <p:nvSpPr>
          <p:cNvPr id="5" name="Text Placeholder 4"/>
          <p:cNvSpPr txBox="1">
            <a:spLocks noGrp="1"/>
          </p:cNvSpPr>
          <p:nvPr>
            <p:ph type="body" idx="3"/>
          </p:nvPr>
        </p:nvSpPr>
        <p:spPr>
          <a:xfrm>
            <a:off x="4645023" y="1535113"/>
            <a:ext cx="4041776" cy="639759"/>
          </a:xfrm>
        </p:spPr>
        <p:txBody>
          <a:bodyPr anchor="b"/>
          <a:lstStyle>
            <a:lvl1pPr marL="0" indent="0">
              <a:spcBef>
                <a:spcPts val="600"/>
              </a:spcBef>
              <a:buNone/>
              <a:defRPr sz="2400" b="1"/>
            </a:lvl1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 txBox="1">
            <a:spLocks noGrp="1"/>
          </p:cNvSpPr>
          <p:nvPr>
            <p:ph idx="4"/>
          </p:nvPr>
        </p:nvSpPr>
        <p:spPr>
          <a:xfrm>
            <a:off x="4645023" y="2174872"/>
            <a:ext cx="4041776" cy="3951286"/>
          </a:xfrm>
        </p:spPr>
        <p:txBody>
          <a:bodyPr/>
          <a:lstStyle>
            <a:lvl1pPr>
              <a:spcBef>
                <a:spcPts val="600"/>
              </a:spcBef>
              <a:defRPr sz="2400"/>
            </a:lvl1pPr>
            <a:lvl2pPr>
              <a:spcBef>
                <a:spcPts val="500"/>
              </a:spcBef>
              <a:defRPr sz="2000"/>
            </a:lvl2pPr>
            <a:lvl3pPr>
              <a:spcBef>
                <a:spcPts val="400"/>
              </a:spcBef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CH"/>
          </a:p>
        </p:txBody>
      </p:sp>
      <p:sp>
        <p:nvSpPr>
          <p:cNvPr id="7" name="Date Placeholder 3"/>
          <p:cNvSpPr txBox="1"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46CA3D-D44C-4279-903A-B824DDAF2990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8" name="Footer Placeholder 4"/>
          <p:cNvSpPr txBox="1"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t>SCM 6-7 October 2015</a:t>
            </a:r>
          </a:p>
        </p:txBody>
      </p:sp>
      <p:sp>
        <p:nvSpPr>
          <p:cNvPr id="9" name="Slide Number Placeholder 5"/>
          <p:cNvSpPr txBox="1"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EE2F2A-0FA1-4475-8BE4-8BAF849D1DDA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3578119742"/>
      </p:ext>
    </p:extLst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Click to edit Master title style</a:t>
            </a:r>
            <a:endParaRPr lang="fr-CH"/>
          </a:p>
        </p:txBody>
      </p:sp>
      <p:sp>
        <p:nvSpPr>
          <p:cNvPr id="3" name="Date Placeholder 3"/>
          <p:cNvSpPr txBox="1"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2F6204-F8DC-4D33-B8F6-B8D526160C6D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4" name="Footer Placeholder 4"/>
          <p:cNvSpPr txBox="1"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t>SCM 6-7 October 2015</a:t>
            </a:r>
          </a:p>
        </p:txBody>
      </p:sp>
      <p:sp>
        <p:nvSpPr>
          <p:cNvPr id="5" name="Slide Number Placeholder 5"/>
          <p:cNvSpPr txBox="1"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757281-4028-47B3-8A61-F496A5520D6E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308620212"/>
      </p:ext>
    </p:extLst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 txBox="1"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98BF7D-D5CB-4C51-9012-44B2B0601D7B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3" name="Footer Placeholder 4"/>
          <p:cNvSpPr txBox="1"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t>SCM 6-7 October 2015</a:t>
            </a:r>
          </a:p>
        </p:txBody>
      </p:sp>
      <p:sp>
        <p:nvSpPr>
          <p:cNvPr id="4" name="Slide Number Placeholder 5"/>
          <p:cNvSpPr txBox="1"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5250C5A-03B6-4262-8C3E-2011139F1768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2417971089"/>
      </p:ext>
    </p:extLst>
  </p:cSld>
  <p:clrMapOvr>
    <a:masterClrMapping/>
  </p:clrMapOvr>
  <p:transition spd="slow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 noGrp="1"/>
          </p:cNvSpPr>
          <p:nvPr>
            <p:ph type="title"/>
          </p:nvPr>
        </p:nvSpPr>
        <p:spPr>
          <a:xfrm>
            <a:off x="457200" y="273048"/>
            <a:ext cx="3008311" cy="1162046"/>
          </a:xfrm>
        </p:spPr>
        <p:txBody>
          <a:bodyPr anchor="b" anchorCtr="0"/>
          <a:lstStyle>
            <a:lvl1pPr algn="l">
              <a:defRPr sz="2000" b="1"/>
            </a:lvl1pPr>
          </a:lstStyle>
          <a:p>
            <a:pPr lvl="0"/>
            <a:r>
              <a:rPr lang="en-US"/>
              <a:t>Click to edit Master title style</a:t>
            </a:r>
            <a:endParaRPr lang="fr-CH"/>
          </a:p>
        </p:txBody>
      </p:sp>
      <p:sp>
        <p:nvSpPr>
          <p:cNvPr id="3" name="Content Placeholder 2"/>
          <p:cNvSpPr txBox="1">
            <a:spLocks noGrp="1"/>
          </p:cNvSpPr>
          <p:nvPr>
            <p:ph idx="1"/>
          </p:nvPr>
        </p:nvSpPr>
        <p:spPr>
          <a:xfrm>
            <a:off x="3575047" y="273048"/>
            <a:ext cx="5111752" cy="5853110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CH"/>
          </a:p>
        </p:txBody>
      </p:sp>
      <p:sp>
        <p:nvSpPr>
          <p:cNvPr id="4" name="Text Placeholder 3"/>
          <p:cNvSpPr txBox="1">
            <a:spLocks noGrp="1"/>
          </p:cNvSpPr>
          <p:nvPr>
            <p:ph type="body" idx="2"/>
          </p:nvPr>
        </p:nvSpPr>
        <p:spPr>
          <a:xfrm>
            <a:off x="457200" y="1435095"/>
            <a:ext cx="3008311" cy="4691064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 txBox="1"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A3B1DC-58E6-499B-A0C9-A9EEF90FAF32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6" name="Footer Placeholder 4"/>
          <p:cNvSpPr txBox="1"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t>SCM 6-7 October 2015</a:t>
            </a:r>
          </a:p>
        </p:txBody>
      </p:sp>
      <p:sp>
        <p:nvSpPr>
          <p:cNvPr id="7" name="Slide Number Placeholder 5"/>
          <p:cNvSpPr txBox="1"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2B58D6-1C4D-4976-842D-E63E6A2C98B5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  <p:extLst>
      <p:ext uri="{BB962C8B-B14F-4D97-AF65-F5344CB8AC3E}">
        <p14:creationId xmlns:p14="http://schemas.microsoft.com/office/powerpoint/2010/main" val="3692836782"/>
      </p:ext>
    </p:extLst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 txBox="1"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en-US" altLang="fr-FR"/>
              <a:t>Click to edit Master title style</a:t>
            </a:r>
            <a:endParaRPr lang="fr-CH" altLang="fr-FR"/>
          </a:p>
        </p:txBody>
      </p:sp>
      <p:sp>
        <p:nvSpPr>
          <p:cNvPr id="1027" name="Text Placeholder 2"/>
          <p:cNvSpPr txBox="1"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fr-FR"/>
              <a:t>Click to edit Master text styles</a:t>
            </a:r>
          </a:p>
          <a:p>
            <a:pPr lvl="1"/>
            <a:r>
              <a:rPr lang="en-US" altLang="fr-FR"/>
              <a:t>Second level</a:t>
            </a:r>
          </a:p>
          <a:p>
            <a:pPr lvl="2"/>
            <a:r>
              <a:rPr lang="en-US" altLang="fr-FR"/>
              <a:t>Third level</a:t>
            </a:r>
          </a:p>
          <a:p>
            <a:pPr lvl="3"/>
            <a:r>
              <a:rPr lang="en-US" altLang="fr-FR"/>
              <a:t>Fourth level</a:t>
            </a:r>
          </a:p>
          <a:p>
            <a:pPr lvl="4"/>
            <a:r>
              <a:rPr lang="en-US" altLang="fr-FR"/>
              <a:t>Fifth level</a:t>
            </a:r>
            <a:endParaRPr lang="fr-CH" altLang="fr-FR"/>
          </a:p>
        </p:txBody>
      </p:sp>
      <p:sp>
        <p:nvSpPr>
          <p:cNvPr id="4" name="Date Placeholder 3"/>
          <p:cNvSpPr txBox="1"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>
            <a:lvl1pPr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315829A6-E4B0-41F8-8577-6C6B2CDCE733}" type="datetime1">
              <a:rPr lang="fr-FR" altLang="ja-JP"/>
              <a:pPr>
                <a:defRPr/>
              </a:pPr>
              <a:t>04/12/2020</a:t>
            </a:fld>
            <a:endParaRPr lang="fr-CH" altLang="ja-JP"/>
          </a:p>
        </p:txBody>
      </p:sp>
      <p:sp>
        <p:nvSpPr>
          <p:cNvPr id="5" name="Footer Placeholder 4"/>
          <p:cNvSpPr txBox="1"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1" compatLnSpc="1">
            <a:noAutofit/>
          </a:bodyPr>
          <a:lstStyle>
            <a:lvl1pPr marL="0" marR="0" lvl="0" indent="0" algn="ctr" defTabSz="914400" rtl="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fr-CH" sz="1200" b="0" i="0" u="none" strike="noStrike" kern="1200" cap="none" spc="0" baseline="0">
                <a:solidFill>
                  <a:srgbClr val="898989"/>
                </a:solidFill>
                <a:uFillTx/>
                <a:latin typeface="Calibri"/>
                <a:ea typeface=""/>
                <a:cs typeface=""/>
              </a:defRPr>
            </a:lvl1pPr>
          </a:lstStyle>
          <a:p>
            <a:pPr>
              <a:defRPr/>
            </a:pPr>
            <a:r>
              <a:t>SCM 6-7 October 2015</a:t>
            </a:r>
          </a:p>
        </p:txBody>
      </p:sp>
      <p:sp>
        <p:nvSpPr>
          <p:cNvPr id="6" name="Slide Number Placeholder 5"/>
          <p:cNvSpPr txBox="1"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3721748E-B0A8-4459-9802-CF22D5001DE4}" type="slidenum">
              <a:rPr lang="fr-CH" altLang="ja-JP"/>
              <a:pPr>
                <a:defRPr/>
              </a:pPr>
              <a:t>‹#›</a:t>
            </a:fld>
            <a:endParaRPr lang="fr-CH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88" r:id="rId1"/>
    <p:sldLayoutId id="2147484089" r:id="rId2"/>
    <p:sldLayoutId id="2147484090" r:id="rId3"/>
    <p:sldLayoutId id="2147484080" r:id="rId4"/>
    <p:sldLayoutId id="2147484091" r:id="rId5"/>
    <p:sldLayoutId id="2147484081" r:id="rId6"/>
    <p:sldLayoutId id="2147484082" r:id="rId7"/>
    <p:sldLayoutId id="2147484083" r:id="rId8"/>
    <p:sldLayoutId id="2147484084" r:id="rId9"/>
    <p:sldLayoutId id="2147484085" r:id="rId10"/>
    <p:sldLayoutId id="2147484086" r:id="rId11"/>
    <p:sldLayoutId id="2147484087" r:id="rId12"/>
    <p:sldLayoutId id="2147484092" r:id="rId13"/>
  </p:sldLayoutIdLst>
  <p:transition spd="slow"/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lang="en-US" sz="3600" kern="1200">
          <a:solidFill>
            <a:srgbClr val="AA1133"/>
          </a:solidFill>
          <a:latin typeface="Segoe UI" pitchFamily="34"/>
          <a:ea typeface="Segoe UI" pitchFamily="34"/>
          <a:cs typeface="Segoe UI" pitchFamily="34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AA1133"/>
          </a:solidFill>
          <a:latin typeface="Segoe UI" panose="020B0502040204020203" pitchFamily="34" charset="0"/>
          <a:cs typeface="Segoe UI" panose="020B0502040204020203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AA1133"/>
          </a:solidFill>
          <a:latin typeface="Segoe UI" panose="020B0502040204020203" pitchFamily="34" charset="0"/>
          <a:cs typeface="Segoe UI" panose="020B0502040204020203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AA1133"/>
          </a:solidFill>
          <a:latin typeface="Segoe UI" panose="020B0502040204020203" pitchFamily="34" charset="0"/>
          <a:cs typeface="Segoe UI" panose="020B0502040204020203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AA1133"/>
          </a:solidFill>
          <a:latin typeface="Segoe UI" panose="020B0502040204020203" pitchFamily="34" charset="0"/>
          <a:cs typeface="Segoe UI" panose="020B0502040204020203" pitchFamily="34" charset="0"/>
        </a:defRPr>
      </a:lvl5pPr>
      <a:lvl6pPr marL="457200" algn="ctr" rtl="0" eaLnBrk="0" fontAlgn="base">
        <a:spcBef>
          <a:spcPct val="0"/>
        </a:spcBef>
        <a:spcAft>
          <a:spcPct val="0"/>
        </a:spcAft>
        <a:defRPr sz="3600">
          <a:solidFill>
            <a:srgbClr val="AA1133"/>
          </a:solidFill>
          <a:latin typeface="Segoe UI" panose="020B0502040204020203" pitchFamily="34" charset="0"/>
          <a:cs typeface="Segoe UI" panose="020B0502040204020203" pitchFamily="34" charset="0"/>
        </a:defRPr>
      </a:lvl6pPr>
      <a:lvl7pPr marL="914400" algn="ctr" rtl="0" eaLnBrk="0" fontAlgn="base">
        <a:spcBef>
          <a:spcPct val="0"/>
        </a:spcBef>
        <a:spcAft>
          <a:spcPct val="0"/>
        </a:spcAft>
        <a:defRPr sz="3600">
          <a:solidFill>
            <a:srgbClr val="AA1133"/>
          </a:solidFill>
          <a:latin typeface="Segoe UI" panose="020B0502040204020203" pitchFamily="34" charset="0"/>
          <a:cs typeface="Segoe UI" panose="020B0502040204020203" pitchFamily="34" charset="0"/>
        </a:defRPr>
      </a:lvl7pPr>
      <a:lvl8pPr marL="1371600" algn="ctr" rtl="0" eaLnBrk="0" fontAlgn="base">
        <a:spcBef>
          <a:spcPct val="0"/>
        </a:spcBef>
        <a:spcAft>
          <a:spcPct val="0"/>
        </a:spcAft>
        <a:defRPr sz="3600">
          <a:solidFill>
            <a:srgbClr val="AA1133"/>
          </a:solidFill>
          <a:latin typeface="Segoe UI" panose="020B0502040204020203" pitchFamily="34" charset="0"/>
          <a:cs typeface="Segoe UI" panose="020B0502040204020203" pitchFamily="34" charset="0"/>
        </a:defRPr>
      </a:lvl8pPr>
      <a:lvl9pPr marL="1828800" algn="ctr" rtl="0" eaLnBrk="0" fontAlgn="base">
        <a:spcBef>
          <a:spcPct val="0"/>
        </a:spcBef>
        <a:spcAft>
          <a:spcPct val="0"/>
        </a:spcAft>
        <a:defRPr sz="3600">
          <a:solidFill>
            <a:srgbClr val="AA1133"/>
          </a:solidFill>
          <a:latin typeface="Segoe UI" panose="020B0502040204020203" pitchFamily="34" charset="0"/>
          <a:cs typeface="Segoe UI" panose="020B0502040204020203" pitchFamily="34" charset="0"/>
        </a:defRPr>
      </a:lvl9pPr>
    </p:titleStyle>
    <p:bodyStyle>
      <a:lvl1pPr marL="342900" indent="-342900" algn="l" rtl="0" eaLnBrk="0" fontAlgn="base" hangingPunct="0">
        <a:spcBef>
          <a:spcPts val="700"/>
        </a:spcBef>
        <a:spcAft>
          <a:spcPct val="0"/>
        </a:spcAft>
        <a:buSzPct val="100000"/>
        <a:buFont typeface="Arial" panose="020B0604020202020204" pitchFamily="34" charset="0"/>
        <a:buChar char="•"/>
        <a:defRPr lang="en-US" sz="2800" kern="1200">
          <a:solidFill>
            <a:srgbClr val="000000"/>
          </a:solidFill>
          <a:latin typeface="Times New Roman" pitchFamily="18"/>
          <a:ea typeface=""/>
          <a:cs typeface="Times New Roman" pitchFamily="18"/>
        </a:defRPr>
      </a:lvl1pPr>
      <a:lvl2pPr marL="742950" lvl="1" indent="-285750" algn="l" rtl="0" eaLnBrk="0" fontAlgn="base" hangingPunct="0">
        <a:spcBef>
          <a:spcPts val="600"/>
        </a:spcBef>
        <a:spcAft>
          <a:spcPct val="0"/>
        </a:spcAft>
        <a:buSzPct val="100000"/>
        <a:buFont typeface="Arial" panose="020B0604020202020204" pitchFamily="34" charset="0"/>
        <a:buChar char="–"/>
        <a:defRPr lang="en-US" sz="2400" kern="1200">
          <a:solidFill>
            <a:srgbClr val="000000"/>
          </a:solidFill>
          <a:latin typeface="Times New Roman" pitchFamily="18"/>
          <a:ea typeface=""/>
          <a:cs typeface="Times New Roman" pitchFamily="18"/>
        </a:defRPr>
      </a:lvl2pPr>
      <a:lvl3pPr marL="1143000" lvl="2" indent="-228600" algn="l" rtl="0" eaLnBrk="0" fontAlgn="base" hangingPunct="0">
        <a:spcBef>
          <a:spcPts val="500"/>
        </a:spcBef>
        <a:spcAft>
          <a:spcPct val="0"/>
        </a:spcAft>
        <a:buSzPct val="100000"/>
        <a:buFont typeface="Arial" panose="020B0604020202020204" pitchFamily="34" charset="0"/>
        <a:buChar char="•"/>
        <a:defRPr lang="en-US" sz="2000" kern="1200">
          <a:solidFill>
            <a:srgbClr val="000000"/>
          </a:solidFill>
          <a:latin typeface="Times New Roman" pitchFamily="18"/>
          <a:ea typeface=""/>
          <a:cs typeface="Times New Roman" pitchFamily="18"/>
        </a:defRPr>
      </a:lvl3pPr>
      <a:lvl4pPr marL="1600200" lvl="3" indent="-228600" algn="l" rtl="0" eaLnBrk="0" fontAlgn="base" hangingPunct="0">
        <a:spcBef>
          <a:spcPts val="400"/>
        </a:spcBef>
        <a:spcAft>
          <a:spcPct val="0"/>
        </a:spcAft>
        <a:buSzPct val="100000"/>
        <a:buFont typeface="Arial" panose="020B0604020202020204" pitchFamily="34" charset="0"/>
        <a:buChar char="–"/>
        <a:defRPr lang="en-US" kern="1200">
          <a:solidFill>
            <a:srgbClr val="000000"/>
          </a:solidFill>
          <a:latin typeface="Times New Roman" pitchFamily="18"/>
          <a:ea typeface=""/>
          <a:cs typeface="Times New Roman" pitchFamily="18"/>
        </a:defRPr>
      </a:lvl4pPr>
      <a:lvl5pPr marL="2057400" lvl="4" indent="-228600" algn="l" rtl="0" eaLnBrk="0" fontAlgn="base" hangingPunct="0">
        <a:spcBef>
          <a:spcPts val="400"/>
        </a:spcBef>
        <a:spcAft>
          <a:spcPct val="0"/>
        </a:spcAft>
        <a:buSzPct val="100000"/>
        <a:buFont typeface="Arial" panose="020B0604020202020204" pitchFamily="34" charset="0"/>
        <a:buChar char="»"/>
        <a:defRPr lang="en-US" kern="1200">
          <a:solidFill>
            <a:srgbClr val="000000"/>
          </a:solidFill>
          <a:latin typeface="Times New Roman" pitchFamily="18"/>
          <a:ea typeface=""/>
          <a:cs typeface="Times New Roman" pitchFamily="18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A3A4E51-4960-440A-8A2F-EDBC0DE61C0D}"/>
              </a:ext>
            </a:extLst>
          </p:cNvPr>
          <p:cNvSpPr txBox="1">
            <a:spLocks/>
          </p:cNvSpPr>
          <p:nvPr/>
        </p:nvSpPr>
        <p:spPr>
          <a:xfrm>
            <a:off x="1050534" y="3814502"/>
            <a:ext cx="7042932" cy="1398508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endParaRPr lang="en-US" sz="2800" b="1" dirty="0">
              <a:solidFill>
                <a:prstClr val="black"/>
              </a:solidFill>
              <a:latin typeface="Univers" panose="020B0503020202020204" pitchFamily="34" charset="0"/>
            </a:endParaRPr>
          </a:p>
          <a:p>
            <a:pPr marL="0" indent="0" algn="ctr">
              <a:spcBef>
                <a:spcPts val="1200"/>
              </a:spcBef>
              <a:spcAft>
                <a:spcPts val="600"/>
              </a:spcAft>
              <a:buFont typeface="Wingdings" pitchFamily="2" charset="2"/>
              <a:buNone/>
              <a:defRPr/>
            </a:pPr>
            <a:r>
              <a:rPr lang="en-GB" sz="2400" b="1" dirty="0">
                <a:latin typeface="Univers" panose="020B0503020202020204" pitchFamily="34" charset="0"/>
              </a:rPr>
              <a:t>Updates to UN Regulation No. 136</a:t>
            </a:r>
          </a:p>
          <a:p>
            <a:pPr marL="0" indent="0" algn="ctr">
              <a:spcBef>
                <a:spcPts val="1200"/>
              </a:spcBef>
              <a:spcAft>
                <a:spcPts val="600"/>
              </a:spcAft>
              <a:buFont typeface="Wingdings" pitchFamily="2" charset="2"/>
              <a:buNone/>
              <a:defRPr/>
            </a:pPr>
            <a:endParaRPr lang="en-GB" sz="2400" b="1" dirty="0">
              <a:latin typeface="Univers" panose="020B0503020202020204" pitchFamily="34" charset="0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F6809507-5491-4D76-BD33-3631C767214D}"/>
              </a:ext>
            </a:extLst>
          </p:cNvPr>
          <p:cNvSpPr/>
          <p:nvPr/>
        </p:nvSpPr>
        <p:spPr>
          <a:xfrm>
            <a:off x="0" y="6784975"/>
            <a:ext cx="9144000" cy="73025"/>
          </a:xfrm>
          <a:prstGeom prst="rect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fr-CH"/>
          </a:p>
        </p:txBody>
      </p:sp>
      <p:pic>
        <p:nvPicPr>
          <p:cNvPr id="16389" name="Picture 3">
            <a:extLst>
              <a:ext uri="{FF2B5EF4-FFF2-40B4-BE49-F238E27FC236}">
                <a16:creationId xmlns:a16="http://schemas.microsoft.com/office/drawing/2014/main" id="{F8353D77-E7ED-4D07-9AA9-3A98BB0E28A9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87625" y="1920387"/>
            <a:ext cx="3968750" cy="1895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Rectangle 3">
            <a:extLst>
              <a:ext uri="{FF2B5EF4-FFF2-40B4-BE49-F238E27FC236}">
                <a16:creationId xmlns:a16="http://schemas.microsoft.com/office/drawing/2014/main" id="{4860CB0F-1D0E-4723-819F-AE6F41C5C931}"/>
              </a:ext>
            </a:extLst>
          </p:cNvPr>
          <p:cNvSpPr/>
          <p:nvPr/>
        </p:nvSpPr>
        <p:spPr>
          <a:xfrm>
            <a:off x="4337435" y="348422"/>
            <a:ext cx="4572000" cy="923330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en-US" dirty="0">
                <a:latin typeface="Times New Roman" pitchFamily="18" charset="0"/>
                <a:cs typeface="Times New Roman" pitchFamily="18" charset="0"/>
              </a:rPr>
              <a:t>Informal document </a:t>
            </a:r>
            <a:r>
              <a:rPr lang="en-US" b="1" dirty="0">
                <a:latin typeface="Times New Roman" pitchFamily="18" charset="0"/>
                <a:cs typeface="Times New Roman" pitchFamily="18" charset="0"/>
              </a:rPr>
              <a:t>GRSP-68-22</a:t>
            </a:r>
            <a:endParaRPr lang="de-DE" dirty="0">
              <a:latin typeface="Times New Roman" pitchFamily="18" charset="0"/>
              <a:cs typeface="Times New Roman" pitchFamily="18" charset="0"/>
            </a:endParaRPr>
          </a:p>
          <a:p>
            <a:pPr algn="r"/>
            <a:r>
              <a:rPr lang="en-US" dirty="0">
                <a:latin typeface="Times New Roman" pitchFamily="18" charset="0"/>
                <a:cs typeface="Times New Roman" pitchFamily="18" charset="0"/>
              </a:rPr>
              <a:t>68th GRSP, 07-11 December 2020</a:t>
            </a:r>
          </a:p>
          <a:p>
            <a:pPr algn="r" eaLnBrk="1" hangingPunct="1"/>
            <a:r>
              <a:rPr lang="en-US" dirty="0">
                <a:latin typeface="Times New Roman" pitchFamily="18" charset="0"/>
                <a:cs typeface="Times New Roman" pitchFamily="18" charset="0"/>
              </a:rPr>
              <a:t>Agenda item 22(j)</a:t>
            </a:r>
            <a:r>
              <a:rPr lang="en-US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)</a:t>
            </a:r>
            <a:endParaRPr lang="de-DE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spd="slow">
    <p:fad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>
            <a:extLst>
              <a:ext uri="{FF2B5EF4-FFF2-40B4-BE49-F238E27FC236}">
                <a16:creationId xmlns:a16="http://schemas.microsoft.com/office/drawing/2014/main" id="{65C2EAB9-86BD-43A7-A667-418E0904A4D9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457200" y="223838"/>
            <a:ext cx="8229600" cy="1143000"/>
          </a:xfrm>
        </p:spPr>
        <p:txBody>
          <a:bodyPr/>
          <a:lstStyle/>
          <a:p>
            <a:r>
              <a:rPr lang="en-GB" altLang="fr-FR" sz="3200" b="1" dirty="0">
                <a:latin typeface="Univers" panose="020B0503020202020204" pitchFamily="34" charset="0"/>
                <a:cs typeface="Segoe UI" panose="020B0502040204020203" pitchFamily="34" charset="0"/>
              </a:rPr>
              <a:t>Background</a:t>
            </a:r>
          </a:p>
        </p:txBody>
      </p:sp>
      <p:sp>
        <p:nvSpPr>
          <p:cNvPr id="18436" name="Slide Number Placeholder 3">
            <a:extLst>
              <a:ext uri="{FF2B5EF4-FFF2-40B4-BE49-F238E27FC236}">
                <a16:creationId xmlns:a16="http://schemas.microsoft.com/office/drawing/2014/main" id="{A7F886DA-5AE4-4314-830B-A1021F9817BB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ts val="700"/>
              </a:spcBef>
              <a:buSzPct val="100000"/>
              <a:buFont typeface="Arial" panose="020B0604020202020204" pitchFamily="34" charset="0"/>
              <a:buChar char="•"/>
              <a:defRPr sz="2800">
                <a:solidFill>
                  <a:srgbClr val="000000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  <a:cs typeface="Times New Roman" panose="02020603050405020304" pitchFamily="18" charset="0"/>
              </a:defRPr>
            </a:lvl1pPr>
            <a:lvl2pPr marL="742950" indent="-285750">
              <a:spcBef>
                <a:spcPts val="600"/>
              </a:spcBef>
              <a:buSzPct val="100000"/>
              <a:buFont typeface="Arial" panose="020B0604020202020204" pitchFamily="34" charset="0"/>
              <a:buChar char="–"/>
              <a:defRPr sz="240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ts val="500"/>
              </a:spcBef>
              <a:buSzPct val="100000"/>
              <a:buFont typeface="Arial" panose="020B0604020202020204" pitchFamily="34" charset="0"/>
              <a:buChar char="•"/>
              <a:defRPr sz="200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ts val="400"/>
              </a:spcBef>
              <a:buSzPct val="100000"/>
              <a:buFont typeface="Arial" panose="020B0604020202020204" pitchFamily="34" charset="0"/>
              <a:buChar char="–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ts val="400"/>
              </a:spcBef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C132A780-A82C-4F5F-96D3-1014C847FCC4}" type="slidenum">
              <a:rPr lang="fr-CH" altLang="fr-FR" sz="1200" smtClean="0">
                <a:solidFill>
                  <a:srgbClr val="898989"/>
                </a:solidFill>
                <a:latin typeface="Univers" panose="020B0503020202020204" pitchFamily="34" charset="0"/>
              </a:rPr>
              <a:pPr>
                <a:spcBef>
                  <a:spcPct val="0"/>
                </a:spcBef>
                <a:buSzTx/>
                <a:buFontTx/>
                <a:buNone/>
              </a:pPr>
              <a:t>2</a:t>
            </a:fld>
            <a:endParaRPr lang="fr-CH" altLang="fr-FR" sz="1200">
              <a:solidFill>
                <a:srgbClr val="898989"/>
              </a:solidFill>
              <a:latin typeface="Univers" panose="020B0503020202020204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F8326686-D392-44E4-8273-8B053D137AED}"/>
              </a:ext>
            </a:extLst>
          </p:cNvPr>
          <p:cNvSpPr/>
          <p:nvPr/>
        </p:nvSpPr>
        <p:spPr>
          <a:xfrm>
            <a:off x="0" y="6784975"/>
            <a:ext cx="9144000" cy="73025"/>
          </a:xfrm>
          <a:prstGeom prst="rect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fr-CH"/>
          </a:p>
        </p:txBody>
      </p:sp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2B526B1-D0D7-49A5-9E26-B33AA51A5949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457200" y="1749425"/>
            <a:ext cx="8229600" cy="3732645"/>
          </a:xfrm>
        </p:spPr>
        <p:txBody>
          <a:bodyPr/>
          <a:lstStyle/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UN Regulation No. 136 describes the safety requirements with respect to the electric power train and REESS of vehicles of category L.</a:t>
            </a:r>
          </a:p>
          <a:p>
            <a:pPr marL="0" indent="0">
              <a:buNone/>
            </a:pPr>
            <a:endParaRPr lang="en-US" altLang="en-CH" sz="16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UN Regulation No. 136 was developed by GRSP IWG RESS, based on the 02 series of Amendments to UN Regulation No. 100.</a:t>
            </a:r>
          </a:p>
          <a:p>
            <a:pPr marL="0" indent="0">
              <a:buNone/>
            </a:pPr>
            <a:endParaRPr lang="en-US" altLang="en-CH" sz="16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The new 03 series of Amendments to UN Regulation No. 100, transcribing the provisions of UN GTR No. 20, was adopted by WP.29 in November 2020.</a:t>
            </a:r>
          </a:p>
          <a:p>
            <a:pPr lvl="1">
              <a:buFont typeface="Courier New" panose="02070309020205020404" pitchFamily="49" charset="0"/>
              <a:buChar char="o"/>
            </a:pPr>
            <a:endParaRPr lang="en-US" altLang="en-CH" sz="16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IMMA is preparing a new series of Amendments to UN Regulation No. 136, mainly to introduce the new technical provisions in R100.03 into R136, expecting submission to GRSP in the course of 2021.</a:t>
            </a:r>
          </a:p>
          <a:p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pPr lvl="1">
              <a:buFont typeface="Courier New" panose="02070309020205020404" pitchFamily="49" charset="0"/>
              <a:buChar char="o"/>
            </a:pPr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88841038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>
            <a:extLst>
              <a:ext uri="{FF2B5EF4-FFF2-40B4-BE49-F238E27FC236}">
                <a16:creationId xmlns:a16="http://schemas.microsoft.com/office/drawing/2014/main" id="{65C2EAB9-86BD-43A7-A667-418E0904A4D9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457200" y="223838"/>
            <a:ext cx="8229600" cy="1143000"/>
          </a:xfrm>
        </p:spPr>
        <p:txBody>
          <a:bodyPr/>
          <a:lstStyle/>
          <a:p>
            <a:r>
              <a:rPr lang="en-GB" altLang="fr-FR" sz="3200" b="1" dirty="0">
                <a:latin typeface="Univers" panose="020B0503020202020204" pitchFamily="34" charset="0"/>
                <a:cs typeface="Segoe UI" panose="020B0502040204020203" pitchFamily="34" charset="0"/>
              </a:rPr>
              <a:t>Updates to UN Regulation No. 136</a:t>
            </a:r>
          </a:p>
        </p:txBody>
      </p:sp>
      <p:sp>
        <p:nvSpPr>
          <p:cNvPr id="18436" name="Slide Number Placeholder 3">
            <a:extLst>
              <a:ext uri="{FF2B5EF4-FFF2-40B4-BE49-F238E27FC236}">
                <a16:creationId xmlns:a16="http://schemas.microsoft.com/office/drawing/2014/main" id="{A7F886DA-5AE4-4314-830B-A1021F9817BB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ts val="700"/>
              </a:spcBef>
              <a:buSzPct val="100000"/>
              <a:buFont typeface="Arial" panose="020B0604020202020204" pitchFamily="34" charset="0"/>
              <a:buChar char="•"/>
              <a:defRPr sz="2800">
                <a:solidFill>
                  <a:srgbClr val="000000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  <a:cs typeface="Times New Roman" panose="02020603050405020304" pitchFamily="18" charset="0"/>
              </a:defRPr>
            </a:lvl1pPr>
            <a:lvl2pPr marL="742950" indent="-285750">
              <a:spcBef>
                <a:spcPts val="600"/>
              </a:spcBef>
              <a:buSzPct val="100000"/>
              <a:buFont typeface="Arial" panose="020B0604020202020204" pitchFamily="34" charset="0"/>
              <a:buChar char="–"/>
              <a:defRPr sz="240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ts val="500"/>
              </a:spcBef>
              <a:buSzPct val="100000"/>
              <a:buFont typeface="Arial" panose="020B0604020202020204" pitchFamily="34" charset="0"/>
              <a:buChar char="•"/>
              <a:defRPr sz="200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ts val="400"/>
              </a:spcBef>
              <a:buSzPct val="100000"/>
              <a:buFont typeface="Arial" panose="020B0604020202020204" pitchFamily="34" charset="0"/>
              <a:buChar char="–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ts val="400"/>
              </a:spcBef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C132A780-A82C-4F5F-96D3-1014C847FCC4}" type="slidenum">
              <a:rPr lang="fr-CH" altLang="fr-FR" sz="1200" smtClean="0">
                <a:solidFill>
                  <a:srgbClr val="898989"/>
                </a:solidFill>
                <a:latin typeface="Univers" panose="020B0503020202020204" pitchFamily="34" charset="0"/>
              </a:rPr>
              <a:pPr>
                <a:spcBef>
                  <a:spcPct val="0"/>
                </a:spcBef>
                <a:buSzTx/>
                <a:buFontTx/>
                <a:buNone/>
              </a:pPr>
              <a:t>3</a:t>
            </a:fld>
            <a:endParaRPr lang="fr-CH" altLang="fr-FR" sz="1200">
              <a:solidFill>
                <a:srgbClr val="898989"/>
              </a:solidFill>
              <a:latin typeface="Univers" panose="020B0503020202020204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F8326686-D392-44E4-8273-8B053D137AED}"/>
              </a:ext>
            </a:extLst>
          </p:cNvPr>
          <p:cNvSpPr/>
          <p:nvPr/>
        </p:nvSpPr>
        <p:spPr>
          <a:xfrm>
            <a:off x="0" y="6784975"/>
            <a:ext cx="9144000" cy="73025"/>
          </a:xfrm>
          <a:prstGeom prst="rect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fr-CH"/>
          </a:p>
        </p:txBody>
      </p:sp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2B526B1-D0D7-49A5-9E26-B33AA51A5949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457200" y="1384300"/>
            <a:ext cx="8229600" cy="4770315"/>
          </a:xfrm>
        </p:spPr>
        <p:txBody>
          <a:bodyPr/>
          <a:lstStyle/>
          <a:p>
            <a:pPr marL="0" indent="0">
              <a:buNone/>
            </a:pPr>
            <a:r>
              <a:rPr lang="en-US" altLang="en-CH" sz="1800" b="1" u="sng" dirty="0">
                <a:latin typeface="Univers" panose="020B0503020202020204" pitchFamily="34" charset="0"/>
                <a:cs typeface="Times New Roman" panose="02020603050405020304" pitchFamily="18" charset="0"/>
              </a:rPr>
              <a:t>Harmonization with the corresponding new content in R100.03</a:t>
            </a:r>
          </a:p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Updated and new definitions</a:t>
            </a:r>
          </a:p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Revised requirements for protection against electrical shock</a:t>
            </a:r>
          </a:p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Addition of protection against water effects on the EV</a:t>
            </a:r>
          </a:p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New warning in the event of low energy content in REESS</a:t>
            </a:r>
          </a:p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Additional tests for the REESS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Overcurrent protection for DC-charging</a:t>
            </a:r>
            <a:endParaRPr lang="en-US" altLang="en-CH" sz="12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Low-temperature protection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Management of gases emitted </a:t>
            </a:r>
            <a:r>
              <a:rPr lang="en-US" altLang="en-CH" sz="1600" baseline="30000" dirty="0">
                <a:latin typeface="Univers" panose="020B0503020202020204" pitchFamily="34" charset="0"/>
                <a:cs typeface="Times New Roman" panose="02020603050405020304" pitchFamily="18" charset="0"/>
              </a:rPr>
              <a:t>(*)</a:t>
            </a: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 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Warning in the event of failure of vehicle controls for safe operation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Warning in the case of thermal event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Thermal propagation </a:t>
            </a:r>
            <a:r>
              <a:rPr lang="en-US" altLang="en-CH" sz="1600" baseline="30000" dirty="0">
                <a:latin typeface="Univers" panose="020B0503020202020204" pitchFamily="34" charset="0"/>
                <a:cs typeface="Times New Roman" panose="02020603050405020304" pitchFamily="18" charset="0"/>
              </a:rPr>
              <a:t>(*)</a:t>
            </a: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 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Inclusion of “venting” as pass-fail criterion </a:t>
            </a:r>
            <a:r>
              <a:rPr lang="en-US" altLang="en-CH" sz="1600" baseline="30000" dirty="0">
                <a:latin typeface="Univers" panose="020B0503020202020204" pitchFamily="34" charset="0"/>
                <a:cs typeface="Times New Roman" panose="02020603050405020304" pitchFamily="18" charset="0"/>
              </a:rPr>
              <a:t>(*)</a:t>
            </a:r>
          </a:p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Updated numbering and content of Annexes</a:t>
            </a:r>
          </a:p>
          <a:p>
            <a:pPr marL="0" indent="0">
              <a:buNone/>
            </a:pPr>
            <a:endParaRPr lang="en-US" altLang="en-CH" sz="16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en-US" altLang="en-CH" sz="1600" baseline="30000" dirty="0">
                <a:latin typeface="Univers" panose="020B0503020202020204" pitchFamily="34" charset="0"/>
                <a:cs typeface="Times New Roman" panose="02020603050405020304" pitchFamily="18" charset="0"/>
              </a:rPr>
              <a:t>(*) </a:t>
            </a: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Applicable to vehicles with a passenger compartment only</a:t>
            </a:r>
          </a:p>
          <a:p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pPr lvl="1">
              <a:buFont typeface="Courier New" panose="02070309020205020404" pitchFamily="49" charset="0"/>
              <a:buChar char="o"/>
            </a:pPr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80653671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>
            <a:extLst>
              <a:ext uri="{FF2B5EF4-FFF2-40B4-BE49-F238E27FC236}">
                <a16:creationId xmlns:a16="http://schemas.microsoft.com/office/drawing/2014/main" id="{65C2EAB9-86BD-43A7-A667-418E0904A4D9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457200" y="223838"/>
            <a:ext cx="8229600" cy="1143000"/>
          </a:xfrm>
        </p:spPr>
        <p:txBody>
          <a:bodyPr/>
          <a:lstStyle/>
          <a:p>
            <a:r>
              <a:rPr lang="en-GB" altLang="fr-FR" sz="3200" b="1" dirty="0">
                <a:latin typeface="Univers" panose="020B0503020202020204" pitchFamily="34" charset="0"/>
                <a:cs typeface="Segoe UI" panose="020B0502040204020203" pitchFamily="34" charset="0"/>
              </a:rPr>
              <a:t>Updates to UN Regulation No. 136</a:t>
            </a:r>
          </a:p>
        </p:txBody>
      </p:sp>
      <p:sp>
        <p:nvSpPr>
          <p:cNvPr id="18436" name="Slide Number Placeholder 3">
            <a:extLst>
              <a:ext uri="{FF2B5EF4-FFF2-40B4-BE49-F238E27FC236}">
                <a16:creationId xmlns:a16="http://schemas.microsoft.com/office/drawing/2014/main" id="{A7F886DA-5AE4-4314-830B-A1021F9817BB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ts val="700"/>
              </a:spcBef>
              <a:buSzPct val="100000"/>
              <a:buFont typeface="Arial" panose="020B0604020202020204" pitchFamily="34" charset="0"/>
              <a:buChar char="•"/>
              <a:defRPr sz="2800">
                <a:solidFill>
                  <a:srgbClr val="000000"/>
                </a:solidFill>
                <a:latin typeface="Times New Roman" panose="02020603050405020304" pitchFamily="18" charset="0"/>
                <a:ea typeface="ＭＳ Ｐゴシック" panose="020B0600070205080204" pitchFamily="34" charset="-128"/>
                <a:cs typeface="Times New Roman" panose="02020603050405020304" pitchFamily="18" charset="0"/>
              </a:defRPr>
            </a:lvl1pPr>
            <a:lvl2pPr marL="742950" indent="-285750">
              <a:spcBef>
                <a:spcPts val="600"/>
              </a:spcBef>
              <a:buSzPct val="100000"/>
              <a:buFont typeface="Arial" panose="020B0604020202020204" pitchFamily="34" charset="0"/>
              <a:buChar char="–"/>
              <a:defRPr sz="240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ts val="500"/>
              </a:spcBef>
              <a:buSzPct val="100000"/>
              <a:buFont typeface="Arial" panose="020B0604020202020204" pitchFamily="34" charset="0"/>
              <a:buChar char="•"/>
              <a:defRPr sz="200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ts val="400"/>
              </a:spcBef>
              <a:buSzPct val="100000"/>
              <a:buFont typeface="Arial" panose="020B0604020202020204" pitchFamily="34" charset="0"/>
              <a:buChar char="–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ts val="400"/>
              </a:spcBef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C132A780-A82C-4F5F-96D3-1014C847FCC4}" type="slidenum">
              <a:rPr lang="fr-CH" altLang="fr-FR" sz="1200" smtClean="0">
                <a:solidFill>
                  <a:srgbClr val="898989"/>
                </a:solidFill>
                <a:latin typeface="Univers" panose="020B0503020202020204" pitchFamily="34" charset="0"/>
              </a:rPr>
              <a:pPr>
                <a:spcBef>
                  <a:spcPct val="0"/>
                </a:spcBef>
                <a:buSzTx/>
                <a:buFontTx/>
                <a:buNone/>
              </a:pPr>
              <a:t>4</a:t>
            </a:fld>
            <a:endParaRPr lang="fr-CH" altLang="fr-FR" sz="1200">
              <a:solidFill>
                <a:srgbClr val="898989"/>
              </a:solidFill>
              <a:latin typeface="Univers" panose="020B0503020202020204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F8326686-D392-44E4-8273-8B053D137AED}"/>
              </a:ext>
            </a:extLst>
          </p:cNvPr>
          <p:cNvSpPr/>
          <p:nvPr/>
        </p:nvSpPr>
        <p:spPr>
          <a:xfrm>
            <a:off x="0" y="6784975"/>
            <a:ext cx="9144000" cy="73025"/>
          </a:xfrm>
          <a:prstGeom prst="rect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fr-CH"/>
          </a:p>
        </p:txBody>
      </p:sp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2B526B1-D0D7-49A5-9E26-B33AA51A5949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457200" y="1384300"/>
            <a:ext cx="8229600" cy="4770315"/>
          </a:xfrm>
        </p:spPr>
        <p:txBody>
          <a:bodyPr/>
          <a:lstStyle/>
          <a:p>
            <a:pPr marL="0" indent="0">
              <a:buNone/>
            </a:pPr>
            <a:r>
              <a:rPr lang="en-US" altLang="en-CH" sz="1800" b="1" u="sng" dirty="0">
                <a:latin typeface="Univers" panose="020B0503020202020204" pitchFamily="34" charset="0"/>
                <a:cs typeface="Times New Roman" panose="02020603050405020304" pitchFamily="18" charset="0"/>
              </a:rPr>
              <a:t>Introduction of dedicated requirements for swappable REESS</a:t>
            </a:r>
          </a:p>
          <a:p>
            <a:pPr marL="0" indent="0">
              <a:buNone/>
            </a:pPr>
            <a:endParaRPr lang="en-US" altLang="en-CH" sz="1800" b="1" u="sng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Swappable REESS may be mounted in different vehicle models, having different mounting positions</a:t>
            </a:r>
          </a:p>
          <a:p>
            <a:pPr marL="0" indent="0">
              <a:buNone/>
            </a:pPr>
            <a:endParaRPr lang="en-US" altLang="en-CH" sz="16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To ensure safe operation of a swappable REESS in different orientations and avoid multiple testing for each vehicle design, it is proposed to introduce dedicated stricter testing conditions</a:t>
            </a:r>
            <a:r>
              <a:rPr lang="en-US" altLang="en-CH" sz="1600" dirty="0">
                <a:solidFill>
                  <a:schemeClr val="tx1"/>
                </a:solidFill>
                <a:latin typeface="Univers" panose="020B0503020202020204" pitchFamily="34" charset="0"/>
                <a:cs typeface="Times New Roman" panose="02020603050405020304" pitchFamily="18" charset="0"/>
              </a:rPr>
              <a:t>, such as: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altLang="en-CH" sz="1600" dirty="0">
                <a:solidFill>
                  <a:schemeClr val="tx1"/>
                </a:solidFill>
                <a:latin typeface="Univers" panose="020B0503020202020204" pitchFamily="34" charset="0"/>
                <a:cs typeface="Times New Roman" panose="02020603050405020304" pitchFamily="18" charset="0"/>
              </a:rPr>
              <a:t>Vibration test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Mechanical shock</a:t>
            </a:r>
          </a:p>
          <a:p>
            <a:pPr marL="457200" lvl="1" indent="0">
              <a:buNone/>
            </a:pPr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pPr marL="342900" lvl="2" indent="-342900">
              <a:spcBef>
                <a:spcPts val="700"/>
              </a:spcBef>
            </a:pPr>
            <a:r>
              <a:rPr lang="en-US" altLang="en-CH" sz="1600" dirty="0">
                <a:latin typeface="Univers" panose="020B0503020202020204" pitchFamily="34" charset="0"/>
                <a:cs typeface="Times New Roman" panose="02020603050405020304" pitchFamily="18" charset="0"/>
              </a:rPr>
              <a:t>Inclusion of a clause in the Communication Form, to state that a specific REESS has been subject to stricter requirements and can be used for swapping purposes.</a:t>
            </a:r>
          </a:p>
          <a:p>
            <a:pPr lvl="2">
              <a:buFont typeface="Wingdings" panose="05000000000000000000" pitchFamily="2" charset="2"/>
              <a:buChar char="Ø"/>
            </a:pPr>
            <a:endParaRPr lang="en-US" altLang="en-CH" sz="16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pPr lvl="1">
              <a:buFont typeface="Courier New" panose="02070309020205020404" pitchFamily="49" charset="0"/>
              <a:buChar char="o"/>
            </a:pPr>
            <a:endParaRPr lang="en-US" altLang="en-CH" sz="1800" dirty="0">
              <a:latin typeface="Univers" panose="020B050302020202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78649666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Content Placeholder 2">
            <a:extLst>
              <a:ext uri="{FF2B5EF4-FFF2-40B4-BE49-F238E27FC236}">
                <a16:creationId xmlns:a16="http://schemas.microsoft.com/office/drawing/2014/main" id="{ED93FB34-AFDB-48F6-BD61-71ACFA191ABC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323850" y="1628775"/>
            <a:ext cx="8496300" cy="4679950"/>
          </a:xfrm>
        </p:spPr>
        <p:txBody>
          <a:bodyPr/>
          <a:lstStyle/>
          <a:p>
            <a:endParaRPr lang="en-GB" altLang="fr-FR" sz="16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endParaRPr lang="nl-BE" altLang="fr-FR" sz="16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endParaRPr lang="fr-FR" altLang="fr-FR" sz="1600" dirty="0">
              <a:latin typeface="Univers" panose="020B0503020202020204" pitchFamily="34" charset="0"/>
              <a:cs typeface="Times New Roman" panose="02020603050405020304" pitchFamily="18" charset="0"/>
            </a:endParaRPr>
          </a:p>
          <a:p>
            <a:endParaRPr lang="fr-FR" altLang="en-US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GB" altLang="en-US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GB" altLang="en-US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7413" name="Slide Number Placeholder 2">
            <a:extLst>
              <a:ext uri="{FF2B5EF4-FFF2-40B4-BE49-F238E27FC236}">
                <a16:creationId xmlns:a16="http://schemas.microsoft.com/office/drawing/2014/main" id="{12568D1D-88D5-4D3C-8C6C-AE3C5E9C5D4D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ts val="700"/>
              </a:spcBef>
              <a:buSzPct val="100000"/>
              <a:buFont typeface="Arial" panose="020B0604020202020204" pitchFamily="34" charset="0"/>
              <a:buChar char="•"/>
              <a:defRPr sz="2800">
                <a:solidFill>
                  <a:srgbClr val="000000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Times New Roman" panose="02020603050405020304" pitchFamily="18" charset="0"/>
              </a:defRPr>
            </a:lvl1pPr>
            <a:lvl2pPr marL="742950" indent="-285750">
              <a:spcBef>
                <a:spcPts val="600"/>
              </a:spcBef>
              <a:buSzPct val="100000"/>
              <a:buFont typeface="Arial" panose="020B0604020202020204" pitchFamily="34" charset="0"/>
              <a:buChar char="–"/>
              <a:defRPr sz="240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2pPr>
            <a:lvl3pPr marL="1143000" indent="-228600">
              <a:spcBef>
                <a:spcPts val="500"/>
              </a:spcBef>
              <a:buSzPct val="100000"/>
              <a:buFont typeface="Arial" panose="020B0604020202020204" pitchFamily="34" charset="0"/>
              <a:buChar char="•"/>
              <a:defRPr sz="200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3pPr>
            <a:lvl4pPr marL="1600200" indent="-228600">
              <a:spcBef>
                <a:spcPts val="400"/>
              </a:spcBef>
              <a:buSzPct val="100000"/>
              <a:buFont typeface="Arial" panose="020B0604020202020204" pitchFamily="34" charset="0"/>
              <a:buChar char="–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4pPr>
            <a:lvl5pPr marL="2057400" indent="-228600">
              <a:spcBef>
                <a:spcPts val="400"/>
              </a:spcBef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ts val="4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BE57E990-BBA4-4EB1-934B-203A6A3CE3F5}" type="slidenum">
              <a:rPr lang="fr-CH" altLang="fr-FR" sz="1200" smtClean="0">
                <a:solidFill>
                  <a:srgbClr val="898989"/>
                </a:solidFill>
                <a:latin typeface="Calibri" panose="020F0502020204030204" pitchFamily="34" charset="0"/>
              </a:rPr>
              <a:pPr>
                <a:spcBef>
                  <a:spcPct val="0"/>
                </a:spcBef>
                <a:buSzTx/>
                <a:buFontTx/>
                <a:buNone/>
              </a:pPr>
              <a:t>5</a:t>
            </a:fld>
            <a:endParaRPr lang="fr-CH" altLang="fr-FR" sz="1200">
              <a:solidFill>
                <a:srgbClr val="898989"/>
              </a:solidFill>
              <a:latin typeface="Calibri" panose="020F0502020204030204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6748B55-2F66-4443-8A8D-DAD86E736C56}"/>
              </a:ext>
            </a:extLst>
          </p:cNvPr>
          <p:cNvSpPr/>
          <p:nvPr/>
        </p:nvSpPr>
        <p:spPr>
          <a:xfrm>
            <a:off x="0" y="6784975"/>
            <a:ext cx="9144000" cy="73025"/>
          </a:xfrm>
          <a:prstGeom prst="rect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fr-CH"/>
          </a:p>
        </p:txBody>
      </p:sp>
      <p:pic>
        <p:nvPicPr>
          <p:cNvPr id="7" name="Picture 3">
            <a:extLst>
              <a:ext uri="{FF2B5EF4-FFF2-40B4-BE49-F238E27FC236}">
                <a16:creationId xmlns:a16="http://schemas.microsoft.com/office/drawing/2014/main" id="{DAA627FB-D69E-4DB9-81CF-D9206FCA9034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87625" y="1920387"/>
            <a:ext cx="3968750" cy="1895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Subtitle 2">
            <a:extLst>
              <a:ext uri="{FF2B5EF4-FFF2-40B4-BE49-F238E27FC236}">
                <a16:creationId xmlns:a16="http://schemas.microsoft.com/office/drawing/2014/main" id="{5FC65D6B-5541-4A03-BA6D-DE25964332EE}"/>
              </a:ext>
            </a:extLst>
          </p:cNvPr>
          <p:cNvSpPr txBox="1">
            <a:spLocks/>
          </p:cNvSpPr>
          <p:nvPr/>
        </p:nvSpPr>
        <p:spPr>
          <a:xfrm>
            <a:off x="1050534" y="3814502"/>
            <a:ext cx="7042932" cy="1398508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Wingdings" pitchFamily="2" charset="2"/>
              <a:buChar char="§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endParaRPr lang="en-US" sz="2800" b="1" dirty="0">
              <a:solidFill>
                <a:prstClr val="black"/>
              </a:solidFill>
              <a:latin typeface="Univers" panose="020B0503020202020204" pitchFamily="34" charset="0"/>
            </a:endParaRPr>
          </a:p>
          <a:p>
            <a:pPr marL="0" indent="0" algn="ctr">
              <a:spcBef>
                <a:spcPts val="1200"/>
              </a:spcBef>
              <a:spcAft>
                <a:spcPts val="600"/>
              </a:spcAft>
              <a:buFont typeface="Wingdings" pitchFamily="2" charset="2"/>
              <a:buNone/>
              <a:defRPr/>
            </a:pPr>
            <a:r>
              <a:rPr lang="en-GB" sz="2400" b="1" dirty="0">
                <a:latin typeface="Univers" panose="020B0503020202020204" pitchFamily="34" charset="0"/>
              </a:rPr>
              <a:t>Thank you for your attention</a:t>
            </a:r>
          </a:p>
          <a:p>
            <a:pPr marL="0" indent="0" algn="ctr">
              <a:spcBef>
                <a:spcPts val="1200"/>
              </a:spcBef>
              <a:spcAft>
                <a:spcPts val="600"/>
              </a:spcAft>
              <a:buFont typeface="Wingdings" pitchFamily="2" charset="2"/>
              <a:buNone/>
              <a:defRPr/>
            </a:pPr>
            <a:endParaRPr lang="en-GB" sz="2400" b="1" dirty="0">
              <a:latin typeface="Univers" panose="020B0503020202020204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IMMA PPT Presentation to be used (2)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B8422D08C252547BB1CFA7F78E2CB83" ma:contentTypeVersion="13" ma:contentTypeDescription="Create a new document." ma:contentTypeScope="" ma:versionID="89c13dde5d7aa6b1840a64c3c61e7101">
  <xsd:schema xmlns:xsd="http://www.w3.org/2001/XMLSchema" xmlns:xs="http://www.w3.org/2001/XMLSchema" xmlns:p="http://schemas.microsoft.com/office/2006/metadata/properties" xmlns:ns2="4b4a1c0d-4a69-4996-a84a-fc699b9f49de" xmlns:ns3="acccb6d4-dbe5-46d2-b4d3-5733603d8cc6" targetNamespace="http://schemas.microsoft.com/office/2006/metadata/properties" ma:root="true" ma:fieldsID="49ff99f9a570207563b6136515cf8a36" ns2:_="" ns3:_="">
    <xsd:import namespace="4b4a1c0d-4a69-4996-a84a-fc699b9f49de"/>
    <xsd:import namespace="acccb6d4-dbe5-46d2-b4d3-5733603d8cc6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b4a1c0d-4a69-4996-a84a-fc699b9f49de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cccb6d4-dbe5-46d2-b4d3-5733603d8cc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7EB8113B-E827-4932-8CD7-FFBA38018C5E}">
  <ds:schemaRefs>
    <ds:schemaRef ds:uri="4b4a1c0d-4a69-4996-a84a-fc699b9f49de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acccb6d4-dbe5-46d2-b4d3-5733603d8cc6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7772B599-1019-4DB6-936D-281F871B485D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1491EBB9-99D7-4DCD-BC5D-CAA17ECB5D6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b4a1c0d-4a69-4996-a84a-fc699b9f49de"/>
    <ds:schemaRef ds:uri="acccb6d4-dbe5-46d2-b4d3-5733603d8cc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30250</TotalTime>
  <Words>356</Words>
  <Application>Microsoft Office PowerPoint</Application>
  <PresentationFormat>On-screen Show (4:3)</PresentationFormat>
  <Paragraphs>58</Paragraphs>
  <Slides>5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3" baseType="lpstr">
      <vt:lpstr>Arial</vt:lpstr>
      <vt:lpstr>Calibri</vt:lpstr>
      <vt:lpstr>Courier New</vt:lpstr>
      <vt:lpstr>Segoe UI</vt:lpstr>
      <vt:lpstr>Times New Roman</vt:lpstr>
      <vt:lpstr>Univers</vt:lpstr>
      <vt:lpstr>Wingdings</vt:lpstr>
      <vt:lpstr>IMMA PPT Presentation to be used (2)</vt:lpstr>
      <vt:lpstr>PowerPoint Presentation</vt:lpstr>
      <vt:lpstr>Background</vt:lpstr>
      <vt:lpstr>Updates to UN Regulation No. 136</vt:lpstr>
      <vt:lpstr>Updates to UN Regulation No. 136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R136 Revision</dc:title>
  <dc:creator>Admin</dc:creator>
  <cp:keywords>EVTF</cp:keywords>
  <cp:lastModifiedBy>Edoardo Gianotti</cp:lastModifiedBy>
  <cp:revision>696</cp:revision>
  <cp:lastPrinted>2016-11-11T15:17:24Z</cp:lastPrinted>
  <dcterms:created xsi:type="dcterms:W3CDTF">2015-09-17T14:41:26Z</dcterms:created>
  <dcterms:modified xsi:type="dcterms:W3CDTF">2020-12-04T13:46:10Z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0x0101003B8422D08C252547BB1CFA7F78E2CB83</vt:lpwstr>
  </property>
</Properties>
</file>