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9"/>
  </p:notesMasterIdLst>
  <p:handoutMasterIdLst>
    <p:handoutMasterId r:id="rId10"/>
  </p:handoutMasterIdLst>
  <p:sldIdLst>
    <p:sldId id="287" r:id="rId5"/>
    <p:sldId id="290" r:id="rId6"/>
    <p:sldId id="291" r:id="rId7"/>
    <p:sldId id="292" r:id="rId8"/>
  </p:sldIdLst>
  <p:sldSz cx="9906000" cy="6858000" type="A4"/>
  <p:notesSz cx="6797675" cy="99266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 uri="{2D200454-40CA-4A62-9FC3-DE9A4176ACB9}">
      <p15:notesGuideLst xmlns:p15="http://schemas.microsoft.com/office/powerpoint/2012/main">
        <p15:guide id="1" orient="horz" pos="3127" userDrawn="1">
          <p15:clr>
            <a:srgbClr val="A4A3A4"/>
          </p15:clr>
        </p15:guide>
        <p15:guide id="2" pos="2141"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59" autoAdjust="0"/>
    <p:restoredTop sz="94581" autoAdjust="0"/>
  </p:normalViewPr>
  <p:slideViewPr>
    <p:cSldViewPr>
      <p:cViewPr varScale="1">
        <p:scale>
          <a:sx n="120" d="100"/>
          <a:sy n="120" d="100"/>
        </p:scale>
        <p:origin x="1062" y="102"/>
      </p:cViewPr>
      <p:guideLst>
        <p:guide orient="horz" pos="2160"/>
        <p:guide pos="3120"/>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0"/>
    </p:cViewPr>
  </p:sorterViewPr>
  <p:notesViewPr>
    <p:cSldViewPr>
      <p:cViewPr varScale="1">
        <p:scale>
          <a:sx n="83" d="100"/>
          <a:sy n="83" d="100"/>
        </p:scale>
        <p:origin x="-3156" y="-96"/>
      </p:cViewPr>
      <p:guideLst>
        <p:guide orient="horz" pos="3127"/>
        <p:guide pos="2141"/>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presProps" Target="presProps.xml"/><Relationship Id="rId5" Type="http://schemas.openxmlformats.org/officeDocument/2006/relationships/slide" Target="slides/slide1.xml"/><Relationship Id="rId15" Type="http://schemas.microsoft.com/office/2016/11/relationships/changesInfo" Target="changesInfos/changesInfo1.xml"/><Relationship Id="rId10" Type="http://schemas.openxmlformats.org/officeDocument/2006/relationships/handoutMaster" Target="handoutMasters/handoutMaster1.xml"/><Relationship Id="rId4" Type="http://schemas.openxmlformats.org/officeDocument/2006/relationships/slideMaster" Target="slideMasters/slideMaster1.xml"/><Relationship Id="rId9" Type="http://schemas.openxmlformats.org/officeDocument/2006/relationships/notesMaster" Target="notesMasters/notesMaster1.xml"/><Relationship Id="rId14"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Edoardo Gianotti" userId="4490dee7-4f30-4172-b5ed-357d35e2ab2b" providerId="ADAL" clId="{32E9AE59-1124-42D5-8CD9-32DF1281DF73}"/>
    <pc:docChg chg="modSld">
      <pc:chgData name="Edoardo Gianotti" userId="4490dee7-4f30-4172-b5ed-357d35e2ab2b" providerId="ADAL" clId="{32E9AE59-1124-42D5-8CD9-32DF1281DF73}" dt="2020-12-04T12:46:43.704" v="164" actId="20577"/>
      <pc:docMkLst>
        <pc:docMk/>
      </pc:docMkLst>
      <pc:sldChg chg="modSp">
        <pc:chgData name="Edoardo Gianotti" userId="4490dee7-4f30-4172-b5ed-357d35e2ab2b" providerId="ADAL" clId="{32E9AE59-1124-42D5-8CD9-32DF1281DF73}" dt="2020-12-04T12:34:27.386" v="152" actId="20577"/>
        <pc:sldMkLst>
          <pc:docMk/>
          <pc:sldMk cId="2256515904" sldId="287"/>
        </pc:sldMkLst>
        <pc:spChg chg="mod">
          <ac:chgData name="Edoardo Gianotti" userId="4490dee7-4f30-4172-b5ed-357d35e2ab2b" providerId="ADAL" clId="{32E9AE59-1124-42D5-8CD9-32DF1281DF73}" dt="2020-12-04T12:34:27.386" v="152" actId="20577"/>
          <ac:spMkLst>
            <pc:docMk/>
            <pc:sldMk cId="2256515904" sldId="287"/>
            <ac:spMk id="2" creationId="{00000000-0000-0000-0000-000000000000}"/>
          </ac:spMkLst>
        </pc:spChg>
        <pc:spChg chg="mod">
          <ac:chgData name="Edoardo Gianotti" userId="4490dee7-4f30-4172-b5ed-357d35e2ab2b" providerId="ADAL" clId="{32E9AE59-1124-42D5-8CD9-32DF1281DF73}" dt="2020-12-04T12:29:05.079" v="21" actId="20577"/>
          <ac:spMkLst>
            <pc:docMk/>
            <pc:sldMk cId="2256515904" sldId="287"/>
            <ac:spMk id="4" creationId="{00000000-0000-0000-0000-000000000000}"/>
          </ac:spMkLst>
        </pc:spChg>
        <pc:spChg chg="mod">
          <ac:chgData name="Edoardo Gianotti" userId="4490dee7-4f30-4172-b5ed-357d35e2ab2b" providerId="ADAL" clId="{32E9AE59-1124-42D5-8CD9-32DF1281DF73}" dt="2020-12-04T12:29:14.984" v="34" actId="20577"/>
          <ac:spMkLst>
            <pc:docMk/>
            <pc:sldMk cId="2256515904" sldId="287"/>
            <ac:spMk id="7" creationId="{00000000-0000-0000-0000-000000000000}"/>
          </ac:spMkLst>
        </pc:spChg>
      </pc:sldChg>
      <pc:sldChg chg="modSp">
        <pc:chgData name="Edoardo Gianotti" userId="4490dee7-4f30-4172-b5ed-357d35e2ab2b" providerId="ADAL" clId="{32E9AE59-1124-42D5-8CD9-32DF1281DF73}" dt="2020-12-04T12:46:43.704" v="164" actId="20577"/>
        <pc:sldMkLst>
          <pc:docMk/>
          <pc:sldMk cId="599011087" sldId="290"/>
        </pc:sldMkLst>
        <pc:spChg chg="mod">
          <ac:chgData name="Edoardo Gianotti" userId="4490dee7-4f30-4172-b5ed-357d35e2ab2b" providerId="ADAL" clId="{32E9AE59-1124-42D5-8CD9-32DF1281DF73}" dt="2020-12-04T12:34:22.411" v="151" actId="20577"/>
          <ac:spMkLst>
            <pc:docMk/>
            <pc:sldMk cId="599011087" sldId="290"/>
            <ac:spMk id="2" creationId="{00000000-0000-0000-0000-000000000000}"/>
          </ac:spMkLst>
        </pc:spChg>
        <pc:spChg chg="mod">
          <ac:chgData name="Edoardo Gianotti" userId="4490dee7-4f30-4172-b5ed-357d35e2ab2b" providerId="ADAL" clId="{32E9AE59-1124-42D5-8CD9-32DF1281DF73}" dt="2020-12-04T12:46:43.704" v="164" actId="20577"/>
          <ac:spMkLst>
            <pc:docMk/>
            <pc:sldMk cId="599011087" sldId="290"/>
            <ac:spMk id="7" creationId="{00000000-0000-0000-0000-000000000000}"/>
          </ac:spMkLst>
        </pc:spChg>
      </pc:sldChg>
      <pc:sldChg chg="modSp">
        <pc:chgData name="Edoardo Gianotti" userId="4490dee7-4f30-4172-b5ed-357d35e2ab2b" providerId="ADAL" clId="{32E9AE59-1124-42D5-8CD9-32DF1281DF73}" dt="2020-12-04T12:34:12.475" v="149" actId="20577"/>
        <pc:sldMkLst>
          <pc:docMk/>
          <pc:sldMk cId="3664389315" sldId="291"/>
        </pc:sldMkLst>
        <pc:spChg chg="mod">
          <ac:chgData name="Edoardo Gianotti" userId="4490dee7-4f30-4172-b5ed-357d35e2ab2b" providerId="ADAL" clId="{32E9AE59-1124-42D5-8CD9-32DF1281DF73}" dt="2020-12-04T12:34:12.475" v="149" actId="20577"/>
          <ac:spMkLst>
            <pc:docMk/>
            <pc:sldMk cId="3664389315" sldId="291"/>
            <ac:spMk id="2" creationId="{00000000-0000-0000-0000-000000000000}"/>
          </ac:spMkLst>
        </pc:spChg>
        <pc:spChg chg="mod">
          <ac:chgData name="Edoardo Gianotti" userId="4490dee7-4f30-4172-b5ed-357d35e2ab2b" providerId="ADAL" clId="{32E9AE59-1124-42D5-8CD9-32DF1281DF73}" dt="2020-12-04T12:29:25.099" v="46" actId="20577"/>
          <ac:spMkLst>
            <pc:docMk/>
            <pc:sldMk cId="3664389315" sldId="291"/>
            <ac:spMk id="7" creationId="{00000000-0000-0000-0000-000000000000}"/>
          </ac:spMkLst>
        </pc:spChg>
      </pc:sldChg>
      <pc:sldChg chg="modSp">
        <pc:chgData name="Edoardo Gianotti" userId="4490dee7-4f30-4172-b5ed-357d35e2ab2b" providerId="ADAL" clId="{32E9AE59-1124-42D5-8CD9-32DF1281DF73}" dt="2020-12-04T12:34:17.692" v="150" actId="20577"/>
        <pc:sldMkLst>
          <pc:docMk/>
          <pc:sldMk cId="2469661584" sldId="292"/>
        </pc:sldMkLst>
        <pc:spChg chg="mod">
          <ac:chgData name="Edoardo Gianotti" userId="4490dee7-4f30-4172-b5ed-357d35e2ab2b" providerId="ADAL" clId="{32E9AE59-1124-42D5-8CD9-32DF1281DF73}" dt="2020-12-04T12:34:17.692" v="150" actId="20577"/>
          <ac:spMkLst>
            <pc:docMk/>
            <pc:sldMk cId="2469661584" sldId="292"/>
            <ac:spMk id="2" creationId="{00000000-0000-0000-0000-000000000000}"/>
          </ac:spMkLst>
        </pc:spChg>
        <pc:spChg chg="mod">
          <ac:chgData name="Edoardo Gianotti" userId="4490dee7-4f30-4172-b5ed-357d35e2ab2b" providerId="ADAL" clId="{32E9AE59-1124-42D5-8CD9-32DF1281DF73}" dt="2020-12-04T12:29:34.138" v="58" actId="20577"/>
          <ac:spMkLst>
            <pc:docMk/>
            <pc:sldMk cId="2469661584" sldId="292"/>
            <ac:spMk id="7" creationId="{00000000-0000-0000-0000-000000000000}"/>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6400" cy="4968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49688" y="0"/>
            <a:ext cx="2946400" cy="496888"/>
          </a:xfrm>
          <a:prstGeom prst="rect">
            <a:avLst/>
          </a:prstGeom>
        </p:spPr>
        <p:txBody>
          <a:bodyPr vert="horz" lIns="91440" tIns="45720" rIns="91440" bIns="45720" rtlCol="0"/>
          <a:lstStyle>
            <a:lvl1pPr algn="r">
              <a:defRPr sz="1200"/>
            </a:lvl1pPr>
          </a:lstStyle>
          <a:p>
            <a:fld id="{8EE143CF-C05C-4899-A90B-0EF0DB90A256}" type="datetimeFigureOut">
              <a:rPr lang="en-US" smtClean="0"/>
              <a:pPr/>
              <a:t>12/4/2020</a:t>
            </a:fld>
            <a:endParaRPr lang="en-US"/>
          </a:p>
        </p:txBody>
      </p:sp>
      <p:sp>
        <p:nvSpPr>
          <p:cNvPr id="4" name="Footer Placeholder 3"/>
          <p:cNvSpPr>
            <a:spLocks noGrp="1"/>
          </p:cNvSpPr>
          <p:nvPr>
            <p:ph type="ftr" sz="quarter" idx="2"/>
          </p:nvPr>
        </p:nvSpPr>
        <p:spPr>
          <a:xfrm>
            <a:off x="0" y="9428164"/>
            <a:ext cx="2946400" cy="4968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49688" y="9428164"/>
            <a:ext cx="2946400" cy="496887"/>
          </a:xfrm>
          <a:prstGeom prst="rect">
            <a:avLst/>
          </a:prstGeom>
        </p:spPr>
        <p:txBody>
          <a:bodyPr vert="horz" lIns="91440" tIns="45720" rIns="91440" bIns="45720" rtlCol="0" anchor="b"/>
          <a:lstStyle>
            <a:lvl1pPr algn="r">
              <a:defRPr sz="1200"/>
            </a:lvl1pPr>
          </a:lstStyle>
          <a:p>
            <a:fld id="{2215768F-C471-4493-AADC-36862818B83F}" type="slidenum">
              <a:rPr lang="en-US" smtClean="0"/>
              <a:pPr/>
              <a:t>‹#›</a:t>
            </a:fld>
            <a:endParaRPr lang="en-US"/>
          </a:p>
        </p:txBody>
      </p:sp>
    </p:spTree>
    <p:extLst>
      <p:ext uri="{BB962C8B-B14F-4D97-AF65-F5344CB8AC3E}">
        <p14:creationId xmlns:p14="http://schemas.microsoft.com/office/powerpoint/2010/main" val="2541650708"/>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50444" y="0"/>
            <a:ext cx="2945659" cy="496332"/>
          </a:xfrm>
          <a:prstGeom prst="rect">
            <a:avLst/>
          </a:prstGeom>
        </p:spPr>
        <p:txBody>
          <a:bodyPr vert="horz" lIns="91440" tIns="45720" rIns="91440" bIns="45720" rtlCol="0"/>
          <a:lstStyle>
            <a:lvl1pPr algn="r">
              <a:defRPr sz="1200"/>
            </a:lvl1pPr>
          </a:lstStyle>
          <a:p>
            <a:fld id="{0F1FE176-7828-4E25-A303-EFB7A6EB15F0}" type="datetimeFigureOut">
              <a:rPr lang="en-GB" smtClean="0"/>
              <a:pPr/>
              <a:t>04/12/2020</a:t>
            </a:fld>
            <a:endParaRPr lang="en-GB"/>
          </a:p>
        </p:txBody>
      </p:sp>
      <p:sp>
        <p:nvSpPr>
          <p:cNvPr id="4" name="Slide Image Placeholder 3"/>
          <p:cNvSpPr>
            <a:spLocks noGrp="1" noRot="1" noChangeAspect="1"/>
          </p:cNvSpPr>
          <p:nvPr>
            <p:ph type="sldImg" idx="2"/>
          </p:nvPr>
        </p:nvSpPr>
        <p:spPr>
          <a:xfrm>
            <a:off x="711200" y="744538"/>
            <a:ext cx="5375275" cy="3722687"/>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79768" y="4715153"/>
            <a:ext cx="5438140" cy="4466987"/>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9428583"/>
            <a:ext cx="2945659" cy="496332"/>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50444" y="9428583"/>
            <a:ext cx="2945659" cy="496332"/>
          </a:xfrm>
          <a:prstGeom prst="rect">
            <a:avLst/>
          </a:prstGeom>
        </p:spPr>
        <p:txBody>
          <a:bodyPr vert="horz" lIns="91440" tIns="45720" rIns="91440" bIns="45720" rtlCol="0" anchor="b"/>
          <a:lstStyle>
            <a:lvl1pPr algn="r">
              <a:defRPr sz="1200"/>
            </a:lvl1pPr>
          </a:lstStyle>
          <a:p>
            <a:fld id="{1C8FC0D7-00BE-487F-A0DC-9FF156A82E82}" type="slidenum">
              <a:rPr lang="en-GB" smtClean="0"/>
              <a:pPr/>
              <a:t>‹#›</a:t>
            </a:fld>
            <a:endParaRPr lang="en-GB"/>
          </a:p>
        </p:txBody>
      </p:sp>
    </p:spTree>
    <p:extLst>
      <p:ext uri="{BB962C8B-B14F-4D97-AF65-F5344CB8AC3E}">
        <p14:creationId xmlns:p14="http://schemas.microsoft.com/office/powerpoint/2010/main" val="195764224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4" name="Rectangle 3"/>
          <p:cNvSpPr/>
          <p:nvPr userDrawn="1"/>
        </p:nvSpPr>
        <p:spPr>
          <a:xfrm>
            <a:off x="0" y="1484784"/>
            <a:ext cx="9906000" cy="537321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 name="Title Placeholder 21"/>
          <p:cNvSpPr>
            <a:spLocks noGrp="1"/>
          </p:cNvSpPr>
          <p:nvPr>
            <p:ph type="title"/>
          </p:nvPr>
        </p:nvSpPr>
        <p:spPr>
          <a:xfrm>
            <a:off x="3577" y="2276872"/>
            <a:ext cx="9906000" cy="1143000"/>
          </a:xfrm>
          <a:prstGeom prst="rect">
            <a:avLst/>
          </a:prstGeom>
        </p:spPr>
        <p:txBody>
          <a:bodyPr vert="horz" lIns="91440" tIns="45720" rIns="91440" bIns="45720" rtlCol="0" anchor="ctr">
            <a:normAutofit/>
          </a:bodyPr>
          <a:lstStyle>
            <a:lvl1pPr>
              <a:defRPr>
                <a:solidFill>
                  <a:schemeClr val="accent1">
                    <a:lumMod val="75000"/>
                  </a:schemeClr>
                </a:solidFill>
              </a:defRPr>
            </a:lvl1pPr>
          </a:lstStyle>
          <a:p>
            <a:r>
              <a:rPr lang="en-GB" sz="4000" b="1" dirty="0">
                <a:solidFill>
                  <a:srgbClr val="006600"/>
                </a:solidFill>
                <a:latin typeface="Verdana" pitchFamily="34" charset="0"/>
                <a:ea typeface="Verdana" pitchFamily="34" charset="0"/>
                <a:cs typeface="Verdana" pitchFamily="34" charset="0"/>
              </a:rPr>
              <a:t>Main title</a:t>
            </a:r>
          </a:p>
        </p:txBody>
      </p:sp>
      <p:sp>
        <p:nvSpPr>
          <p:cNvPr id="3" name="Text Placeholder 22"/>
          <p:cNvSpPr>
            <a:spLocks noGrp="1"/>
          </p:cNvSpPr>
          <p:nvPr>
            <p:ph idx="1" hasCustomPrompt="1"/>
          </p:nvPr>
        </p:nvSpPr>
        <p:spPr>
          <a:xfrm>
            <a:off x="0" y="3573017"/>
            <a:ext cx="9906000" cy="2664296"/>
          </a:xfrm>
          <a:prstGeom prst="rect">
            <a:avLst/>
          </a:prstGeom>
        </p:spPr>
        <p:txBody>
          <a:bodyPr vert="horz" lIns="91440" tIns="45720" rIns="91440" bIns="45720" rtlCol="0">
            <a:normAutofit/>
          </a:bodyPr>
          <a:lstStyle>
            <a:lvl1pPr>
              <a:defRPr sz="2400"/>
            </a:lvl1pPr>
          </a:lstStyle>
          <a:p>
            <a:pPr algn="ctr">
              <a:lnSpc>
                <a:spcPct val="80000"/>
              </a:lnSpc>
            </a:pPr>
            <a:r>
              <a:rPr lang="es-AR" sz="2400" b="1"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Subtitle</a:t>
            </a:r>
            <a:endParaRPr lang="es-AR" sz="2400" b="1"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b="1"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Author</a:t>
            </a:r>
            <a:endParaRPr lang="es-AR" b="1"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1800"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Her</a:t>
            </a:r>
            <a:r>
              <a:rPr lang="fr-CH" sz="1800"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t>
            </a:r>
            <a:r>
              <a:rPr lang="fr-CH" sz="1800"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his</a:t>
            </a:r>
            <a:r>
              <a:rPr lang="fr-CH" sz="1800"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 </a:t>
            </a:r>
            <a:r>
              <a:rPr lang="fr-CH" sz="1800"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title</a:t>
            </a:r>
            <a:endParaRPr lang="en-US" sz="1800"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sz="2400" b="1" dirty="0" err="1">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Location</a:t>
            </a:r>
            <a:endParaRPr lang="es-AR"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Date</a:t>
            </a:r>
            <a:endParaRPr lang="en-GB"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p:txBody>
      </p:sp>
    </p:spTree>
    <p:extLst>
      <p:ext uri="{BB962C8B-B14F-4D97-AF65-F5344CB8AC3E}">
        <p14:creationId xmlns:p14="http://schemas.microsoft.com/office/powerpoint/2010/main" val="35510588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10"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a:solidFill>
                  <a:schemeClr val="bg1"/>
                </a:solidFill>
                <a:latin typeface="Verdana" pitchFamily="34" charset="0"/>
                <a:ea typeface="Verdana" pitchFamily="34" charset="0"/>
                <a:cs typeface="Verdana" pitchFamily="34" charset="0"/>
              </a:rPr>
              <a:t>Main title here</a:t>
            </a:r>
          </a:p>
        </p:txBody>
      </p:sp>
      <p:sp>
        <p:nvSpPr>
          <p:cNvPr id="3"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130594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7"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dirty="0">
                <a:latin typeface="Verdana" pitchFamily="34" charset="0"/>
                <a:ea typeface="Verdana" pitchFamily="34" charset="0"/>
                <a:cs typeface="Verdana" pitchFamily="34" charset="0"/>
              </a:rPr>
              <a:t>Main title here</a:t>
            </a:r>
          </a:p>
        </p:txBody>
      </p:sp>
      <p:sp>
        <p:nvSpPr>
          <p:cNvPr id="8"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12511317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8"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dirty="0">
                <a:latin typeface="Verdana" pitchFamily="34" charset="0"/>
                <a:ea typeface="Verdana" pitchFamily="34" charset="0"/>
                <a:cs typeface="Verdana" pitchFamily="34" charset="0"/>
              </a:rPr>
              <a:t>Main title here</a:t>
            </a:r>
          </a:p>
        </p:txBody>
      </p:sp>
      <p:sp>
        <p:nvSpPr>
          <p:cNvPr id="9"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16398854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95300" y="2348880"/>
            <a:ext cx="4375150" cy="3777284"/>
          </a:xfrm>
        </p:spPr>
        <p:txBody>
          <a:bodyPr/>
          <a:lstStyle>
            <a:lvl1pPr>
              <a:defRPr lang="en-US" sz="2000" b="1" kern="1200" baseline="0" dirty="0" smtClean="0">
                <a:solidFill>
                  <a:srgbClr val="006600"/>
                </a:solidFill>
                <a:latin typeface="Verdana" pitchFamily="34" charset="0"/>
                <a:ea typeface="Verdana" pitchFamily="34" charset="0"/>
                <a:cs typeface="Verdana" pitchFamily="34" charset="0"/>
              </a:defRPr>
            </a:lvl1pPr>
            <a:lvl2pPr>
              <a:defRPr sz="2400">
                <a:solidFill>
                  <a:schemeClr val="accent6">
                    <a:lumMod val="50000"/>
                  </a:schemeClr>
                </a:solidFill>
              </a:defRPr>
            </a:lvl2pPr>
            <a:lvl3pPr>
              <a:defRPr sz="2000">
                <a:solidFill>
                  <a:schemeClr val="accent6">
                    <a:lumMod val="50000"/>
                  </a:schemeClr>
                </a:solidFill>
              </a:defRPr>
            </a:lvl3pPr>
            <a:lvl4pPr>
              <a:defRPr sz="1800">
                <a:solidFill>
                  <a:schemeClr val="accent6">
                    <a:lumMod val="50000"/>
                  </a:schemeClr>
                </a:solidFill>
              </a:defRPr>
            </a:lvl4pPr>
            <a:lvl5pPr>
              <a:defRPr sz="1800">
                <a:solidFill>
                  <a:schemeClr val="accent6">
                    <a:lumMod val="50000"/>
                  </a:schemeClr>
                </a:solidFill>
              </a:defRPr>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5035550" y="2348880"/>
            <a:ext cx="4375150" cy="3777284"/>
          </a:xfrm>
        </p:spPr>
        <p:txBody>
          <a:bodyPr/>
          <a:lstStyle>
            <a:lvl1pPr>
              <a:defRPr lang="en-US" sz="2000" b="1" kern="1200" baseline="0" dirty="0" smtClean="0">
                <a:solidFill>
                  <a:srgbClr val="006600"/>
                </a:solidFill>
                <a:latin typeface="Verdana" pitchFamily="34" charset="0"/>
                <a:ea typeface="Verdana" pitchFamily="34" charset="0"/>
                <a:cs typeface="Verdana" pitchFamily="34" charset="0"/>
              </a:defRPr>
            </a:lvl1pPr>
            <a:lvl2pPr>
              <a:defRPr sz="2400">
                <a:solidFill>
                  <a:schemeClr val="accent6">
                    <a:lumMod val="50000"/>
                  </a:schemeClr>
                </a:solidFill>
              </a:defRPr>
            </a:lvl2pPr>
            <a:lvl3pPr>
              <a:defRPr sz="2000">
                <a:solidFill>
                  <a:schemeClr val="accent6">
                    <a:lumMod val="50000"/>
                  </a:schemeClr>
                </a:solidFill>
              </a:defRPr>
            </a:lvl3pPr>
            <a:lvl4pPr>
              <a:defRPr sz="1800">
                <a:solidFill>
                  <a:schemeClr val="accent6">
                    <a:lumMod val="50000"/>
                  </a:schemeClr>
                </a:solidFill>
              </a:defRPr>
            </a:lvl4pPr>
            <a:lvl5pPr>
              <a:defRPr sz="1800">
                <a:solidFill>
                  <a:schemeClr val="accent6">
                    <a:lumMod val="50000"/>
                  </a:schemeClr>
                </a:solidFill>
              </a:defRPr>
            </a:lvl5pPr>
            <a:lvl6pPr>
              <a:defRPr sz="1800"/>
            </a:lvl6pPr>
            <a:lvl7pPr>
              <a:defRPr sz="1800"/>
            </a:lvl7pPr>
            <a:lvl8pPr>
              <a:defRPr sz="1800"/>
            </a:lvl8pPr>
            <a:lvl9pPr>
              <a:defRPr sz="1800"/>
            </a:lvl9pPr>
          </a:lstStyle>
          <a:p>
            <a:pPr marL="0" lvl="0" indent="0" algn="l" defTabSz="914400" rtl="0" eaLnBrk="1" latinLnBrk="0" hangingPunct="1">
              <a:spcBef>
                <a:spcPct val="20000"/>
              </a:spcBef>
              <a:buFont typeface="Arial" pitchFamily="34" charset="0"/>
              <a:buNone/>
            </a:pPr>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9"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a:solidFill>
                  <a:schemeClr val="bg1"/>
                </a:solidFill>
                <a:latin typeface="Verdana" pitchFamily="34" charset="0"/>
                <a:ea typeface="Verdana" pitchFamily="34" charset="0"/>
                <a:cs typeface="Verdana" pitchFamily="34" charset="0"/>
              </a:rPr>
              <a:t>Main title here</a:t>
            </a:r>
          </a:p>
        </p:txBody>
      </p:sp>
    </p:spTree>
    <p:extLst>
      <p:ext uri="{BB962C8B-B14F-4D97-AF65-F5344CB8AC3E}">
        <p14:creationId xmlns:p14="http://schemas.microsoft.com/office/powerpoint/2010/main" val="34884689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11"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a:solidFill>
                  <a:schemeClr val="bg1"/>
                </a:solidFill>
                <a:latin typeface="Verdana" pitchFamily="34" charset="0"/>
                <a:ea typeface="Verdana" pitchFamily="34" charset="0"/>
                <a:cs typeface="Verdana" pitchFamily="34" charset="0"/>
              </a:rPr>
              <a:t>Main title here</a:t>
            </a:r>
          </a:p>
        </p:txBody>
      </p:sp>
    </p:spTree>
    <p:extLst>
      <p:ext uri="{BB962C8B-B14F-4D97-AF65-F5344CB8AC3E}">
        <p14:creationId xmlns:p14="http://schemas.microsoft.com/office/powerpoint/2010/main" val="20356510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88504" y="1772816"/>
            <a:ext cx="3259006" cy="1162050"/>
          </a:xfrm>
        </p:spPr>
        <p:txBody>
          <a:bodyPr anchor="b"/>
          <a:lstStyle>
            <a:lvl1pPr algn="l">
              <a:defRPr sz="2000" b="1">
                <a:solidFill>
                  <a:srgbClr val="006600"/>
                </a:solidFill>
                <a:latin typeface="Verdana" pitchFamily="34" charset="0"/>
                <a:ea typeface="Verdana" pitchFamily="34" charset="0"/>
                <a:cs typeface="Verdana" pitchFamily="34" charset="0"/>
              </a:defRPr>
            </a:lvl1pPr>
          </a:lstStyle>
          <a:p>
            <a:r>
              <a:rPr lang="en-US" dirty="0"/>
              <a:t>Click to edit Master title style</a:t>
            </a:r>
          </a:p>
        </p:txBody>
      </p:sp>
      <p:sp>
        <p:nvSpPr>
          <p:cNvPr id="3" name="Content Placeholder 2"/>
          <p:cNvSpPr>
            <a:spLocks noGrp="1"/>
          </p:cNvSpPr>
          <p:nvPr>
            <p:ph idx="1"/>
          </p:nvPr>
        </p:nvSpPr>
        <p:spPr>
          <a:xfrm>
            <a:off x="3872971" y="2132856"/>
            <a:ext cx="5537729" cy="3993308"/>
          </a:xfrm>
        </p:spPr>
        <p:txBody>
          <a:bodyPr/>
          <a:lstStyle>
            <a:lvl1pPr>
              <a:defRPr sz="3200">
                <a:solidFill>
                  <a:schemeClr val="accent6">
                    <a:lumMod val="50000"/>
                  </a:schemeClr>
                </a:solidFill>
                <a:latin typeface="Verdana" pitchFamily="34" charset="0"/>
                <a:ea typeface="Verdana" pitchFamily="34" charset="0"/>
                <a:cs typeface="Verdana" pitchFamily="34" charset="0"/>
              </a:defRPr>
            </a:lvl1pPr>
            <a:lvl2pPr>
              <a:defRPr sz="2800">
                <a:solidFill>
                  <a:schemeClr val="accent6">
                    <a:lumMod val="50000"/>
                  </a:schemeClr>
                </a:solidFill>
                <a:latin typeface="Verdana" pitchFamily="34" charset="0"/>
                <a:ea typeface="Verdana" pitchFamily="34" charset="0"/>
                <a:cs typeface="Verdana" pitchFamily="34" charset="0"/>
              </a:defRPr>
            </a:lvl2pPr>
            <a:lvl3pPr>
              <a:defRPr sz="2400">
                <a:solidFill>
                  <a:schemeClr val="accent6">
                    <a:lumMod val="50000"/>
                  </a:schemeClr>
                </a:solidFill>
                <a:latin typeface="Verdana" pitchFamily="34" charset="0"/>
                <a:ea typeface="Verdana" pitchFamily="34" charset="0"/>
                <a:cs typeface="Verdana" pitchFamily="34" charset="0"/>
              </a:defRPr>
            </a:lvl3pPr>
            <a:lvl4pPr>
              <a:defRPr sz="2000">
                <a:solidFill>
                  <a:schemeClr val="accent6">
                    <a:lumMod val="50000"/>
                  </a:schemeClr>
                </a:solidFill>
                <a:latin typeface="Verdana" pitchFamily="34" charset="0"/>
                <a:ea typeface="Verdana" pitchFamily="34" charset="0"/>
                <a:cs typeface="Verdana" pitchFamily="34" charset="0"/>
              </a:defRPr>
            </a:lvl4pPr>
            <a:lvl5pPr>
              <a:defRPr sz="2000">
                <a:solidFill>
                  <a:schemeClr val="accent6">
                    <a:lumMod val="50000"/>
                  </a:schemeClr>
                </a:solidFill>
                <a:latin typeface="Verdana" pitchFamily="34" charset="0"/>
                <a:ea typeface="Verdana" pitchFamily="34" charset="0"/>
                <a:cs typeface="Verdana" pitchFamily="34" charset="0"/>
              </a:defRPr>
            </a:lvl5pPr>
            <a:lvl6pPr>
              <a:defRPr sz="2000"/>
            </a:lvl6pPr>
            <a:lvl7pPr>
              <a:defRPr sz="2000"/>
            </a:lvl7pPr>
            <a:lvl8pPr>
              <a:defRPr sz="2000"/>
            </a:lvl8pPr>
            <a:lvl9pPr>
              <a:defRPr sz="20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Text Placeholder 3"/>
          <p:cNvSpPr>
            <a:spLocks noGrp="1"/>
          </p:cNvSpPr>
          <p:nvPr>
            <p:ph type="body" sz="half" idx="2"/>
          </p:nvPr>
        </p:nvSpPr>
        <p:spPr>
          <a:xfrm>
            <a:off x="495300" y="3212976"/>
            <a:ext cx="3259006" cy="2913188"/>
          </a:xfrm>
        </p:spPr>
        <p:txBody>
          <a:bodyPr/>
          <a:lstStyle>
            <a:lvl1pPr marL="0" indent="0">
              <a:buNone/>
              <a:defRPr sz="1400">
                <a:solidFill>
                  <a:schemeClr val="accent6">
                    <a:lumMod val="50000"/>
                  </a:schemeClr>
                </a:solidFill>
                <a:latin typeface="Verdana" pitchFamily="34" charset="0"/>
                <a:ea typeface="Verdana" pitchFamily="34" charset="0"/>
                <a:cs typeface="Verdana"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a:t>Click to edit Master text styles</a:t>
            </a:r>
          </a:p>
        </p:txBody>
      </p:sp>
      <p:sp>
        <p:nvSpPr>
          <p:cNvPr id="8"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a:latin typeface="Verdana" pitchFamily="34" charset="0"/>
                <a:ea typeface="Verdana" pitchFamily="34" charset="0"/>
                <a:cs typeface="Verdana" pitchFamily="34" charset="0"/>
              </a:rPr>
              <a:t>Main title here</a:t>
            </a:r>
            <a:endParaRPr lang="en-GB" sz="4000" b="1" dirty="0">
              <a:latin typeface="Verdana" pitchFamily="34" charset="0"/>
              <a:ea typeface="Verdana" pitchFamily="34" charset="0"/>
              <a:cs typeface="Verdana" pitchFamily="34" charset="0"/>
            </a:endParaRPr>
          </a:p>
        </p:txBody>
      </p:sp>
    </p:spTree>
    <p:extLst>
      <p:ext uri="{BB962C8B-B14F-4D97-AF65-F5344CB8AC3E}">
        <p14:creationId xmlns:p14="http://schemas.microsoft.com/office/powerpoint/2010/main" val="4270299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jpe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9">
            <a:lum/>
          </a:blip>
          <a:srcRect/>
          <a:stretch>
            <a:fillRect t="-2000" b="-2000"/>
          </a:stretch>
        </a:blipFill>
        <a:effectLst/>
      </p:bgPr>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3577" y="2276872"/>
            <a:ext cx="9906000" cy="1143000"/>
          </a:xfrm>
          <a:prstGeom prst="rect">
            <a:avLst/>
          </a:prstGeom>
        </p:spPr>
        <p:txBody>
          <a:bodyPr vert="horz" lIns="91440" tIns="45720" rIns="91440" bIns="45720" rtlCol="0" anchor="ctr">
            <a:normAutofit/>
          </a:bodyPr>
          <a:lstStyle/>
          <a:p>
            <a:r>
              <a:rPr lang="en-GB" sz="4000" b="1" dirty="0">
                <a:solidFill>
                  <a:srgbClr val="006600"/>
                </a:solidFill>
                <a:latin typeface="Verdana" pitchFamily="34" charset="0"/>
                <a:ea typeface="Verdana" pitchFamily="34" charset="0"/>
                <a:cs typeface="Verdana" pitchFamily="34" charset="0"/>
              </a:rPr>
              <a:t>Main title</a:t>
            </a:r>
          </a:p>
        </p:txBody>
      </p:sp>
      <p:sp>
        <p:nvSpPr>
          <p:cNvPr id="23" name="Text Placeholder 22"/>
          <p:cNvSpPr>
            <a:spLocks noGrp="1"/>
          </p:cNvSpPr>
          <p:nvPr>
            <p:ph type="body" idx="1"/>
          </p:nvPr>
        </p:nvSpPr>
        <p:spPr>
          <a:xfrm>
            <a:off x="0" y="3573016"/>
            <a:ext cx="9906000" cy="4525963"/>
          </a:xfrm>
          <a:prstGeom prst="rect">
            <a:avLst/>
          </a:prstGeom>
        </p:spPr>
        <p:txBody>
          <a:bodyPr vert="horz" lIns="91440" tIns="45720" rIns="91440" bIns="45720" rtlCol="0">
            <a:normAutofit/>
          </a:bodyPr>
          <a:lstStyle/>
          <a:p>
            <a:pPr algn="ctr">
              <a:lnSpc>
                <a:spcPct val="80000"/>
              </a:lnSpc>
            </a:pPr>
            <a:r>
              <a:rPr lang="es-AR" sz="2400" b="1"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Subtitle</a:t>
            </a:r>
            <a:endParaRPr lang="es-AR" sz="2400" b="1"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b="1"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Author</a:t>
            </a:r>
            <a:endParaRPr lang="es-AR" b="1"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1800"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Her</a:t>
            </a:r>
            <a:r>
              <a:rPr lang="fr-CH" sz="1800"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t>
            </a:r>
            <a:r>
              <a:rPr lang="fr-CH" sz="1800"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his</a:t>
            </a:r>
            <a:r>
              <a:rPr lang="fr-CH" sz="1800"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 </a:t>
            </a:r>
            <a:r>
              <a:rPr lang="fr-CH" sz="1800" dirty="0" err="1">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title</a:t>
            </a:r>
            <a:endParaRPr lang="en-US" sz="1800"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sz="2400" b="1" dirty="0" err="1">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Location</a:t>
            </a:r>
            <a:endParaRPr lang="es-AR"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Date</a:t>
            </a:r>
            <a:endParaRPr lang="en-GB"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p:txBody>
      </p:sp>
      <p:sp>
        <p:nvSpPr>
          <p:cNvPr id="4" name="Rectangle 3"/>
          <p:cNvSpPr/>
          <p:nvPr/>
        </p:nvSpPr>
        <p:spPr>
          <a:xfrm>
            <a:off x="0" y="1484784"/>
            <a:ext cx="9906000" cy="537321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1104687281"/>
      </p:ext>
    </p:extLst>
  </p:cSld>
  <p:clrMap bg1="lt1" tx1="dk1" bg2="lt2" tx2="dk2" accent1="accent1" accent2="accent2" accent3="accent3" accent4="accent4" accent5="accent5" accent6="accent6" hlink="hlink" folHlink="folHlink"/>
  <p:sldLayoutIdLst>
    <p:sldLayoutId id="2147483650" r:id="rId1"/>
    <p:sldLayoutId id="2147483649" r:id="rId2"/>
    <p:sldLayoutId id="2147483651" r:id="rId3"/>
    <p:sldLayoutId id="2147483652" r:id="rId4"/>
    <p:sldLayoutId id="2147483653" r:id="rId5"/>
    <p:sldLayoutId id="2147483654" r:id="rId6"/>
    <p:sldLayoutId id="2147483657" r:id="rId7"/>
  </p:sldLayoutIdLst>
  <p:txStyles>
    <p:titleStyle>
      <a:lvl1pPr algn="ctr" defTabSz="914400" rtl="0" eaLnBrk="1" latinLnBrk="0" hangingPunct="1">
        <a:spcBef>
          <a:spcPct val="0"/>
        </a:spcBef>
        <a:buNone/>
        <a:defRPr sz="4400" kern="1200" baseline="0">
          <a:solidFill>
            <a:schemeClr val="tx2">
              <a:lumMod val="60000"/>
              <a:lumOff val="40000"/>
            </a:schemeClr>
          </a:solidFill>
          <a:latin typeface="+mj-lt"/>
          <a:ea typeface="+mj-ea"/>
          <a:cs typeface="+mj-cs"/>
        </a:defRPr>
      </a:lvl1pPr>
    </p:titleStyle>
    <p:bodyStyle>
      <a:lvl1pPr marL="0" indent="0" algn="l" defTabSz="914400" rtl="0" eaLnBrk="1" latinLnBrk="0" hangingPunct="1">
        <a:spcBef>
          <a:spcPct val="20000"/>
        </a:spcBef>
        <a:buFont typeface="Arial" pitchFamily="34" charset="0"/>
        <a:buNone/>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418577"/>
            <a:ext cx="8280920" cy="1210146"/>
          </a:xfrm>
        </p:spPr>
        <p:txBody>
          <a:bodyPr>
            <a:noAutofit/>
          </a:bodyPr>
          <a:lstStyle/>
          <a:p>
            <a:pPr algn="l"/>
            <a:r>
              <a:rPr lang="en-GB" sz="2400" dirty="0">
                <a:solidFill>
                  <a:schemeClr val="bg1"/>
                </a:solidFill>
              </a:rPr>
              <a:t>Working Party on Passive Safety (GRSP)</a:t>
            </a:r>
            <a:br>
              <a:rPr lang="en-GB" sz="2400" dirty="0">
                <a:solidFill>
                  <a:schemeClr val="bg1"/>
                </a:solidFill>
              </a:rPr>
            </a:br>
            <a:r>
              <a:rPr lang="en-GB" sz="1800" dirty="0">
                <a:solidFill>
                  <a:schemeClr val="bg1"/>
                </a:solidFill>
              </a:rPr>
              <a:t>Highlights of the November </a:t>
            </a:r>
            <a:r>
              <a:rPr lang="en-GB" sz="1800">
                <a:solidFill>
                  <a:schemeClr val="bg1"/>
                </a:solidFill>
              </a:rPr>
              <a:t>2020 session </a:t>
            </a:r>
            <a:r>
              <a:rPr lang="en-GB" sz="1800" dirty="0">
                <a:solidFill>
                  <a:schemeClr val="bg1"/>
                </a:solidFill>
              </a:rPr>
              <a:t>of WP.29 </a:t>
            </a:r>
            <a:endParaRPr lang="en-GB" sz="1800" b="1" dirty="0">
              <a:solidFill>
                <a:schemeClr val="bg1"/>
              </a:solidFill>
            </a:endParaRPr>
          </a:p>
        </p:txBody>
      </p:sp>
      <p:sp>
        <p:nvSpPr>
          <p:cNvPr id="4" name="Textfeld 12"/>
          <p:cNvSpPr txBox="1">
            <a:spLocks noChangeArrowheads="1"/>
          </p:cNvSpPr>
          <p:nvPr/>
        </p:nvSpPr>
        <p:spPr bwMode="auto">
          <a:xfrm>
            <a:off x="6543675" y="62508"/>
            <a:ext cx="3362325" cy="646331"/>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r"/>
            <a:r>
              <a:rPr lang="en-US" sz="1200" dirty="0">
                <a:solidFill>
                  <a:schemeClr val="bg1"/>
                </a:solidFill>
                <a:latin typeface="Times New Roman" pitchFamily="18" charset="0"/>
                <a:cs typeface="Times New Roman" pitchFamily="18" charset="0"/>
              </a:rPr>
              <a:t>Informal document </a:t>
            </a:r>
            <a:r>
              <a:rPr lang="en-US" sz="1200" b="1" dirty="0">
                <a:solidFill>
                  <a:schemeClr val="bg1"/>
                </a:solidFill>
                <a:latin typeface="Times New Roman" pitchFamily="18" charset="0"/>
                <a:cs typeface="Times New Roman" pitchFamily="18" charset="0"/>
              </a:rPr>
              <a:t>GRSP-68-21</a:t>
            </a:r>
            <a:endParaRPr lang="de-DE" sz="1200" dirty="0">
              <a:solidFill>
                <a:schemeClr val="bg1"/>
              </a:solidFill>
              <a:latin typeface="Times New Roman" pitchFamily="18" charset="0"/>
              <a:cs typeface="Times New Roman" pitchFamily="18" charset="0"/>
            </a:endParaRPr>
          </a:p>
          <a:p>
            <a:pPr algn="r"/>
            <a:r>
              <a:rPr lang="en-US" sz="1200" dirty="0">
                <a:solidFill>
                  <a:schemeClr val="bg1"/>
                </a:solidFill>
                <a:latin typeface="Times New Roman" pitchFamily="18" charset="0"/>
                <a:cs typeface="Times New Roman" pitchFamily="18" charset="0"/>
              </a:rPr>
              <a:t>68th GRSP, 07-11 December 2020</a:t>
            </a:r>
          </a:p>
          <a:p>
            <a:pPr algn="r" eaLnBrk="1" hangingPunct="1"/>
            <a:r>
              <a:rPr lang="en-US" sz="1200" dirty="0">
                <a:solidFill>
                  <a:schemeClr val="bg1"/>
                </a:solidFill>
                <a:latin typeface="Times New Roman" pitchFamily="18" charset="0"/>
                <a:cs typeface="Times New Roman" pitchFamily="18" charset="0"/>
              </a:rPr>
              <a:t>Agenda item 22(c)</a:t>
            </a:r>
            <a:endParaRPr lang="de-DE" sz="1200" dirty="0">
              <a:solidFill>
                <a:schemeClr val="bg1"/>
              </a:solidFill>
              <a:latin typeface="Times New Roman" pitchFamily="18" charset="0"/>
              <a:cs typeface="Times New Roman" pitchFamily="18" charset="0"/>
            </a:endParaRPr>
          </a:p>
        </p:txBody>
      </p:sp>
      <p:sp>
        <p:nvSpPr>
          <p:cNvPr id="5" name="Textfeld 39"/>
          <p:cNvSpPr txBox="1">
            <a:spLocks noChangeArrowheads="1"/>
          </p:cNvSpPr>
          <p:nvPr/>
        </p:nvSpPr>
        <p:spPr bwMode="auto">
          <a:xfrm>
            <a:off x="1424608" y="29822"/>
            <a:ext cx="2819400" cy="276999"/>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eaLnBrk="1" hangingPunct="1"/>
            <a:r>
              <a:rPr lang="en-US" sz="1200" dirty="0">
                <a:solidFill>
                  <a:schemeClr val="bg1"/>
                </a:solidFill>
                <a:latin typeface="Times New Roman" pitchFamily="18" charset="0"/>
                <a:cs typeface="Times New Roman" pitchFamily="18" charset="0"/>
              </a:rPr>
              <a:t>Note by the secretariat </a:t>
            </a:r>
            <a:endParaRPr lang="de-DE" sz="1200" dirty="0">
              <a:solidFill>
                <a:schemeClr val="bg1"/>
              </a:solidFill>
              <a:latin typeface="Times New Roman" pitchFamily="18" charset="0"/>
              <a:cs typeface="Times New Roman" pitchFamily="18" charset="0"/>
            </a:endParaRPr>
          </a:p>
        </p:txBody>
      </p:sp>
      <p:sp>
        <p:nvSpPr>
          <p:cNvPr id="7" name="Content Placeholder 2"/>
          <p:cNvSpPr>
            <a:spLocks noGrp="1"/>
          </p:cNvSpPr>
          <p:nvPr>
            <p:ph idx="1"/>
          </p:nvPr>
        </p:nvSpPr>
        <p:spPr>
          <a:xfrm>
            <a:off x="56456" y="1628723"/>
            <a:ext cx="9849544" cy="5229277"/>
          </a:xfrm>
        </p:spPr>
        <p:txBody>
          <a:bodyPr>
            <a:noAutofit/>
          </a:bodyPr>
          <a:lstStyle/>
          <a:p>
            <a:pPr>
              <a:spcBef>
                <a:spcPts val="0"/>
              </a:spcBef>
            </a:pPr>
            <a:r>
              <a:rPr lang="fr-FR" sz="2150" b="1" dirty="0"/>
              <a:t>Highlights of WP.29 </a:t>
            </a:r>
            <a:r>
              <a:rPr lang="fr-FR" sz="2150" b="1" dirty="0" err="1"/>
              <a:t>November</a:t>
            </a:r>
            <a:r>
              <a:rPr lang="fr-FR" sz="2150" b="1" dirty="0"/>
              <a:t> 2020 session</a:t>
            </a:r>
          </a:p>
          <a:p>
            <a:pPr>
              <a:spcBef>
                <a:spcPts val="0"/>
              </a:spcBef>
            </a:pPr>
            <a:endParaRPr lang="en-US" sz="2150" dirty="0"/>
          </a:p>
          <a:p>
            <a:pPr>
              <a:spcBef>
                <a:spcPts val="0"/>
              </a:spcBef>
            </a:pPr>
            <a:endParaRPr lang="en-GB" sz="2150" dirty="0"/>
          </a:p>
        </p:txBody>
      </p:sp>
    </p:spTree>
    <p:extLst>
      <p:ext uri="{BB962C8B-B14F-4D97-AF65-F5344CB8AC3E}">
        <p14:creationId xmlns:p14="http://schemas.microsoft.com/office/powerpoint/2010/main" val="225651590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418577"/>
            <a:ext cx="8280920" cy="1210146"/>
          </a:xfrm>
        </p:spPr>
        <p:txBody>
          <a:bodyPr>
            <a:noAutofit/>
          </a:bodyPr>
          <a:lstStyle/>
          <a:p>
            <a:pPr algn="l"/>
            <a:r>
              <a:rPr lang="en-GB" sz="2400" dirty="0">
                <a:solidFill>
                  <a:schemeClr val="bg1"/>
                </a:solidFill>
              </a:rPr>
              <a:t>Working Party on Passive Safety (GRSP)</a:t>
            </a:r>
            <a:br>
              <a:rPr lang="en-GB" sz="2400" dirty="0">
                <a:solidFill>
                  <a:schemeClr val="bg1"/>
                </a:solidFill>
              </a:rPr>
            </a:br>
            <a:r>
              <a:rPr lang="en-GB" sz="1800" dirty="0">
                <a:solidFill>
                  <a:schemeClr val="bg1"/>
                </a:solidFill>
              </a:rPr>
              <a:t>Highlights of the November 2020 session of WP.29 </a:t>
            </a:r>
            <a:endParaRPr lang="en-GB" sz="1800" b="1" dirty="0">
              <a:solidFill>
                <a:schemeClr val="bg1"/>
              </a:solidFill>
            </a:endParaRPr>
          </a:p>
        </p:txBody>
      </p:sp>
      <p:sp>
        <p:nvSpPr>
          <p:cNvPr id="5" name="Textfeld 39"/>
          <p:cNvSpPr txBox="1">
            <a:spLocks noChangeArrowheads="1"/>
          </p:cNvSpPr>
          <p:nvPr/>
        </p:nvSpPr>
        <p:spPr bwMode="auto">
          <a:xfrm>
            <a:off x="1424608" y="29822"/>
            <a:ext cx="2819400" cy="276999"/>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eaLnBrk="1" hangingPunct="1"/>
            <a:r>
              <a:rPr lang="en-US" sz="1200" dirty="0">
                <a:solidFill>
                  <a:schemeClr val="bg1"/>
                </a:solidFill>
                <a:latin typeface="Times New Roman" pitchFamily="18" charset="0"/>
                <a:cs typeface="Times New Roman" pitchFamily="18" charset="0"/>
              </a:rPr>
              <a:t>Note by the secretariat </a:t>
            </a:r>
            <a:endParaRPr lang="de-DE" sz="1200" dirty="0">
              <a:solidFill>
                <a:schemeClr val="bg1"/>
              </a:solidFill>
              <a:latin typeface="Times New Roman" pitchFamily="18" charset="0"/>
              <a:cs typeface="Times New Roman" pitchFamily="18" charset="0"/>
            </a:endParaRPr>
          </a:p>
        </p:txBody>
      </p:sp>
      <p:sp>
        <p:nvSpPr>
          <p:cNvPr id="7" name="Content Placeholder 2"/>
          <p:cNvSpPr>
            <a:spLocks noGrp="1"/>
          </p:cNvSpPr>
          <p:nvPr>
            <p:ph idx="1"/>
          </p:nvPr>
        </p:nvSpPr>
        <p:spPr>
          <a:xfrm>
            <a:off x="56456" y="1628723"/>
            <a:ext cx="9849544" cy="5229277"/>
          </a:xfrm>
        </p:spPr>
        <p:txBody>
          <a:bodyPr>
            <a:noAutofit/>
          </a:bodyPr>
          <a:lstStyle/>
          <a:p>
            <a:pPr>
              <a:spcBef>
                <a:spcPts val="0"/>
              </a:spcBef>
            </a:pPr>
            <a:r>
              <a:rPr lang="fr-FR" sz="2150" b="1" dirty="0"/>
              <a:t>Highlights of WP.29 </a:t>
            </a:r>
            <a:r>
              <a:rPr lang="fr-FR" sz="2150" b="1" dirty="0" err="1"/>
              <a:t>November</a:t>
            </a:r>
            <a:r>
              <a:rPr lang="fr-FR" sz="2150" b="1" dirty="0"/>
              <a:t> 2020 session</a:t>
            </a:r>
          </a:p>
          <a:p>
            <a:pPr>
              <a:spcBef>
                <a:spcPts val="0"/>
              </a:spcBef>
            </a:pPr>
            <a:endParaRPr lang="en-US" sz="2150" dirty="0"/>
          </a:p>
          <a:p>
            <a:pPr>
              <a:spcBef>
                <a:spcPts val="0"/>
              </a:spcBef>
            </a:pPr>
            <a:r>
              <a:rPr lang="en-US" sz="1500" dirty="0"/>
              <a:t>The 182</a:t>
            </a:r>
            <a:r>
              <a:rPr lang="en-US" sz="1500" baseline="30000" dirty="0"/>
              <a:t>nd</a:t>
            </a:r>
            <a:r>
              <a:rPr lang="en-US" sz="1500" dirty="0"/>
              <a:t> session of WP.29 was held as an hybrid meeting. </a:t>
            </a:r>
          </a:p>
          <a:p>
            <a:pPr>
              <a:spcBef>
                <a:spcPts val="0"/>
              </a:spcBef>
            </a:pPr>
            <a:endParaRPr lang="en-US" sz="1500" dirty="0"/>
          </a:p>
          <a:p>
            <a:pPr>
              <a:spcBef>
                <a:spcPts val="0"/>
              </a:spcBef>
            </a:pPr>
            <a:r>
              <a:rPr lang="en-US" sz="1500" dirty="0"/>
              <a:t>AC.2 noted that the discussion on a dispute between contracting parties related to one type approval granted to a CRS would be resumed at the December 2020 session of GRSP, at which more data would be shared. AC.2 concluded that it should wait for the outcome of the discussion in GRSP.</a:t>
            </a:r>
          </a:p>
          <a:p>
            <a:pPr>
              <a:spcBef>
                <a:spcPts val="0"/>
              </a:spcBef>
            </a:pPr>
            <a:endParaRPr lang="en-US" sz="1500" dirty="0"/>
          </a:p>
          <a:p>
            <a:pPr>
              <a:spcBef>
                <a:spcPts val="0"/>
              </a:spcBef>
            </a:pPr>
            <a:r>
              <a:rPr lang="en-GB" sz="1500" dirty="0"/>
              <a:t>WP.29 recommended that all Contracting Parties to the 1958 Agreement agree to consider Supplement 1 to UN Regulation No. [153] (ECE/TRANS/WP.29/2020/114) when issuing type approvals.</a:t>
            </a:r>
          </a:p>
          <a:p>
            <a:pPr>
              <a:spcBef>
                <a:spcPts val="0"/>
              </a:spcBef>
            </a:pPr>
            <a:endParaRPr lang="en-GB" sz="1500" dirty="0"/>
          </a:p>
          <a:p>
            <a:pPr>
              <a:spcBef>
                <a:spcPts val="0"/>
              </a:spcBef>
            </a:pPr>
            <a:r>
              <a:rPr lang="en-US" sz="1500" dirty="0"/>
              <a:t>The representative of OICA suggested further discussions at the next GRSP session in order to clarify possible ambiguities in the scope of UN Regulation No. 100, amended by ECE/TRANS/WP.29/2020/109. However, he supported the adoption of the current proposal.</a:t>
            </a:r>
          </a:p>
          <a:p>
            <a:pPr>
              <a:spcBef>
                <a:spcPts val="0"/>
              </a:spcBef>
            </a:pPr>
            <a:endParaRPr lang="en-US" sz="1500" dirty="0"/>
          </a:p>
          <a:p>
            <a:pPr>
              <a:spcBef>
                <a:spcPts val="0"/>
              </a:spcBef>
            </a:pPr>
            <a:r>
              <a:rPr lang="en-GB" sz="1500" dirty="0"/>
              <a:t>WP.29 took note of the Inland Transport Committee and Road Safety Progress Report of the ECE Road Safety Action Plan 2011-2020 report. WP.29 extended its support to activities and achievements described. WP.29 noted the great extent of WP.29 work contribution in enhancing road-safety and that the document would be presented at the 2021 session of the Inland Transport Committee. Finally, the World Forum requested that a similar document would be performed by the secretariat for the next decade of action proclaimed by the General Assembly Resolution (A/74/L.86) for the period 2021-2030.</a:t>
            </a:r>
          </a:p>
          <a:p>
            <a:pPr>
              <a:spcBef>
                <a:spcPts val="0"/>
              </a:spcBef>
            </a:pPr>
            <a:endParaRPr lang="en-GB" sz="1500" dirty="0"/>
          </a:p>
          <a:p>
            <a:pPr>
              <a:spcBef>
                <a:spcPts val="0"/>
              </a:spcBef>
            </a:pPr>
            <a:endParaRPr lang="en-US" sz="2150" dirty="0"/>
          </a:p>
          <a:p>
            <a:pPr>
              <a:spcBef>
                <a:spcPts val="0"/>
              </a:spcBef>
            </a:pPr>
            <a:endParaRPr lang="en-US" sz="2150" dirty="0"/>
          </a:p>
          <a:p>
            <a:pPr>
              <a:spcBef>
                <a:spcPts val="0"/>
              </a:spcBef>
            </a:pPr>
            <a:endParaRPr lang="fr-FR" sz="2150" b="1" dirty="0"/>
          </a:p>
          <a:p>
            <a:pPr>
              <a:spcBef>
                <a:spcPts val="0"/>
              </a:spcBef>
            </a:pPr>
            <a:endParaRPr lang="en-US" sz="2150" dirty="0"/>
          </a:p>
          <a:p>
            <a:pPr>
              <a:spcBef>
                <a:spcPts val="0"/>
              </a:spcBef>
            </a:pPr>
            <a:endParaRPr lang="en-US" sz="2150" dirty="0"/>
          </a:p>
          <a:p>
            <a:pPr>
              <a:spcBef>
                <a:spcPts val="0"/>
              </a:spcBef>
            </a:pPr>
            <a:endParaRPr lang="en-US" sz="1100" dirty="0"/>
          </a:p>
          <a:p>
            <a:pPr>
              <a:spcBef>
                <a:spcPts val="0"/>
              </a:spcBef>
            </a:pPr>
            <a:endParaRPr lang="en-GB" sz="2150" dirty="0"/>
          </a:p>
        </p:txBody>
      </p:sp>
    </p:spTree>
    <p:extLst>
      <p:ext uri="{BB962C8B-B14F-4D97-AF65-F5344CB8AC3E}">
        <p14:creationId xmlns:p14="http://schemas.microsoft.com/office/powerpoint/2010/main" val="5990110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418577"/>
            <a:ext cx="8280920" cy="1210146"/>
          </a:xfrm>
        </p:spPr>
        <p:txBody>
          <a:bodyPr>
            <a:noAutofit/>
          </a:bodyPr>
          <a:lstStyle/>
          <a:p>
            <a:pPr algn="l"/>
            <a:r>
              <a:rPr lang="en-GB" sz="2400" dirty="0">
                <a:solidFill>
                  <a:schemeClr val="bg1"/>
                </a:solidFill>
              </a:rPr>
              <a:t>Working Party on Passive Safety (GRSP)</a:t>
            </a:r>
            <a:br>
              <a:rPr lang="en-GB" sz="2400" dirty="0">
                <a:solidFill>
                  <a:schemeClr val="bg1"/>
                </a:solidFill>
              </a:rPr>
            </a:br>
            <a:r>
              <a:rPr lang="en-GB" sz="1800" dirty="0">
                <a:solidFill>
                  <a:schemeClr val="bg1"/>
                </a:solidFill>
              </a:rPr>
              <a:t>Highlights of the November 2020 session of WP.29 </a:t>
            </a:r>
            <a:endParaRPr lang="en-GB" sz="1800" b="1" dirty="0">
              <a:solidFill>
                <a:schemeClr val="bg1"/>
              </a:solidFill>
            </a:endParaRPr>
          </a:p>
        </p:txBody>
      </p:sp>
      <p:sp>
        <p:nvSpPr>
          <p:cNvPr id="5" name="Textfeld 39"/>
          <p:cNvSpPr txBox="1">
            <a:spLocks noChangeArrowheads="1"/>
          </p:cNvSpPr>
          <p:nvPr/>
        </p:nvSpPr>
        <p:spPr bwMode="auto">
          <a:xfrm>
            <a:off x="1424608" y="29822"/>
            <a:ext cx="2819400" cy="276999"/>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eaLnBrk="1" hangingPunct="1"/>
            <a:r>
              <a:rPr lang="en-US" sz="1200" dirty="0">
                <a:solidFill>
                  <a:schemeClr val="bg1"/>
                </a:solidFill>
                <a:latin typeface="Times New Roman" pitchFamily="18" charset="0"/>
                <a:cs typeface="Times New Roman" pitchFamily="18" charset="0"/>
              </a:rPr>
              <a:t>Note by the secretariat </a:t>
            </a:r>
            <a:endParaRPr lang="de-DE" sz="1200" dirty="0">
              <a:solidFill>
                <a:schemeClr val="bg1"/>
              </a:solidFill>
              <a:latin typeface="Times New Roman" pitchFamily="18" charset="0"/>
              <a:cs typeface="Times New Roman" pitchFamily="18" charset="0"/>
            </a:endParaRPr>
          </a:p>
        </p:txBody>
      </p:sp>
      <p:sp>
        <p:nvSpPr>
          <p:cNvPr id="7" name="Content Placeholder 2"/>
          <p:cNvSpPr>
            <a:spLocks noGrp="1"/>
          </p:cNvSpPr>
          <p:nvPr>
            <p:ph idx="1"/>
          </p:nvPr>
        </p:nvSpPr>
        <p:spPr>
          <a:xfrm>
            <a:off x="56456" y="1628723"/>
            <a:ext cx="9849544" cy="5229277"/>
          </a:xfrm>
        </p:spPr>
        <p:txBody>
          <a:bodyPr>
            <a:noAutofit/>
          </a:bodyPr>
          <a:lstStyle/>
          <a:p>
            <a:pPr>
              <a:spcBef>
                <a:spcPts val="0"/>
              </a:spcBef>
            </a:pPr>
            <a:r>
              <a:rPr lang="fr-FR" sz="2150" b="1" dirty="0"/>
              <a:t>Highlights of AC.3 </a:t>
            </a:r>
            <a:r>
              <a:rPr lang="fr-FR" sz="2150" b="1" dirty="0" err="1"/>
              <a:t>November</a:t>
            </a:r>
            <a:r>
              <a:rPr lang="fr-FR" sz="2150" b="1" dirty="0"/>
              <a:t> 2020 session</a:t>
            </a:r>
          </a:p>
          <a:p>
            <a:pPr>
              <a:spcBef>
                <a:spcPts val="0"/>
              </a:spcBef>
            </a:pPr>
            <a:endParaRPr lang="en-US" sz="2150" dirty="0"/>
          </a:p>
          <a:p>
            <a:pPr>
              <a:spcBef>
                <a:spcPts val="0"/>
              </a:spcBef>
            </a:pPr>
            <a:r>
              <a:rPr lang="en-US" sz="1800" dirty="0"/>
              <a:t>Submitted for consideration and vote Amendments 1 to UN GTR No. 7 – Head restraints (ECE/TRANS/WP.29/2020/85, ECE/TRANS/WP.29/2020/86, and ECE/TRANS/WP.29/AC.3/25/Rev.1) were adopted on 11 November 2020 by consensus vote by AC.3.</a:t>
            </a:r>
          </a:p>
          <a:p>
            <a:pPr>
              <a:spcBef>
                <a:spcPts val="0"/>
              </a:spcBef>
            </a:pPr>
            <a:endParaRPr lang="en-US" sz="1800" dirty="0"/>
          </a:p>
          <a:p>
            <a:pPr>
              <a:spcBef>
                <a:spcPts val="0"/>
              </a:spcBef>
            </a:pPr>
            <a:r>
              <a:rPr lang="en-US" sz="1800" dirty="0"/>
              <a:t>The representative of the United Kingdom of Great Britain and Northern Ireland, on behalf of the vice-chair of the Informal Working Group (IWG) on UN Global Technical Regulation (UN GTR) No. 7 - Phase 2, informed AC.3 that GRSP is expected at its December 2020 session to resume consideration of a proposal of Addendum to M.R.1. to incorporate drawings, specifications and manual of the </a:t>
            </a:r>
            <a:r>
              <a:rPr lang="en-US" sz="1800" dirty="0" err="1"/>
              <a:t>BioRID</a:t>
            </a:r>
            <a:r>
              <a:rPr lang="en-US" sz="1800" dirty="0"/>
              <a:t> test tool. </a:t>
            </a:r>
          </a:p>
          <a:p>
            <a:pPr>
              <a:spcBef>
                <a:spcPts val="0"/>
              </a:spcBef>
            </a:pPr>
            <a:endParaRPr lang="en-US" sz="1800" dirty="0"/>
          </a:p>
          <a:p>
            <a:pPr>
              <a:spcBef>
                <a:spcPts val="0"/>
              </a:spcBef>
            </a:pPr>
            <a:r>
              <a:rPr lang="en-US" sz="1800" dirty="0"/>
              <a:t>AC.3 endorsed the extension of the mandate of the IWG on HFCV until June 2022.</a:t>
            </a:r>
          </a:p>
          <a:p>
            <a:pPr>
              <a:spcBef>
                <a:spcPts val="0"/>
              </a:spcBef>
            </a:pPr>
            <a:endParaRPr lang="en-US" sz="1800" dirty="0"/>
          </a:p>
          <a:p>
            <a:pPr>
              <a:spcBef>
                <a:spcPts val="0"/>
              </a:spcBef>
            </a:pPr>
            <a:r>
              <a:rPr lang="en-US" sz="1800" dirty="0"/>
              <a:t> </a:t>
            </a:r>
            <a:endParaRPr lang="en-US" sz="2150" dirty="0"/>
          </a:p>
          <a:p>
            <a:pPr>
              <a:spcBef>
                <a:spcPts val="0"/>
              </a:spcBef>
            </a:pPr>
            <a:endParaRPr lang="fr-FR" sz="2150" b="1" dirty="0"/>
          </a:p>
          <a:p>
            <a:pPr>
              <a:spcBef>
                <a:spcPts val="0"/>
              </a:spcBef>
            </a:pPr>
            <a:endParaRPr lang="en-US" sz="2150" dirty="0"/>
          </a:p>
          <a:p>
            <a:pPr>
              <a:spcBef>
                <a:spcPts val="0"/>
              </a:spcBef>
            </a:pPr>
            <a:endParaRPr lang="en-US" sz="2150" dirty="0"/>
          </a:p>
          <a:p>
            <a:pPr>
              <a:spcBef>
                <a:spcPts val="0"/>
              </a:spcBef>
            </a:pPr>
            <a:endParaRPr lang="en-US" sz="1100" dirty="0"/>
          </a:p>
          <a:p>
            <a:pPr>
              <a:spcBef>
                <a:spcPts val="0"/>
              </a:spcBef>
            </a:pPr>
            <a:endParaRPr lang="en-GB" sz="2150" dirty="0"/>
          </a:p>
        </p:txBody>
      </p:sp>
    </p:spTree>
    <p:extLst>
      <p:ext uri="{BB962C8B-B14F-4D97-AF65-F5344CB8AC3E}">
        <p14:creationId xmlns:p14="http://schemas.microsoft.com/office/powerpoint/2010/main" val="366438931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418577"/>
            <a:ext cx="8280920" cy="1210146"/>
          </a:xfrm>
        </p:spPr>
        <p:txBody>
          <a:bodyPr>
            <a:noAutofit/>
          </a:bodyPr>
          <a:lstStyle/>
          <a:p>
            <a:pPr algn="l"/>
            <a:r>
              <a:rPr lang="en-GB" sz="2400" dirty="0">
                <a:solidFill>
                  <a:schemeClr val="bg1"/>
                </a:solidFill>
              </a:rPr>
              <a:t>Working Party on Passive Safety (GRSP)</a:t>
            </a:r>
            <a:br>
              <a:rPr lang="en-GB" sz="2400" dirty="0">
                <a:solidFill>
                  <a:schemeClr val="bg1"/>
                </a:solidFill>
              </a:rPr>
            </a:br>
            <a:r>
              <a:rPr lang="en-GB" sz="1800" dirty="0">
                <a:solidFill>
                  <a:schemeClr val="bg1"/>
                </a:solidFill>
              </a:rPr>
              <a:t>Highlights of the November 2020 session of WP.29 </a:t>
            </a:r>
            <a:endParaRPr lang="en-GB" sz="1800" b="1" dirty="0">
              <a:solidFill>
                <a:schemeClr val="bg1"/>
              </a:solidFill>
            </a:endParaRPr>
          </a:p>
        </p:txBody>
      </p:sp>
      <p:sp>
        <p:nvSpPr>
          <p:cNvPr id="5" name="Textfeld 39"/>
          <p:cNvSpPr txBox="1">
            <a:spLocks noChangeArrowheads="1"/>
          </p:cNvSpPr>
          <p:nvPr/>
        </p:nvSpPr>
        <p:spPr bwMode="auto">
          <a:xfrm>
            <a:off x="1424608" y="29822"/>
            <a:ext cx="2819400" cy="276999"/>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eaLnBrk="1" hangingPunct="1"/>
            <a:r>
              <a:rPr lang="en-US" sz="1200" dirty="0">
                <a:solidFill>
                  <a:schemeClr val="bg1"/>
                </a:solidFill>
                <a:latin typeface="Times New Roman" pitchFamily="18" charset="0"/>
                <a:cs typeface="Times New Roman" pitchFamily="18" charset="0"/>
              </a:rPr>
              <a:t>Note by the secretariat </a:t>
            </a:r>
            <a:endParaRPr lang="de-DE" sz="1200" dirty="0">
              <a:solidFill>
                <a:schemeClr val="bg1"/>
              </a:solidFill>
              <a:latin typeface="Times New Roman" pitchFamily="18" charset="0"/>
              <a:cs typeface="Times New Roman" pitchFamily="18" charset="0"/>
            </a:endParaRPr>
          </a:p>
        </p:txBody>
      </p:sp>
      <p:sp>
        <p:nvSpPr>
          <p:cNvPr id="7" name="Content Placeholder 2"/>
          <p:cNvSpPr>
            <a:spLocks noGrp="1"/>
          </p:cNvSpPr>
          <p:nvPr>
            <p:ph idx="1"/>
          </p:nvPr>
        </p:nvSpPr>
        <p:spPr>
          <a:xfrm>
            <a:off x="56456" y="1628723"/>
            <a:ext cx="9849544" cy="5229277"/>
          </a:xfrm>
        </p:spPr>
        <p:txBody>
          <a:bodyPr>
            <a:noAutofit/>
          </a:bodyPr>
          <a:lstStyle/>
          <a:p>
            <a:pPr>
              <a:spcBef>
                <a:spcPts val="0"/>
              </a:spcBef>
            </a:pPr>
            <a:r>
              <a:rPr lang="fr-FR" sz="2150" b="1" dirty="0"/>
              <a:t>Highlights of WP.29 </a:t>
            </a:r>
            <a:r>
              <a:rPr lang="fr-FR" sz="2150" b="1" dirty="0" err="1"/>
              <a:t>November</a:t>
            </a:r>
            <a:r>
              <a:rPr lang="fr-FR" sz="2150" b="1" dirty="0"/>
              <a:t> 2020 session</a:t>
            </a:r>
          </a:p>
          <a:p>
            <a:pPr>
              <a:spcBef>
                <a:spcPts val="0"/>
              </a:spcBef>
            </a:pPr>
            <a:endParaRPr lang="en-US" sz="2150" dirty="0"/>
          </a:p>
          <a:p>
            <a:pPr>
              <a:spcBef>
                <a:spcPts val="0"/>
              </a:spcBef>
            </a:pPr>
            <a:r>
              <a:rPr lang="en-US" sz="2150" dirty="0"/>
              <a:t>Please note that GRSP 69</a:t>
            </a:r>
            <a:r>
              <a:rPr lang="en-US" sz="2150" baseline="30000" dirty="0"/>
              <a:t>th</a:t>
            </a:r>
            <a:r>
              <a:rPr lang="en-US" sz="2150" dirty="0"/>
              <a:t> session will take place on 17-21 May 2021 </a:t>
            </a:r>
          </a:p>
          <a:p>
            <a:pPr>
              <a:spcBef>
                <a:spcPts val="0"/>
              </a:spcBef>
            </a:pPr>
            <a:endParaRPr lang="en-US" sz="2150" dirty="0"/>
          </a:p>
          <a:p>
            <a:pPr>
              <a:spcBef>
                <a:spcPts val="0"/>
              </a:spcBef>
            </a:pPr>
            <a:r>
              <a:rPr lang="en-US" sz="1800" dirty="0"/>
              <a:t>Please note that the deadline for submission of official documents will be</a:t>
            </a:r>
          </a:p>
          <a:p>
            <a:pPr>
              <a:spcBef>
                <a:spcPts val="0"/>
              </a:spcBef>
            </a:pPr>
            <a:r>
              <a:rPr lang="en-US" sz="1800" dirty="0"/>
              <a:t>19 February 2021, twelve weeks before the meeting. </a:t>
            </a:r>
          </a:p>
          <a:p>
            <a:pPr>
              <a:spcBef>
                <a:spcPts val="0"/>
              </a:spcBef>
            </a:pPr>
            <a:endParaRPr lang="en-US" sz="1800" dirty="0"/>
          </a:p>
          <a:p>
            <a:pPr>
              <a:spcBef>
                <a:spcPts val="0"/>
              </a:spcBef>
            </a:pPr>
            <a:r>
              <a:rPr lang="en-US" sz="1800" dirty="0"/>
              <a:t>The complete report is available at WP.29 website under the official symbol ECE/TRANS/WP.29/1155.</a:t>
            </a:r>
          </a:p>
          <a:p>
            <a:pPr>
              <a:spcBef>
                <a:spcPts val="0"/>
              </a:spcBef>
            </a:pPr>
            <a:endParaRPr lang="en-US" sz="2150" dirty="0"/>
          </a:p>
          <a:p>
            <a:pPr>
              <a:spcBef>
                <a:spcPts val="0"/>
              </a:spcBef>
            </a:pPr>
            <a:endParaRPr lang="en-US" sz="2150" dirty="0"/>
          </a:p>
          <a:p>
            <a:pPr>
              <a:spcBef>
                <a:spcPts val="0"/>
              </a:spcBef>
            </a:pPr>
            <a:endParaRPr lang="fr-FR" sz="2150" b="1" dirty="0"/>
          </a:p>
          <a:p>
            <a:pPr>
              <a:spcBef>
                <a:spcPts val="0"/>
              </a:spcBef>
            </a:pPr>
            <a:endParaRPr lang="en-US" sz="2150" dirty="0"/>
          </a:p>
          <a:p>
            <a:pPr>
              <a:spcBef>
                <a:spcPts val="0"/>
              </a:spcBef>
            </a:pPr>
            <a:endParaRPr lang="en-US" sz="2150" dirty="0"/>
          </a:p>
          <a:p>
            <a:pPr>
              <a:spcBef>
                <a:spcPts val="0"/>
              </a:spcBef>
            </a:pPr>
            <a:endParaRPr lang="en-US" sz="1100" dirty="0"/>
          </a:p>
          <a:p>
            <a:pPr>
              <a:spcBef>
                <a:spcPts val="0"/>
              </a:spcBef>
            </a:pPr>
            <a:endParaRPr lang="en-GB" sz="2150" dirty="0"/>
          </a:p>
        </p:txBody>
      </p:sp>
    </p:spTree>
    <p:extLst>
      <p:ext uri="{BB962C8B-B14F-4D97-AF65-F5344CB8AC3E}">
        <p14:creationId xmlns:p14="http://schemas.microsoft.com/office/powerpoint/2010/main" val="2469661584"/>
      </p:ext>
    </p:extLst>
  </p:cSld>
  <p:clrMapOvr>
    <a:masterClrMapping/>
  </p:clrMapOvr>
</p:sld>
</file>

<file path=ppt/theme/theme1.xml><?xml version="1.0" encoding="utf-8"?>
<a:theme xmlns:a="http://schemas.openxmlformats.org/drawingml/2006/main" name="Office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00664C"/>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3B8422D08C252547BB1CFA7F78E2CB83" ma:contentTypeVersion="13" ma:contentTypeDescription="Create a new document." ma:contentTypeScope="" ma:versionID="89c13dde5d7aa6b1840a64c3c61e7101">
  <xsd:schema xmlns:xsd="http://www.w3.org/2001/XMLSchema" xmlns:xs="http://www.w3.org/2001/XMLSchema" xmlns:p="http://schemas.microsoft.com/office/2006/metadata/properties" xmlns:ns2="4b4a1c0d-4a69-4996-a84a-fc699b9f49de" xmlns:ns3="acccb6d4-dbe5-46d2-b4d3-5733603d8cc6" targetNamespace="http://schemas.microsoft.com/office/2006/metadata/properties" ma:root="true" ma:fieldsID="49ff99f9a570207563b6136515cf8a36" ns2:_="" ns3:_="">
    <xsd:import namespace="4b4a1c0d-4a69-4996-a84a-fc699b9f49de"/>
    <xsd:import namespace="acccb6d4-dbe5-46d2-b4d3-5733603d8cc6"/>
    <xsd:element name="properties">
      <xsd:complexType>
        <xsd:sequence>
          <xsd:element name="documentManagement">
            <xsd:complexType>
              <xsd:all>
                <xsd:element ref="ns2:SharedWithUsers" minOccurs="0"/>
                <xsd:element ref="ns2:SharedWithDetails" minOccurs="0"/>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OCR" minOccurs="0"/>
                <xsd:element ref="ns3:MediaServiceGenerationTime" minOccurs="0"/>
                <xsd:element ref="ns3:MediaServiceEventHashCode" minOccurs="0"/>
                <xsd:element ref="ns3:MediaServiceDateTaken" minOccurs="0"/>
                <xsd:element ref="ns3: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4b4a1c0d-4a69-4996-a84a-fc699b9f49de" elementFormDefault="qualified">
    <xsd:import namespace="http://schemas.microsoft.com/office/2006/documentManagement/types"/>
    <xsd:import namespace="http://schemas.microsoft.com/office/infopath/2007/PartnerControls"/>
    <xsd:element name="SharedWithUsers" ma:index="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Shared With Details" ma:internalName="SharedWithDetail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acccb6d4-dbe5-46d2-b4d3-5733603d8cc6" elementFormDefault="qualified">
    <xsd:import namespace="http://schemas.microsoft.com/office/2006/documentManagement/types"/>
    <xsd:import namespace="http://schemas.microsoft.com/office/infopath/2007/PartnerControls"/>
    <xsd:element name="MediaServiceMetadata" ma:index="10" nillable="true" ma:displayName="MediaServiceMetadata" ma:hidden="true" ma:internalName="MediaServiceMetadata" ma:readOnly="true">
      <xsd:simpleType>
        <xsd:restriction base="dms:Note"/>
      </xsd:simpleType>
    </xsd:element>
    <xsd:element name="MediaServiceFastMetadata" ma:index="11" nillable="true" ma:displayName="MediaServiceFastMetadata" ma:hidden="true" ma:internalName="MediaServiceFastMetadata" ma:readOnly="true">
      <xsd:simpleType>
        <xsd:restriction base="dms:Note"/>
      </xsd:simpleType>
    </xsd:element>
    <xsd:element name="MediaServiceAutoKeyPoints" ma:index="12" nillable="true" ma:displayName="MediaServiceAutoKeyPoints" ma:hidden="true" ma:internalName="MediaServiceAutoKeyPoints" ma:readOnly="true">
      <xsd:simpleType>
        <xsd:restriction base="dms:Note"/>
      </xsd:simpleType>
    </xsd:element>
    <xsd:element name="MediaServiceKeyPoints" ma:index="13" nillable="true" ma:displayName="KeyPoints" ma:internalName="MediaServiceKeyPoints" ma:readOnly="true">
      <xsd:simpleType>
        <xsd:restriction base="dms:Note">
          <xsd:maxLength value="255"/>
        </xsd:restriction>
      </xsd:simpleType>
    </xsd:element>
    <xsd:element name="MediaServiceAutoTags" ma:index="14" nillable="true" ma:displayName="Tags" ma:internalName="MediaServiceAutoTags"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EventHashCode" ma:index="17" nillable="true" ma:displayName="MediaServiceEventHashCode" ma:hidden="true" ma:internalName="MediaServiceEventHashCode" ma:readOnly="true">
      <xsd:simpleType>
        <xsd:restriction base="dms:Text"/>
      </xsd:simpleType>
    </xsd:element>
    <xsd:element name="MediaServiceDateTaken" ma:index="18" nillable="true" ma:displayName="MediaServiceDateTaken" ma:hidden="true" ma:internalName="MediaServiceDateTaken" ma:readOnly="true">
      <xsd:simpleType>
        <xsd:restriction base="dms:Text"/>
      </xsd:simpleType>
    </xsd:element>
    <xsd:element name="MediaServiceLocation" ma:index="19" nillable="true" ma:displayName="Location" ma:internalName="MediaServiceLocation"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33DFD9D4-B669-441F-B2CB-A4C2667D7FE2}">
  <ds:schemaRefs>
    <ds:schemaRef ds:uri="http://schemas.microsoft.com/office/2006/metadata/properties"/>
    <ds:schemaRef ds:uri="http://schemas.microsoft.com/office/infopath/2007/PartnerControls"/>
  </ds:schemaRefs>
</ds:datastoreItem>
</file>

<file path=customXml/itemProps2.xml><?xml version="1.0" encoding="utf-8"?>
<ds:datastoreItem xmlns:ds="http://schemas.openxmlformats.org/officeDocument/2006/customXml" ds:itemID="{CF113215-ACA8-463F-ABAF-059AE86BEBC1}">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4b4a1c0d-4a69-4996-a84a-fc699b9f49de"/>
    <ds:schemaRef ds:uri="acccb6d4-dbe5-46d2-b4d3-5733603d8cc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4CF2357C-5529-460D-BFC4-2313D111B66A}">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3589</TotalTime>
  <Words>634</Words>
  <Application>Microsoft Office PowerPoint</Application>
  <PresentationFormat>A4 Paper (210x297 mm)</PresentationFormat>
  <Paragraphs>54</Paragraphs>
  <Slides>4</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4</vt:i4>
      </vt:variant>
    </vt:vector>
  </HeadingPairs>
  <TitlesOfParts>
    <vt:vector size="9" baseType="lpstr">
      <vt:lpstr>Arial</vt:lpstr>
      <vt:lpstr>Calibri</vt:lpstr>
      <vt:lpstr>Times New Roman</vt:lpstr>
      <vt:lpstr>Verdana</vt:lpstr>
      <vt:lpstr>Office Theme</vt:lpstr>
      <vt:lpstr>Working Party on Passive Safety (GRSP) Highlights of the November 2020 session of WP.29 </vt:lpstr>
      <vt:lpstr>Working Party on Passive Safety (GRSP) Highlights of the November 2020 session of WP.29 </vt:lpstr>
      <vt:lpstr>Working Party on Passive Safety (GRSP) Highlights of the November 2020 session of WP.29 </vt:lpstr>
      <vt:lpstr>Working Party on Passive Safety (GRSP) Highlights of the November 2020 session of WP.29 </vt:lpstr>
    </vt:vector>
  </TitlesOfParts>
  <Company>ECE-ISU</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Yves Clopt</dc:creator>
  <cp:lastModifiedBy>Edoardo Gianotti</cp:lastModifiedBy>
  <cp:revision>220</cp:revision>
  <cp:lastPrinted>2019-05-20T06:59:44Z</cp:lastPrinted>
  <dcterms:created xsi:type="dcterms:W3CDTF">2014-05-01T14:51:01Z</dcterms:created>
  <dcterms:modified xsi:type="dcterms:W3CDTF">2020-12-04T12:46:56Z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0x0101003B8422D08C252547BB1CFA7F78E2CB83</vt:lpwstr>
  </property>
</Properties>
</file>

<file path=docProps/thumbnail.jpeg>
</file>