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5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6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7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8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63" r:id="rId5"/>
    <p:sldMasterId id="2147483820" r:id="rId6"/>
    <p:sldMasterId id="2147483829" r:id="rId7"/>
    <p:sldMasterId id="2147483837" r:id="rId8"/>
    <p:sldMasterId id="2147483848" r:id="rId9"/>
    <p:sldMasterId id="2147483854" r:id="rId10"/>
    <p:sldMasterId id="2147483857" r:id="rId11"/>
    <p:sldMasterId id="2147483863" r:id="rId12"/>
  </p:sldMasterIdLst>
  <p:notesMasterIdLst>
    <p:notesMasterId r:id="rId22"/>
  </p:notesMasterIdLst>
  <p:sldIdLst>
    <p:sldId id="259" r:id="rId13"/>
    <p:sldId id="286" r:id="rId14"/>
    <p:sldId id="298" r:id="rId15"/>
    <p:sldId id="299" r:id="rId16"/>
    <p:sldId id="295" r:id="rId17"/>
    <p:sldId id="300" r:id="rId18"/>
    <p:sldId id="296" r:id="rId19"/>
    <p:sldId id="297" r:id="rId20"/>
    <p:sldId id="293" r:id="rId21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amin Krieger" initials="BK" lastIdx="1" clrIdx="0">
    <p:extLst>
      <p:ext uri="{19B8F6BF-5375-455C-9EA6-DF929625EA0E}">
        <p15:presenceInfo xmlns:p15="http://schemas.microsoft.com/office/powerpoint/2012/main" userId="Benjamin Krieger" providerId="None"/>
      </p:ext>
    </p:extLst>
  </p:cmAuthor>
  <p:cmAuthor id="2" name="Felix Kriedemann" initials="FK" lastIdx="1" clrIdx="1">
    <p:extLst>
      <p:ext uri="{19B8F6BF-5375-455C-9EA6-DF929625EA0E}">
        <p15:presenceInfo xmlns:p15="http://schemas.microsoft.com/office/powerpoint/2012/main" userId="Felix Kriedeman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000000"/>
    <a:srgbClr val="343A3D"/>
    <a:srgbClr val="14AC00"/>
    <a:srgbClr val="FFCCFF"/>
    <a:srgbClr val="CDCDCD"/>
    <a:srgbClr val="00578E"/>
    <a:srgbClr val="67737A"/>
    <a:srgbClr val="580000"/>
    <a:srgbClr val="8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7127" autoAdjust="0"/>
  </p:normalViewPr>
  <p:slideViewPr>
    <p:cSldViewPr snapToGrid="0">
      <p:cViewPr>
        <p:scale>
          <a:sx n="100" d="100"/>
          <a:sy n="100" d="100"/>
        </p:scale>
        <p:origin x="-930" y="27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5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3.xml"/><Relationship Id="rId23" Type="http://schemas.openxmlformats.org/officeDocument/2006/relationships/commentAuthors" Target="commentAuthor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587C4C-05B8-4328-B308-0263D0A84ECE}" type="datetimeFigureOut">
              <a:rPr lang="en-GB" smtClean="0"/>
              <a:t>21/07/2020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BE2369-6DB4-4B0B-9492-4D0A64C2DB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6979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BE2369-6DB4-4B0B-9492-4D0A64C2DB8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265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8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8.jp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7" Type="http://schemas.openxmlformats.org/officeDocument/2006/relationships/image" Target="../media/image9.emf"/><Relationship Id="rId2" Type="http://schemas.openxmlformats.org/officeDocument/2006/relationships/tags" Target="../tags/tag19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slideMaster" Target="../slideMasters/slideMaster6.xml"/><Relationship Id="rId4" Type="http://schemas.openxmlformats.org/officeDocument/2006/relationships/tags" Target="../tags/tag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4.bin"/><Relationship Id="rId4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0BCBB1-CDB5-40FF-A9DF-3BFD033E82E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2168" y="3498744"/>
            <a:ext cx="10697031" cy="1417637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lnSpc>
                <a:spcPts val="5200"/>
              </a:lnSpc>
              <a:defRPr sz="4800">
                <a:latin typeface="+mj-lt"/>
              </a:defRPr>
            </a:lvl1pPr>
          </a:lstStyle>
          <a:p>
            <a:r>
              <a:rPr lang="sl-SI"/>
              <a:t>Click to edit the title of the presentation</a:t>
            </a:r>
            <a:endParaRPr lang="x-non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FED768-FECF-403D-A61E-596817A225C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82169" y="5011242"/>
            <a:ext cx="10697029" cy="1173163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0" i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l-SI"/>
              <a:t>Click to edit the subtitle of the presentation</a:t>
            </a:r>
          </a:p>
          <a:p>
            <a:r>
              <a:rPr lang="sl-SI"/>
              <a:t>Brussels, 10.10.2019 </a:t>
            </a:r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371123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>
          <a:xfrm>
            <a:off x="624418" y="1196976"/>
            <a:ext cx="11040533" cy="4824413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4"/>
          </p:nvPr>
        </p:nvSpPr>
        <p:spPr>
          <a:xfrm>
            <a:off x="9410700" y="6410325"/>
            <a:ext cx="171450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5"/>
          </p:nvPr>
        </p:nvSpPr>
        <p:spPr>
          <a:xfrm>
            <a:off x="4876800" y="6421438"/>
            <a:ext cx="433281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10326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100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tab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3930" y="1439630"/>
            <a:ext cx="5384799" cy="4630808"/>
          </a:xfrm>
          <a:prstGeom prst="rect">
            <a:avLst/>
          </a:prstGeom>
        </p:spPr>
        <p:txBody>
          <a:bodyPr/>
          <a:lstStyle>
            <a:lvl1pPr>
              <a:defRPr sz="1799"/>
            </a:lvl1pPr>
            <a:lvl2pPr>
              <a:defRPr sz="1599"/>
            </a:lvl2pPr>
            <a:lvl3pPr>
              <a:defRPr sz="1399"/>
            </a:lvl3pPr>
            <a:lvl4pPr>
              <a:defRPr sz="1299"/>
            </a:lvl4pPr>
            <a:lvl5pPr>
              <a:defRPr sz="1299"/>
            </a:lvl5pPr>
            <a:lvl6pPr>
              <a:defRPr sz="1299"/>
            </a:lvl6pPr>
            <a:lvl7pPr>
              <a:defRPr sz="1299"/>
            </a:lvl7pPr>
            <a:lvl8pPr>
              <a:defRPr sz="1299" baseline="0"/>
            </a:lvl8pPr>
            <a:lvl9pPr>
              <a:defRPr sz="1299" baseline="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88104" y="1439630"/>
            <a:ext cx="5384799" cy="4630808"/>
          </a:xfrm>
          <a:prstGeom prst="rect">
            <a:avLst/>
          </a:prstGeom>
        </p:spPr>
        <p:txBody>
          <a:bodyPr/>
          <a:lstStyle>
            <a:lvl1pPr>
              <a:defRPr sz="1799"/>
            </a:lvl1pPr>
            <a:lvl2pPr>
              <a:defRPr sz="1599"/>
            </a:lvl2pPr>
            <a:lvl3pPr>
              <a:defRPr sz="1399"/>
            </a:lvl3pPr>
            <a:lvl4pPr>
              <a:defRPr sz="1299"/>
            </a:lvl4pPr>
            <a:lvl5pPr>
              <a:defRPr sz="1299"/>
            </a:lvl5pPr>
            <a:lvl6pPr>
              <a:defRPr sz="1299" baseline="0"/>
            </a:lvl6pPr>
            <a:lvl7pPr>
              <a:defRPr sz="1299" baseline="0"/>
            </a:lvl7pPr>
            <a:lvl8pPr>
              <a:defRPr sz="1299" baseline="0"/>
            </a:lvl8pPr>
            <a:lvl9pPr>
              <a:defRPr sz="1299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itle Placeholder 2"/>
          <p:cNvSpPr>
            <a:spLocks noGrp="1"/>
          </p:cNvSpPr>
          <p:nvPr>
            <p:ph type="title" hasCustomPrompt="1"/>
          </p:nvPr>
        </p:nvSpPr>
        <p:spPr>
          <a:xfrm>
            <a:off x="609600" y="194957"/>
            <a:ext cx="9590856" cy="679665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>
              <a:defRPr sz="4000" b="0"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Title</a:t>
            </a:r>
            <a:endParaRPr lang="en-GB"/>
          </a:p>
        </p:txBody>
      </p:sp>
      <p:sp>
        <p:nvSpPr>
          <p:cNvPr id="6" name="Content Placeholder 16"/>
          <p:cNvSpPr>
            <a:spLocks noGrp="1"/>
          </p:cNvSpPr>
          <p:nvPr>
            <p:ph sz="quarter" idx="12" hasCustomPrompt="1"/>
          </p:nvPr>
        </p:nvSpPr>
        <p:spPr>
          <a:xfrm>
            <a:off x="634444" y="874622"/>
            <a:ext cx="9590088" cy="41571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>
                <a:latin typeface="Raleway" panose="020B05030301010600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>
                <a:solidFill>
                  <a:schemeClr val="accent3"/>
                </a:solidFill>
              </a:rPr>
              <a:t>Click to edit Subtitle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4"/>
          </p:nvPr>
        </p:nvSpPr>
        <p:spPr>
          <a:xfrm>
            <a:off x="9410700" y="6410325"/>
            <a:ext cx="171450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5"/>
          </p:nvPr>
        </p:nvSpPr>
        <p:spPr>
          <a:xfrm>
            <a:off x="4876800" y="6421438"/>
            <a:ext cx="433281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10326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24770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5" y="4406926"/>
            <a:ext cx="10363200" cy="1362075"/>
          </a:xfrm>
        </p:spPr>
        <p:txBody>
          <a:bodyPr anchor="t">
            <a:normAutofit/>
          </a:bodyPr>
          <a:lstStyle>
            <a:lvl1pPr algn="l">
              <a:defRPr sz="3400" b="0" cap="all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5" y="3884677"/>
            <a:ext cx="10363200" cy="5222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1" baseline="0">
                <a:solidFill>
                  <a:schemeClr val="tx2"/>
                </a:solidFill>
                <a:latin typeface="+mn-lt"/>
              </a:defRPr>
            </a:lvl1pPr>
            <a:lvl2pPr marL="4566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2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98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643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304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3965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62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287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8" name="Espace réservé pour une image  7"/>
          <p:cNvSpPr>
            <a:spLocks noGrp="1" noChangeAspect="1"/>
          </p:cNvSpPr>
          <p:nvPr>
            <p:ph type="pic" sz="quarter" idx="13"/>
          </p:nvPr>
        </p:nvSpPr>
        <p:spPr>
          <a:xfrm>
            <a:off x="978521" y="552709"/>
            <a:ext cx="4050000" cy="30375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endParaRPr lang="en-GB" noProof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4"/>
          </p:nvPr>
        </p:nvSpPr>
        <p:spPr>
          <a:xfrm>
            <a:off x="9410700" y="6410325"/>
            <a:ext cx="171450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5"/>
          </p:nvPr>
        </p:nvSpPr>
        <p:spPr>
          <a:xfrm>
            <a:off x="4876800" y="6421438"/>
            <a:ext cx="433281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10326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54976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1196752"/>
            <a:ext cx="12192000" cy="496855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ctrTitle" hasCustomPrompt="1"/>
          </p:nvPr>
        </p:nvSpPr>
        <p:spPr>
          <a:xfrm>
            <a:off x="587375" y="548680"/>
            <a:ext cx="10764838" cy="504056"/>
          </a:xfrm>
        </p:spPr>
        <p:txBody>
          <a:bodyPr anchor="b">
            <a:noAutofit/>
          </a:bodyPr>
          <a:lstStyle>
            <a:lvl1pPr algn="l">
              <a:defRPr sz="2800" b="1" i="0" spc="200" baseline="0">
                <a:solidFill>
                  <a:srgbClr val="40404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/>
              <a:t>ENTER YOUR HEADLINE IN HERE</a:t>
            </a:r>
            <a:endParaRPr lang="de-DE"/>
          </a:p>
        </p:txBody>
      </p:sp>
      <p:sp>
        <p:nvSpPr>
          <p:cNvPr id="6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587375" y="1268760"/>
            <a:ext cx="10764838" cy="432082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solidFill>
                  <a:srgbClr val="2B2F36"/>
                </a:solidFill>
              </a:defRPr>
            </a:lvl1pPr>
            <a:lvl2pPr>
              <a:defRPr sz="2400">
                <a:solidFill>
                  <a:srgbClr val="2B2F36"/>
                </a:solidFill>
              </a:defRPr>
            </a:lvl2pPr>
            <a:lvl3pPr>
              <a:defRPr sz="2000">
                <a:solidFill>
                  <a:srgbClr val="2B2F36"/>
                </a:solidFill>
              </a:defRPr>
            </a:lvl3pPr>
            <a:lvl4pPr>
              <a:defRPr sz="1800">
                <a:solidFill>
                  <a:srgbClr val="2B2F36"/>
                </a:solidFill>
              </a:defRPr>
            </a:lvl4pPr>
            <a:lvl5pPr>
              <a:defRPr sz="1800">
                <a:solidFill>
                  <a:srgbClr val="2B2F36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30187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28ACB2-C3E2-44C7-BDAB-1B1A549D81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1B88C6-ED42-4310-A61D-C6DF065530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541C6-BB9C-4E0F-A9A2-3A34F5C927E3}" type="datetimeFigureOut">
              <a:rPr lang="en-GB" smtClean="0"/>
              <a:t>21/07/2020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6E9F90-BD7A-4D5C-93D6-43A61DB0C4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57AA6F-1847-426B-B5D6-50E8C100BB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8E59A-3FDC-47DD-8E3C-69E113F234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2771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>
          <a:xfrm>
            <a:off x="624418" y="1196976"/>
            <a:ext cx="11040533" cy="4824413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vert="horz" wrap="none" lIns="91440" tIns="45720" rIns="91440" bIns="45720" rtlCol="0" anchor="ctr">
            <a:noAutofit/>
          </a:bodyPr>
          <a:lstStyle>
            <a:lvl1pPr>
              <a:defRPr lang="en-GB" sz="3400" b="1" cap="all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</a:defRPr>
            </a:lvl1pPr>
          </a:lstStyle>
          <a:p>
            <a:pPr marL="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tabLst/>
            </a:pPr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4"/>
          </p:nvPr>
        </p:nvSpPr>
        <p:spPr>
          <a:xfrm>
            <a:off x="9410700" y="6477000"/>
            <a:ext cx="1714501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fld id="{96572C32-D564-4742-8BDE-4374C00E82FC}" type="datetime1">
              <a:rPr lang="en-GB" smtClean="0"/>
              <a:pPr>
                <a:defRPr/>
              </a:pPr>
              <a:t>21/07/2020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5"/>
          </p:nvPr>
        </p:nvSpPr>
        <p:spPr>
          <a:xfrm>
            <a:off x="4876800" y="6478588"/>
            <a:ext cx="4332816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20343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Layout: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>
          <a:xfrm>
            <a:off x="609600" y="1423358"/>
            <a:ext cx="11040533" cy="4761782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  <a:lvl2pPr>
              <a:defRPr sz="2000">
                <a:solidFill>
                  <a:schemeClr val="tx1">
                    <a:lumMod val="75000"/>
                  </a:schemeClr>
                </a:solidFill>
                <a:latin typeface="+mn-lt"/>
              </a:defRPr>
            </a:lvl2pPr>
            <a:lvl3pPr>
              <a:defRPr sz="1800">
                <a:solidFill>
                  <a:schemeClr val="tx1">
                    <a:lumMod val="75000"/>
                  </a:schemeClr>
                </a:solidFill>
                <a:latin typeface="+mn-lt"/>
              </a:defRPr>
            </a:lvl3pPr>
            <a:lvl4pPr>
              <a:defRPr sz="1600">
                <a:solidFill>
                  <a:schemeClr val="tx1">
                    <a:lumMod val="75000"/>
                  </a:schemeClr>
                </a:solidFill>
                <a:latin typeface="+mn-lt"/>
              </a:defRPr>
            </a:lvl4pPr>
            <a:lvl5pPr>
              <a:defRPr sz="1600">
                <a:solidFill>
                  <a:schemeClr val="tx1">
                    <a:lumMod val="7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8" name="Title Placeholder 2"/>
          <p:cNvSpPr>
            <a:spLocks noGrp="1"/>
          </p:cNvSpPr>
          <p:nvPr>
            <p:ph type="title" hasCustomPrompt="1"/>
          </p:nvPr>
        </p:nvSpPr>
        <p:spPr>
          <a:xfrm>
            <a:off x="609600" y="229461"/>
            <a:ext cx="9590856" cy="55554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>
              <a:defRPr sz="3400" b="1" cap="all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HERE TO EDIT TITLE</a:t>
            </a:r>
            <a:endParaRPr lang="en-GB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2" hasCustomPrompt="1"/>
          </p:nvPr>
        </p:nvSpPr>
        <p:spPr>
          <a:xfrm>
            <a:off x="609600" y="753856"/>
            <a:ext cx="9590088" cy="41679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>
                <a:solidFill>
                  <a:schemeClr val="accent4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Subtitle</a:t>
            </a:r>
            <a:endParaRPr lang="en-GB">
              <a:solidFill>
                <a:schemeClr val="accent3"/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13359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tab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39630"/>
            <a:ext cx="5159129" cy="4630808"/>
          </a:xfrm>
          <a:prstGeom prst="rect">
            <a:avLst/>
          </a:prstGeom>
        </p:spPr>
        <p:txBody>
          <a:bodyPr/>
          <a:lstStyle>
            <a:lvl1pPr>
              <a:defRPr sz="1799">
                <a:latin typeface="+mn-lt"/>
              </a:defRPr>
            </a:lvl1pPr>
            <a:lvl2pPr>
              <a:defRPr sz="1599">
                <a:latin typeface="+mn-lt"/>
              </a:defRPr>
            </a:lvl2pPr>
            <a:lvl3pPr>
              <a:defRPr sz="1399">
                <a:latin typeface="+mn-lt"/>
              </a:defRPr>
            </a:lvl3pPr>
            <a:lvl4pPr>
              <a:defRPr sz="1299">
                <a:latin typeface="+mn-lt"/>
              </a:defRPr>
            </a:lvl4pPr>
            <a:lvl5pPr>
              <a:defRPr sz="1299">
                <a:latin typeface="+mn-lt"/>
              </a:defRPr>
            </a:lvl5pPr>
            <a:lvl6pPr>
              <a:defRPr sz="1299"/>
            </a:lvl6pPr>
            <a:lvl7pPr>
              <a:defRPr sz="1299"/>
            </a:lvl7pPr>
            <a:lvl8pPr>
              <a:defRPr sz="1299" baseline="0"/>
            </a:lvl8pPr>
            <a:lvl9pPr>
              <a:defRPr sz="1299" baseline="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88104" y="1439630"/>
            <a:ext cx="5384799" cy="4630808"/>
          </a:xfrm>
          <a:prstGeom prst="rect">
            <a:avLst/>
          </a:prstGeom>
        </p:spPr>
        <p:txBody>
          <a:bodyPr/>
          <a:lstStyle>
            <a:lvl1pPr>
              <a:defRPr sz="1799">
                <a:latin typeface="+mn-lt"/>
              </a:defRPr>
            </a:lvl1pPr>
            <a:lvl2pPr>
              <a:defRPr sz="1599">
                <a:latin typeface="+mn-lt"/>
              </a:defRPr>
            </a:lvl2pPr>
            <a:lvl3pPr>
              <a:defRPr sz="1399">
                <a:latin typeface="+mn-lt"/>
              </a:defRPr>
            </a:lvl3pPr>
            <a:lvl4pPr>
              <a:defRPr sz="1299">
                <a:latin typeface="+mn-lt"/>
              </a:defRPr>
            </a:lvl4pPr>
            <a:lvl5pPr>
              <a:defRPr sz="1299">
                <a:latin typeface="+mn-lt"/>
              </a:defRPr>
            </a:lvl5pPr>
            <a:lvl6pPr>
              <a:defRPr sz="1299" baseline="0"/>
            </a:lvl6pPr>
            <a:lvl7pPr>
              <a:defRPr sz="1299" baseline="0"/>
            </a:lvl7pPr>
            <a:lvl8pPr>
              <a:defRPr sz="1299" baseline="0"/>
            </a:lvl8pPr>
            <a:lvl9pPr>
              <a:defRPr sz="1299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itle Placeholder 2"/>
          <p:cNvSpPr>
            <a:spLocks noGrp="1"/>
          </p:cNvSpPr>
          <p:nvPr>
            <p:ph type="title" hasCustomPrompt="1"/>
          </p:nvPr>
        </p:nvSpPr>
        <p:spPr>
          <a:xfrm>
            <a:off x="609600" y="194957"/>
            <a:ext cx="9590856" cy="679665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>
              <a:defRPr lang="en-GB" sz="3400" b="1" cap="all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</a:defRPr>
            </a:lvl1pPr>
          </a:lstStyle>
          <a:p>
            <a:pPr marL="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tabLst/>
            </a:pPr>
            <a:r>
              <a:rPr lang="en-US"/>
              <a:t>Click to edit Title</a:t>
            </a:r>
            <a:endParaRPr lang="en-GB"/>
          </a:p>
        </p:txBody>
      </p:sp>
      <p:sp>
        <p:nvSpPr>
          <p:cNvPr id="6" name="Content Placeholder 16"/>
          <p:cNvSpPr>
            <a:spLocks noGrp="1"/>
          </p:cNvSpPr>
          <p:nvPr>
            <p:ph sz="quarter" idx="12" hasCustomPrompt="1"/>
          </p:nvPr>
        </p:nvSpPr>
        <p:spPr>
          <a:xfrm>
            <a:off x="634444" y="874622"/>
            <a:ext cx="9590088" cy="41571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>
              <a:defRPr lang="en-GB" sz="2400" b="0">
                <a:solidFill>
                  <a:schemeClr val="accent4"/>
                </a:solidFill>
                <a:latin typeface="+mj-lt"/>
              </a:defRPr>
            </a:lvl1pPr>
          </a:lstStyle>
          <a:p>
            <a:pPr marL="0" marR="0" lvl="0" indent="0" fontAlgn="auto">
              <a:lnSpc>
                <a:spcPct val="100000"/>
              </a:lnSpc>
              <a:spcAft>
                <a:spcPts val="0"/>
              </a:spcAft>
              <a:buClrTx/>
              <a:buSzTx/>
              <a:buNone/>
              <a:tabLst/>
            </a:pPr>
            <a:r>
              <a:rPr lang="en-GB">
                <a:solidFill>
                  <a:schemeClr val="accent3"/>
                </a:solidFill>
              </a:rPr>
              <a:t>Click to edit Subtitle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4"/>
          </p:nvPr>
        </p:nvSpPr>
        <p:spPr>
          <a:xfrm>
            <a:off x="9410700" y="6477000"/>
            <a:ext cx="1714501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fld id="{184A3C1B-39CB-4A40-B13A-458C07FEE233}" type="datetime1">
              <a:rPr lang="en-GB" smtClean="0"/>
              <a:pPr>
                <a:defRPr/>
              </a:pPr>
              <a:t>21/07/2020</a:t>
            </a:fld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5"/>
          </p:nvPr>
        </p:nvSpPr>
        <p:spPr>
          <a:xfrm>
            <a:off x="4876800" y="6478588"/>
            <a:ext cx="4332816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3471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ackground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"/>
            <a:ext cx="12192093" cy="6857950"/>
          </a:xfrm>
          <a:prstGeom prst="rect">
            <a:avLst/>
          </a:prstGeom>
        </p:spPr>
      </p:pic>
      <p:sp>
        <p:nvSpPr>
          <p:cNvPr id="37" name="TitleRectangle"/>
          <p:cNvSpPr>
            <a:spLocks/>
          </p:cNvSpPr>
          <p:nvPr/>
        </p:nvSpPr>
        <p:spPr bwMode="white">
          <a:xfrm>
            <a:off x="2836216" y="-1"/>
            <a:ext cx="9355784" cy="4048477"/>
          </a:xfrm>
          <a:prstGeom prst="rect">
            <a:avLst/>
          </a:prstGeom>
          <a:solidFill>
            <a:schemeClr val="bg2">
              <a:alpha val="92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7" baseline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3" name="Object 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161" y="1622"/>
          <a:ext cx="215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3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161" y="1622"/>
                        <a:ext cx="2159" cy="16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doc id" hidden="1"/>
          <p:cNvSpPr txBox="1">
            <a:spLocks noChangeArrowheads="1"/>
          </p:cNvSpPr>
          <p:nvPr/>
        </p:nvSpPr>
        <p:spPr bwMode="auto">
          <a:xfrm>
            <a:off x="11595907" y="37256"/>
            <a:ext cx="401720" cy="124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0" hangingPunct="1">
              <a:defRPr/>
            </a:pPr>
            <a:endParaRPr lang="en-US" sz="1089" baseline="0" noProof="0">
              <a:solidFill>
                <a:srgbClr val="482A06"/>
              </a:solidFill>
              <a:latin typeface="+mn-lt"/>
            </a:endParaRPr>
          </a:p>
        </p:txBody>
      </p:sp>
      <p:sp>
        <p:nvSpPr>
          <p:cNvPr id="4" name="Working Draft Text" hidden="1"/>
          <p:cNvSpPr txBox="1">
            <a:spLocks noChangeArrowheads="1"/>
          </p:cNvSpPr>
          <p:nvPr/>
        </p:nvSpPr>
        <p:spPr bwMode="black">
          <a:xfrm>
            <a:off x="8270633" y="6381111"/>
            <a:ext cx="900497" cy="125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1">
              <a:defRPr/>
            </a:pPr>
            <a:r>
              <a:rPr lang="en-US" sz="816" b="1" baseline="0" noProof="0">
                <a:solidFill>
                  <a:schemeClr val="bg1"/>
                </a:solidFill>
                <a:latin typeface="+mn-lt"/>
              </a:rPr>
              <a:t>WORKING DRAFT</a:t>
            </a:r>
          </a:p>
        </p:txBody>
      </p:sp>
      <p:sp>
        <p:nvSpPr>
          <p:cNvPr id="6" name="Working Draft" hidden="1"/>
          <p:cNvSpPr txBox="1">
            <a:spLocks noChangeArrowheads="1"/>
          </p:cNvSpPr>
          <p:nvPr/>
        </p:nvSpPr>
        <p:spPr bwMode="black">
          <a:xfrm>
            <a:off x="8270634" y="6506724"/>
            <a:ext cx="3815785" cy="128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1">
              <a:defRPr/>
            </a:pPr>
            <a:r>
              <a:rPr lang="en-US" sz="816" baseline="0" noProof="0">
                <a:solidFill>
                  <a:schemeClr val="bg1"/>
                </a:solidFill>
                <a:latin typeface="+mn-lt"/>
              </a:rPr>
              <a:t>Last Modified 31.10.2018 08:56 W. Europe Standard Time</a:t>
            </a:r>
          </a:p>
        </p:txBody>
      </p:sp>
      <p:sp>
        <p:nvSpPr>
          <p:cNvPr id="7" name="Printed" hidden="1"/>
          <p:cNvSpPr txBox="1">
            <a:spLocks noChangeArrowheads="1"/>
          </p:cNvSpPr>
          <p:nvPr/>
        </p:nvSpPr>
        <p:spPr bwMode="black">
          <a:xfrm>
            <a:off x="8270635" y="6632336"/>
            <a:ext cx="3618996" cy="128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1">
              <a:defRPr/>
            </a:pPr>
            <a:r>
              <a:rPr lang="en-US" sz="816" baseline="0" noProof="0">
                <a:solidFill>
                  <a:schemeClr val="bg1"/>
                </a:solidFill>
                <a:latin typeface="+mn-lt"/>
              </a:rPr>
              <a:t>Printed 31.10.2018 07:51 W. Europe Standard Time</a:t>
            </a:r>
          </a:p>
        </p:txBody>
      </p:sp>
      <p:sp>
        <p:nvSpPr>
          <p:cNvPr id="13314" name="Title"/>
          <p:cNvSpPr>
            <a:spLocks noGrp="1" noChangeArrowheads="1"/>
          </p:cNvSpPr>
          <p:nvPr>
            <p:ph type="ctrTitle"/>
          </p:nvPr>
        </p:nvSpPr>
        <p:spPr bwMode="gray">
          <a:xfrm>
            <a:off x="3085967" y="1463556"/>
            <a:ext cx="8478152" cy="502445"/>
          </a:xfrm>
          <a:prstGeom prst="rect">
            <a:avLst/>
          </a:prstGeom>
        </p:spPr>
        <p:txBody>
          <a:bodyPr/>
          <a:lstStyle>
            <a:lvl1pPr>
              <a:defRPr sz="3265" b="0" baseline="0">
                <a:solidFill>
                  <a:schemeClr val="accent2"/>
                </a:solidFill>
                <a:latin typeface="+mj-lt"/>
                <a:ea typeface="+mj-ea"/>
              </a:defRPr>
            </a:lvl1pPr>
          </a:lstStyle>
          <a:p>
            <a:pPr lvl="0" latinLnBrk="0"/>
            <a:r>
              <a:rPr lang="en-US" noProof="0"/>
              <a:t>Click to edit Master title style</a:t>
            </a:r>
          </a:p>
        </p:txBody>
      </p:sp>
      <p:sp>
        <p:nvSpPr>
          <p:cNvPr id="13315" name="Subtitle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3085967" y="3182433"/>
            <a:ext cx="8478152" cy="219820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1428" cap="all" baseline="0">
                <a:solidFill>
                  <a:schemeClr val="accent6"/>
                </a:solidFill>
                <a:latin typeface="+mn-lt"/>
                <a:ea typeface="+mn-ea"/>
              </a:defRPr>
            </a:lvl1pPr>
          </a:lstStyle>
          <a:p>
            <a:pPr lvl="0" latinLnBrk="0"/>
            <a:r>
              <a:rPr lang="en-US" noProof="0"/>
              <a:t>Click to edit Master subtitle style</a:t>
            </a:r>
          </a:p>
        </p:txBody>
      </p:sp>
      <p:sp>
        <p:nvSpPr>
          <p:cNvPr id="57" name="Document type" hidden="1"/>
          <p:cNvSpPr txBox="1">
            <a:spLocks noChangeArrowheads="1"/>
          </p:cNvSpPr>
          <p:nvPr/>
        </p:nvSpPr>
        <p:spPr bwMode="gray">
          <a:xfrm>
            <a:off x="3085967" y="3652560"/>
            <a:ext cx="8478152" cy="224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1">
              <a:defRPr/>
            </a:pPr>
            <a:r>
              <a:rPr lang="en-US" sz="1428" baseline="0" noProof="0">
                <a:solidFill>
                  <a:schemeClr val="accent6"/>
                </a:solidFill>
                <a:latin typeface="+mn-lt"/>
              </a:rPr>
              <a:t>Document type | Date</a:t>
            </a:r>
          </a:p>
        </p:txBody>
      </p:sp>
      <p:sp>
        <p:nvSpPr>
          <p:cNvPr id="35" name="LogoImage"/>
          <p:cNvSpPr>
            <a:spLocks noEditPoints="1"/>
          </p:cNvSpPr>
          <p:nvPr/>
        </p:nvSpPr>
        <p:spPr bwMode="auto">
          <a:xfrm>
            <a:off x="3095035" y="191793"/>
            <a:ext cx="2221229" cy="242909"/>
          </a:xfrm>
          <a:custGeom>
            <a:avLst/>
            <a:gdLst>
              <a:gd name="T0" fmla="*/ 504 w 5516"/>
              <a:gd name="T1" fmla="*/ 26 h 606"/>
              <a:gd name="T2" fmla="*/ 18 w 5516"/>
              <a:gd name="T3" fmla="*/ 22 h 606"/>
              <a:gd name="T4" fmla="*/ 140 w 5516"/>
              <a:gd name="T5" fmla="*/ 436 h 606"/>
              <a:gd name="T6" fmla="*/ 408 w 5516"/>
              <a:gd name="T7" fmla="*/ 372 h 606"/>
              <a:gd name="T8" fmla="*/ 696 w 5516"/>
              <a:gd name="T9" fmla="*/ 422 h 606"/>
              <a:gd name="T10" fmla="*/ 768 w 5516"/>
              <a:gd name="T11" fmla="*/ 196 h 606"/>
              <a:gd name="T12" fmla="*/ 1272 w 5516"/>
              <a:gd name="T13" fmla="*/ 26 h 606"/>
              <a:gd name="T14" fmla="*/ 1302 w 5516"/>
              <a:gd name="T15" fmla="*/ 338 h 606"/>
              <a:gd name="T16" fmla="*/ 1202 w 5516"/>
              <a:gd name="T17" fmla="*/ 436 h 606"/>
              <a:gd name="T18" fmla="*/ 1030 w 5516"/>
              <a:gd name="T19" fmla="*/ 10 h 606"/>
              <a:gd name="T20" fmla="*/ 960 w 5516"/>
              <a:gd name="T21" fmla="*/ 22 h 606"/>
              <a:gd name="T22" fmla="*/ 804 w 5516"/>
              <a:gd name="T23" fmla="*/ 434 h 606"/>
              <a:gd name="T24" fmla="*/ 930 w 5516"/>
              <a:gd name="T25" fmla="*/ 246 h 606"/>
              <a:gd name="T26" fmla="*/ 1658 w 5516"/>
              <a:gd name="T27" fmla="*/ 342 h 606"/>
              <a:gd name="T28" fmla="*/ 1368 w 5516"/>
              <a:gd name="T29" fmla="*/ 188 h 606"/>
              <a:gd name="T30" fmla="*/ 1514 w 5516"/>
              <a:gd name="T31" fmla="*/ 436 h 606"/>
              <a:gd name="T32" fmla="*/ 1564 w 5516"/>
              <a:gd name="T33" fmla="*/ 434 h 606"/>
              <a:gd name="T34" fmla="*/ 1904 w 5516"/>
              <a:gd name="T35" fmla="*/ 184 h 606"/>
              <a:gd name="T36" fmla="*/ 1728 w 5516"/>
              <a:gd name="T37" fmla="*/ 366 h 606"/>
              <a:gd name="T38" fmla="*/ 2102 w 5516"/>
              <a:gd name="T39" fmla="*/ 192 h 606"/>
              <a:gd name="T40" fmla="*/ 1982 w 5516"/>
              <a:gd name="T41" fmla="*/ 320 h 606"/>
              <a:gd name="T42" fmla="*/ 2478 w 5516"/>
              <a:gd name="T43" fmla="*/ 242 h 606"/>
              <a:gd name="T44" fmla="*/ 2406 w 5516"/>
              <a:gd name="T45" fmla="*/ 390 h 606"/>
              <a:gd name="T46" fmla="*/ 2234 w 5516"/>
              <a:gd name="T47" fmla="*/ 192 h 606"/>
              <a:gd name="T48" fmla="*/ 2478 w 5516"/>
              <a:gd name="T49" fmla="*/ 242 h 606"/>
              <a:gd name="T50" fmla="*/ 2928 w 5516"/>
              <a:gd name="T51" fmla="*/ 448 h 606"/>
              <a:gd name="T52" fmla="*/ 2958 w 5516"/>
              <a:gd name="T53" fmla="*/ 230 h 606"/>
              <a:gd name="T54" fmla="*/ 2716 w 5516"/>
              <a:gd name="T55" fmla="*/ 54 h 606"/>
              <a:gd name="T56" fmla="*/ 2714 w 5516"/>
              <a:gd name="T57" fmla="*/ 36 h 606"/>
              <a:gd name="T58" fmla="*/ 2928 w 5516"/>
              <a:gd name="T59" fmla="*/ 448 h 606"/>
              <a:gd name="T60" fmla="*/ 3388 w 5516"/>
              <a:gd name="T61" fmla="*/ 4 h 606"/>
              <a:gd name="T62" fmla="*/ 3396 w 5516"/>
              <a:gd name="T63" fmla="*/ 366 h 606"/>
              <a:gd name="T64" fmla="*/ 3580 w 5516"/>
              <a:gd name="T65" fmla="*/ 190 h 606"/>
              <a:gd name="T66" fmla="*/ 3502 w 5516"/>
              <a:gd name="T67" fmla="*/ 432 h 606"/>
              <a:gd name="T68" fmla="*/ 4232 w 5516"/>
              <a:gd name="T69" fmla="*/ 348 h 606"/>
              <a:gd name="T70" fmla="*/ 3858 w 5516"/>
              <a:gd name="T71" fmla="*/ 176 h 606"/>
              <a:gd name="T72" fmla="*/ 3758 w 5516"/>
              <a:gd name="T73" fmla="*/ 446 h 606"/>
              <a:gd name="T74" fmla="*/ 3990 w 5516"/>
              <a:gd name="T75" fmla="*/ 282 h 606"/>
              <a:gd name="T76" fmla="*/ 4042 w 5516"/>
              <a:gd name="T77" fmla="*/ 342 h 606"/>
              <a:gd name="T78" fmla="*/ 4134 w 5516"/>
              <a:gd name="T79" fmla="*/ 448 h 606"/>
              <a:gd name="T80" fmla="*/ 4454 w 5516"/>
              <a:gd name="T81" fmla="*/ 202 h 606"/>
              <a:gd name="T82" fmla="*/ 4284 w 5516"/>
              <a:gd name="T83" fmla="*/ 174 h 606"/>
              <a:gd name="T84" fmla="*/ 4432 w 5516"/>
              <a:gd name="T85" fmla="*/ 588 h 606"/>
              <a:gd name="T86" fmla="*/ 4792 w 5516"/>
              <a:gd name="T87" fmla="*/ 382 h 606"/>
              <a:gd name="T88" fmla="*/ 5192 w 5516"/>
              <a:gd name="T89" fmla="*/ 340 h 606"/>
              <a:gd name="T90" fmla="*/ 4902 w 5516"/>
              <a:gd name="T91" fmla="*/ 186 h 606"/>
              <a:gd name="T92" fmla="*/ 4850 w 5516"/>
              <a:gd name="T93" fmla="*/ 274 h 606"/>
              <a:gd name="T94" fmla="*/ 4742 w 5516"/>
              <a:gd name="T95" fmla="*/ 194 h 606"/>
              <a:gd name="T96" fmla="*/ 4794 w 5516"/>
              <a:gd name="T97" fmla="*/ 418 h 606"/>
              <a:gd name="T98" fmla="*/ 5004 w 5516"/>
              <a:gd name="T99" fmla="*/ 338 h 606"/>
              <a:gd name="T100" fmla="*/ 5098 w 5516"/>
              <a:gd name="T101" fmla="*/ 446 h 606"/>
              <a:gd name="T102" fmla="*/ 5418 w 5516"/>
              <a:gd name="T103" fmla="*/ 192 h 606"/>
              <a:gd name="T104" fmla="*/ 5348 w 5516"/>
              <a:gd name="T105" fmla="*/ 180 h 606"/>
              <a:gd name="T106" fmla="*/ 5254 w 5516"/>
              <a:gd name="T107" fmla="*/ 606 h 6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516" h="606">
                <a:moveTo>
                  <a:pt x="366" y="448"/>
                </a:moveTo>
                <a:cubicBezTo>
                  <a:pt x="524" y="448"/>
                  <a:pt x="524" y="448"/>
                  <a:pt x="524" y="448"/>
                </a:cubicBezTo>
                <a:cubicBezTo>
                  <a:pt x="524" y="436"/>
                  <a:pt x="524" y="436"/>
                  <a:pt x="524" y="436"/>
                </a:cubicBezTo>
                <a:cubicBezTo>
                  <a:pt x="486" y="432"/>
                  <a:pt x="470" y="414"/>
                  <a:pt x="468" y="362"/>
                </a:cubicBezTo>
                <a:cubicBezTo>
                  <a:pt x="454" y="86"/>
                  <a:pt x="454" y="86"/>
                  <a:pt x="454" y="86"/>
                </a:cubicBezTo>
                <a:cubicBezTo>
                  <a:pt x="452" y="46"/>
                  <a:pt x="470" y="30"/>
                  <a:pt x="504" y="26"/>
                </a:cubicBezTo>
                <a:cubicBezTo>
                  <a:pt x="504" y="12"/>
                  <a:pt x="504" y="12"/>
                  <a:pt x="504" y="12"/>
                </a:cubicBezTo>
                <a:cubicBezTo>
                  <a:pt x="394" y="12"/>
                  <a:pt x="394" y="12"/>
                  <a:pt x="394" y="12"/>
                </a:cubicBezTo>
                <a:cubicBezTo>
                  <a:pt x="264" y="350"/>
                  <a:pt x="264" y="350"/>
                  <a:pt x="264" y="350"/>
                </a:cubicBezTo>
                <a:cubicBezTo>
                  <a:pt x="132" y="10"/>
                  <a:pt x="132" y="10"/>
                  <a:pt x="132" y="10"/>
                </a:cubicBezTo>
                <a:cubicBezTo>
                  <a:pt x="18" y="10"/>
                  <a:pt x="18" y="10"/>
                  <a:pt x="18" y="10"/>
                </a:cubicBezTo>
                <a:cubicBezTo>
                  <a:pt x="18" y="22"/>
                  <a:pt x="18" y="22"/>
                  <a:pt x="18" y="22"/>
                </a:cubicBezTo>
                <a:cubicBezTo>
                  <a:pt x="40" y="26"/>
                  <a:pt x="74" y="32"/>
                  <a:pt x="72" y="84"/>
                </a:cubicBezTo>
                <a:cubicBezTo>
                  <a:pt x="58" y="352"/>
                  <a:pt x="58" y="352"/>
                  <a:pt x="58" y="352"/>
                </a:cubicBezTo>
                <a:cubicBezTo>
                  <a:pt x="54" y="410"/>
                  <a:pt x="38" y="430"/>
                  <a:pt x="0" y="436"/>
                </a:cubicBezTo>
                <a:cubicBezTo>
                  <a:pt x="0" y="448"/>
                  <a:pt x="0" y="448"/>
                  <a:pt x="0" y="448"/>
                </a:cubicBezTo>
                <a:cubicBezTo>
                  <a:pt x="140" y="448"/>
                  <a:pt x="140" y="448"/>
                  <a:pt x="140" y="448"/>
                </a:cubicBezTo>
                <a:cubicBezTo>
                  <a:pt x="140" y="436"/>
                  <a:pt x="140" y="436"/>
                  <a:pt x="140" y="436"/>
                </a:cubicBezTo>
                <a:cubicBezTo>
                  <a:pt x="98" y="428"/>
                  <a:pt x="84" y="414"/>
                  <a:pt x="88" y="356"/>
                </a:cubicBezTo>
                <a:cubicBezTo>
                  <a:pt x="100" y="86"/>
                  <a:pt x="100" y="86"/>
                  <a:pt x="100" y="86"/>
                </a:cubicBezTo>
                <a:cubicBezTo>
                  <a:pt x="240" y="444"/>
                  <a:pt x="240" y="444"/>
                  <a:pt x="240" y="444"/>
                </a:cubicBezTo>
                <a:cubicBezTo>
                  <a:pt x="258" y="444"/>
                  <a:pt x="258" y="444"/>
                  <a:pt x="258" y="444"/>
                </a:cubicBezTo>
                <a:cubicBezTo>
                  <a:pt x="396" y="86"/>
                  <a:pt x="396" y="86"/>
                  <a:pt x="396" y="86"/>
                </a:cubicBezTo>
                <a:cubicBezTo>
                  <a:pt x="408" y="372"/>
                  <a:pt x="408" y="372"/>
                  <a:pt x="408" y="372"/>
                </a:cubicBezTo>
                <a:cubicBezTo>
                  <a:pt x="410" y="416"/>
                  <a:pt x="398" y="430"/>
                  <a:pt x="366" y="434"/>
                </a:cubicBezTo>
                <a:lnTo>
                  <a:pt x="366" y="448"/>
                </a:lnTo>
                <a:close/>
                <a:moveTo>
                  <a:pt x="670" y="456"/>
                </a:moveTo>
                <a:cubicBezTo>
                  <a:pt x="708" y="456"/>
                  <a:pt x="756" y="440"/>
                  <a:pt x="782" y="412"/>
                </a:cubicBezTo>
                <a:cubicBezTo>
                  <a:pt x="776" y="400"/>
                  <a:pt x="776" y="400"/>
                  <a:pt x="776" y="400"/>
                </a:cubicBezTo>
                <a:cubicBezTo>
                  <a:pt x="750" y="416"/>
                  <a:pt x="722" y="422"/>
                  <a:pt x="696" y="422"/>
                </a:cubicBezTo>
                <a:cubicBezTo>
                  <a:pt x="620" y="422"/>
                  <a:pt x="592" y="358"/>
                  <a:pt x="592" y="290"/>
                </a:cubicBezTo>
                <a:cubicBezTo>
                  <a:pt x="592" y="258"/>
                  <a:pt x="600" y="236"/>
                  <a:pt x="614" y="222"/>
                </a:cubicBezTo>
                <a:cubicBezTo>
                  <a:pt x="626" y="210"/>
                  <a:pt x="646" y="204"/>
                  <a:pt x="664" y="204"/>
                </a:cubicBezTo>
                <a:cubicBezTo>
                  <a:pt x="690" y="204"/>
                  <a:pt x="722" y="214"/>
                  <a:pt x="744" y="244"/>
                </a:cubicBezTo>
                <a:cubicBezTo>
                  <a:pt x="750" y="244"/>
                  <a:pt x="750" y="244"/>
                  <a:pt x="750" y="244"/>
                </a:cubicBezTo>
                <a:cubicBezTo>
                  <a:pt x="758" y="234"/>
                  <a:pt x="766" y="212"/>
                  <a:pt x="768" y="196"/>
                </a:cubicBezTo>
                <a:cubicBezTo>
                  <a:pt x="748" y="180"/>
                  <a:pt x="720" y="172"/>
                  <a:pt x="686" y="172"/>
                </a:cubicBezTo>
                <a:cubicBezTo>
                  <a:pt x="604" y="172"/>
                  <a:pt x="544" y="246"/>
                  <a:pt x="544" y="326"/>
                </a:cubicBezTo>
                <a:cubicBezTo>
                  <a:pt x="540" y="390"/>
                  <a:pt x="576" y="456"/>
                  <a:pt x="670" y="456"/>
                </a:cubicBezTo>
                <a:moveTo>
                  <a:pt x="1272" y="98"/>
                </a:moveTo>
                <a:cubicBezTo>
                  <a:pt x="1292" y="98"/>
                  <a:pt x="1308" y="82"/>
                  <a:pt x="1308" y="62"/>
                </a:cubicBezTo>
                <a:cubicBezTo>
                  <a:pt x="1308" y="42"/>
                  <a:pt x="1292" y="26"/>
                  <a:pt x="1272" y="26"/>
                </a:cubicBezTo>
                <a:cubicBezTo>
                  <a:pt x="1252" y="26"/>
                  <a:pt x="1238" y="42"/>
                  <a:pt x="1238" y="62"/>
                </a:cubicBezTo>
                <a:cubicBezTo>
                  <a:pt x="1238" y="82"/>
                  <a:pt x="1252" y="98"/>
                  <a:pt x="1272" y="98"/>
                </a:cubicBezTo>
                <a:moveTo>
                  <a:pt x="1202" y="448"/>
                </a:moveTo>
                <a:cubicBezTo>
                  <a:pt x="1346" y="448"/>
                  <a:pt x="1346" y="448"/>
                  <a:pt x="1346" y="448"/>
                </a:cubicBezTo>
                <a:cubicBezTo>
                  <a:pt x="1346" y="436"/>
                  <a:pt x="1346" y="436"/>
                  <a:pt x="1346" y="436"/>
                </a:cubicBezTo>
                <a:cubicBezTo>
                  <a:pt x="1304" y="432"/>
                  <a:pt x="1302" y="434"/>
                  <a:pt x="1302" y="338"/>
                </a:cubicBezTo>
                <a:cubicBezTo>
                  <a:pt x="1302" y="176"/>
                  <a:pt x="1302" y="176"/>
                  <a:pt x="1302" y="176"/>
                </a:cubicBezTo>
                <a:cubicBezTo>
                  <a:pt x="1200" y="176"/>
                  <a:pt x="1200" y="176"/>
                  <a:pt x="1200" y="176"/>
                </a:cubicBezTo>
                <a:cubicBezTo>
                  <a:pt x="1200" y="188"/>
                  <a:pt x="1200" y="188"/>
                  <a:pt x="1200" y="188"/>
                </a:cubicBezTo>
                <a:cubicBezTo>
                  <a:pt x="1244" y="190"/>
                  <a:pt x="1250" y="192"/>
                  <a:pt x="1250" y="268"/>
                </a:cubicBezTo>
                <a:cubicBezTo>
                  <a:pt x="1250" y="336"/>
                  <a:pt x="1250" y="336"/>
                  <a:pt x="1250" y="336"/>
                </a:cubicBezTo>
                <a:cubicBezTo>
                  <a:pt x="1250" y="432"/>
                  <a:pt x="1248" y="432"/>
                  <a:pt x="1202" y="436"/>
                </a:cubicBezTo>
                <a:cubicBezTo>
                  <a:pt x="1178" y="434"/>
                  <a:pt x="1154" y="426"/>
                  <a:pt x="1076" y="338"/>
                </a:cubicBezTo>
                <a:cubicBezTo>
                  <a:pt x="1046" y="302"/>
                  <a:pt x="996" y="244"/>
                  <a:pt x="968" y="206"/>
                </a:cubicBezTo>
                <a:cubicBezTo>
                  <a:pt x="1062" y="102"/>
                  <a:pt x="1062" y="102"/>
                  <a:pt x="1062" y="102"/>
                </a:cubicBezTo>
                <a:cubicBezTo>
                  <a:pt x="1108" y="52"/>
                  <a:pt x="1132" y="26"/>
                  <a:pt x="1176" y="24"/>
                </a:cubicBezTo>
                <a:cubicBezTo>
                  <a:pt x="1176" y="10"/>
                  <a:pt x="1176" y="10"/>
                  <a:pt x="1176" y="10"/>
                </a:cubicBezTo>
                <a:cubicBezTo>
                  <a:pt x="1030" y="10"/>
                  <a:pt x="1030" y="10"/>
                  <a:pt x="1030" y="10"/>
                </a:cubicBezTo>
                <a:cubicBezTo>
                  <a:pt x="1030" y="22"/>
                  <a:pt x="1030" y="22"/>
                  <a:pt x="1030" y="22"/>
                </a:cubicBezTo>
                <a:cubicBezTo>
                  <a:pt x="1050" y="26"/>
                  <a:pt x="1056" y="32"/>
                  <a:pt x="1056" y="46"/>
                </a:cubicBezTo>
                <a:cubicBezTo>
                  <a:pt x="1056" y="56"/>
                  <a:pt x="1054" y="72"/>
                  <a:pt x="1026" y="102"/>
                </a:cubicBezTo>
                <a:cubicBezTo>
                  <a:pt x="910" y="230"/>
                  <a:pt x="910" y="230"/>
                  <a:pt x="910" y="230"/>
                </a:cubicBezTo>
                <a:cubicBezTo>
                  <a:pt x="910" y="148"/>
                  <a:pt x="910" y="148"/>
                  <a:pt x="910" y="148"/>
                </a:cubicBezTo>
                <a:cubicBezTo>
                  <a:pt x="910" y="36"/>
                  <a:pt x="916" y="28"/>
                  <a:pt x="960" y="22"/>
                </a:cubicBezTo>
                <a:cubicBezTo>
                  <a:pt x="960" y="8"/>
                  <a:pt x="960" y="8"/>
                  <a:pt x="960" y="8"/>
                </a:cubicBezTo>
                <a:cubicBezTo>
                  <a:pt x="804" y="8"/>
                  <a:pt x="804" y="8"/>
                  <a:pt x="804" y="8"/>
                </a:cubicBezTo>
                <a:cubicBezTo>
                  <a:pt x="804" y="22"/>
                  <a:pt x="804" y="22"/>
                  <a:pt x="804" y="22"/>
                </a:cubicBezTo>
                <a:cubicBezTo>
                  <a:pt x="852" y="26"/>
                  <a:pt x="854" y="36"/>
                  <a:pt x="854" y="148"/>
                </a:cubicBezTo>
                <a:cubicBezTo>
                  <a:pt x="854" y="300"/>
                  <a:pt x="854" y="300"/>
                  <a:pt x="854" y="300"/>
                </a:cubicBezTo>
                <a:cubicBezTo>
                  <a:pt x="854" y="422"/>
                  <a:pt x="850" y="430"/>
                  <a:pt x="804" y="434"/>
                </a:cubicBezTo>
                <a:cubicBezTo>
                  <a:pt x="804" y="446"/>
                  <a:pt x="804" y="446"/>
                  <a:pt x="804" y="446"/>
                </a:cubicBezTo>
                <a:cubicBezTo>
                  <a:pt x="960" y="446"/>
                  <a:pt x="960" y="446"/>
                  <a:pt x="960" y="446"/>
                </a:cubicBezTo>
                <a:cubicBezTo>
                  <a:pt x="960" y="434"/>
                  <a:pt x="960" y="434"/>
                  <a:pt x="960" y="434"/>
                </a:cubicBezTo>
                <a:cubicBezTo>
                  <a:pt x="910" y="428"/>
                  <a:pt x="910" y="424"/>
                  <a:pt x="910" y="292"/>
                </a:cubicBezTo>
                <a:cubicBezTo>
                  <a:pt x="910" y="268"/>
                  <a:pt x="910" y="268"/>
                  <a:pt x="910" y="268"/>
                </a:cubicBezTo>
                <a:cubicBezTo>
                  <a:pt x="930" y="246"/>
                  <a:pt x="930" y="246"/>
                  <a:pt x="930" y="246"/>
                </a:cubicBezTo>
                <a:cubicBezTo>
                  <a:pt x="982" y="310"/>
                  <a:pt x="1038" y="380"/>
                  <a:pt x="1098" y="448"/>
                </a:cubicBezTo>
                <a:cubicBezTo>
                  <a:pt x="1202" y="448"/>
                  <a:pt x="1202" y="448"/>
                  <a:pt x="1202" y="448"/>
                </a:cubicBezTo>
                <a:close/>
                <a:moveTo>
                  <a:pt x="1564" y="448"/>
                </a:moveTo>
                <a:cubicBezTo>
                  <a:pt x="1706" y="448"/>
                  <a:pt x="1706" y="448"/>
                  <a:pt x="1706" y="448"/>
                </a:cubicBezTo>
                <a:cubicBezTo>
                  <a:pt x="1706" y="436"/>
                  <a:pt x="1706" y="436"/>
                  <a:pt x="1706" y="436"/>
                </a:cubicBezTo>
                <a:cubicBezTo>
                  <a:pt x="1658" y="434"/>
                  <a:pt x="1658" y="432"/>
                  <a:pt x="1658" y="342"/>
                </a:cubicBezTo>
                <a:cubicBezTo>
                  <a:pt x="1658" y="280"/>
                  <a:pt x="1658" y="280"/>
                  <a:pt x="1658" y="280"/>
                </a:cubicBezTo>
                <a:cubicBezTo>
                  <a:pt x="1658" y="198"/>
                  <a:pt x="1612" y="172"/>
                  <a:pt x="1570" y="172"/>
                </a:cubicBezTo>
                <a:cubicBezTo>
                  <a:pt x="1534" y="172"/>
                  <a:pt x="1498" y="188"/>
                  <a:pt x="1470" y="224"/>
                </a:cubicBezTo>
                <a:cubicBezTo>
                  <a:pt x="1470" y="176"/>
                  <a:pt x="1470" y="176"/>
                  <a:pt x="1470" y="176"/>
                </a:cubicBezTo>
                <a:cubicBezTo>
                  <a:pt x="1368" y="176"/>
                  <a:pt x="1368" y="176"/>
                  <a:pt x="1368" y="176"/>
                </a:cubicBezTo>
                <a:cubicBezTo>
                  <a:pt x="1368" y="188"/>
                  <a:pt x="1368" y="188"/>
                  <a:pt x="1368" y="188"/>
                </a:cubicBezTo>
                <a:cubicBezTo>
                  <a:pt x="1412" y="190"/>
                  <a:pt x="1418" y="192"/>
                  <a:pt x="1418" y="268"/>
                </a:cubicBezTo>
                <a:cubicBezTo>
                  <a:pt x="1418" y="336"/>
                  <a:pt x="1418" y="336"/>
                  <a:pt x="1418" y="336"/>
                </a:cubicBezTo>
                <a:cubicBezTo>
                  <a:pt x="1418" y="434"/>
                  <a:pt x="1418" y="434"/>
                  <a:pt x="1370" y="436"/>
                </a:cubicBezTo>
                <a:cubicBezTo>
                  <a:pt x="1370" y="448"/>
                  <a:pt x="1370" y="448"/>
                  <a:pt x="1370" y="448"/>
                </a:cubicBezTo>
                <a:cubicBezTo>
                  <a:pt x="1514" y="448"/>
                  <a:pt x="1514" y="448"/>
                  <a:pt x="1514" y="448"/>
                </a:cubicBezTo>
                <a:cubicBezTo>
                  <a:pt x="1514" y="436"/>
                  <a:pt x="1514" y="436"/>
                  <a:pt x="1514" y="436"/>
                </a:cubicBezTo>
                <a:cubicBezTo>
                  <a:pt x="1472" y="432"/>
                  <a:pt x="1470" y="434"/>
                  <a:pt x="1470" y="338"/>
                </a:cubicBezTo>
                <a:cubicBezTo>
                  <a:pt x="1470" y="262"/>
                  <a:pt x="1470" y="262"/>
                  <a:pt x="1470" y="262"/>
                </a:cubicBezTo>
                <a:cubicBezTo>
                  <a:pt x="1470" y="236"/>
                  <a:pt x="1504" y="206"/>
                  <a:pt x="1546" y="206"/>
                </a:cubicBezTo>
                <a:cubicBezTo>
                  <a:pt x="1580" y="206"/>
                  <a:pt x="1606" y="220"/>
                  <a:pt x="1606" y="286"/>
                </a:cubicBezTo>
                <a:cubicBezTo>
                  <a:pt x="1606" y="340"/>
                  <a:pt x="1606" y="340"/>
                  <a:pt x="1606" y="340"/>
                </a:cubicBezTo>
                <a:cubicBezTo>
                  <a:pt x="1606" y="432"/>
                  <a:pt x="1602" y="432"/>
                  <a:pt x="1564" y="434"/>
                </a:cubicBezTo>
                <a:lnTo>
                  <a:pt x="1564" y="448"/>
                </a:lnTo>
                <a:close/>
                <a:moveTo>
                  <a:pt x="1776" y="222"/>
                </a:moveTo>
                <a:cubicBezTo>
                  <a:pt x="1776" y="200"/>
                  <a:pt x="1796" y="188"/>
                  <a:pt x="1822" y="188"/>
                </a:cubicBezTo>
                <a:cubicBezTo>
                  <a:pt x="1874" y="188"/>
                  <a:pt x="1896" y="236"/>
                  <a:pt x="1900" y="252"/>
                </a:cubicBezTo>
                <a:cubicBezTo>
                  <a:pt x="1912" y="252"/>
                  <a:pt x="1912" y="252"/>
                  <a:pt x="1912" y="252"/>
                </a:cubicBezTo>
                <a:cubicBezTo>
                  <a:pt x="1912" y="212"/>
                  <a:pt x="1908" y="188"/>
                  <a:pt x="1904" y="184"/>
                </a:cubicBezTo>
                <a:cubicBezTo>
                  <a:pt x="1900" y="180"/>
                  <a:pt x="1862" y="170"/>
                  <a:pt x="1824" y="170"/>
                </a:cubicBezTo>
                <a:cubicBezTo>
                  <a:pt x="1768" y="170"/>
                  <a:pt x="1734" y="206"/>
                  <a:pt x="1734" y="248"/>
                </a:cubicBezTo>
                <a:cubicBezTo>
                  <a:pt x="1734" y="340"/>
                  <a:pt x="1890" y="322"/>
                  <a:pt x="1890" y="396"/>
                </a:cubicBezTo>
                <a:cubicBezTo>
                  <a:pt x="1890" y="422"/>
                  <a:pt x="1866" y="436"/>
                  <a:pt x="1826" y="436"/>
                </a:cubicBezTo>
                <a:cubicBezTo>
                  <a:pt x="1788" y="436"/>
                  <a:pt x="1754" y="416"/>
                  <a:pt x="1744" y="366"/>
                </a:cubicBezTo>
                <a:cubicBezTo>
                  <a:pt x="1728" y="366"/>
                  <a:pt x="1728" y="366"/>
                  <a:pt x="1728" y="366"/>
                </a:cubicBezTo>
                <a:cubicBezTo>
                  <a:pt x="1728" y="386"/>
                  <a:pt x="1732" y="422"/>
                  <a:pt x="1734" y="428"/>
                </a:cubicBezTo>
                <a:cubicBezTo>
                  <a:pt x="1744" y="446"/>
                  <a:pt x="1788" y="454"/>
                  <a:pt x="1824" y="454"/>
                </a:cubicBezTo>
                <a:cubicBezTo>
                  <a:pt x="1888" y="454"/>
                  <a:pt x="1928" y="416"/>
                  <a:pt x="1928" y="372"/>
                </a:cubicBezTo>
                <a:cubicBezTo>
                  <a:pt x="1932" y="270"/>
                  <a:pt x="1776" y="286"/>
                  <a:pt x="1776" y="222"/>
                </a:cubicBezTo>
                <a:moveTo>
                  <a:pt x="2030" y="270"/>
                </a:moveTo>
                <a:cubicBezTo>
                  <a:pt x="2034" y="220"/>
                  <a:pt x="2058" y="192"/>
                  <a:pt x="2102" y="192"/>
                </a:cubicBezTo>
                <a:cubicBezTo>
                  <a:pt x="2144" y="192"/>
                  <a:pt x="2170" y="220"/>
                  <a:pt x="2172" y="270"/>
                </a:cubicBezTo>
                <a:lnTo>
                  <a:pt x="2030" y="270"/>
                </a:lnTo>
                <a:close/>
                <a:moveTo>
                  <a:pt x="2030" y="290"/>
                </a:moveTo>
                <a:cubicBezTo>
                  <a:pt x="2222" y="290"/>
                  <a:pt x="2222" y="290"/>
                  <a:pt x="2222" y="290"/>
                </a:cubicBezTo>
                <a:cubicBezTo>
                  <a:pt x="2226" y="228"/>
                  <a:pt x="2192" y="168"/>
                  <a:pt x="2114" y="168"/>
                </a:cubicBezTo>
                <a:cubicBezTo>
                  <a:pt x="2034" y="168"/>
                  <a:pt x="1982" y="232"/>
                  <a:pt x="1982" y="320"/>
                </a:cubicBezTo>
                <a:cubicBezTo>
                  <a:pt x="1982" y="388"/>
                  <a:pt x="2018" y="456"/>
                  <a:pt x="2112" y="456"/>
                </a:cubicBezTo>
                <a:cubicBezTo>
                  <a:pt x="2150" y="456"/>
                  <a:pt x="2198" y="440"/>
                  <a:pt x="2224" y="412"/>
                </a:cubicBezTo>
                <a:cubicBezTo>
                  <a:pt x="2218" y="400"/>
                  <a:pt x="2218" y="400"/>
                  <a:pt x="2218" y="400"/>
                </a:cubicBezTo>
                <a:cubicBezTo>
                  <a:pt x="2192" y="416"/>
                  <a:pt x="2164" y="422"/>
                  <a:pt x="2138" y="422"/>
                </a:cubicBezTo>
                <a:cubicBezTo>
                  <a:pt x="2058" y="420"/>
                  <a:pt x="2028" y="352"/>
                  <a:pt x="2030" y="290"/>
                </a:cubicBezTo>
                <a:moveTo>
                  <a:pt x="2478" y="242"/>
                </a:moveTo>
                <a:cubicBezTo>
                  <a:pt x="2490" y="206"/>
                  <a:pt x="2510" y="192"/>
                  <a:pt x="2528" y="192"/>
                </a:cubicBezTo>
                <a:cubicBezTo>
                  <a:pt x="2528" y="180"/>
                  <a:pt x="2528" y="180"/>
                  <a:pt x="2528" y="180"/>
                </a:cubicBezTo>
                <a:cubicBezTo>
                  <a:pt x="2430" y="180"/>
                  <a:pt x="2430" y="180"/>
                  <a:pt x="2430" y="180"/>
                </a:cubicBezTo>
                <a:cubicBezTo>
                  <a:pt x="2430" y="192"/>
                  <a:pt x="2430" y="192"/>
                  <a:pt x="2430" y="192"/>
                </a:cubicBezTo>
                <a:cubicBezTo>
                  <a:pt x="2454" y="194"/>
                  <a:pt x="2466" y="206"/>
                  <a:pt x="2458" y="234"/>
                </a:cubicBezTo>
                <a:cubicBezTo>
                  <a:pt x="2406" y="390"/>
                  <a:pt x="2406" y="390"/>
                  <a:pt x="2406" y="390"/>
                </a:cubicBezTo>
                <a:cubicBezTo>
                  <a:pt x="2354" y="270"/>
                  <a:pt x="2354" y="270"/>
                  <a:pt x="2354" y="270"/>
                </a:cubicBezTo>
                <a:cubicBezTo>
                  <a:pt x="2340" y="238"/>
                  <a:pt x="2334" y="224"/>
                  <a:pt x="2334" y="212"/>
                </a:cubicBezTo>
                <a:cubicBezTo>
                  <a:pt x="2334" y="202"/>
                  <a:pt x="2340" y="196"/>
                  <a:pt x="2360" y="192"/>
                </a:cubicBezTo>
                <a:cubicBezTo>
                  <a:pt x="2360" y="180"/>
                  <a:pt x="2360" y="180"/>
                  <a:pt x="2360" y="180"/>
                </a:cubicBezTo>
                <a:cubicBezTo>
                  <a:pt x="2234" y="180"/>
                  <a:pt x="2234" y="180"/>
                  <a:pt x="2234" y="180"/>
                </a:cubicBezTo>
                <a:cubicBezTo>
                  <a:pt x="2234" y="192"/>
                  <a:pt x="2234" y="192"/>
                  <a:pt x="2234" y="192"/>
                </a:cubicBezTo>
                <a:cubicBezTo>
                  <a:pt x="2266" y="194"/>
                  <a:pt x="2268" y="198"/>
                  <a:pt x="2310" y="292"/>
                </a:cubicBezTo>
                <a:cubicBezTo>
                  <a:pt x="2382" y="450"/>
                  <a:pt x="2382" y="450"/>
                  <a:pt x="2382" y="450"/>
                </a:cubicBezTo>
                <a:cubicBezTo>
                  <a:pt x="2358" y="512"/>
                  <a:pt x="2320" y="546"/>
                  <a:pt x="2242" y="564"/>
                </a:cubicBezTo>
                <a:cubicBezTo>
                  <a:pt x="2246" y="576"/>
                  <a:pt x="2260" y="600"/>
                  <a:pt x="2268" y="606"/>
                </a:cubicBezTo>
                <a:cubicBezTo>
                  <a:pt x="2370" y="564"/>
                  <a:pt x="2390" y="498"/>
                  <a:pt x="2426" y="396"/>
                </a:cubicBezTo>
                <a:lnTo>
                  <a:pt x="2478" y="242"/>
                </a:lnTo>
                <a:close/>
                <a:moveTo>
                  <a:pt x="2844" y="394"/>
                </a:moveTo>
                <a:cubicBezTo>
                  <a:pt x="2822" y="412"/>
                  <a:pt x="2782" y="416"/>
                  <a:pt x="2750" y="416"/>
                </a:cubicBezTo>
                <a:cubicBezTo>
                  <a:pt x="2670" y="416"/>
                  <a:pt x="2606" y="360"/>
                  <a:pt x="2606" y="284"/>
                </a:cubicBezTo>
                <a:cubicBezTo>
                  <a:pt x="2606" y="236"/>
                  <a:pt x="2626" y="206"/>
                  <a:pt x="2658" y="198"/>
                </a:cubicBezTo>
                <a:cubicBezTo>
                  <a:pt x="2698" y="266"/>
                  <a:pt x="2770" y="338"/>
                  <a:pt x="2844" y="394"/>
                </a:cubicBezTo>
                <a:moveTo>
                  <a:pt x="2928" y="448"/>
                </a:moveTo>
                <a:cubicBezTo>
                  <a:pt x="3022" y="448"/>
                  <a:pt x="3022" y="448"/>
                  <a:pt x="3022" y="448"/>
                </a:cubicBezTo>
                <a:cubicBezTo>
                  <a:pt x="3022" y="436"/>
                  <a:pt x="3022" y="436"/>
                  <a:pt x="3022" y="436"/>
                </a:cubicBezTo>
                <a:cubicBezTo>
                  <a:pt x="2992" y="432"/>
                  <a:pt x="2946" y="408"/>
                  <a:pt x="2896" y="372"/>
                </a:cubicBezTo>
                <a:cubicBezTo>
                  <a:pt x="2914" y="342"/>
                  <a:pt x="2918" y="300"/>
                  <a:pt x="2922" y="270"/>
                </a:cubicBezTo>
                <a:cubicBezTo>
                  <a:pt x="2926" y="244"/>
                  <a:pt x="2946" y="244"/>
                  <a:pt x="2958" y="242"/>
                </a:cubicBezTo>
                <a:cubicBezTo>
                  <a:pt x="2958" y="230"/>
                  <a:pt x="2958" y="230"/>
                  <a:pt x="2958" y="230"/>
                </a:cubicBezTo>
                <a:cubicBezTo>
                  <a:pt x="2834" y="230"/>
                  <a:pt x="2834" y="230"/>
                  <a:pt x="2834" y="230"/>
                </a:cubicBezTo>
                <a:cubicBezTo>
                  <a:pt x="2834" y="242"/>
                  <a:pt x="2834" y="242"/>
                  <a:pt x="2834" y="242"/>
                </a:cubicBezTo>
                <a:cubicBezTo>
                  <a:pt x="2864" y="246"/>
                  <a:pt x="2892" y="250"/>
                  <a:pt x="2892" y="294"/>
                </a:cubicBezTo>
                <a:cubicBezTo>
                  <a:pt x="2892" y="318"/>
                  <a:pt x="2888" y="342"/>
                  <a:pt x="2878" y="358"/>
                </a:cubicBezTo>
                <a:cubicBezTo>
                  <a:pt x="2770" y="274"/>
                  <a:pt x="2670" y="156"/>
                  <a:pt x="2670" y="96"/>
                </a:cubicBezTo>
                <a:cubicBezTo>
                  <a:pt x="2670" y="66"/>
                  <a:pt x="2688" y="54"/>
                  <a:pt x="2716" y="54"/>
                </a:cubicBezTo>
                <a:cubicBezTo>
                  <a:pt x="2752" y="54"/>
                  <a:pt x="2784" y="78"/>
                  <a:pt x="2800" y="124"/>
                </a:cubicBezTo>
                <a:cubicBezTo>
                  <a:pt x="2812" y="124"/>
                  <a:pt x="2812" y="124"/>
                  <a:pt x="2812" y="124"/>
                </a:cubicBezTo>
                <a:cubicBezTo>
                  <a:pt x="2810" y="42"/>
                  <a:pt x="2810" y="42"/>
                  <a:pt x="2810" y="42"/>
                </a:cubicBezTo>
                <a:cubicBezTo>
                  <a:pt x="2798" y="42"/>
                  <a:pt x="2798" y="42"/>
                  <a:pt x="2798" y="42"/>
                </a:cubicBezTo>
                <a:cubicBezTo>
                  <a:pt x="2798" y="48"/>
                  <a:pt x="2792" y="52"/>
                  <a:pt x="2788" y="52"/>
                </a:cubicBezTo>
                <a:cubicBezTo>
                  <a:pt x="2772" y="52"/>
                  <a:pt x="2752" y="36"/>
                  <a:pt x="2714" y="36"/>
                </a:cubicBezTo>
                <a:cubicBezTo>
                  <a:pt x="2672" y="36"/>
                  <a:pt x="2630" y="62"/>
                  <a:pt x="2630" y="118"/>
                </a:cubicBezTo>
                <a:cubicBezTo>
                  <a:pt x="2630" y="140"/>
                  <a:pt x="2636" y="160"/>
                  <a:pt x="2648" y="182"/>
                </a:cubicBezTo>
                <a:cubicBezTo>
                  <a:pt x="2592" y="200"/>
                  <a:pt x="2562" y="248"/>
                  <a:pt x="2562" y="304"/>
                </a:cubicBezTo>
                <a:cubicBezTo>
                  <a:pt x="2562" y="406"/>
                  <a:pt x="2640" y="460"/>
                  <a:pt x="2726" y="460"/>
                </a:cubicBezTo>
                <a:cubicBezTo>
                  <a:pt x="2780" y="460"/>
                  <a:pt x="2824" y="444"/>
                  <a:pt x="2862" y="410"/>
                </a:cubicBezTo>
                <a:cubicBezTo>
                  <a:pt x="2888" y="424"/>
                  <a:pt x="2912" y="442"/>
                  <a:pt x="2928" y="448"/>
                </a:cubicBezTo>
                <a:moveTo>
                  <a:pt x="3094" y="212"/>
                </a:moveTo>
                <a:cubicBezTo>
                  <a:pt x="3094" y="88"/>
                  <a:pt x="3154" y="20"/>
                  <a:pt x="3252" y="20"/>
                </a:cubicBezTo>
                <a:cubicBezTo>
                  <a:pt x="3328" y="20"/>
                  <a:pt x="3372" y="58"/>
                  <a:pt x="3392" y="134"/>
                </a:cubicBezTo>
                <a:cubicBezTo>
                  <a:pt x="3404" y="134"/>
                  <a:pt x="3404" y="134"/>
                  <a:pt x="3404" y="134"/>
                </a:cubicBezTo>
                <a:cubicBezTo>
                  <a:pt x="3400" y="4"/>
                  <a:pt x="3400" y="4"/>
                  <a:pt x="3400" y="4"/>
                </a:cubicBezTo>
                <a:cubicBezTo>
                  <a:pt x="3388" y="4"/>
                  <a:pt x="3388" y="4"/>
                  <a:pt x="3388" y="4"/>
                </a:cubicBezTo>
                <a:cubicBezTo>
                  <a:pt x="3384" y="14"/>
                  <a:pt x="3376" y="18"/>
                  <a:pt x="3364" y="18"/>
                </a:cubicBezTo>
                <a:cubicBezTo>
                  <a:pt x="3338" y="18"/>
                  <a:pt x="3314" y="0"/>
                  <a:pt x="3248" y="0"/>
                </a:cubicBezTo>
                <a:cubicBezTo>
                  <a:pt x="3118" y="0"/>
                  <a:pt x="3030" y="102"/>
                  <a:pt x="3030" y="242"/>
                </a:cubicBezTo>
                <a:cubicBezTo>
                  <a:pt x="3030" y="376"/>
                  <a:pt x="3110" y="460"/>
                  <a:pt x="3238" y="460"/>
                </a:cubicBezTo>
                <a:cubicBezTo>
                  <a:pt x="3320" y="460"/>
                  <a:pt x="3384" y="420"/>
                  <a:pt x="3408" y="380"/>
                </a:cubicBezTo>
                <a:cubicBezTo>
                  <a:pt x="3396" y="366"/>
                  <a:pt x="3396" y="366"/>
                  <a:pt x="3396" y="366"/>
                </a:cubicBezTo>
                <a:cubicBezTo>
                  <a:pt x="3370" y="402"/>
                  <a:pt x="3314" y="426"/>
                  <a:pt x="3256" y="426"/>
                </a:cubicBezTo>
                <a:cubicBezTo>
                  <a:pt x="3156" y="426"/>
                  <a:pt x="3094" y="340"/>
                  <a:pt x="3094" y="212"/>
                </a:cubicBezTo>
                <a:moveTo>
                  <a:pt x="3678" y="328"/>
                </a:moveTo>
                <a:cubicBezTo>
                  <a:pt x="3678" y="392"/>
                  <a:pt x="3650" y="430"/>
                  <a:pt x="3592" y="430"/>
                </a:cubicBezTo>
                <a:cubicBezTo>
                  <a:pt x="3542" y="430"/>
                  <a:pt x="3496" y="384"/>
                  <a:pt x="3496" y="292"/>
                </a:cubicBezTo>
                <a:cubicBezTo>
                  <a:pt x="3496" y="226"/>
                  <a:pt x="3528" y="190"/>
                  <a:pt x="3580" y="190"/>
                </a:cubicBezTo>
                <a:cubicBezTo>
                  <a:pt x="3628" y="192"/>
                  <a:pt x="3678" y="238"/>
                  <a:pt x="3678" y="328"/>
                </a:cubicBezTo>
                <a:moveTo>
                  <a:pt x="3732" y="312"/>
                </a:moveTo>
                <a:cubicBezTo>
                  <a:pt x="3732" y="260"/>
                  <a:pt x="3710" y="214"/>
                  <a:pt x="3672" y="190"/>
                </a:cubicBezTo>
                <a:cubicBezTo>
                  <a:pt x="3650" y="176"/>
                  <a:pt x="3620" y="168"/>
                  <a:pt x="3588" y="168"/>
                </a:cubicBezTo>
                <a:cubicBezTo>
                  <a:pt x="3502" y="168"/>
                  <a:pt x="3442" y="230"/>
                  <a:pt x="3442" y="310"/>
                </a:cubicBezTo>
                <a:cubicBezTo>
                  <a:pt x="3442" y="364"/>
                  <a:pt x="3464" y="408"/>
                  <a:pt x="3502" y="432"/>
                </a:cubicBezTo>
                <a:cubicBezTo>
                  <a:pt x="3524" y="446"/>
                  <a:pt x="3554" y="452"/>
                  <a:pt x="3586" y="452"/>
                </a:cubicBezTo>
                <a:cubicBezTo>
                  <a:pt x="3672" y="454"/>
                  <a:pt x="3732" y="394"/>
                  <a:pt x="3732" y="312"/>
                </a:cubicBezTo>
                <a:moveTo>
                  <a:pt x="4136" y="448"/>
                </a:moveTo>
                <a:cubicBezTo>
                  <a:pt x="4280" y="448"/>
                  <a:pt x="4280" y="448"/>
                  <a:pt x="4280" y="448"/>
                </a:cubicBezTo>
                <a:cubicBezTo>
                  <a:pt x="4280" y="436"/>
                  <a:pt x="4280" y="436"/>
                  <a:pt x="4280" y="436"/>
                </a:cubicBezTo>
                <a:cubicBezTo>
                  <a:pt x="4230" y="434"/>
                  <a:pt x="4232" y="426"/>
                  <a:pt x="4232" y="348"/>
                </a:cubicBezTo>
                <a:cubicBezTo>
                  <a:pt x="4232" y="276"/>
                  <a:pt x="4232" y="276"/>
                  <a:pt x="4232" y="276"/>
                </a:cubicBezTo>
                <a:cubicBezTo>
                  <a:pt x="4232" y="200"/>
                  <a:pt x="4190" y="172"/>
                  <a:pt x="4142" y="172"/>
                </a:cubicBezTo>
                <a:cubicBezTo>
                  <a:pt x="4098" y="172"/>
                  <a:pt x="4064" y="196"/>
                  <a:pt x="4038" y="232"/>
                </a:cubicBezTo>
                <a:cubicBezTo>
                  <a:pt x="4028" y="194"/>
                  <a:pt x="4000" y="172"/>
                  <a:pt x="3954" y="172"/>
                </a:cubicBezTo>
                <a:cubicBezTo>
                  <a:pt x="3916" y="172"/>
                  <a:pt x="3880" y="196"/>
                  <a:pt x="3858" y="224"/>
                </a:cubicBezTo>
                <a:cubicBezTo>
                  <a:pt x="3858" y="176"/>
                  <a:pt x="3858" y="176"/>
                  <a:pt x="3858" y="176"/>
                </a:cubicBezTo>
                <a:cubicBezTo>
                  <a:pt x="3756" y="176"/>
                  <a:pt x="3756" y="176"/>
                  <a:pt x="3756" y="176"/>
                </a:cubicBezTo>
                <a:cubicBezTo>
                  <a:pt x="3756" y="188"/>
                  <a:pt x="3756" y="188"/>
                  <a:pt x="3756" y="188"/>
                </a:cubicBezTo>
                <a:cubicBezTo>
                  <a:pt x="3800" y="190"/>
                  <a:pt x="3806" y="192"/>
                  <a:pt x="3806" y="268"/>
                </a:cubicBezTo>
                <a:cubicBezTo>
                  <a:pt x="3806" y="346"/>
                  <a:pt x="3806" y="346"/>
                  <a:pt x="3806" y="346"/>
                </a:cubicBezTo>
                <a:cubicBezTo>
                  <a:pt x="3806" y="434"/>
                  <a:pt x="3804" y="434"/>
                  <a:pt x="3758" y="434"/>
                </a:cubicBezTo>
                <a:cubicBezTo>
                  <a:pt x="3758" y="446"/>
                  <a:pt x="3758" y="446"/>
                  <a:pt x="3758" y="446"/>
                </a:cubicBezTo>
                <a:cubicBezTo>
                  <a:pt x="3902" y="446"/>
                  <a:pt x="3902" y="446"/>
                  <a:pt x="3902" y="446"/>
                </a:cubicBezTo>
                <a:cubicBezTo>
                  <a:pt x="3902" y="434"/>
                  <a:pt x="3902" y="434"/>
                  <a:pt x="3902" y="434"/>
                </a:cubicBezTo>
                <a:cubicBezTo>
                  <a:pt x="3862" y="430"/>
                  <a:pt x="3858" y="430"/>
                  <a:pt x="3858" y="342"/>
                </a:cubicBezTo>
                <a:cubicBezTo>
                  <a:pt x="3858" y="262"/>
                  <a:pt x="3858" y="262"/>
                  <a:pt x="3858" y="262"/>
                </a:cubicBezTo>
                <a:cubicBezTo>
                  <a:pt x="3858" y="234"/>
                  <a:pt x="3894" y="204"/>
                  <a:pt x="3932" y="204"/>
                </a:cubicBezTo>
                <a:cubicBezTo>
                  <a:pt x="3974" y="204"/>
                  <a:pt x="3990" y="226"/>
                  <a:pt x="3990" y="282"/>
                </a:cubicBezTo>
                <a:cubicBezTo>
                  <a:pt x="3990" y="338"/>
                  <a:pt x="3990" y="338"/>
                  <a:pt x="3990" y="338"/>
                </a:cubicBezTo>
                <a:cubicBezTo>
                  <a:pt x="3990" y="428"/>
                  <a:pt x="3988" y="432"/>
                  <a:pt x="3950" y="436"/>
                </a:cubicBezTo>
                <a:cubicBezTo>
                  <a:pt x="3950" y="448"/>
                  <a:pt x="3950" y="448"/>
                  <a:pt x="3950" y="448"/>
                </a:cubicBezTo>
                <a:cubicBezTo>
                  <a:pt x="4086" y="448"/>
                  <a:pt x="4086" y="448"/>
                  <a:pt x="4086" y="448"/>
                </a:cubicBezTo>
                <a:cubicBezTo>
                  <a:pt x="4086" y="436"/>
                  <a:pt x="4086" y="436"/>
                  <a:pt x="4086" y="436"/>
                </a:cubicBezTo>
                <a:cubicBezTo>
                  <a:pt x="4040" y="432"/>
                  <a:pt x="4042" y="428"/>
                  <a:pt x="4042" y="342"/>
                </a:cubicBezTo>
                <a:cubicBezTo>
                  <a:pt x="4042" y="264"/>
                  <a:pt x="4042" y="264"/>
                  <a:pt x="4042" y="264"/>
                </a:cubicBezTo>
                <a:cubicBezTo>
                  <a:pt x="4042" y="236"/>
                  <a:pt x="4078" y="206"/>
                  <a:pt x="4118" y="206"/>
                </a:cubicBezTo>
                <a:cubicBezTo>
                  <a:pt x="4152" y="206"/>
                  <a:pt x="4174" y="226"/>
                  <a:pt x="4174" y="284"/>
                </a:cubicBezTo>
                <a:cubicBezTo>
                  <a:pt x="4174" y="346"/>
                  <a:pt x="4174" y="346"/>
                  <a:pt x="4174" y="346"/>
                </a:cubicBezTo>
                <a:cubicBezTo>
                  <a:pt x="4174" y="428"/>
                  <a:pt x="4174" y="432"/>
                  <a:pt x="4134" y="436"/>
                </a:cubicBezTo>
                <a:cubicBezTo>
                  <a:pt x="4134" y="448"/>
                  <a:pt x="4134" y="448"/>
                  <a:pt x="4134" y="448"/>
                </a:cubicBezTo>
                <a:lnTo>
                  <a:pt x="4136" y="448"/>
                </a:lnTo>
                <a:close/>
                <a:moveTo>
                  <a:pt x="4546" y="316"/>
                </a:moveTo>
                <a:cubicBezTo>
                  <a:pt x="4546" y="388"/>
                  <a:pt x="4516" y="432"/>
                  <a:pt x="4460" y="432"/>
                </a:cubicBezTo>
                <a:cubicBezTo>
                  <a:pt x="4424" y="432"/>
                  <a:pt x="4384" y="412"/>
                  <a:pt x="4384" y="384"/>
                </a:cubicBezTo>
                <a:cubicBezTo>
                  <a:pt x="4384" y="248"/>
                  <a:pt x="4384" y="248"/>
                  <a:pt x="4384" y="248"/>
                </a:cubicBezTo>
                <a:cubicBezTo>
                  <a:pt x="4384" y="226"/>
                  <a:pt x="4416" y="202"/>
                  <a:pt x="4454" y="202"/>
                </a:cubicBezTo>
                <a:cubicBezTo>
                  <a:pt x="4510" y="206"/>
                  <a:pt x="4546" y="248"/>
                  <a:pt x="4546" y="316"/>
                </a:cubicBezTo>
                <a:moveTo>
                  <a:pt x="4600" y="310"/>
                </a:moveTo>
                <a:cubicBezTo>
                  <a:pt x="4600" y="230"/>
                  <a:pt x="4548" y="170"/>
                  <a:pt x="4478" y="170"/>
                </a:cubicBezTo>
                <a:cubicBezTo>
                  <a:pt x="4438" y="170"/>
                  <a:pt x="4406" y="188"/>
                  <a:pt x="4384" y="214"/>
                </a:cubicBezTo>
                <a:cubicBezTo>
                  <a:pt x="4384" y="174"/>
                  <a:pt x="4384" y="174"/>
                  <a:pt x="4384" y="174"/>
                </a:cubicBezTo>
                <a:cubicBezTo>
                  <a:pt x="4284" y="174"/>
                  <a:pt x="4284" y="174"/>
                  <a:pt x="4284" y="174"/>
                </a:cubicBezTo>
                <a:cubicBezTo>
                  <a:pt x="4284" y="186"/>
                  <a:pt x="4284" y="186"/>
                  <a:pt x="4284" y="186"/>
                </a:cubicBezTo>
                <a:cubicBezTo>
                  <a:pt x="4326" y="188"/>
                  <a:pt x="4332" y="190"/>
                  <a:pt x="4332" y="280"/>
                </a:cubicBezTo>
                <a:cubicBezTo>
                  <a:pt x="4332" y="466"/>
                  <a:pt x="4332" y="466"/>
                  <a:pt x="4332" y="466"/>
                </a:cubicBezTo>
                <a:cubicBezTo>
                  <a:pt x="4332" y="564"/>
                  <a:pt x="4334" y="570"/>
                  <a:pt x="4286" y="574"/>
                </a:cubicBezTo>
                <a:cubicBezTo>
                  <a:pt x="4286" y="588"/>
                  <a:pt x="4286" y="588"/>
                  <a:pt x="4286" y="588"/>
                </a:cubicBezTo>
                <a:cubicBezTo>
                  <a:pt x="4432" y="588"/>
                  <a:pt x="4432" y="588"/>
                  <a:pt x="4432" y="588"/>
                </a:cubicBezTo>
                <a:cubicBezTo>
                  <a:pt x="4432" y="574"/>
                  <a:pt x="4432" y="574"/>
                  <a:pt x="4432" y="574"/>
                </a:cubicBezTo>
                <a:cubicBezTo>
                  <a:pt x="4380" y="572"/>
                  <a:pt x="4384" y="564"/>
                  <a:pt x="4384" y="462"/>
                </a:cubicBezTo>
                <a:cubicBezTo>
                  <a:pt x="4384" y="424"/>
                  <a:pt x="4384" y="424"/>
                  <a:pt x="4384" y="424"/>
                </a:cubicBezTo>
                <a:cubicBezTo>
                  <a:pt x="4404" y="444"/>
                  <a:pt x="4436" y="454"/>
                  <a:pt x="4466" y="454"/>
                </a:cubicBezTo>
                <a:cubicBezTo>
                  <a:pt x="4548" y="454"/>
                  <a:pt x="4600" y="392"/>
                  <a:pt x="4600" y="310"/>
                </a:cubicBezTo>
                <a:moveTo>
                  <a:pt x="4792" y="382"/>
                </a:moveTo>
                <a:cubicBezTo>
                  <a:pt x="4792" y="404"/>
                  <a:pt x="4762" y="424"/>
                  <a:pt x="4736" y="424"/>
                </a:cubicBezTo>
                <a:cubicBezTo>
                  <a:pt x="4712" y="424"/>
                  <a:pt x="4694" y="410"/>
                  <a:pt x="4694" y="378"/>
                </a:cubicBezTo>
                <a:cubicBezTo>
                  <a:pt x="4694" y="322"/>
                  <a:pt x="4752" y="328"/>
                  <a:pt x="4792" y="306"/>
                </a:cubicBezTo>
                <a:cubicBezTo>
                  <a:pt x="4792" y="382"/>
                  <a:pt x="4792" y="382"/>
                  <a:pt x="4792" y="382"/>
                </a:cubicBezTo>
                <a:close/>
                <a:moveTo>
                  <a:pt x="5240" y="434"/>
                </a:moveTo>
                <a:cubicBezTo>
                  <a:pt x="5192" y="432"/>
                  <a:pt x="5192" y="430"/>
                  <a:pt x="5192" y="340"/>
                </a:cubicBezTo>
                <a:cubicBezTo>
                  <a:pt x="5192" y="278"/>
                  <a:pt x="5192" y="278"/>
                  <a:pt x="5192" y="278"/>
                </a:cubicBezTo>
                <a:cubicBezTo>
                  <a:pt x="5192" y="196"/>
                  <a:pt x="5146" y="170"/>
                  <a:pt x="5104" y="170"/>
                </a:cubicBezTo>
                <a:cubicBezTo>
                  <a:pt x="5068" y="170"/>
                  <a:pt x="5032" y="186"/>
                  <a:pt x="5004" y="222"/>
                </a:cubicBezTo>
                <a:cubicBezTo>
                  <a:pt x="5004" y="174"/>
                  <a:pt x="5004" y="174"/>
                  <a:pt x="5004" y="174"/>
                </a:cubicBezTo>
                <a:cubicBezTo>
                  <a:pt x="4902" y="174"/>
                  <a:pt x="4902" y="174"/>
                  <a:pt x="4902" y="174"/>
                </a:cubicBezTo>
                <a:cubicBezTo>
                  <a:pt x="4902" y="186"/>
                  <a:pt x="4902" y="186"/>
                  <a:pt x="4902" y="186"/>
                </a:cubicBezTo>
                <a:cubicBezTo>
                  <a:pt x="4946" y="188"/>
                  <a:pt x="4952" y="190"/>
                  <a:pt x="4952" y="266"/>
                </a:cubicBezTo>
                <a:cubicBezTo>
                  <a:pt x="4952" y="334"/>
                  <a:pt x="4952" y="334"/>
                  <a:pt x="4952" y="334"/>
                </a:cubicBezTo>
                <a:cubicBezTo>
                  <a:pt x="4952" y="430"/>
                  <a:pt x="4952" y="432"/>
                  <a:pt x="4904" y="434"/>
                </a:cubicBezTo>
                <a:cubicBezTo>
                  <a:pt x="4892" y="434"/>
                  <a:pt x="4892" y="434"/>
                  <a:pt x="4892" y="434"/>
                </a:cubicBezTo>
                <a:cubicBezTo>
                  <a:pt x="4854" y="434"/>
                  <a:pt x="4850" y="422"/>
                  <a:pt x="4850" y="366"/>
                </a:cubicBezTo>
                <a:cubicBezTo>
                  <a:pt x="4850" y="274"/>
                  <a:pt x="4850" y="274"/>
                  <a:pt x="4850" y="274"/>
                </a:cubicBezTo>
                <a:cubicBezTo>
                  <a:pt x="4850" y="256"/>
                  <a:pt x="4848" y="240"/>
                  <a:pt x="4844" y="228"/>
                </a:cubicBezTo>
                <a:cubicBezTo>
                  <a:pt x="4830" y="186"/>
                  <a:pt x="4796" y="170"/>
                  <a:pt x="4748" y="170"/>
                </a:cubicBezTo>
                <a:cubicBezTo>
                  <a:pt x="4718" y="170"/>
                  <a:pt x="4674" y="180"/>
                  <a:pt x="4650" y="202"/>
                </a:cubicBezTo>
                <a:cubicBezTo>
                  <a:pt x="4652" y="214"/>
                  <a:pt x="4664" y="240"/>
                  <a:pt x="4670" y="248"/>
                </a:cubicBezTo>
                <a:cubicBezTo>
                  <a:pt x="4676" y="246"/>
                  <a:pt x="4676" y="246"/>
                  <a:pt x="4676" y="246"/>
                </a:cubicBezTo>
                <a:cubicBezTo>
                  <a:pt x="4688" y="216"/>
                  <a:pt x="4708" y="194"/>
                  <a:pt x="4742" y="194"/>
                </a:cubicBezTo>
                <a:cubicBezTo>
                  <a:pt x="4778" y="194"/>
                  <a:pt x="4794" y="220"/>
                  <a:pt x="4794" y="250"/>
                </a:cubicBezTo>
                <a:cubicBezTo>
                  <a:pt x="4794" y="282"/>
                  <a:pt x="4794" y="282"/>
                  <a:pt x="4794" y="282"/>
                </a:cubicBezTo>
                <a:cubicBezTo>
                  <a:pt x="4794" y="302"/>
                  <a:pt x="4702" y="306"/>
                  <a:pt x="4664" y="338"/>
                </a:cubicBezTo>
                <a:cubicBezTo>
                  <a:pt x="4652" y="350"/>
                  <a:pt x="4642" y="364"/>
                  <a:pt x="4642" y="384"/>
                </a:cubicBezTo>
                <a:cubicBezTo>
                  <a:pt x="4642" y="426"/>
                  <a:pt x="4672" y="456"/>
                  <a:pt x="4716" y="456"/>
                </a:cubicBezTo>
                <a:cubicBezTo>
                  <a:pt x="4744" y="456"/>
                  <a:pt x="4768" y="446"/>
                  <a:pt x="4794" y="418"/>
                </a:cubicBezTo>
                <a:cubicBezTo>
                  <a:pt x="4798" y="438"/>
                  <a:pt x="4814" y="448"/>
                  <a:pt x="4842" y="448"/>
                </a:cubicBezTo>
                <a:cubicBezTo>
                  <a:pt x="4906" y="448"/>
                  <a:pt x="4906" y="448"/>
                  <a:pt x="4906" y="448"/>
                </a:cubicBezTo>
                <a:cubicBezTo>
                  <a:pt x="4906" y="448"/>
                  <a:pt x="4906" y="448"/>
                  <a:pt x="4906" y="448"/>
                </a:cubicBezTo>
                <a:cubicBezTo>
                  <a:pt x="5048" y="448"/>
                  <a:pt x="5048" y="448"/>
                  <a:pt x="5048" y="448"/>
                </a:cubicBezTo>
                <a:cubicBezTo>
                  <a:pt x="5048" y="436"/>
                  <a:pt x="5048" y="436"/>
                  <a:pt x="5048" y="436"/>
                </a:cubicBezTo>
                <a:cubicBezTo>
                  <a:pt x="5006" y="432"/>
                  <a:pt x="5004" y="434"/>
                  <a:pt x="5004" y="338"/>
                </a:cubicBezTo>
                <a:cubicBezTo>
                  <a:pt x="5004" y="262"/>
                  <a:pt x="5004" y="262"/>
                  <a:pt x="5004" y="262"/>
                </a:cubicBezTo>
                <a:cubicBezTo>
                  <a:pt x="5004" y="236"/>
                  <a:pt x="5038" y="206"/>
                  <a:pt x="5080" y="206"/>
                </a:cubicBezTo>
                <a:cubicBezTo>
                  <a:pt x="5114" y="206"/>
                  <a:pt x="5140" y="220"/>
                  <a:pt x="5140" y="286"/>
                </a:cubicBezTo>
                <a:cubicBezTo>
                  <a:pt x="5140" y="340"/>
                  <a:pt x="5140" y="340"/>
                  <a:pt x="5140" y="340"/>
                </a:cubicBezTo>
                <a:cubicBezTo>
                  <a:pt x="5140" y="432"/>
                  <a:pt x="5136" y="432"/>
                  <a:pt x="5098" y="434"/>
                </a:cubicBezTo>
                <a:cubicBezTo>
                  <a:pt x="5098" y="446"/>
                  <a:pt x="5098" y="446"/>
                  <a:pt x="5098" y="446"/>
                </a:cubicBezTo>
                <a:cubicBezTo>
                  <a:pt x="5240" y="446"/>
                  <a:pt x="5240" y="446"/>
                  <a:pt x="5240" y="446"/>
                </a:cubicBezTo>
                <a:lnTo>
                  <a:pt x="5240" y="434"/>
                </a:lnTo>
                <a:close/>
                <a:moveTo>
                  <a:pt x="5516" y="192"/>
                </a:moveTo>
                <a:cubicBezTo>
                  <a:pt x="5516" y="180"/>
                  <a:pt x="5516" y="180"/>
                  <a:pt x="5516" y="180"/>
                </a:cubicBezTo>
                <a:cubicBezTo>
                  <a:pt x="5418" y="180"/>
                  <a:pt x="5418" y="180"/>
                  <a:pt x="5418" y="180"/>
                </a:cubicBezTo>
                <a:cubicBezTo>
                  <a:pt x="5418" y="192"/>
                  <a:pt x="5418" y="192"/>
                  <a:pt x="5418" y="192"/>
                </a:cubicBezTo>
                <a:cubicBezTo>
                  <a:pt x="5442" y="194"/>
                  <a:pt x="5454" y="206"/>
                  <a:pt x="5446" y="234"/>
                </a:cubicBezTo>
                <a:cubicBezTo>
                  <a:pt x="5394" y="390"/>
                  <a:pt x="5394" y="390"/>
                  <a:pt x="5394" y="390"/>
                </a:cubicBezTo>
                <a:cubicBezTo>
                  <a:pt x="5342" y="270"/>
                  <a:pt x="5342" y="270"/>
                  <a:pt x="5342" y="270"/>
                </a:cubicBezTo>
                <a:cubicBezTo>
                  <a:pt x="5328" y="238"/>
                  <a:pt x="5322" y="224"/>
                  <a:pt x="5322" y="212"/>
                </a:cubicBezTo>
                <a:cubicBezTo>
                  <a:pt x="5322" y="202"/>
                  <a:pt x="5328" y="196"/>
                  <a:pt x="5348" y="192"/>
                </a:cubicBezTo>
                <a:cubicBezTo>
                  <a:pt x="5348" y="180"/>
                  <a:pt x="5348" y="180"/>
                  <a:pt x="5348" y="180"/>
                </a:cubicBezTo>
                <a:cubicBezTo>
                  <a:pt x="5220" y="180"/>
                  <a:pt x="5220" y="180"/>
                  <a:pt x="5220" y="180"/>
                </a:cubicBezTo>
                <a:cubicBezTo>
                  <a:pt x="5220" y="192"/>
                  <a:pt x="5220" y="192"/>
                  <a:pt x="5220" y="192"/>
                </a:cubicBezTo>
                <a:cubicBezTo>
                  <a:pt x="5252" y="194"/>
                  <a:pt x="5254" y="198"/>
                  <a:pt x="5296" y="292"/>
                </a:cubicBezTo>
                <a:cubicBezTo>
                  <a:pt x="5368" y="450"/>
                  <a:pt x="5368" y="450"/>
                  <a:pt x="5368" y="450"/>
                </a:cubicBezTo>
                <a:cubicBezTo>
                  <a:pt x="5344" y="512"/>
                  <a:pt x="5306" y="546"/>
                  <a:pt x="5228" y="564"/>
                </a:cubicBezTo>
                <a:cubicBezTo>
                  <a:pt x="5232" y="576"/>
                  <a:pt x="5246" y="600"/>
                  <a:pt x="5254" y="606"/>
                </a:cubicBezTo>
                <a:cubicBezTo>
                  <a:pt x="5356" y="564"/>
                  <a:pt x="5376" y="498"/>
                  <a:pt x="5412" y="396"/>
                </a:cubicBezTo>
                <a:cubicBezTo>
                  <a:pt x="5466" y="242"/>
                  <a:pt x="5466" y="242"/>
                  <a:pt x="5466" y="242"/>
                </a:cubicBezTo>
                <a:cubicBezTo>
                  <a:pt x="5478" y="206"/>
                  <a:pt x="5498" y="192"/>
                  <a:pt x="5516" y="192"/>
                </a:cubicBezTo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0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0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0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0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en-US" sz="1632" baseline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26" name="Disclaimer-English (United States)" hidden="1"/>
          <p:cNvSpPr>
            <a:spLocks noChangeArrowheads="1"/>
          </p:cNvSpPr>
          <p:nvPr/>
        </p:nvSpPr>
        <p:spPr bwMode="black">
          <a:xfrm>
            <a:off x="2837961" y="6381112"/>
            <a:ext cx="5224600" cy="366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noAutofit/>
          </a:bodyPr>
          <a:lstStyle/>
          <a:p>
            <a:pPr defTabSz="1094990" eaLnBrk="0" hangingPunct="0"/>
            <a:r>
              <a:rPr lang="en-US" sz="816" baseline="0">
                <a:solidFill>
                  <a:schemeClr val="bg1"/>
                </a:solidFill>
                <a:latin typeface="+mn-lt"/>
              </a:rPr>
              <a:t>CONFIDENTIAL AND PROPRIETARY</a:t>
            </a:r>
          </a:p>
          <a:p>
            <a:pPr defTabSz="1094990" eaLnBrk="0" hangingPunct="0"/>
            <a:r>
              <a:rPr lang="en-US" sz="816" baseline="0">
                <a:solidFill>
                  <a:schemeClr val="bg1"/>
                </a:solidFill>
                <a:latin typeface="+mn-lt"/>
              </a:rPr>
              <a:t>Any use of this material without specific permission of McKinsey &amp; Company is strictly prohibited</a:t>
            </a:r>
          </a:p>
        </p:txBody>
      </p:sp>
    </p:spTree>
    <p:extLst>
      <p:ext uri="{BB962C8B-B14F-4D97-AF65-F5344CB8AC3E}">
        <p14:creationId xmlns:p14="http://schemas.microsoft.com/office/powerpoint/2010/main" val="6200530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77E20FA3-75EB-4075-871F-28FCD390838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620" y="1620"/>
          <a:ext cx="1620" cy="16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7" name="think-cell Slide" r:id="rId6" imgW="410" imgH="409" progId="TCLayout.ActiveDocument.1">
                  <p:embed/>
                </p:oleObj>
              </mc:Choice>
              <mc:Fallback>
                <p:oleObj name="think-cell Slide" r:id="rId6" imgW="410" imgH="409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77E20FA3-75EB-4075-871F-28FCD390838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620" y="1620"/>
                        <a:ext cx="1620" cy="16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>
            <a:extLst>
              <a:ext uri="{FF2B5EF4-FFF2-40B4-BE49-F238E27FC236}">
                <a16:creationId xmlns:a16="http://schemas.microsoft.com/office/drawing/2014/main" id="{80C4B03F-F28B-4C93-BACE-87CA159ABA5D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61977" cy="161974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sz="2041" b="0" i="0" baseline="0" err="1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2. Slide Title"/>
          <p:cNvSpPr>
            <a:spLocks noGrp="1"/>
          </p:cNvSpPr>
          <p:nvPr>
            <p:ph type="title"/>
          </p:nvPr>
        </p:nvSpPr>
        <p:spPr bwMode="gray">
          <a:xfrm>
            <a:off x="161987" y="630083"/>
            <a:ext cx="11725484" cy="31402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Slide Number"/>
          <p:cNvSpPr txBox="1">
            <a:spLocks/>
          </p:cNvSpPr>
          <p:nvPr/>
        </p:nvSpPr>
        <p:spPr bwMode="gray">
          <a:xfrm>
            <a:off x="11652053" y="6639224"/>
            <a:ext cx="130847" cy="128097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lvl="0"/>
            <a:fld id="{42C328C1-A84F-4A39-A664-DBA00541A8C6}" type="slidenum">
              <a:rPr lang="en-US" sz="816" smtClean="0">
                <a:solidFill>
                  <a:schemeClr val="accent6"/>
                </a:solidFill>
              </a:rPr>
              <a:pPr lvl="0"/>
              <a:t>‹#›</a:t>
            </a:fld>
            <a:endParaRPr lang="en-US" sz="816">
              <a:solidFill>
                <a:schemeClr val="accent6"/>
              </a:solidFill>
            </a:endParaRPr>
          </a:p>
        </p:txBody>
      </p:sp>
      <p:sp>
        <p:nvSpPr>
          <p:cNvPr id="9" name="SlideLogoText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10465075" y="6639224"/>
            <a:ext cx="1050047" cy="128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 defTabSz="1218095"/>
            <a:r>
              <a:rPr lang="en-US" sz="816" baseline="0" noProof="0">
                <a:solidFill>
                  <a:schemeClr val="accent6"/>
                </a:solidFill>
                <a:latin typeface="+mn-lt"/>
                <a:ea typeface="+mn-ea"/>
              </a:rPr>
              <a:t>McKinsey &amp; Company</a:t>
            </a:r>
          </a:p>
        </p:txBody>
      </p:sp>
      <p:sp>
        <p:nvSpPr>
          <p:cNvPr id="5" name="doc id" hidden="1"/>
          <p:cNvSpPr>
            <a:spLocks noChangeArrowheads="1"/>
          </p:cNvSpPr>
          <p:nvPr/>
        </p:nvSpPr>
        <p:spPr bwMode="gray">
          <a:xfrm flipH="1">
            <a:off x="10658002" y="51835"/>
            <a:ext cx="1231563" cy="96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r" defTabSz="1218095"/>
            <a:endParaRPr lang="en-US" sz="612" baseline="0" noProof="0">
              <a:solidFill>
                <a:schemeClr val="accent6"/>
              </a:solidFill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771399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340">
          <p15:clr>
            <a:srgbClr val="F26B43"/>
          </p15:clr>
        </p15:guide>
        <p15:guide id="2" pos="99">
          <p15:clr>
            <a:srgbClr val="F26B43"/>
          </p15:clr>
        </p15:guide>
        <p15:guide id="3" orient="horz" pos="688">
          <p15:clr>
            <a:srgbClr val="F26B43"/>
          </p15:clr>
        </p15:guide>
        <p15:guide id="4" orient="horz" pos="3911">
          <p15:clr>
            <a:srgbClr val="F26B43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- Tit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8"/>
          <p:cNvSpPr>
            <a:spLocks noGrp="1"/>
          </p:cNvSpPr>
          <p:nvPr>
            <p:ph type="title" hasCustomPrompt="1"/>
          </p:nvPr>
        </p:nvSpPr>
        <p:spPr>
          <a:xfrm>
            <a:off x="376382" y="2641022"/>
            <a:ext cx="9405793" cy="1359478"/>
          </a:xfrm>
          <a:prstGeom prst="rect">
            <a:avLst/>
          </a:prstGeom>
        </p:spPr>
        <p:txBody>
          <a:bodyPr vert="horz" lIns="360000" tIns="45720" rIns="360000" bIns="45720" rtlCol="0" anchor="b">
            <a:normAutofit/>
          </a:bodyPr>
          <a:lstStyle>
            <a:lvl1pPr algn="l">
              <a:defRPr sz="4000">
                <a:solidFill>
                  <a:schemeClr val="tx2">
                    <a:lumMod val="75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sl-SI"/>
              <a:t>Click here to edit the section title</a:t>
            </a:r>
            <a:r>
              <a:rPr lang="en-US"/>
              <a:t> longer title </a:t>
            </a:r>
            <a:endParaRPr lang="nl-BE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ED2CF94-D8D5-45C0-99FF-BD2DAF3826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27346" y="5080809"/>
            <a:ext cx="2449513" cy="647700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 sz="2100" b="1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For Information</a:t>
            </a:r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2730577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Onl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9C2D0DCE-CDCF-4279-9C42-4592E8D9FAB3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621" y="1621"/>
          <a:ext cx="161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1" name="think-cell Slide" r:id="rId5" imgW="386" imgH="386" progId="TCLayout.ActiveDocument.1">
                  <p:embed/>
                </p:oleObj>
              </mc:Choice>
              <mc:Fallback>
                <p:oleObj name="think-cell Slide" r:id="rId5" imgW="386" imgH="386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9C2D0DCE-CDCF-4279-9C42-4592E8D9FAB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621" y="1621"/>
                        <a:ext cx="1619" cy="16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lide Number"/>
          <p:cNvSpPr txBox="1">
            <a:spLocks/>
          </p:cNvSpPr>
          <p:nvPr/>
        </p:nvSpPr>
        <p:spPr bwMode="black">
          <a:xfrm>
            <a:off x="11652053" y="6639224"/>
            <a:ext cx="130847" cy="128097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lvl="0"/>
            <a:fld id="{42C328C1-A84F-4A39-A664-DBA00541A8C6}" type="slidenum">
              <a:rPr lang="en-US" sz="816" smtClean="0">
                <a:solidFill>
                  <a:schemeClr val="bg1"/>
                </a:solidFill>
              </a:rPr>
              <a:pPr lvl="0"/>
              <a:t>‹#›</a:t>
            </a:fld>
            <a:endParaRPr lang="en-US" sz="816">
              <a:solidFill>
                <a:schemeClr val="bg1"/>
              </a:solidFill>
            </a:endParaRPr>
          </a:p>
        </p:txBody>
      </p:sp>
      <p:sp>
        <p:nvSpPr>
          <p:cNvPr id="10" name="SlideLogoText"/>
          <p:cNvSpPr>
            <a:spLocks noChangeArrowheads="1"/>
          </p:cNvSpPr>
          <p:nvPr>
            <p:custDataLst>
              <p:tags r:id="rId3"/>
            </p:custDataLst>
          </p:nvPr>
        </p:nvSpPr>
        <p:spPr bwMode="black">
          <a:xfrm>
            <a:off x="10465075" y="6639224"/>
            <a:ext cx="1050047" cy="128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 defTabSz="1218095"/>
            <a:r>
              <a:rPr lang="en-US" sz="816" baseline="0" noProof="0">
                <a:solidFill>
                  <a:schemeClr val="bg1"/>
                </a:solidFill>
                <a:latin typeface="+mn-lt"/>
                <a:ea typeface="+mn-ea"/>
              </a:rPr>
              <a:t>McKinsey &amp; Company</a:t>
            </a:r>
          </a:p>
        </p:txBody>
      </p:sp>
      <p:sp>
        <p:nvSpPr>
          <p:cNvPr id="5" name="doc id" hidden="1"/>
          <p:cNvSpPr>
            <a:spLocks noChangeArrowheads="1"/>
          </p:cNvSpPr>
          <p:nvPr/>
        </p:nvSpPr>
        <p:spPr bwMode="gray">
          <a:xfrm flipH="1">
            <a:off x="10658002" y="51835"/>
            <a:ext cx="1231563" cy="96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r" defTabSz="1218095"/>
            <a:endParaRPr lang="en-US" sz="612" baseline="0" noProof="0">
              <a:solidFill>
                <a:schemeClr val="accent6"/>
              </a:solidFill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339639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008">
          <p15:clr>
            <a:srgbClr val="000000"/>
          </p15:clr>
        </p15:guide>
        <p15:guide id="2" orient="horz" pos="570">
          <p15:clr>
            <a:srgbClr val="000000"/>
          </p15:clr>
        </p15:guide>
        <p15:guide id="3" orient="horz" pos="3912">
          <p15:clr>
            <a:srgbClr val="000000"/>
          </p15:clr>
        </p15:guide>
        <p15:guide id="4" pos="96">
          <p15:clr>
            <a:srgbClr val="00000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- Tit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8"/>
          <p:cNvSpPr>
            <a:spLocks noGrp="1"/>
          </p:cNvSpPr>
          <p:nvPr>
            <p:ph type="title" hasCustomPrompt="1"/>
          </p:nvPr>
        </p:nvSpPr>
        <p:spPr>
          <a:xfrm>
            <a:off x="376382" y="2641022"/>
            <a:ext cx="9405793" cy="1359478"/>
          </a:xfrm>
          <a:prstGeom prst="rect">
            <a:avLst/>
          </a:prstGeom>
        </p:spPr>
        <p:txBody>
          <a:bodyPr vert="horz" lIns="360000" tIns="45720" rIns="360000" bIns="45720" rtlCol="0" anchor="b">
            <a:normAutofit/>
          </a:bodyPr>
          <a:lstStyle>
            <a:lvl1pPr algn="l">
              <a:defRPr sz="40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l-SI"/>
              <a:t>Click here to edit the section title</a:t>
            </a:r>
            <a:r>
              <a:rPr lang="en-US"/>
              <a:t> longer title 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666118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Layout: Font Calib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>
          <a:xfrm>
            <a:off x="609600" y="1571348"/>
            <a:ext cx="11040533" cy="4450041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8" name="Title Placeholder 2"/>
          <p:cNvSpPr>
            <a:spLocks noGrp="1"/>
          </p:cNvSpPr>
          <p:nvPr>
            <p:ph type="title" hasCustomPrompt="1"/>
          </p:nvPr>
        </p:nvSpPr>
        <p:spPr>
          <a:xfrm>
            <a:off x="609600" y="194957"/>
            <a:ext cx="9590856" cy="679665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>
              <a:defRPr sz="4000" b="0"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Title</a:t>
            </a:r>
            <a:endParaRPr lang="en-GB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2" hasCustomPrompt="1"/>
          </p:nvPr>
        </p:nvSpPr>
        <p:spPr>
          <a:xfrm>
            <a:off x="609600" y="874622"/>
            <a:ext cx="9590088" cy="41679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>
                <a:solidFill>
                  <a:schemeClr val="accent3"/>
                </a:solidFill>
              </a:rPr>
              <a:t>Click to edit Subtitle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10326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47322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>
          <a:xfrm>
            <a:off x="624418" y="1196976"/>
            <a:ext cx="11040533" cy="4824413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vert="horz" wrap="none" lIns="91440" tIns="45720" rIns="91440" bIns="45720" rtlCol="0" anchor="ctr">
            <a:noAutofit/>
          </a:bodyPr>
          <a:lstStyle>
            <a:lvl1pPr>
              <a:defRPr lang="en-GB" sz="3400" b="1" cap="all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</a:defRPr>
            </a:lvl1pPr>
          </a:lstStyle>
          <a:p>
            <a:pPr marL="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tabLst/>
            </a:pPr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4"/>
          </p:nvPr>
        </p:nvSpPr>
        <p:spPr>
          <a:xfrm>
            <a:off x="9410700" y="6477000"/>
            <a:ext cx="1714501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fld id="{96572C32-D564-4742-8BDE-4374C00E82FC}" type="datetime1">
              <a:rPr lang="en-GB" smtClean="0"/>
              <a:pPr>
                <a:defRPr/>
              </a:pPr>
              <a:t>21/07/2020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5"/>
          </p:nvPr>
        </p:nvSpPr>
        <p:spPr>
          <a:xfrm>
            <a:off x="4876800" y="6478588"/>
            <a:ext cx="4332816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47929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Layout: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>
          <a:xfrm>
            <a:off x="609600" y="1423358"/>
            <a:ext cx="11040533" cy="4761782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  <a:lvl2pPr>
              <a:defRPr sz="2000">
                <a:solidFill>
                  <a:schemeClr val="tx1">
                    <a:lumMod val="75000"/>
                  </a:schemeClr>
                </a:solidFill>
                <a:latin typeface="+mn-lt"/>
              </a:defRPr>
            </a:lvl2pPr>
            <a:lvl3pPr>
              <a:defRPr sz="1800">
                <a:solidFill>
                  <a:schemeClr val="tx1">
                    <a:lumMod val="75000"/>
                  </a:schemeClr>
                </a:solidFill>
                <a:latin typeface="+mn-lt"/>
              </a:defRPr>
            </a:lvl3pPr>
            <a:lvl4pPr>
              <a:defRPr sz="1600">
                <a:solidFill>
                  <a:schemeClr val="tx1">
                    <a:lumMod val="75000"/>
                  </a:schemeClr>
                </a:solidFill>
                <a:latin typeface="+mn-lt"/>
              </a:defRPr>
            </a:lvl4pPr>
            <a:lvl5pPr>
              <a:defRPr sz="1600">
                <a:solidFill>
                  <a:schemeClr val="tx1">
                    <a:lumMod val="7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8" name="Title Placeholder 2"/>
          <p:cNvSpPr>
            <a:spLocks noGrp="1"/>
          </p:cNvSpPr>
          <p:nvPr>
            <p:ph type="title" hasCustomPrompt="1"/>
          </p:nvPr>
        </p:nvSpPr>
        <p:spPr>
          <a:xfrm>
            <a:off x="609600" y="229461"/>
            <a:ext cx="9590856" cy="55554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>
              <a:defRPr sz="3400" b="1" cap="all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HERE TO EDIT TITLE</a:t>
            </a:r>
            <a:endParaRPr lang="en-GB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2" hasCustomPrompt="1"/>
          </p:nvPr>
        </p:nvSpPr>
        <p:spPr>
          <a:xfrm>
            <a:off x="609600" y="753856"/>
            <a:ext cx="9590088" cy="41679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>
                <a:solidFill>
                  <a:schemeClr val="accent4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Subtitle</a:t>
            </a:r>
            <a:endParaRPr lang="en-GB">
              <a:solidFill>
                <a:schemeClr val="accent3"/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31401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tab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39630"/>
            <a:ext cx="5159129" cy="4630808"/>
          </a:xfrm>
          <a:prstGeom prst="rect">
            <a:avLst/>
          </a:prstGeom>
        </p:spPr>
        <p:txBody>
          <a:bodyPr/>
          <a:lstStyle>
            <a:lvl1pPr>
              <a:defRPr sz="1799"/>
            </a:lvl1pPr>
            <a:lvl2pPr>
              <a:defRPr sz="1599"/>
            </a:lvl2pPr>
            <a:lvl3pPr>
              <a:defRPr sz="1399"/>
            </a:lvl3pPr>
            <a:lvl4pPr>
              <a:defRPr sz="1299"/>
            </a:lvl4pPr>
            <a:lvl5pPr>
              <a:defRPr sz="1299"/>
            </a:lvl5pPr>
            <a:lvl6pPr>
              <a:defRPr sz="1299"/>
            </a:lvl6pPr>
            <a:lvl7pPr>
              <a:defRPr sz="1299"/>
            </a:lvl7pPr>
            <a:lvl8pPr>
              <a:defRPr sz="1299" baseline="0"/>
            </a:lvl8pPr>
            <a:lvl9pPr>
              <a:defRPr sz="1299" baseline="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88104" y="1439630"/>
            <a:ext cx="5384799" cy="4630808"/>
          </a:xfrm>
          <a:prstGeom prst="rect">
            <a:avLst/>
          </a:prstGeom>
        </p:spPr>
        <p:txBody>
          <a:bodyPr/>
          <a:lstStyle>
            <a:lvl1pPr>
              <a:defRPr sz="1799"/>
            </a:lvl1pPr>
            <a:lvl2pPr>
              <a:defRPr sz="1599"/>
            </a:lvl2pPr>
            <a:lvl3pPr>
              <a:defRPr sz="1399"/>
            </a:lvl3pPr>
            <a:lvl4pPr>
              <a:defRPr sz="1299"/>
            </a:lvl4pPr>
            <a:lvl5pPr>
              <a:defRPr sz="1299"/>
            </a:lvl5pPr>
            <a:lvl6pPr>
              <a:defRPr sz="1299" baseline="0"/>
            </a:lvl6pPr>
            <a:lvl7pPr>
              <a:defRPr sz="1299" baseline="0"/>
            </a:lvl7pPr>
            <a:lvl8pPr>
              <a:defRPr sz="1299" baseline="0"/>
            </a:lvl8pPr>
            <a:lvl9pPr>
              <a:defRPr sz="1299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itle Placeholder 2"/>
          <p:cNvSpPr>
            <a:spLocks noGrp="1"/>
          </p:cNvSpPr>
          <p:nvPr>
            <p:ph type="title" hasCustomPrompt="1"/>
          </p:nvPr>
        </p:nvSpPr>
        <p:spPr>
          <a:xfrm>
            <a:off x="609600" y="194957"/>
            <a:ext cx="9590856" cy="679665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>
              <a:defRPr lang="en-GB" sz="3400" b="1" cap="all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</a:defRPr>
            </a:lvl1pPr>
          </a:lstStyle>
          <a:p>
            <a:pPr marL="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tabLst/>
            </a:pPr>
            <a:r>
              <a:rPr lang="en-US"/>
              <a:t>Click to edit Title</a:t>
            </a:r>
            <a:endParaRPr lang="en-GB"/>
          </a:p>
        </p:txBody>
      </p:sp>
      <p:sp>
        <p:nvSpPr>
          <p:cNvPr id="6" name="Content Placeholder 16"/>
          <p:cNvSpPr>
            <a:spLocks noGrp="1"/>
          </p:cNvSpPr>
          <p:nvPr>
            <p:ph sz="quarter" idx="12" hasCustomPrompt="1"/>
          </p:nvPr>
        </p:nvSpPr>
        <p:spPr>
          <a:xfrm>
            <a:off x="634444" y="874622"/>
            <a:ext cx="9590088" cy="41571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>
              <a:defRPr lang="en-GB" sz="2400" b="0">
                <a:solidFill>
                  <a:schemeClr val="accent4"/>
                </a:solidFill>
                <a:latin typeface="+mj-lt"/>
              </a:defRPr>
            </a:lvl1pPr>
          </a:lstStyle>
          <a:p>
            <a:pPr marL="0" marR="0" lvl="0" indent="0" fontAlgn="auto">
              <a:lnSpc>
                <a:spcPct val="100000"/>
              </a:lnSpc>
              <a:spcAft>
                <a:spcPts val="0"/>
              </a:spcAft>
              <a:buClrTx/>
              <a:buSzTx/>
              <a:buNone/>
              <a:tabLst/>
            </a:pPr>
            <a:r>
              <a:rPr lang="en-GB">
                <a:solidFill>
                  <a:schemeClr val="accent3"/>
                </a:solidFill>
              </a:rPr>
              <a:t>Click to edit Subtitle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4"/>
          </p:nvPr>
        </p:nvSpPr>
        <p:spPr>
          <a:xfrm>
            <a:off x="9410700" y="6477000"/>
            <a:ext cx="1714501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fld id="{184A3C1B-39CB-4A40-B13A-458C07FEE233}" type="datetime1">
              <a:rPr lang="en-GB" smtClean="0"/>
              <a:pPr>
                <a:defRPr/>
              </a:pPr>
              <a:t>21/07/2020</a:t>
            </a:fld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5"/>
          </p:nvPr>
        </p:nvSpPr>
        <p:spPr>
          <a:xfrm>
            <a:off x="4876800" y="6478588"/>
            <a:ext cx="4332816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11432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>
          <a:xfrm>
            <a:off x="624418" y="1196976"/>
            <a:ext cx="11040533" cy="4824413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vert="horz" wrap="none" lIns="91440" tIns="45720" rIns="91440" bIns="45720" rtlCol="0" anchor="ctr">
            <a:noAutofit/>
          </a:bodyPr>
          <a:lstStyle>
            <a:lvl1pPr>
              <a:defRPr lang="en-GB" sz="3400" b="1" cap="all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</a:defRPr>
            </a:lvl1pPr>
          </a:lstStyle>
          <a:p>
            <a:pPr marL="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tabLst/>
            </a:pPr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4"/>
          </p:nvPr>
        </p:nvSpPr>
        <p:spPr>
          <a:xfrm>
            <a:off x="9410700" y="6477000"/>
            <a:ext cx="1714501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fld id="{96572C32-D564-4742-8BDE-4374C00E82FC}" type="datetime1">
              <a:rPr lang="en-GB" smtClean="0"/>
              <a:pPr>
                <a:defRPr/>
              </a:pPr>
              <a:t>21/07/2020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5"/>
          </p:nvPr>
        </p:nvSpPr>
        <p:spPr>
          <a:xfrm>
            <a:off x="4876800" y="6478588"/>
            <a:ext cx="4332816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155728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Layout: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>
          <a:xfrm>
            <a:off x="609600" y="1423358"/>
            <a:ext cx="11040533" cy="4761782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  <a:lvl2pPr>
              <a:defRPr sz="2000">
                <a:solidFill>
                  <a:schemeClr val="tx1">
                    <a:lumMod val="75000"/>
                  </a:schemeClr>
                </a:solidFill>
                <a:latin typeface="+mn-lt"/>
              </a:defRPr>
            </a:lvl2pPr>
            <a:lvl3pPr>
              <a:defRPr sz="1800">
                <a:solidFill>
                  <a:schemeClr val="tx1">
                    <a:lumMod val="75000"/>
                  </a:schemeClr>
                </a:solidFill>
                <a:latin typeface="+mn-lt"/>
              </a:defRPr>
            </a:lvl3pPr>
            <a:lvl4pPr>
              <a:defRPr sz="1600">
                <a:solidFill>
                  <a:schemeClr val="tx1">
                    <a:lumMod val="75000"/>
                  </a:schemeClr>
                </a:solidFill>
                <a:latin typeface="+mn-lt"/>
              </a:defRPr>
            </a:lvl4pPr>
            <a:lvl5pPr>
              <a:defRPr sz="1600">
                <a:solidFill>
                  <a:schemeClr val="tx1">
                    <a:lumMod val="7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BE" dirty="0"/>
          </a:p>
        </p:txBody>
      </p:sp>
      <p:sp>
        <p:nvSpPr>
          <p:cNvPr id="8" name="Title Placeholder 2"/>
          <p:cNvSpPr>
            <a:spLocks noGrp="1"/>
          </p:cNvSpPr>
          <p:nvPr>
            <p:ph type="title" hasCustomPrompt="1"/>
          </p:nvPr>
        </p:nvSpPr>
        <p:spPr>
          <a:xfrm>
            <a:off x="609600" y="229461"/>
            <a:ext cx="9590856" cy="55554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>
              <a:defRPr sz="3400" b="1" cap="all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HERE TO EDIT TITLE</a:t>
            </a:r>
            <a:endParaRPr lang="en-GB" dirty="0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2" hasCustomPrompt="1"/>
          </p:nvPr>
        </p:nvSpPr>
        <p:spPr>
          <a:xfrm>
            <a:off x="609600" y="753856"/>
            <a:ext cx="9590088" cy="41679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>
                <a:solidFill>
                  <a:schemeClr val="accent4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edit Subtitle</a:t>
            </a:r>
            <a:endParaRPr lang="en-GB" dirty="0">
              <a:solidFill>
                <a:schemeClr val="accent3"/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06124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tab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39630"/>
            <a:ext cx="5159129" cy="4630808"/>
          </a:xfrm>
          <a:prstGeom prst="rect">
            <a:avLst/>
          </a:prstGeom>
        </p:spPr>
        <p:txBody>
          <a:bodyPr/>
          <a:lstStyle>
            <a:lvl1pPr>
              <a:defRPr sz="1799"/>
            </a:lvl1pPr>
            <a:lvl2pPr>
              <a:defRPr sz="1599"/>
            </a:lvl2pPr>
            <a:lvl3pPr>
              <a:defRPr sz="1399"/>
            </a:lvl3pPr>
            <a:lvl4pPr>
              <a:defRPr sz="1299"/>
            </a:lvl4pPr>
            <a:lvl5pPr>
              <a:defRPr sz="1299"/>
            </a:lvl5pPr>
            <a:lvl6pPr>
              <a:defRPr sz="1299"/>
            </a:lvl6pPr>
            <a:lvl7pPr>
              <a:defRPr sz="1299"/>
            </a:lvl7pPr>
            <a:lvl8pPr>
              <a:defRPr sz="1299" baseline="0"/>
            </a:lvl8pPr>
            <a:lvl9pPr>
              <a:defRPr sz="1299" baseline="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88104" y="1439630"/>
            <a:ext cx="5384799" cy="4630808"/>
          </a:xfrm>
          <a:prstGeom prst="rect">
            <a:avLst/>
          </a:prstGeom>
        </p:spPr>
        <p:txBody>
          <a:bodyPr/>
          <a:lstStyle>
            <a:lvl1pPr>
              <a:defRPr sz="1799"/>
            </a:lvl1pPr>
            <a:lvl2pPr>
              <a:defRPr sz="1599"/>
            </a:lvl2pPr>
            <a:lvl3pPr>
              <a:defRPr sz="1399"/>
            </a:lvl3pPr>
            <a:lvl4pPr>
              <a:defRPr sz="1299"/>
            </a:lvl4pPr>
            <a:lvl5pPr>
              <a:defRPr sz="1299"/>
            </a:lvl5pPr>
            <a:lvl6pPr>
              <a:defRPr sz="1299" baseline="0"/>
            </a:lvl6pPr>
            <a:lvl7pPr>
              <a:defRPr sz="1299" baseline="0"/>
            </a:lvl7pPr>
            <a:lvl8pPr>
              <a:defRPr sz="1299" baseline="0"/>
            </a:lvl8pPr>
            <a:lvl9pPr>
              <a:defRPr sz="1299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itle Placeholder 2"/>
          <p:cNvSpPr>
            <a:spLocks noGrp="1"/>
          </p:cNvSpPr>
          <p:nvPr>
            <p:ph type="title" hasCustomPrompt="1"/>
          </p:nvPr>
        </p:nvSpPr>
        <p:spPr>
          <a:xfrm>
            <a:off x="609600" y="194957"/>
            <a:ext cx="9590856" cy="679665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>
              <a:defRPr lang="en-GB" sz="3400" b="1" cap="all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</a:defRPr>
            </a:lvl1pPr>
          </a:lstStyle>
          <a:p>
            <a:pPr marL="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tabLst/>
            </a:pPr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Content Placeholder 16"/>
          <p:cNvSpPr>
            <a:spLocks noGrp="1"/>
          </p:cNvSpPr>
          <p:nvPr>
            <p:ph sz="quarter" idx="12" hasCustomPrompt="1"/>
          </p:nvPr>
        </p:nvSpPr>
        <p:spPr>
          <a:xfrm>
            <a:off x="634444" y="874622"/>
            <a:ext cx="9590088" cy="41571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>
              <a:defRPr lang="en-GB" sz="2400" b="0">
                <a:solidFill>
                  <a:schemeClr val="accent4"/>
                </a:solidFill>
                <a:latin typeface="+mj-lt"/>
              </a:defRPr>
            </a:lvl1pPr>
          </a:lstStyle>
          <a:p>
            <a:pPr marL="0" marR="0" lvl="0" indent="0" fontAlgn="auto">
              <a:lnSpc>
                <a:spcPct val="100000"/>
              </a:lnSpc>
              <a:spcAft>
                <a:spcPts val="0"/>
              </a:spcAft>
              <a:buClrTx/>
              <a:buSzTx/>
              <a:buNone/>
              <a:tabLst/>
            </a:pPr>
            <a:r>
              <a:rPr lang="en-GB" dirty="0">
                <a:solidFill>
                  <a:schemeClr val="accent3"/>
                </a:solidFill>
              </a:rPr>
              <a:t>Click to edit Subtitle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4"/>
          </p:nvPr>
        </p:nvSpPr>
        <p:spPr>
          <a:xfrm>
            <a:off x="9410700" y="6477000"/>
            <a:ext cx="1714501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fld id="{184A3C1B-39CB-4A40-B13A-458C07FEE233}" type="datetime1">
              <a:rPr lang="en-GB" smtClean="0"/>
              <a:pPr>
                <a:defRPr/>
              </a:pPr>
              <a:t>21/07/2020</a:t>
            </a:fld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5"/>
          </p:nvPr>
        </p:nvSpPr>
        <p:spPr>
          <a:xfrm>
            <a:off x="4876800" y="6478588"/>
            <a:ext cx="4332816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8809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ll in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 hasCustomPrompt="1"/>
          </p:nvPr>
        </p:nvSpPr>
        <p:spPr>
          <a:xfrm>
            <a:off x="587375" y="548680"/>
            <a:ext cx="10764838" cy="504056"/>
          </a:xfrm>
        </p:spPr>
        <p:txBody>
          <a:bodyPr anchor="b">
            <a:noAutofit/>
          </a:bodyPr>
          <a:lstStyle>
            <a:lvl1pPr algn="l">
              <a:defRPr sz="2800" b="1" i="0" spc="200" baseline="0">
                <a:solidFill>
                  <a:srgbClr val="40404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ENTER YOUR HEADLINE IN HERE</a:t>
            </a:r>
            <a:endParaRPr lang="de-DE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03151" y="1268760"/>
            <a:ext cx="10749062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47339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>
          <a:xfrm>
            <a:off x="624418" y="1196976"/>
            <a:ext cx="11040533" cy="4824413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B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4"/>
          </p:nvPr>
        </p:nvSpPr>
        <p:spPr>
          <a:xfrm>
            <a:off x="9410700" y="6410325"/>
            <a:ext cx="171450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5"/>
          </p:nvPr>
        </p:nvSpPr>
        <p:spPr>
          <a:xfrm>
            <a:off x="4876800" y="6421438"/>
            <a:ext cx="433281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10326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5004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 tab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39630"/>
            <a:ext cx="5159129" cy="4630808"/>
          </a:xfrm>
          <a:prstGeom prst="rect">
            <a:avLst/>
          </a:prstGeom>
        </p:spPr>
        <p:txBody>
          <a:bodyPr/>
          <a:lstStyle>
            <a:lvl1pPr>
              <a:defRPr sz="1799">
                <a:latin typeface="+mn-lt"/>
              </a:defRPr>
            </a:lvl1pPr>
            <a:lvl2pPr>
              <a:defRPr sz="1599">
                <a:latin typeface="+mn-lt"/>
              </a:defRPr>
            </a:lvl2pPr>
            <a:lvl3pPr>
              <a:defRPr sz="1399">
                <a:latin typeface="+mn-lt"/>
              </a:defRPr>
            </a:lvl3pPr>
            <a:lvl4pPr>
              <a:defRPr sz="1299">
                <a:latin typeface="+mn-lt"/>
              </a:defRPr>
            </a:lvl4pPr>
            <a:lvl5pPr>
              <a:defRPr sz="1299">
                <a:latin typeface="+mn-lt"/>
              </a:defRPr>
            </a:lvl5pPr>
            <a:lvl6pPr>
              <a:defRPr sz="1299"/>
            </a:lvl6pPr>
            <a:lvl7pPr>
              <a:defRPr sz="1299"/>
            </a:lvl7pPr>
            <a:lvl8pPr>
              <a:defRPr sz="1299" baseline="0"/>
            </a:lvl8pPr>
            <a:lvl9pPr>
              <a:defRPr sz="1299" baseline="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88104" y="1439630"/>
            <a:ext cx="5384799" cy="4630808"/>
          </a:xfrm>
          <a:prstGeom prst="rect">
            <a:avLst/>
          </a:prstGeom>
        </p:spPr>
        <p:txBody>
          <a:bodyPr/>
          <a:lstStyle>
            <a:lvl1pPr>
              <a:defRPr sz="1799">
                <a:latin typeface="+mn-lt"/>
              </a:defRPr>
            </a:lvl1pPr>
            <a:lvl2pPr>
              <a:defRPr sz="1599">
                <a:latin typeface="+mn-lt"/>
              </a:defRPr>
            </a:lvl2pPr>
            <a:lvl3pPr>
              <a:defRPr sz="1399">
                <a:latin typeface="+mn-lt"/>
              </a:defRPr>
            </a:lvl3pPr>
            <a:lvl4pPr>
              <a:defRPr sz="1299">
                <a:latin typeface="+mn-lt"/>
              </a:defRPr>
            </a:lvl4pPr>
            <a:lvl5pPr>
              <a:defRPr sz="1299">
                <a:latin typeface="+mn-lt"/>
              </a:defRPr>
            </a:lvl5pPr>
            <a:lvl6pPr>
              <a:defRPr sz="1299" baseline="0"/>
            </a:lvl6pPr>
            <a:lvl7pPr>
              <a:defRPr sz="1299" baseline="0"/>
            </a:lvl7pPr>
            <a:lvl8pPr>
              <a:defRPr sz="1299" baseline="0"/>
            </a:lvl8pPr>
            <a:lvl9pPr>
              <a:defRPr sz="1299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itle Placeholder 2"/>
          <p:cNvSpPr>
            <a:spLocks noGrp="1"/>
          </p:cNvSpPr>
          <p:nvPr>
            <p:ph type="title" hasCustomPrompt="1"/>
          </p:nvPr>
        </p:nvSpPr>
        <p:spPr>
          <a:xfrm>
            <a:off x="609600" y="194957"/>
            <a:ext cx="9590856" cy="679665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>
              <a:defRPr lang="en-GB" sz="3400" b="1" cap="all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</a:defRPr>
            </a:lvl1pPr>
          </a:lstStyle>
          <a:p>
            <a:pPr marL="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tabLst/>
            </a:pPr>
            <a:r>
              <a:rPr lang="en-US"/>
              <a:t>Click to edit Title</a:t>
            </a:r>
            <a:endParaRPr lang="en-GB"/>
          </a:p>
        </p:txBody>
      </p:sp>
      <p:sp>
        <p:nvSpPr>
          <p:cNvPr id="6" name="Content Placeholder 16"/>
          <p:cNvSpPr>
            <a:spLocks noGrp="1"/>
          </p:cNvSpPr>
          <p:nvPr>
            <p:ph sz="quarter" idx="12" hasCustomPrompt="1"/>
          </p:nvPr>
        </p:nvSpPr>
        <p:spPr>
          <a:xfrm>
            <a:off x="634444" y="874622"/>
            <a:ext cx="9590088" cy="41571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>
              <a:defRPr lang="en-GB" sz="2400" b="0">
                <a:solidFill>
                  <a:schemeClr val="accent4"/>
                </a:solidFill>
                <a:latin typeface="+mj-lt"/>
              </a:defRPr>
            </a:lvl1pPr>
          </a:lstStyle>
          <a:p>
            <a:pPr marL="0" marR="0" lvl="0" indent="0" fontAlgn="auto">
              <a:lnSpc>
                <a:spcPct val="100000"/>
              </a:lnSpc>
              <a:spcAft>
                <a:spcPts val="0"/>
              </a:spcAft>
              <a:buClrTx/>
              <a:buSzTx/>
              <a:buNone/>
              <a:tabLst/>
            </a:pPr>
            <a:r>
              <a:rPr lang="en-GB">
                <a:solidFill>
                  <a:schemeClr val="accent3"/>
                </a:solidFill>
              </a:rPr>
              <a:t>Click to edit Subtitle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4"/>
          </p:nvPr>
        </p:nvSpPr>
        <p:spPr>
          <a:xfrm>
            <a:off x="9410700" y="6477000"/>
            <a:ext cx="1714501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fld id="{184A3C1B-39CB-4A40-B13A-458C07FEE233}" type="datetime1">
              <a:rPr lang="en-GB" smtClean="0"/>
              <a:pPr>
                <a:defRPr/>
              </a:pPr>
              <a:t>21/07/2020</a:t>
            </a:fld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5"/>
          </p:nvPr>
        </p:nvSpPr>
        <p:spPr>
          <a:xfrm>
            <a:off x="4876800" y="6478588"/>
            <a:ext cx="4332816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368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>
          <a:xfrm>
            <a:off x="624418" y="1196976"/>
            <a:ext cx="11040533" cy="4824413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vert="horz" wrap="none" lIns="91440" tIns="45720" rIns="91440" bIns="45720" rtlCol="0" anchor="ctr">
            <a:noAutofit/>
          </a:bodyPr>
          <a:lstStyle>
            <a:lvl1pPr>
              <a:defRPr lang="en-GB" sz="3400" b="1" cap="all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</a:defRPr>
            </a:lvl1pPr>
          </a:lstStyle>
          <a:p>
            <a:pPr marL="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tabLst/>
            </a:pPr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4"/>
          </p:nvPr>
        </p:nvSpPr>
        <p:spPr>
          <a:xfrm>
            <a:off x="9410700" y="6477000"/>
            <a:ext cx="1714501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fld id="{96572C32-D564-4742-8BDE-4374C00E82FC}" type="datetime1">
              <a:rPr lang="en-GB" smtClean="0"/>
              <a:pPr>
                <a:defRPr/>
              </a:pPr>
              <a:t>21/07/2020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5"/>
          </p:nvPr>
        </p:nvSpPr>
        <p:spPr>
          <a:xfrm>
            <a:off x="4876800" y="6478588"/>
            <a:ext cx="4332816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1911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Layout: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>
          <a:xfrm>
            <a:off x="609600" y="1423358"/>
            <a:ext cx="11040533" cy="4761782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  <a:lvl2pPr>
              <a:defRPr sz="2000">
                <a:solidFill>
                  <a:schemeClr val="tx1">
                    <a:lumMod val="75000"/>
                  </a:schemeClr>
                </a:solidFill>
                <a:latin typeface="+mn-lt"/>
              </a:defRPr>
            </a:lvl2pPr>
            <a:lvl3pPr>
              <a:defRPr sz="1800">
                <a:solidFill>
                  <a:schemeClr val="tx1">
                    <a:lumMod val="75000"/>
                  </a:schemeClr>
                </a:solidFill>
                <a:latin typeface="+mn-lt"/>
              </a:defRPr>
            </a:lvl3pPr>
            <a:lvl4pPr>
              <a:defRPr sz="1600">
                <a:solidFill>
                  <a:schemeClr val="tx1">
                    <a:lumMod val="75000"/>
                  </a:schemeClr>
                </a:solidFill>
                <a:latin typeface="+mn-lt"/>
              </a:defRPr>
            </a:lvl4pPr>
            <a:lvl5pPr>
              <a:defRPr sz="1600">
                <a:solidFill>
                  <a:schemeClr val="tx1">
                    <a:lumMod val="7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8" name="Title Placeholder 2"/>
          <p:cNvSpPr>
            <a:spLocks noGrp="1"/>
          </p:cNvSpPr>
          <p:nvPr>
            <p:ph type="title" hasCustomPrompt="1"/>
          </p:nvPr>
        </p:nvSpPr>
        <p:spPr>
          <a:xfrm>
            <a:off x="609600" y="229461"/>
            <a:ext cx="9590856" cy="55554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>
              <a:defRPr sz="3400" b="1" cap="all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HERE TO EDIT TITLE</a:t>
            </a:r>
            <a:endParaRPr lang="en-GB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2" hasCustomPrompt="1"/>
          </p:nvPr>
        </p:nvSpPr>
        <p:spPr>
          <a:xfrm>
            <a:off x="609600" y="753856"/>
            <a:ext cx="9590088" cy="41679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>
                <a:solidFill>
                  <a:schemeClr val="accent4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Subtitle</a:t>
            </a:r>
            <a:endParaRPr lang="en-GB">
              <a:solidFill>
                <a:schemeClr val="accent3"/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1747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tab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39630"/>
            <a:ext cx="5159129" cy="4630808"/>
          </a:xfrm>
          <a:prstGeom prst="rect">
            <a:avLst/>
          </a:prstGeom>
        </p:spPr>
        <p:txBody>
          <a:bodyPr/>
          <a:lstStyle>
            <a:lvl1pPr>
              <a:defRPr sz="1799">
                <a:latin typeface="+mj-lt"/>
              </a:defRPr>
            </a:lvl1pPr>
            <a:lvl2pPr>
              <a:defRPr sz="1599">
                <a:latin typeface="+mj-lt"/>
              </a:defRPr>
            </a:lvl2pPr>
            <a:lvl3pPr>
              <a:defRPr sz="1399">
                <a:latin typeface="+mj-lt"/>
              </a:defRPr>
            </a:lvl3pPr>
            <a:lvl4pPr>
              <a:defRPr sz="1299">
                <a:latin typeface="+mj-lt"/>
              </a:defRPr>
            </a:lvl4pPr>
            <a:lvl5pPr>
              <a:defRPr sz="1299">
                <a:latin typeface="+mj-lt"/>
              </a:defRPr>
            </a:lvl5pPr>
            <a:lvl6pPr>
              <a:defRPr sz="1299"/>
            </a:lvl6pPr>
            <a:lvl7pPr>
              <a:defRPr sz="1299"/>
            </a:lvl7pPr>
            <a:lvl8pPr>
              <a:defRPr sz="1299" baseline="0"/>
            </a:lvl8pPr>
            <a:lvl9pPr>
              <a:defRPr sz="1299" baseline="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88104" y="1439630"/>
            <a:ext cx="5384799" cy="4630808"/>
          </a:xfrm>
          <a:prstGeom prst="rect">
            <a:avLst/>
          </a:prstGeom>
        </p:spPr>
        <p:txBody>
          <a:bodyPr/>
          <a:lstStyle>
            <a:lvl1pPr>
              <a:defRPr sz="1799">
                <a:latin typeface="+mn-lt"/>
              </a:defRPr>
            </a:lvl1pPr>
            <a:lvl2pPr>
              <a:defRPr sz="1599">
                <a:latin typeface="+mn-lt"/>
              </a:defRPr>
            </a:lvl2pPr>
            <a:lvl3pPr>
              <a:defRPr sz="1399">
                <a:latin typeface="+mn-lt"/>
              </a:defRPr>
            </a:lvl3pPr>
            <a:lvl4pPr>
              <a:defRPr sz="1299">
                <a:latin typeface="+mn-lt"/>
              </a:defRPr>
            </a:lvl4pPr>
            <a:lvl5pPr>
              <a:defRPr sz="1299">
                <a:latin typeface="+mn-lt"/>
              </a:defRPr>
            </a:lvl5pPr>
            <a:lvl6pPr>
              <a:defRPr sz="1299" baseline="0"/>
            </a:lvl6pPr>
            <a:lvl7pPr>
              <a:defRPr sz="1299" baseline="0"/>
            </a:lvl7pPr>
            <a:lvl8pPr>
              <a:defRPr sz="1299" baseline="0"/>
            </a:lvl8pPr>
            <a:lvl9pPr>
              <a:defRPr sz="1299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itle Placeholder 2"/>
          <p:cNvSpPr>
            <a:spLocks noGrp="1"/>
          </p:cNvSpPr>
          <p:nvPr>
            <p:ph type="title" hasCustomPrompt="1"/>
          </p:nvPr>
        </p:nvSpPr>
        <p:spPr>
          <a:xfrm>
            <a:off x="609600" y="194957"/>
            <a:ext cx="9590856" cy="679665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>
              <a:defRPr lang="en-GB" sz="3400" b="1" cap="all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</a:defRPr>
            </a:lvl1pPr>
          </a:lstStyle>
          <a:p>
            <a:pPr marL="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tabLst/>
            </a:pPr>
            <a:r>
              <a:rPr lang="en-US"/>
              <a:t>Click to edit Title</a:t>
            </a:r>
            <a:endParaRPr lang="en-GB"/>
          </a:p>
        </p:txBody>
      </p:sp>
      <p:sp>
        <p:nvSpPr>
          <p:cNvPr id="6" name="Content Placeholder 16"/>
          <p:cNvSpPr>
            <a:spLocks noGrp="1"/>
          </p:cNvSpPr>
          <p:nvPr>
            <p:ph sz="quarter" idx="12" hasCustomPrompt="1"/>
          </p:nvPr>
        </p:nvSpPr>
        <p:spPr>
          <a:xfrm>
            <a:off x="634444" y="874622"/>
            <a:ext cx="9590088" cy="41571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>
              <a:defRPr lang="en-GB" sz="2400" b="0">
                <a:solidFill>
                  <a:schemeClr val="accent4"/>
                </a:solidFill>
                <a:latin typeface="+mj-lt"/>
              </a:defRPr>
            </a:lvl1pPr>
          </a:lstStyle>
          <a:p>
            <a:pPr marL="0" marR="0" lvl="0" indent="0" fontAlgn="auto">
              <a:lnSpc>
                <a:spcPct val="100000"/>
              </a:lnSpc>
              <a:spcAft>
                <a:spcPts val="0"/>
              </a:spcAft>
              <a:buClrTx/>
              <a:buSzTx/>
              <a:buNone/>
              <a:tabLst/>
            </a:pPr>
            <a:r>
              <a:rPr lang="en-GB">
                <a:solidFill>
                  <a:schemeClr val="accent3"/>
                </a:solidFill>
              </a:rPr>
              <a:t>Click to edit Subtitle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4"/>
          </p:nvPr>
        </p:nvSpPr>
        <p:spPr>
          <a:xfrm>
            <a:off x="9410700" y="6477000"/>
            <a:ext cx="1714501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fld id="{184A3C1B-39CB-4A40-B13A-458C07FEE233}" type="datetime1">
              <a:rPr lang="en-GB" smtClean="0"/>
              <a:pPr>
                <a:defRPr/>
              </a:pPr>
              <a:t>21/07/2020</a:t>
            </a:fld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5"/>
          </p:nvPr>
        </p:nvSpPr>
        <p:spPr>
          <a:xfrm>
            <a:off x="4876800" y="6478588"/>
            <a:ext cx="4332816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4005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Layout: Font Calib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>
          <a:xfrm>
            <a:off x="609600" y="1571348"/>
            <a:ext cx="11040533" cy="4450041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8" name="Title Placeholder 2"/>
          <p:cNvSpPr>
            <a:spLocks noGrp="1"/>
          </p:cNvSpPr>
          <p:nvPr>
            <p:ph type="title" hasCustomPrompt="1"/>
          </p:nvPr>
        </p:nvSpPr>
        <p:spPr>
          <a:xfrm>
            <a:off x="609600" y="194957"/>
            <a:ext cx="9590856" cy="679665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>
              <a:defRPr sz="4000" b="0"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Title</a:t>
            </a:r>
            <a:endParaRPr lang="en-GB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2" hasCustomPrompt="1"/>
          </p:nvPr>
        </p:nvSpPr>
        <p:spPr>
          <a:xfrm>
            <a:off x="609600" y="874622"/>
            <a:ext cx="9590088" cy="41679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>
                <a:solidFill>
                  <a:schemeClr val="accent3"/>
                </a:solidFill>
              </a:rPr>
              <a:t>Click to edit Subtitle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10326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8449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1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5.png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ags" Target="../tags/tag3.xml"/><Relationship Id="rId13" Type="http://schemas.openxmlformats.org/officeDocument/2006/relationships/tags" Target="../tags/tag8.xml"/><Relationship Id="rId18" Type="http://schemas.openxmlformats.org/officeDocument/2006/relationships/tags" Target="../tags/tag13.xml"/><Relationship Id="rId3" Type="http://schemas.openxmlformats.org/officeDocument/2006/relationships/slideLayout" Target="../slideLayouts/slideLayout20.xml"/><Relationship Id="rId21" Type="http://schemas.openxmlformats.org/officeDocument/2006/relationships/tags" Target="../tags/tag16.xml"/><Relationship Id="rId7" Type="http://schemas.openxmlformats.org/officeDocument/2006/relationships/tags" Target="../tags/tag2.xml"/><Relationship Id="rId12" Type="http://schemas.openxmlformats.org/officeDocument/2006/relationships/tags" Target="../tags/tag7.xml"/><Relationship Id="rId17" Type="http://schemas.openxmlformats.org/officeDocument/2006/relationships/tags" Target="../tags/tag12.xml"/><Relationship Id="rId2" Type="http://schemas.openxmlformats.org/officeDocument/2006/relationships/slideLayout" Target="../slideLayouts/slideLayout19.xml"/><Relationship Id="rId16" Type="http://schemas.openxmlformats.org/officeDocument/2006/relationships/tags" Target="../tags/tag11.xml"/><Relationship Id="rId20" Type="http://schemas.openxmlformats.org/officeDocument/2006/relationships/tags" Target="../tags/tag15.xml"/><Relationship Id="rId1" Type="http://schemas.openxmlformats.org/officeDocument/2006/relationships/slideLayout" Target="../slideLayouts/slideLayout18.xml"/><Relationship Id="rId6" Type="http://schemas.openxmlformats.org/officeDocument/2006/relationships/tags" Target="../tags/tag1.xml"/><Relationship Id="rId11" Type="http://schemas.openxmlformats.org/officeDocument/2006/relationships/tags" Target="../tags/tag6.xml"/><Relationship Id="rId24" Type="http://schemas.openxmlformats.org/officeDocument/2006/relationships/image" Target="../media/image6.emf"/><Relationship Id="rId5" Type="http://schemas.openxmlformats.org/officeDocument/2006/relationships/vmlDrawing" Target="../drawings/vmlDrawing1.vml"/><Relationship Id="rId15" Type="http://schemas.openxmlformats.org/officeDocument/2006/relationships/tags" Target="../tags/tag10.xml"/><Relationship Id="rId23" Type="http://schemas.openxmlformats.org/officeDocument/2006/relationships/oleObject" Target="../embeddings/oleObject1.bin"/><Relationship Id="rId10" Type="http://schemas.openxmlformats.org/officeDocument/2006/relationships/tags" Target="../tags/tag5.xml"/><Relationship Id="rId19" Type="http://schemas.openxmlformats.org/officeDocument/2006/relationships/tags" Target="../tags/tag14.xml"/><Relationship Id="rId4" Type="http://schemas.openxmlformats.org/officeDocument/2006/relationships/theme" Target="../theme/theme6.xml"/><Relationship Id="rId9" Type="http://schemas.openxmlformats.org/officeDocument/2006/relationships/tags" Target="../tags/tag4.xml"/><Relationship Id="rId14" Type="http://schemas.openxmlformats.org/officeDocument/2006/relationships/tags" Target="../tags/tag9.xml"/><Relationship Id="rId22" Type="http://schemas.openxmlformats.org/officeDocument/2006/relationships/tags" Target="../tags/tag17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7" Type="http://schemas.openxmlformats.org/officeDocument/2006/relationships/image" Target="../media/image12.svg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1.png"/><Relationship Id="rId5" Type="http://schemas.openxmlformats.org/officeDocument/2006/relationships/image" Target="../media/image4.png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4.png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70000">
              <a:srgbClr val="006699">
                <a:lumMod val="70000"/>
              </a:srgbClr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5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8" t="8328" b="12673"/>
          <a:stretch/>
        </p:blipFill>
        <p:spPr bwMode="auto">
          <a:xfrm>
            <a:off x="-19597" y="0"/>
            <a:ext cx="1223119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B37FAB4-8DE8-4C3F-BDD7-493684EC8023}"/>
              </a:ext>
            </a:extLst>
          </p:cNvPr>
          <p:cNvSpPr/>
          <p:nvPr userDrawn="1"/>
        </p:nvSpPr>
        <p:spPr>
          <a:xfrm rot="10800000">
            <a:off x="-19598" y="-1"/>
            <a:ext cx="12198531" cy="1538511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2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594" y="-1157515"/>
            <a:ext cx="5602035" cy="395877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095E8CC-579D-498E-9B71-A9C441EC9E15}"/>
              </a:ext>
            </a:extLst>
          </p:cNvPr>
          <p:cNvSpPr/>
          <p:nvPr userDrawn="1"/>
        </p:nvSpPr>
        <p:spPr>
          <a:xfrm rot="10800000">
            <a:off x="-23229" y="3429004"/>
            <a:ext cx="12231193" cy="3846945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5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869062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b="1" kern="1200" spc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ar: 5 Points 1">
            <a:extLst>
              <a:ext uri="{FF2B5EF4-FFF2-40B4-BE49-F238E27FC236}">
                <a16:creationId xmlns:a16="http://schemas.microsoft.com/office/drawing/2014/main" id="{4B169AF0-1CDF-4C20-8770-4C3B194AFA2F}"/>
              </a:ext>
            </a:extLst>
          </p:cNvPr>
          <p:cNvSpPr/>
          <p:nvPr userDrawn="1"/>
        </p:nvSpPr>
        <p:spPr>
          <a:xfrm rot="20753432">
            <a:off x="6541509" y="-1764862"/>
            <a:ext cx="3512925" cy="3984275"/>
          </a:xfrm>
          <a:custGeom>
            <a:avLst/>
            <a:gdLst>
              <a:gd name="connsiteX0" fmla="*/ 1 w 932873"/>
              <a:gd name="connsiteY0" fmla="*/ 419828 h 1099127"/>
              <a:gd name="connsiteX1" fmla="*/ 356328 w 932873"/>
              <a:gd name="connsiteY1" fmla="*/ 419831 h 1099127"/>
              <a:gd name="connsiteX2" fmla="*/ 466437 w 932873"/>
              <a:gd name="connsiteY2" fmla="*/ 0 h 1099127"/>
              <a:gd name="connsiteX3" fmla="*/ 576545 w 932873"/>
              <a:gd name="connsiteY3" fmla="*/ 419831 h 1099127"/>
              <a:gd name="connsiteX4" fmla="*/ 932872 w 932873"/>
              <a:gd name="connsiteY4" fmla="*/ 419828 h 1099127"/>
              <a:gd name="connsiteX5" fmla="*/ 644596 w 932873"/>
              <a:gd name="connsiteY5" fmla="*/ 679295 h 1099127"/>
              <a:gd name="connsiteX6" fmla="*/ 754710 w 932873"/>
              <a:gd name="connsiteY6" fmla="*/ 1099124 h 1099127"/>
              <a:gd name="connsiteX7" fmla="*/ 466437 w 932873"/>
              <a:gd name="connsiteY7" fmla="*/ 839653 h 1099127"/>
              <a:gd name="connsiteX8" fmla="*/ 178163 w 932873"/>
              <a:gd name="connsiteY8" fmla="*/ 1099124 h 1099127"/>
              <a:gd name="connsiteX9" fmla="*/ 288277 w 932873"/>
              <a:gd name="connsiteY9" fmla="*/ 679295 h 1099127"/>
              <a:gd name="connsiteX10" fmla="*/ 1 w 932873"/>
              <a:gd name="connsiteY10" fmla="*/ 419828 h 1099127"/>
              <a:gd name="connsiteX0" fmla="*/ 0 w 932871"/>
              <a:gd name="connsiteY0" fmla="*/ 419828 h 1099124"/>
              <a:gd name="connsiteX1" fmla="*/ 356327 w 932871"/>
              <a:gd name="connsiteY1" fmla="*/ 419831 h 1099124"/>
              <a:gd name="connsiteX2" fmla="*/ 466436 w 932871"/>
              <a:gd name="connsiteY2" fmla="*/ 0 h 1099124"/>
              <a:gd name="connsiteX3" fmla="*/ 576544 w 932871"/>
              <a:gd name="connsiteY3" fmla="*/ 419831 h 1099124"/>
              <a:gd name="connsiteX4" fmla="*/ 932871 w 932871"/>
              <a:gd name="connsiteY4" fmla="*/ 419828 h 1099124"/>
              <a:gd name="connsiteX5" fmla="*/ 644595 w 932871"/>
              <a:gd name="connsiteY5" fmla="*/ 679295 h 1099124"/>
              <a:gd name="connsiteX6" fmla="*/ 754709 w 932871"/>
              <a:gd name="connsiteY6" fmla="*/ 1099124 h 1099124"/>
              <a:gd name="connsiteX7" fmla="*/ 466436 w 932871"/>
              <a:gd name="connsiteY7" fmla="*/ 839653 h 1099124"/>
              <a:gd name="connsiteX8" fmla="*/ 178162 w 932871"/>
              <a:gd name="connsiteY8" fmla="*/ 1099124 h 1099124"/>
              <a:gd name="connsiteX9" fmla="*/ 288276 w 932871"/>
              <a:gd name="connsiteY9" fmla="*/ 679295 h 1099124"/>
              <a:gd name="connsiteX10" fmla="*/ 0 w 932871"/>
              <a:gd name="connsiteY10" fmla="*/ 419828 h 1099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32871" h="1099124">
                <a:moveTo>
                  <a:pt x="0" y="419828"/>
                </a:moveTo>
                <a:lnTo>
                  <a:pt x="356327" y="419831"/>
                </a:lnTo>
                <a:lnTo>
                  <a:pt x="466436" y="0"/>
                </a:lnTo>
                <a:lnTo>
                  <a:pt x="576544" y="419831"/>
                </a:lnTo>
                <a:lnTo>
                  <a:pt x="932871" y="419828"/>
                </a:lnTo>
                <a:lnTo>
                  <a:pt x="644595" y="679295"/>
                </a:lnTo>
                <a:lnTo>
                  <a:pt x="754709" y="1099124"/>
                </a:lnTo>
                <a:lnTo>
                  <a:pt x="466436" y="839653"/>
                </a:lnTo>
                <a:lnTo>
                  <a:pt x="178162" y="1099124"/>
                </a:lnTo>
                <a:lnTo>
                  <a:pt x="288276" y="679295"/>
                </a:lnTo>
                <a:lnTo>
                  <a:pt x="0" y="419828"/>
                </a:lnTo>
                <a:close/>
              </a:path>
            </a:pathLst>
          </a:custGeom>
          <a:solidFill>
            <a:schemeClr val="bg1">
              <a:lumMod val="95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9" name="Star: 5 Points 1">
            <a:extLst>
              <a:ext uri="{FF2B5EF4-FFF2-40B4-BE49-F238E27FC236}">
                <a16:creationId xmlns:a16="http://schemas.microsoft.com/office/drawing/2014/main" id="{4D0B9B63-1F46-48E4-85B1-22ECF186B667}"/>
              </a:ext>
            </a:extLst>
          </p:cNvPr>
          <p:cNvSpPr/>
          <p:nvPr userDrawn="1"/>
        </p:nvSpPr>
        <p:spPr>
          <a:xfrm rot="20753432">
            <a:off x="6644502" y="3058379"/>
            <a:ext cx="3512925" cy="3984275"/>
          </a:xfrm>
          <a:custGeom>
            <a:avLst/>
            <a:gdLst>
              <a:gd name="connsiteX0" fmla="*/ 1 w 932873"/>
              <a:gd name="connsiteY0" fmla="*/ 419828 h 1099127"/>
              <a:gd name="connsiteX1" fmla="*/ 356328 w 932873"/>
              <a:gd name="connsiteY1" fmla="*/ 419831 h 1099127"/>
              <a:gd name="connsiteX2" fmla="*/ 466437 w 932873"/>
              <a:gd name="connsiteY2" fmla="*/ 0 h 1099127"/>
              <a:gd name="connsiteX3" fmla="*/ 576545 w 932873"/>
              <a:gd name="connsiteY3" fmla="*/ 419831 h 1099127"/>
              <a:gd name="connsiteX4" fmla="*/ 932872 w 932873"/>
              <a:gd name="connsiteY4" fmla="*/ 419828 h 1099127"/>
              <a:gd name="connsiteX5" fmla="*/ 644596 w 932873"/>
              <a:gd name="connsiteY5" fmla="*/ 679295 h 1099127"/>
              <a:gd name="connsiteX6" fmla="*/ 754710 w 932873"/>
              <a:gd name="connsiteY6" fmla="*/ 1099124 h 1099127"/>
              <a:gd name="connsiteX7" fmla="*/ 466437 w 932873"/>
              <a:gd name="connsiteY7" fmla="*/ 839653 h 1099127"/>
              <a:gd name="connsiteX8" fmla="*/ 178163 w 932873"/>
              <a:gd name="connsiteY8" fmla="*/ 1099124 h 1099127"/>
              <a:gd name="connsiteX9" fmla="*/ 288277 w 932873"/>
              <a:gd name="connsiteY9" fmla="*/ 679295 h 1099127"/>
              <a:gd name="connsiteX10" fmla="*/ 1 w 932873"/>
              <a:gd name="connsiteY10" fmla="*/ 419828 h 1099127"/>
              <a:gd name="connsiteX0" fmla="*/ 0 w 932871"/>
              <a:gd name="connsiteY0" fmla="*/ 419828 h 1099124"/>
              <a:gd name="connsiteX1" fmla="*/ 356327 w 932871"/>
              <a:gd name="connsiteY1" fmla="*/ 419831 h 1099124"/>
              <a:gd name="connsiteX2" fmla="*/ 466436 w 932871"/>
              <a:gd name="connsiteY2" fmla="*/ 0 h 1099124"/>
              <a:gd name="connsiteX3" fmla="*/ 576544 w 932871"/>
              <a:gd name="connsiteY3" fmla="*/ 419831 h 1099124"/>
              <a:gd name="connsiteX4" fmla="*/ 932871 w 932871"/>
              <a:gd name="connsiteY4" fmla="*/ 419828 h 1099124"/>
              <a:gd name="connsiteX5" fmla="*/ 644595 w 932871"/>
              <a:gd name="connsiteY5" fmla="*/ 679295 h 1099124"/>
              <a:gd name="connsiteX6" fmla="*/ 754709 w 932871"/>
              <a:gd name="connsiteY6" fmla="*/ 1099124 h 1099124"/>
              <a:gd name="connsiteX7" fmla="*/ 466436 w 932871"/>
              <a:gd name="connsiteY7" fmla="*/ 839653 h 1099124"/>
              <a:gd name="connsiteX8" fmla="*/ 178162 w 932871"/>
              <a:gd name="connsiteY8" fmla="*/ 1099124 h 1099124"/>
              <a:gd name="connsiteX9" fmla="*/ 288276 w 932871"/>
              <a:gd name="connsiteY9" fmla="*/ 679295 h 1099124"/>
              <a:gd name="connsiteX10" fmla="*/ 0 w 932871"/>
              <a:gd name="connsiteY10" fmla="*/ 419828 h 1099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32871" h="1099124">
                <a:moveTo>
                  <a:pt x="0" y="419828"/>
                </a:moveTo>
                <a:lnTo>
                  <a:pt x="356327" y="419831"/>
                </a:lnTo>
                <a:lnTo>
                  <a:pt x="466436" y="0"/>
                </a:lnTo>
                <a:lnTo>
                  <a:pt x="576544" y="419831"/>
                </a:lnTo>
                <a:lnTo>
                  <a:pt x="932871" y="419828"/>
                </a:lnTo>
                <a:lnTo>
                  <a:pt x="644595" y="679295"/>
                </a:lnTo>
                <a:lnTo>
                  <a:pt x="754709" y="1099124"/>
                </a:lnTo>
                <a:lnTo>
                  <a:pt x="466436" y="839653"/>
                </a:lnTo>
                <a:lnTo>
                  <a:pt x="178162" y="1099124"/>
                </a:lnTo>
                <a:lnTo>
                  <a:pt x="288276" y="679295"/>
                </a:lnTo>
                <a:lnTo>
                  <a:pt x="0" y="419828"/>
                </a:lnTo>
                <a:close/>
              </a:path>
            </a:pathLst>
          </a:custGeom>
          <a:solidFill>
            <a:schemeClr val="bg1">
              <a:lumMod val="95000"/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0" name="Star: 5 Points 1">
            <a:extLst>
              <a:ext uri="{FF2B5EF4-FFF2-40B4-BE49-F238E27FC236}">
                <a16:creationId xmlns:a16="http://schemas.microsoft.com/office/drawing/2014/main" id="{E4BC2B8A-994F-46FA-84BD-F2ECE6940C02}"/>
              </a:ext>
            </a:extLst>
          </p:cNvPr>
          <p:cNvSpPr/>
          <p:nvPr userDrawn="1"/>
        </p:nvSpPr>
        <p:spPr>
          <a:xfrm rot="20753432">
            <a:off x="9688807" y="600741"/>
            <a:ext cx="3512925" cy="3984275"/>
          </a:xfrm>
          <a:custGeom>
            <a:avLst/>
            <a:gdLst>
              <a:gd name="connsiteX0" fmla="*/ 1 w 932873"/>
              <a:gd name="connsiteY0" fmla="*/ 419828 h 1099127"/>
              <a:gd name="connsiteX1" fmla="*/ 356328 w 932873"/>
              <a:gd name="connsiteY1" fmla="*/ 419831 h 1099127"/>
              <a:gd name="connsiteX2" fmla="*/ 466437 w 932873"/>
              <a:gd name="connsiteY2" fmla="*/ 0 h 1099127"/>
              <a:gd name="connsiteX3" fmla="*/ 576545 w 932873"/>
              <a:gd name="connsiteY3" fmla="*/ 419831 h 1099127"/>
              <a:gd name="connsiteX4" fmla="*/ 932872 w 932873"/>
              <a:gd name="connsiteY4" fmla="*/ 419828 h 1099127"/>
              <a:gd name="connsiteX5" fmla="*/ 644596 w 932873"/>
              <a:gd name="connsiteY5" fmla="*/ 679295 h 1099127"/>
              <a:gd name="connsiteX6" fmla="*/ 754710 w 932873"/>
              <a:gd name="connsiteY6" fmla="*/ 1099124 h 1099127"/>
              <a:gd name="connsiteX7" fmla="*/ 466437 w 932873"/>
              <a:gd name="connsiteY7" fmla="*/ 839653 h 1099127"/>
              <a:gd name="connsiteX8" fmla="*/ 178163 w 932873"/>
              <a:gd name="connsiteY8" fmla="*/ 1099124 h 1099127"/>
              <a:gd name="connsiteX9" fmla="*/ 288277 w 932873"/>
              <a:gd name="connsiteY9" fmla="*/ 679295 h 1099127"/>
              <a:gd name="connsiteX10" fmla="*/ 1 w 932873"/>
              <a:gd name="connsiteY10" fmla="*/ 419828 h 1099127"/>
              <a:gd name="connsiteX0" fmla="*/ 0 w 932871"/>
              <a:gd name="connsiteY0" fmla="*/ 419828 h 1099124"/>
              <a:gd name="connsiteX1" fmla="*/ 356327 w 932871"/>
              <a:gd name="connsiteY1" fmla="*/ 419831 h 1099124"/>
              <a:gd name="connsiteX2" fmla="*/ 466436 w 932871"/>
              <a:gd name="connsiteY2" fmla="*/ 0 h 1099124"/>
              <a:gd name="connsiteX3" fmla="*/ 576544 w 932871"/>
              <a:gd name="connsiteY3" fmla="*/ 419831 h 1099124"/>
              <a:gd name="connsiteX4" fmla="*/ 932871 w 932871"/>
              <a:gd name="connsiteY4" fmla="*/ 419828 h 1099124"/>
              <a:gd name="connsiteX5" fmla="*/ 644595 w 932871"/>
              <a:gd name="connsiteY5" fmla="*/ 679295 h 1099124"/>
              <a:gd name="connsiteX6" fmla="*/ 754709 w 932871"/>
              <a:gd name="connsiteY6" fmla="*/ 1099124 h 1099124"/>
              <a:gd name="connsiteX7" fmla="*/ 466436 w 932871"/>
              <a:gd name="connsiteY7" fmla="*/ 839653 h 1099124"/>
              <a:gd name="connsiteX8" fmla="*/ 178162 w 932871"/>
              <a:gd name="connsiteY8" fmla="*/ 1099124 h 1099124"/>
              <a:gd name="connsiteX9" fmla="*/ 288276 w 932871"/>
              <a:gd name="connsiteY9" fmla="*/ 679295 h 1099124"/>
              <a:gd name="connsiteX10" fmla="*/ 0 w 932871"/>
              <a:gd name="connsiteY10" fmla="*/ 419828 h 1099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32871" h="1099124">
                <a:moveTo>
                  <a:pt x="0" y="419828"/>
                </a:moveTo>
                <a:lnTo>
                  <a:pt x="356327" y="419831"/>
                </a:lnTo>
                <a:lnTo>
                  <a:pt x="466436" y="0"/>
                </a:lnTo>
                <a:lnTo>
                  <a:pt x="576544" y="419831"/>
                </a:lnTo>
                <a:lnTo>
                  <a:pt x="932871" y="419828"/>
                </a:lnTo>
                <a:lnTo>
                  <a:pt x="644595" y="679295"/>
                </a:lnTo>
                <a:lnTo>
                  <a:pt x="754709" y="1099124"/>
                </a:lnTo>
                <a:lnTo>
                  <a:pt x="466436" y="839653"/>
                </a:lnTo>
                <a:lnTo>
                  <a:pt x="178162" y="1099124"/>
                </a:lnTo>
                <a:lnTo>
                  <a:pt x="288276" y="679295"/>
                </a:lnTo>
                <a:lnTo>
                  <a:pt x="0" y="419828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6321" y="243345"/>
            <a:ext cx="2987396" cy="78561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C27749B-716F-47C4-92E1-E3F05EACAE27}"/>
              </a:ext>
            </a:extLst>
          </p:cNvPr>
          <p:cNvSpPr/>
          <p:nvPr userDrawn="1"/>
        </p:nvSpPr>
        <p:spPr>
          <a:xfrm>
            <a:off x="0" y="6381328"/>
            <a:ext cx="12192000" cy="476672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89000"/>
                </a:schemeClr>
              </a:gs>
              <a:gs pos="0">
                <a:srgbClr val="266C9B"/>
              </a:gs>
              <a:gs pos="100000">
                <a:srgbClr val="001644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374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845" r:id="rId2"/>
    <p:sldLayoutId id="2147483853" r:id="rId3"/>
    <p:sldLayoutId id="2147483862" r:id="rId4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b="1" kern="1200" spc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565" r="57543" b="27063"/>
          <a:stretch/>
        </p:blipFill>
        <p:spPr>
          <a:xfrm>
            <a:off x="10511161" y="188136"/>
            <a:ext cx="1416513" cy="843374"/>
          </a:xfrm>
          <a:prstGeom prst="rect">
            <a:avLst/>
          </a:prstGeom>
        </p:spPr>
      </p:pic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609600" y="274639"/>
            <a:ext cx="9326827" cy="5687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10" name="Rectangle 9"/>
          <p:cNvSpPr/>
          <p:nvPr/>
        </p:nvSpPr>
        <p:spPr>
          <a:xfrm>
            <a:off x="0" y="6480174"/>
            <a:ext cx="12192000" cy="37782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89000"/>
                </a:schemeClr>
              </a:gs>
              <a:gs pos="0">
                <a:srgbClr val="2871A0"/>
              </a:gs>
              <a:gs pos="100000">
                <a:schemeClr val="accent6">
                  <a:lumMod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800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3392" y="6526959"/>
            <a:ext cx="3829228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defRPr/>
            </a:pPr>
            <a:r>
              <a:rPr lang="nl-BE" sz="110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Copyright © 2018 CLEPA. </a:t>
            </a:r>
            <a:r>
              <a:rPr lang="nl-BE" sz="1100" err="1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All</a:t>
            </a:r>
            <a:r>
              <a:rPr lang="nl-BE" sz="110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nl-BE" sz="1100" err="1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rights</a:t>
            </a:r>
            <a:r>
              <a:rPr lang="nl-BE" sz="110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nl-BE" sz="1100" err="1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reserved</a:t>
            </a:r>
            <a:r>
              <a:rPr lang="nl-BE" sz="110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. </a:t>
            </a:r>
            <a:r>
              <a:rPr lang="nl-BE" sz="1100" b="1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www.clepa.eu</a:t>
            </a:r>
            <a:endParaRPr lang="nl-BE" sz="1100">
              <a:solidFill>
                <a:prstClr val="white">
                  <a:alpha val="30000"/>
                </a:prst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410700" y="6480175"/>
            <a:ext cx="1714501" cy="365125"/>
          </a:xfrm>
          <a:prstGeom prst="rect">
            <a:avLst/>
          </a:prstGeom>
        </p:spPr>
        <p:txBody>
          <a:bodyPr anchor="ctr"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fld id="{B6D15CE5-B2E2-487D-84F5-B3A21175D02E}" type="datetime1">
              <a:rPr lang="en-GB" smtClean="0"/>
              <a:pPr>
                <a:defRPr/>
              </a:pPr>
              <a:t>21/07/2020</a:t>
            </a:fld>
            <a:endParaRPr lang="en-GB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876800" y="6478588"/>
            <a:ext cx="4332816" cy="365125"/>
          </a:xfrm>
          <a:prstGeom prst="rect">
            <a:avLst/>
          </a:prstGeom>
        </p:spPr>
        <p:txBody>
          <a:bodyPr anchor="ctr"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54F4221-3BAC-4B5C-A588-077F685BCB16}"/>
              </a:ext>
            </a:extLst>
          </p:cNvPr>
          <p:cNvSpPr/>
          <p:nvPr userDrawn="1"/>
        </p:nvSpPr>
        <p:spPr>
          <a:xfrm>
            <a:off x="10579100" y="0"/>
            <a:ext cx="1219200" cy="10558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3345F34-56E6-4052-871E-B4BAD36C9B97}"/>
              </a:ext>
            </a:extLst>
          </p:cNvPr>
          <p:cNvSpPr/>
          <p:nvPr userDrawn="1"/>
        </p:nvSpPr>
        <p:spPr>
          <a:xfrm>
            <a:off x="609600" y="-243"/>
            <a:ext cx="9969500" cy="1055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5562F16-E5CC-4D13-ADE6-FDAE7D7BA9EA}"/>
              </a:ext>
            </a:extLst>
          </p:cNvPr>
          <p:cNvSpPr/>
          <p:nvPr userDrawn="1"/>
        </p:nvSpPr>
        <p:spPr>
          <a:xfrm>
            <a:off x="11798300" y="0"/>
            <a:ext cx="393700" cy="10558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51324F-3438-45FF-BF8F-47BFCD31D366}"/>
              </a:ext>
            </a:extLst>
          </p:cNvPr>
          <p:cNvSpPr/>
          <p:nvPr userDrawn="1"/>
        </p:nvSpPr>
        <p:spPr>
          <a:xfrm>
            <a:off x="0" y="0"/>
            <a:ext cx="623392" cy="1055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08776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1" r:id="rId2"/>
    <p:sldLayoutId id="2147483823" r:id="rId3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800" kern="1200" spc="0">
          <a:solidFill>
            <a:srgbClr val="006699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565" r="57543" b="27063"/>
          <a:stretch/>
        </p:blipFill>
        <p:spPr>
          <a:xfrm>
            <a:off x="10511161" y="137336"/>
            <a:ext cx="1416513" cy="843374"/>
          </a:xfrm>
          <a:prstGeom prst="rect">
            <a:avLst/>
          </a:prstGeom>
        </p:spPr>
      </p:pic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609600" y="274639"/>
            <a:ext cx="9326827" cy="5687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10" name="Rectangle 9"/>
          <p:cNvSpPr/>
          <p:nvPr/>
        </p:nvSpPr>
        <p:spPr>
          <a:xfrm>
            <a:off x="0" y="6381328"/>
            <a:ext cx="12192000" cy="476672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89000"/>
                </a:schemeClr>
              </a:gs>
              <a:gs pos="0">
                <a:srgbClr val="2871A0"/>
              </a:gs>
              <a:gs pos="100000">
                <a:schemeClr val="accent6">
                  <a:lumMod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800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3392" y="6488859"/>
            <a:ext cx="38292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nl-BE" sz="105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Copyright © 2018 CLEPA. All rights reserved. </a:t>
            </a:r>
            <a:r>
              <a:rPr lang="nl-BE" sz="1050" b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www.clepa.eu</a:t>
            </a:r>
            <a:endParaRPr lang="nl-BE" sz="105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410700" y="6410325"/>
            <a:ext cx="171450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876800" y="6421438"/>
            <a:ext cx="433281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326285" y="6410326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493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 spc="0">
          <a:solidFill>
            <a:srgbClr val="006699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565" r="57543" b="27063"/>
          <a:stretch/>
        </p:blipFill>
        <p:spPr>
          <a:xfrm>
            <a:off x="10669911" y="167508"/>
            <a:ext cx="1071239" cy="637802"/>
          </a:xfrm>
          <a:prstGeom prst="rect">
            <a:avLst/>
          </a:prstGeom>
        </p:spPr>
      </p:pic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609600" y="274639"/>
            <a:ext cx="9326827" cy="5687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10" name="Rectangle 9"/>
          <p:cNvSpPr/>
          <p:nvPr/>
        </p:nvSpPr>
        <p:spPr>
          <a:xfrm>
            <a:off x="0" y="6480174"/>
            <a:ext cx="12192000" cy="37782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89000"/>
                </a:schemeClr>
              </a:gs>
              <a:gs pos="0">
                <a:srgbClr val="2871A0"/>
              </a:gs>
              <a:gs pos="100000">
                <a:schemeClr val="accent6">
                  <a:lumMod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800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3392" y="6526959"/>
            <a:ext cx="3829228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defRPr/>
            </a:pPr>
            <a:r>
              <a:rPr lang="nl-BE" sz="110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Copyright © 2018 CLEPA. </a:t>
            </a:r>
            <a:r>
              <a:rPr lang="nl-BE" sz="1100" err="1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All</a:t>
            </a:r>
            <a:r>
              <a:rPr lang="nl-BE" sz="110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nl-BE" sz="1100" err="1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rights</a:t>
            </a:r>
            <a:r>
              <a:rPr lang="nl-BE" sz="110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nl-BE" sz="1100" err="1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reserved</a:t>
            </a:r>
            <a:r>
              <a:rPr lang="nl-BE" sz="110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. </a:t>
            </a:r>
            <a:r>
              <a:rPr lang="nl-BE" sz="1100" b="1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www.clepa.eu</a:t>
            </a:r>
            <a:endParaRPr lang="nl-BE" sz="1100">
              <a:solidFill>
                <a:prstClr val="white">
                  <a:alpha val="30000"/>
                </a:prst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410700" y="6480175"/>
            <a:ext cx="1714501" cy="365125"/>
          </a:xfrm>
          <a:prstGeom prst="rect">
            <a:avLst/>
          </a:prstGeom>
        </p:spPr>
        <p:txBody>
          <a:bodyPr anchor="ctr"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fld id="{B6D15CE5-B2E2-487D-84F5-B3A21175D02E}" type="datetime1">
              <a:rPr lang="en-GB" smtClean="0"/>
              <a:pPr>
                <a:defRPr/>
              </a:pPr>
              <a:t>21/07/2020</a:t>
            </a:fld>
            <a:endParaRPr lang="en-GB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876800" y="6478588"/>
            <a:ext cx="4332816" cy="365125"/>
          </a:xfrm>
          <a:prstGeom prst="rect">
            <a:avLst/>
          </a:prstGeom>
        </p:spPr>
        <p:txBody>
          <a:bodyPr anchor="ctr"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54F4221-3BAC-4B5C-A588-077F685BCB16}"/>
              </a:ext>
            </a:extLst>
          </p:cNvPr>
          <p:cNvSpPr/>
          <p:nvPr userDrawn="1"/>
        </p:nvSpPr>
        <p:spPr>
          <a:xfrm>
            <a:off x="10579100" y="0"/>
            <a:ext cx="1219200" cy="10558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3345F34-56E6-4052-871E-B4BAD36C9B97}"/>
              </a:ext>
            </a:extLst>
          </p:cNvPr>
          <p:cNvSpPr/>
          <p:nvPr userDrawn="1"/>
        </p:nvSpPr>
        <p:spPr>
          <a:xfrm>
            <a:off x="609600" y="-243"/>
            <a:ext cx="9969500" cy="1055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5562F16-E5CC-4D13-ADE6-FDAE7D7BA9EA}"/>
              </a:ext>
            </a:extLst>
          </p:cNvPr>
          <p:cNvSpPr/>
          <p:nvPr userDrawn="1"/>
        </p:nvSpPr>
        <p:spPr>
          <a:xfrm>
            <a:off x="11798300" y="0"/>
            <a:ext cx="393700" cy="10558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51324F-3438-45FF-BF8F-47BFCD31D366}"/>
              </a:ext>
            </a:extLst>
          </p:cNvPr>
          <p:cNvSpPr/>
          <p:nvPr userDrawn="1"/>
        </p:nvSpPr>
        <p:spPr>
          <a:xfrm>
            <a:off x="0" y="0"/>
            <a:ext cx="623392" cy="1055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18470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800" kern="1200" spc="0">
          <a:solidFill>
            <a:srgbClr val="006699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6"/>
            </p:custDataLst>
          </p:nvPr>
        </p:nvGraphicFramePr>
        <p:xfrm>
          <a:off x="0" y="0"/>
          <a:ext cx="215979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think-cell Slide" r:id="rId23" imgW="270" imgH="270" progId="TCLayout.ActiveDocument.1">
                  <p:embed/>
                </p:oleObj>
              </mc:Choice>
              <mc:Fallback>
                <p:oleObj name="think-cell Slide" r:id="rId23" imgW="270" imgH="270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215979" cy="161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/>
          <p:cNvSpPr/>
          <p:nvPr>
            <p:custDataLst>
              <p:tags r:id="rId7"/>
            </p:custDataLst>
          </p:nvPr>
        </p:nvSpPr>
        <p:spPr bwMode="auto">
          <a:xfrm>
            <a:off x="0" y="0"/>
            <a:ext cx="215979" cy="161974"/>
          </a:xfrm>
          <a:prstGeom prst="rect">
            <a:avLst/>
          </a:prstGeom>
          <a:solidFill>
            <a:schemeClr val="bg2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sz="2176" b="0" i="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1033" name="doc id" hidden="1"/>
          <p:cNvSpPr>
            <a:spLocks noChangeArrowheads="1"/>
          </p:cNvSpPr>
          <p:nvPr/>
        </p:nvSpPr>
        <p:spPr bwMode="gray">
          <a:xfrm flipH="1">
            <a:off x="10658002" y="51835"/>
            <a:ext cx="1231563" cy="96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r" defTabSz="1218095"/>
            <a:endParaRPr lang="en-US" sz="612" baseline="0" noProof="0">
              <a:solidFill>
                <a:schemeClr val="accent6"/>
              </a:solidFill>
              <a:latin typeface="+mn-lt"/>
              <a:ea typeface="+mn-ea"/>
            </a:endParaRPr>
          </a:p>
        </p:txBody>
      </p:sp>
      <p:sp>
        <p:nvSpPr>
          <p:cNvPr id="1034" name="Working Draft" hidden="1"/>
          <p:cNvSpPr txBox="1">
            <a:spLocks noChangeArrowheads="1"/>
          </p:cNvSpPr>
          <p:nvPr/>
        </p:nvSpPr>
        <p:spPr bwMode="gray">
          <a:xfrm rot="5400000">
            <a:off x="11062475" y="1979060"/>
            <a:ext cx="2068987" cy="96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1">
              <a:defRPr/>
            </a:pPr>
            <a:r>
              <a:rPr lang="en-US" sz="612" baseline="0" noProof="0">
                <a:solidFill>
                  <a:schemeClr val="accent6"/>
                </a:solidFill>
                <a:latin typeface="+mn-lt"/>
                <a:ea typeface="+mn-ea"/>
              </a:rPr>
              <a:t>Last Modified 31.10.2018 08:56 W. Europe Standard Time</a:t>
            </a:r>
          </a:p>
        </p:txBody>
      </p:sp>
      <p:sp>
        <p:nvSpPr>
          <p:cNvPr id="1035" name="Printed" hidden="1"/>
          <p:cNvSpPr txBox="1">
            <a:spLocks noChangeArrowheads="1"/>
          </p:cNvSpPr>
          <p:nvPr/>
        </p:nvSpPr>
        <p:spPr bwMode="gray">
          <a:xfrm rot="5400000">
            <a:off x="11173695" y="4197040"/>
            <a:ext cx="1846551" cy="96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1">
              <a:defRPr/>
            </a:pPr>
            <a:r>
              <a:rPr lang="en-US" sz="612" baseline="0" noProof="0">
                <a:solidFill>
                  <a:schemeClr val="accent6"/>
                </a:solidFill>
                <a:latin typeface="+mn-lt"/>
                <a:ea typeface="+mn-ea"/>
              </a:rPr>
              <a:t>Printed 31.10.2018 07:51 W. Europe Standard Time</a:t>
            </a:r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gray">
          <a:xfrm>
            <a:off x="161987" y="630083"/>
            <a:ext cx="11725484" cy="314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latinLnBrk="0"/>
            <a:endParaRPr lang="en-US" noProof="0"/>
          </a:p>
        </p:txBody>
      </p:sp>
      <p:sp>
        <p:nvSpPr>
          <p:cNvPr id="10" name="1. On-page tracker" hidden="1"/>
          <p:cNvSpPr>
            <a:spLocks noChangeArrowheads="1"/>
          </p:cNvSpPr>
          <p:nvPr/>
        </p:nvSpPr>
        <p:spPr bwMode="gray">
          <a:xfrm>
            <a:off x="161985" y="77303"/>
            <a:ext cx="511939" cy="128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816" cap="all" baseline="0" noProof="0">
                <a:solidFill>
                  <a:schemeClr val="accent6"/>
                </a:solidFill>
                <a:latin typeface="+mn-lt"/>
                <a:ea typeface="+mn-ea"/>
              </a:rPr>
              <a:t>Tracker</a:t>
            </a:r>
          </a:p>
        </p:txBody>
      </p:sp>
      <p:sp>
        <p:nvSpPr>
          <p:cNvPr id="11" name="3. Unit of measure" hidden="1"/>
          <p:cNvSpPr txBox="1">
            <a:spLocks noChangeArrowheads="1"/>
          </p:cNvSpPr>
          <p:nvPr/>
        </p:nvSpPr>
        <p:spPr bwMode="gray">
          <a:xfrm>
            <a:off x="161987" y="566136"/>
            <a:ext cx="11725484" cy="256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1632" baseline="0" noProof="0">
                <a:solidFill>
                  <a:schemeClr val="accent6"/>
                </a:solidFill>
                <a:latin typeface="+mn-lt"/>
                <a:ea typeface="+mn-ea"/>
              </a:rPr>
              <a:t>Unit of measure</a:t>
            </a:r>
          </a:p>
        </p:txBody>
      </p:sp>
      <p:sp>
        <p:nvSpPr>
          <p:cNvPr id="13" name="4. Footnote" hidden="1"/>
          <p:cNvSpPr txBox="1">
            <a:spLocks noChangeArrowheads="1"/>
          </p:cNvSpPr>
          <p:nvPr/>
        </p:nvSpPr>
        <p:spPr bwMode="gray">
          <a:xfrm>
            <a:off x="161985" y="6432273"/>
            <a:ext cx="11630454" cy="128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marL="104775" indent="-104775"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10318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217613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404938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87465" indent="-87465">
              <a:defRPr/>
            </a:pPr>
            <a:r>
              <a:rPr lang="en-US" sz="816" baseline="0" noProof="0">
                <a:solidFill>
                  <a:schemeClr val="accent6"/>
                </a:solidFill>
                <a:latin typeface="+mn-lt"/>
                <a:ea typeface="+mn-ea"/>
              </a:rPr>
              <a:t>1 Footnote</a:t>
            </a:r>
          </a:p>
        </p:txBody>
      </p:sp>
      <p:sp>
        <p:nvSpPr>
          <p:cNvPr id="14" name="5. Source" hidden="1"/>
          <p:cNvSpPr>
            <a:spLocks noChangeArrowheads="1"/>
          </p:cNvSpPr>
          <p:nvPr/>
        </p:nvSpPr>
        <p:spPr bwMode="gray">
          <a:xfrm>
            <a:off x="161985" y="6637982"/>
            <a:ext cx="10155320" cy="128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/>
          <a:p>
            <a:pPr marL="503735" indent="-503735" defTabSz="1218095">
              <a:tabLst/>
            </a:pPr>
            <a:r>
              <a:rPr lang="en-US" sz="816" baseline="0" noProof="0">
                <a:solidFill>
                  <a:schemeClr val="accent6"/>
                </a:solidFill>
                <a:latin typeface="+mn-lt"/>
                <a:ea typeface="+mn-ea"/>
              </a:rPr>
              <a:t>SOURCE: Source</a:t>
            </a:r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gray">
          <a:xfrm>
            <a:off x="1976207" y="1270343"/>
            <a:ext cx="5801188" cy="531276"/>
            <a:chOff x="915" y="702"/>
            <a:chExt cx="2686" cy="328"/>
          </a:xfrm>
        </p:grpSpPr>
        <p:cxnSp>
          <p:nvCxnSpPr>
            <p:cNvPr id="16" name="AutoShape 249"/>
            <p:cNvCxnSpPr>
              <a:cxnSpLocks noChangeShapeType="1"/>
              <a:stCxn id="18" idx="4"/>
              <a:endCxn id="18" idx="6"/>
            </p:cNvCxnSpPr>
            <p:nvPr/>
          </p:nvCxnSpPr>
          <p:spPr bwMode="gray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" name="AutoShape 250"/>
            <p:cNvSpPr>
              <a:spLocks noChangeArrowheads="1"/>
            </p:cNvSpPr>
            <p:nvPr/>
          </p:nvSpPr>
          <p:spPr bwMode="gray">
            <a:xfrm>
              <a:off x="915" y="702"/>
              <a:ext cx="2686" cy="328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en-US" sz="1632" b="1" baseline="0" noProof="0">
                  <a:latin typeface="+mn-lt"/>
                  <a:ea typeface="+mn-ea"/>
                </a:rPr>
                <a:t>Title</a:t>
              </a:r>
            </a:p>
            <a:p>
              <a:r>
                <a:rPr lang="en-US" sz="1632" baseline="0" noProof="0">
                  <a:solidFill>
                    <a:schemeClr val="accent6"/>
                  </a:solidFill>
                  <a:latin typeface="+mn-lt"/>
                  <a:ea typeface="+mn-ea"/>
                </a:rPr>
                <a:t>Unit of measure</a:t>
              </a:r>
            </a:p>
          </p:txBody>
        </p:sp>
      </p:grpSp>
      <p:grpSp>
        <p:nvGrpSpPr>
          <p:cNvPr id="17" name="Sticker" hidden="1"/>
          <p:cNvGrpSpPr/>
          <p:nvPr/>
        </p:nvGrpSpPr>
        <p:grpSpPr bwMode="gray">
          <a:xfrm>
            <a:off x="11394692" y="291554"/>
            <a:ext cx="492770" cy="156360"/>
            <a:chOff x="8378576" y="285750"/>
            <a:chExt cx="362199" cy="153247"/>
          </a:xfrm>
        </p:grpSpPr>
        <p:sp>
          <p:nvSpPr>
            <p:cNvPr id="20" name="StickerRectangle"/>
            <p:cNvSpPr>
              <a:spLocks noChangeArrowheads="1"/>
            </p:cNvSpPr>
            <p:nvPr/>
          </p:nvSpPr>
          <p:spPr bwMode="gray">
            <a:xfrm>
              <a:off x="8378576" y="285750"/>
              <a:ext cx="362199" cy="153247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1218095">
                <a:buClr>
                  <a:schemeClr val="tx2"/>
                </a:buClr>
              </a:pPr>
              <a:r>
                <a:rPr lang="en-US" sz="816" baseline="0">
                  <a:solidFill>
                    <a:schemeClr val="accent6"/>
                  </a:solidFill>
                  <a:latin typeface="+mn-lt"/>
                  <a:ea typeface="+mn-ea"/>
                </a:rPr>
                <a:t>STICKER</a:t>
              </a:r>
            </a:p>
          </p:txBody>
        </p:sp>
        <p:cxnSp>
          <p:nvCxnSpPr>
            <p:cNvPr id="21" name="AutoShape 31"/>
            <p:cNvCxnSpPr>
              <a:cxnSpLocks noChangeShapeType="1"/>
              <a:stCxn id="20" idx="2"/>
              <a:endCxn id="20" idx="4"/>
            </p:cNvCxnSpPr>
            <p:nvPr/>
          </p:nvCxnSpPr>
          <p:spPr bwMode="gray">
            <a:xfrm>
              <a:off x="8378576" y="285750"/>
              <a:ext cx="0" cy="153247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AutoShape 32"/>
            <p:cNvCxnSpPr>
              <a:cxnSpLocks noChangeShapeType="1"/>
              <a:stCxn id="20" idx="4"/>
              <a:endCxn id="20" idx="6"/>
            </p:cNvCxnSpPr>
            <p:nvPr/>
          </p:nvCxnSpPr>
          <p:spPr bwMode="gray">
            <a:xfrm>
              <a:off x="8378576" y="438997"/>
              <a:ext cx="36219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3" name="LegendBoxes" hidden="1"/>
          <p:cNvGrpSpPr/>
          <p:nvPr/>
        </p:nvGrpSpPr>
        <p:grpSpPr bwMode="gray">
          <a:xfrm>
            <a:off x="11108191" y="285075"/>
            <a:ext cx="789093" cy="1021522"/>
            <a:chOff x="7835905" y="279400"/>
            <a:chExt cx="773373" cy="1001186"/>
          </a:xfrm>
        </p:grpSpPr>
        <p:sp>
          <p:nvSpPr>
            <p:cNvPr id="24" name="RectangleLegend1"/>
            <p:cNvSpPr>
              <a:spLocks noChangeArrowheads="1"/>
            </p:cNvSpPr>
            <p:nvPr/>
          </p:nvSpPr>
          <p:spPr bwMode="gray">
            <a:xfrm>
              <a:off x="7835905" y="290513"/>
              <a:ext cx="165100" cy="16033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37" baseline="0">
                <a:latin typeface="+mn-lt"/>
                <a:ea typeface="+mn-ea"/>
              </a:endParaRPr>
            </a:p>
          </p:txBody>
        </p:sp>
        <p:sp>
          <p:nvSpPr>
            <p:cNvPr id="25" name="RectangleLegend2"/>
            <p:cNvSpPr>
              <a:spLocks noChangeArrowheads="1"/>
            </p:cNvSpPr>
            <p:nvPr/>
          </p:nvSpPr>
          <p:spPr bwMode="gray">
            <a:xfrm>
              <a:off x="7835905" y="560388"/>
              <a:ext cx="165100" cy="16033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37" baseline="0">
                <a:latin typeface="+mn-lt"/>
                <a:ea typeface="+mn-ea"/>
              </a:endParaRPr>
            </a:p>
          </p:txBody>
        </p:sp>
        <p:sp>
          <p:nvSpPr>
            <p:cNvPr id="26" name="RectangleLegend3"/>
            <p:cNvSpPr>
              <a:spLocks noChangeArrowheads="1"/>
            </p:cNvSpPr>
            <p:nvPr/>
          </p:nvSpPr>
          <p:spPr bwMode="gray">
            <a:xfrm>
              <a:off x="7835905" y="831851"/>
              <a:ext cx="165100" cy="160338"/>
            </a:xfrm>
            <a:prstGeom prst="rect">
              <a:avLst/>
            </a:prstGeom>
            <a:solidFill>
              <a:schemeClr val="accent3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37" baseline="0">
                <a:latin typeface="+mn-lt"/>
                <a:ea typeface="+mn-ea"/>
              </a:endParaRPr>
            </a:p>
          </p:txBody>
        </p:sp>
        <p:sp>
          <p:nvSpPr>
            <p:cNvPr id="27" name="RectangleLegend4"/>
            <p:cNvSpPr>
              <a:spLocks noChangeArrowheads="1"/>
            </p:cNvSpPr>
            <p:nvPr/>
          </p:nvSpPr>
          <p:spPr bwMode="gray">
            <a:xfrm>
              <a:off x="7835905" y="1103313"/>
              <a:ext cx="165100" cy="160338"/>
            </a:xfrm>
            <a:prstGeom prst="rect">
              <a:avLst/>
            </a:prstGeom>
            <a:solidFill>
              <a:schemeClr val="accent4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37" baseline="0">
                <a:latin typeface="+mn-lt"/>
                <a:ea typeface="+mn-ea"/>
              </a:endParaRPr>
            </a:p>
          </p:txBody>
        </p:sp>
        <p:sp>
          <p:nvSpPr>
            <p:cNvPr id="28" name="Legend1"/>
            <p:cNvSpPr>
              <a:spLocks noChangeArrowheads="1"/>
            </p:cNvSpPr>
            <p:nvPr/>
          </p:nvSpPr>
          <p:spPr bwMode="gray">
            <a:xfrm>
              <a:off x="8089905" y="279400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>
                <a:buClr>
                  <a:schemeClr val="tx2"/>
                </a:buClr>
              </a:pPr>
              <a:r>
                <a:rPr lang="en-US" sz="1224" baseline="0">
                  <a:latin typeface="+mn-lt"/>
                  <a:ea typeface="+mn-ea"/>
                </a:rPr>
                <a:t>Legend</a:t>
              </a:r>
            </a:p>
          </p:txBody>
        </p:sp>
        <p:sp>
          <p:nvSpPr>
            <p:cNvPr id="29" name="Legend2"/>
            <p:cNvSpPr>
              <a:spLocks noChangeArrowheads="1"/>
            </p:cNvSpPr>
            <p:nvPr/>
          </p:nvSpPr>
          <p:spPr bwMode="gray">
            <a:xfrm>
              <a:off x="8089905" y="549275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>
                <a:buClr>
                  <a:schemeClr val="tx2"/>
                </a:buClr>
              </a:pPr>
              <a:r>
                <a:rPr lang="en-US" sz="1224" baseline="0">
                  <a:latin typeface="+mn-lt"/>
                  <a:ea typeface="+mn-ea"/>
                </a:rPr>
                <a:t>Legend</a:t>
              </a:r>
            </a:p>
          </p:txBody>
        </p:sp>
        <p:sp>
          <p:nvSpPr>
            <p:cNvPr id="30" name="Legend3"/>
            <p:cNvSpPr>
              <a:spLocks noChangeArrowheads="1"/>
            </p:cNvSpPr>
            <p:nvPr/>
          </p:nvSpPr>
          <p:spPr bwMode="gray">
            <a:xfrm>
              <a:off x="8089905" y="820738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>
                <a:buClr>
                  <a:schemeClr val="tx2"/>
                </a:buClr>
              </a:pPr>
              <a:r>
                <a:rPr lang="en-US" sz="1224" baseline="0">
                  <a:latin typeface="+mn-lt"/>
                  <a:ea typeface="+mn-ea"/>
                </a:rPr>
                <a:t>Legend</a:t>
              </a:r>
            </a:p>
          </p:txBody>
        </p:sp>
        <p:sp>
          <p:nvSpPr>
            <p:cNvPr id="31" name="Legend4"/>
            <p:cNvSpPr>
              <a:spLocks noChangeArrowheads="1"/>
            </p:cNvSpPr>
            <p:nvPr/>
          </p:nvSpPr>
          <p:spPr bwMode="gray">
            <a:xfrm>
              <a:off x="8089905" y="1092201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>
                <a:buClr>
                  <a:schemeClr val="tx2"/>
                </a:buClr>
              </a:pPr>
              <a:r>
                <a:rPr lang="en-US" sz="1224" baseline="0">
                  <a:latin typeface="+mn-lt"/>
                  <a:ea typeface="+mn-ea"/>
                </a:rPr>
                <a:t>Legend</a:t>
              </a:r>
            </a:p>
          </p:txBody>
        </p:sp>
      </p:grpSp>
      <p:grpSp>
        <p:nvGrpSpPr>
          <p:cNvPr id="32" name="LegendLines" hidden="1"/>
          <p:cNvGrpSpPr/>
          <p:nvPr/>
        </p:nvGrpSpPr>
        <p:grpSpPr bwMode="gray">
          <a:xfrm>
            <a:off x="10794126" y="285075"/>
            <a:ext cx="1103328" cy="749405"/>
            <a:chOff x="7540629" y="279400"/>
            <a:chExt cx="1081348" cy="734486"/>
          </a:xfrm>
        </p:grpSpPr>
        <p:sp>
          <p:nvSpPr>
            <p:cNvPr id="33" name="LineLegend1"/>
            <p:cNvSpPr>
              <a:spLocks noChangeShapeType="1"/>
            </p:cNvSpPr>
            <p:nvPr/>
          </p:nvSpPr>
          <p:spPr bwMode="gray">
            <a:xfrm>
              <a:off x="7540629" y="369888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837" baseline="0">
                <a:latin typeface="+mn-lt"/>
                <a:ea typeface="+mn-ea"/>
              </a:endParaRPr>
            </a:p>
          </p:txBody>
        </p:sp>
        <p:sp>
          <p:nvSpPr>
            <p:cNvPr id="34" name="LineLegend2"/>
            <p:cNvSpPr>
              <a:spLocks noChangeShapeType="1"/>
            </p:cNvSpPr>
            <p:nvPr/>
          </p:nvSpPr>
          <p:spPr bwMode="gray">
            <a:xfrm>
              <a:off x="7540629" y="638175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837" baseline="0">
                <a:latin typeface="+mn-lt"/>
                <a:ea typeface="+mn-ea"/>
              </a:endParaRPr>
            </a:p>
          </p:txBody>
        </p:sp>
        <p:sp>
          <p:nvSpPr>
            <p:cNvPr id="35" name="LineLegend3"/>
            <p:cNvSpPr>
              <a:spLocks noChangeShapeType="1"/>
            </p:cNvSpPr>
            <p:nvPr/>
          </p:nvSpPr>
          <p:spPr bwMode="gray">
            <a:xfrm>
              <a:off x="7540629" y="915988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837" baseline="0">
                <a:latin typeface="+mn-lt"/>
                <a:ea typeface="+mn-ea"/>
              </a:endParaRPr>
            </a:p>
          </p:txBody>
        </p:sp>
        <p:sp>
          <p:nvSpPr>
            <p:cNvPr id="36" name="Legend1"/>
            <p:cNvSpPr>
              <a:spLocks noChangeArrowheads="1"/>
            </p:cNvSpPr>
            <p:nvPr/>
          </p:nvSpPr>
          <p:spPr bwMode="gray">
            <a:xfrm>
              <a:off x="8102604" y="279400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>
                <a:buClr>
                  <a:schemeClr val="tx2"/>
                </a:buClr>
              </a:pPr>
              <a:r>
                <a:rPr lang="en-US" sz="1224" baseline="0">
                  <a:latin typeface="+mn-lt"/>
                  <a:ea typeface="+mn-ea"/>
                </a:rPr>
                <a:t>Legend</a:t>
              </a:r>
            </a:p>
          </p:txBody>
        </p:sp>
        <p:sp>
          <p:nvSpPr>
            <p:cNvPr id="37" name="Legend2"/>
            <p:cNvSpPr>
              <a:spLocks noChangeArrowheads="1"/>
            </p:cNvSpPr>
            <p:nvPr/>
          </p:nvSpPr>
          <p:spPr bwMode="gray">
            <a:xfrm>
              <a:off x="8102604" y="546100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>
                <a:buClr>
                  <a:schemeClr val="tx2"/>
                </a:buClr>
              </a:pPr>
              <a:r>
                <a:rPr lang="en-US" sz="1224" baseline="0">
                  <a:latin typeface="+mn-lt"/>
                  <a:ea typeface="+mn-ea"/>
                </a:rPr>
                <a:t>Legend</a:t>
              </a:r>
            </a:p>
          </p:txBody>
        </p:sp>
        <p:sp>
          <p:nvSpPr>
            <p:cNvPr id="38" name="Legend3"/>
            <p:cNvSpPr>
              <a:spLocks noChangeArrowheads="1"/>
            </p:cNvSpPr>
            <p:nvPr/>
          </p:nvSpPr>
          <p:spPr bwMode="gray">
            <a:xfrm>
              <a:off x="8102604" y="825501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>
                <a:buClr>
                  <a:schemeClr val="tx2"/>
                </a:buClr>
              </a:pPr>
              <a:r>
                <a:rPr lang="en-US" sz="1224" baseline="0">
                  <a:latin typeface="+mn-lt"/>
                  <a:ea typeface="+mn-ea"/>
                </a:rPr>
                <a:t>Legend</a:t>
              </a:r>
            </a:p>
          </p:txBody>
        </p:sp>
      </p:grpSp>
      <p:grpSp>
        <p:nvGrpSpPr>
          <p:cNvPr id="39" name="LegendMoons" hidden="1"/>
          <p:cNvGrpSpPr/>
          <p:nvPr/>
        </p:nvGrpSpPr>
        <p:grpSpPr bwMode="gray">
          <a:xfrm>
            <a:off x="11040160" y="255920"/>
            <a:ext cx="857123" cy="1333054"/>
            <a:chOff x="7769225" y="250825"/>
            <a:chExt cx="840048" cy="1306516"/>
          </a:xfrm>
        </p:grpSpPr>
        <p:grpSp>
          <p:nvGrpSpPr>
            <p:cNvPr id="40" name="MoonLegend1"/>
            <p:cNvGrpSpPr>
              <a:grpSpLocks noChangeAspect="1"/>
            </p:cNvGrpSpPr>
            <p:nvPr>
              <p:custDataLst>
                <p:tags r:id="rId8"/>
              </p:custDataLst>
            </p:nvPr>
          </p:nvGrpSpPr>
          <p:grpSpPr bwMode="gray">
            <a:xfrm>
              <a:off x="7769225" y="250825"/>
              <a:ext cx="209550" cy="209551"/>
              <a:chOff x="4533" y="183"/>
              <a:chExt cx="144" cy="144"/>
            </a:xfrm>
          </p:grpSpPr>
          <p:sp>
            <p:nvSpPr>
              <p:cNvPr id="58" name="Oval 38"/>
              <p:cNvSpPr>
                <a:spLocks noChangeAspect="1" noChangeArrowheads="1"/>
              </p:cNvSpPr>
              <p:nvPr>
                <p:custDataLst>
                  <p:tags r:id="rId21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837" baseline="0">
                  <a:latin typeface="+mn-lt"/>
                  <a:ea typeface="+mn-ea"/>
                </a:endParaRPr>
              </a:p>
            </p:txBody>
          </p:sp>
          <p:sp>
            <p:nvSpPr>
              <p:cNvPr id="59" name="Arc 39"/>
              <p:cNvSpPr>
                <a:spLocks noChangeAspect="1"/>
              </p:cNvSpPr>
              <p:nvPr>
                <p:custDataLst>
                  <p:tags r:id="rId22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837" baseline="0">
                  <a:latin typeface="+mn-lt"/>
                  <a:ea typeface="+mn-ea"/>
                </a:endParaRPr>
              </a:p>
            </p:txBody>
          </p:sp>
        </p:grpSp>
        <p:grpSp>
          <p:nvGrpSpPr>
            <p:cNvPr id="41" name="MoonLegend2"/>
            <p:cNvGrpSpPr>
              <a:grpSpLocks noChangeAspect="1"/>
            </p:cNvGrpSpPr>
            <p:nvPr>
              <p:custDataLst>
                <p:tags r:id="rId9"/>
              </p:custDataLst>
            </p:nvPr>
          </p:nvGrpSpPr>
          <p:grpSpPr bwMode="gray">
            <a:xfrm>
              <a:off x="7769225" y="525066"/>
              <a:ext cx="209550" cy="209551"/>
              <a:chOff x="1694" y="2044"/>
              <a:chExt cx="160" cy="160"/>
            </a:xfrm>
          </p:grpSpPr>
          <p:sp>
            <p:nvSpPr>
              <p:cNvPr id="56" name="Oval 41"/>
              <p:cNvSpPr>
                <a:spLocks noChangeAspect="1" noChangeArrowheads="1"/>
              </p:cNvSpPr>
              <p:nvPr>
                <p:custDataLst>
                  <p:tags r:id="rId19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837" baseline="0">
                  <a:latin typeface="+mn-lt"/>
                  <a:ea typeface="+mn-ea"/>
                </a:endParaRPr>
              </a:p>
            </p:txBody>
          </p:sp>
          <p:sp>
            <p:nvSpPr>
              <p:cNvPr id="57" name="Arc 42"/>
              <p:cNvSpPr>
                <a:spLocks noChangeAspect="1"/>
              </p:cNvSpPr>
              <p:nvPr>
                <p:custDataLst>
                  <p:tags r:id="rId20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837" baseline="0">
                  <a:latin typeface="+mn-lt"/>
                  <a:ea typeface="+mn-ea"/>
                </a:endParaRPr>
              </a:p>
            </p:txBody>
          </p:sp>
        </p:grpSp>
        <p:grpSp>
          <p:nvGrpSpPr>
            <p:cNvPr id="42" name="MoonLegend4"/>
            <p:cNvGrpSpPr>
              <a:grpSpLocks noChangeAspect="1"/>
            </p:cNvGrpSpPr>
            <p:nvPr>
              <p:custDataLst>
                <p:tags r:id="rId10"/>
              </p:custDataLst>
            </p:nvPr>
          </p:nvGrpSpPr>
          <p:grpSpPr bwMode="gray">
            <a:xfrm>
              <a:off x="7769225" y="1073548"/>
              <a:ext cx="209550" cy="209551"/>
              <a:chOff x="4495" y="1198"/>
              <a:chExt cx="160" cy="160"/>
            </a:xfrm>
          </p:grpSpPr>
          <p:sp>
            <p:nvSpPr>
              <p:cNvPr id="54" name="Oval 47"/>
              <p:cNvSpPr>
                <a:spLocks noChangeAspect="1" noChangeArrowheads="1"/>
              </p:cNvSpPr>
              <p:nvPr>
                <p:custDataLst>
                  <p:tags r:id="rId17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837" baseline="0">
                  <a:latin typeface="+mn-lt"/>
                  <a:ea typeface="+mn-ea"/>
                </a:endParaRPr>
              </a:p>
            </p:txBody>
          </p:sp>
          <p:sp>
            <p:nvSpPr>
              <p:cNvPr id="55" name="Arc 48"/>
              <p:cNvSpPr>
                <a:spLocks noChangeAspect="1"/>
              </p:cNvSpPr>
              <p:nvPr>
                <p:custDataLst>
                  <p:tags r:id="rId18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837" baseline="0">
                  <a:latin typeface="+mn-lt"/>
                  <a:ea typeface="+mn-ea"/>
                </a:endParaRPr>
              </a:p>
            </p:txBody>
          </p:sp>
        </p:grpSp>
        <p:grpSp>
          <p:nvGrpSpPr>
            <p:cNvPr id="43" name="MoonLegend5"/>
            <p:cNvGrpSpPr>
              <a:grpSpLocks noChangeAspect="1"/>
            </p:cNvGrpSpPr>
            <p:nvPr>
              <p:custDataLst>
                <p:tags r:id="rId11"/>
              </p:custDataLst>
            </p:nvPr>
          </p:nvGrpSpPr>
          <p:grpSpPr bwMode="gray">
            <a:xfrm>
              <a:off x="7769225" y="1347790"/>
              <a:ext cx="209550" cy="209551"/>
              <a:chOff x="4495" y="1440"/>
              <a:chExt cx="160" cy="160"/>
            </a:xfrm>
          </p:grpSpPr>
          <p:sp>
            <p:nvSpPr>
              <p:cNvPr id="52" name="Oval 50"/>
              <p:cNvSpPr>
                <a:spLocks noChangeAspect="1" noChangeArrowheads="1"/>
              </p:cNvSpPr>
              <p:nvPr>
                <p:custDataLst>
                  <p:tags r:id="rId15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837" baseline="0">
                  <a:latin typeface="+mn-lt"/>
                  <a:ea typeface="+mn-ea"/>
                </a:endParaRPr>
              </a:p>
            </p:txBody>
          </p:sp>
          <p:sp>
            <p:nvSpPr>
              <p:cNvPr id="53" name="Oval 51"/>
              <p:cNvSpPr>
                <a:spLocks noChangeAspect="1" noChangeArrowheads="1"/>
              </p:cNvSpPr>
              <p:nvPr>
                <p:custDataLst>
                  <p:tags r:id="rId16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837" baseline="0">
                  <a:latin typeface="+mn-lt"/>
                  <a:ea typeface="+mn-ea"/>
                </a:endParaRPr>
              </a:p>
            </p:txBody>
          </p:sp>
        </p:grpSp>
        <p:grpSp>
          <p:nvGrpSpPr>
            <p:cNvPr id="44" name="MoonLegend3"/>
            <p:cNvGrpSpPr>
              <a:grpSpLocks noChangeAspect="1"/>
            </p:cNvGrpSpPr>
            <p:nvPr>
              <p:custDataLst>
                <p:tags r:id="rId12"/>
              </p:custDataLst>
            </p:nvPr>
          </p:nvGrpSpPr>
          <p:grpSpPr bwMode="gray">
            <a:xfrm>
              <a:off x="7769225" y="799307"/>
              <a:ext cx="209550" cy="209551"/>
              <a:chOff x="4495" y="1198"/>
              <a:chExt cx="160" cy="160"/>
            </a:xfrm>
          </p:grpSpPr>
          <p:sp>
            <p:nvSpPr>
              <p:cNvPr id="50" name="Oval 47"/>
              <p:cNvSpPr>
                <a:spLocks noChangeAspect="1" noChangeArrowheads="1"/>
              </p:cNvSpPr>
              <p:nvPr>
                <p:custDataLst>
                  <p:tags r:id="rId13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837" baseline="0">
                  <a:latin typeface="+mn-lt"/>
                  <a:ea typeface="+mn-ea"/>
                </a:endParaRPr>
              </a:p>
            </p:txBody>
          </p:sp>
          <p:sp>
            <p:nvSpPr>
              <p:cNvPr id="51" name="Arc 48"/>
              <p:cNvSpPr>
                <a:spLocks noChangeAspect="1"/>
              </p:cNvSpPr>
              <p:nvPr>
                <p:custDataLst>
                  <p:tags r:id="rId14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837" baseline="0">
                  <a:latin typeface="+mn-lt"/>
                  <a:ea typeface="+mn-ea"/>
                </a:endParaRPr>
              </a:p>
            </p:txBody>
          </p:sp>
        </p:grpSp>
        <p:sp>
          <p:nvSpPr>
            <p:cNvPr id="45" name="Legend1"/>
            <p:cNvSpPr>
              <a:spLocks noChangeArrowheads="1"/>
            </p:cNvSpPr>
            <p:nvPr/>
          </p:nvSpPr>
          <p:spPr bwMode="gray">
            <a:xfrm>
              <a:off x="8089900" y="263525"/>
              <a:ext cx="519373" cy="188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>
                <a:buClr>
                  <a:schemeClr val="tx2"/>
                </a:buClr>
              </a:pPr>
              <a:r>
                <a:rPr lang="en-US" sz="1224" baseline="0">
                  <a:latin typeface="+mn-lt"/>
                  <a:ea typeface="+mn-ea"/>
                </a:rPr>
                <a:t>Legend</a:t>
              </a:r>
            </a:p>
          </p:txBody>
        </p:sp>
        <p:sp>
          <p:nvSpPr>
            <p:cNvPr id="46" name="Legend2"/>
            <p:cNvSpPr>
              <a:spLocks noChangeArrowheads="1"/>
            </p:cNvSpPr>
            <p:nvPr/>
          </p:nvSpPr>
          <p:spPr bwMode="gray">
            <a:xfrm>
              <a:off x="8089900" y="538163"/>
              <a:ext cx="519373" cy="188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>
                <a:buClr>
                  <a:schemeClr val="tx2"/>
                </a:buClr>
              </a:pPr>
              <a:r>
                <a:rPr lang="en-US" sz="1224" baseline="0">
                  <a:latin typeface="+mn-lt"/>
                  <a:ea typeface="+mn-ea"/>
                </a:rPr>
                <a:t>Legend</a:t>
              </a:r>
            </a:p>
          </p:txBody>
        </p:sp>
        <p:sp>
          <p:nvSpPr>
            <p:cNvPr id="47" name="Legend3"/>
            <p:cNvSpPr>
              <a:spLocks noChangeArrowheads="1"/>
            </p:cNvSpPr>
            <p:nvPr/>
          </p:nvSpPr>
          <p:spPr bwMode="gray">
            <a:xfrm>
              <a:off x="8089900" y="812802"/>
              <a:ext cx="519373" cy="188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>
                <a:buClr>
                  <a:schemeClr val="tx2"/>
                </a:buClr>
              </a:pPr>
              <a:r>
                <a:rPr lang="en-US" sz="1224" baseline="0">
                  <a:latin typeface="+mn-lt"/>
                  <a:ea typeface="+mn-ea"/>
                </a:rPr>
                <a:t>Legend</a:t>
              </a:r>
            </a:p>
          </p:txBody>
        </p:sp>
        <p:sp>
          <p:nvSpPr>
            <p:cNvPr id="48" name="Legend4"/>
            <p:cNvSpPr>
              <a:spLocks noChangeArrowheads="1"/>
            </p:cNvSpPr>
            <p:nvPr/>
          </p:nvSpPr>
          <p:spPr bwMode="gray">
            <a:xfrm>
              <a:off x="8089900" y="1084265"/>
              <a:ext cx="519373" cy="188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>
                <a:buClr>
                  <a:schemeClr val="tx2"/>
                </a:buClr>
              </a:pPr>
              <a:r>
                <a:rPr lang="en-US" sz="1224" baseline="0">
                  <a:latin typeface="+mn-lt"/>
                  <a:ea typeface="+mn-ea"/>
                </a:rPr>
                <a:t>Legend</a:t>
              </a:r>
            </a:p>
          </p:txBody>
        </p:sp>
        <p:sp>
          <p:nvSpPr>
            <p:cNvPr id="49" name="Legend5"/>
            <p:cNvSpPr>
              <a:spLocks noChangeArrowheads="1"/>
            </p:cNvSpPr>
            <p:nvPr/>
          </p:nvSpPr>
          <p:spPr bwMode="gray">
            <a:xfrm>
              <a:off x="8089900" y="1360490"/>
              <a:ext cx="519373" cy="188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>
                <a:buClr>
                  <a:schemeClr val="tx2"/>
                </a:buClr>
              </a:pPr>
              <a:r>
                <a:rPr lang="en-US" sz="1224" baseline="0">
                  <a:latin typeface="+mn-lt"/>
                  <a:ea typeface="+mn-ea"/>
                </a:rPr>
                <a:t>Legend</a:t>
              </a:r>
            </a:p>
          </p:txBody>
        </p:sp>
      </p:grpSp>
      <p:sp>
        <p:nvSpPr>
          <p:cNvPr id="60" name="SlideBottomBar" hidden="1"/>
          <p:cNvSpPr/>
          <p:nvPr/>
        </p:nvSpPr>
        <p:spPr>
          <a:xfrm>
            <a:off x="12003218" y="6639739"/>
            <a:ext cx="46648" cy="12634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7" baseline="0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61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1482091" y="1991016"/>
            <a:ext cx="4389573" cy="13461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 latinLnBrk="0"/>
            <a:r>
              <a:rPr lang="en-US"/>
              <a:t>Edit Master text styles</a:t>
            </a:r>
          </a:p>
          <a:p>
            <a:pPr lvl="1" latinLnBrk="0"/>
            <a:r>
              <a:rPr lang="en-US"/>
              <a:t>Second level</a:t>
            </a:r>
          </a:p>
          <a:p>
            <a:pPr lvl="2" latinLnBrk="0"/>
            <a:r>
              <a:rPr lang="en-US"/>
              <a:t>Third level</a:t>
            </a:r>
          </a:p>
          <a:p>
            <a:pPr lvl="3" latinLnBrk="0"/>
            <a:r>
              <a:rPr lang="en-US"/>
              <a:t>Fourth level</a:t>
            </a:r>
          </a:p>
          <a:p>
            <a:pPr lvl="4" latinLnBrk="0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20242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</p:sldLayoutIdLst>
  <p:hf hdr="0" ftr="0" dt="0"/>
  <p:txStyles>
    <p:titleStyle>
      <a:lvl1pPr algn="l" defTabSz="1218095" rtl="0" eaLnBrk="1" fontAlgn="base" hangingPunct="1">
        <a:spcBef>
          <a:spcPct val="0"/>
        </a:spcBef>
        <a:spcAft>
          <a:spcPct val="0"/>
        </a:spcAft>
        <a:tabLst>
          <a:tab pos="367156" algn="l"/>
        </a:tabLst>
        <a:defRPr sz="2041" b="0" baseline="0">
          <a:solidFill>
            <a:schemeClr val="tx2"/>
          </a:solidFill>
          <a:latin typeface="+mj-lt"/>
          <a:ea typeface="+mj-ea"/>
          <a:cs typeface="+mj-cs"/>
        </a:defRPr>
      </a:lvl1pPr>
      <a:lvl2pPr algn="l" defTabSz="1218095" rtl="0" eaLnBrk="1" fontAlgn="base" hangingPunct="1">
        <a:spcBef>
          <a:spcPct val="0"/>
        </a:spcBef>
        <a:spcAft>
          <a:spcPct val="0"/>
        </a:spcAft>
        <a:defRPr sz="2584" b="1">
          <a:solidFill>
            <a:schemeClr val="tx2"/>
          </a:solidFill>
          <a:latin typeface="Arial" charset="0"/>
        </a:defRPr>
      </a:lvl2pPr>
      <a:lvl3pPr algn="l" defTabSz="1218095" rtl="0" eaLnBrk="1" fontAlgn="base" hangingPunct="1">
        <a:spcBef>
          <a:spcPct val="0"/>
        </a:spcBef>
        <a:spcAft>
          <a:spcPct val="0"/>
        </a:spcAft>
        <a:defRPr sz="2584" b="1">
          <a:solidFill>
            <a:schemeClr val="tx2"/>
          </a:solidFill>
          <a:latin typeface="Arial" charset="0"/>
        </a:defRPr>
      </a:lvl3pPr>
      <a:lvl4pPr algn="l" defTabSz="1218095" rtl="0" eaLnBrk="1" fontAlgn="base" hangingPunct="1">
        <a:spcBef>
          <a:spcPct val="0"/>
        </a:spcBef>
        <a:spcAft>
          <a:spcPct val="0"/>
        </a:spcAft>
        <a:defRPr sz="2584" b="1">
          <a:solidFill>
            <a:schemeClr val="tx2"/>
          </a:solidFill>
          <a:latin typeface="Arial" charset="0"/>
        </a:defRPr>
      </a:lvl4pPr>
      <a:lvl5pPr algn="l" defTabSz="1218095" rtl="0" eaLnBrk="1" fontAlgn="base" hangingPunct="1">
        <a:spcBef>
          <a:spcPct val="0"/>
        </a:spcBef>
        <a:spcAft>
          <a:spcPct val="0"/>
        </a:spcAft>
        <a:defRPr sz="2584" b="1">
          <a:solidFill>
            <a:schemeClr val="tx2"/>
          </a:solidFill>
          <a:latin typeface="Arial" charset="0"/>
        </a:defRPr>
      </a:lvl5pPr>
      <a:lvl6pPr marL="622005" algn="l" defTabSz="1218095" rtl="0" eaLnBrk="1" fontAlgn="base" hangingPunct="1">
        <a:spcBef>
          <a:spcPct val="0"/>
        </a:spcBef>
        <a:spcAft>
          <a:spcPct val="0"/>
        </a:spcAft>
        <a:defRPr sz="2584" b="1">
          <a:solidFill>
            <a:schemeClr val="tx2"/>
          </a:solidFill>
          <a:latin typeface="Arial" charset="0"/>
        </a:defRPr>
      </a:lvl6pPr>
      <a:lvl7pPr marL="1244012" algn="l" defTabSz="1218095" rtl="0" eaLnBrk="1" fontAlgn="base" hangingPunct="1">
        <a:spcBef>
          <a:spcPct val="0"/>
        </a:spcBef>
        <a:spcAft>
          <a:spcPct val="0"/>
        </a:spcAft>
        <a:defRPr sz="2584" b="1">
          <a:solidFill>
            <a:schemeClr val="tx2"/>
          </a:solidFill>
          <a:latin typeface="Arial" charset="0"/>
        </a:defRPr>
      </a:lvl7pPr>
      <a:lvl8pPr marL="1866017" algn="l" defTabSz="1218095" rtl="0" eaLnBrk="1" fontAlgn="base" hangingPunct="1">
        <a:spcBef>
          <a:spcPct val="0"/>
        </a:spcBef>
        <a:spcAft>
          <a:spcPct val="0"/>
        </a:spcAft>
        <a:defRPr sz="2584" b="1">
          <a:solidFill>
            <a:schemeClr val="tx2"/>
          </a:solidFill>
          <a:latin typeface="Arial" charset="0"/>
        </a:defRPr>
      </a:lvl8pPr>
      <a:lvl9pPr marL="2488024" algn="l" defTabSz="1218095" rtl="0" eaLnBrk="1" fontAlgn="base" hangingPunct="1">
        <a:spcBef>
          <a:spcPct val="0"/>
        </a:spcBef>
        <a:spcAft>
          <a:spcPct val="0"/>
        </a:spcAft>
        <a:defRPr sz="2584" b="1">
          <a:solidFill>
            <a:schemeClr val="tx2"/>
          </a:solidFill>
          <a:latin typeface="Arial" charset="0"/>
        </a:defRPr>
      </a:lvl9pPr>
    </p:titleStyle>
    <p:bodyStyle>
      <a:lvl1pPr marL="0" indent="0" algn="l" defTabSz="913526" rtl="0" eaLnBrk="1" fontAlgn="base" latinLnBrk="0" hangingPunct="1">
        <a:spcBef>
          <a:spcPct val="0"/>
        </a:spcBef>
        <a:spcAft>
          <a:spcPct val="0"/>
        </a:spcAft>
        <a:buClr>
          <a:schemeClr val="tx2"/>
        </a:buClr>
        <a:buSzPct val="100000"/>
        <a:defRPr lang="en-US" sz="1632" baseline="0" dirty="0">
          <a:solidFill>
            <a:schemeClr val="tx1"/>
          </a:solidFill>
          <a:latin typeface="+mn-lt"/>
          <a:ea typeface="+mn-ea"/>
          <a:cs typeface="+mn-cs"/>
        </a:defRPr>
      </a:lvl1pPr>
      <a:lvl2pPr marL="198346" indent="-194673" algn="l" defTabSz="913526" rtl="0" eaLnBrk="1" fontAlgn="base" latinLnBrk="0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lang="en-US" sz="1632" baseline="0" dirty="0">
          <a:solidFill>
            <a:schemeClr val="tx1"/>
          </a:solidFill>
          <a:latin typeface="+mn-lt"/>
          <a:ea typeface="+mn-ea"/>
          <a:cs typeface="+mn-cs"/>
        </a:defRPr>
      </a:lvl2pPr>
      <a:lvl3pPr marL="455462" indent="-253443" algn="l" defTabSz="913526" rtl="0" eaLnBrk="1" fontAlgn="base" latinLnBrk="0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lang="en-US" sz="1632" baseline="0" dirty="0">
          <a:solidFill>
            <a:schemeClr val="tx1"/>
          </a:solidFill>
          <a:latin typeface="+mn-lt"/>
          <a:ea typeface="+mn-ea"/>
          <a:cs typeface="+mn-cs"/>
        </a:defRPr>
      </a:lvl3pPr>
      <a:lvl4pPr marL="628097" indent="-157942" algn="l" defTabSz="913526" rtl="0" eaLnBrk="1" fontAlgn="base" latinLnBrk="0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lang="en-US" sz="1632" baseline="0" dirty="0">
          <a:solidFill>
            <a:schemeClr val="tx1"/>
          </a:solidFill>
          <a:latin typeface="+mn-lt"/>
          <a:ea typeface="+mn-ea"/>
          <a:cs typeface="+mn-cs"/>
        </a:defRPr>
      </a:lvl4pPr>
      <a:lvl5pPr marL="764001" indent="-132231" algn="l" defTabSz="913526" rtl="0" eaLnBrk="1" fontAlgn="base" latinLnBrk="0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lang="en-US" sz="1632" baseline="0" dirty="0">
          <a:solidFill>
            <a:schemeClr val="tx1"/>
          </a:solidFill>
          <a:latin typeface="+mn-lt"/>
          <a:ea typeface="+mn-ea"/>
          <a:cs typeface="+mn-cs"/>
        </a:defRPr>
      </a:lvl5pPr>
      <a:lvl6pPr marL="1020090" indent="-177099" algn="l" defTabSz="121809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2176" baseline="0">
          <a:solidFill>
            <a:schemeClr val="tx1"/>
          </a:solidFill>
          <a:latin typeface="+mn-lt"/>
        </a:defRPr>
      </a:lvl6pPr>
      <a:lvl7pPr marL="1020090" indent="-177099" algn="l" defTabSz="121809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2176" baseline="0">
          <a:solidFill>
            <a:schemeClr val="tx1"/>
          </a:solidFill>
          <a:latin typeface="+mn-lt"/>
        </a:defRPr>
      </a:lvl7pPr>
      <a:lvl8pPr marL="1020090" indent="-177099" algn="l" defTabSz="121809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2176" baseline="0">
          <a:solidFill>
            <a:schemeClr val="tx1"/>
          </a:solidFill>
          <a:latin typeface="+mn-lt"/>
        </a:defRPr>
      </a:lvl8pPr>
      <a:lvl9pPr marL="1020090" indent="-177099" algn="l" defTabSz="121809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2176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244012" rtl="0" eaLnBrk="1" latinLnBrk="0" hangingPunct="1">
        <a:defRPr sz="2449" kern="1200">
          <a:solidFill>
            <a:schemeClr val="tx1"/>
          </a:solidFill>
          <a:latin typeface="+mn-lt"/>
          <a:ea typeface="+mn-ea"/>
          <a:cs typeface="+mn-cs"/>
        </a:defRPr>
      </a:lvl1pPr>
      <a:lvl2pPr marL="622005" algn="l" defTabSz="1244012" rtl="0" eaLnBrk="1" latinLnBrk="0" hangingPunct="1">
        <a:defRPr sz="2449" kern="1200">
          <a:solidFill>
            <a:schemeClr val="tx1"/>
          </a:solidFill>
          <a:latin typeface="+mn-lt"/>
          <a:ea typeface="+mn-ea"/>
          <a:cs typeface="+mn-cs"/>
        </a:defRPr>
      </a:lvl2pPr>
      <a:lvl3pPr marL="1244012" algn="l" defTabSz="1244012" rtl="0" eaLnBrk="1" latinLnBrk="0" hangingPunct="1">
        <a:defRPr sz="2449" kern="1200">
          <a:solidFill>
            <a:schemeClr val="tx1"/>
          </a:solidFill>
          <a:latin typeface="+mn-lt"/>
          <a:ea typeface="+mn-ea"/>
          <a:cs typeface="+mn-cs"/>
        </a:defRPr>
      </a:lvl3pPr>
      <a:lvl4pPr marL="1866017" algn="l" defTabSz="1244012" rtl="0" eaLnBrk="1" latinLnBrk="0" hangingPunct="1">
        <a:defRPr sz="2449" kern="1200">
          <a:solidFill>
            <a:schemeClr val="tx1"/>
          </a:solidFill>
          <a:latin typeface="+mn-lt"/>
          <a:ea typeface="+mn-ea"/>
          <a:cs typeface="+mn-cs"/>
        </a:defRPr>
      </a:lvl4pPr>
      <a:lvl5pPr marL="2488024" algn="l" defTabSz="1244012" rtl="0" eaLnBrk="1" latinLnBrk="0" hangingPunct="1">
        <a:defRPr sz="2449" kern="1200">
          <a:solidFill>
            <a:schemeClr val="tx1"/>
          </a:solidFill>
          <a:latin typeface="+mn-lt"/>
          <a:ea typeface="+mn-ea"/>
          <a:cs typeface="+mn-cs"/>
        </a:defRPr>
      </a:lvl5pPr>
      <a:lvl6pPr marL="3110029" algn="l" defTabSz="1244012" rtl="0" eaLnBrk="1" latinLnBrk="0" hangingPunct="1">
        <a:defRPr sz="2449" kern="1200">
          <a:solidFill>
            <a:schemeClr val="tx1"/>
          </a:solidFill>
          <a:latin typeface="+mn-lt"/>
          <a:ea typeface="+mn-ea"/>
          <a:cs typeface="+mn-cs"/>
        </a:defRPr>
      </a:lvl6pPr>
      <a:lvl7pPr marL="3732036" algn="l" defTabSz="1244012" rtl="0" eaLnBrk="1" latinLnBrk="0" hangingPunct="1">
        <a:defRPr sz="2449" kern="1200">
          <a:solidFill>
            <a:schemeClr val="tx1"/>
          </a:solidFill>
          <a:latin typeface="+mn-lt"/>
          <a:ea typeface="+mn-ea"/>
          <a:cs typeface="+mn-cs"/>
        </a:defRPr>
      </a:lvl7pPr>
      <a:lvl8pPr marL="4354041" algn="l" defTabSz="1244012" rtl="0" eaLnBrk="1" latinLnBrk="0" hangingPunct="1">
        <a:defRPr sz="2449" kern="1200">
          <a:solidFill>
            <a:schemeClr val="tx1"/>
          </a:solidFill>
          <a:latin typeface="+mn-lt"/>
          <a:ea typeface="+mn-ea"/>
          <a:cs typeface="+mn-cs"/>
        </a:defRPr>
      </a:lvl8pPr>
      <a:lvl9pPr marL="4976048" algn="l" defTabSz="1244012" rtl="0" eaLnBrk="1" latinLnBrk="0" hangingPunct="1">
        <a:defRPr sz="24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ar: 5 Points 1">
            <a:extLst>
              <a:ext uri="{FF2B5EF4-FFF2-40B4-BE49-F238E27FC236}">
                <a16:creationId xmlns:a16="http://schemas.microsoft.com/office/drawing/2014/main" id="{4B169AF0-1CDF-4C20-8770-4C3B194AFA2F}"/>
              </a:ext>
            </a:extLst>
          </p:cNvPr>
          <p:cNvSpPr/>
          <p:nvPr userDrawn="1"/>
        </p:nvSpPr>
        <p:spPr>
          <a:xfrm rot="20753432">
            <a:off x="6541509" y="-1764862"/>
            <a:ext cx="3512925" cy="3984275"/>
          </a:xfrm>
          <a:custGeom>
            <a:avLst/>
            <a:gdLst>
              <a:gd name="connsiteX0" fmla="*/ 1 w 932873"/>
              <a:gd name="connsiteY0" fmla="*/ 419828 h 1099127"/>
              <a:gd name="connsiteX1" fmla="*/ 356328 w 932873"/>
              <a:gd name="connsiteY1" fmla="*/ 419831 h 1099127"/>
              <a:gd name="connsiteX2" fmla="*/ 466437 w 932873"/>
              <a:gd name="connsiteY2" fmla="*/ 0 h 1099127"/>
              <a:gd name="connsiteX3" fmla="*/ 576545 w 932873"/>
              <a:gd name="connsiteY3" fmla="*/ 419831 h 1099127"/>
              <a:gd name="connsiteX4" fmla="*/ 932872 w 932873"/>
              <a:gd name="connsiteY4" fmla="*/ 419828 h 1099127"/>
              <a:gd name="connsiteX5" fmla="*/ 644596 w 932873"/>
              <a:gd name="connsiteY5" fmla="*/ 679295 h 1099127"/>
              <a:gd name="connsiteX6" fmla="*/ 754710 w 932873"/>
              <a:gd name="connsiteY6" fmla="*/ 1099124 h 1099127"/>
              <a:gd name="connsiteX7" fmla="*/ 466437 w 932873"/>
              <a:gd name="connsiteY7" fmla="*/ 839653 h 1099127"/>
              <a:gd name="connsiteX8" fmla="*/ 178163 w 932873"/>
              <a:gd name="connsiteY8" fmla="*/ 1099124 h 1099127"/>
              <a:gd name="connsiteX9" fmla="*/ 288277 w 932873"/>
              <a:gd name="connsiteY9" fmla="*/ 679295 h 1099127"/>
              <a:gd name="connsiteX10" fmla="*/ 1 w 932873"/>
              <a:gd name="connsiteY10" fmla="*/ 419828 h 1099127"/>
              <a:gd name="connsiteX0" fmla="*/ 0 w 932871"/>
              <a:gd name="connsiteY0" fmla="*/ 419828 h 1099124"/>
              <a:gd name="connsiteX1" fmla="*/ 356327 w 932871"/>
              <a:gd name="connsiteY1" fmla="*/ 419831 h 1099124"/>
              <a:gd name="connsiteX2" fmla="*/ 466436 w 932871"/>
              <a:gd name="connsiteY2" fmla="*/ 0 h 1099124"/>
              <a:gd name="connsiteX3" fmla="*/ 576544 w 932871"/>
              <a:gd name="connsiteY3" fmla="*/ 419831 h 1099124"/>
              <a:gd name="connsiteX4" fmla="*/ 932871 w 932871"/>
              <a:gd name="connsiteY4" fmla="*/ 419828 h 1099124"/>
              <a:gd name="connsiteX5" fmla="*/ 644595 w 932871"/>
              <a:gd name="connsiteY5" fmla="*/ 679295 h 1099124"/>
              <a:gd name="connsiteX6" fmla="*/ 754709 w 932871"/>
              <a:gd name="connsiteY6" fmla="*/ 1099124 h 1099124"/>
              <a:gd name="connsiteX7" fmla="*/ 466436 w 932871"/>
              <a:gd name="connsiteY7" fmla="*/ 839653 h 1099124"/>
              <a:gd name="connsiteX8" fmla="*/ 178162 w 932871"/>
              <a:gd name="connsiteY8" fmla="*/ 1099124 h 1099124"/>
              <a:gd name="connsiteX9" fmla="*/ 288276 w 932871"/>
              <a:gd name="connsiteY9" fmla="*/ 679295 h 1099124"/>
              <a:gd name="connsiteX10" fmla="*/ 0 w 932871"/>
              <a:gd name="connsiteY10" fmla="*/ 419828 h 1099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32871" h="1099124">
                <a:moveTo>
                  <a:pt x="0" y="419828"/>
                </a:moveTo>
                <a:lnTo>
                  <a:pt x="356327" y="419831"/>
                </a:lnTo>
                <a:lnTo>
                  <a:pt x="466436" y="0"/>
                </a:lnTo>
                <a:lnTo>
                  <a:pt x="576544" y="419831"/>
                </a:lnTo>
                <a:lnTo>
                  <a:pt x="932871" y="419828"/>
                </a:lnTo>
                <a:lnTo>
                  <a:pt x="644595" y="679295"/>
                </a:lnTo>
                <a:lnTo>
                  <a:pt x="754709" y="1099124"/>
                </a:lnTo>
                <a:lnTo>
                  <a:pt x="466436" y="839653"/>
                </a:lnTo>
                <a:lnTo>
                  <a:pt x="178162" y="1099124"/>
                </a:lnTo>
                <a:lnTo>
                  <a:pt x="288276" y="679295"/>
                </a:lnTo>
                <a:lnTo>
                  <a:pt x="0" y="419828"/>
                </a:lnTo>
                <a:close/>
              </a:path>
            </a:pathLst>
          </a:custGeom>
          <a:solidFill>
            <a:schemeClr val="bg1">
              <a:lumMod val="95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9" name="Star: 5 Points 1">
            <a:extLst>
              <a:ext uri="{FF2B5EF4-FFF2-40B4-BE49-F238E27FC236}">
                <a16:creationId xmlns:a16="http://schemas.microsoft.com/office/drawing/2014/main" id="{4D0B9B63-1F46-48E4-85B1-22ECF186B667}"/>
              </a:ext>
            </a:extLst>
          </p:cNvPr>
          <p:cNvSpPr/>
          <p:nvPr userDrawn="1"/>
        </p:nvSpPr>
        <p:spPr>
          <a:xfrm rot="20753432">
            <a:off x="6644502" y="3058379"/>
            <a:ext cx="3512925" cy="3984275"/>
          </a:xfrm>
          <a:custGeom>
            <a:avLst/>
            <a:gdLst>
              <a:gd name="connsiteX0" fmla="*/ 1 w 932873"/>
              <a:gd name="connsiteY0" fmla="*/ 419828 h 1099127"/>
              <a:gd name="connsiteX1" fmla="*/ 356328 w 932873"/>
              <a:gd name="connsiteY1" fmla="*/ 419831 h 1099127"/>
              <a:gd name="connsiteX2" fmla="*/ 466437 w 932873"/>
              <a:gd name="connsiteY2" fmla="*/ 0 h 1099127"/>
              <a:gd name="connsiteX3" fmla="*/ 576545 w 932873"/>
              <a:gd name="connsiteY3" fmla="*/ 419831 h 1099127"/>
              <a:gd name="connsiteX4" fmla="*/ 932872 w 932873"/>
              <a:gd name="connsiteY4" fmla="*/ 419828 h 1099127"/>
              <a:gd name="connsiteX5" fmla="*/ 644596 w 932873"/>
              <a:gd name="connsiteY5" fmla="*/ 679295 h 1099127"/>
              <a:gd name="connsiteX6" fmla="*/ 754710 w 932873"/>
              <a:gd name="connsiteY6" fmla="*/ 1099124 h 1099127"/>
              <a:gd name="connsiteX7" fmla="*/ 466437 w 932873"/>
              <a:gd name="connsiteY7" fmla="*/ 839653 h 1099127"/>
              <a:gd name="connsiteX8" fmla="*/ 178163 w 932873"/>
              <a:gd name="connsiteY8" fmla="*/ 1099124 h 1099127"/>
              <a:gd name="connsiteX9" fmla="*/ 288277 w 932873"/>
              <a:gd name="connsiteY9" fmla="*/ 679295 h 1099127"/>
              <a:gd name="connsiteX10" fmla="*/ 1 w 932873"/>
              <a:gd name="connsiteY10" fmla="*/ 419828 h 1099127"/>
              <a:gd name="connsiteX0" fmla="*/ 0 w 932871"/>
              <a:gd name="connsiteY0" fmla="*/ 419828 h 1099124"/>
              <a:gd name="connsiteX1" fmla="*/ 356327 w 932871"/>
              <a:gd name="connsiteY1" fmla="*/ 419831 h 1099124"/>
              <a:gd name="connsiteX2" fmla="*/ 466436 w 932871"/>
              <a:gd name="connsiteY2" fmla="*/ 0 h 1099124"/>
              <a:gd name="connsiteX3" fmla="*/ 576544 w 932871"/>
              <a:gd name="connsiteY3" fmla="*/ 419831 h 1099124"/>
              <a:gd name="connsiteX4" fmla="*/ 932871 w 932871"/>
              <a:gd name="connsiteY4" fmla="*/ 419828 h 1099124"/>
              <a:gd name="connsiteX5" fmla="*/ 644595 w 932871"/>
              <a:gd name="connsiteY5" fmla="*/ 679295 h 1099124"/>
              <a:gd name="connsiteX6" fmla="*/ 754709 w 932871"/>
              <a:gd name="connsiteY6" fmla="*/ 1099124 h 1099124"/>
              <a:gd name="connsiteX7" fmla="*/ 466436 w 932871"/>
              <a:gd name="connsiteY7" fmla="*/ 839653 h 1099124"/>
              <a:gd name="connsiteX8" fmla="*/ 178162 w 932871"/>
              <a:gd name="connsiteY8" fmla="*/ 1099124 h 1099124"/>
              <a:gd name="connsiteX9" fmla="*/ 288276 w 932871"/>
              <a:gd name="connsiteY9" fmla="*/ 679295 h 1099124"/>
              <a:gd name="connsiteX10" fmla="*/ 0 w 932871"/>
              <a:gd name="connsiteY10" fmla="*/ 419828 h 1099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32871" h="1099124">
                <a:moveTo>
                  <a:pt x="0" y="419828"/>
                </a:moveTo>
                <a:lnTo>
                  <a:pt x="356327" y="419831"/>
                </a:lnTo>
                <a:lnTo>
                  <a:pt x="466436" y="0"/>
                </a:lnTo>
                <a:lnTo>
                  <a:pt x="576544" y="419831"/>
                </a:lnTo>
                <a:lnTo>
                  <a:pt x="932871" y="419828"/>
                </a:lnTo>
                <a:lnTo>
                  <a:pt x="644595" y="679295"/>
                </a:lnTo>
                <a:lnTo>
                  <a:pt x="754709" y="1099124"/>
                </a:lnTo>
                <a:lnTo>
                  <a:pt x="466436" y="839653"/>
                </a:lnTo>
                <a:lnTo>
                  <a:pt x="178162" y="1099124"/>
                </a:lnTo>
                <a:lnTo>
                  <a:pt x="288276" y="679295"/>
                </a:lnTo>
                <a:lnTo>
                  <a:pt x="0" y="419828"/>
                </a:lnTo>
                <a:close/>
              </a:path>
            </a:pathLst>
          </a:custGeom>
          <a:solidFill>
            <a:schemeClr val="bg1">
              <a:lumMod val="95000"/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0" name="Star: 5 Points 1">
            <a:extLst>
              <a:ext uri="{FF2B5EF4-FFF2-40B4-BE49-F238E27FC236}">
                <a16:creationId xmlns:a16="http://schemas.microsoft.com/office/drawing/2014/main" id="{E4BC2B8A-994F-46FA-84BD-F2ECE6940C02}"/>
              </a:ext>
            </a:extLst>
          </p:cNvPr>
          <p:cNvSpPr/>
          <p:nvPr userDrawn="1"/>
        </p:nvSpPr>
        <p:spPr>
          <a:xfrm rot="20753432">
            <a:off x="9688807" y="600741"/>
            <a:ext cx="3512925" cy="3984275"/>
          </a:xfrm>
          <a:custGeom>
            <a:avLst/>
            <a:gdLst>
              <a:gd name="connsiteX0" fmla="*/ 1 w 932873"/>
              <a:gd name="connsiteY0" fmla="*/ 419828 h 1099127"/>
              <a:gd name="connsiteX1" fmla="*/ 356328 w 932873"/>
              <a:gd name="connsiteY1" fmla="*/ 419831 h 1099127"/>
              <a:gd name="connsiteX2" fmla="*/ 466437 w 932873"/>
              <a:gd name="connsiteY2" fmla="*/ 0 h 1099127"/>
              <a:gd name="connsiteX3" fmla="*/ 576545 w 932873"/>
              <a:gd name="connsiteY3" fmla="*/ 419831 h 1099127"/>
              <a:gd name="connsiteX4" fmla="*/ 932872 w 932873"/>
              <a:gd name="connsiteY4" fmla="*/ 419828 h 1099127"/>
              <a:gd name="connsiteX5" fmla="*/ 644596 w 932873"/>
              <a:gd name="connsiteY5" fmla="*/ 679295 h 1099127"/>
              <a:gd name="connsiteX6" fmla="*/ 754710 w 932873"/>
              <a:gd name="connsiteY6" fmla="*/ 1099124 h 1099127"/>
              <a:gd name="connsiteX7" fmla="*/ 466437 w 932873"/>
              <a:gd name="connsiteY7" fmla="*/ 839653 h 1099127"/>
              <a:gd name="connsiteX8" fmla="*/ 178163 w 932873"/>
              <a:gd name="connsiteY8" fmla="*/ 1099124 h 1099127"/>
              <a:gd name="connsiteX9" fmla="*/ 288277 w 932873"/>
              <a:gd name="connsiteY9" fmla="*/ 679295 h 1099127"/>
              <a:gd name="connsiteX10" fmla="*/ 1 w 932873"/>
              <a:gd name="connsiteY10" fmla="*/ 419828 h 1099127"/>
              <a:gd name="connsiteX0" fmla="*/ 0 w 932871"/>
              <a:gd name="connsiteY0" fmla="*/ 419828 h 1099124"/>
              <a:gd name="connsiteX1" fmla="*/ 356327 w 932871"/>
              <a:gd name="connsiteY1" fmla="*/ 419831 h 1099124"/>
              <a:gd name="connsiteX2" fmla="*/ 466436 w 932871"/>
              <a:gd name="connsiteY2" fmla="*/ 0 h 1099124"/>
              <a:gd name="connsiteX3" fmla="*/ 576544 w 932871"/>
              <a:gd name="connsiteY3" fmla="*/ 419831 h 1099124"/>
              <a:gd name="connsiteX4" fmla="*/ 932871 w 932871"/>
              <a:gd name="connsiteY4" fmla="*/ 419828 h 1099124"/>
              <a:gd name="connsiteX5" fmla="*/ 644595 w 932871"/>
              <a:gd name="connsiteY5" fmla="*/ 679295 h 1099124"/>
              <a:gd name="connsiteX6" fmla="*/ 754709 w 932871"/>
              <a:gd name="connsiteY6" fmla="*/ 1099124 h 1099124"/>
              <a:gd name="connsiteX7" fmla="*/ 466436 w 932871"/>
              <a:gd name="connsiteY7" fmla="*/ 839653 h 1099124"/>
              <a:gd name="connsiteX8" fmla="*/ 178162 w 932871"/>
              <a:gd name="connsiteY8" fmla="*/ 1099124 h 1099124"/>
              <a:gd name="connsiteX9" fmla="*/ 288276 w 932871"/>
              <a:gd name="connsiteY9" fmla="*/ 679295 h 1099124"/>
              <a:gd name="connsiteX10" fmla="*/ 0 w 932871"/>
              <a:gd name="connsiteY10" fmla="*/ 419828 h 1099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32871" h="1099124">
                <a:moveTo>
                  <a:pt x="0" y="419828"/>
                </a:moveTo>
                <a:lnTo>
                  <a:pt x="356327" y="419831"/>
                </a:lnTo>
                <a:lnTo>
                  <a:pt x="466436" y="0"/>
                </a:lnTo>
                <a:lnTo>
                  <a:pt x="576544" y="419831"/>
                </a:lnTo>
                <a:lnTo>
                  <a:pt x="932871" y="419828"/>
                </a:lnTo>
                <a:lnTo>
                  <a:pt x="644595" y="679295"/>
                </a:lnTo>
                <a:lnTo>
                  <a:pt x="754709" y="1099124"/>
                </a:lnTo>
                <a:lnTo>
                  <a:pt x="466436" y="839653"/>
                </a:lnTo>
                <a:lnTo>
                  <a:pt x="178162" y="1099124"/>
                </a:lnTo>
                <a:lnTo>
                  <a:pt x="288276" y="679295"/>
                </a:lnTo>
                <a:lnTo>
                  <a:pt x="0" y="419828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1" r="833"/>
          <a:stretch/>
        </p:blipFill>
        <p:spPr>
          <a:xfrm>
            <a:off x="164" y="2638296"/>
            <a:ext cx="12192000" cy="374259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064" y="477110"/>
            <a:ext cx="2987396" cy="78561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C27749B-716F-47C4-92E1-E3F05EACAE27}"/>
              </a:ext>
            </a:extLst>
          </p:cNvPr>
          <p:cNvSpPr/>
          <p:nvPr userDrawn="1"/>
        </p:nvSpPr>
        <p:spPr>
          <a:xfrm>
            <a:off x="0" y="6381328"/>
            <a:ext cx="12192000" cy="476672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89000"/>
                </a:schemeClr>
              </a:gs>
              <a:gs pos="0">
                <a:srgbClr val="266C9B"/>
              </a:gs>
              <a:gs pos="100000">
                <a:srgbClr val="001644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260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56" r:id="rId2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b="1" kern="1200" spc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565" r="57543" b="27063"/>
          <a:stretch/>
        </p:blipFill>
        <p:spPr>
          <a:xfrm>
            <a:off x="10511161" y="188136"/>
            <a:ext cx="1416513" cy="843374"/>
          </a:xfrm>
          <a:prstGeom prst="rect">
            <a:avLst/>
          </a:prstGeom>
        </p:spPr>
      </p:pic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609600" y="274639"/>
            <a:ext cx="9326827" cy="5687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10" name="Rectangle 9"/>
          <p:cNvSpPr/>
          <p:nvPr/>
        </p:nvSpPr>
        <p:spPr>
          <a:xfrm>
            <a:off x="0" y="6480174"/>
            <a:ext cx="12192000" cy="37782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89000"/>
                </a:schemeClr>
              </a:gs>
              <a:gs pos="0">
                <a:srgbClr val="2871A0"/>
              </a:gs>
              <a:gs pos="100000">
                <a:schemeClr val="accent6">
                  <a:lumMod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800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3392" y="6526959"/>
            <a:ext cx="3829228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defRPr/>
            </a:pPr>
            <a:r>
              <a:rPr lang="nl-BE" sz="110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Copyright © 2018 CLEPA. </a:t>
            </a:r>
            <a:r>
              <a:rPr lang="nl-BE" sz="1100" err="1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All</a:t>
            </a:r>
            <a:r>
              <a:rPr lang="nl-BE" sz="110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nl-BE" sz="1100" err="1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rights</a:t>
            </a:r>
            <a:r>
              <a:rPr lang="nl-BE" sz="110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nl-BE" sz="1100" err="1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reserved</a:t>
            </a:r>
            <a:r>
              <a:rPr lang="nl-BE" sz="110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. </a:t>
            </a:r>
            <a:r>
              <a:rPr lang="nl-BE" sz="1100" b="1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www.clepa.eu</a:t>
            </a:r>
            <a:endParaRPr lang="nl-BE" sz="1100">
              <a:solidFill>
                <a:prstClr val="white">
                  <a:alpha val="30000"/>
                </a:prst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410700" y="6480175"/>
            <a:ext cx="1714501" cy="365125"/>
          </a:xfrm>
          <a:prstGeom prst="rect">
            <a:avLst/>
          </a:prstGeom>
        </p:spPr>
        <p:txBody>
          <a:bodyPr anchor="ctr"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fld id="{B6D15CE5-B2E2-487D-84F5-B3A21175D02E}" type="datetime1">
              <a:rPr lang="en-GB" smtClean="0"/>
              <a:pPr>
                <a:defRPr/>
              </a:pPr>
              <a:t>21/07/2020</a:t>
            </a:fld>
            <a:endParaRPr lang="en-GB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876800" y="6478588"/>
            <a:ext cx="4332816" cy="365125"/>
          </a:xfrm>
          <a:prstGeom prst="rect">
            <a:avLst/>
          </a:prstGeom>
        </p:spPr>
        <p:txBody>
          <a:bodyPr anchor="ctr"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3" name="Picture 7">
            <a:extLst>
              <a:ext uri="{FF2B5EF4-FFF2-40B4-BE49-F238E27FC236}">
                <a16:creationId xmlns:a16="http://schemas.microsoft.com/office/drawing/2014/main" id="{88D48048-CAC9-4352-8556-A1288E6DD6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1" r="833"/>
          <a:stretch/>
        </p:blipFill>
        <p:spPr>
          <a:xfrm>
            <a:off x="164" y="2733546"/>
            <a:ext cx="12192000" cy="3742594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54F4221-3BAC-4B5C-A588-077F685BCB16}"/>
              </a:ext>
            </a:extLst>
          </p:cNvPr>
          <p:cNvSpPr/>
          <p:nvPr userDrawn="1"/>
        </p:nvSpPr>
        <p:spPr>
          <a:xfrm>
            <a:off x="10579100" y="0"/>
            <a:ext cx="1219200" cy="10558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3345F34-56E6-4052-871E-B4BAD36C9B97}"/>
              </a:ext>
            </a:extLst>
          </p:cNvPr>
          <p:cNvSpPr/>
          <p:nvPr userDrawn="1"/>
        </p:nvSpPr>
        <p:spPr>
          <a:xfrm>
            <a:off x="609600" y="-243"/>
            <a:ext cx="9969500" cy="1055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5562F16-E5CC-4D13-ADE6-FDAE7D7BA9EA}"/>
              </a:ext>
            </a:extLst>
          </p:cNvPr>
          <p:cNvSpPr/>
          <p:nvPr userDrawn="1"/>
        </p:nvSpPr>
        <p:spPr>
          <a:xfrm>
            <a:off x="11798300" y="0"/>
            <a:ext cx="393700" cy="10558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51324F-3438-45FF-BF8F-47BFCD31D366}"/>
              </a:ext>
            </a:extLst>
          </p:cNvPr>
          <p:cNvSpPr/>
          <p:nvPr userDrawn="1"/>
        </p:nvSpPr>
        <p:spPr>
          <a:xfrm>
            <a:off x="0" y="0"/>
            <a:ext cx="623392" cy="1055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949317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8" r:id="rId1"/>
    <p:sldLayoutId id="2147483859" r:id="rId2"/>
    <p:sldLayoutId id="2147483860" r:id="rId3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800" kern="1200" spc="0">
          <a:solidFill>
            <a:srgbClr val="006699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565" r="57543" b="27063"/>
          <a:stretch/>
        </p:blipFill>
        <p:spPr>
          <a:xfrm>
            <a:off x="10511161" y="188136"/>
            <a:ext cx="1416513" cy="843374"/>
          </a:xfrm>
          <a:prstGeom prst="rect">
            <a:avLst/>
          </a:prstGeom>
        </p:spPr>
      </p:pic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609600" y="274639"/>
            <a:ext cx="9326827" cy="5687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nl-BE" dirty="0"/>
          </a:p>
        </p:txBody>
      </p:sp>
      <p:sp>
        <p:nvSpPr>
          <p:cNvPr id="10" name="Rectangle 9"/>
          <p:cNvSpPr/>
          <p:nvPr/>
        </p:nvSpPr>
        <p:spPr>
          <a:xfrm>
            <a:off x="0" y="6480174"/>
            <a:ext cx="12192000" cy="37782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89000"/>
                </a:schemeClr>
              </a:gs>
              <a:gs pos="0">
                <a:srgbClr val="2871A0"/>
              </a:gs>
              <a:gs pos="100000">
                <a:schemeClr val="accent6">
                  <a:lumMod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800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3392" y="6526959"/>
            <a:ext cx="3829228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defRPr/>
            </a:pPr>
            <a:r>
              <a:rPr lang="nl-BE" sz="1100" dirty="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Copyright © 2018 CLEPA. </a:t>
            </a:r>
            <a:r>
              <a:rPr lang="nl-BE" sz="1100" dirty="0" err="1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All</a:t>
            </a:r>
            <a:r>
              <a:rPr lang="nl-BE" sz="1100" dirty="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nl-BE" sz="1100" dirty="0" err="1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rights</a:t>
            </a:r>
            <a:r>
              <a:rPr lang="nl-BE" sz="1100" dirty="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nl-BE" sz="1100" dirty="0" err="1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reserved</a:t>
            </a:r>
            <a:r>
              <a:rPr lang="nl-BE" sz="1100" dirty="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. </a:t>
            </a:r>
            <a:r>
              <a:rPr lang="nl-BE" sz="1100" b="1" dirty="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www.clepa.eu</a:t>
            </a:r>
            <a:endParaRPr lang="nl-BE" sz="1100" dirty="0">
              <a:solidFill>
                <a:prstClr val="white">
                  <a:alpha val="30000"/>
                </a:prst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410700" y="6480175"/>
            <a:ext cx="1714501" cy="365125"/>
          </a:xfrm>
          <a:prstGeom prst="rect">
            <a:avLst/>
          </a:prstGeom>
        </p:spPr>
        <p:txBody>
          <a:bodyPr anchor="ctr"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fld id="{B6D15CE5-B2E2-487D-84F5-B3A21175D02E}" type="datetime1">
              <a:rPr lang="en-GB" smtClean="0"/>
              <a:pPr>
                <a:defRPr/>
              </a:pPr>
              <a:t>21/07/2020</a:t>
            </a:fld>
            <a:endParaRPr lang="en-GB" dirty="0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876800" y="6478588"/>
            <a:ext cx="4332816" cy="365125"/>
          </a:xfrm>
          <a:prstGeom prst="rect">
            <a:avLst/>
          </a:prstGeom>
        </p:spPr>
        <p:txBody>
          <a:bodyPr anchor="ctr"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54F4221-3BAC-4B5C-A588-077F685BCB16}"/>
              </a:ext>
            </a:extLst>
          </p:cNvPr>
          <p:cNvSpPr/>
          <p:nvPr userDrawn="1"/>
        </p:nvSpPr>
        <p:spPr>
          <a:xfrm>
            <a:off x="10579100" y="0"/>
            <a:ext cx="1219200" cy="10558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3345F34-56E6-4052-871E-B4BAD36C9B97}"/>
              </a:ext>
            </a:extLst>
          </p:cNvPr>
          <p:cNvSpPr/>
          <p:nvPr userDrawn="1"/>
        </p:nvSpPr>
        <p:spPr>
          <a:xfrm>
            <a:off x="609600" y="-243"/>
            <a:ext cx="9969500" cy="1055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5562F16-E5CC-4D13-ADE6-FDAE7D7BA9EA}"/>
              </a:ext>
            </a:extLst>
          </p:cNvPr>
          <p:cNvSpPr/>
          <p:nvPr userDrawn="1"/>
        </p:nvSpPr>
        <p:spPr>
          <a:xfrm>
            <a:off x="11798300" y="0"/>
            <a:ext cx="393700" cy="10558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51324F-3438-45FF-BF8F-47BFCD31D366}"/>
              </a:ext>
            </a:extLst>
          </p:cNvPr>
          <p:cNvSpPr/>
          <p:nvPr userDrawn="1"/>
        </p:nvSpPr>
        <p:spPr>
          <a:xfrm>
            <a:off x="0" y="0"/>
            <a:ext cx="623392" cy="1055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559534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800" kern="1200" spc="0">
          <a:solidFill>
            <a:srgbClr val="006699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814F9C-24DA-4318-8E46-A870BF1C20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2168" y="3498744"/>
            <a:ext cx="11109498" cy="1417637"/>
          </a:xfrm>
        </p:spPr>
        <p:txBody>
          <a:bodyPr>
            <a:normAutofit/>
          </a:bodyPr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EXPLANATORY PRESENTATION TO CLEPA R129 PROPOSALS </a:t>
            </a:r>
            <a:endParaRPr lang="x-none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991B8B-C42F-4BD6-B2C7-868DBDBF4F9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4000" dirty="0"/>
              <a:t>Submitted by the experts from CLEPA</a:t>
            </a:r>
          </a:p>
          <a:p>
            <a:r>
              <a:rPr lang="en-GB" dirty="0"/>
              <a:t>67</a:t>
            </a:r>
            <a:r>
              <a:rPr lang="en-GB" baseline="30000" dirty="0"/>
              <a:t>th</a:t>
            </a:r>
            <a:r>
              <a:rPr lang="en-GB" dirty="0"/>
              <a:t> session of GRSP, 20-23</a:t>
            </a:r>
            <a:r>
              <a:rPr lang="en-GB" baseline="30000" dirty="0"/>
              <a:t>rd</a:t>
            </a:r>
            <a:r>
              <a:rPr lang="en-GB" dirty="0"/>
              <a:t> July 2020</a:t>
            </a:r>
            <a:endParaRPr lang="x-none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8067708-5F8F-4E8B-B168-E98207FE18A7}"/>
              </a:ext>
            </a:extLst>
          </p:cNvPr>
          <p:cNvSpPr txBox="1"/>
          <p:nvPr/>
        </p:nvSpPr>
        <p:spPr>
          <a:xfrm>
            <a:off x="9248775" y="171450"/>
            <a:ext cx="29432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u="sng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Informal document</a:t>
            </a:r>
            <a:r>
              <a:rPr lang="en-GB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GRSP-67-34</a:t>
            </a:r>
          </a:p>
          <a:p>
            <a:pPr algn="r"/>
            <a:r>
              <a:rPr lang="en-GB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67</a:t>
            </a:r>
            <a:r>
              <a:rPr lang="en-GB" sz="1400" b="1" baseline="30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</a:t>
            </a:r>
            <a:r>
              <a:rPr lang="en-GB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GRSP, 20-23 July 2020</a:t>
            </a:r>
          </a:p>
          <a:p>
            <a:pPr algn="r"/>
            <a:r>
              <a:rPr lang="en-GB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Agenda item 12</a:t>
            </a:r>
          </a:p>
        </p:txBody>
      </p:sp>
    </p:spTree>
    <p:extLst>
      <p:ext uri="{BB962C8B-B14F-4D97-AF65-F5344CB8AC3E}">
        <p14:creationId xmlns:p14="http://schemas.microsoft.com/office/powerpoint/2010/main" val="730038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BB0CA8-F52A-4CAF-AF61-320B97DB88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837" y="1225899"/>
            <a:ext cx="11635991" cy="5014127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At GRSP in December 2019 CLEPA experts introduced 3 informal documents: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GRSP-66-11 allows CRS manufacturers the option to provide a digital user guide instead of a physical paper version 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GRSP-66-12 which proposed the minimum content for Type Approval Test Report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GRSP-66-13 clarifies the ECRS external dimensions assessment method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2400" dirty="0">
                <a:latin typeface="Segoe UI" panose="020B0502040204020203" pitchFamily="34" charset="0"/>
                <a:cs typeface="Segoe UI" panose="020B0502040204020203" pitchFamily="34" charset="0"/>
              </a:rPr>
              <a:t>Formal GRSP/2020/03 combines these original proposals incorporating initial feedback from CPs 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GRSP-67-16 contains modifications to GRSP/2020/03 based on further feedback from CPs. For simplicity GRSP-67-16 was withdrawn and a consolidated document GRSP-67-XX incorporating </a:t>
            </a:r>
            <a:r>
              <a:rPr lang="en-GB" sz="2400" dirty="0">
                <a:latin typeface="Segoe UI" panose="020B0502040204020203" pitchFamily="34" charset="0"/>
                <a:cs typeface="Segoe UI" panose="020B0502040204020203" pitchFamily="34" charset="0"/>
              </a:rPr>
              <a:t>GRSP/2020/03</a:t>
            </a:r>
            <a:r>
              <a:rPr lang="en-GB" sz="24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&amp; all modifications based on feedback from CPs, has been proposed by CLEPA. Therefore only the consolidated document is to be discussed by GRSP. 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GB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48EAE85-F8C2-4601-89F2-1E67BBBC64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0380" y="358180"/>
            <a:ext cx="7258195" cy="504056"/>
          </a:xfrm>
        </p:spPr>
        <p:txBody>
          <a:bodyPr/>
          <a:lstStyle/>
          <a:p>
            <a:r>
              <a:rPr lang="en-GB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Background</a:t>
            </a:r>
          </a:p>
        </p:txBody>
      </p:sp>
    </p:spTree>
    <p:extLst>
      <p:ext uri="{BB962C8B-B14F-4D97-AF65-F5344CB8AC3E}">
        <p14:creationId xmlns:p14="http://schemas.microsoft.com/office/powerpoint/2010/main" val="3131025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BB0CA8-F52A-4CAF-AF61-320B97DB88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476" y="1364184"/>
            <a:ext cx="11141174" cy="4875842"/>
          </a:xfrm>
        </p:spPr>
        <p:txBody>
          <a:bodyPr/>
          <a:lstStyle/>
          <a:p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document contains modifications to GRSP/2020/03 based on feedback from CPs ( earlier feedbacks and feedbacks obtained a week before GRSP 67</a:t>
            </a:r>
            <a:r>
              <a:rPr lang="en-GB" sz="2400" baseline="30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</a:t>
            </a: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)</a:t>
            </a:r>
          </a:p>
          <a:p>
            <a:endParaRPr lang="en-GB" sz="24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changes include:</a:t>
            </a:r>
          </a:p>
          <a:p>
            <a:pPr lvl="1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Renaming of “Test Report Template” to “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List of Minimum Contents for Type Approval Test Report”  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Reduction in the number of photographs required in the Test Report (Annex 27)</a:t>
            </a:r>
          </a:p>
          <a:p>
            <a:pPr lvl="1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Allow the consumer to request a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printed  version of the information in the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weblink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Which shall be available without time limit 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(14.4.2.)</a:t>
            </a:r>
          </a:p>
          <a:p>
            <a:pPr lvl="1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Correction to webbing strength requirements listed in 6.7.4.3.2. Annex 27 “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List of Minimum Contents for Type Approval Test Report”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spcBef>
                <a:spcPts val="1200"/>
              </a:spcBef>
              <a:spcAft>
                <a:spcPts val="600"/>
              </a:spcAft>
            </a:pPr>
            <a:endParaRPr lang="en-GB" sz="24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endParaRPr lang="en-GB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GB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48EAE85-F8C2-4601-89F2-1E67BBBC64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0380" y="358180"/>
            <a:ext cx="7258195" cy="504056"/>
          </a:xfrm>
        </p:spPr>
        <p:txBody>
          <a:bodyPr/>
          <a:lstStyle/>
          <a:p>
            <a:r>
              <a:rPr lang="en-GB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GRSP-67-XX</a:t>
            </a:r>
          </a:p>
        </p:txBody>
      </p:sp>
    </p:spTree>
    <p:extLst>
      <p:ext uri="{BB962C8B-B14F-4D97-AF65-F5344CB8AC3E}">
        <p14:creationId xmlns:p14="http://schemas.microsoft.com/office/powerpoint/2010/main" val="2941895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BB0CA8-F52A-4CAF-AF61-320B97DB88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476" y="1364184"/>
            <a:ext cx="11141174" cy="4875842"/>
          </a:xfrm>
        </p:spPr>
        <p:txBody>
          <a:bodyPr/>
          <a:lstStyle/>
          <a:p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Aim is to reduce environmental impact by reducing amount of paper &amp; waste that is required to provide child restraint user instructions in 27 (or more) different languages</a:t>
            </a: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Online manuals better fit the current generation of young parents (more user centric) 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Online user manuals are more accessible as they can be offered mono-lingual, whereas paper version often are multilingual (paper waste, but also less user friendly for consumers)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Content of Digital User Guide can include animations/videos that can’t be included in a paper version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endParaRPr lang="en-GB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GB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48EAE85-F8C2-4601-89F2-1E67BBBC64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0380" y="358180"/>
            <a:ext cx="7960429" cy="504056"/>
          </a:xfrm>
        </p:spPr>
        <p:txBody>
          <a:bodyPr/>
          <a:lstStyle/>
          <a:p>
            <a:r>
              <a:rPr lang="en-GB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Digital User Guide Motivations</a:t>
            </a:r>
          </a:p>
        </p:txBody>
      </p:sp>
    </p:spTree>
    <p:extLst>
      <p:ext uri="{BB962C8B-B14F-4D97-AF65-F5344CB8AC3E}">
        <p14:creationId xmlns:p14="http://schemas.microsoft.com/office/powerpoint/2010/main" val="1187833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BB0CA8-F52A-4CAF-AF61-320B97DB88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476" y="1364184"/>
            <a:ext cx="11141174" cy="4875842"/>
          </a:xfrm>
        </p:spPr>
        <p:txBody>
          <a:bodyPr/>
          <a:lstStyle/>
          <a:p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Manufacturers have the option to provide the information to a user as either: </a:t>
            </a:r>
          </a:p>
          <a:p>
            <a:pPr lvl="1"/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 a physical form (as now)</a:t>
            </a:r>
          </a:p>
          <a:p>
            <a:pPr lvl="1"/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 a digital form 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If the digital form option is chosen a “Quick-Start Guide” containing important information &amp; weblink or QR code to the digital information shall be provided 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consumer can request a physical version of the instructions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There is no change to the requirements to provide the user with installation markings visible on the product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endParaRPr lang="en-GB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GB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48EAE85-F8C2-4601-89F2-1E67BBBC64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0380" y="358180"/>
            <a:ext cx="7960429" cy="504056"/>
          </a:xfrm>
        </p:spPr>
        <p:txBody>
          <a:bodyPr/>
          <a:lstStyle/>
          <a:p>
            <a:r>
              <a:rPr lang="en-GB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Digital User Guide Philosophy</a:t>
            </a:r>
          </a:p>
        </p:txBody>
      </p:sp>
    </p:spTree>
    <p:extLst>
      <p:ext uri="{BB962C8B-B14F-4D97-AF65-F5344CB8AC3E}">
        <p14:creationId xmlns:p14="http://schemas.microsoft.com/office/powerpoint/2010/main" val="916468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2"/>
          <p:cNvGrpSpPr/>
          <p:nvPr/>
        </p:nvGrpSpPr>
        <p:grpSpPr>
          <a:xfrm>
            <a:off x="2767986" y="1807595"/>
            <a:ext cx="5593091" cy="4456185"/>
            <a:chOff x="3461215" y="1506380"/>
            <a:chExt cx="5593091" cy="4456185"/>
          </a:xfrm>
        </p:grpSpPr>
        <p:pic>
          <p:nvPicPr>
            <p:cNvPr id="7" name="Grafik 17" descr="Ein Bild, das Text enthält.&#10;&#10;Automatisch generierte Beschreibung">
              <a:extLst>
                <a:ext uri="{FF2B5EF4-FFF2-40B4-BE49-F238E27FC236}">
                  <a16:creationId xmlns:a16="http://schemas.microsoft.com/office/drawing/2014/main" id="{D3FBB711-2392-41E4-A1D5-0ABACE6B141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61215" y="1506380"/>
              <a:ext cx="5593091" cy="4456185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/>
          </p:nvSpPr>
          <p:spPr>
            <a:xfrm>
              <a:off x="3976703" y="4756086"/>
              <a:ext cx="1318107" cy="22584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F5A07E5F-88A0-4746-8752-4EC027A0F98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35682" y="1442251"/>
            <a:ext cx="3804854" cy="3354702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48EAE85-F8C2-4601-89F2-1E67BBBC64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0380" y="358180"/>
            <a:ext cx="7258195" cy="1126402"/>
          </a:xfrm>
        </p:spPr>
        <p:txBody>
          <a:bodyPr/>
          <a:lstStyle/>
          <a:p>
            <a:r>
              <a:rPr lang="en-GB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CRS Installation Marking Example</a:t>
            </a:r>
          </a:p>
        </p:txBody>
      </p:sp>
      <p:sp>
        <p:nvSpPr>
          <p:cNvPr id="10" name="Ellipse 18">
            <a:extLst>
              <a:ext uri="{FF2B5EF4-FFF2-40B4-BE49-F238E27FC236}">
                <a16:creationId xmlns:a16="http://schemas.microsoft.com/office/drawing/2014/main" id="{064A94F7-61A6-4040-9C4F-BFFB5D86446C}"/>
              </a:ext>
            </a:extLst>
          </p:cNvPr>
          <p:cNvSpPr/>
          <p:nvPr/>
        </p:nvSpPr>
        <p:spPr>
          <a:xfrm rot="2530141">
            <a:off x="3866116" y="3275670"/>
            <a:ext cx="588793" cy="89151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>
              <a:solidFill>
                <a:schemeClr val="bg1"/>
              </a:solidFill>
            </a:endParaRPr>
          </a:p>
        </p:txBody>
      </p:sp>
      <p:grpSp>
        <p:nvGrpSpPr>
          <p:cNvPr id="18" name="Groupe 17"/>
          <p:cNvGrpSpPr/>
          <p:nvPr/>
        </p:nvGrpSpPr>
        <p:grpSpPr>
          <a:xfrm>
            <a:off x="8652893" y="3120265"/>
            <a:ext cx="2978480" cy="2371753"/>
            <a:chOff x="8652893" y="3120265"/>
            <a:chExt cx="2978480" cy="2371753"/>
          </a:xfrm>
        </p:grpSpPr>
        <p:pic>
          <p:nvPicPr>
            <p:cNvPr id="15" name="Grafik 27">
              <a:extLst>
                <a:ext uri="{FF2B5EF4-FFF2-40B4-BE49-F238E27FC236}">
                  <a16:creationId xmlns:a16="http://schemas.microsoft.com/office/drawing/2014/main" id="{476B5827-06EC-448B-9826-747A88FDA92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52893" y="3120265"/>
              <a:ext cx="2978480" cy="2371753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10624458" y="4796953"/>
              <a:ext cx="715099" cy="17627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7013930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48EAE85-F8C2-4601-89F2-1E67BBBC64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0380" y="358180"/>
            <a:ext cx="7258195" cy="504056"/>
          </a:xfrm>
        </p:spPr>
        <p:txBody>
          <a:bodyPr/>
          <a:lstStyle/>
          <a:p>
            <a:r>
              <a:rPr lang="en-GB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Quick-Start Guide Example</a:t>
            </a:r>
          </a:p>
        </p:txBody>
      </p:sp>
      <p:pic>
        <p:nvPicPr>
          <p:cNvPr id="3" name="Grafik 8">
            <a:extLst>
              <a:ext uri="{FF2B5EF4-FFF2-40B4-BE49-F238E27FC236}">
                <a16:creationId xmlns:a16="http://schemas.microsoft.com/office/drawing/2014/main" id="{6C8BFF61-DA89-462C-ADC8-F6DE5056B8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3437" y="1677905"/>
            <a:ext cx="6862261" cy="4496587"/>
          </a:xfrm>
          <a:prstGeom prst="rect">
            <a:avLst/>
          </a:prstGeom>
        </p:spPr>
      </p:pic>
      <p:grpSp>
        <p:nvGrpSpPr>
          <p:cNvPr id="7" name="Groupe 6"/>
          <p:cNvGrpSpPr/>
          <p:nvPr/>
        </p:nvGrpSpPr>
        <p:grpSpPr>
          <a:xfrm>
            <a:off x="3142343" y="1976054"/>
            <a:ext cx="6084520" cy="570421"/>
            <a:chOff x="3142343" y="1976054"/>
            <a:chExt cx="6084520" cy="570421"/>
          </a:xfrm>
        </p:grpSpPr>
        <p:sp>
          <p:nvSpPr>
            <p:cNvPr id="5" name="Rectangle 4"/>
            <p:cNvSpPr/>
            <p:nvPr/>
          </p:nvSpPr>
          <p:spPr>
            <a:xfrm>
              <a:off x="8203606" y="1976054"/>
              <a:ext cx="1023257" cy="43542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 err="1"/>
                <a:t>Company</a:t>
              </a:r>
              <a:r>
                <a:rPr lang="fr-FR" sz="1600" dirty="0"/>
                <a:t> Name</a:t>
              </a:r>
            </a:p>
          </p:txBody>
        </p:sp>
        <p:sp>
          <p:nvSpPr>
            <p:cNvPr id="6" name="ZoneTexte 5"/>
            <p:cNvSpPr txBox="1"/>
            <p:nvPr/>
          </p:nvSpPr>
          <p:spPr>
            <a:xfrm>
              <a:off x="3142343" y="2177143"/>
              <a:ext cx="1770743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r>
                <a:rPr lang="fr-FR" dirty="0">
                  <a:solidFill>
                    <a:schemeClr val="bg1"/>
                  </a:solidFill>
                </a:rPr>
                <a:t>Product Name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652482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48EAE85-F8C2-4601-89F2-1E67BBBC64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0380" y="358180"/>
            <a:ext cx="7258195" cy="504056"/>
          </a:xfrm>
        </p:spPr>
        <p:txBody>
          <a:bodyPr/>
          <a:lstStyle/>
          <a:p>
            <a:r>
              <a:rPr lang="en-GB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Block Diagram</a:t>
            </a:r>
          </a:p>
        </p:txBody>
      </p:sp>
      <p:pic>
        <p:nvPicPr>
          <p:cNvPr id="3" name="Grafik 5">
            <a:extLst>
              <a:ext uri="{FF2B5EF4-FFF2-40B4-BE49-F238E27FC236}">
                <a16:creationId xmlns:a16="http://schemas.microsoft.com/office/drawing/2014/main" id="{0381FFE8-4EF9-483D-98D7-FBFA5ED17E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939" y="1408980"/>
            <a:ext cx="6476121" cy="485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1122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3396A5D-5991-4C8A-90CB-2A08AB27C22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MANY THANKS FOR YOUR ATTENTION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ABFE844-AFCA-4D16-A900-FCCF98318306}"/>
              </a:ext>
            </a:extLst>
          </p:cNvPr>
          <p:cNvSpPr txBox="1"/>
          <p:nvPr/>
        </p:nvSpPr>
        <p:spPr>
          <a:xfrm>
            <a:off x="9248775" y="171450"/>
            <a:ext cx="29432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Informal document GRSP-67-XX</a:t>
            </a:r>
          </a:p>
          <a:p>
            <a:pPr algn="r"/>
            <a:r>
              <a:rPr lang="en-GB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67</a:t>
            </a:r>
            <a:r>
              <a:rPr lang="en-GB" sz="1400" b="1" baseline="30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</a:t>
            </a:r>
            <a:r>
              <a:rPr lang="en-GB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GRSP, 20-23 July 2020</a:t>
            </a:r>
          </a:p>
          <a:p>
            <a:pPr algn="r"/>
            <a:r>
              <a:rPr lang="en-GB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Agenda item 12</a:t>
            </a:r>
          </a:p>
        </p:txBody>
      </p:sp>
    </p:spTree>
    <p:extLst>
      <p:ext uri="{BB962C8B-B14F-4D97-AF65-F5344CB8AC3E}">
        <p14:creationId xmlns:p14="http://schemas.microsoft.com/office/powerpoint/2010/main" val="414691720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UVaNioeQEy1srSxzx_jYw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4QdVViYTSG4q3RgsQ9jzQ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Logo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Logo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heme/theme1.xml><?xml version="1.0" encoding="utf-8"?>
<a:theme xmlns:a="http://schemas.openxmlformats.org/drawingml/2006/main" name="Chapter Slide - Ph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.pptx" id="{00CA06CC-6FC9-4A48-94D7-62FD76B44F17}" vid="{A6AD0A26-BB3C-4978-8565-550F7BF06F0D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hapter Slide - Ph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.pptx" id="{00CA06CC-6FC9-4A48-94D7-62FD76B44F17}" vid="{A6AD0A26-BB3C-4978-8565-550F7BF06F0D}"/>
    </a:ext>
  </a:extLst>
</a:theme>
</file>

<file path=ppt/theme/theme3.xml><?xml version="1.0" encoding="utf-8"?>
<a:theme xmlns:a="http://schemas.openxmlformats.org/drawingml/2006/main" name="1_Default Slide">
  <a:themeElements>
    <a:clrScheme name="CLEPA Colors">
      <a:dk1>
        <a:srgbClr val="67737A"/>
      </a:dk1>
      <a:lt1>
        <a:sysClr val="window" lastClr="FFFFFF"/>
      </a:lt1>
      <a:dk2>
        <a:srgbClr val="67737A"/>
      </a:dk2>
      <a:lt2>
        <a:srgbClr val="EEECE1"/>
      </a:lt2>
      <a:accent1>
        <a:srgbClr val="DBE5F1"/>
      </a:accent1>
      <a:accent2>
        <a:srgbClr val="B8CCE4"/>
      </a:accent2>
      <a:accent3>
        <a:srgbClr val="95B3D7"/>
      </a:accent3>
      <a:accent4>
        <a:srgbClr val="366092"/>
      </a:accent4>
      <a:accent5>
        <a:srgbClr val="244061"/>
      </a:accent5>
      <a:accent6>
        <a:srgbClr val="002060"/>
      </a:accent6>
      <a:hlink>
        <a:srgbClr val="00578E"/>
      </a:hlink>
      <a:folHlink>
        <a:srgbClr val="0057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Default Slide">
  <a:themeElements>
    <a:clrScheme name="CLEPA Colors">
      <a:dk1>
        <a:srgbClr val="67737A"/>
      </a:dk1>
      <a:lt1>
        <a:sysClr val="window" lastClr="FFFFFF"/>
      </a:lt1>
      <a:dk2>
        <a:srgbClr val="67737A"/>
      </a:dk2>
      <a:lt2>
        <a:srgbClr val="EEECE1"/>
      </a:lt2>
      <a:accent1>
        <a:srgbClr val="DBE5F1"/>
      </a:accent1>
      <a:accent2>
        <a:srgbClr val="B8CCE4"/>
      </a:accent2>
      <a:accent3>
        <a:srgbClr val="95B3D7"/>
      </a:accent3>
      <a:accent4>
        <a:srgbClr val="366092"/>
      </a:accent4>
      <a:accent5>
        <a:srgbClr val="244061"/>
      </a:accent5>
      <a:accent6>
        <a:srgbClr val="002060"/>
      </a:accent6>
      <a:hlink>
        <a:srgbClr val="00578E"/>
      </a:hlink>
      <a:folHlink>
        <a:srgbClr val="0057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Default Slide">
  <a:themeElements>
    <a:clrScheme name="CLEPA Colors">
      <a:dk1>
        <a:srgbClr val="67737A"/>
      </a:dk1>
      <a:lt1>
        <a:sysClr val="window" lastClr="FFFFFF"/>
      </a:lt1>
      <a:dk2>
        <a:srgbClr val="67737A"/>
      </a:dk2>
      <a:lt2>
        <a:srgbClr val="EEECE1"/>
      </a:lt2>
      <a:accent1>
        <a:srgbClr val="DBE5F1"/>
      </a:accent1>
      <a:accent2>
        <a:srgbClr val="B8CCE4"/>
      </a:accent2>
      <a:accent3>
        <a:srgbClr val="95B3D7"/>
      </a:accent3>
      <a:accent4>
        <a:srgbClr val="366092"/>
      </a:accent4>
      <a:accent5>
        <a:srgbClr val="244061"/>
      </a:accent5>
      <a:accent6>
        <a:srgbClr val="002060"/>
      </a:accent6>
      <a:hlink>
        <a:srgbClr val="00578E"/>
      </a:hlink>
      <a:folHlink>
        <a:srgbClr val="0057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Firm Format - template_Blue">
  <a:themeElements>
    <a:clrScheme name="McKinsey Cyan-Blue">
      <a:dk1>
        <a:srgbClr val="000000"/>
      </a:dk1>
      <a:lt1>
        <a:srgbClr val="FFFFFF"/>
      </a:lt1>
      <a:dk2>
        <a:srgbClr val="002960"/>
      </a:dk2>
      <a:lt2>
        <a:srgbClr val="FFFFFF"/>
      </a:lt2>
      <a:accent1>
        <a:srgbClr val="C9F0FF"/>
      </a:accent1>
      <a:accent2>
        <a:srgbClr val="00ADEF"/>
      </a:accent2>
      <a:accent3>
        <a:srgbClr val="0065BD"/>
      </a:accent3>
      <a:accent4>
        <a:srgbClr val="002960"/>
      </a:accent4>
      <a:accent5>
        <a:srgbClr val="F27F00"/>
      </a:accent5>
      <a:accent6>
        <a:srgbClr val="808080"/>
      </a:accent6>
      <a:hlink>
        <a:srgbClr val="006983"/>
      </a:hlink>
      <a:folHlink>
        <a:srgbClr val="333333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cKinsey Grey-Blue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5C5C5"/>
        </a:accent1>
        <a:accent2>
          <a:srgbClr val="00ADEF"/>
        </a:accent2>
        <a:accent3>
          <a:srgbClr val="0065BD"/>
        </a:accent3>
        <a:accent4>
          <a:srgbClr val="002960"/>
        </a:accent4>
        <a:accent5>
          <a:srgbClr val="F27F00"/>
        </a:accent5>
        <a:accent6>
          <a:srgbClr val="808080"/>
        </a:accent6>
        <a:hlink>
          <a:srgbClr val="0065BD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cKinsey Cyan-Blue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9F0FF"/>
        </a:accent1>
        <a:accent2>
          <a:srgbClr val="00ADEF"/>
        </a:accent2>
        <a:accent3>
          <a:srgbClr val="0065BD"/>
        </a:accent3>
        <a:accent4>
          <a:srgbClr val="002960"/>
        </a:accent4>
        <a:accent5>
          <a:srgbClr val="F27F00"/>
        </a:accent5>
        <a:accent6>
          <a:srgbClr val="808080"/>
        </a:accent6>
        <a:hlink>
          <a:srgbClr val="006983"/>
        </a:hlink>
        <a:folHlink>
          <a:srgbClr val="3333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Firm Format - template - blue - wide" id="{CBAAA8DA-AFC5-4F8A-BF34-733F303E9EE7}" vid="{C83A2FBA-1D83-4DE4-A7E3-439E0B148B18}"/>
    </a:ext>
  </a:extLst>
</a:theme>
</file>

<file path=ppt/theme/theme7.xml><?xml version="1.0" encoding="utf-8"?>
<a:theme xmlns:a="http://schemas.openxmlformats.org/drawingml/2006/main" name="3_Chapter Slide - Ph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.pptx" id="{00CA06CC-6FC9-4A48-94D7-62FD76B44F17}" vid="{A6AD0A26-BB3C-4978-8565-550F7BF06F0D}"/>
    </a:ext>
  </a:extLst>
</a:theme>
</file>

<file path=ppt/theme/theme8.xml><?xml version="1.0" encoding="utf-8"?>
<a:theme xmlns:a="http://schemas.openxmlformats.org/drawingml/2006/main" name="4_Default Slide">
  <a:themeElements>
    <a:clrScheme name="CLEPA Colors">
      <a:dk1>
        <a:srgbClr val="67737A"/>
      </a:dk1>
      <a:lt1>
        <a:sysClr val="window" lastClr="FFFFFF"/>
      </a:lt1>
      <a:dk2>
        <a:srgbClr val="67737A"/>
      </a:dk2>
      <a:lt2>
        <a:srgbClr val="EEECE1"/>
      </a:lt2>
      <a:accent1>
        <a:srgbClr val="DBE5F1"/>
      </a:accent1>
      <a:accent2>
        <a:srgbClr val="B8CCE4"/>
      </a:accent2>
      <a:accent3>
        <a:srgbClr val="95B3D7"/>
      </a:accent3>
      <a:accent4>
        <a:srgbClr val="366092"/>
      </a:accent4>
      <a:accent5>
        <a:srgbClr val="244061"/>
      </a:accent5>
      <a:accent6>
        <a:srgbClr val="002060"/>
      </a:accent6>
      <a:hlink>
        <a:srgbClr val="00578E"/>
      </a:hlink>
      <a:folHlink>
        <a:srgbClr val="0057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5_Default Slide">
  <a:themeElements>
    <a:clrScheme name="CLEPA Colors">
      <a:dk1>
        <a:srgbClr val="67737A"/>
      </a:dk1>
      <a:lt1>
        <a:sysClr val="window" lastClr="FFFFFF"/>
      </a:lt1>
      <a:dk2>
        <a:srgbClr val="67737A"/>
      </a:dk2>
      <a:lt2>
        <a:srgbClr val="EEECE1"/>
      </a:lt2>
      <a:accent1>
        <a:srgbClr val="DBE5F1"/>
      </a:accent1>
      <a:accent2>
        <a:srgbClr val="B8CCE4"/>
      </a:accent2>
      <a:accent3>
        <a:srgbClr val="95B3D7"/>
      </a:accent3>
      <a:accent4>
        <a:srgbClr val="366092"/>
      </a:accent4>
      <a:accent5>
        <a:srgbClr val="244061"/>
      </a:accent5>
      <a:accent6>
        <a:srgbClr val="002060"/>
      </a:accent6>
      <a:hlink>
        <a:srgbClr val="00578E"/>
      </a:hlink>
      <a:folHlink>
        <a:srgbClr val="0057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point template 2018 - Blank" id="{DF1BBAD5-E2EB-4D5F-ABCC-381341D384E7}" vid="{4BD42BF5-4BDD-4CB7-B758-E20434490FC1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58ECF5FD60FF14187A9602284A48729" ma:contentTypeVersion="13" ma:contentTypeDescription="Create a new document." ma:contentTypeScope="" ma:versionID="f8c94dc90421dd3641f8d37d09c39d3d">
  <xsd:schema xmlns:xsd="http://www.w3.org/2001/XMLSchema" xmlns:xs="http://www.w3.org/2001/XMLSchema" xmlns:p="http://schemas.microsoft.com/office/2006/metadata/properties" xmlns:ns3="b849d299-8143-48e6-b23c-4eaa99c0d93d" xmlns:ns4="c006ab69-25f8-4535-b3e6-bbfb9d1316c0" targetNamespace="http://schemas.microsoft.com/office/2006/metadata/properties" ma:root="true" ma:fieldsID="b317cf0af47cbe33000ab17f59840de8" ns3:_="" ns4:_="">
    <xsd:import namespace="b849d299-8143-48e6-b23c-4eaa99c0d93d"/>
    <xsd:import namespace="c006ab69-25f8-4535-b3e6-bbfb9d1316c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49d299-8143-48e6-b23c-4eaa99c0d93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6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06ab69-25f8-4535-b3e6-bbfb9d1316c0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3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AE2FA59-3701-4695-AE1B-51DE05A8AC53}">
  <ds:schemaRefs>
    <ds:schemaRef ds:uri="http://purl.org/dc/dcmitype/"/>
    <ds:schemaRef ds:uri="c006ab69-25f8-4535-b3e6-bbfb9d1316c0"/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b849d299-8143-48e6-b23c-4eaa99c0d93d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0452357-38E4-4B91-9E4D-E16224C30F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849d299-8143-48e6-b23c-4eaa99c0d93d"/>
    <ds:schemaRef ds:uri="c006ab69-25f8-4535-b3e6-bbfb9d1316c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6026197-59E7-49DC-8A6A-7B1AD0D11FC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11458</TotalTime>
  <Words>475</Words>
  <Application>Microsoft Office PowerPoint</Application>
  <PresentationFormat>Widescreen</PresentationFormat>
  <Paragraphs>44</Paragraphs>
  <Slides>9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9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23" baseType="lpstr">
      <vt:lpstr>Raleway</vt:lpstr>
      <vt:lpstr>Arial</vt:lpstr>
      <vt:lpstr>Calibri</vt:lpstr>
      <vt:lpstr>Segoe UI</vt:lpstr>
      <vt:lpstr>Chapter Slide - Photo</vt:lpstr>
      <vt:lpstr>1_Chapter Slide - Photo</vt:lpstr>
      <vt:lpstr>1_Default Slide</vt:lpstr>
      <vt:lpstr>2_Default Slide</vt:lpstr>
      <vt:lpstr>3_Default Slide</vt:lpstr>
      <vt:lpstr>Firm Format - template_Blue</vt:lpstr>
      <vt:lpstr>3_Chapter Slide - Photo</vt:lpstr>
      <vt:lpstr>4_Default Slide</vt:lpstr>
      <vt:lpstr>5_Default Slide</vt:lpstr>
      <vt:lpstr>think-cell Slide</vt:lpstr>
      <vt:lpstr>EXPLANATORY PRESENTATION TO CLEPA R129 PROPOSALS </vt:lpstr>
      <vt:lpstr>Background</vt:lpstr>
      <vt:lpstr>GRSP-67-XX</vt:lpstr>
      <vt:lpstr>Digital User Guide Motivations</vt:lpstr>
      <vt:lpstr>Digital User Guide Philosophy</vt:lpstr>
      <vt:lpstr>CRS Installation Marking Example</vt:lpstr>
      <vt:lpstr>Quick-Start Guide Example</vt:lpstr>
      <vt:lpstr>Block Diagram</vt:lpstr>
      <vt:lpstr>MANY THANKS FOR YOUR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 Mc Millen</dc:creator>
  <cp:lastModifiedBy>Benedicte Boudol</cp:lastModifiedBy>
  <cp:revision>85</cp:revision>
  <cp:lastPrinted>2018-12-12T12:56:32Z</cp:lastPrinted>
  <dcterms:created xsi:type="dcterms:W3CDTF">2018-10-10T14:59:53Z</dcterms:created>
  <dcterms:modified xsi:type="dcterms:W3CDTF">2020-07-21T13:24:41Z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0x010100558ECF5FD60FF14187A9602284A48729</vt:lpwstr>
  </property>
</Properties>
</file>