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87" r:id="rId2"/>
    <p:sldId id="289" r:id="rId3"/>
    <p:sldId id="290" r:id="rId4"/>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9" autoAdjust="0"/>
    <p:restoredTop sz="94581" autoAdjust="0"/>
  </p:normalViewPr>
  <p:slideViewPr>
    <p:cSldViewPr>
      <p:cViewPr varScale="1">
        <p:scale>
          <a:sx n="120" d="100"/>
          <a:sy n="120" d="100"/>
        </p:scale>
        <p:origin x="1062" y="1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7/17/2020</a:t>
            </a:fld>
            <a:endParaRPr lang="en-US"/>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4"/>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17/07/2020</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059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113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885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a:t>Click to edit Master title style</a:t>
            </a:r>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a:latin typeface="Verdana" pitchFamily="34" charset="0"/>
                <a:ea typeface="Verdana" pitchFamily="34" charset="0"/>
                <a:cs typeface="Verdana" pitchFamily="34" charset="0"/>
              </a:rPr>
              <a:t>Main title here</a:t>
            </a:r>
            <a:endParaRPr lang="en-GB" sz="40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March and June 2020 sessions of WP.29 </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GRPE-67-04</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67th GRSP, 20-23 July 2020</a:t>
            </a:r>
          </a:p>
          <a:p>
            <a:pPr algn="r" eaLnBrk="1" hangingPunct="1"/>
            <a:r>
              <a:rPr lang="en-US" sz="1200" dirty="0">
                <a:solidFill>
                  <a:schemeClr val="bg1"/>
                </a:solidFill>
                <a:latin typeface="Times New Roman" pitchFamily="18" charset="0"/>
                <a:cs typeface="Times New Roman" pitchFamily="18" charset="0"/>
              </a:rPr>
              <a:t>Agenda item 17(a)</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March 2020 session</a:t>
            </a:r>
          </a:p>
          <a:p>
            <a:pPr>
              <a:spcBef>
                <a:spcPts val="0"/>
              </a:spcBef>
            </a:pPr>
            <a:endParaRPr lang="fr-FR" sz="2150" b="1" dirty="0"/>
          </a:p>
          <a:p>
            <a:pPr>
              <a:spcBef>
                <a:spcPts val="0"/>
              </a:spcBef>
            </a:pPr>
            <a:r>
              <a:rPr lang="fr-FR" sz="2150" dirty="0"/>
              <a:t>The 180th session of WP.29 </a:t>
            </a:r>
            <a:r>
              <a:rPr lang="fr-FR" sz="2150" dirty="0" err="1"/>
              <a:t>was</a:t>
            </a:r>
            <a:r>
              <a:rPr lang="fr-FR" sz="2150" dirty="0"/>
              <a:t> </a:t>
            </a:r>
            <a:r>
              <a:rPr lang="fr-FR" sz="2150" dirty="0" err="1"/>
              <a:t>held</a:t>
            </a:r>
            <a:r>
              <a:rPr lang="fr-FR" sz="2150" dirty="0"/>
              <a:t> as a </a:t>
            </a:r>
            <a:r>
              <a:rPr lang="fr-FR" sz="2150" dirty="0" err="1"/>
              <a:t>hybrid</a:t>
            </a:r>
            <a:r>
              <a:rPr lang="fr-FR" sz="2150" dirty="0"/>
              <a:t> meeting (</a:t>
            </a:r>
            <a:r>
              <a:rPr lang="fr-FR" sz="2150" dirty="0" err="1"/>
              <a:t>with</a:t>
            </a:r>
            <a:r>
              <a:rPr lang="fr-FR" sz="2150" dirty="0"/>
              <a:t> part of the audience </a:t>
            </a:r>
            <a:r>
              <a:rPr lang="fr-FR" sz="2150" dirty="0" err="1"/>
              <a:t>attending</a:t>
            </a:r>
            <a:r>
              <a:rPr lang="fr-FR" sz="2150" dirty="0"/>
              <a:t> </a:t>
            </a:r>
            <a:r>
              <a:rPr lang="fr-FR" sz="2150" dirty="0" err="1"/>
              <a:t>remotely</a:t>
            </a:r>
            <a:r>
              <a:rPr lang="fr-FR" sz="2150" dirty="0"/>
              <a:t>).</a:t>
            </a:r>
          </a:p>
          <a:p>
            <a:pPr>
              <a:spcBef>
                <a:spcPts val="0"/>
              </a:spcBef>
            </a:pPr>
            <a:endParaRPr lang="fr-CH" sz="2150" dirty="0"/>
          </a:p>
          <a:p>
            <a:pPr>
              <a:spcBef>
                <a:spcPts val="0"/>
              </a:spcBef>
            </a:pPr>
            <a:r>
              <a:rPr lang="en-US" sz="2150" dirty="0"/>
              <a:t>The Executive Committee of the 98 Agreement(AC.3) did not reach the quorum and could not convene and vote on UN GTR amendments. All the proposals of that session were submitted to the June session of AC.3 for consideration and vote.</a:t>
            </a:r>
          </a:p>
          <a:p>
            <a:pPr>
              <a:spcBef>
                <a:spcPts val="0"/>
              </a:spcBef>
            </a:pPr>
            <a:endParaRPr lang="en-US" sz="1100" dirty="0"/>
          </a:p>
          <a:p>
            <a:pPr>
              <a:spcBef>
                <a:spcPts val="0"/>
              </a:spcBef>
            </a:pPr>
            <a:r>
              <a:rPr lang="en-US" sz="2150" dirty="0"/>
              <a:t>The complete report is available at WP.29 website under the official symbol ECE/TRANS/WP.29/1151</a:t>
            </a:r>
          </a:p>
          <a:p>
            <a:pPr>
              <a:spcBef>
                <a:spcPts val="0"/>
              </a:spcBef>
            </a:pPr>
            <a:endParaRPr lang="en-US" sz="2150" dirty="0"/>
          </a:p>
          <a:p>
            <a:pPr>
              <a:spcBef>
                <a:spcPts val="0"/>
              </a:spcBef>
            </a:pPr>
            <a:endParaRPr lang="en-GB" sz="2150" dirty="0"/>
          </a:p>
        </p:txBody>
      </p:sp>
    </p:spTree>
    <p:extLst>
      <p:ext uri="{BB962C8B-B14F-4D97-AF65-F5344CB8AC3E}">
        <p14:creationId xmlns:p14="http://schemas.microsoft.com/office/powerpoint/2010/main" val="225651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March and June 2020 sessions of WP.29 </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GRPE-67-04</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67th GRSP, 20-23 July 2020</a:t>
            </a:r>
          </a:p>
          <a:p>
            <a:pPr algn="r" eaLnBrk="1" hangingPunct="1"/>
            <a:r>
              <a:rPr lang="en-US" sz="1200" dirty="0">
                <a:solidFill>
                  <a:schemeClr val="bg1"/>
                </a:solidFill>
                <a:latin typeface="Times New Roman" pitchFamily="18" charset="0"/>
                <a:cs typeface="Times New Roman" pitchFamily="18" charset="0"/>
              </a:rPr>
              <a:t>Agenda item 17(a)</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June 2020 session</a:t>
            </a:r>
          </a:p>
          <a:p>
            <a:pPr>
              <a:spcBef>
                <a:spcPts val="0"/>
              </a:spcBef>
            </a:pPr>
            <a:endParaRPr lang="fr-FR" sz="2150" b="1" dirty="0"/>
          </a:p>
          <a:p>
            <a:pPr>
              <a:spcBef>
                <a:spcPts val="0"/>
              </a:spcBef>
            </a:pPr>
            <a:r>
              <a:rPr lang="fr-FR" sz="2150" dirty="0"/>
              <a:t>The 181th session of WP.29 </a:t>
            </a:r>
            <a:r>
              <a:rPr lang="fr-FR" sz="2150" dirty="0" err="1"/>
              <a:t>was</a:t>
            </a:r>
            <a:r>
              <a:rPr lang="fr-FR" sz="2150" dirty="0"/>
              <a:t> </a:t>
            </a:r>
            <a:r>
              <a:rPr lang="fr-FR" sz="2150" dirty="0" err="1"/>
              <a:t>held</a:t>
            </a:r>
            <a:r>
              <a:rPr lang="fr-FR" sz="2150" dirty="0"/>
              <a:t> on-line official (</a:t>
            </a:r>
            <a:r>
              <a:rPr lang="fr-FR" sz="2150" dirty="0" err="1"/>
              <a:t>because</a:t>
            </a:r>
            <a:r>
              <a:rPr lang="fr-FR" sz="2150" dirty="0"/>
              <a:t> </a:t>
            </a:r>
            <a:r>
              <a:rPr lang="fr-FR" sz="2150" dirty="0" err="1"/>
              <a:t>with</a:t>
            </a:r>
            <a:r>
              <a:rPr lang="fr-FR" sz="2150" dirty="0"/>
              <a:t> translations) </a:t>
            </a:r>
            <a:r>
              <a:rPr lang="fr-FR" sz="2150" dirty="0" err="1"/>
              <a:t>with</a:t>
            </a:r>
            <a:r>
              <a:rPr lang="fr-FR" sz="2150" dirty="0"/>
              <a:t> all the participants </a:t>
            </a:r>
            <a:r>
              <a:rPr lang="fr-FR" sz="2150" dirty="0" err="1"/>
              <a:t>attending</a:t>
            </a:r>
            <a:r>
              <a:rPr lang="fr-FR" sz="2150" dirty="0"/>
              <a:t> </a:t>
            </a:r>
            <a:r>
              <a:rPr lang="fr-FR" sz="2150" dirty="0" err="1"/>
              <a:t>remotely</a:t>
            </a:r>
            <a:r>
              <a:rPr lang="fr-FR" sz="2150" dirty="0"/>
              <a:t>, </a:t>
            </a:r>
            <a:r>
              <a:rPr lang="fr-FR" sz="2150" dirty="0" err="1"/>
              <a:t>under</a:t>
            </a:r>
            <a:r>
              <a:rPr lang="fr-FR" sz="2150" dirty="0"/>
              <a:t> COVID-19 </a:t>
            </a:r>
            <a:r>
              <a:rPr lang="fr-FR" sz="2150" dirty="0" err="1"/>
              <a:t>special</a:t>
            </a:r>
            <a:r>
              <a:rPr lang="fr-FR" sz="2150" dirty="0"/>
              <a:t> </a:t>
            </a:r>
            <a:r>
              <a:rPr lang="fr-FR" sz="2150" dirty="0" err="1"/>
              <a:t>procedures</a:t>
            </a:r>
            <a:r>
              <a:rPr lang="fr-FR" sz="2150" dirty="0"/>
              <a:t>.</a:t>
            </a:r>
          </a:p>
          <a:p>
            <a:pPr>
              <a:spcBef>
                <a:spcPts val="0"/>
              </a:spcBef>
            </a:pPr>
            <a:endParaRPr lang="fr-FR" sz="2150" dirty="0"/>
          </a:p>
          <a:p>
            <a:pPr>
              <a:spcBef>
                <a:spcPts val="0"/>
              </a:spcBef>
            </a:pPr>
            <a:r>
              <a:rPr lang="fr-FR" sz="2150" dirty="0"/>
              <a:t>AC.1 </a:t>
            </a:r>
            <a:r>
              <a:rPr lang="fr-FR" sz="2150" dirty="0" err="1"/>
              <a:t>adopted</a:t>
            </a:r>
            <a:r>
              <a:rPr lang="fr-FR" sz="2150" dirty="0"/>
              <a:t> 1 new UN </a:t>
            </a:r>
            <a:r>
              <a:rPr lang="fr-FR" sz="2150" dirty="0" err="1"/>
              <a:t>Regulation</a:t>
            </a:r>
            <a:r>
              <a:rPr lang="fr-FR" sz="2150" dirty="0"/>
              <a:t>, 2 new </a:t>
            </a:r>
            <a:r>
              <a:rPr lang="fr-FR" sz="2150" dirty="0" err="1"/>
              <a:t>series</a:t>
            </a:r>
            <a:r>
              <a:rPr lang="fr-FR" sz="2150" dirty="0"/>
              <a:t> of </a:t>
            </a:r>
            <a:r>
              <a:rPr lang="fr-FR" sz="2150" dirty="0" err="1"/>
              <a:t>amendments</a:t>
            </a:r>
            <a:r>
              <a:rPr lang="fr-FR" sz="2150" dirty="0"/>
              <a:t> and 10 </a:t>
            </a:r>
            <a:r>
              <a:rPr lang="fr-FR" sz="2150" dirty="0" err="1"/>
              <a:t>supplements</a:t>
            </a:r>
            <a:r>
              <a:rPr lang="fr-FR" sz="2150" dirty="0"/>
              <a:t> to UN </a:t>
            </a:r>
            <a:r>
              <a:rPr lang="fr-FR" sz="2150" dirty="0" err="1"/>
              <a:t>Regulations</a:t>
            </a:r>
            <a:r>
              <a:rPr lang="fr-FR" sz="2150" dirty="0"/>
              <a:t> </a:t>
            </a:r>
            <a:r>
              <a:rPr lang="fr-FR" sz="2150" dirty="0" err="1"/>
              <a:t>under</a:t>
            </a:r>
            <a:r>
              <a:rPr lang="fr-FR" sz="2150" dirty="0"/>
              <a:t> the </a:t>
            </a:r>
            <a:r>
              <a:rPr lang="fr-FR" sz="2150" dirty="0" err="1"/>
              <a:t>responsibility</a:t>
            </a:r>
            <a:r>
              <a:rPr lang="fr-FR" sz="2150" dirty="0"/>
              <a:t> of GRSP.</a:t>
            </a:r>
          </a:p>
          <a:p>
            <a:pPr>
              <a:spcBef>
                <a:spcPts val="0"/>
              </a:spcBef>
            </a:pPr>
            <a:endParaRPr lang="fr-CH" sz="2150" dirty="0"/>
          </a:p>
          <a:p>
            <a:pPr>
              <a:spcBef>
                <a:spcPts val="0"/>
              </a:spcBef>
            </a:pPr>
            <a:r>
              <a:rPr lang="en-US" sz="2150" dirty="0"/>
              <a:t>AC.3  got the quorum and voted on UN GTRs amendments. None under GRSP responsibilities. </a:t>
            </a:r>
          </a:p>
          <a:p>
            <a:pPr>
              <a:spcBef>
                <a:spcPts val="0"/>
              </a:spcBef>
            </a:pPr>
            <a:endParaRPr lang="en-US" sz="2150" dirty="0"/>
          </a:p>
          <a:p>
            <a:pPr>
              <a:spcBef>
                <a:spcPts val="0"/>
              </a:spcBef>
            </a:pPr>
            <a:r>
              <a:rPr lang="en-US" sz="2150" dirty="0"/>
              <a:t>AC.3 endorsed the extension of one year of the mandate of the IWG on Deployable Pedestrian Protection Systems.</a:t>
            </a:r>
          </a:p>
          <a:p>
            <a:pPr>
              <a:spcBef>
                <a:spcPts val="0"/>
              </a:spcBef>
            </a:pPr>
            <a:endParaRPr lang="en-US" sz="2150" dirty="0"/>
          </a:p>
          <a:p>
            <a:pPr>
              <a:spcBef>
                <a:spcPts val="0"/>
              </a:spcBef>
            </a:pPr>
            <a:endParaRPr lang="en-US" sz="2150" dirty="0"/>
          </a:p>
          <a:p>
            <a:pPr>
              <a:spcBef>
                <a:spcPts val="0"/>
              </a:spcBef>
            </a:pPr>
            <a:endParaRPr lang="en-US" sz="1100" dirty="0"/>
          </a:p>
          <a:p>
            <a:pPr>
              <a:spcBef>
                <a:spcPts val="0"/>
              </a:spcBef>
            </a:pPr>
            <a:endParaRPr lang="en-US" sz="2150" dirty="0"/>
          </a:p>
          <a:p>
            <a:pPr>
              <a:spcBef>
                <a:spcPts val="0"/>
              </a:spcBef>
            </a:pPr>
            <a:endParaRPr lang="en-GB" sz="2150" dirty="0"/>
          </a:p>
        </p:txBody>
      </p:sp>
    </p:spTree>
    <p:extLst>
      <p:ext uri="{BB962C8B-B14F-4D97-AF65-F5344CB8AC3E}">
        <p14:creationId xmlns:p14="http://schemas.microsoft.com/office/powerpoint/2010/main" val="231985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a:solidFill>
                  <a:schemeClr val="bg1"/>
                </a:solidFill>
              </a:rPr>
              <a:t>Working Party on Passive Safety (GRSP)</a:t>
            </a:r>
            <a:br>
              <a:rPr lang="en-GB" sz="2400" dirty="0">
                <a:solidFill>
                  <a:schemeClr val="bg1"/>
                </a:solidFill>
              </a:rPr>
            </a:br>
            <a:r>
              <a:rPr lang="en-GB" sz="1800" dirty="0">
                <a:solidFill>
                  <a:schemeClr val="bg1"/>
                </a:solidFill>
              </a:rPr>
              <a:t>Highlights of the March and June 2020 sessions of WP.29 </a:t>
            </a:r>
            <a:endParaRPr lang="en-GB" sz="1800" b="1" dirty="0">
              <a:solidFill>
                <a:schemeClr val="bg1"/>
              </a:solidFill>
            </a:endParaRPr>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en-US" sz="1200" dirty="0">
                <a:solidFill>
                  <a:schemeClr val="bg1"/>
                </a:solidFill>
                <a:latin typeface="Times New Roman" pitchFamily="18" charset="0"/>
                <a:cs typeface="Times New Roman" pitchFamily="18" charset="0"/>
              </a:rPr>
              <a:t>Informal document </a:t>
            </a:r>
            <a:r>
              <a:rPr lang="en-US" sz="1200" b="1" dirty="0">
                <a:solidFill>
                  <a:schemeClr val="bg1"/>
                </a:solidFill>
                <a:latin typeface="Times New Roman" pitchFamily="18" charset="0"/>
                <a:cs typeface="Times New Roman" pitchFamily="18" charset="0"/>
              </a:rPr>
              <a:t>GRPE-67-04</a:t>
            </a:r>
            <a:endParaRPr lang="de-DE" sz="1200" dirty="0">
              <a:solidFill>
                <a:schemeClr val="bg1"/>
              </a:solidFill>
              <a:latin typeface="Times New Roman" pitchFamily="18" charset="0"/>
              <a:cs typeface="Times New Roman" pitchFamily="18" charset="0"/>
            </a:endParaRPr>
          </a:p>
          <a:p>
            <a:pPr algn="r"/>
            <a:r>
              <a:rPr lang="en-US" sz="1200" dirty="0">
                <a:solidFill>
                  <a:schemeClr val="bg1"/>
                </a:solidFill>
                <a:latin typeface="Times New Roman" pitchFamily="18" charset="0"/>
                <a:cs typeface="Times New Roman" pitchFamily="18" charset="0"/>
              </a:rPr>
              <a:t>67th GRSP, 20-23 July 2020</a:t>
            </a:r>
          </a:p>
          <a:p>
            <a:pPr algn="r" eaLnBrk="1" hangingPunct="1"/>
            <a:r>
              <a:rPr lang="en-US" sz="1200" dirty="0">
                <a:solidFill>
                  <a:schemeClr val="bg1"/>
                </a:solidFill>
                <a:latin typeface="Times New Roman" pitchFamily="18" charset="0"/>
                <a:cs typeface="Times New Roman" pitchFamily="18" charset="0"/>
              </a:rPr>
              <a:t>Agenda item 17(a)</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Note by the secretariat </a:t>
            </a:r>
            <a:endParaRPr lang="de-DE" sz="1200" dirty="0">
              <a:solidFill>
                <a:schemeClr val="bg1"/>
              </a:solidFill>
              <a:latin typeface="Times New Roman" pitchFamily="18" charset="0"/>
              <a:cs typeface="Times New Roman" pitchFamily="18" charset="0"/>
            </a:endParaRPr>
          </a:p>
        </p:txBody>
      </p:sp>
      <p:sp>
        <p:nvSpPr>
          <p:cNvPr id="7" name="Content Placeholder 2"/>
          <p:cNvSpPr>
            <a:spLocks noGrp="1"/>
          </p:cNvSpPr>
          <p:nvPr>
            <p:ph idx="1"/>
          </p:nvPr>
        </p:nvSpPr>
        <p:spPr>
          <a:xfrm>
            <a:off x="56456" y="1628723"/>
            <a:ext cx="9849544" cy="5229277"/>
          </a:xfrm>
        </p:spPr>
        <p:txBody>
          <a:bodyPr>
            <a:noAutofit/>
          </a:bodyPr>
          <a:lstStyle/>
          <a:p>
            <a:pPr>
              <a:spcBef>
                <a:spcPts val="0"/>
              </a:spcBef>
            </a:pPr>
            <a:r>
              <a:rPr lang="fr-FR" sz="2150" b="1" dirty="0"/>
              <a:t>Highlights of WP.29 June 2020 session</a:t>
            </a:r>
          </a:p>
          <a:p>
            <a:pPr>
              <a:spcBef>
                <a:spcPts val="0"/>
              </a:spcBef>
            </a:pPr>
            <a:endParaRPr lang="en-US" sz="2150" dirty="0"/>
          </a:p>
          <a:p>
            <a:pPr>
              <a:spcBef>
                <a:spcPts val="0"/>
              </a:spcBef>
            </a:pPr>
            <a:r>
              <a:rPr lang="en-US" sz="2150" dirty="0"/>
              <a:t>WP.29 endorsed the draft 2020 calendar of meetings, confirming:</a:t>
            </a:r>
          </a:p>
          <a:p>
            <a:pPr>
              <a:spcBef>
                <a:spcPts val="0"/>
              </a:spcBef>
            </a:pPr>
            <a:r>
              <a:rPr lang="en-US" sz="2150" dirty="0"/>
              <a:t> </a:t>
            </a:r>
          </a:p>
          <a:p>
            <a:pPr>
              <a:spcBef>
                <a:spcPts val="0"/>
              </a:spcBef>
            </a:pPr>
            <a:r>
              <a:rPr lang="en-US" sz="2150" dirty="0"/>
              <a:t>GRSP 68</a:t>
            </a:r>
            <a:r>
              <a:rPr lang="en-US" sz="2150" baseline="30000" dirty="0"/>
              <a:t>th</a:t>
            </a:r>
            <a:r>
              <a:rPr lang="en-US" sz="2150" dirty="0"/>
              <a:t> session starting on Monday 7 at 2:30 p.m. and concluding on </a:t>
            </a:r>
          </a:p>
          <a:p>
            <a:pPr>
              <a:spcBef>
                <a:spcPts val="0"/>
              </a:spcBef>
            </a:pPr>
            <a:r>
              <a:rPr lang="en-US" sz="2150" dirty="0"/>
              <a:t>Friday 11 at 12:30 December 2020.</a:t>
            </a:r>
          </a:p>
          <a:p>
            <a:pPr>
              <a:spcBef>
                <a:spcPts val="0"/>
              </a:spcBef>
            </a:pPr>
            <a:endParaRPr lang="en-US" sz="2150" dirty="0"/>
          </a:p>
          <a:p>
            <a:pPr>
              <a:spcBef>
                <a:spcPts val="0"/>
              </a:spcBef>
            </a:pPr>
            <a:r>
              <a:rPr lang="en-US" sz="2150" dirty="0"/>
              <a:t> Please note that the deadline for submission of official documents will be</a:t>
            </a:r>
          </a:p>
          <a:p>
            <a:pPr>
              <a:spcBef>
                <a:spcPts val="0"/>
              </a:spcBef>
            </a:pPr>
            <a:r>
              <a:rPr lang="en-US" sz="2150" dirty="0"/>
              <a:t>11 September 2020, twelve weeks before the meeting. </a:t>
            </a:r>
          </a:p>
          <a:p>
            <a:pPr>
              <a:spcBef>
                <a:spcPts val="0"/>
              </a:spcBef>
            </a:pPr>
            <a:endParaRPr lang="en-US" sz="2150" dirty="0"/>
          </a:p>
          <a:p>
            <a:pPr>
              <a:spcBef>
                <a:spcPts val="0"/>
              </a:spcBef>
            </a:pPr>
            <a:r>
              <a:rPr lang="en-US" sz="2150" dirty="0"/>
              <a:t>The complete report is available at WP.29 website under the official symbol ECE/TRANS/WP.29/1153.</a:t>
            </a:r>
          </a:p>
          <a:p>
            <a:pPr>
              <a:spcBef>
                <a:spcPts val="0"/>
              </a:spcBef>
            </a:pPr>
            <a:endParaRPr lang="en-US" sz="2150" dirty="0"/>
          </a:p>
          <a:p>
            <a:pPr>
              <a:spcBef>
                <a:spcPts val="0"/>
              </a:spcBef>
            </a:pPr>
            <a:endParaRPr lang="fr-FR" sz="2150" b="1" dirty="0"/>
          </a:p>
          <a:p>
            <a:pPr>
              <a:spcBef>
                <a:spcPts val="0"/>
              </a:spcBef>
            </a:pPr>
            <a:endParaRPr lang="en-US" sz="2150" dirty="0"/>
          </a:p>
          <a:p>
            <a:pPr>
              <a:spcBef>
                <a:spcPts val="0"/>
              </a:spcBef>
            </a:pPr>
            <a:endParaRPr lang="en-US" sz="2150" dirty="0"/>
          </a:p>
          <a:p>
            <a:pPr>
              <a:spcBef>
                <a:spcPts val="0"/>
              </a:spcBef>
            </a:pPr>
            <a:endParaRPr lang="en-US" sz="1100" dirty="0"/>
          </a:p>
          <a:p>
            <a:pPr>
              <a:spcBef>
                <a:spcPts val="0"/>
              </a:spcBef>
            </a:pPr>
            <a:endParaRPr lang="en-GB" sz="2150" dirty="0"/>
          </a:p>
        </p:txBody>
      </p:sp>
    </p:spTree>
    <p:extLst>
      <p:ext uri="{BB962C8B-B14F-4D97-AF65-F5344CB8AC3E}">
        <p14:creationId xmlns:p14="http://schemas.microsoft.com/office/powerpoint/2010/main" val="599011087"/>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3472</TotalTime>
  <Words>372</Words>
  <Application>Microsoft Office PowerPoint</Application>
  <PresentationFormat>A4 Paper (210x297 mm)</PresentationFormat>
  <Paragraphs>49</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Times New Roman</vt:lpstr>
      <vt:lpstr>Verdana</vt:lpstr>
      <vt:lpstr>Office Theme</vt:lpstr>
      <vt:lpstr>Working Party on Passive Safety (GRSP) Highlights of the March and June 2020 sessions of WP.29 </vt:lpstr>
      <vt:lpstr>Working Party on Passive Safety (GRSP) Highlights of the March and June 2020 sessions of WP.29 </vt:lpstr>
      <vt:lpstr>Working Party on Passive Safety (GRSP) Highlights of the March and June 2020 sessions of WP.29 </vt:lpstr>
    </vt:vector>
  </TitlesOfParts>
  <Company>ECE-ISU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Edoardo Gianotti</cp:lastModifiedBy>
  <cp:revision>217</cp:revision>
  <cp:lastPrinted>2019-05-20T06:59:44Z</cp:lastPrinted>
  <dcterms:created xsi:type="dcterms:W3CDTF">2014-05-01T14:51:01Z</dcterms:created>
  <dcterms:modified xsi:type="dcterms:W3CDTF">2020-07-17T13:40:38Z</dcterms:modified>
</cp:coreProperties>
</file>