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256" r:id="rId2"/>
    <p:sldId id="361" r:id="rId3"/>
    <p:sldId id="357" r:id="rId4"/>
    <p:sldId id="272" r:id="rId5"/>
    <p:sldId id="362" r:id="rId6"/>
    <p:sldId id="280" r:id="rId7"/>
    <p:sldId id="288" r:id="rId8"/>
    <p:sldId id="276" r:id="rId9"/>
    <p:sldId id="289" r:id="rId10"/>
    <p:sldId id="277" r:id="rId11"/>
    <p:sldId id="359" r:id="rId12"/>
    <p:sldId id="278" r:id="rId13"/>
    <p:sldId id="360" r:id="rId14"/>
    <p:sldId id="363" r:id="rId15"/>
    <p:sldId id="364" r:id="rId16"/>
    <p:sldId id="365" r:id="rId17"/>
    <p:sldId id="366" r:id="rId18"/>
    <p:sldId id="367" r:id="rId19"/>
    <p:sldId id="368" r:id="rId20"/>
    <p:sldId id="369" r:id="rId21"/>
    <p:sldId id="358" r:id="rId22"/>
    <p:sldId id="266" r:id="rId23"/>
  </p:sldIdLst>
  <p:sldSz cx="12192000" cy="6858000"/>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F95D3"/>
    <a:srgbClr val="EFEFEF"/>
    <a:srgbClr val="D9D9D9"/>
    <a:srgbClr val="5191CE"/>
    <a:srgbClr val="5497D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09" autoAdjust="0"/>
    <p:restoredTop sz="94660"/>
  </p:normalViewPr>
  <p:slideViewPr>
    <p:cSldViewPr snapToGrid="0" showGuides="1">
      <p:cViewPr varScale="1">
        <p:scale>
          <a:sx n="82" d="100"/>
          <a:sy n="82" d="100"/>
        </p:scale>
        <p:origin x="552" y="77"/>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1754503-B6EF-46B9-867C-A0E5C99FC358}" type="doc">
      <dgm:prSet loTypeId="urn:microsoft.com/office/officeart/2005/8/layout/arrow2" loCatId="process" qsTypeId="urn:microsoft.com/office/officeart/2005/8/quickstyle/simple1" qsCatId="simple" csTypeId="urn:microsoft.com/office/officeart/2005/8/colors/accent1_2" csCatId="accent1" phldr="1"/>
      <dgm:spPr/>
      <dgm:t>
        <a:bodyPr/>
        <a:lstStyle/>
        <a:p>
          <a:endParaRPr lang="en-GB"/>
        </a:p>
      </dgm:t>
    </dgm:pt>
    <dgm:pt modelId="{D9DF29B2-5034-4144-A918-4EFA93590DCE}">
      <dgm:prSet phldrT="[Text]" custT="1"/>
      <dgm:spPr/>
      <dgm:t>
        <a:bodyPr/>
        <a:lstStyle/>
        <a:p>
          <a:r>
            <a:rPr lang="en-US" sz="1300" b="1" dirty="0"/>
            <a:t>2017</a:t>
          </a:r>
        </a:p>
        <a:p>
          <a:r>
            <a:rPr lang="en-US" sz="1300" b="1" dirty="0"/>
            <a:t>79</a:t>
          </a:r>
          <a:r>
            <a:rPr lang="en-US" sz="1300" b="1" baseline="30000" dirty="0"/>
            <a:t>th</a:t>
          </a:r>
          <a:r>
            <a:rPr lang="en-US" sz="1300" b="1" dirty="0"/>
            <a:t> Annual session: </a:t>
          </a:r>
        </a:p>
        <a:p>
          <a:r>
            <a:rPr lang="en-US" sz="1300" b="1" dirty="0"/>
            <a:t>- Resolution</a:t>
          </a:r>
        </a:p>
        <a:p>
          <a:r>
            <a:rPr lang="en-US" sz="1300" b="1" dirty="0"/>
            <a:t>- ECE/TRANS/2017/R.1</a:t>
          </a:r>
          <a:endParaRPr lang="en-GB" sz="1300" dirty="0"/>
        </a:p>
      </dgm:t>
    </dgm:pt>
    <dgm:pt modelId="{AAD8F558-5D37-4EA9-86C3-C2CD0995F103}" type="parTrans" cxnId="{D98A2A68-3DCD-4D46-95DF-5FF21144017A}">
      <dgm:prSet/>
      <dgm:spPr/>
      <dgm:t>
        <a:bodyPr/>
        <a:lstStyle/>
        <a:p>
          <a:endParaRPr lang="en-GB"/>
        </a:p>
      </dgm:t>
    </dgm:pt>
    <dgm:pt modelId="{6ECDDC08-A5D7-4B03-A6A0-3AFFE89A96BB}" type="sibTrans" cxnId="{D98A2A68-3DCD-4D46-95DF-5FF21144017A}">
      <dgm:prSet/>
      <dgm:spPr/>
      <dgm:t>
        <a:bodyPr/>
        <a:lstStyle/>
        <a:p>
          <a:endParaRPr lang="en-GB"/>
        </a:p>
      </dgm:t>
    </dgm:pt>
    <dgm:pt modelId="{847C1F67-5AA6-417B-BFB9-1F61B26090F3}">
      <dgm:prSet phldrT="[Text]" custT="1"/>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en-US" sz="1400" b="1" dirty="0"/>
            <a:t>2018</a:t>
          </a:r>
        </a:p>
        <a:p>
          <a:pPr marL="0" marR="0" indent="0" defTabSz="914400" eaLnBrk="1" fontAlgn="auto" latinLnBrk="0" hangingPunct="1">
            <a:lnSpc>
              <a:spcPct val="100000"/>
            </a:lnSpc>
            <a:spcBef>
              <a:spcPts val="0"/>
            </a:spcBef>
            <a:spcAft>
              <a:spcPts val="0"/>
            </a:spcAft>
            <a:buClrTx/>
            <a:buSzTx/>
            <a:buFontTx/>
            <a:buNone/>
            <a:tabLst/>
            <a:defRPr/>
          </a:pPr>
          <a:r>
            <a:rPr lang="en-US" sz="1400" b="1" dirty="0"/>
            <a:t>80</a:t>
          </a:r>
          <a:r>
            <a:rPr lang="en-US" sz="1400" b="1" baseline="30000" dirty="0"/>
            <a:t>th</a:t>
          </a:r>
          <a:r>
            <a:rPr lang="en-US" sz="1400" b="1" dirty="0"/>
            <a:t> Annual session</a:t>
          </a:r>
        </a:p>
        <a:p>
          <a:pPr marL="0" marR="0" indent="0" defTabSz="914400" eaLnBrk="1" fontAlgn="auto" latinLnBrk="0" hangingPunct="1">
            <a:lnSpc>
              <a:spcPct val="100000"/>
            </a:lnSpc>
            <a:spcBef>
              <a:spcPts val="0"/>
            </a:spcBef>
            <a:spcAft>
              <a:spcPts val="0"/>
            </a:spcAft>
            <a:buClrTx/>
            <a:buSzTx/>
            <a:buFontTx/>
            <a:buNone/>
            <a:tabLst/>
            <a:defRPr/>
          </a:pPr>
          <a:r>
            <a:rPr lang="en-US" sz="1400" b="1" dirty="0"/>
            <a:t>- Discussion paper on ITC Strategy</a:t>
          </a:r>
        </a:p>
        <a:p>
          <a:pPr marL="0" marR="0" indent="0" defTabSz="914400" eaLnBrk="1" fontAlgn="auto" latinLnBrk="0" hangingPunct="1">
            <a:lnSpc>
              <a:spcPct val="100000"/>
            </a:lnSpc>
            <a:spcBef>
              <a:spcPts val="0"/>
            </a:spcBef>
            <a:spcAft>
              <a:spcPts val="0"/>
            </a:spcAft>
            <a:buClrTx/>
            <a:buSzTx/>
            <a:buFontTx/>
            <a:buNone/>
            <a:tabLst/>
            <a:defRPr/>
          </a:pPr>
          <a:r>
            <a:rPr lang="en-US" sz="1400" b="1" dirty="0"/>
            <a:t>- Background report</a:t>
          </a:r>
          <a:endParaRPr lang="en-GB" sz="1400" b="1" dirty="0"/>
        </a:p>
      </dgm:t>
    </dgm:pt>
    <dgm:pt modelId="{61998976-3014-4EC3-9410-7B7C2B288817}" type="parTrans" cxnId="{DE05336C-16B5-4BDF-B0C7-38824D3E726F}">
      <dgm:prSet/>
      <dgm:spPr/>
      <dgm:t>
        <a:bodyPr/>
        <a:lstStyle/>
        <a:p>
          <a:endParaRPr lang="en-GB"/>
        </a:p>
      </dgm:t>
    </dgm:pt>
    <dgm:pt modelId="{40999364-37FA-47DD-8D72-B88D61AFF4CC}" type="sibTrans" cxnId="{DE05336C-16B5-4BDF-B0C7-38824D3E726F}">
      <dgm:prSet/>
      <dgm:spPr/>
      <dgm:t>
        <a:bodyPr/>
        <a:lstStyle/>
        <a:p>
          <a:endParaRPr lang="en-GB"/>
        </a:p>
      </dgm:t>
    </dgm:pt>
    <dgm:pt modelId="{8C23FAE7-CD14-49C8-AC20-593FE7BAF692}">
      <dgm:prSet phldrT="[Text]" custT="1"/>
      <dgm:spPr/>
      <dgm:t>
        <a:bodyPr/>
        <a:lstStyle/>
        <a:p>
          <a:r>
            <a:rPr lang="en-US" sz="1400" b="1" dirty="0"/>
            <a:t>2019</a:t>
          </a:r>
        </a:p>
        <a:p>
          <a:r>
            <a:rPr lang="en-US" sz="1400" b="1" dirty="0"/>
            <a:t>81</a:t>
          </a:r>
          <a:r>
            <a:rPr lang="en-US" sz="1400" b="1" baseline="30000" dirty="0"/>
            <a:t>st</a:t>
          </a:r>
          <a:r>
            <a:rPr lang="en-US" sz="1400" b="1" dirty="0"/>
            <a:t> Annual session</a:t>
          </a:r>
        </a:p>
        <a:p>
          <a:r>
            <a:rPr lang="en-US" sz="1400" b="1" dirty="0"/>
            <a:t>Adoption of ITC Strategy 2030</a:t>
          </a:r>
          <a:endParaRPr lang="en-GB" sz="1400" b="1" dirty="0"/>
        </a:p>
      </dgm:t>
    </dgm:pt>
    <dgm:pt modelId="{2CCFC942-46B1-464F-A3F5-7082FD91E37A}" type="parTrans" cxnId="{C944F49C-15FF-4778-93C4-FB1F7F94A794}">
      <dgm:prSet/>
      <dgm:spPr/>
      <dgm:t>
        <a:bodyPr/>
        <a:lstStyle/>
        <a:p>
          <a:endParaRPr lang="en-GB"/>
        </a:p>
      </dgm:t>
    </dgm:pt>
    <dgm:pt modelId="{41FA10E9-7252-483A-BF07-2F8CB0B5EF99}" type="sibTrans" cxnId="{C944F49C-15FF-4778-93C4-FB1F7F94A794}">
      <dgm:prSet/>
      <dgm:spPr/>
      <dgm:t>
        <a:bodyPr/>
        <a:lstStyle/>
        <a:p>
          <a:endParaRPr lang="en-GB"/>
        </a:p>
      </dgm:t>
    </dgm:pt>
    <dgm:pt modelId="{02F29AD5-D8CE-456A-8EF2-558D10C6EB7D}" type="pres">
      <dgm:prSet presAssocID="{01754503-B6EF-46B9-867C-A0E5C99FC358}" presName="arrowDiagram" presStyleCnt="0">
        <dgm:presLayoutVars>
          <dgm:chMax val="5"/>
          <dgm:dir/>
          <dgm:resizeHandles val="exact"/>
        </dgm:presLayoutVars>
      </dgm:prSet>
      <dgm:spPr/>
    </dgm:pt>
    <dgm:pt modelId="{480A1EA4-8CAE-44E7-9D8E-3318A7F39BAB}" type="pres">
      <dgm:prSet presAssocID="{01754503-B6EF-46B9-867C-A0E5C99FC358}" presName="arrow" presStyleLbl="bgShp" presStyleIdx="0" presStyleCnt="1" custLinFactNeighborX="-200"/>
      <dgm:spPr/>
    </dgm:pt>
    <dgm:pt modelId="{CFFEA7F9-AC03-452F-96D6-B27F62F8D52A}" type="pres">
      <dgm:prSet presAssocID="{01754503-B6EF-46B9-867C-A0E5C99FC358}" presName="arrowDiagram3" presStyleCnt="0"/>
      <dgm:spPr/>
    </dgm:pt>
    <dgm:pt modelId="{E0964072-63F8-425F-A781-568426370AA9}" type="pres">
      <dgm:prSet presAssocID="{D9DF29B2-5034-4144-A918-4EFA93590DCE}" presName="bullet3a" presStyleLbl="node1" presStyleIdx="0" presStyleCnt="3"/>
      <dgm:spPr/>
    </dgm:pt>
    <dgm:pt modelId="{EA22365E-0673-49DF-B4D4-649F36845EB9}" type="pres">
      <dgm:prSet presAssocID="{D9DF29B2-5034-4144-A918-4EFA93590DCE}" presName="textBox3a" presStyleLbl="revTx" presStyleIdx="0" presStyleCnt="3" custScaleX="113304" custLinFactNeighborX="11231" custLinFactNeighborY="4197">
        <dgm:presLayoutVars>
          <dgm:bulletEnabled val="1"/>
        </dgm:presLayoutVars>
      </dgm:prSet>
      <dgm:spPr/>
    </dgm:pt>
    <dgm:pt modelId="{4D6DFB21-A4AB-44BD-B171-C7AAEC1E199C}" type="pres">
      <dgm:prSet presAssocID="{847C1F67-5AA6-417B-BFB9-1F61B26090F3}" presName="bullet3b" presStyleLbl="node1" presStyleIdx="1" presStyleCnt="3"/>
      <dgm:spPr/>
    </dgm:pt>
    <dgm:pt modelId="{9D0C6C5B-FA53-49F4-AA81-452BFC586D53}" type="pres">
      <dgm:prSet presAssocID="{847C1F67-5AA6-417B-BFB9-1F61B26090F3}" presName="textBox3b" presStyleLbl="revTx" presStyleIdx="1" presStyleCnt="3">
        <dgm:presLayoutVars>
          <dgm:bulletEnabled val="1"/>
        </dgm:presLayoutVars>
      </dgm:prSet>
      <dgm:spPr/>
    </dgm:pt>
    <dgm:pt modelId="{9EC2627F-615C-4934-8950-ADBA58C68E02}" type="pres">
      <dgm:prSet presAssocID="{8C23FAE7-CD14-49C8-AC20-593FE7BAF692}" presName="bullet3c" presStyleLbl="node1" presStyleIdx="2" presStyleCnt="3"/>
      <dgm:spPr/>
    </dgm:pt>
    <dgm:pt modelId="{898D5A3C-249D-4864-B763-F4506D568D39}" type="pres">
      <dgm:prSet presAssocID="{8C23FAE7-CD14-49C8-AC20-593FE7BAF692}" presName="textBox3c" presStyleLbl="revTx" presStyleIdx="2" presStyleCnt="3">
        <dgm:presLayoutVars>
          <dgm:bulletEnabled val="1"/>
        </dgm:presLayoutVars>
      </dgm:prSet>
      <dgm:spPr/>
    </dgm:pt>
  </dgm:ptLst>
  <dgm:cxnLst>
    <dgm:cxn modelId="{DB9B8202-47B1-4275-A4BB-89EB8262A30D}" type="presOf" srcId="{847C1F67-5AA6-417B-BFB9-1F61B26090F3}" destId="{9D0C6C5B-FA53-49F4-AA81-452BFC586D53}" srcOrd="0" destOrd="0" presId="urn:microsoft.com/office/officeart/2005/8/layout/arrow2"/>
    <dgm:cxn modelId="{A5A8A23B-E8FA-40E8-9019-FE39F12BF363}" type="presOf" srcId="{8C23FAE7-CD14-49C8-AC20-593FE7BAF692}" destId="{898D5A3C-249D-4864-B763-F4506D568D39}" srcOrd="0" destOrd="0" presId="urn:microsoft.com/office/officeart/2005/8/layout/arrow2"/>
    <dgm:cxn modelId="{D98A2A68-3DCD-4D46-95DF-5FF21144017A}" srcId="{01754503-B6EF-46B9-867C-A0E5C99FC358}" destId="{D9DF29B2-5034-4144-A918-4EFA93590DCE}" srcOrd="0" destOrd="0" parTransId="{AAD8F558-5D37-4EA9-86C3-C2CD0995F103}" sibTransId="{6ECDDC08-A5D7-4B03-A6A0-3AFFE89A96BB}"/>
    <dgm:cxn modelId="{DE05336C-16B5-4BDF-B0C7-38824D3E726F}" srcId="{01754503-B6EF-46B9-867C-A0E5C99FC358}" destId="{847C1F67-5AA6-417B-BFB9-1F61B26090F3}" srcOrd="1" destOrd="0" parTransId="{61998976-3014-4EC3-9410-7B7C2B288817}" sibTransId="{40999364-37FA-47DD-8D72-B88D61AFF4CC}"/>
    <dgm:cxn modelId="{C944F49C-15FF-4778-93C4-FB1F7F94A794}" srcId="{01754503-B6EF-46B9-867C-A0E5C99FC358}" destId="{8C23FAE7-CD14-49C8-AC20-593FE7BAF692}" srcOrd="2" destOrd="0" parTransId="{2CCFC942-46B1-464F-A3F5-7082FD91E37A}" sibTransId="{41FA10E9-7252-483A-BF07-2F8CB0B5EF99}"/>
    <dgm:cxn modelId="{23B0A3DE-52BB-4AF9-A0DC-A929E049C716}" type="presOf" srcId="{D9DF29B2-5034-4144-A918-4EFA93590DCE}" destId="{EA22365E-0673-49DF-B4D4-649F36845EB9}" srcOrd="0" destOrd="0" presId="urn:microsoft.com/office/officeart/2005/8/layout/arrow2"/>
    <dgm:cxn modelId="{D43368F8-F8A6-42F4-A87C-6667C996F2AF}" type="presOf" srcId="{01754503-B6EF-46B9-867C-A0E5C99FC358}" destId="{02F29AD5-D8CE-456A-8EF2-558D10C6EB7D}" srcOrd="0" destOrd="0" presId="urn:microsoft.com/office/officeart/2005/8/layout/arrow2"/>
    <dgm:cxn modelId="{1166C4F7-634C-42C0-98BE-79D9EEEE308D}" type="presParOf" srcId="{02F29AD5-D8CE-456A-8EF2-558D10C6EB7D}" destId="{480A1EA4-8CAE-44E7-9D8E-3318A7F39BAB}" srcOrd="0" destOrd="0" presId="urn:microsoft.com/office/officeart/2005/8/layout/arrow2"/>
    <dgm:cxn modelId="{CD0B8CC2-83D3-4306-B00F-DC0A218ED720}" type="presParOf" srcId="{02F29AD5-D8CE-456A-8EF2-558D10C6EB7D}" destId="{CFFEA7F9-AC03-452F-96D6-B27F62F8D52A}" srcOrd="1" destOrd="0" presId="urn:microsoft.com/office/officeart/2005/8/layout/arrow2"/>
    <dgm:cxn modelId="{23133CF0-FD03-43A5-8428-3462D909CFBF}" type="presParOf" srcId="{CFFEA7F9-AC03-452F-96D6-B27F62F8D52A}" destId="{E0964072-63F8-425F-A781-568426370AA9}" srcOrd="0" destOrd="0" presId="urn:microsoft.com/office/officeart/2005/8/layout/arrow2"/>
    <dgm:cxn modelId="{DBF4CEE0-0340-47F2-87A4-9EB73901DF5A}" type="presParOf" srcId="{CFFEA7F9-AC03-452F-96D6-B27F62F8D52A}" destId="{EA22365E-0673-49DF-B4D4-649F36845EB9}" srcOrd="1" destOrd="0" presId="urn:microsoft.com/office/officeart/2005/8/layout/arrow2"/>
    <dgm:cxn modelId="{486785CC-24B0-4EB5-82A6-0BC706ECA577}" type="presParOf" srcId="{CFFEA7F9-AC03-452F-96D6-B27F62F8D52A}" destId="{4D6DFB21-A4AB-44BD-B171-C7AAEC1E199C}" srcOrd="2" destOrd="0" presId="urn:microsoft.com/office/officeart/2005/8/layout/arrow2"/>
    <dgm:cxn modelId="{665293A7-6341-48D8-9AD3-A59B44CE3B0E}" type="presParOf" srcId="{CFFEA7F9-AC03-452F-96D6-B27F62F8D52A}" destId="{9D0C6C5B-FA53-49F4-AA81-452BFC586D53}" srcOrd="3" destOrd="0" presId="urn:microsoft.com/office/officeart/2005/8/layout/arrow2"/>
    <dgm:cxn modelId="{C26B1754-C5D7-4E99-A35A-E4850192E5A9}" type="presParOf" srcId="{CFFEA7F9-AC03-452F-96D6-B27F62F8D52A}" destId="{9EC2627F-615C-4934-8950-ADBA58C68E02}" srcOrd="4" destOrd="0" presId="urn:microsoft.com/office/officeart/2005/8/layout/arrow2"/>
    <dgm:cxn modelId="{94FC9BD9-CE6E-4A61-8140-37EDA35F7F60}" type="presParOf" srcId="{CFFEA7F9-AC03-452F-96D6-B27F62F8D52A}" destId="{898D5A3C-249D-4864-B763-F4506D568D39}" srcOrd="5" destOrd="0" presId="urn:microsoft.com/office/officeart/2005/8/layout/arrow2"/>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D16FCA0-09FA-43C2-9E01-81622079CD3A}" type="doc">
      <dgm:prSet loTypeId="urn:microsoft.com/office/officeart/2005/8/layout/radial2" loCatId="relationship" qsTypeId="urn:microsoft.com/office/officeart/2005/8/quickstyle/simple1" qsCatId="simple" csTypeId="urn:microsoft.com/office/officeart/2005/8/colors/accent1_2" csCatId="accent1" phldr="1"/>
      <dgm:spPr/>
      <dgm:t>
        <a:bodyPr/>
        <a:lstStyle/>
        <a:p>
          <a:endParaRPr lang="en-US"/>
        </a:p>
      </dgm:t>
    </dgm:pt>
    <dgm:pt modelId="{7BCBD561-4D7B-47D3-BF08-0F843D03B7E5}">
      <dgm:prSet phldrT="[Text]"/>
      <dgm:spPr/>
      <dgm:t>
        <a:bodyPr/>
        <a:lstStyle/>
        <a:p>
          <a:r>
            <a:rPr lang="en-US" dirty="0">
              <a:solidFill>
                <a:schemeClr val="bg1"/>
              </a:solidFill>
            </a:rPr>
            <a:t>Aviation</a:t>
          </a:r>
        </a:p>
      </dgm:t>
    </dgm:pt>
    <dgm:pt modelId="{63C3E6DB-9683-4485-99E2-ED23CAA15FA1}" type="parTrans" cxnId="{91C2DE8D-517E-4A9A-90A7-F576F5309D7C}">
      <dgm:prSet/>
      <dgm:spPr/>
      <dgm:t>
        <a:bodyPr/>
        <a:lstStyle/>
        <a:p>
          <a:endParaRPr lang="en-US">
            <a:solidFill>
              <a:srgbClr val="0070C0"/>
            </a:solidFill>
          </a:endParaRPr>
        </a:p>
      </dgm:t>
    </dgm:pt>
    <dgm:pt modelId="{AB5BDEE1-C320-44E4-8C65-A4F79D9C4A29}" type="sibTrans" cxnId="{91C2DE8D-517E-4A9A-90A7-F576F5309D7C}">
      <dgm:prSet/>
      <dgm:spPr/>
      <dgm:t>
        <a:bodyPr/>
        <a:lstStyle/>
        <a:p>
          <a:endParaRPr lang="en-US">
            <a:solidFill>
              <a:srgbClr val="0070C0"/>
            </a:solidFill>
          </a:endParaRPr>
        </a:p>
      </dgm:t>
    </dgm:pt>
    <dgm:pt modelId="{119D2328-5844-4876-80D4-2DA275F8B13C}">
      <dgm:prSet phldrT="[Text]"/>
      <dgm:spPr/>
      <dgm:t>
        <a:bodyPr/>
        <a:lstStyle/>
        <a:p>
          <a:r>
            <a:rPr lang="en-US" dirty="0">
              <a:solidFill>
                <a:srgbClr val="0070C0"/>
              </a:solidFill>
            </a:rPr>
            <a:t>ICAO</a:t>
          </a:r>
        </a:p>
      </dgm:t>
    </dgm:pt>
    <dgm:pt modelId="{F7A71A55-AA74-4273-A5EE-209DB5E84F74}" type="parTrans" cxnId="{062362BA-D8D3-4714-9284-2D0BD94BBCAE}">
      <dgm:prSet/>
      <dgm:spPr/>
      <dgm:t>
        <a:bodyPr/>
        <a:lstStyle/>
        <a:p>
          <a:endParaRPr lang="en-US">
            <a:solidFill>
              <a:srgbClr val="0070C0"/>
            </a:solidFill>
          </a:endParaRPr>
        </a:p>
      </dgm:t>
    </dgm:pt>
    <dgm:pt modelId="{F3B1DB08-10E3-40E2-8608-2BF0905B09DE}" type="sibTrans" cxnId="{062362BA-D8D3-4714-9284-2D0BD94BBCAE}">
      <dgm:prSet/>
      <dgm:spPr/>
      <dgm:t>
        <a:bodyPr/>
        <a:lstStyle/>
        <a:p>
          <a:endParaRPr lang="en-US">
            <a:solidFill>
              <a:srgbClr val="0070C0"/>
            </a:solidFill>
          </a:endParaRPr>
        </a:p>
      </dgm:t>
    </dgm:pt>
    <dgm:pt modelId="{759DD2AA-D611-45F7-8AA7-DDB08ED91B35}">
      <dgm:prSet phldrT="[Text]"/>
      <dgm:spPr/>
      <dgm:t>
        <a:bodyPr/>
        <a:lstStyle/>
        <a:p>
          <a:r>
            <a:rPr lang="en-US" dirty="0">
              <a:solidFill>
                <a:schemeClr val="bg1"/>
              </a:solidFill>
            </a:rPr>
            <a:t>Maritime</a:t>
          </a:r>
        </a:p>
      </dgm:t>
    </dgm:pt>
    <dgm:pt modelId="{CC127DED-1D5B-44A4-AAFB-5FC532395331}" type="parTrans" cxnId="{3793C75E-03BD-49FA-B6C1-DBEBBC1D2D38}">
      <dgm:prSet/>
      <dgm:spPr/>
      <dgm:t>
        <a:bodyPr/>
        <a:lstStyle/>
        <a:p>
          <a:endParaRPr lang="en-US">
            <a:solidFill>
              <a:srgbClr val="0070C0"/>
            </a:solidFill>
          </a:endParaRPr>
        </a:p>
      </dgm:t>
    </dgm:pt>
    <dgm:pt modelId="{6EF68CB9-D1EF-4D12-BDFF-1A2A680D4F18}" type="sibTrans" cxnId="{3793C75E-03BD-49FA-B6C1-DBEBBC1D2D38}">
      <dgm:prSet/>
      <dgm:spPr/>
      <dgm:t>
        <a:bodyPr/>
        <a:lstStyle/>
        <a:p>
          <a:endParaRPr lang="en-US">
            <a:solidFill>
              <a:srgbClr val="0070C0"/>
            </a:solidFill>
          </a:endParaRPr>
        </a:p>
      </dgm:t>
    </dgm:pt>
    <dgm:pt modelId="{255980A3-328B-40B4-A43F-872A47BCA1B4}">
      <dgm:prSet phldrT="[Text]"/>
      <dgm:spPr/>
      <dgm:t>
        <a:bodyPr/>
        <a:lstStyle/>
        <a:p>
          <a:r>
            <a:rPr lang="en-US" dirty="0">
              <a:solidFill>
                <a:srgbClr val="0070C0"/>
              </a:solidFill>
            </a:rPr>
            <a:t>IMO</a:t>
          </a:r>
        </a:p>
      </dgm:t>
    </dgm:pt>
    <dgm:pt modelId="{2B4E544D-A8F1-4A5D-898E-3684974CB6C1}" type="parTrans" cxnId="{E1614AD7-9021-4BDD-9267-3F95F0E428A2}">
      <dgm:prSet/>
      <dgm:spPr/>
      <dgm:t>
        <a:bodyPr/>
        <a:lstStyle/>
        <a:p>
          <a:endParaRPr lang="en-US">
            <a:solidFill>
              <a:srgbClr val="0070C0"/>
            </a:solidFill>
          </a:endParaRPr>
        </a:p>
      </dgm:t>
    </dgm:pt>
    <dgm:pt modelId="{BCEBE904-DE34-4EC3-A948-07BC1746B00B}" type="sibTrans" cxnId="{E1614AD7-9021-4BDD-9267-3F95F0E428A2}">
      <dgm:prSet/>
      <dgm:spPr/>
      <dgm:t>
        <a:bodyPr/>
        <a:lstStyle/>
        <a:p>
          <a:endParaRPr lang="en-US">
            <a:solidFill>
              <a:srgbClr val="0070C0"/>
            </a:solidFill>
          </a:endParaRPr>
        </a:p>
      </dgm:t>
    </dgm:pt>
    <dgm:pt modelId="{1AB99AAD-B5A4-4412-85DB-39619EF410DB}">
      <dgm:prSet phldrT="[Text]"/>
      <dgm:spPr/>
      <dgm:t>
        <a:bodyPr/>
        <a:lstStyle/>
        <a:p>
          <a:r>
            <a:rPr lang="en-US" dirty="0">
              <a:solidFill>
                <a:schemeClr val="bg1"/>
              </a:solidFill>
            </a:rPr>
            <a:t>Inland Transport</a:t>
          </a:r>
        </a:p>
      </dgm:t>
    </dgm:pt>
    <dgm:pt modelId="{E78C9C08-5EC3-4D3D-BDF6-CF899E435C57}" type="parTrans" cxnId="{3E94E394-4DEE-42D5-9CBF-57353C190A36}">
      <dgm:prSet/>
      <dgm:spPr/>
      <dgm:t>
        <a:bodyPr/>
        <a:lstStyle/>
        <a:p>
          <a:endParaRPr lang="en-US">
            <a:solidFill>
              <a:srgbClr val="0070C0"/>
            </a:solidFill>
          </a:endParaRPr>
        </a:p>
      </dgm:t>
    </dgm:pt>
    <dgm:pt modelId="{2DF39F5A-2080-4E6C-B268-B31FA58B38E1}" type="sibTrans" cxnId="{3E94E394-4DEE-42D5-9CBF-57353C190A36}">
      <dgm:prSet/>
      <dgm:spPr/>
      <dgm:t>
        <a:bodyPr/>
        <a:lstStyle/>
        <a:p>
          <a:endParaRPr lang="en-US">
            <a:solidFill>
              <a:srgbClr val="0070C0"/>
            </a:solidFill>
          </a:endParaRPr>
        </a:p>
      </dgm:t>
    </dgm:pt>
    <dgm:pt modelId="{EE1328DE-F056-420A-BA6B-C5FA60C39135}">
      <dgm:prSet phldrT="[Text]"/>
      <dgm:spPr/>
      <dgm:t>
        <a:bodyPr/>
        <a:lstStyle/>
        <a:p>
          <a:r>
            <a:rPr lang="en-US" dirty="0">
              <a:solidFill>
                <a:srgbClr val="0070C0"/>
              </a:solidFill>
            </a:rPr>
            <a:t>UNECE (ITC)</a:t>
          </a:r>
        </a:p>
      </dgm:t>
    </dgm:pt>
    <dgm:pt modelId="{2329C3BE-41B9-4731-876D-3C3418E39119}" type="parTrans" cxnId="{339E6244-1AFC-419E-85D9-882652BFE72D}">
      <dgm:prSet/>
      <dgm:spPr/>
      <dgm:t>
        <a:bodyPr/>
        <a:lstStyle/>
        <a:p>
          <a:endParaRPr lang="en-US">
            <a:solidFill>
              <a:srgbClr val="0070C0"/>
            </a:solidFill>
          </a:endParaRPr>
        </a:p>
      </dgm:t>
    </dgm:pt>
    <dgm:pt modelId="{51FFD25E-8770-4173-A25C-78C7BF18A465}" type="sibTrans" cxnId="{339E6244-1AFC-419E-85D9-882652BFE72D}">
      <dgm:prSet/>
      <dgm:spPr/>
      <dgm:t>
        <a:bodyPr/>
        <a:lstStyle/>
        <a:p>
          <a:endParaRPr lang="en-US">
            <a:solidFill>
              <a:srgbClr val="0070C0"/>
            </a:solidFill>
          </a:endParaRPr>
        </a:p>
      </dgm:t>
    </dgm:pt>
    <dgm:pt modelId="{ED97F9E2-15B0-4353-A140-CCC03CAAEDA5}" type="pres">
      <dgm:prSet presAssocID="{7D16FCA0-09FA-43C2-9E01-81622079CD3A}" presName="composite" presStyleCnt="0">
        <dgm:presLayoutVars>
          <dgm:chMax val="5"/>
          <dgm:dir/>
          <dgm:animLvl val="ctr"/>
          <dgm:resizeHandles val="exact"/>
        </dgm:presLayoutVars>
      </dgm:prSet>
      <dgm:spPr/>
    </dgm:pt>
    <dgm:pt modelId="{AAE3BF78-9D1B-405C-BEDA-A6D01401EEDA}" type="pres">
      <dgm:prSet presAssocID="{7D16FCA0-09FA-43C2-9E01-81622079CD3A}" presName="cycle" presStyleCnt="0"/>
      <dgm:spPr/>
    </dgm:pt>
    <dgm:pt modelId="{B6A0E155-06A9-45C5-A28C-FC9FAE284558}" type="pres">
      <dgm:prSet presAssocID="{7D16FCA0-09FA-43C2-9E01-81622079CD3A}" presName="centerShape" presStyleCnt="0"/>
      <dgm:spPr/>
    </dgm:pt>
    <dgm:pt modelId="{0720F79A-BAAE-432D-A202-9D1E3D8B86F6}" type="pres">
      <dgm:prSet presAssocID="{7D16FCA0-09FA-43C2-9E01-81622079CD3A}" presName="connSite" presStyleLbl="node1" presStyleIdx="0" presStyleCnt="4"/>
      <dgm:spPr/>
    </dgm:pt>
    <dgm:pt modelId="{FBF0E588-E62A-4F7D-8344-45E7A4BAB794}" type="pres">
      <dgm:prSet presAssocID="{7D16FCA0-09FA-43C2-9E01-81622079CD3A}" presName="visible" presStyleLbl="node1" presStyleIdx="0" presStyleCnt="4"/>
      <dgm:spPr/>
    </dgm:pt>
    <dgm:pt modelId="{7B2CC662-4768-4FCA-990C-C9E43EDC751F}" type="pres">
      <dgm:prSet presAssocID="{63C3E6DB-9683-4485-99E2-ED23CAA15FA1}" presName="Name25" presStyleLbl="parChTrans1D1" presStyleIdx="0" presStyleCnt="3"/>
      <dgm:spPr/>
    </dgm:pt>
    <dgm:pt modelId="{348CDCB2-2F71-45F4-9757-6A9B86EC5AD5}" type="pres">
      <dgm:prSet presAssocID="{7BCBD561-4D7B-47D3-BF08-0F843D03B7E5}" presName="node" presStyleCnt="0"/>
      <dgm:spPr/>
    </dgm:pt>
    <dgm:pt modelId="{A667AE69-87A5-4CCC-ACA9-91913C9C3B6E}" type="pres">
      <dgm:prSet presAssocID="{7BCBD561-4D7B-47D3-BF08-0F843D03B7E5}" presName="parentNode" presStyleLbl="node1" presStyleIdx="1" presStyleCnt="4">
        <dgm:presLayoutVars>
          <dgm:chMax val="1"/>
          <dgm:bulletEnabled val="1"/>
        </dgm:presLayoutVars>
      </dgm:prSet>
      <dgm:spPr/>
    </dgm:pt>
    <dgm:pt modelId="{2CB16957-F5A9-4308-AF1D-B2A536FA3BF0}" type="pres">
      <dgm:prSet presAssocID="{7BCBD561-4D7B-47D3-BF08-0F843D03B7E5}" presName="childNode" presStyleLbl="revTx" presStyleIdx="0" presStyleCnt="3">
        <dgm:presLayoutVars>
          <dgm:bulletEnabled val="1"/>
        </dgm:presLayoutVars>
      </dgm:prSet>
      <dgm:spPr/>
    </dgm:pt>
    <dgm:pt modelId="{37B18D06-6051-4DF8-8831-0047EB71F2EE}" type="pres">
      <dgm:prSet presAssocID="{CC127DED-1D5B-44A4-AAFB-5FC532395331}" presName="Name25" presStyleLbl="parChTrans1D1" presStyleIdx="1" presStyleCnt="3"/>
      <dgm:spPr/>
    </dgm:pt>
    <dgm:pt modelId="{57AFD4A0-FA08-4887-A322-1139EF40F986}" type="pres">
      <dgm:prSet presAssocID="{759DD2AA-D611-45F7-8AA7-DDB08ED91B35}" presName="node" presStyleCnt="0"/>
      <dgm:spPr/>
    </dgm:pt>
    <dgm:pt modelId="{7C136472-2CD6-4E32-8905-7CD42379809A}" type="pres">
      <dgm:prSet presAssocID="{759DD2AA-D611-45F7-8AA7-DDB08ED91B35}" presName="parentNode" presStyleLbl="node1" presStyleIdx="2" presStyleCnt="4">
        <dgm:presLayoutVars>
          <dgm:chMax val="1"/>
          <dgm:bulletEnabled val="1"/>
        </dgm:presLayoutVars>
      </dgm:prSet>
      <dgm:spPr/>
    </dgm:pt>
    <dgm:pt modelId="{65BA1AF7-E2F2-44B8-8620-74FD6559F05A}" type="pres">
      <dgm:prSet presAssocID="{759DD2AA-D611-45F7-8AA7-DDB08ED91B35}" presName="childNode" presStyleLbl="revTx" presStyleIdx="1" presStyleCnt="3">
        <dgm:presLayoutVars>
          <dgm:bulletEnabled val="1"/>
        </dgm:presLayoutVars>
      </dgm:prSet>
      <dgm:spPr/>
    </dgm:pt>
    <dgm:pt modelId="{62DFABDD-1F38-4DD7-B0F1-D7D17F2E2655}" type="pres">
      <dgm:prSet presAssocID="{E78C9C08-5EC3-4D3D-BDF6-CF899E435C57}" presName="Name25" presStyleLbl="parChTrans1D1" presStyleIdx="2" presStyleCnt="3"/>
      <dgm:spPr/>
    </dgm:pt>
    <dgm:pt modelId="{FF380105-0A7A-4F01-B379-93BE0D0D7082}" type="pres">
      <dgm:prSet presAssocID="{1AB99AAD-B5A4-4412-85DB-39619EF410DB}" presName="node" presStyleCnt="0"/>
      <dgm:spPr/>
    </dgm:pt>
    <dgm:pt modelId="{18A18440-D659-47EB-84B9-86D13C24E605}" type="pres">
      <dgm:prSet presAssocID="{1AB99AAD-B5A4-4412-85DB-39619EF410DB}" presName="parentNode" presStyleLbl="node1" presStyleIdx="3" presStyleCnt="4" custScaleX="103281">
        <dgm:presLayoutVars>
          <dgm:chMax val="1"/>
          <dgm:bulletEnabled val="1"/>
        </dgm:presLayoutVars>
      </dgm:prSet>
      <dgm:spPr/>
    </dgm:pt>
    <dgm:pt modelId="{DBC2F596-27C3-41B0-A454-B3E4329D6736}" type="pres">
      <dgm:prSet presAssocID="{1AB99AAD-B5A4-4412-85DB-39619EF410DB}" presName="childNode" presStyleLbl="revTx" presStyleIdx="2" presStyleCnt="3">
        <dgm:presLayoutVars>
          <dgm:bulletEnabled val="1"/>
        </dgm:presLayoutVars>
      </dgm:prSet>
      <dgm:spPr/>
    </dgm:pt>
  </dgm:ptLst>
  <dgm:cxnLst>
    <dgm:cxn modelId="{C6537B00-4396-4E0E-B94C-F0AB31786182}" type="presOf" srcId="{E78C9C08-5EC3-4D3D-BDF6-CF899E435C57}" destId="{62DFABDD-1F38-4DD7-B0F1-D7D17F2E2655}" srcOrd="0" destOrd="0" presId="urn:microsoft.com/office/officeart/2005/8/layout/radial2"/>
    <dgm:cxn modelId="{77B44B22-1796-4693-8FA1-166133BC2E04}" type="presOf" srcId="{7BCBD561-4D7B-47D3-BF08-0F843D03B7E5}" destId="{A667AE69-87A5-4CCC-ACA9-91913C9C3B6E}" srcOrd="0" destOrd="0" presId="urn:microsoft.com/office/officeart/2005/8/layout/radial2"/>
    <dgm:cxn modelId="{20BE282B-8CF3-4C22-9465-110FB99E3C9D}" type="presOf" srcId="{759DD2AA-D611-45F7-8AA7-DDB08ED91B35}" destId="{7C136472-2CD6-4E32-8905-7CD42379809A}" srcOrd="0" destOrd="0" presId="urn:microsoft.com/office/officeart/2005/8/layout/radial2"/>
    <dgm:cxn modelId="{3793C75E-03BD-49FA-B6C1-DBEBBC1D2D38}" srcId="{7D16FCA0-09FA-43C2-9E01-81622079CD3A}" destId="{759DD2AA-D611-45F7-8AA7-DDB08ED91B35}" srcOrd="1" destOrd="0" parTransId="{CC127DED-1D5B-44A4-AAFB-5FC532395331}" sibTransId="{6EF68CB9-D1EF-4D12-BDFF-1A2A680D4F18}"/>
    <dgm:cxn modelId="{339E6244-1AFC-419E-85D9-882652BFE72D}" srcId="{1AB99AAD-B5A4-4412-85DB-39619EF410DB}" destId="{EE1328DE-F056-420A-BA6B-C5FA60C39135}" srcOrd="0" destOrd="0" parTransId="{2329C3BE-41B9-4731-876D-3C3418E39119}" sibTransId="{51FFD25E-8770-4173-A25C-78C7BF18A465}"/>
    <dgm:cxn modelId="{29FFF97F-751F-47B8-982B-5E3F5070974B}" type="presOf" srcId="{255980A3-328B-40B4-A43F-872A47BCA1B4}" destId="{65BA1AF7-E2F2-44B8-8620-74FD6559F05A}" srcOrd="0" destOrd="0" presId="urn:microsoft.com/office/officeart/2005/8/layout/radial2"/>
    <dgm:cxn modelId="{0FAFC087-355F-4F6F-B934-7C199BBBDFC0}" type="presOf" srcId="{CC127DED-1D5B-44A4-AAFB-5FC532395331}" destId="{37B18D06-6051-4DF8-8831-0047EB71F2EE}" srcOrd="0" destOrd="0" presId="urn:microsoft.com/office/officeart/2005/8/layout/radial2"/>
    <dgm:cxn modelId="{91C2DE8D-517E-4A9A-90A7-F576F5309D7C}" srcId="{7D16FCA0-09FA-43C2-9E01-81622079CD3A}" destId="{7BCBD561-4D7B-47D3-BF08-0F843D03B7E5}" srcOrd="0" destOrd="0" parTransId="{63C3E6DB-9683-4485-99E2-ED23CAA15FA1}" sibTransId="{AB5BDEE1-C320-44E4-8C65-A4F79D9C4A29}"/>
    <dgm:cxn modelId="{3E94E394-4DEE-42D5-9CBF-57353C190A36}" srcId="{7D16FCA0-09FA-43C2-9E01-81622079CD3A}" destId="{1AB99AAD-B5A4-4412-85DB-39619EF410DB}" srcOrd="2" destOrd="0" parTransId="{E78C9C08-5EC3-4D3D-BDF6-CF899E435C57}" sibTransId="{2DF39F5A-2080-4E6C-B268-B31FA58B38E1}"/>
    <dgm:cxn modelId="{C272ECA0-5C54-4901-B166-2413E827FFEE}" type="presOf" srcId="{EE1328DE-F056-420A-BA6B-C5FA60C39135}" destId="{DBC2F596-27C3-41B0-A454-B3E4329D6736}" srcOrd="0" destOrd="0" presId="urn:microsoft.com/office/officeart/2005/8/layout/radial2"/>
    <dgm:cxn modelId="{E43303B8-6773-46AB-A94C-93293E08411E}" type="presOf" srcId="{63C3E6DB-9683-4485-99E2-ED23CAA15FA1}" destId="{7B2CC662-4768-4FCA-990C-C9E43EDC751F}" srcOrd="0" destOrd="0" presId="urn:microsoft.com/office/officeart/2005/8/layout/radial2"/>
    <dgm:cxn modelId="{062362BA-D8D3-4714-9284-2D0BD94BBCAE}" srcId="{7BCBD561-4D7B-47D3-BF08-0F843D03B7E5}" destId="{119D2328-5844-4876-80D4-2DA275F8B13C}" srcOrd="0" destOrd="0" parTransId="{F7A71A55-AA74-4273-A5EE-209DB5E84F74}" sibTransId="{F3B1DB08-10E3-40E2-8608-2BF0905B09DE}"/>
    <dgm:cxn modelId="{40B09FC8-A358-4A80-9C59-D9F5C37B7503}" type="presOf" srcId="{7D16FCA0-09FA-43C2-9E01-81622079CD3A}" destId="{ED97F9E2-15B0-4353-A140-CCC03CAAEDA5}" srcOrd="0" destOrd="0" presId="urn:microsoft.com/office/officeart/2005/8/layout/radial2"/>
    <dgm:cxn modelId="{E1614AD7-9021-4BDD-9267-3F95F0E428A2}" srcId="{759DD2AA-D611-45F7-8AA7-DDB08ED91B35}" destId="{255980A3-328B-40B4-A43F-872A47BCA1B4}" srcOrd="0" destOrd="0" parTransId="{2B4E544D-A8F1-4A5D-898E-3684974CB6C1}" sibTransId="{BCEBE904-DE34-4EC3-A948-07BC1746B00B}"/>
    <dgm:cxn modelId="{48705AF7-E99E-404A-9692-5ECA45D7D5B1}" type="presOf" srcId="{1AB99AAD-B5A4-4412-85DB-39619EF410DB}" destId="{18A18440-D659-47EB-84B9-86D13C24E605}" srcOrd="0" destOrd="0" presId="urn:microsoft.com/office/officeart/2005/8/layout/radial2"/>
    <dgm:cxn modelId="{CCE31BF8-5DDE-4DC6-9393-43CF4BABA475}" type="presOf" srcId="{119D2328-5844-4876-80D4-2DA275F8B13C}" destId="{2CB16957-F5A9-4308-AF1D-B2A536FA3BF0}" srcOrd="0" destOrd="0" presId="urn:microsoft.com/office/officeart/2005/8/layout/radial2"/>
    <dgm:cxn modelId="{1240920A-301A-49FC-85EF-C0A26D4D09AE}" type="presParOf" srcId="{ED97F9E2-15B0-4353-A140-CCC03CAAEDA5}" destId="{AAE3BF78-9D1B-405C-BEDA-A6D01401EEDA}" srcOrd="0" destOrd="0" presId="urn:microsoft.com/office/officeart/2005/8/layout/radial2"/>
    <dgm:cxn modelId="{08F4F830-6B61-4284-8FDA-87DA22587A9B}" type="presParOf" srcId="{AAE3BF78-9D1B-405C-BEDA-A6D01401EEDA}" destId="{B6A0E155-06A9-45C5-A28C-FC9FAE284558}" srcOrd="0" destOrd="0" presId="urn:microsoft.com/office/officeart/2005/8/layout/radial2"/>
    <dgm:cxn modelId="{AF8558DF-39BF-4629-9574-BA3FACC482B8}" type="presParOf" srcId="{B6A0E155-06A9-45C5-A28C-FC9FAE284558}" destId="{0720F79A-BAAE-432D-A202-9D1E3D8B86F6}" srcOrd="0" destOrd="0" presId="urn:microsoft.com/office/officeart/2005/8/layout/radial2"/>
    <dgm:cxn modelId="{F377D221-218D-4936-AA69-07218DE1A04D}" type="presParOf" srcId="{B6A0E155-06A9-45C5-A28C-FC9FAE284558}" destId="{FBF0E588-E62A-4F7D-8344-45E7A4BAB794}" srcOrd="1" destOrd="0" presId="urn:microsoft.com/office/officeart/2005/8/layout/radial2"/>
    <dgm:cxn modelId="{983B54A1-3753-46AD-BA60-0E8379BE8960}" type="presParOf" srcId="{AAE3BF78-9D1B-405C-BEDA-A6D01401EEDA}" destId="{7B2CC662-4768-4FCA-990C-C9E43EDC751F}" srcOrd="1" destOrd="0" presId="urn:microsoft.com/office/officeart/2005/8/layout/radial2"/>
    <dgm:cxn modelId="{00835311-27E8-4F58-8CD8-A911B18D6EBB}" type="presParOf" srcId="{AAE3BF78-9D1B-405C-BEDA-A6D01401EEDA}" destId="{348CDCB2-2F71-45F4-9757-6A9B86EC5AD5}" srcOrd="2" destOrd="0" presId="urn:microsoft.com/office/officeart/2005/8/layout/radial2"/>
    <dgm:cxn modelId="{FB1320CD-E1B6-42D9-87D0-D11EC9B6EA30}" type="presParOf" srcId="{348CDCB2-2F71-45F4-9757-6A9B86EC5AD5}" destId="{A667AE69-87A5-4CCC-ACA9-91913C9C3B6E}" srcOrd="0" destOrd="0" presId="urn:microsoft.com/office/officeart/2005/8/layout/radial2"/>
    <dgm:cxn modelId="{F547170B-9109-4F76-9CF8-0EB34FA30046}" type="presParOf" srcId="{348CDCB2-2F71-45F4-9757-6A9B86EC5AD5}" destId="{2CB16957-F5A9-4308-AF1D-B2A536FA3BF0}" srcOrd="1" destOrd="0" presId="urn:microsoft.com/office/officeart/2005/8/layout/radial2"/>
    <dgm:cxn modelId="{9FE7E86A-3968-4D3D-A898-C27DB2DA693D}" type="presParOf" srcId="{AAE3BF78-9D1B-405C-BEDA-A6D01401EEDA}" destId="{37B18D06-6051-4DF8-8831-0047EB71F2EE}" srcOrd="3" destOrd="0" presId="urn:microsoft.com/office/officeart/2005/8/layout/radial2"/>
    <dgm:cxn modelId="{D98D0E6A-D2C9-40CF-8CFB-DAF44E413702}" type="presParOf" srcId="{AAE3BF78-9D1B-405C-BEDA-A6D01401EEDA}" destId="{57AFD4A0-FA08-4887-A322-1139EF40F986}" srcOrd="4" destOrd="0" presId="urn:microsoft.com/office/officeart/2005/8/layout/radial2"/>
    <dgm:cxn modelId="{75DB9AEF-0CDB-4F41-90DB-2849EC0DC53C}" type="presParOf" srcId="{57AFD4A0-FA08-4887-A322-1139EF40F986}" destId="{7C136472-2CD6-4E32-8905-7CD42379809A}" srcOrd="0" destOrd="0" presId="urn:microsoft.com/office/officeart/2005/8/layout/radial2"/>
    <dgm:cxn modelId="{AA2EF1D2-58F6-4404-BD71-9B5691C8551B}" type="presParOf" srcId="{57AFD4A0-FA08-4887-A322-1139EF40F986}" destId="{65BA1AF7-E2F2-44B8-8620-74FD6559F05A}" srcOrd="1" destOrd="0" presId="urn:microsoft.com/office/officeart/2005/8/layout/radial2"/>
    <dgm:cxn modelId="{F796F64E-B2EE-4455-9E36-8BA9A45F35C9}" type="presParOf" srcId="{AAE3BF78-9D1B-405C-BEDA-A6D01401EEDA}" destId="{62DFABDD-1F38-4DD7-B0F1-D7D17F2E2655}" srcOrd="5" destOrd="0" presId="urn:microsoft.com/office/officeart/2005/8/layout/radial2"/>
    <dgm:cxn modelId="{58A932A7-BABD-4598-A640-98B3038D9F07}" type="presParOf" srcId="{AAE3BF78-9D1B-405C-BEDA-A6D01401EEDA}" destId="{FF380105-0A7A-4F01-B379-93BE0D0D7082}" srcOrd="6" destOrd="0" presId="urn:microsoft.com/office/officeart/2005/8/layout/radial2"/>
    <dgm:cxn modelId="{7A54E825-8598-4A96-9A38-C4EBE03480EC}" type="presParOf" srcId="{FF380105-0A7A-4F01-B379-93BE0D0D7082}" destId="{18A18440-D659-47EB-84B9-86D13C24E605}" srcOrd="0" destOrd="0" presId="urn:microsoft.com/office/officeart/2005/8/layout/radial2"/>
    <dgm:cxn modelId="{C8611E5D-2BD8-45AE-8C1E-82949CB385F1}" type="presParOf" srcId="{FF380105-0A7A-4F01-B379-93BE0D0D7082}" destId="{DBC2F596-27C3-41B0-A454-B3E4329D6736}" srcOrd="1" destOrd="0" presId="urn:microsoft.com/office/officeart/2005/8/layout/radial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80A1EA4-8CAE-44E7-9D8E-3318A7F39BAB}">
      <dsp:nvSpPr>
        <dsp:cNvPr id="0" name=""/>
        <dsp:cNvSpPr/>
      </dsp:nvSpPr>
      <dsp:spPr>
        <a:xfrm>
          <a:off x="1762805" y="0"/>
          <a:ext cx="6962140" cy="4351338"/>
        </a:xfrm>
        <a:prstGeom prst="swooshArrow">
          <a:avLst>
            <a:gd name="adj1" fmla="val 25000"/>
            <a:gd name="adj2" fmla="val 25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0964072-63F8-425F-A781-568426370AA9}">
      <dsp:nvSpPr>
        <dsp:cNvPr id="0" name=""/>
        <dsp:cNvSpPr/>
      </dsp:nvSpPr>
      <dsp:spPr>
        <a:xfrm>
          <a:off x="2660921" y="3003293"/>
          <a:ext cx="181015" cy="181015"/>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A22365E-0673-49DF-B4D4-649F36845EB9}">
      <dsp:nvSpPr>
        <dsp:cNvPr id="0" name=""/>
        <dsp:cNvSpPr/>
      </dsp:nvSpPr>
      <dsp:spPr>
        <a:xfrm>
          <a:off x="2825708" y="3093801"/>
          <a:ext cx="1837993" cy="125753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5916" tIns="0" rIns="0" bIns="0" numCol="1" spcCol="1270" anchor="t" anchorCtr="0">
          <a:noAutofit/>
        </a:bodyPr>
        <a:lstStyle/>
        <a:p>
          <a:pPr marL="0" lvl="0" indent="0" algn="l" defTabSz="577850">
            <a:lnSpc>
              <a:spcPct val="90000"/>
            </a:lnSpc>
            <a:spcBef>
              <a:spcPct val="0"/>
            </a:spcBef>
            <a:spcAft>
              <a:spcPct val="35000"/>
            </a:spcAft>
            <a:buNone/>
          </a:pPr>
          <a:r>
            <a:rPr lang="en-US" sz="1300" b="1" kern="1200" dirty="0"/>
            <a:t>2017</a:t>
          </a:r>
        </a:p>
        <a:p>
          <a:pPr marL="0" lvl="0" indent="0" algn="l" defTabSz="577850">
            <a:lnSpc>
              <a:spcPct val="90000"/>
            </a:lnSpc>
            <a:spcBef>
              <a:spcPct val="0"/>
            </a:spcBef>
            <a:spcAft>
              <a:spcPct val="35000"/>
            </a:spcAft>
            <a:buNone/>
          </a:pPr>
          <a:r>
            <a:rPr lang="en-US" sz="1300" b="1" kern="1200" dirty="0"/>
            <a:t>79</a:t>
          </a:r>
          <a:r>
            <a:rPr lang="en-US" sz="1300" b="1" kern="1200" baseline="30000" dirty="0"/>
            <a:t>th</a:t>
          </a:r>
          <a:r>
            <a:rPr lang="en-US" sz="1300" b="1" kern="1200" dirty="0"/>
            <a:t> Annual session: </a:t>
          </a:r>
        </a:p>
        <a:p>
          <a:pPr marL="0" lvl="0" indent="0" algn="l" defTabSz="577850">
            <a:lnSpc>
              <a:spcPct val="90000"/>
            </a:lnSpc>
            <a:spcBef>
              <a:spcPct val="0"/>
            </a:spcBef>
            <a:spcAft>
              <a:spcPct val="35000"/>
            </a:spcAft>
            <a:buNone/>
          </a:pPr>
          <a:r>
            <a:rPr lang="en-US" sz="1300" b="1" kern="1200" dirty="0"/>
            <a:t>- Resolution</a:t>
          </a:r>
        </a:p>
        <a:p>
          <a:pPr marL="0" lvl="0" indent="0" algn="l" defTabSz="577850">
            <a:lnSpc>
              <a:spcPct val="90000"/>
            </a:lnSpc>
            <a:spcBef>
              <a:spcPct val="0"/>
            </a:spcBef>
            <a:spcAft>
              <a:spcPct val="35000"/>
            </a:spcAft>
            <a:buNone/>
          </a:pPr>
          <a:r>
            <a:rPr lang="en-US" sz="1300" b="1" kern="1200" dirty="0"/>
            <a:t>- ECE/TRANS/2017/R.1</a:t>
          </a:r>
          <a:endParaRPr lang="en-GB" sz="1300" kern="1200" dirty="0"/>
        </a:p>
      </dsp:txBody>
      <dsp:txXfrm>
        <a:off x="2825708" y="3093801"/>
        <a:ext cx="1837993" cy="1257536"/>
      </dsp:txXfrm>
    </dsp:sp>
    <dsp:sp modelId="{4D6DFB21-A4AB-44BD-B171-C7AAEC1E199C}">
      <dsp:nvSpPr>
        <dsp:cNvPr id="0" name=""/>
        <dsp:cNvSpPr/>
      </dsp:nvSpPr>
      <dsp:spPr>
        <a:xfrm>
          <a:off x="4258732" y="1820599"/>
          <a:ext cx="327220" cy="327220"/>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D0C6C5B-FA53-49F4-AA81-452BFC586D53}">
      <dsp:nvSpPr>
        <dsp:cNvPr id="0" name=""/>
        <dsp:cNvSpPr/>
      </dsp:nvSpPr>
      <dsp:spPr>
        <a:xfrm>
          <a:off x="4422343" y="1984210"/>
          <a:ext cx="1670913" cy="23671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3387" tIns="0" rIns="0" bIns="0" numCol="1" spcCol="1270" anchor="t" anchorCtr="0">
          <a:noAutofit/>
        </a:bodyPr>
        <a:lstStyle/>
        <a:p>
          <a:pPr marL="0" marR="0" lvl="0" indent="0" algn="l" defTabSz="914400" eaLnBrk="1" fontAlgn="auto" latinLnBrk="0" hangingPunct="1">
            <a:lnSpc>
              <a:spcPct val="100000"/>
            </a:lnSpc>
            <a:spcBef>
              <a:spcPct val="0"/>
            </a:spcBef>
            <a:spcAft>
              <a:spcPts val="0"/>
            </a:spcAft>
            <a:buClrTx/>
            <a:buSzTx/>
            <a:buFontTx/>
            <a:buNone/>
            <a:tabLst/>
            <a:defRPr/>
          </a:pPr>
          <a:r>
            <a:rPr lang="en-US" sz="1400" b="1" kern="1200" dirty="0"/>
            <a:t>2018</a:t>
          </a:r>
        </a:p>
        <a:p>
          <a:pPr marL="0" marR="0" lvl="0" indent="0" algn="l" defTabSz="914400" eaLnBrk="1" fontAlgn="auto" latinLnBrk="0" hangingPunct="1">
            <a:lnSpc>
              <a:spcPct val="100000"/>
            </a:lnSpc>
            <a:spcBef>
              <a:spcPct val="0"/>
            </a:spcBef>
            <a:spcAft>
              <a:spcPts val="0"/>
            </a:spcAft>
            <a:buClrTx/>
            <a:buSzTx/>
            <a:buFontTx/>
            <a:buNone/>
            <a:tabLst/>
            <a:defRPr/>
          </a:pPr>
          <a:r>
            <a:rPr lang="en-US" sz="1400" b="1" kern="1200" dirty="0"/>
            <a:t>80</a:t>
          </a:r>
          <a:r>
            <a:rPr lang="en-US" sz="1400" b="1" kern="1200" baseline="30000" dirty="0"/>
            <a:t>th</a:t>
          </a:r>
          <a:r>
            <a:rPr lang="en-US" sz="1400" b="1" kern="1200" dirty="0"/>
            <a:t> Annual session</a:t>
          </a:r>
        </a:p>
        <a:p>
          <a:pPr marL="0" marR="0" lvl="0" indent="0" algn="l" defTabSz="914400" eaLnBrk="1" fontAlgn="auto" latinLnBrk="0" hangingPunct="1">
            <a:lnSpc>
              <a:spcPct val="100000"/>
            </a:lnSpc>
            <a:spcBef>
              <a:spcPct val="0"/>
            </a:spcBef>
            <a:spcAft>
              <a:spcPts val="0"/>
            </a:spcAft>
            <a:buClrTx/>
            <a:buSzTx/>
            <a:buFontTx/>
            <a:buNone/>
            <a:tabLst/>
            <a:defRPr/>
          </a:pPr>
          <a:r>
            <a:rPr lang="en-US" sz="1400" b="1" kern="1200" dirty="0"/>
            <a:t>- Discussion paper on ITC Strategy</a:t>
          </a:r>
        </a:p>
        <a:p>
          <a:pPr marL="0" marR="0" lvl="0" indent="0" algn="l" defTabSz="914400" eaLnBrk="1" fontAlgn="auto" latinLnBrk="0" hangingPunct="1">
            <a:lnSpc>
              <a:spcPct val="100000"/>
            </a:lnSpc>
            <a:spcBef>
              <a:spcPct val="0"/>
            </a:spcBef>
            <a:spcAft>
              <a:spcPts val="0"/>
            </a:spcAft>
            <a:buClrTx/>
            <a:buSzTx/>
            <a:buFontTx/>
            <a:buNone/>
            <a:tabLst/>
            <a:defRPr/>
          </a:pPr>
          <a:r>
            <a:rPr lang="en-US" sz="1400" b="1" kern="1200" dirty="0"/>
            <a:t>- Background report</a:t>
          </a:r>
          <a:endParaRPr lang="en-GB" sz="1400" b="1" kern="1200" dirty="0"/>
        </a:p>
      </dsp:txBody>
      <dsp:txXfrm>
        <a:off x="4422343" y="1984210"/>
        <a:ext cx="1670913" cy="2367127"/>
      </dsp:txXfrm>
    </dsp:sp>
    <dsp:sp modelId="{9EC2627F-615C-4934-8950-ADBA58C68E02}">
      <dsp:nvSpPr>
        <dsp:cNvPr id="0" name=""/>
        <dsp:cNvSpPr/>
      </dsp:nvSpPr>
      <dsp:spPr>
        <a:xfrm>
          <a:off x="6180283" y="1100888"/>
          <a:ext cx="452539" cy="452539"/>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98D5A3C-249D-4864-B763-F4506D568D39}">
      <dsp:nvSpPr>
        <dsp:cNvPr id="0" name=""/>
        <dsp:cNvSpPr/>
      </dsp:nvSpPr>
      <dsp:spPr>
        <a:xfrm>
          <a:off x="6406553" y="1327158"/>
          <a:ext cx="1670913" cy="302417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39791" tIns="0" rIns="0" bIns="0" numCol="1" spcCol="1270" anchor="t" anchorCtr="0">
          <a:noAutofit/>
        </a:bodyPr>
        <a:lstStyle/>
        <a:p>
          <a:pPr marL="0" lvl="0" indent="0" algn="l" defTabSz="622300">
            <a:lnSpc>
              <a:spcPct val="90000"/>
            </a:lnSpc>
            <a:spcBef>
              <a:spcPct val="0"/>
            </a:spcBef>
            <a:spcAft>
              <a:spcPct val="35000"/>
            </a:spcAft>
            <a:buNone/>
          </a:pPr>
          <a:r>
            <a:rPr lang="en-US" sz="1400" b="1" kern="1200" dirty="0"/>
            <a:t>2019</a:t>
          </a:r>
        </a:p>
        <a:p>
          <a:pPr marL="0" lvl="0" indent="0" algn="l" defTabSz="622300">
            <a:lnSpc>
              <a:spcPct val="90000"/>
            </a:lnSpc>
            <a:spcBef>
              <a:spcPct val="0"/>
            </a:spcBef>
            <a:spcAft>
              <a:spcPct val="35000"/>
            </a:spcAft>
            <a:buNone/>
          </a:pPr>
          <a:r>
            <a:rPr lang="en-US" sz="1400" b="1" kern="1200" dirty="0"/>
            <a:t>81</a:t>
          </a:r>
          <a:r>
            <a:rPr lang="en-US" sz="1400" b="1" kern="1200" baseline="30000" dirty="0"/>
            <a:t>st</a:t>
          </a:r>
          <a:r>
            <a:rPr lang="en-US" sz="1400" b="1" kern="1200" dirty="0"/>
            <a:t> Annual session</a:t>
          </a:r>
        </a:p>
        <a:p>
          <a:pPr marL="0" lvl="0" indent="0" algn="l" defTabSz="622300">
            <a:lnSpc>
              <a:spcPct val="90000"/>
            </a:lnSpc>
            <a:spcBef>
              <a:spcPct val="0"/>
            </a:spcBef>
            <a:spcAft>
              <a:spcPct val="35000"/>
            </a:spcAft>
            <a:buNone/>
          </a:pPr>
          <a:r>
            <a:rPr lang="en-US" sz="1400" b="1" kern="1200" dirty="0"/>
            <a:t>Adoption of ITC Strategy 2030</a:t>
          </a:r>
          <a:endParaRPr lang="en-GB" sz="1400" b="1" kern="1200" dirty="0"/>
        </a:p>
      </dsp:txBody>
      <dsp:txXfrm>
        <a:off x="6406553" y="1327158"/>
        <a:ext cx="1670913" cy="302417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DFABDD-1F38-4DD7-B0F1-D7D17F2E2655}">
      <dsp:nvSpPr>
        <dsp:cNvPr id="0" name=""/>
        <dsp:cNvSpPr/>
      </dsp:nvSpPr>
      <dsp:spPr>
        <a:xfrm rot="2568551">
          <a:off x="4064879" y="3053520"/>
          <a:ext cx="639848" cy="35815"/>
        </a:xfrm>
        <a:custGeom>
          <a:avLst/>
          <a:gdLst/>
          <a:ahLst/>
          <a:cxnLst/>
          <a:rect l="0" t="0" r="0" b="0"/>
          <a:pathLst>
            <a:path>
              <a:moveTo>
                <a:pt x="0" y="17907"/>
              </a:moveTo>
              <a:lnTo>
                <a:pt x="639848" y="17907"/>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7B18D06-6051-4DF8-8831-0047EB71F2EE}">
      <dsp:nvSpPr>
        <dsp:cNvPr id="0" name=""/>
        <dsp:cNvSpPr/>
      </dsp:nvSpPr>
      <dsp:spPr>
        <a:xfrm>
          <a:off x="4150100" y="2157761"/>
          <a:ext cx="729839" cy="35815"/>
        </a:xfrm>
        <a:custGeom>
          <a:avLst/>
          <a:gdLst/>
          <a:ahLst/>
          <a:cxnLst/>
          <a:rect l="0" t="0" r="0" b="0"/>
          <a:pathLst>
            <a:path>
              <a:moveTo>
                <a:pt x="0" y="17907"/>
              </a:moveTo>
              <a:lnTo>
                <a:pt x="729839" y="17907"/>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B2CC662-4768-4FCA-990C-C9E43EDC751F}">
      <dsp:nvSpPr>
        <dsp:cNvPr id="0" name=""/>
        <dsp:cNvSpPr/>
      </dsp:nvSpPr>
      <dsp:spPr>
        <a:xfrm rot="19036723">
          <a:off x="4063086" y="1259008"/>
          <a:ext cx="655879" cy="35815"/>
        </a:xfrm>
        <a:custGeom>
          <a:avLst/>
          <a:gdLst/>
          <a:ahLst/>
          <a:cxnLst/>
          <a:rect l="0" t="0" r="0" b="0"/>
          <a:pathLst>
            <a:path>
              <a:moveTo>
                <a:pt x="0" y="17907"/>
              </a:moveTo>
              <a:lnTo>
                <a:pt x="655879" y="17907"/>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BF0E588-E62A-4F7D-8344-45E7A4BAB794}">
      <dsp:nvSpPr>
        <dsp:cNvPr id="0" name=""/>
        <dsp:cNvSpPr/>
      </dsp:nvSpPr>
      <dsp:spPr>
        <a:xfrm>
          <a:off x="2371613" y="1129500"/>
          <a:ext cx="2092337" cy="2092337"/>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667AE69-87A5-4CCC-ACA9-91913C9C3B6E}">
      <dsp:nvSpPr>
        <dsp:cNvPr id="0" name=""/>
        <dsp:cNvSpPr/>
      </dsp:nvSpPr>
      <dsp:spPr>
        <a:xfrm>
          <a:off x="4465398" y="877"/>
          <a:ext cx="1255402" cy="1255402"/>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US" sz="1800" kern="1200" dirty="0">
              <a:solidFill>
                <a:schemeClr val="bg1"/>
              </a:solidFill>
            </a:rPr>
            <a:t>Aviation</a:t>
          </a:r>
        </a:p>
      </dsp:txBody>
      <dsp:txXfrm>
        <a:off x="4649247" y="184726"/>
        <a:ext cx="887704" cy="887704"/>
      </dsp:txXfrm>
    </dsp:sp>
    <dsp:sp modelId="{2CB16957-F5A9-4308-AF1D-B2A536FA3BF0}">
      <dsp:nvSpPr>
        <dsp:cNvPr id="0" name=""/>
        <dsp:cNvSpPr/>
      </dsp:nvSpPr>
      <dsp:spPr>
        <a:xfrm>
          <a:off x="5846340" y="877"/>
          <a:ext cx="1883103" cy="125540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285750" lvl="1" indent="-285750" algn="l" defTabSz="1955800">
            <a:lnSpc>
              <a:spcPct val="90000"/>
            </a:lnSpc>
            <a:spcBef>
              <a:spcPct val="0"/>
            </a:spcBef>
            <a:spcAft>
              <a:spcPct val="15000"/>
            </a:spcAft>
            <a:buChar char="•"/>
          </a:pPr>
          <a:r>
            <a:rPr lang="en-US" sz="4400" kern="1200" dirty="0">
              <a:solidFill>
                <a:srgbClr val="0070C0"/>
              </a:solidFill>
            </a:rPr>
            <a:t>ICAO</a:t>
          </a:r>
        </a:p>
      </dsp:txBody>
      <dsp:txXfrm>
        <a:off x="5846340" y="877"/>
        <a:ext cx="1883103" cy="1255402"/>
      </dsp:txXfrm>
    </dsp:sp>
    <dsp:sp modelId="{7C136472-2CD6-4E32-8905-7CD42379809A}">
      <dsp:nvSpPr>
        <dsp:cNvPr id="0" name=""/>
        <dsp:cNvSpPr/>
      </dsp:nvSpPr>
      <dsp:spPr>
        <a:xfrm>
          <a:off x="4879939" y="1547967"/>
          <a:ext cx="1255402" cy="1255402"/>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US" sz="1800" kern="1200" dirty="0">
              <a:solidFill>
                <a:schemeClr val="bg1"/>
              </a:solidFill>
            </a:rPr>
            <a:t>Maritime</a:t>
          </a:r>
        </a:p>
      </dsp:txBody>
      <dsp:txXfrm>
        <a:off x="5063788" y="1731816"/>
        <a:ext cx="887704" cy="887704"/>
      </dsp:txXfrm>
    </dsp:sp>
    <dsp:sp modelId="{65BA1AF7-E2F2-44B8-8620-74FD6559F05A}">
      <dsp:nvSpPr>
        <dsp:cNvPr id="0" name=""/>
        <dsp:cNvSpPr/>
      </dsp:nvSpPr>
      <dsp:spPr>
        <a:xfrm>
          <a:off x="6260882" y="1547967"/>
          <a:ext cx="1883103" cy="125540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285750" lvl="1" indent="-285750" algn="l" defTabSz="1955800">
            <a:lnSpc>
              <a:spcPct val="90000"/>
            </a:lnSpc>
            <a:spcBef>
              <a:spcPct val="0"/>
            </a:spcBef>
            <a:spcAft>
              <a:spcPct val="15000"/>
            </a:spcAft>
            <a:buChar char="•"/>
          </a:pPr>
          <a:r>
            <a:rPr lang="en-US" sz="4400" kern="1200" dirty="0">
              <a:solidFill>
                <a:srgbClr val="0070C0"/>
              </a:solidFill>
            </a:rPr>
            <a:t>IMO</a:t>
          </a:r>
        </a:p>
      </dsp:txBody>
      <dsp:txXfrm>
        <a:off x="6260882" y="1547967"/>
        <a:ext cx="1883103" cy="1255402"/>
      </dsp:txXfrm>
    </dsp:sp>
    <dsp:sp modelId="{18A18440-D659-47EB-84B9-86D13C24E605}">
      <dsp:nvSpPr>
        <dsp:cNvPr id="0" name=""/>
        <dsp:cNvSpPr/>
      </dsp:nvSpPr>
      <dsp:spPr>
        <a:xfrm>
          <a:off x="4439654" y="3095057"/>
          <a:ext cx="1296592" cy="1255402"/>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US" sz="1800" kern="1200" dirty="0">
              <a:solidFill>
                <a:schemeClr val="bg1"/>
              </a:solidFill>
            </a:rPr>
            <a:t>Inland Transport</a:t>
          </a:r>
        </a:p>
      </dsp:txBody>
      <dsp:txXfrm>
        <a:off x="4629536" y="3278906"/>
        <a:ext cx="916828" cy="887704"/>
      </dsp:txXfrm>
    </dsp:sp>
    <dsp:sp modelId="{DBC2F596-27C3-41B0-A454-B3E4329D6736}">
      <dsp:nvSpPr>
        <dsp:cNvPr id="0" name=""/>
        <dsp:cNvSpPr/>
      </dsp:nvSpPr>
      <dsp:spPr>
        <a:xfrm>
          <a:off x="5810299" y="3095057"/>
          <a:ext cx="1944888" cy="125540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285750" lvl="1" indent="-285750" algn="l" defTabSz="1955800">
            <a:lnSpc>
              <a:spcPct val="90000"/>
            </a:lnSpc>
            <a:spcBef>
              <a:spcPct val="0"/>
            </a:spcBef>
            <a:spcAft>
              <a:spcPct val="15000"/>
            </a:spcAft>
            <a:buChar char="•"/>
          </a:pPr>
          <a:r>
            <a:rPr lang="en-US" sz="4400" kern="1200" dirty="0">
              <a:solidFill>
                <a:srgbClr val="0070C0"/>
              </a:solidFill>
            </a:rPr>
            <a:t>UNECE (ITC)</a:t>
          </a:r>
        </a:p>
      </dsp:txBody>
      <dsp:txXfrm>
        <a:off x="5810299" y="3095057"/>
        <a:ext cx="1944888" cy="1255402"/>
      </dsp:txXfrm>
    </dsp:sp>
  </dsp:spTree>
</dsp:drawing>
</file>

<file path=ppt/diagrams/layout1.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layout2.xml><?xml version="1.0" encoding="utf-8"?>
<dgm:layoutDef xmlns:dgm="http://schemas.openxmlformats.org/drawingml/2006/diagram" xmlns:a="http://schemas.openxmlformats.org/drawingml/2006/main" uniqueId="urn:microsoft.com/office/officeart/2005/8/layout/radial2">
  <dgm:title val=""/>
  <dgm:desc val=""/>
  <dgm:catLst>
    <dgm:cat type="relationship" pri="20000"/>
    <dgm:cat type="convert" pri="9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ite">
    <dgm:varLst>
      <dgm:chMax val="5"/>
      <dgm:dir/>
      <dgm:animLvl val="ctr"/>
      <dgm:resizeHandles val="exact"/>
    </dgm:varLst>
    <dgm:alg type="composite"/>
    <dgm:shape xmlns:r="http://schemas.openxmlformats.org/officeDocument/2006/relationships" r:blip="">
      <dgm:adjLst/>
    </dgm:shape>
    <dgm:presOf/>
    <dgm:constrLst>
      <dgm:constr type="w" for="ch" forName="cycle" refType="w"/>
      <dgm:constr type="h" for="ch" forName="cycle" refType="h"/>
    </dgm:constrLst>
    <dgm:ruleLst/>
    <dgm:layoutNode name="cycle">
      <dgm:choose name="Name0">
        <dgm:if name="Name1" func="var" arg="dir" op="equ" val="norm">
          <dgm:choose name="Name2">
            <dgm:if name="Name3" axis="ch" ptType="node" func="cnt" op="lte" val="1">
              <dgm:alg type="cycle">
                <dgm:param type="stAng" val="90"/>
                <dgm:param type="spanAng" val="360"/>
                <dgm:param type="ctrShpMap" val="fNode"/>
              </dgm:alg>
            </dgm:if>
            <dgm:if name="Name4" axis="ch" ptType="node" func="cnt" op="equ" val="2">
              <dgm:alg type="cycle">
                <dgm:param type="stAng" val="70"/>
                <dgm:param type="spanAng" val="40"/>
                <dgm:param type="ctrShpMap" val="fNode"/>
              </dgm:alg>
            </dgm:if>
            <dgm:if name="Name5" axis="ch" ptType="node" func="cnt" op="equ" val="3">
              <dgm:alg type="cycle">
                <dgm:param type="stAng" val="60"/>
                <dgm:param type="spanAng" val="60"/>
                <dgm:param type="ctrShpMap" val="fNode"/>
              </dgm:alg>
            </dgm:if>
            <dgm:else name="Name6">
              <dgm:alg type="cycle">
                <dgm:param type="stAng" val="45"/>
                <dgm:param type="spanAng" val="90"/>
                <dgm:param type="ctrShpMap" val="fNode"/>
              </dgm:alg>
            </dgm:else>
          </dgm:choose>
        </dgm:if>
        <dgm:else name="Name7">
          <dgm:choose name="Name8">
            <dgm:if name="Name9" axis="ch" ptType="node" func="cnt" op="lte" val="1">
              <dgm:alg type="cycle">
                <dgm:param type="stAng" val="-90"/>
                <dgm:param type="spanAng" val="-360"/>
                <dgm:param type="ctrShpMap" val="fNode"/>
              </dgm:alg>
            </dgm:if>
            <dgm:if name="Name10" axis="ch" ptType="node" func="cnt" op="equ" val="2">
              <dgm:alg type="cycle">
                <dgm:param type="stAng" val="-70"/>
                <dgm:param type="spanAng" val="-40"/>
                <dgm:param type="ctrShpMap" val="fNode"/>
              </dgm:alg>
            </dgm:if>
            <dgm:if name="Name11" axis="ch" ptType="node" func="cnt" op="equ" val="3">
              <dgm:alg type="cycle">
                <dgm:param type="stAng" val="-60"/>
                <dgm:param type="spanAng" val="-60"/>
                <dgm:param type="ctrShpMap" val="fNode"/>
              </dgm:alg>
            </dgm:if>
            <dgm:else name="Name12">
              <dgm:alg type="cycle">
                <dgm:param type="stAng" val="-45"/>
                <dgm:param type="spanAng" val="-90"/>
                <dgm:param type="ctrShpMap" val="fNode"/>
              </dgm:alg>
            </dgm:else>
          </dgm:choose>
        </dgm:else>
      </dgm:choose>
      <dgm:shape xmlns:r="http://schemas.openxmlformats.org/officeDocument/2006/relationships" r:blip="">
        <dgm:adjLst/>
      </dgm:shape>
      <dgm:presOf/>
      <dgm:constrLst>
        <dgm:constr type="sp" val="20"/>
        <dgm:constr type="w" for="ch" forName="centerShape" refType="w"/>
        <dgm:constr type="w" for="ch" forName="node" refType="w" refFor="ch" refForName="centerShape" fact="1.5"/>
        <dgm:constr type="sibSp" refType="w" refFor="ch" refForName="centerShape" op="equ" fact="0.08"/>
        <dgm:constr type="primFontSz" for="des" forName="parentNode" op="equ" val="65"/>
        <dgm:constr type="secFontSz" for="des" forName="childNode" op="equ" val="65"/>
      </dgm:constrLst>
      <dgm:ruleLst/>
      <dgm:choose name="Name13">
        <dgm:if name="Name14" axis="ch" ptType="node" hideLastTrans="0" func="cnt" op="gte" val="1">
          <dgm:layoutNode name="centerShape" styleLbl="node0">
            <dgm:alg type="composite"/>
            <dgm:shape xmlns:r="http://schemas.openxmlformats.org/officeDocument/2006/relationships" r:blip="">
              <dgm:adjLst/>
            </dgm:shape>
            <dgm:presOf axis="ch" ptType="node" cnt="1"/>
            <dgm:constrLst>
              <dgm:constr type="w" for="ch" forName="connSite" refType="w" fact="0.7"/>
              <dgm:constr type="h" for="ch" forName="connSite" refType="w" fact="0.7"/>
              <dgm:constr type="ctrX" for="ch" forName="connSite" refType="w" fact="0.5"/>
              <dgm:constr type="ctrY" for="ch" forName="connSite" refType="h" fact="0.5"/>
              <dgm:constr type="w" for="ch" forName="visible" refType="w"/>
              <dgm:constr type="h" for="ch" forName="visible" refType="w"/>
              <dgm:constr type="ctrX" for="ch" forName="visible" refType="w" fact="0.5"/>
              <dgm:constr type="ctrY" for="ch" forName="visible" refType="h" fact="0.5"/>
            </dgm:constrLst>
            <dgm:ruleLst/>
            <dgm:layoutNode name="connSite">
              <dgm:alg type="sp"/>
              <dgm:shape xmlns:r="http://schemas.openxmlformats.org/officeDocument/2006/relationships" type="ellipse" r:blip="" hideGeom="1">
                <dgm:adjLst/>
              </dgm:shape>
              <dgm:presOf/>
              <dgm:constrLst/>
              <dgm:ruleLst/>
            </dgm:layoutNode>
            <dgm:layoutNode name="visible">
              <dgm:alg type="sp"/>
              <dgm:shape xmlns:r="http://schemas.openxmlformats.org/officeDocument/2006/relationships" type="ellipse" r:blip="" blipPhldr="1">
                <dgm:adjLst/>
              </dgm:shape>
              <dgm:presOf/>
              <dgm:constrLst/>
              <dgm:ruleLst/>
            </dgm:layoutNode>
          </dgm:layoutNode>
        </dgm:if>
        <dgm:else name="Name15"/>
      </dgm:choose>
      <dgm:forEach name="Name16" axis="ch">
        <dgm:forEach name="Name17" axis="self" ptType="node">
          <dgm:layoutNode name="node">
            <dgm:alg type="composite"/>
            <dgm:shape xmlns:r="http://schemas.openxmlformats.org/officeDocument/2006/relationships" r:blip="">
              <dgm:adjLst/>
            </dgm:shape>
            <dgm:presOf/>
            <dgm:choose name="Name18">
              <dgm:if name="Name19" func="var" arg="dir" op="equ" val="norm">
                <dgm:constrLst>
                  <dgm:constr type="t" for="ch" forName="parentNode"/>
                  <dgm:constr type="l" for="ch" forName="parentNode"/>
                  <dgm:constr type="w" for="ch" forName="parentNode" refType="w" fact="0.4"/>
                  <dgm:constr type="h" for="ch" forName="parentNode" refType="w" refFor="ch" refForName="parentNode" op="equ"/>
                  <dgm:constr type="ctrY" for="ch" forName="childNode" refType="h" refFor="ch" refForName="parentNode" fact="0.5"/>
                  <dgm:constr type="l" for="ch" forName="childNode" refType="w" refFor="ch" refForName="parentNode" op="equ" fact="1.1"/>
                  <dgm:constr type="w" for="ch" forName="childNode" refType="w" fact="0.6"/>
                  <dgm:constr type="h" for="ch" forName="childNode" refType="h" refFor="ch" refForName="parentNode"/>
                </dgm:constrLst>
              </dgm:if>
              <dgm:else name="Name20">
                <dgm:constrLst>
                  <dgm:constr type="t" for="ch" forName="parentNode"/>
                  <dgm:constr type="r" for="ch" forName="parentNode" refType="w"/>
                  <dgm:constr type="w" for="ch" forName="parentNode" refType="w" fact="0.4"/>
                  <dgm:constr type="h" for="ch" forName="parentNode" refType="w" refFor="ch" refForName="parentNode" op="equ"/>
                  <dgm:constr type="ctrY" for="ch" forName="childNode" refType="h" refFor="ch" refForName="parentNode" fact="0.5"/>
                  <dgm:constr type="l" for="ch" forName="childNode"/>
                  <dgm:constr type="w" for="ch" forName="childNode" refType="w" fact="0.6"/>
                  <dgm:constr type="h" for="ch" forName="childNode" refType="h" refFor="ch" refForName="parentNode"/>
                </dgm:constrLst>
              </dgm:else>
            </dgm:choose>
            <dgm:ruleLst/>
            <dgm:layoutNode name="parentNode" styleLbl="node1">
              <dgm:varLst>
                <dgm:chMax val="1"/>
                <dgm:bulletEnabled val="1"/>
              </dgm:varLst>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childNode" styleLbl="revTx" moveWith="parentNode">
              <dgm:varLst>
                <dgm:bulletEnabled val="1"/>
              </dgm:varLst>
              <dgm:alg type="tx">
                <dgm:param type="txAnchorVertCh" val="mid"/>
                <dgm:param type="stBulletLvl" val="1"/>
              </dgm:alg>
              <dgm:choose name="Name21">
                <dgm:if name="Name22" axis="ch" ptType="node" func="cnt" op="gte" val="1">
                  <dgm:shape xmlns:r="http://schemas.openxmlformats.org/officeDocument/2006/relationships" type="rect" r:blip="">
                    <dgm:adjLst/>
                  </dgm:shape>
                </dgm:if>
                <dgm:else name="Name23">
                  <dgm:shape xmlns:r="http://schemas.openxmlformats.org/officeDocument/2006/relationships" type="rect" r:blip="" hideGeom="1">
                    <dgm:adjLst/>
                  </dgm:shape>
                </dgm:else>
              </dgm:choose>
              <dgm:presOf axis="des" ptType="node"/>
              <dgm:constrLst>
                <dgm:constr type="tMarg"/>
                <dgm:constr type="bMarg"/>
                <dgm:constr type="lMarg"/>
                <dgm:constr type="rMarg"/>
              </dgm:constrLst>
              <dgm:ruleLst>
                <dgm:rule type="secFontSz" val="5" fact="NaN" max="NaN"/>
              </dgm:ruleLst>
            </dgm:layoutNode>
          </dgm:layoutNode>
        </dgm:forEach>
        <dgm:forEach name="Name24" axis="self" ptType="parTrans" cnt="1">
          <dgm:layoutNode name="Name25">
            <dgm:alg type="conn">
              <dgm:param type="dim" val="1D"/>
              <dgm:param type="endSty" val="noArr"/>
              <dgm:param type="begPts" val="auto"/>
              <dgm:param type="endPts" val="auto"/>
              <dgm:param type="srcNode" val="connSite"/>
              <dgm:param type="dstNode" val="parentNode"/>
            </dgm:alg>
            <dgm:shape xmlns:r="http://schemas.openxmlformats.org/officeDocument/2006/relationships" type="conn" r:blip="" zOrderOff="-99">
              <dgm:adjLst/>
            </dgm:shape>
            <dgm:presOf axis="self"/>
            <dgm:constrLst>
              <dgm:constr type="connDist"/>
              <dgm:constr type="w" val="1"/>
              <dgm:constr type="h" val="5"/>
              <dgm:constr type="begPad"/>
              <dgm:constr type="endPad"/>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49688" y="0"/>
            <a:ext cx="2946400" cy="496888"/>
          </a:xfrm>
          <a:prstGeom prst="rect">
            <a:avLst/>
          </a:prstGeom>
        </p:spPr>
        <p:txBody>
          <a:bodyPr vert="horz" lIns="91440" tIns="45720" rIns="91440" bIns="45720" rtlCol="0"/>
          <a:lstStyle>
            <a:lvl1pPr algn="r">
              <a:defRPr sz="1200"/>
            </a:lvl1pPr>
          </a:lstStyle>
          <a:p>
            <a:fld id="{AF7B12AC-961C-4A7A-B2CE-7C3B8BA2BDBB}" type="datetimeFigureOut">
              <a:rPr lang="en-US" smtClean="0"/>
              <a:t>28-Oct-19</a:t>
            </a:fld>
            <a:endParaRPr lang="en-US"/>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450" y="4776788"/>
            <a:ext cx="5438775" cy="3908425"/>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29750"/>
            <a:ext cx="2946400" cy="496888"/>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49688" y="9429750"/>
            <a:ext cx="2946400" cy="496888"/>
          </a:xfrm>
          <a:prstGeom prst="rect">
            <a:avLst/>
          </a:prstGeom>
        </p:spPr>
        <p:txBody>
          <a:bodyPr vert="horz" lIns="91440" tIns="45720" rIns="91440" bIns="45720" rtlCol="0" anchor="b"/>
          <a:lstStyle>
            <a:lvl1pPr algn="r">
              <a:defRPr sz="1200"/>
            </a:lvl1pPr>
          </a:lstStyle>
          <a:p>
            <a:fld id="{CA92DECA-B36E-4942-B888-551375BF7767}" type="slidenum">
              <a:rPr lang="en-US" smtClean="0"/>
              <a:t>‹#›</a:t>
            </a:fld>
            <a:endParaRPr lang="en-US"/>
          </a:p>
        </p:txBody>
      </p:sp>
    </p:spTree>
    <p:extLst>
      <p:ext uri="{BB962C8B-B14F-4D97-AF65-F5344CB8AC3E}">
        <p14:creationId xmlns:p14="http://schemas.microsoft.com/office/powerpoint/2010/main" val="31209452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AC72F9-254E-4527-8A5A-BC4A8589A6E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FBDD7AA-223E-4438-BF10-BFD2B04EFB4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59DEDBC-94C0-4621-8E86-E04224A55457}"/>
              </a:ext>
            </a:extLst>
          </p:cNvPr>
          <p:cNvSpPr>
            <a:spLocks noGrp="1"/>
          </p:cNvSpPr>
          <p:nvPr>
            <p:ph type="dt" sz="half" idx="10"/>
          </p:nvPr>
        </p:nvSpPr>
        <p:spPr/>
        <p:txBody>
          <a:bodyPr/>
          <a:lstStyle/>
          <a:p>
            <a:fld id="{105D5000-DC31-4129-B81A-C1C9E9F0B764}" type="datetimeFigureOut">
              <a:rPr lang="en-US" smtClean="0"/>
              <a:t>28-Oct-19</a:t>
            </a:fld>
            <a:endParaRPr lang="en-US"/>
          </a:p>
        </p:txBody>
      </p:sp>
      <p:sp>
        <p:nvSpPr>
          <p:cNvPr id="5" name="Footer Placeholder 4">
            <a:extLst>
              <a:ext uri="{FF2B5EF4-FFF2-40B4-BE49-F238E27FC236}">
                <a16:creationId xmlns:a16="http://schemas.microsoft.com/office/drawing/2014/main" id="{D9324762-9DC1-429B-9071-AC50268BA03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5A632AF-F230-4510-8127-1EC76B6906FC}"/>
              </a:ext>
            </a:extLst>
          </p:cNvPr>
          <p:cNvSpPr>
            <a:spLocks noGrp="1"/>
          </p:cNvSpPr>
          <p:nvPr>
            <p:ph type="sldNum" sz="quarter" idx="12"/>
          </p:nvPr>
        </p:nvSpPr>
        <p:spPr/>
        <p:txBody>
          <a:bodyPr/>
          <a:lstStyle/>
          <a:p>
            <a:fld id="{BA8F315C-77BC-49F6-86CA-06F2BE8CA9F0}" type="slidenum">
              <a:rPr lang="en-US" smtClean="0"/>
              <a:t>‹#›</a:t>
            </a:fld>
            <a:endParaRPr lang="en-US"/>
          </a:p>
        </p:txBody>
      </p:sp>
    </p:spTree>
    <p:extLst>
      <p:ext uri="{BB962C8B-B14F-4D97-AF65-F5344CB8AC3E}">
        <p14:creationId xmlns:p14="http://schemas.microsoft.com/office/powerpoint/2010/main" val="35198766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ABE588-DBA2-40FF-9918-EC1ABBF9CAB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3935038-A4B7-41E6-B15A-221F28402974}"/>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882AB3B-9672-40E7-8F5A-4EC97680FB49}"/>
              </a:ext>
            </a:extLst>
          </p:cNvPr>
          <p:cNvSpPr>
            <a:spLocks noGrp="1"/>
          </p:cNvSpPr>
          <p:nvPr>
            <p:ph type="dt" sz="half" idx="10"/>
          </p:nvPr>
        </p:nvSpPr>
        <p:spPr/>
        <p:txBody>
          <a:bodyPr/>
          <a:lstStyle/>
          <a:p>
            <a:fld id="{105D5000-DC31-4129-B81A-C1C9E9F0B764}" type="datetimeFigureOut">
              <a:rPr lang="en-US" smtClean="0"/>
              <a:t>28-Oct-19</a:t>
            </a:fld>
            <a:endParaRPr lang="en-US"/>
          </a:p>
        </p:txBody>
      </p:sp>
      <p:sp>
        <p:nvSpPr>
          <p:cNvPr id="5" name="Footer Placeholder 4">
            <a:extLst>
              <a:ext uri="{FF2B5EF4-FFF2-40B4-BE49-F238E27FC236}">
                <a16:creationId xmlns:a16="http://schemas.microsoft.com/office/drawing/2014/main" id="{5974C5AF-8FA7-42FD-A9D8-BF8CA2CEE67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B5ADCD6-BDE1-422F-AF9D-6048E5B016AD}"/>
              </a:ext>
            </a:extLst>
          </p:cNvPr>
          <p:cNvSpPr>
            <a:spLocks noGrp="1"/>
          </p:cNvSpPr>
          <p:nvPr>
            <p:ph type="sldNum" sz="quarter" idx="12"/>
          </p:nvPr>
        </p:nvSpPr>
        <p:spPr/>
        <p:txBody>
          <a:bodyPr/>
          <a:lstStyle/>
          <a:p>
            <a:fld id="{BA8F315C-77BC-49F6-86CA-06F2BE8CA9F0}" type="slidenum">
              <a:rPr lang="en-US" smtClean="0"/>
              <a:t>‹#›</a:t>
            </a:fld>
            <a:endParaRPr lang="en-US"/>
          </a:p>
        </p:txBody>
      </p:sp>
    </p:spTree>
    <p:extLst>
      <p:ext uri="{BB962C8B-B14F-4D97-AF65-F5344CB8AC3E}">
        <p14:creationId xmlns:p14="http://schemas.microsoft.com/office/powerpoint/2010/main" val="22794009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5D7471F-0F8D-4DA9-8784-9E61C8415A3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8E458C0-66A4-4560-9FF8-BDDBB4A905B0}"/>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9308940-130A-4279-8170-3A910F566707}"/>
              </a:ext>
            </a:extLst>
          </p:cNvPr>
          <p:cNvSpPr>
            <a:spLocks noGrp="1"/>
          </p:cNvSpPr>
          <p:nvPr>
            <p:ph type="dt" sz="half" idx="10"/>
          </p:nvPr>
        </p:nvSpPr>
        <p:spPr/>
        <p:txBody>
          <a:bodyPr/>
          <a:lstStyle/>
          <a:p>
            <a:fld id="{105D5000-DC31-4129-B81A-C1C9E9F0B764}" type="datetimeFigureOut">
              <a:rPr lang="en-US" smtClean="0"/>
              <a:t>28-Oct-19</a:t>
            </a:fld>
            <a:endParaRPr lang="en-US"/>
          </a:p>
        </p:txBody>
      </p:sp>
      <p:sp>
        <p:nvSpPr>
          <p:cNvPr id="5" name="Footer Placeholder 4">
            <a:extLst>
              <a:ext uri="{FF2B5EF4-FFF2-40B4-BE49-F238E27FC236}">
                <a16:creationId xmlns:a16="http://schemas.microsoft.com/office/drawing/2014/main" id="{75509EF1-EE62-4BC4-96C9-F21B4AA90A6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83AAED0-B513-4EFC-9E92-E5C1017C0933}"/>
              </a:ext>
            </a:extLst>
          </p:cNvPr>
          <p:cNvSpPr>
            <a:spLocks noGrp="1"/>
          </p:cNvSpPr>
          <p:nvPr>
            <p:ph type="sldNum" sz="quarter" idx="12"/>
          </p:nvPr>
        </p:nvSpPr>
        <p:spPr/>
        <p:txBody>
          <a:bodyPr/>
          <a:lstStyle/>
          <a:p>
            <a:fld id="{BA8F315C-77BC-49F6-86CA-06F2BE8CA9F0}" type="slidenum">
              <a:rPr lang="en-US" smtClean="0"/>
              <a:t>‹#›</a:t>
            </a:fld>
            <a:endParaRPr lang="en-US"/>
          </a:p>
        </p:txBody>
      </p:sp>
    </p:spTree>
    <p:extLst>
      <p:ext uri="{BB962C8B-B14F-4D97-AF65-F5344CB8AC3E}">
        <p14:creationId xmlns:p14="http://schemas.microsoft.com/office/powerpoint/2010/main" val="39268246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4BA676-9B0D-47B4-AAA9-9D94ADA6F31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4C897BC-8C22-47E7-A937-800B3718D429}"/>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B0B9E07-D9FD-41E8-958E-D82B7A6C78D5}"/>
              </a:ext>
            </a:extLst>
          </p:cNvPr>
          <p:cNvSpPr>
            <a:spLocks noGrp="1"/>
          </p:cNvSpPr>
          <p:nvPr>
            <p:ph type="dt" sz="half" idx="10"/>
          </p:nvPr>
        </p:nvSpPr>
        <p:spPr/>
        <p:txBody>
          <a:bodyPr/>
          <a:lstStyle/>
          <a:p>
            <a:fld id="{105D5000-DC31-4129-B81A-C1C9E9F0B764}" type="datetimeFigureOut">
              <a:rPr lang="en-US" smtClean="0"/>
              <a:t>28-Oct-19</a:t>
            </a:fld>
            <a:endParaRPr lang="en-US"/>
          </a:p>
        </p:txBody>
      </p:sp>
      <p:sp>
        <p:nvSpPr>
          <p:cNvPr id="5" name="Footer Placeholder 4">
            <a:extLst>
              <a:ext uri="{FF2B5EF4-FFF2-40B4-BE49-F238E27FC236}">
                <a16:creationId xmlns:a16="http://schemas.microsoft.com/office/drawing/2014/main" id="{1AB55A85-C93B-4390-9553-7E0096C509D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7E3120D-27BC-43DC-883B-9742126CBA83}"/>
              </a:ext>
            </a:extLst>
          </p:cNvPr>
          <p:cNvSpPr>
            <a:spLocks noGrp="1"/>
          </p:cNvSpPr>
          <p:nvPr>
            <p:ph type="sldNum" sz="quarter" idx="12"/>
          </p:nvPr>
        </p:nvSpPr>
        <p:spPr/>
        <p:txBody>
          <a:bodyPr/>
          <a:lstStyle/>
          <a:p>
            <a:fld id="{BA8F315C-77BC-49F6-86CA-06F2BE8CA9F0}" type="slidenum">
              <a:rPr lang="en-US" smtClean="0"/>
              <a:t>‹#›</a:t>
            </a:fld>
            <a:endParaRPr lang="en-US"/>
          </a:p>
        </p:txBody>
      </p:sp>
    </p:spTree>
    <p:extLst>
      <p:ext uri="{BB962C8B-B14F-4D97-AF65-F5344CB8AC3E}">
        <p14:creationId xmlns:p14="http://schemas.microsoft.com/office/powerpoint/2010/main" val="34074341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FBB41D-6EBF-4B11-9506-9DF05E9EA36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7BF6722-202F-4C9C-B5E3-D64B3EE9AB0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142EFD8A-6710-43F2-B4B5-AAA125421E85}"/>
              </a:ext>
            </a:extLst>
          </p:cNvPr>
          <p:cNvSpPr>
            <a:spLocks noGrp="1"/>
          </p:cNvSpPr>
          <p:nvPr>
            <p:ph type="dt" sz="half" idx="10"/>
          </p:nvPr>
        </p:nvSpPr>
        <p:spPr/>
        <p:txBody>
          <a:bodyPr/>
          <a:lstStyle/>
          <a:p>
            <a:fld id="{105D5000-DC31-4129-B81A-C1C9E9F0B764}" type="datetimeFigureOut">
              <a:rPr lang="en-US" smtClean="0"/>
              <a:t>28-Oct-19</a:t>
            </a:fld>
            <a:endParaRPr lang="en-US"/>
          </a:p>
        </p:txBody>
      </p:sp>
      <p:sp>
        <p:nvSpPr>
          <p:cNvPr id="5" name="Footer Placeholder 4">
            <a:extLst>
              <a:ext uri="{FF2B5EF4-FFF2-40B4-BE49-F238E27FC236}">
                <a16:creationId xmlns:a16="http://schemas.microsoft.com/office/drawing/2014/main" id="{B0CE5800-6840-4EBE-9E51-6A4A44453D7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C938E03-0413-4D9C-B5D0-E47820DC29D4}"/>
              </a:ext>
            </a:extLst>
          </p:cNvPr>
          <p:cNvSpPr>
            <a:spLocks noGrp="1"/>
          </p:cNvSpPr>
          <p:nvPr>
            <p:ph type="sldNum" sz="quarter" idx="12"/>
          </p:nvPr>
        </p:nvSpPr>
        <p:spPr/>
        <p:txBody>
          <a:bodyPr/>
          <a:lstStyle/>
          <a:p>
            <a:fld id="{BA8F315C-77BC-49F6-86CA-06F2BE8CA9F0}" type="slidenum">
              <a:rPr lang="en-US" smtClean="0"/>
              <a:t>‹#›</a:t>
            </a:fld>
            <a:endParaRPr lang="en-US"/>
          </a:p>
        </p:txBody>
      </p:sp>
    </p:spTree>
    <p:extLst>
      <p:ext uri="{BB962C8B-B14F-4D97-AF65-F5344CB8AC3E}">
        <p14:creationId xmlns:p14="http://schemas.microsoft.com/office/powerpoint/2010/main" val="14900438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4A9909-FEC9-4D30-B681-53A6D7071D9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A1E3121-AC23-478B-8436-73C5A262A8D0}"/>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A72ACCB-B490-4A32-991B-9C4BAAABD6D4}"/>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87A5211-9435-4A33-82AB-5773E37DA168}"/>
              </a:ext>
            </a:extLst>
          </p:cNvPr>
          <p:cNvSpPr>
            <a:spLocks noGrp="1"/>
          </p:cNvSpPr>
          <p:nvPr>
            <p:ph type="dt" sz="half" idx="10"/>
          </p:nvPr>
        </p:nvSpPr>
        <p:spPr/>
        <p:txBody>
          <a:bodyPr/>
          <a:lstStyle/>
          <a:p>
            <a:fld id="{105D5000-DC31-4129-B81A-C1C9E9F0B764}" type="datetimeFigureOut">
              <a:rPr lang="en-US" smtClean="0"/>
              <a:t>28-Oct-19</a:t>
            </a:fld>
            <a:endParaRPr lang="en-US"/>
          </a:p>
        </p:txBody>
      </p:sp>
      <p:sp>
        <p:nvSpPr>
          <p:cNvPr id="6" name="Footer Placeholder 5">
            <a:extLst>
              <a:ext uri="{FF2B5EF4-FFF2-40B4-BE49-F238E27FC236}">
                <a16:creationId xmlns:a16="http://schemas.microsoft.com/office/drawing/2014/main" id="{53F42E3E-9D5F-4001-B198-5D8BA32FC07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7E6D70A-1BC2-49C4-83C9-DFA47978695A}"/>
              </a:ext>
            </a:extLst>
          </p:cNvPr>
          <p:cNvSpPr>
            <a:spLocks noGrp="1"/>
          </p:cNvSpPr>
          <p:nvPr>
            <p:ph type="sldNum" sz="quarter" idx="12"/>
          </p:nvPr>
        </p:nvSpPr>
        <p:spPr/>
        <p:txBody>
          <a:bodyPr/>
          <a:lstStyle/>
          <a:p>
            <a:fld id="{BA8F315C-77BC-49F6-86CA-06F2BE8CA9F0}" type="slidenum">
              <a:rPr lang="en-US" smtClean="0"/>
              <a:t>‹#›</a:t>
            </a:fld>
            <a:endParaRPr lang="en-US"/>
          </a:p>
        </p:txBody>
      </p:sp>
    </p:spTree>
    <p:extLst>
      <p:ext uri="{BB962C8B-B14F-4D97-AF65-F5344CB8AC3E}">
        <p14:creationId xmlns:p14="http://schemas.microsoft.com/office/powerpoint/2010/main" val="22711414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B7C813-C83F-4359-B93B-45BBE325B74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27B88E3A-BAAA-47B2-AD17-11B64BE5A6D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F9713CE0-3CF7-4417-9888-8F03F0574892}"/>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0D6B742-1C6D-4C43-9B66-0BF3526E91D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40A2E07A-3E3B-4C15-B3F6-211B8CAA6FCF}"/>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10CF602-1E56-49FC-B200-DB942405EF87}"/>
              </a:ext>
            </a:extLst>
          </p:cNvPr>
          <p:cNvSpPr>
            <a:spLocks noGrp="1"/>
          </p:cNvSpPr>
          <p:nvPr>
            <p:ph type="dt" sz="half" idx="10"/>
          </p:nvPr>
        </p:nvSpPr>
        <p:spPr/>
        <p:txBody>
          <a:bodyPr/>
          <a:lstStyle/>
          <a:p>
            <a:fld id="{105D5000-DC31-4129-B81A-C1C9E9F0B764}" type="datetimeFigureOut">
              <a:rPr lang="en-US" smtClean="0"/>
              <a:t>28-Oct-19</a:t>
            </a:fld>
            <a:endParaRPr lang="en-US"/>
          </a:p>
        </p:txBody>
      </p:sp>
      <p:sp>
        <p:nvSpPr>
          <p:cNvPr id="8" name="Footer Placeholder 7">
            <a:extLst>
              <a:ext uri="{FF2B5EF4-FFF2-40B4-BE49-F238E27FC236}">
                <a16:creationId xmlns:a16="http://schemas.microsoft.com/office/drawing/2014/main" id="{A5DC3092-6AA4-4130-BB36-EE548A78602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C2D3A93-FAD1-4E7C-AC89-E8D7DE1BBB13}"/>
              </a:ext>
            </a:extLst>
          </p:cNvPr>
          <p:cNvSpPr>
            <a:spLocks noGrp="1"/>
          </p:cNvSpPr>
          <p:nvPr>
            <p:ph type="sldNum" sz="quarter" idx="12"/>
          </p:nvPr>
        </p:nvSpPr>
        <p:spPr/>
        <p:txBody>
          <a:bodyPr/>
          <a:lstStyle/>
          <a:p>
            <a:fld id="{BA8F315C-77BC-49F6-86CA-06F2BE8CA9F0}" type="slidenum">
              <a:rPr lang="en-US" smtClean="0"/>
              <a:t>‹#›</a:t>
            </a:fld>
            <a:endParaRPr lang="en-US"/>
          </a:p>
        </p:txBody>
      </p:sp>
    </p:spTree>
    <p:extLst>
      <p:ext uri="{BB962C8B-B14F-4D97-AF65-F5344CB8AC3E}">
        <p14:creationId xmlns:p14="http://schemas.microsoft.com/office/powerpoint/2010/main" val="28600173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074F15-C967-4F25-A5D2-F85503D37671}"/>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259EFC3-CD75-49B8-A4B1-8AEF9A845BB0}"/>
              </a:ext>
            </a:extLst>
          </p:cNvPr>
          <p:cNvSpPr>
            <a:spLocks noGrp="1"/>
          </p:cNvSpPr>
          <p:nvPr>
            <p:ph type="dt" sz="half" idx="10"/>
          </p:nvPr>
        </p:nvSpPr>
        <p:spPr/>
        <p:txBody>
          <a:bodyPr/>
          <a:lstStyle/>
          <a:p>
            <a:fld id="{105D5000-DC31-4129-B81A-C1C9E9F0B764}" type="datetimeFigureOut">
              <a:rPr lang="en-US" smtClean="0"/>
              <a:t>28-Oct-19</a:t>
            </a:fld>
            <a:endParaRPr lang="en-US"/>
          </a:p>
        </p:txBody>
      </p:sp>
      <p:sp>
        <p:nvSpPr>
          <p:cNvPr id="4" name="Footer Placeholder 3">
            <a:extLst>
              <a:ext uri="{FF2B5EF4-FFF2-40B4-BE49-F238E27FC236}">
                <a16:creationId xmlns:a16="http://schemas.microsoft.com/office/drawing/2014/main" id="{C6A1AEC7-AF55-4112-A2C8-F48EB3B0BAA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7DCBC90-2ABE-402C-ACFF-84DF4F451AF9}"/>
              </a:ext>
            </a:extLst>
          </p:cNvPr>
          <p:cNvSpPr>
            <a:spLocks noGrp="1"/>
          </p:cNvSpPr>
          <p:nvPr>
            <p:ph type="sldNum" sz="quarter" idx="12"/>
          </p:nvPr>
        </p:nvSpPr>
        <p:spPr/>
        <p:txBody>
          <a:bodyPr/>
          <a:lstStyle/>
          <a:p>
            <a:fld id="{BA8F315C-77BC-49F6-86CA-06F2BE8CA9F0}" type="slidenum">
              <a:rPr lang="en-US" smtClean="0"/>
              <a:t>‹#›</a:t>
            </a:fld>
            <a:endParaRPr lang="en-US"/>
          </a:p>
        </p:txBody>
      </p:sp>
    </p:spTree>
    <p:extLst>
      <p:ext uri="{BB962C8B-B14F-4D97-AF65-F5344CB8AC3E}">
        <p14:creationId xmlns:p14="http://schemas.microsoft.com/office/powerpoint/2010/main" val="27808310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5473783-005A-4583-B283-C31762AB7E6D}"/>
              </a:ext>
            </a:extLst>
          </p:cNvPr>
          <p:cNvSpPr>
            <a:spLocks noGrp="1"/>
          </p:cNvSpPr>
          <p:nvPr>
            <p:ph type="dt" sz="half" idx="10"/>
          </p:nvPr>
        </p:nvSpPr>
        <p:spPr/>
        <p:txBody>
          <a:bodyPr/>
          <a:lstStyle/>
          <a:p>
            <a:fld id="{105D5000-DC31-4129-B81A-C1C9E9F0B764}" type="datetimeFigureOut">
              <a:rPr lang="en-US" smtClean="0"/>
              <a:t>28-Oct-19</a:t>
            </a:fld>
            <a:endParaRPr lang="en-US"/>
          </a:p>
        </p:txBody>
      </p:sp>
      <p:sp>
        <p:nvSpPr>
          <p:cNvPr id="3" name="Footer Placeholder 2">
            <a:extLst>
              <a:ext uri="{FF2B5EF4-FFF2-40B4-BE49-F238E27FC236}">
                <a16:creationId xmlns:a16="http://schemas.microsoft.com/office/drawing/2014/main" id="{67FA077B-6445-4656-BB61-638E6E26ABB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A7822E1-8242-4B1E-B2F7-3DF85914C159}"/>
              </a:ext>
            </a:extLst>
          </p:cNvPr>
          <p:cNvSpPr>
            <a:spLocks noGrp="1"/>
          </p:cNvSpPr>
          <p:nvPr>
            <p:ph type="sldNum" sz="quarter" idx="12"/>
          </p:nvPr>
        </p:nvSpPr>
        <p:spPr/>
        <p:txBody>
          <a:bodyPr/>
          <a:lstStyle/>
          <a:p>
            <a:fld id="{BA8F315C-77BC-49F6-86CA-06F2BE8CA9F0}" type="slidenum">
              <a:rPr lang="en-US" smtClean="0"/>
              <a:t>‹#›</a:t>
            </a:fld>
            <a:endParaRPr lang="en-US"/>
          </a:p>
        </p:txBody>
      </p:sp>
    </p:spTree>
    <p:extLst>
      <p:ext uri="{BB962C8B-B14F-4D97-AF65-F5344CB8AC3E}">
        <p14:creationId xmlns:p14="http://schemas.microsoft.com/office/powerpoint/2010/main" val="35008643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71F42A-EC83-403D-A1AD-81251D206AD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D1A0711-1A0D-4890-8B2F-87C6E717483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A2E2141-F115-49F0-9A81-5282819EB34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CC33A0CF-AF3A-4D11-A8FF-DC559EDCD2E2}"/>
              </a:ext>
            </a:extLst>
          </p:cNvPr>
          <p:cNvSpPr>
            <a:spLocks noGrp="1"/>
          </p:cNvSpPr>
          <p:nvPr>
            <p:ph type="dt" sz="half" idx="10"/>
          </p:nvPr>
        </p:nvSpPr>
        <p:spPr/>
        <p:txBody>
          <a:bodyPr/>
          <a:lstStyle/>
          <a:p>
            <a:fld id="{105D5000-DC31-4129-B81A-C1C9E9F0B764}" type="datetimeFigureOut">
              <a:rPr lang="en-US" smtClean="0"/>
              <a:t>28-Oct-19</a:t>
            </a:fld>
            <a:endParaRPr lang="en-US"/>
          </a:p>
        </p:txBody>
      </p:sp>
      <p:sp>
        <p:nvSpPr>
          <p:cNvPr id="6" name="Footer Placeholder 5">
            <a:extLst>
              <a:ext uri="{FF2B5EF4-FFF2-40B4-BE49-F238E27FC236}">
                <a16:creationId xmlns:a16="http://schemas.microsoft.com/office/drawing/2014/main" id="{E7570B8A-5C82-48A3-9DA2-912C421893C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C518541-8B31-4B56-A390-83B31AAFD5E9}"/>
              </a:ext>
            </a:extLst>
          </p:cNvPr>
          <p:cNvSpPr>
            <a:spLocks noGrp="1"/>
          </p:cNvSpPr>
          <p:nvPr>
            <p:ph type="sldNum" sz="quarter" idx="12"/>
          </p:nvPr>
        </p:nvSpPr>
        <p:spPr/>
        <p:txBody>
          <a:bodyPr/>
          <a:lstStyle/>
          <a:p>
            <a:fld id="{BA8F315C-77BC-49F6-86CA-06F2BE8CA9F0}" type="slidenum">
              <a:rPr lang="en-US" smtClean="0"/>
              <a:t>‹#›</a:t>
            </a:fld>
            <a:endParaRPr lang="en-US"/>
          </a:p>
        </p:txBody>
      </p:sp>
    </p:spTree>
    <p:extLst>
      <p:ext uri="{BB962C8B-B14F-4D97-AF65-F5344CB8AC3E}">
        <p14:creationId xmlns:p14="http://schemas.microsoft.com/office/powerpoint/2010/main" val="23668523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54FED7-C7F9-45DF-87E2-7D9747B2E5C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DC6C56A-49BF-4A72-9D96-5F7C6066484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62EACD0-BEEA-422C-9085-4C30D771278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489B6E80-89DF-4C28-B824-6AED5B49DDF3}"/>
              </a:ext>
            </a:extLst>
          </p:cNvPr>
          <p:cNvSpPr>
            <a:spLocks noGrp="1"/>
          </p:cNvSpPr>
          <p:nvPr>
            <p:ph type="dt" sz="half" idx="10"/>
          </p:nvPr>
        </p:nvSpPr>
        <p:spPr/>
        <p:txBody>
          <a:bodyPr/>
          <a:lstStyle/>
          <a:p>
            <a:fld id="{105D5000-DC31-4129-B81A-C1C9E9F0B764}" type="datetimeFigureOut">
              <a:rPr lang="en-US" smtClean="0"/>
              <a:t>28-Oct-19</a:t>
            </a:fld>
            <a:endParaRPr lang="en-US"/>
          </a:p>
        </p:txBody>
      </p:sp>
      <p:sp>
        <p:nvSpPr>
          <p:cNvPr id="6" name="Footer Placeholder 5">
            <a:extLst>
              <a:ext uri="{FF2B5EF4-FFF2-40B4-BE49-F238E27FC236}">
                <a16:creationId xmlns:a16="http://schemas.microsoft.com/office/drawing/2014/main" id="{2B85D408-9FD6-4D8A-8B7C-20E559566CE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6E274C9-36BE-498E-AB21-1680CB2C127D}"/>
              </a:ext>
            </a:extLst>
          </p:cNvPr>
          <p:cNvSpPr>
            <a:spLocks noGrp="1"/>
          </p:cNvSpPr>
          <p:nvPr>
            <p:ph type="sldNum" sz="quarter" idx="12"/>
          </p:nvPr>
        </p:nvSpPr>
        <p:spPr/>
        <p:txBody>
          <a:bodyPr/>
          <a:lstStyle/>
          <a:p>
            <a:fld id="{BA8F315C-77BC-49F6-86CA-06F2BE8CA9F0}" type="slidenum">
              <a:rPr lang="en-US" smtClean="0"/>
              <a:t>‹#›</a:t>
            </a:fld>
            <a:endParaRPr lang="en-US"/>
          </a:p>
        </p:txBody>
      </p:sp>
    </p:spTree>
    <p:extLst>
      <p:ext uri="{BB962C8B-B14F-4D97-AF65-F5344CB8AC3E}">
        <p14:creationId xmlns:p14="http://schemas.microsoft.com/office/powerpoint/2010/main" val="38780087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F67486E-ABB4-4586-84E5-DB98B4FEAD5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3E8945A-D010-429F-918C-DD75A14D006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BB02D49-AA57-4AEE-BC17-2BB32DAF80C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05D5000-DC31-4129-B81A-C1C9E9F0B764}" type="datetimeFigureOut">
              <a:rPr lang="en-US" smtClean="0"/>
              <a:t>28-Oct-19</a:t>
            </a:fld>
            <a:endParaRPr lang="en-US"/>
          </a:p>
        </p:txBody>
      </p:sp>
      <p:sp>
        <p:nvSpPr>
          <p:cNvPr id="5" name="Footer Placeholder 4">
            <a:extLst>
              <a:ext uri="{FF2B5EF4-FFF2-40B4-BE49-F238E27FC236}">
                <a16:creationId xmlns:a16="http://schemas.microsoft.com/office/drawing/2014/main" id="{AC859B97-9596-4BC1-BD60-C8A809078E1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CB279608-17F4-4C01-B4F4-6EE5B3CE006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A8F315C-77BC-49F6-86CA-06F2BE8CA9F0}" type="slidenum">
              <a:rPr lang="en-US" smtClean="0"/>
              <a:t>‹#›</a:t>
            </a:fld>
            <a:endParaRPr lang="en-US"/>
          </a:p>
        </p:txBody>
      </p:sp>
    </p:spTree>
    <p:extLst>
      <p:ext uri="{BB962C8B-B14F-4D97-AF65-F5344CB8AC3E}">
        <p14:creationId xmlns:p14="http://schemas.microsoft.com/office/powerpoint/2010/main" val="231110741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6.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24.jpeg"/></Relationships>
</file>

<file path=ppt/slides/_rels/slide3.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5.png"/><Relationship Id="rId7" Type="http://schemas.openxmlformats.org/officeDocument/2006/relationships/diagramColors" Target="../diagrams/colors1.xml"/><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diagramQuickStyle" Target="../diagrams/quickStyle1.xml"/><Relationship Id="rId11" Type="http://schemas.openxmlformats.org/officeDocument/2006/relationships/image" Target="../media/image8.jpeg"/><Relationship Id="rId5" Type="http://schemas.openxmlformats.org/officeDocument/2006/relationships/diagramLayout" Target="../diagrams/layout1.xml"/><Relationship Id="rId10" Type="http://schemas.openxmlformats.org/officeDocument/2006/relationships/image" Target="../media/image7.jpeg"/><Relationship Id="rId4" Type="http://schemas.openxmlformats.org/officeDocument/2006/relationships/diagramData" Target="../diagrams/data1.xml"/><Relationship Id="rId9" Type="http://schemas.openxmlformats.org/officeDocument/2006/relationships/image" Target="../media/image6.png"/></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11.emf"/><Relationship Id="rId5" Type="http://schemas.microsoft.com/office/2007/relationships/hdphoto" Target="../media/hdphoto1.wdp"/><Relationship Id="rId4" Type="http://schemas.openxmlformats.org/officeDocument/2006/relationships/image" Target="../media/image10.jpeg"/></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Rectangle 68">
            <a:extLst>
              <a:ext uri="{FF2B5EF4-FFF2-40B4-BE49-F238E27FC236}">
                <a16:creationId xmlns:a16="http://schemas.microsoft.com/office/drawing/2014/main" id="{991F066A-6560-459F-9D05-0663BCF19548}"/>
              </a:ext>
            </a:extLst>
          </p:cNvPr>
          <p:cNvSpPr/>
          <p:nvPr/>
        </p:nvSpPr>
        <p:spPr>
          <a:xfrm>
            <a:off x="7315200" y="5528037"/>
            <a:ext cx="4876800" cy="1329964"/>
          </a:xfrm>
          <a:prstGeom prst="rect">
            <a:avLst/>
          </a:prstGeom>
          <a:gradFill flip="none" rotWithShape="1">
            <a:gsLst>
              <a:gs pos="55000">
                <a:schemeClr val="accent3">
                  <a:lumMod val="5000"/>
                  <a:lumOff val="95000"/>
                </a:schemeClr>
              </a:gs>
              <a:gs pos="0">
                <a:schemeClr val="accent3">
                  <a:lumMod val="45000"/>
                  <a:lumOff val="55000"/>
                </a:schemeClr>
              </a:gs>
              <a:gs pos="100000">
                <a:schemeClr val="accent3">
                  <a:lumMod val="30000"/>
                  <a:lumOff val="7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4" name="Group 23">
            <a:extLst>
              <a:ext uri="{FF2B5EF4-FFF2-40B4-BE49-F238E27FC236}">
                <a16:creationId xmlns:a16="http://schemas.microsoft.com/office/drawing/2014/main" id="{32773C8F-52BA-41CC-B782-9E6220FBD446}"/>
              </a:ext>
            </a:extLst>
          </p:cNvPr>
          <p:cNvGrpSpPr/>
          <p:nvPr/>
        </p:nvGrpSpPr>
        <p:grpSpPr>
          <a:xfrm flipV="1">
            <a:off x="7315200" y="5368767"/>
            <a:ext cx="4876800" cy="130085"/>
            <a:chOff x="0" y="1472506"/>
            <a:chExt cx="9601200" cy="257953"/>
          </a:xfrm>
        </p:grpSpPr>
        <p:sp>
          <p:nvSpPr>
            <p:cNvPr id="25" name="Rectangle 24">
              <a:extLst>
                <a:ext uri="{FF2B5EF4-FFF2-40B4-BE49-F238E27FC236}">
                  <a16:creationId xmlns:a16="http://schemas.microsoft.com/office/drawing/2014/main" id="{7C11838D-88CA-400C-87BE-129835ECE883}"/>
                </a:ext>
              </a:extLst>
            </p:cNvPr>
            <p:cNvSpPr/>
            <p:nvPr/>
          </p:nvSpPr>
          <p:spPr>
            <a:xfrm>
              <a:off x="0" y="1472506"/>
              <a:ext cx="9601200" cy="25795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nvGrpSpPr>
            <p:cNvPr id="26" name="Group 25">
              <a:extLst>
                <a:ext uri="{FF2B5EF4-FFF2-40B4-BE49-F238E27FC236}">
                  <a16:creationId xmlns:a16="http://schemas.microsoft.com/office/drawing/2014/main" id="{7FC700D7-AFE7-4F58-A589-BB166478BF57}"/>
                </a:ext>
              </a:extLst>
            </p:cNvPr>
            <p:cNvGrpSpPr/>
            <p:nvPr/>
          </p:nvGrpSpPr>
          <p:grpSpPr>
            <a:xfrm>
              <a:off x="0" y="1533803"/>
              <a:ext cx="9601200" cy="142344"/>
              <a:chOff x="-10048" y="1395274"/>
              <a:chExt cx="9611247" cy="142344"/>
            </a:xfrm>
          </p:grpSpPr>
          <p:sp>
            <p:nvSpPr>
              <p:cNvPr id="27" name="Rectangle 26">
                <a:extLst>
                  <a:ext uri="{FF2B5EF4-FFF2-40B4-BE49-F238E27FC236}">
                    <a16:creationId xmlns:a16="http://schemas.microsoft.com/office/drawing/2014/main" id="{ED5E36C3-0882-4DC7-B240-FDE926E37534}"/>
                  </a:ext>
                </a:extLst>
              </p:cNvPr>
              <p:cNvSpPr/>
              <p:nvPr/>
            </p:nvSpPr>
            <p:spPr>
              <a:xfrm>
                <a:off x="-10048" y="1402000"/>
                <a:ext cx="517013" cy="135618"/>
              </a:xfrm>
              <a:prstGeom prst="rect">
                <a:avLst/>
              </a:prstGeom>
              <a:solidFill>
                <a:srgbClr val="1449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391C2F2B-2787-42AE-B44B-CC30BBD5E176}"/>
                  </a:ext>
                </a:extLst>
              </p:cNvPr>
              <p:cNvSpPr/>
              <p:nvPr/>
            </p:nvSpPr>
            <p:spPr>
              <a:xfrm>
                <a:off x="599026" y="1399408"/>
                <a:ext cx="489986" cy="135618"/>
              </a:xfrm>
              <a:prstGeom prst="rect">
                <a:avLst/>
              </a:prstGeom>
              <a:solidFill>
                <a:srgbClr val="E822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A562A003-0CC0-44A4-8999-E7624A39BFC0}"/>
                  </a:ext>
                </a:extLst>
              </p:cNvPr>
              <p:cNvSpPr/>
              <p:nvPr/>
            </p:nvSpPr>
            <p:spPr>
              <a:xfrm>
                <a:off x="1166753" y="1397808"/>
                <a:ext cx="489986" cy="135618"/>
              </a:xfrm>
              <a:prstGeom prst="rect">
                <a:avLst/>
              </a:prstGeom>
              <a:solidFill>
                <a:srgbClr val="E4B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9CD5A7A3-7517-45FB-950E-C62393FA3C76}"/>
                  </a:ext>
                </a:extLst>
              </p:cNvPr>
              <p:cNvSpPr/>
              <p:nvPr/>
            </p:nvSpPr>
            <p:spPr>
              <a:xfrm>
                <a:off x="1744316" y="1397808"/>
                <a:ext cx="489986" cy="135618"/>
              </a:xfrm>
              <a:prstGeom prst="rect">
                <a:avLst/>
              </a:prstGeom>
              <a:solidFill>
                <a:srgbClr val="4BA0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8306CB71-0937-457C-81FF-F7EB6639D017}"/>
                  </a:ext>
                </a:extLst>
              </p:cNvPr>
              <p:cNvSpPr/>
              <p:nvPr/>
            </p:nvSpPr>
            <p:spPr>
              <a:xfrm>
                <a:off x="2320550" y="1396592"/>
                <a:ext cx="489986" cy="135618"/>
              </a:xfrm>
              <a:prstGeom prst="rect">
                <a:avLst/>
              </a:prstGeom>
              <a:solidFill>
                <a:srgbClr val="C52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3D2B9A64-6AC9-4FD0-B397-6C1A9A6BE5BA}"/>
                  </a:ext>
                </a:extLst>
              </p:cNvPr>
              <p:cNvSpPr/>
              <p:nvPr/>
            </p:nvSpPr>
            <p:spPr>
              <a:xfrm>
                <a:off x="2894090" y="1397808"/>
                <a:ext cx="489986" cy="135618"/>
              </a:xfrm>
              <a:prstGeom prst="rect">
                <a:avLst/>
              </a:prstGeom>
              <a:solidFill>
                <a:srgbClr val="EF40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8941A25D-45A3-449E-BB25-5D5B1A9FED18}"/>
                  </a:ext>
                </a:extLst>
              </p:cNvPr>
              <p:cNvSpPr/>
              <p:nvPr/>
            </p:nvSpPr>
            <p:spPr>
              <a:xfrm>
                <a:off x="3467187" y="1397808"/>
                <a:ext cx="489986" cy="135618"/>
              </a:xfrm>
              <a:prstGeom prst="rect">
                <a:avLst/>
              </a:prstGeom>
              <a:solidFill>
                <a:srgbClr val="27BE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FDC3E0C4-145E-4E55-8733-D66BFF99EBCD}"/>
                  </a:ext>
                </a:extLst>
              </p:cNvPr>
              <p:cNvSpPr/>
              <p:nvPr/>
            </p:nvSpPr>
            <p:spPr>
              <a:xfrm>
                <a:off x="4034914" y="1397808"/>
                <a:ext cx="489986" cy="135618"/>
              </a:xfrm>
              <a:prstGeom prst="rect">
                <a:avLst/>
              </a:prstGeom>
              <a:solidFill>
                <a:srgbClr val="FAC2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ECECC60A-FD83-4971-984F-D790EF04FDA2}"/>
                  </a:ext>
                </a:extLst>
              </p:cNvPr>
              <p:cNvSpPr/>
              <p:nvPr/>
            </p:nvSpPr>
            <p:spPr>
              <a:xfrm>
                <a:off x="4605679" y="1397808"/>
                <a:ext cx="489986" cy="135618"/>
              </a:xfrm>
              <a:prstGeom prst="rect">
                <a:avLst/>
              </a:prstGeom>
              <a:solidFill>
                <a:srgbClr val="A21C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0DADCEA3-2019-4544-9F0A-086B9934D25E}"/>
                  </a:ext>
                </a:extLst>
              </p:cNvPr>
              <p:cNvSpPr/>
              <p:nvPr/>
            </p:nvSpPr>
            <p:spPr>
              <a:xfrm>
                <a:off x="5170368" y="1396409"/>
                <a:ext cx="489986" cy="135618"/>
              </a:xfrm>
              <a:prstGeom prst="rect">
                <a:avLst/>
              </a:prstGeom>
              <a:solidFill>
                <a:srgbClr val="F26B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A85BDC82-3D64-4894-8636-7F9CCA26906F}"/>
                  </a:ext>
                </a:extLst>
              </p:cNvPr>
              <p:cNvSpPr/>
              <p:nvPr/>
            </p:nvSpPr>
            <p:spPr>
              <a:xfrm>
                <a:off x="5735057" y="1397808"/>
                <a:ext cx="489986" cy="135618"/>
              </a:xfrm>
              <a:prstGeom prst="rect">
                <a:avLst/>
              </a:prstGeom>
              <a:solidFill>
                <a:srgbClr val="DC17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a:extLst>
                  <a:ext uri="{FF2B5EF4-FFF2-40B4-BE49-F238E27FC236}">
                    <a16:creationId xmlns:a16="http://schemas.microsoft.com/office/drawing/2014/main" id="{77FC8F42-8004-4E69-B7EA-F94C359D93C8}"/>
                  </a:ext>
                </a:extLst>
              </p:cNvPr>
              <p:cNvSpPr/>
              <p:nvPr/>
            </p:nvSpPr>
            <p:spPr>
              <a:xfrm>
                <a:off x="6299746" y="1397808"/>
                <a:ext cx="489986" cy="135618"/>
              </a:xfrm>
              <a:prstGeom prst="rect">
                <a:avLst/>
              </a:prstGeom>
              <a:solidFill>
                <a:srgbClr val="F99F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38">
                <a:extLst>
                  <a:ext uri="{FF2B5EF4-FFF2-40B4-BE49-F238E27FC236}">
                    <a16:creationId xmlns:a16="http://schemas.microsoft.com/office/drawing/2014/main" id="{2511D493-E391-433A-84EB-EEA1FB2CD8FA}"/>
                  </a:ext>
                </a:extLst>
              </p:cNvPr>
              <p:cNvSpPr/>
              <p:nvPr/>
            </p:nvSpPr>
            <p:spPr>
              <a:xfrm>
                <a:off x="6859519" y="1398202"/>
                <a:ext cx="489986" cy="135618"/>
              </a:xfrm>
              <a:prstGeom prst="rect">
                <a:avLst/>
              </a:prstGeom>
              <a:solidFill>
                <a:srgbClr val="C698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39">
                <a:extLst>
                  <a:ext uri="{FF2B5EF4-FFF2-40B4-BE49-F238E27FC236}">
                    <a16:creationId xmlns:a16="http://schemas.microsoft.com/office/drawing/2014/main" id="{5D9C8F89-BD29-422B-B7D0-B92FDE336959}"/>
                  </a:ext>
                </a:extLst>
              </p:cNvPr>
              <p:cNvSpPr/>
              <p:nvPr/>
            </p:nvSpPr>
            <p:spPr>
              <a:xfrm>
                <a:off x="7419292" y="1397808"/>
                <a:ext cx="489986" cy="135618"/>
              </a:xfrm>
              <a:prstGeom prst="rect">
                <a:avLst/>
              </a:prstGeom>
              <a:solidFill>
                <a:srgbClr val="4080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a:extLst>
                  <a:ext uri="{FF2B5EF4-FFF2-40B4-BE49-F238E27FC236}">
                    <a16:creationId xmlns:a16="http://schemas.microsoft.com/office/drawing/2014/main" id="{EB739DF3-F10C-4FB2-940A-2E38C8BE9233}"/>
                  </a:ext>
                </a:extLst>
              </p:cNvPr>
              <p:cNvSpPr/>
              <p:nvPr/>
            </p:nvSpPr>
            <p:spPr>
              <a:xfrm>
                <a:off x="7971818" y="1395274"/>
                <a:ext cx="489986" cy="135618"/>
              </a:xfrm>
              <a:prstGeom prst="rect">
                <a:avLst/>
              </a:prstGeom>
              <a:solidFill>
                <a:srgbClr val="1F95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41">
                <a:extLst>
                  <a:ext uri="{FF2B5EF4-FFF2-40B4-BE49-F238E27FC236}">
                    <a16:creationId xmlns:a16="http://schemas.microsoft.com/office/drawing/2014/main" id="{E56CAE80-7E74-40E3-9457-82A9CC4089C5}"/>
                  </a:ext>
                </a:extLst>
              </p:cNvPr>
              <p:cNvSpPr/>
              <p:nvPr/>
            </p:nvSpPr>
            <p:spPr>
              <a:xfrm>
                <a:off x="8531591" y="1395274"/>
                <a:ext cx="489986" cy="135618"/>
              </a:xfrm>
              <a:prstGeom prst="rect">
                <a:avLst/>
              </a:prstGeom>
              <a:solidFill>
                <a:srgbClr val="5DBA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42">
                <a:extLst>
                  <a:ext uri="{FF2B5EF4-FFF2-40B4-BE49-F238E27FC236}">
                    <a16:creationId xmlns:a16="http://schemas.microsoft.com/office/drawing/2014/main" id="{366C7DA6-C429-484C-B8B8-86E5EC15C83A}"/>
                  </a:ext>
                </a:extLst>
              </p:cNvPr>
              <p:cNvSpPr/>
              <p:nvPr/>
            </p:nvSpPr>
            <p:spPr>
              <a:xfrm>
                <a:off x="9087074" y="1395274"/>
                <a:ext cx="514125" cy="135618"/>
              </a:xfrm>
              <a:prstGeom prst="rect">
                <a:avLst/>
              </a:prstGeom>
              <a:solidFill>
                <a:srgbClr val="136B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44" name="TextBox 43">
            <a:extLst>
              <a:ext uri="{FF2B5EF4-FFF2-40B4-BE49-F238E27FC236}">
                <a16:creationId xmlns:a16="http://schemas.microsoft.com/office/drawing/2014/main" id="{EBE2CFA0-0D72-4C82-8C2B-8587EAF64CF4}"/>
              </a:ext>
            </a:extLst>
          </p:cNvPr>
          <p:cNvSpPr txBox="1"/>
          <p:nvPr/>
        </p:nvSpPr>
        <p:spPr>
          <a:xfrm>
            <a:off x="7305472" y="4813681"/>
            <a:ext cx="4876800" cy="461665"/>
          </a:xfrm>
          <a:prstGeom prst="rect">
            <a:avLst/>
          </a:prstGeom>
          <a:noFill/>
        </p:spPr>
        <p:txBody>
          <a:bodyPr wrap="square" rtlCol="0">
            <a:spAutoFit/>
          </a:bodyPr>
          <a:lstStyle/>
          <a:p>
            <a:pPr algn="ctr"/>
            <a:r>
              <a:rPr lang="en-US" sz="2400" b="1" spc="130" dirty="0">
                <a:solidFill>
                  <a:srgbClr val="5191CE"/>
                </a:solidFill>
                <a:latin typeface="Arial Narrow" panose="020B0606020202030204" pitchFamily="34" charset="0"/>
              </a:rPr>
              <a:t>INLAND TRANSPORT COMMITTEE</a:t>
            </a:r>
          </a:p>
        </p:txBody>
      </p:sp>
      <p:sp>
        <p:nvSpPr>
          <p:cNvPr id="68" name="Rectangle 67">
            <a:extLst>
              <a:ext uri="{FF2B5EF4-FFF2-40B4-BE49-F238E27FC236}">
                <a16:creationId xmlns:a16="http://schemas.microsoft.com/office/drawing/2014/main" id="{599EED91-DF91-4B4E-8FF6-0CF9B3E28402}"/>
              </a:ext>
            </a:extLst>
          </p:cNvPr>
          <p:cNvSpPr/>
          <p:nvPr/>
        </p:nvSpPr>
        <p:spPr>
          <a:xfrm>
            <a:off x="7315200" y="2"/>
            <a:ext cx="4876800" cy="4571054"/>
          </a:xfrm>
          <a:prstGeom prst="rect">
            <a:avLst/>
          </a:prstGeom>
          <a:gradFill>
            <a:gsLst>
              <a:gs pos="55000">
                <a:schemeClr val="accent3">
                  <a:lumMod val="5000"/>
                  <a:lumOff val="95000"/>
                </a:schemeClr>
              </a:gs>
              <a:gs pos="0">
                <a:schemeClr val="accent3">
                  <a:lumMod val="45000"/>
                  <a:lumOff val="55000"/>
                </a:schemeClr>
              </a:gs>
              <a:gs pos="100000">
                <a:schemeClr val="bg1">
                  <a:lumMod val="8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Title 4">
            <a:extLst>
              <a:ext uri="{FF2B5EF4-FFF2-40B4-BE49-F238E27FC236}">
                <a16:creationId xmlns:a16="http://schemas.microsoft.com/office/drawing/2014/main" id="{205C3A40-7D8A-45AB-A062-A9C6E2E5BE01}"/>
              </a:ext>
            </a:extLst>
          </p:cNvPr>
          <p:cNvSpPr txBox="1">
            <a:spLocks/>
          </p:cNvSpPr>
          <p:nvPr/>
        </p:nvSpPr>
        <p:spPr>
          <a:xfrm>
            <a:off x="422859" y="1728667"/>
            <a:ext cx="6446317" cy="902312"/>
          </a:xfrm>
          <a:prstGeom prst="rect">
            <a:avLst/>
          </a:prstGeom>
        </p:spPr>
        <p:txBody>
          <a:bodyPr>
            <a:normAutofit fontScale="25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12800" b="1" i="1" spc="50" dirty="0">
                <a:latin typeface="Garamond" panose="02020404030301010803" pitchFamily="18" charset="0"/>
              </a:rPr>
              <a:t>Inland Transport Committee (ITC) -related matters</a:t>
            </a:r>
          </a:p>
          <a:p>
            <a:pPr algn="l"/>
            <a:endParaRPr lang="en-US" sz="12800" b="1" spc="50" dirty="0">
              <a:latin typeface="Garamond" panose="02020404030301010803" pitchFamily="18" charset="0"/>
            </a:endParaRPr>
          </a:p>
          <a:p>
            <a:pPr algn="l"/>
            <a:r>
              <a:rPr lang="en-US" sz="12800" b="1" spc="50" dirty="0">
                <a:latin typeface="Garamond" panose="02020404030301010803" pitchFamily="18" charset="0"/>
              </a:rPr>
              <a:t>ITC Strategy 2030 - Special focus: Draft ITC Recommendations for enhancing National Road Safety Systems</a:t>
            </a:r>
          </a:p>
          <a:p>
            <a:pPr algn="l"/>
            <a:endParaRPr lang="en-US" sz="12800" b="1" spc="50" dirty="0">
              <a:latin typeface="+mn-lt"/>
            </a:endParaRPr>
          </a:p>
          <a:p>
            <a:pPr algn="l"/>
            <a:endParaRPr lang="en-US" sz="12800" spc="50" dirty="0">
              <a:latin typeface="Arial Black" panose="020B0A04020102020204" pitchFamily="34" charset="0"/>
            </a:endParaRPr>
          </a:p>
          <a:p>
            <a:pPr algn="r">
              <a:spcBef>
                <a:spcPts val="300"/>
              </a:spcBef>
            </a:pPr>
            <a:endParaRPr lang="en-US" sz="9600" spc="50" dirty="0">
              <a:solidFill>
                <a:srgbClr val="3E8EDE"/>
              </a:solidFill>
              <a:latin typeface="Arial" panose="020B0604020202020204" pitchFamily="34" charset="0"/>
              <a:cs typeface="Arial" panose="020B0604020202020204" pitchFamily="34" charset="0"/>
            </a:endParaRPr>
          </a:p>
          <a:p>
            <a:pPr algn="r">
              <a:spcBef>
                <a:spcPts val="300"/>
              </a:spcBef>
            </a:pPr>
            <a:r>
              <a:rPr lang="en-US" sz="5600" i="1" spc="50" dirty="0">
                <a:solidFill>
                  <a:srgbClr val="3E8EDE"/>
                </a:solidFill>
                <a:latin typeface="Arial" panose="020B0604020202020204" pitchFamily="34" charset="0"/>
                <a:cs typeface="Arial" panose="020B0604020202020204" pitchFamily="34" charset="0"/>
              </a:rPr>
              <a:t>Working Party on Lighting and Light-</a:t>
            </a:r>
            <a:r>
              <a:rPr lang="en-US" sz="5600" i="1" spc="50" dirty="0" err="1">
                <a:solidFill>
                  <a:srgbClr val="3E8EDE"/>
                </a:solidFill>
                <a:latin typeface="Arial" panose="020B0604020202020204" pitchFamily="34" charset="0"/>
                <a:cs typeface="Arial" panose="020B0604020202020204" pitchFamily="34" charset="0"/>
              </a:rPr>
              <a:t>Signalling</a:t>
            </a:r>
            <a:r>
              <a:rPr lang="en-US" sz="5600" i="1" spc="50" dirty="0">
                <a:solidFill>
                  <a:srgbClr val="3E8EDE"/>
                </a:solidFill>
                <a:latin typeface="Arial" panose="020B0604020202020204" pitchFamily="34" charset="0"/>
                <a:cs typeface="Arial" panose="020B0604020202020204" pitchFamily="34" charset="0"/>
              </a:rPr>
              <a:t> (GRE), 82</a:t>
            </a:r>
            <a:r>
              <a:rPr lang="en-US" sz="5600" i="1" spc="50" baseline="30000" dirty="0">
                <a:solidFill>
                  <a:srgbClr val="3E8EDE"/>
                </a:solidFill>
                <a:latin typeface="Arial" panose="020B0604020202020204" pitchFamily="34" charset="0"/>
                <a:cs typeface="Arial" panose="020B0604020202020204" pitchFamily="34" charset="0"/>
              </a:rPr>
              <a:t>nd</a:t>
            </a:r>
            <a:r>
              <a:rPr lang="en-US" sz="5600" i="1" spc="50" dirty="0">
                <a:solidFill>
                  <a:srgbClr val="3E8EDE"/>
                </a:solidFill>
                <a:latin typeface="Arial" panose="020B0604020202020204" pitchFamily="34" charset="0"/>
                <a:cs typeface="Arial" panose="020B0604020202020204" pitchFamily="34" charset="0"/>
              </a:rPr>
              <a:t>session </a:t>
            </a:r>
          </a:p>
          <a:p>
            <a:pPr algn="r">
              <a:spcBef>
                <a:spcPts val="300"/>
              </a:spcBef>
            </a:pPr>
            <a:r>
              <a:rPr lang="en-US" sz="5600" i="1" spc="50" dirty="0">
                <a:solidFill>
                  <a:srgbClr val="3E8EDE"/>
                </a:solidFill>
                <a:latin typeface="Arial" panose="020B0604020202020204" pitchFamily="34" charset="0"/>
                <a:cs typeface="Arial" panose="020B0604020202020204" pitchFamily="34" charset="0"/>
              </a:rPr>
              <a:t>Geneva, 22 - 25 October 2019</a:t>
            </a:r>
            <a:endParaRPr lang="en-US" sz="8000" i="1" spc="50" dirty="0">
              <a:solidFill>
                <a:srgbClr val="3E8EDE"/>
              </a:solidFill>
              <a:latin typeface="Arial" panose="020B0604020202020204" pitchFamily="34" charset="0"/>
              <a:cs typeface="Arial" panose="020B0604020202020204" pitchFamily="34" charset="0"/>
            </a:endParaRPr>
          </a:p>
        </p:txBody>
      </p:sp>
      <p:pic>
        <p:nvPicPr>
          <p:cNvPr id="76" name="Picture 75">
            <a:extLst>
              <a:ext uri="{FF2B5EF4-FFF2-40B4-BE49-F238E27FC236}">
                <a16:creationId xmlns:a16="http://schemas.microsoft.com/office/drawing/2014/main" id="{016F473F-F420-446C-919A-94A9CB4FD5A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577535" y="85463"/>
            <a:ext cx="4353595" cy="4345784"/>
          </a:xfrm>
          <a:prstGeom prst="rect">
            <a:avLst/>
          </a:prstGeom>
        </p:spPr>
      </p:pic>
      <p:grpSp>
        <p:nvGrpSpPr>
          <p:cNvPr id="77" name="Group 76">
            <a:extLst>
              <a:ext uri="{FF2B5EF4-FFF2-40B4-BE49-F238E27FC236}">
                <a16:creationId xmlns:a16="http://schemas.microsoft.com/office/drawing/2014/main" id="{D1BF468A-6263-4186-9784-583153F43A72}"/>
              </a:ext>
            </a:extLst>
          </p:cNvPr>
          <p:cNvGrpSpPr/>
          <p:nvPr/>
        </p:nvGrpSpPr>
        <p:grpSpPr>
          <a:xfrm flipV="1">
            <a:off x="7315200" y="4596863"/>
            <a:ext cx="4876800" cy="130085"/>
            <a:chOff x="0" y="1472506"/>
            <a:chExt cx="9601200" cy="257953"/>
          </a:xfrm>
        </p:grpSpPr>
        <p:sp>
          <p:nvSpPr>
            <p:cNvPr id="78" name="Rectangle 77">
              <a:extLst>
                <a:ext uri="{FF2B5EF4-FFF2-40B4-BE49-F238E27FC236}">
                  <a16:creationId xmlns:a16="http://schemas.microsoft.com/office/drawing/2014/main" id="{70ED32C8-1112-4543-9A79-AEE11B5956A4}"/>
                </a:ext>
              </a:extLst>
            </p:cNvPr>
            <p:cNvSpPr/>
            <p:nvPr/>
          </p:nvSpPr>
          <p:spPr>
            <a:xfrm>
              <a:off x="0" y="1472506"/>
              <a:ext cx="9601200" cy="25795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nvGrpSpPr>
            <p:cNvPr id="79" name="Group 78">
              <a:extLst>
                <a:ext uri="{FF2B5EF4-FFF2-40B4-BE49-F238E27FC236}">
                  <a16:creationId xmlns:a16="http://schemas.microsoft.com/office/drawing/2014/main" id="{F3FCF055-FDA1-4231-8D49-C112535485DB}"/>
                </a:ext>
              </a:extLst>
            </p:cNvPr>
            <p:cNvGrpSpPr/>
            <p:nvPr/>
          </p:nvGrpSpPr>
          <p:grpSpPr>
            <a:xfrm>
              <a:off x="0" y="1533803"/>
              <a:ext cx="9601200" cy="142344"/>
              <a:chOff x="-10048" y="1395274"/>
              <a:chExt cx="9611247" cy="142344"/>
            </a:xfrm>
          </p:grpSpPr>
          <p:sp>
            <p:nvSpPr>
              <p:cNvPr id="80" name="Rectangle 79">
                <a:extLst>
                  <a:ext uri="{FF2B5EF4-FFF2-40B4-BE49-F238E27FC236}">
                    <a16:creationId xmlns:a16="http://schemas.microsoft.com/office/drawing/2014/main" id="{ECB3B48B-DAE7-43ED-A58A-C2F780EA8C67}"/>
                  </a:ext>
                </a:extLst>
              </p:cNvPr>
              <p:cNvSpPr/>
              <p:nvPr/>
            </p:nvSpPr>
            <p:spPr>
              <a:xfrm>
                <a:off x="-10048" y="1402000"/>
                <a:ext cx="517013" cy="135618"/>
              </a:xfrm>
              <a:prstGeom prst="rect">
                <a:avLst/>
              </a:prstGeom>
              <a:solidFill>
                <a:srgbClr val="1449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Rectangle 80">
                <a:extLst>
                  <a:ext uri="{FF2B5EF4-FFF2-40B4-BE49-F238E27FC236}">
                    <a16:creationId xmlns:a16="http://schemas.microsoft.com/office/drawing/2014/main" id="{DD7F55BD-6C81-4985-86A7-06E4A00DD01A}"/>
                  </a:ext>
                </a:extLst>
              </p:cNvPr>
              <p:cNvSpPr/>
              <p:nvPr/>
            </p:nvSpPr>
            <p:spPr>
              <a:xfrm>
                <a:off x="599026" y="1399408"/>
                <a:ext cx="489986" cy="135618"/>
              </a:xfrm>
              <a:prstGeom prst="rect">
                <a:avLst/>
              </a:prstGeom>
              <a:solidFill>
                <a:srgbClr val="E822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a:extLst>
                  <a:ext uri="{FF2B5EF4-FFF2-40B4-BE49-F238E27FC236}">
                    <a16:creationId xmlns:a16="http://schemas.microsoft.com/office/drawing/2014/main" id="{B0183525-36FF-4308-A3D2-3878E5437227}"/>
                  </a:ext>
                </a:extLst>
              </p:cNvPr>
              <p:cNvSpPr/>
              <p:nvPr/>
            </p:nvSpPr>
            <p:spPr>
              <a:xfrm>
                <a:off x="1166753" y="1397808"/>
                <a:ext cx="489986" cy="135618"/>
              </a:xfrm>
              <a:prstGeom prst="rect">
                <a:avLst/>
              </a:prstGeom>
              <a:solidFill>
                <a:srgbClr val="E4B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a:extLst>
                  <a:ext uri="{FF2B5EF4-FFF2-40B4-BE49-F238E27FC236}">
                    <a16:creationId xmlns:a16="http://schemas.microsoft.com/office/drawing/2014/main" id="{07CDC6AA-DA7B-480B-87A2-EE2905E6470F}"/>
                  </a:ext>
                </a:extLst>
              </p:cNvPr>
              <p:cNvSpPr/>
              <p:nvPr/>
            </p:nvSpPr>
            <p:spPr>
              <a:xfrm>
                <a:off x="1744316" y="1397808"/>
                <a:ext cx="489986" cy="135618"/>
              </a:xfrm>
              <a:prstGeom prst="rect">
                <a:avLst/>
              </a:prstGeom>
              <a:solidFill>
                <a:srgbClr val="4BA0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Rectangle 83">
                <a:extLst>
                  <a:ext uri="{FF2B5EF4-FFF2-40B4-BE49-F238E27FC236}">
                    <a16:creationId xmlns:a16="http://schemas.microsoft.com/office/drawing/2014/main" id="{9C09A3A3-F5EB-4114-B50C-146B9ECCEC2F}"/>
                  </a:ext>
                </a:extLst>
              </p:cNvPr>
              <p:cNvSpPr/>
              <p:nvPr/>
            </p:nvSpPr>
            <p:spPr>
              <a:xfrm>
                <a:off x="2320550" y="1396592"/>
                <a:ext cx="489986" cy="135618"/>
              </a:xfrm>
              <a:prstGeom prst="rect">
                <a:avLst/>
              </a:prstGeom>
              <a:solidFill>
                <a:srgbClr val="C52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84">
                <a:extLst>
                  <a:ext uri="{FF2B5EF4-FFF2-40B4-BE49-F238E27FC236}">
                    <a16:creationId xmlns:a16="http://schemas.microsoft.com/office/drawing/2014/main" id="{F03902D5-2A68-4CD8-8674-EF14445D340B}"/>
                  </a:ext>
                </a:extLst>
              </p:cNvPr>
              <p:cNvSpPr/>
              <p:nvPr/>
            </p:nvSpPr>
            <p:spPr>
              <a:xfrm>
                <a:off x="2894090" y="1397808"/>
                <a:ext cx="489986" cy="135618"/>
              </a:xfrm>
              <a:prstGeom prst="rect">
                <a:avLst/>
              </a:prstGeom>
              <a:solidFill>
                <a:srgbClr val="EF40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a:extLst>
                  <a:ext uri="{FF2B5EF4-FFF2-40B4-BE49-F238E27FC236}">
                    <a16:creationId xmlns:a16="http://schemas.microsoft.com/office/drawing/2014/main" id="{1451C39A-EC59-4C9C-9546-0B7447C749DA}"/>
                  </a:ext>
                </a:extLst>
              </p:cNvPr>
              <p:cNvSpPr/>
              <p:nvPr/>
            </p:nvSpPr>
            <p:spPr>
              <a:xfrm>
                <a:off x="3467187" y="1397808"/>
                <a:ext cx="489986" cy="135618"/>
              </a:xfrm>
              <a:prstGeom prst="rect">
                <a:avLst/>
              </a:prstGeom>
              <a:solidFill>
                <a:srgbClr val="27BE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Rectangle 86">
                <a:extLst>
                  <a:ext uri="{FF2B5EF4-FFF2-40B4-BE49-F238E27FC236}">
                    <a16:creationId xmlns:a16="http://schemas.microsoft.com/office/drawing/2014/main" id="{92CED131-A6DD-4BBC-8C23-BF484C52ACBD}"/>
                  </a:ext>
                </a:extLst>
              </p:cNvPr>
              <p:cNvSpPr/>
              <p:nvPr/>
            </p:nvSpPr>
            <p:spPr>
              <a:xfrm>
                <a:off x="4034914" y="1397808"/>
                <a:ext cx="489986" cy="135618"/>
              </a:xfrm>
              <a:prstGeom prst="rect">
                <a:avLst/>
              </a:prstGeom>
              <a:solidFill>
                <a:srgbClr val="FAC2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Rectangle 87">
                <a:extLst>
                  <a:ext uri="{FF2B5EF4-FFF2-40B4-BE49-F238E27FC236}">
                    <a16:creationId xmlns:a16="http://schemas.microsoft.com/office/drawing/2014/main" id="{A21A6BA9-B1C6-42A0-A5CB-84DCFA6BE3B1}"/>
                  </a:ext>
                </a:extLst>
              </p:cNvPr>
              <p:cNvSpPr/>
              <p:nvPr/>
            </p:nvSpPr>
            <p:spPr>
              <a:xfrm>
                <a:off x="4605679" y="1397808"/>
                <a:ext cx="489986" cy="135618"/>
              </a:xfrm>
              <a:prstGeom prst="rect">
                <a:avLst/>
              </a:prstGeom>
              <a:solidFill>
                <a:srgbClr val="A21C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Rectangle 88">
                <a:extLst>
                  <a:ext uri="{FF2B5EF4-FFF2-40B4-BE49-F238E27FC236}">
                    <a16:creationId xmlns:a16="http://schemas.microsoft.com/office/drawing/2014/main" id="{3C322BEB-B86D-435F-9F11-8C1AAF6461FB}"/>
                  </a:ext>
                </a:extLst>
              </p:cNvPr>
              <p:cNvSpPr/>
              <p:nvPr/>
            </p:nvSpPr>
            <p:spPr>
              <a:xfrm>
                <a:off x="5170368" y="1396409"/>
                <a:ext cx="489986" cy="135618"/>
              </a:xfrm>
              <a:prstGeom prst="rect">
                <a:avLst/>
              </a:prstGeom>
              <a:solidFill>
                <a:srgbClr val="F26B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0" name="Rectangle 89">
                <a:extLst>
                  <a:ext uri="{FF2B5EF4-FFF2-40B4-BE49-F238E27FC236}">
                    <a16:creationId xmlns:a16="http://schemas.microsoft.com/office/drawing/2014/main" id="{A598B480-2083-45C9-A585-17FDC4D237D4}"/>
                  </a:ext>
                </a:extLst>
              </p:cNvPr>
              <p:cNvSpPr/>
              <p:nvPr/>
            </p:nvSpPr>
            <p:spPr>
              <a:xfrm>
                <a:off x="5735057" y="1397808"/>
                <a:ext cx="489986" cy="135618"/>
              </a:xfrm>
              <a:prstGeom prst="rect">
                <a:avLst/>
              </a:prstGeom>
              <a:solidFill>
                <a:srgbClr val="DC17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Rectangle 90">
                <a:extLst>
                  <a:ext uri="{FF2B5EF4-FFF2-40B4-BE49-F238E27FC236}">
                    <a16:creationId xmlns:a16="http://schemas.microsoft.com/office/drawing/2014/main" id="{34237DB6-B52D-41F0-A80A-C5554BFCF0BC}"/>
                  </a:ext>
                </a:extLst>
              </p:cNvPr>
              <p:cNvSpPr/>
              <p:nvPr/>
            </p:nvSpPr>
            <p:spPr>
              <a:xfrm>
                <a:off x="6299746" y="1397808"/>
                <a:ext cx="489986" cy="135618"/>
              </a:xfrm>
              <a:prstGeom prst="rect">
                <a:avLst/>
              </a:prstGeom>
              <a:solidFill>
                <a:srgbClr val="F99F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 name="Rectangle 91">
                <a:extLst>
                  <a:ext uri="{FF2B5EF4-FFF2-40B4-BE49-F238E27FC236}">
                    <a16:creationId xmlns:a16="http://schemas.microsoft.com/office/drawing/2014/main" id="{C61FBFC4-373E-4653-9910-D34457D627B6}"/>
                  </a:ext>
                </a:extLst>
              </p:cNvPr>
              <p:cNvSpPr/>
              <p:nvPr/>
            </p:nvSpPr>
            <p:spPr>
              <a:xfrm>
                <a:off x="6859519" y="1398202"/>
                <a:ext cx="489986" cy="135618"/>
              </a:xfrm>
              <a:prstGeom prst="rect">
                <a:avLst/>
              </a:prstGeom>
              <a:solidFill>
                <a:srgbClr val="C698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Rectangle 92">
                <a:extLst>
                  <a:ext uri="{FF2B5EF4-FFF2-40B4-BE49-F238E27FC236}">
                    <a16:creationId xmlns:a16="http://schemas.microsoft.com/office/drawing/2014/main" id="{A3FB2277-CC42-43BE-ADC7-767F487C7777}"/>
                  </a:ext>
                </a:extLst>
              </p:cNvPr>
              <p:cNvSpPr/>
              <p:nvPr/>
            </p:nvSpPr>
            <p:spPr>
              <a:xfrm>
                <a:off x="7419292" y="1397808"/>
                <a:ext cx="489986" cy="135618"/>
              </a:xfrm>
              <a:prstGeom prst="rect">
                <a:avLst/>
              </a:prstGeom>
              <a:solidFill>
                <a:srgbClr val="4080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 name="Rectangle 93">
                <a:extLst>
                  <a:ext uri="{FF2B5EF4-FFF2-40B4-BE49-F238E27FC236}">
                    <a16:creationId xmlns:a16="http://schemas.microsoft.com/office/drawing/2014/main" id="{E85C62A9-63DF-483E-B002-EC053611E5BD}"/>
                  </a:ext>
                </a:extLst>
              </p:cNvPr>
              <p:cNvSpPr/>
              <p:nvPr/>
            </p:nvSpPr>
            <p:spPr>
              <a:xfrm>
                <a:off x="7971818" y="1395274"/>
                <a:ext cx="489986" cy="135618"/>
              </a:xfrm>
              <a:prstGeom prst="rect">
                <a:avLst/>
              </a:prstGeom>
              <a:solidFill>
                <a:srgbClr val="1F95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Rectangle 94">
                <a:extLst>
                  <a:ext uri="{FF2B5EF4-FFF2-40B4-BE49-F238E27FC236}">
                    <a16:creationId xmlns:a16="http://schemas.microsoft.com/office/drawing/2014/main" id="{CF0FAD5C-E816-4F80-90BE-C352F5C17DFC}"/>
                  </a:ext>
                </a:extLst>
              </p:cNvPr>
              <p:cNvSpPr/>
              <p:nvPr/>
            </p:nvSpPr>
            <p:spPr>
              <a:xfrm>
                <a:off x="8531591" y="1395274"/>
                <a:ext cx="489986" cy="135618"/>
              </a:xfrm>
              <a:prstGeom prst="rect">
                <a:avLst/>
              </a:prstGeom>
              <a:solidFill>
                <a:srgbClr val="5DBA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Rectangle 95">
                <a:extLst>
                  <a:ext uri="{FF2B5EF4-FFF2-40B4-BE49-F238E27FC236}">
                    <a16:creationId xmlns:a16="http://schemas.microsoft.com/office/drawing/2014/main" id="{6471EEB1-0A7D-4531-894E-E9F2946C364D}"/>
                  </a:ext>
                </a:extLst>
              </p:cNvPr>
              <p:cNvSpPr/>
              <p:nvPr/>
            </p:nvSpPr>
            <p:spPr>
              <a:xfrm>
                <a:off x="9087074" y="1395274"/>
                <a:ext cx="514125" cy="135618"/>
              </a:xfrm>
              <a:prstGeom prst="rect">
                <a:avLst/>
              </a:prstGeom>
              <a:solidFill>
                <a:srgbClr val="136B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pic>
        <p:nvPicPr>
          <p:cNvPr id="99" name="Picture 98">
            <a:extLst>
              <a:ext uri="{FF2B5EF4-FFF2-40B4-BE49-F238E27FC236}">
                <a16:creationId xmlns:a16="http://schemas.microsoft.com/office/drawing/2014/main" id="{EC409E76-FB29-4BD4-85F8-60491132D6F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434739" y="5802380"/>
            <a:ext cx="2544734" cy="781277"/>
          </a:xfrm>
          <a:prstGeom prst="rect">
            <a:avLst/>
          </a:prstGeom>
        </p:spPr>
      </p:pic>
    </p:spTree>
    <p:extLst>
      <p:ext uri="{BB962C8B-B14F-4D97-AF65-F5344CB8AC3E}">
        <p14:creationId xmlns:p14="http://schemas.microsoft.com/office/powerpoint/2010/main" val="261529084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7">
            <a:extLst>
              <a:ext uri="{FF2B5EF4-FFF2-40B4-BE49-F238E27FC236}">
                <a16:creationId xmlns:a16="http://schemas.microsoft.com/office/drawing/2014/main" id="{AEB87DD8-4412-441C-9762-60E4F173970D}"/>
              </a:ext>
            </a:extLst>
          </p:cNvPr>
          <p:cNvPicPr>
            <a:picLocks noGrp="1" noChangeAspect="1"/>
          </p:cNvPicPr>
          <p:nvPr>
            <p:ph idx="1"/>
          </p:nvPr>
        </p:nvPicPr>
        <p:blipFill>
          <a:blip r:embed="rId2" cstate="hqprint">
            <a:extLst>
              <a:ext uri="{28A0092B-C50C-407E-A947-70E740481C1C}">
                <a14:useLocalDpi xmlns:a14="http://schemas.microsoft.com/office/drawing/2010/main" val="0"/>
              </a:ext>
            </a:extLst>
          </a:blip>
          <a:stretch>
            <a:fillRect/>
          </a:stretch>
        </p:blipFill>
        <p:spPr>
          <a:xfrm>
            <a:off x="4349462" y="1825625"/>
            <a:ext cx="3785954" cy="4899471"/>
          </a:xfrm>
          <a:solidFill>
            <a:schemeClr val="bg1">
              <a:lumMod val="75000"/>
              <a:alpha val="15000"/>
            </a:schemeClr>
          </a:solidFill>
          <a:ln>
            <a:solidFill>
              <a:schemeClr val="accent1">
                <a:shade val="50000"/>
              </a:schemeClr>
            </a:solidFill>
          </a:ln>
        </p:spPr>
      </p:pic>
      <p:sp>
        <p:nvSpPr>
          <p:cNvPr id="16" name="Title 4"/>
          <p:cNvSpPr txBox="1">
            <a:spLocks/>
          </p:cNvSpPr>
          <p:nvPr/>
        </p:nvSpPr>
        <p:spPr>
          <a:xfrm>
            <a:off x="2790278" y="320517"/>
            <a:ext cx="8805091" cy="992195"/>
          </a:xfrm>
          <a:prstGeom prst="rect">
            <a:avLst/>
          </a:prstGeom>
        </p:spPr>
        <p:txBody>
          <a:bodyPr anchor="ctr">
            <a:normAutofit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r>
              <a:rPr lang="fr-CH" altLang="en-US" sz="3200" b="1" i="1" dirty="0">
                <a:solidFill>
                  <a:srgbClr val="0563C1"/>
                </a:solidFill>
                <a:latin typeface="Garamond" panose="02020404030301010803" pitchFamily="18" charset="0"/>
              </a:rPr>
              <a:t>ITC </a:t>
            </a:r>
            <a:r>
              <a:rPr lang="fr-CH" altLang="en-US" sz="3200" b="1" i="1" dirty="0" err="1">
                <a:solidFill>
                  <a:srgbClr val="0563C1"/>
                </a:solidFill>
                <a:latin typeface="Garamond" panose="02020404030301010803" pitchFamily="18" charset="0"/>
              </a:rPr>
              <a:t>Strategy</a:t>
            </a:r>
            <a:r>
              <a:rPr lang="fr-CH" altLang="en-US" sz="3200" b="1" i="1" dirty="0">
                <a:solidFill>
                  <a:srgbClr val="0563C1"/>
                </a:solidFill>
                <a:latin typeface="Garamond" panose="02020404030301010803" pitchFamily="18" charset="0"/>
              </a:rPr>
              <a:t> 2030:</a:t>
            </a:r>
          </a:p>
          <a:p>
            <a:pPr algn="r"/>
            <a:r>
              <a:rPr lang="fr-CH" sz="3200" b="1" i="1" spc="50" dirty="0">
                <a:solidFill>
                  <a:srgbClr val="0563C1"/>
                </a:solidFill>
                <a:latin typeface="Garamond" panose="02020404030301010803" pitchFamily="18" charset="0"/>
                <a:cs typeface="Arial" panose="020B0604020202020204" pitchFamily="34" charset="0"/>
              </a:rPr>
              <a:t>81st ITC </a:t>
            </a:r>
            <a:r>
              <a:rPr lang="fr-CH" sz="3200" b="1" i="1" spc="50" dirty="0" err="1">
                <a:solidFill>
                  <a:srgbClr val="0563C1"/>
                </a:solidFill>
                <a:latin typeface="Garamond" panose="02020404030301010803" pitchFamily="18" charset="0"/>
                <a:cs typeface="Arial" panose="020B0604020202020204" pitchFamily="34" charset="0"/>
              </a:rPr>
              <a:t>Plenary</a:t>
            </a:r>
            <a:r>
              <a:rPr lang="fr-CH" sz="3200" b="1" i="1" spc="50" dirty="0">
                <a:solidFill>
                  <a:srgbClr val="0563C1"/>
                </a:solidFill>
                <a:latin typeface="Garamond" panose="02020404030301010803" pitchFamily="18" charset="0"/>
                <a:cs typeface="Arial" panose="020B0604020202020204" pitchFamily="34" charset="0"/>
              </a:rPr>
              <a:t> Session: </a:t>
            </a:r>
            <a:r>
              <a:rPr lang="fr-CH" sz="3200" b="1" i="1" spc="50" dirty="0" err="1">
                <a:solidFill>
                  <a:srgbClr val="0563C1"/>
                </a:solidFill>
                <a:latin typeface="Garamond" panose="02020404030301010803" pitchFamily="18" charset="0"/>
                <a:cs typeface="Arial" panose="020B0604020202020204" pitchFamily="34" charset="0"/>
              </a:rPr>
              <a:t>Decisions</a:t>
            </a:r>
            <a:endParaRPr lang="en-US" sz="2400" spc="50" dirty="0">
              <a:solidFill>
                <a:srgbClr val="3E8EDE"/>
              </a:solidFill>
              <a:latin typeface="Arial" panose="020B0604020202020204" pitchFamily="34" charset="0"/>
              <a:cs typeface="Arial" panose="020B0604020202020204" pitchFamily="34" charset="0"/>
            </a:endParaRPr>
          </a:p>
        </p:txBody>
      </p:sp>
      <p:sp>
        <p:nvSpPr>
          <p:cNvPr id="3" name="Slide Number Placeholder 2"/>
          <p:cNvSpPr>
            <a:spLocks noGrp="1"/>
          </p:cNvSpPr>
          <p:nvPr>
            <p:ph type="sldNum" sz="quarter" idx="12"/>
          </p:nvPr>
        </p:nvSpPr>
        <p:spPr/>
        <p:txBody>
          <a:bodyPr/>
          <a:lstStyle/>
          <a:p>
            <a:fld id="{FEB09506-28EA-4C19-A061-02E7C9DE017B}" type="slidenum">
              <a:rPr lang="en-US" smtClean="0"/>
              <a:t>10</a:t>
            </a:fld>
            <a:endParaRPr lang="en-US"/>
          </a:p>
        </p:txBody>
      </p:sp>
      <p:pic>
        <p:nvPicPr>
          <p:cNvPr id="17" name="Picture 16">
            <a:extLst>
              <a:ext uri="{FF2B5EF4-FFF2-40B4-BE49-F238E27FC236}">
                <a16:creationId xmlns:a16="http://schemas.microsoft.com/office/drawing/2014/main" id="{FFC15804-7500-42C9-827D-5C2BA7A7CA1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63553" y="6448971"/>
            <a:ext cx="1077698" cy="330872"/>
          </a:xfrm>
          <a:prstGeom prst="rect">
            <a:avLst/>
          </a:prstGeom>
        </p:spPr>
      </p:pic>
      <p:grpSp>
        <p:nvGrpSpPr>
          <p:cNvPr id="18" name="Group 17">
            <a:extLst>
              <a:ext uri="{FF2B5EF4-FFF2-40B4-BE49-F238E27FC236}">
                <a16:creationId xmlns:a16="http://schemas.microsoft.com/office/drawing/2014/main" id="{B788101B-A04C-4A29-A0A4-4932F0B2E36F}"/>
              </a:ext>
            </a:extLst>
          </p:cNvPr>
          <p:cNvGrpSpPr/>
          <p:nvPr/>
        </p:nvGrpSpPr>
        <p:grpSpPr>
          <a:xfrm rot="10800000" flipV="1">
            <a:off x="4360444" y="1413456"/>
            <a:ext cx="7147376" cy="326409"/>
            <a:chOff x="0" y="1472510"/>
            <a:chExt cx="9601200" cy="257954"/>
          </a:xfrm>
        </p:grpSpPr>
        <p:sp>
          <p:nvSpPr>
            <p:cNvPr id="19" name="Rectangle 18">
              <a:extLst>
                <a:ext uri="{FF2B5EF4-FFF2-40B4-BE49-F238E27FC236}">
                  <a16:creationId xmlns:a16="http://schemas.microsoft.com/office/drawing/2014/main" id="{41A84C10-2FB0-4C11-9CC7-9E33F6667486}"/>
                </a:ext>
              </a:extLst>
            </p:cNvPr>
            <p:cNvSpPr/>
            <p:nvPr/>
          </p:nvSpPr>
          <p:spPr>
            <a:xfrm>
              <a:off x="0" y="1472510"/>
              <a:ext cx="9601200" cy="2579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nvGrpSpPr>
            <p:cNvPr id="20" name="Group 19">
              <a:extLst>
                <a:ext uri="{FF2B5EF4-FFF2-40B4-BE49-F238E27FC236}">
                  <a16:creationId xmlns:a16="http://schemas.microsoft.com/office/drawing/2014/main" id="{8AC54BA9-C414-4D2A-8092-7008EDEF1BC4}"/>
                </a:ext>
              </a:extLst>
            </p:cNvPr>
            <p:cNvGrpSpPr/>
            <p:nvPr/>
          </p:nvGrpSpPr>
          <p:grpSpPr>
            <a:xfrm>
              <a:off x="0" y="1533803"/>
              <a:ext cx="9601200" cy="142344"/>
              <a:chOff x="-10047" y="1395274"/>
              <a:chExt cx="9611246" cy="142348"/>
            </a:xfrm>
          </p:grpSpPr>
          <p:sp>
            <p:nvSpPr>
              <p:cNvPr id="21" name="Rectangle 20">
                <a:extLst>
                  <a:ext uri="{FF2B5EF4-FFF2-40B4-BE49-F238E27FC236}">
                    <a16:creationId xmlns:a16="http://schemas.microsoft.com/office/drawing/2014/main" id="{69D881F3-C6BE-4579-AE0A-50AD396DE37C}"/>
                  </a:ext>
                </a:extLst>
              </p:cNvPr>
              <p:cNvSpPr/>
              <p:nvPr/>
            </p:nvSpPr>
            <p:spPr>
              <a:xfrm>
                <a:off x="-10047" y="1402004"/>
                <a:ext cx="517013" cy="135618"/>
              </a:xfrm>
              <a:prstGeom prst="rect">
                <a:avLst/>
              </a:prstGeom>
              <a:solidFill>
                <a:srgbClr val="1449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74B26969-EFF8-4006-9554-396A7931AB8F}"/>
                  </a:ext>
                </a:extLst>
              </p:cNvPr>
              <p:cNvSpPr/>
              <p:nvPr/>
            </p:nvSpPr>
            <p:spPr>
              <a:xfrm>
                <a:off x="599027" y="1399413"/>
                <a:ext cx="489987" cy="135618"/>
              </a:xfrm>
              <a:prstGeom prst="rect">
                <a:avLst/>
              </a:prstGeom>
              <a:solidFill>
                <a:srgbClr val="E822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1C4E6ECD-0E90-4870-A04F-E26447E09A34}"/>
                  </a:ext>
                </a:extLst>
              </p:cNvPr>
              <p:cNvSpPr/>
              <p:nvPr/>
            </p:nvSpPr>
            <p:spPr>
              <a:xfrm>
                <a:off x="1166754" y="1397813"/>
                <a:ext cx="489987" cy="135618"/>
              </a:xfrm>
              <a:prstGeom prst="rect">
                <a:avLst/>
              </a:prstGeom>
              <a:solidFill>
                <a:srgbClr val="E4B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33CE667F-57CB-420E-8E12-99C889CF3D62}"/>
                  </a:ext>
                </a:extLst>
              </p:cNvPr>
              <p:cNvSpPr/>
              <p:nvPr/>
            </p:nvSpPr>
            <p:spPr>
              <a:xfrm>
                <a:off x="1744317" y="1397813"/>
                <a:ext cx="489987" cy="135618"/>
              </a:xfrm>
              <a:prstGeom prst="rect">
                <a:avLst/>
              </a:prstGeom>
              <a:solidFill>
                <a:srgbClr val="4BA0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8A6AE963-9387-409F-ABBC-BAF72FAC43F3}"/>
                  </a:ext>
                </a:extLst>
              </p:cNvPr>
              <p:cNvSpPr/>
              <p:nvPr/>
            </p:nvSpPr>
            <p:spPr>
              <a:xfrm>
                <a:off x="2320552" y="1396598"/>
                <a:ext cx="489987" cy="135618"/>
              </a:xfrm>
              <a:prstGeom prst="rect">
                <a:avLst/>
              </a:prstGeom>
              <a:solidFill>
                <a:srgbClr val="C52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5595A764-42F2-4FD1-B574-47A2A3799686}"/>
                  </a:ext>
                </a:extLst>
              </p:cNvPr>
              <p:cNvSpPr/>
              <p:nvPr/>
            </p:nvSpPr>
            <p:spPr>
              <a:xfrm>
                <a:off x="2894092" y="1397813"/>
                <a:ext cx="489987" cy="135618"/>
              </a:xfrm>
              <a:prstGeom prst="rect">
                <a:avLst/>
              </a:prstGeom>
              <a:solidFill>
                <a:srgbClr val="EF40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CB9C1D89-4086-438E-BE6E-0FE70EAFF1E2}"/>
                  </a:ext>
                </a:extLst>
              </p:cNvPr>
              <p:cNvSpPr/>
              <p:nvPr/>
            </p:nvSpPr>
            <p:spPr>
              <a:xfrm>
                <a:off x="3467190" y="1397813"/>
                <a:ext cx="489987" cy="135618"/>
              </a:xfrm>
              <a:prstGeom prst="rect">
                <a:avLst/>
              </a:prstGeom>
              <a:solidFill>
                <a:srgbClr val="27BE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513E1F00-E099-4734-B40F-FFE4FBCDEF43}"/>
                  </a:ext>
                </a:extLst>
              </p:cNvPr>
              <p:cNvSpPr/>
              <p:nvPr/>
            </p:nvSpPr>
            <p:spPr>
              <a:xfrm>
                <a:off x="4034918" y="1397813"/>
                <a:ext cx="489987" cy="135618"/>
              </a:xfrm>
              <a:prstGeom prst="rect">
                <a:avLst/>
              </a:prstGeom>
              <a:solidFill>
                <a:srgbClr val="FAC2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4D047358-E1B9-4ACC-87AE-8770F85547E7}"/>
                  </a:ext>
                </a:extLst>
              </p:cNvPr>
              <p:cNvSpPr/>
              <p:nvPr/>
            </p:nvSpPr>
            <p:spPr>
              <a:xfrm>
                <a:off x="4605684" y="1397813"/>
                <a:ext cx="489987" cy="135618"/>
              </a:xfrm>
              <a:prstGeom prst="rect">
                <a:avLst/>
              </a:prstGeom>
              <a:solidFill>
                <a:srgbClr val="A21C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881980E1-201C-40DD-AF00-E031DCE37788}"/>
                  </a:ext>
                </a:extLst>
              </p:cNvPr>
              <p:cNvSpPr/>
              <p:nvPr/>
            </p:nvSpPr>
            <p:spPr>
              <a:xfrm>
                <a:off x="5170373" y="1396414"/>
                <a:ext cx="489987" cy="135618"/>
              </a:xfrm>
              <a:prstGeom prst="rect">
                <a:avLst/>
              </a:prstGeom>
              <a:solidFill>
                <a:srgbClr val="F26B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47363662-CAB0-4AA4-A496-6995F790182B}"/>
                  </a:ext>
                </a:extLst>
              </p:cNvPr>
              <p:cNvSpPr/>
              <p:nvPr/>
            </p:nvSpPr>
            <p:spPr>
              <a:xfrm>
                <a:off x="5735062" y="1397813"/>
                <a:ext cx="489987" cy="135618"/>
              </a:xfrm>
              <a:prstGeom prst="rect">
                <a:avLst/>
              </a:prstGeom>
              <a:solidFill>
                <a:srgbClr val="DC17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ECC7D483-52D3-4DEA-8A48-3BCD1BA20B2F}"/>
                  </a:ext>
                </a:extLst>
              </p:cNvPr>
              <p:cNvSpPr/>
              <p:nvPr/>
            </p:nvSpPr>
            <p:spPr>
              <a:xfrm>
                <a:off x="6299751" y="1397813"/>
                <a:ext cx="489987" cy="135618"/>
              </a:xfrm>
              <a:prstGeom prst="rect">
                <a:avLst/>
              </a:prstGeom>
              <a:solidFill>
                <a:srgbClr val="F99F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E9689E7D-CB4B-4664-9F13-7C0282A458A7}"/>
                  </a:ext>
                </a:extLst>
              </p:cNvPr>
              <p:cNvSpPr/>
              <p:nvPr/>
            </p:nvSpPr>
            <p:spPr>
              <a:xfrm>
                <a:off x="6859524" y="1398204"/>
                <a:ext cx="489987" cy="135618"/>
              </a:xfrm>
              <a:prstGeom prst="rect">
                <a:avLst/>
              </a:prstGeom>
              <a:solidFill>
                <a:srgbClr val="C698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69958A36-EAFA-4532-BAEA-13C979E125B4}"/>
                  </a:ext>
                </a:extLst>
              </p:cNvPr>
              <p:cNvSpPr/>
              <p:nvPr/>
            </p:nvSpPr>
            <p:spPr>
              <a:xfrm>
                <a:off x="7419298" y="1397807"/>
                <a:ext cx="489987" cy="135618"/>
              </a:xfrm>
              <a:prstGeom prst="rect">
                <a:avLst/>
              </a:prstGeom>
              <a:solidFill>
                <a:srgbClr val="4080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BD49636F-B622-4788-8099-573B373DAFEB}"/>
                  </a:ext>
                </a:extLst>
              </p:cNvPr>
              <p:cNvSpPr/>
              <p:nvPr/>
            </p:nvSpPr>
            <p:spPr>
              <a:xfrm>
                <a:off x="7971824" y="1395277"/>
                <a:ext cx="489987" cy="135618"/>
              </a:xfrm>
              <a:prstGeom prst="rect">
                <a:avLst/>
              </a:prstGeom>
              <a:solidFill>
                <a:srgbClr val="1F95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6ACFC8CB-F510-415B-B9E9-3B7D30E22EF5}"/>
                  </a:ext>
                </a:extLst>
              </p:cNvPr>
              <p:cNvSpPr/>
              <p:nvPr/>
            </p:nvSpPr>
            <p:spPr>
              <a:xfrm>
                <a:off x="8531598" y="1395275"/>
                <a:ext cx="489987" cy="135618"/>
              </a:xfrm>
              <a:prstGeom prst="rect">
                <a:avLst/>
              </a:prstGeom>
              <a:solidFill>
                <a:srgbClr val="5DBA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70FA84CC-C5BF-4868-A2BC-F83A049CD757}"/>
                  </a:ext>
                </a:extLst>
              </p:cNvPr>
              <p:cNvSpPr/>
              <p:nvPr/>
            </p:nvSpPr>
            <p:spPr>
              <a:xfrm>
                <a:off x="9087073" y="1395274"/>
                <a:ext cx="514126" cy="135618"/>
              </a:xfrm>
              <a:prstGeom prst="rect">
                <a:avLst/>
              </a:prstGeom>
              <a:solidFill>
                <a:srgbClr val="136B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38" name="TextBox 37">
            <a:extLst>
              <a:ext uri="{FF2B5EF4-FFF2-40B4-BE49-F238E27FC236}">
                <a16:creationId xmlns:a16="http://schemas.microsoft.com/office/drawing/2014/main" id="{85D9CFA5-9AF3-48EC-B8B9-DA82B4D83F9C}"/>
              </a:ext>
            </a:extLst>
          </p:cNvPr>
          <p:cNvSpPr txBox="1"/>
          <p:nvPr/>
        </p:nvSpPr>
        <p:spPr>
          <a:xfrm>
            <a:off x="603433" y="1384321"/>
            <a:ext cx="3757011" cy="369332"/>
          </a:xfrm>
          <a:prstGeom prst="rect">
            <a:avLst/>
          </a:prstGeom>
          <a:noFill/>
        </p:spPr>
        <p:txBody>
          <a:bodyPr wrap="square" rtlCol="0">
            <a:spAutoFit/>
          </a:bodyPr>
          <a:lstStyle/>
          <a:p>
            <a:r>
              <a:rPr lang="en-US" b="1" spc="130" dirty="0">
                <a:solidFill>
                  <a:srgbClr val="5191CE"/>
                </a:solidFill>
                <a:latin typeface="Arial Narrow" panose="020B0606020202030204" pitchFamily="34" charset="0"/>
              </a:rPr>
              <a:t>INLAND TRANSPORT COMMITTEE</a:t>
            </a:r>
          </a:p>
        </p:txBody>
      </p:sp>
    </p:spTree>
    <p:extLst>
      <p:ext uri="{BB962C8B-B14F-4D97-AF65-F5344CB8AC3E}">
        <p14:creationId xmlns:p14="http://schemas.microsoft.com/office/powerpoint/2010/main" val="29043252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4"/>
          <p:cNvSpPr txBox="1">
            <a:spLocks/>
          </p:cNvSpPr>
          <p:nvPr/>
        </p:nvSpPr>
        <p:spPr>
          <a:xfrm>
            <a:off x="2790278" y="320517"/>
            <a:ext cx="8805091" cy="992195"/>
          </a:xfrm>
          <a:prstGeom prst="rect">
            <a:avLst/>
          </a:prstGeom>
        </p:spPr>
        <p:txBody>
          <a:bodyPr anchor="ctr">
            <a:normAutofit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r>
              <a:rPr lang="fr-CH" altLang="en-US" sz="3200" b="1" i="1" dirty="0">
                <a:solidFill>
                  <a:srgbClr val="0563C1"/>
                </a:solidFill>
                <a:latin typeface="Garamond" panose="02020404030301010803" pitchFamily="18" charset="0"/>
              </a:rPr>
              <a:t>ITC </a:t>
            </a:r>
            <a:r>
              <a:rPr lang="fr-CH" altLang="en-US" sz="3200" b="1" i="1" dirty="0" err="1">
                <a:solidFill>
                  <a:srgbClr val="0563C1"/>
                </a:solidFill>
                <a:latin typeface="Garamond" panose="02020404030301010803" pitchFamily="18" charset="0"/>
              </a:rPr>
              <a:t>Strategy</a:t>
            </a:r>
            <a:r>
              <a:rPr lang="fr-CH" altLang="en-US" sz="3200" b="1" i="1" dirty="0">
                <a:solidFill>
                  <a:srgbClr val="0563C1"/>
                </a:solidFill>
                <a:latin typeface="Garamond" panose="02020404030301010803" pitchFamily="18" charset="0"/>
              </a:rPr>
              <a:t> 2030:</a:t>
            </a:r>
          </a:p>
          <a:p>
            <a:pPr algn="r"/>
            <a:r>
              <a:rPr lang="fr-CH" sz="3200" b="1" i="1" spc="50" dirty="0">
                <a:solidFill>
                  <a:srgbClr val="0563C1"/>
                </a:solidFill>
                <a:latin typeface="Garamond" panose="02020404030301010803" pitchFamily="18" charset="0"/>
                <a:cs typeface="Arial" panose="020B0604020202020204" pitchFamily="34" charset="0"/>
              </a:rPr>
              <a:t>81st ITC </a:t>
            </a:r>
            <a:r>
              <a:rPr lang="fr-CH" sz="3200" b="1" i="1" spc="50" dirty="0" err="1">
                <a:solidFill>
                  <a:srgbClr val="0563C1"/>
                </a:solidFill>
                <a:latin typeface="Garamond" panose="02020404030301010803" pitchFamily="18" charset="0"/>
                <a:cs typeface="Arial" panose="020B0604020202020204" pitchFamily="34" charset="0"/>
              </a:rPr>
              <a:t>Plenary</a:t>
            </a:r>
            <a:r>
              <a:rPr lang="fr-CH" sz="3200" b="1" i="1" spc="50" dirty="0">
                <a:solidFill>
                  <a:srgbClr val="0563C1"/>
                </a:solidFill>
                <a:latin typeface="Garamond" panose="02020404030301010803" pitchFamily="18" charset="0"/>
                <a:cs typeface="Arial" panose="020B0604020202020204" pitchFamily="34" charset="0"/>
              </a:rPr>
              <a:t> Session: </a:t>
            </a:r>
            <a:r>
              <a:rPr lang="fr-CH" sz="3200" b="1" i="1" spc="50" dirty="0" err="1">
                <a:solidFill>
                  <a:srgbClr val="0563C1"/>
                </a:solidFill>
                <a:latin typeface="Garamond" panose="02020404030301010803" pitchFamily="18" charset="0"/>
                <a:cs typeface="Arial" panose="020B0604020202020204" pitchFamily="34" charset="0"/>
              </a:rPr>
              <a:t>Decisions</a:t>
            </a:r>
            <a:endParaRPr lang="en-US" sz="2400" spc="50" dirty="0">
              <a:solidFill>
                <a:srgbClr val="3E8EDE"/>
              </a:solidFill>
              <a:latin typeface="Arial" panose="020B0604020202020204" pitchFamily="34" charset="0"/>
              <a:cs typeface="Arial" panose="020B0604020202020204" pitchFamily="34" charset="0"/>
            </a:endParaRPr>
          </a:p>
        </p:txBody>
      </p:sp>
      <p:sp>
        <p:nvSpPr>
          <p:cNvPr id="3" name="Slide Number Placeholder 2"/>
          <p:cNvSpPr>
            <a:spLocks noGrp="1"/>
          </p:cNvSpPr>
          <p:nvPr>
            <p:ph type="sldNum" sz="quarter" idx="12"/>
          </p:nvPr>
        </p:nvSpPr>
        <p:spPr/>
        <p:txBody>
          <a:bodyPr/>
          <a:lstStyle/>
          <a:p>
            <a:fld id="{FEB09506-28EA-4C19-A061-02E7C9DE017B}" type="slidenum">
              <a:rPr lang="en-US" smtClean="0"/>
              <a:t>11</a:t>
            </a:fld>
            <a:endParaRPr lang="en-US"/>
          </a:p>
        </p:txBody>
      </p:sp>
      <p:pic>
        <p:nvPicPr>
          <p:cNvPr id="17" name="Picture 16">
            <a:extLst>
              <a:ext uri="{FF2B5EF4-FFF2-40B4-BE49-F238E27FC236}">
                <a16:creationId xmlns:a16="http://schemas.microsoft.com/office/drawing/2014/main" id="{FFC15804-7500-42C9-827D-5C2BA7A7CA1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63553" y="6448971"/>
            <a:ext cx="1077698" cy="330872"/>
          </a:xfrm>
          <a:prstGeom prst="rect">
            <a:avLst/>
          </a:prstGeom>
        </p:spPr>
      </p:pic>
      <p:grpSp>
        <p:nvGrpSpPr>
          <p:cNvPr id="18" name="Group 17">
            <a:extLst>
              <a:ext uri="{FF2B5EF4-FFF2-40B4-BE49-F238E27FC236}">
                <a16:creationId xmlns:a16="http://schemas.microsoft.com/office/drawing/2014/main" id="{B788101B-A04C-4A29-A0A4-4932F0B2E36F}"/>
              </a:ext>
            </a:extLst>
          </p:cNvPr>
          <p:cNvGrpSpPr/>
          <p:nvPr/>
        </p:nvGrpSpPr>
        <p:grpSpPr>
          <a:xfrm rot="10800000" flipV="1">
            <a:off x="4360444" y="1413456"/>
            <a:ext cx="7147376" cy="326409"/>
            <a:chOff x="0" y="1472510"/>
            <a:chExt cx="9601200" cy="257954"/>
          </a:xfrm>
        </p:grpSpPr>
        <p:sp>
          <p:nvSpPr>
            <p:cNvPr id="19" name="Rectangle 18">
              <a:extLst>
                <a:ext uri="{FF2B5EF4-FFF2-40B4-BE49-F238E27FC236}">
                  <a16:creationId xmlns:a16="http://schemas.microsoft.com/office/drawing/2014/main" id="{41A84C10-2FB0-4C11-9CC7-9E33F6667486}"/>
                </a:ext>
              </a:extLst>
            </p:cNvPr>
            <p:cNvSpPr/>
            <p:nvPr/>
          </p:nvSpPr>
          <p:spPr>
            <a:xfrm>
              <a:off x="0" y="1472510"/>
              <a:ext cx="9601200" cy="2579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nvGrpSpPr>
            <p:cNvPr id="20" name="Group 19">
              <a:extLst>
                <a:ext uri="{FF2B5EF4-FFF2-40B4-BE49-F238E27FC236}">
                  <a16:creationId xmlns:a16="http://schemas.microsoft.com/office/drawing/2014/main" id="{8AC54BA9-C414-4D2A-8092-7008EDEF1BC4}"/>
                </a:ext>
              </a:extLst>
            </p:cNvPr>
            <p:cNvGrpSpPr/>
            <p:nvPr/>
          </p:nvGrpSpPr>
          <p:grpSpPr>
            <a:xfrm>
              <a:off x="0" y="1533803"/>
              <a:ext cx="9601200" cy="142344"/>
              <a:chOff x="-10047" y="1395274"/>
              <a:chExt cx="9611246" cy="142348"/>
            </a:xfrm>
          </p:grpSpPr>
          <p:sp>
            <p:nvSpPr>
              <p:cNvPr id="21" name="Rectangle 20">
                <a:extLst>
                  <a:ext uri="{FF2B5EF4-FFF2-40B4-BE49-F238E27FC236}">
                    <a16:creationId xmlns:a16="http://schemas.microsoft.com/office/drawing/2014/main" id="{69D881F3-C6BE-4579-AE0A-50AD396DE37C}"/>
                  </a:ext>
                </a:extLst>
              </p:cNvPr>
              <p:cNvSpPr/>
              <p:nvPr/>
            </p:nvSpPr>
            <p:spPr>
              <a:xfrm>
                <a:off x="-10047" y="1402004"/>
                <a:ext cx="517013" cy="135618"/>
              </a:xfrm>
              <a:prstGeom prst="rect">
                <a:avLst/>
              </a:prstGeom>
              <a:solidFill>
                <a:srgbClr val="1449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74B26969-EFF8-4006-9554-396A7931AB8F}"/>
                  </a:ext>
                </a:extLst>
              </p:cNvPr>
              <p:cNvSpPr/>
              <p:nvPr/>
            </p:nvSpPr>
            <p:spPr>
              <a:xfrm>
                <a:off x="599027" y="1399413"/>
                <a:ext cx="489987" cy="135618"/>
              </a:xfrm>
              <a:prstGeom prst="rect">
                <a:avLst/>
              </a:prstGeom>
              <a:solidFill>
                <a:srgbClr val="E822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1C4E6ECD-0E90-4870-A04F-E26447E09A34}"/>
                  </a:ext>
                </a:extLst>
              </p:cNvPr>
              <p:cNvSpPr/>
              <p:nvPr/>
            </p:nvSpPr>
            <p:spPr>
              <a:xfrm>
                <a:off x="1166754" y="1397813"/>
                <a:ext cx="489987" cy="135618"/>
              </a:xfrm>
              <a:prstGeom prst="rect">
                <a:avLst/>
              </a:prstGeom>
              <a:solidFill>
                <a:srgbClr val="E4B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33CE667F-57CB-420E-8E12-99C889CF3D62}"/>
                  </a:ext>
                </a:extLst>
              </p:cNvPr>
              <p:cNvSpPr/>
              <p:nvPr/>
            </p:nvSpPr>
            <p:spPr>
              <a:xfrm>
                <a:off x="1744317" y="1397813"/>
                <a:ext cx="489987" cy="135618"/>
              </a:xfrm>
              <a:prstGeom prst="rect">
                <a:avLst/>
              </a:prstGeom>
              <a:solidFill>
                <a:srgbClr val="4BA0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8A6AE963-9387-409F-ABBC-BAF72FAC43F3}"/>
                  </a:ext>
                </a:extLst>
              </p:cNvPr>
              <p:cNvSpPr/>
              <p:nvPr/>
            </p:nvSpPr>
            <p:spPr>
              <a:xfrm>
                <a:off x="2320552" y="1396598"/>
                <a:ext cx="489987" cy="135618"/>
              </a:xfrm>
              <a:prstGeom prst="rect">
                <a:avLst/>
              </a:prstGeom>
              <a:solidFill>
                <a:srgbClr val="C52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5595A764-42F2-4FD1-B574-47A2A3799686}"/>
                  </a:ext>
                </a:extLst>
              </p:cNvPr>
              <p:cNvSpPr/>
              <p:nvPr/>
            </p:nvSpPr>
            <p:spPr>
              <a:xfrm>
                <a:off x="2894092" y="1397813"/>
                <a:ext cx="489987" cy="135618"/>
              </a:xfrm>
              <a:prstGeom prst="rect">
                <a:avLst/>
              </a:prstGeom>
              <a:solidFill>
                <a:srgbClr val="EF40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CB9C1D89-4086-438E-BE6E-0FE70EAFF1E2}"/>
                  </a:ext>
                </a:extLst>
              </p:cNvPr>
              <p:cNvSpPr/>
              <p:nvPr/>
            </p:nvSpPr>
            <p:spPr>
              <a:xfrm>
                <a:off x="3467190" y="1397813"/>
                <a:ext cx="489987" cy="135618"/>
              </a:xfrm>
              <a:prstGeom prst="rect">
                <a:avLst/>
              </a:prstGeom>
              <a:solidFill>
                <a:srgbClr val="27BE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513E1F00-E099-4734-B40F-FFE4FBCDEF43}"/>
                  </a:ext>
                </a:extLst>
              </p:cNvPr>
              <p:cNvSpPr/>
              <p:nvPr/>
            </p:nvSpPr>
            <p:spPr>
              <a:xfrm>
                <a:off x="4034918" y="1397813"/>
                <a:ext cx="489987" cy="135618"/>
              </a:xfrm>
              <a:prstGeom prst="rect">
                <a:avLst/>
              </a:prstGeom>
              <a:solidFill>
                <a:srgbClr val="FAC2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4D047358-E1B9-4ACC-87AE-8770F85547E7}"/>
                  </a:ext>
                </a:extLst>
              </p:cNvPr>
              <p:cNvSpPr/>
              <p:nvPr/>
            </p:nvSpPr>
            <p:spPr>
              <a:xfrm>
                <a:off x="4605684" y="1397813"/>
                <a:ext cx="489987" cy="135618"/>
              </a:xfrm>
              <a:prstGeom prst="rect">
                <a:avLst/>
              </a:prstGeom>
              <a:solidFill>
                <a:srgbClr val="A21C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881980E1-201C-40DD-AF00-E031DCE37788}"/>
                  </a:ext>
                </a:extLst>
              </p:cNvPr>
              <p:cNvSpPr/>
              <p:nvPr/>
            </p:nvSpPr>
            <p:spPr>
              <a:xfrm>
                <a:off x="5170373" y="1396414"/>
                <a:ext cx="489987" cy="135618"/>
              </a:xfrm>
              <a:prstGeom prst="rect">
                <a:avLst/>
              </a:prstGeom>
              <a:solidFill>
                <a:srgbClr val="F26B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47363662-CAB0-4AA4-A496-6995F790182B}"/>
                  </a:ext>
                </a:extLst>
              </p:cNvPr>
              <p:cNvSpPr/>
              <p:nvPr/>
            </p:nvSpPr>
            <p:spPr>
              <a:xfrm>
                <a:off x="5735062" y="1397813"/>
                <a:ext cx="489987" cy="135618"/>
              </a:xfrm>
              <a:prstGeom prst="rect">
                <a:avLst/>
              </a:prstGeom>
              <a:solidFill>
                <a:srgbClr val="DC17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ECC7D483-52D3-4DEA-8A48-3BCD1BA20B2F}"/>
                  </a:ext>
                </a:extLst>
              </p:cNvPr>
              <p:cNvSpPr/>
              <p:nvPr/>
            </p:nvSpPr>
            <p:spPr>
              <a:xfrm>
                <a:off x="6299751" y="1397813"/>
                <a:ext cx="489987" cy="135618"/>
              </a:xfrm>
              <a:prstGeom prst="rect">
                <a:avLst/>
              </a:prstGeom>
              <a:solidFill>
                <a:srgbClr val="F99F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E9689E7D-CB4B-4664-9F13-7C0282A458A7}"/>
                  </a:ext>
                </a:extLst>
              </p:cNvPr>
              <p:cNvSpPr/>
              <p:nvPr/>
            </p:nvSpPr>
            <p:spPr>
              <a:xfrm>
                <a:off x="6859524" y="1398204"/>
                <a:ext cx="489987" cy="135618"/>
              </a:xfrm>
              <a:prstGeom prst="rect">
                <a:avLst/>
              </a:prstGeom>
              <a:solidFill>
                <a:srgbClr val="C698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69958A36-EAFA-4532-BAEA-13C979E125B4}"/>
                  </a:ext>
                </a:extLst>
              </p:cNvPr>
              <p:cNvSpPr/>
              <p:nvPr/>
            </p:nvSpPr>
            <p:spPr>
              <a:xfrm>
                <a:off x="7419298" y="1397807"/>
                <a:ext cx="489987" cy="135618"/>
              </a:xfrm>
              <a:prstGeom prst="rect">
                <a:avLst/>
              </a:prstGeom>
              <a:solidFill>
                <a:srgbClr val="4080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BD49636F-B622-4788-8099-573B373DAFEB}"/>
                  </a:ext>
                </a:extLst>
              </p:cNvPr>
              <p:cNvSpPr/>
              <p:nvPr/>
            </p:nvSpPr>
            <p:spPr>
              <a:xfrm>
                <a:off x="7971824" y="1395277"/>
                <a:ext cx="489987" cy="135618"/>
              </a:xfrm>
              <a:prstGeom prst="rect">
                <a:avLst/>
              </a:prstGeom>
              <a:solidFill>
                <a:srgbClr val="1F95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6ACFC8CB-F510-415B-B9E9-3B7D30E22EF5}"/>
                  </a:ext>
                </a:extLst>
              </p:cNvPr>
              <p:cNvSpPr/>
              <p:nvPr/>
            </p:nvSpPr>
            <p:spPr>
              <a:xfrm>
                <a:off x="8531598" y="1395275"/>
                <a:ext cx="489987" cy="135618"/>
              </a:xfrm>
              <a:prstGeom prst="rect">
                <a:avLst/>
              </a:prstGeom>
              <a:solidFill>
                <a:srgbClr val="5DBA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70FA84CC-C5BF-4868-A2BC-F83A049CD757}"/>
                  </a:ext>
                </a:extLst>
              </p:cNvPr>
              <p:cNvSpPr/>
              <p:nvPr/>
            </p:nvSpPr>
            <p:spPr>
              <a:xfrm>
                <a:off x="9087073" y="1395274"/>
                <a:ext cx="514126" cy="135618"/>
              </a:xfrm>
              <a:prstGeom prst="rect">
                <a:avLst/>
              </a:prstGeom>
              <a:solidFill>
                <a:srgbClr val="136B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38" name="TextBox 37">
            <a:extLst>
              <a:ext uri="{FF2B5EF4-FFF2-40B4-BE49-F238E27FC236}">
                <a16:creationId xmlns:a16="http://schemas.microsoft.com/office/drawing/2014/main" id="{85D9CFA5-9AF3-48EC-B8B9-DA82B4D83F9C}"/>
              </a:ext>
            </a:extLst>
          </p:cNvPr>
          <p:cNvSpPr txBox="1"/>
          <p:nvPr/>
        </p:nvSpPr>
        <p:spPr>
          <a:xfrm>
            <a:off x="603433" y="1384321"/>
            <a:ext cx="3757011" cy="369332"/>
          </a:xfrm>
          <a:prstGeom prst="rect">
            <a:avLst/>
          </a:prstGeom>
          <a:noFill/>
        </p:spPr>
        <p:txBody>
          <a:bodyPr wrap="square" rtlCol="0">
            <a:spAutoFit/>
          </a:bodyPr>
          <a:lstStyle/>
          <a:p>
            <a:r>
              <a:rPr lang="en-US" b="1" spc="130" dirty="0">
                <a:solidFill>
                  <a:srgbClr val="5191CE"/>
                </a:solidFill>
                <a:latin typeface="Arial Narrow" panose="020B0606020202030204" pitchFamily="34" charset="0"/>
              </a:rPr>
              <a:t>INLAND TRANSPORT COMMITTEE</a:t>
            </a:r>
          </a:p>
        </p:txBody>
      </p:sp>
      <p:pic>
        <p:nvPicPr>
          <p:cNvPr id="14" name="Content Placeholder 13">
            <a:extLst>
              <a:ext uri="{FF2B5EF4-FFF2-40B4-BE49-F238E27FC236}">
                <a16:creationId xmlns:a16="http://schemas.microsoft.com/office/drawing/2014/main" id="{902F3823-45EA-4053-B3E9-622DC2520BD0}"/>
              </a:ext>
            </a:extLst>
          </p:cNvPr>
          <p:cNvPicPr>
            <a:picLocks noGrp="1" noChangeAspect="1"/>
          </p:cNvPicPr>
          <p:nvPr>
            <p:ph idx="1"/>
          </p:nvPr>
        </p:nvPicPr>
        <p:blipFill>
          <a:blip r:embed="rId3" cstate="hqprint">
            <a:extLst>
              <a:ext uri="{28A0092B-C50C-407E-A947-70E740481C1C}">
                <a14:useLocalDpi xmlns:a14="http://schemas.microsoft.com/office/drawing/2010/main" val="0"/>
              </a:ext>
            </a:extLst>
          </a:blip>
          <a:stretch>
            <a:fillRect/>
          </a:stretch>
        </p:blipFill>
        <p:spPr>
          <a:xfrm>
            <a:off x="808239" y="1662618"/>
            <a:ext cx="3361326" cy="4351338"/>
          </a:xfrm>
          <a:ln>
            <a:solidFill>
              <a:schemeClr val="accent1">
                <a:shade val="50000"/>
              </a:schemeClr>
            </a:solidFill>
          </a:ln>
        </p:spPr>
      </p:pic>
      <p:sp>
        <p:nvSpPr>
          <p:cNvPr id="41" name="Callout: Bent Line with Accent Bar 40">
            <a:extLst>
              <a:ext uri="{FF2B5EF4-FFF2-40B4-BE49-F238E27FC236}">
                <a16:creationId xmlns:a16="http://schemas.microsoft.com/office/drawing/2014/main" id="{89EAA872-5895-4776-B27E-F3AF0CFB85A2}"/>
              </a:ext>
            </a:extLst>
          </p:cNvPr>
          <p:cNvSpPr/>
          <p:nvPr/>
        </p:nvSpPr>
        <p:spPr>
          <a:xfrm>
            <a:off x="7053294" y="4951158"/>
            <a:ext cx="4866839" cy="992094"/>
          </a:xfrm>
          <a:prstGeom prst="accentCallout2">
            <a:avLst>
              <a:gd name="adj1" fmla="val 18750"/>
              <a:gd name="adj2" fmla="val -8333"/>
              <a:gd name="adj3" fmla="val 18750"/>
              <a:gd name="adj4" fmla="val -16667"/>
              <a:gd name="adj5" fmla="val 74491"/>
              <a:gd name="adj6" fmla="val -6620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a:t>16. The Committee thanked the Working Parties that have contributed to the development of the draft ITC strategy.</a:t>
            </a:r>
            <a:endParaRPr lang="en-US" sz="1600" dirty="0"/>
          </a:p>
        </p:txBody>
      </p:sp>
      <p:sp>
        <p:nvSpPr>
          <p:cNvPr id="40" name="Callout: Bent Line with Accent Bar 39">
            <a:extLst>
              <a:ext uri="{FF2B5EF4-FFF2-40B4-BE49-F238E27FC236}">
                <a16:creationId xmlns:a16="http://schemas.microsoft.com/office/drawing/2014/main" id="{95E9A2CB-E978-468E-80F9-98463A1FC6A0}"/>
              </a:ext>
            </a:extLst>
          </p:cNvPr>
          <p:cNvSpPr/>
          <p:nvPr/>
        </p:nvSpPr>
        <p:spPr>
          <a:xfrm>
            <a:off x="7053295" y="2246984"/>
            <a:ext cx="4866839" cy="785464"/>
          </a:xfrm>
          <a:prstGeom prst="accentCallout2">
            <a:avLst>
              <a:gd name="adj1" fmla="val 18750"/>
              <a:gd name="adj2" fmla="val -8333"/>
              <a:gd name="adj3" fmla="val 18750"/>
              <a:gd name="adj4" fmla="val -16667"/>
              <a:gd name="adj5" fmla="val 214957"/>
              <a:gd name="adj6" fmla="val -6725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15. (c) Requested its subsidiary bodies to take follow-up actions to align their work with the strategy;</a:t>
            </a:r>
          </a:p>
        </p:txBody>
      </p:sp>
      <p:sp>
        <p:nvSpPr>
          <p:cNvPr id="42" name="Callout: Bent Line with Accent Bar 41">
            <a:extLst>
              <a:ext uri="{FF2B5EF4-FFF2-40B4-BE49-F238E27FC236}">
                <a16:creationId xmlns:a16="http://schemas.microsoft.com/office/drawing/2014/main" id="{752A72B5-8C9A-4ECE-AA9D-B930CDB03DA2}"/>
              </a:ext>
            </a:extLst>
          </p:cNvPr>
          <p:cNvSpPr/>
          <p:nvPr/>
        </p:nvSpPr>
        <p:spPr>
          <a:xfrm>
            <a:off x="7053293" y="3273329"/>
            <a:ext cx="4866839" cy="1471280"/>
          </a:xfrm>
          <a:prstGeom prst="accentCallout2">
            <a:avLst>
              <a:gd name="adj1" fmla="val 18750"/>
              <a:gd name="adj2" fmla="val -8333"/>
              <a:gd name="adj3" fmla="val 18750"/>
              <a:gd name="adj4" fmla="val -16667"/>
              <a:gd name="adj5" fmla="val 129436"/>
              <a:gd name="adj6" fmla="val -6568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15. (g) (…) Requested the secretariat, in order to facilitate the translation into action of the new ITC strategy and terms of reference, in close cooperation with the Bureau, to (…) (b) take necessary actions to promote the implementation of the strategy; (…) </a:t>
            </a:r>
          </a:p>
        </p:txBody>
      </p:sp>
    </p:spTree>
    <p:extLst>
      <p:ext uri="{BB962C8B-B14F-4D97-AF65-F5344CB8AC3E}">
        <p14:creationId xmlns:p14="http://schemas.microsoft.com/office/powerpoint/2010/main" val="27522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10"/>
          <p:cNvSpPr>
            <a:spLocks noGrp="1"/>
          </p:cNvSpPr>
          <p:nvPr>
            <p:ph idx="1"/>
          </p:nvPr>
        </p:nvSpPr>
        <p:spPr>
          <a:xfrm>
            <a:off x="692737" y="1825625"/>
            <a:ext cx="10815083" cy="4530726"/>
          </a:xfrm>
          <a:solidFill>
            <a:schemeClr val="bg1">
              <a:lumMod val="75000"/>
              <a:alpha val="15000"/>
            </a:schemeClr>
          </a:solidFill>
        </p:spPr>
        <p:txBody>
          <a:bodyPr>
            <a:normAutofit/>
          </a:bodyPr>
          <a:lstStyle/>
          <a:p>
            <a:pPr marL="0" lvl="0" indent="0" eaLnBrk="0" fontAlgn="base" hangingPunct="0">
              <a:lnSpc>
                <a:spcPct val="100000"/>
              </a:lnSpc>
              <a:spcBef>
                <a:spcPct val="0"/>
              </a:spcBef>
              <a:spcAft>
                <a:spcPct val="0"/>
              </a:spcAft>
              <a:buNone/>
            </a:pPr>
            <a:r>
              <a:rPr lang="en-US" sz="2400" b="1" dirty="0">
                <a:solidFill>
                  <a:srgbClr val="44546A"/>
                </a:solidFill>
                <a:latin typeface="Times New Roman" panose="02020603050405020304" pitchFamily="18" charset="0"/>
                <a:cs typeface="Arial" charset="0"/>
              </a:rPr>
              <a:t>The ITC and its subsidiary bodies will strengthen their activities related to the United Nations legal instruments on road safety under the purview of the ITC:  </a:t>
            </a:r>
          </a:p>
          <a:p>
            <a:pPr marL="457200" lvl="0" indent="-457200" eaLnBrk="0" fontAlgn="base" hangingPunct="0">
              <a:lnSpc>
                <a:spcPct val="100000"/>
              </a:lnSpc>
              <a:spcBef>
                <a:spcPct val="0"/>
              </a:spcBef>
              <a:spcAft>
                <a:spcPct val="0"/>
              </a:spcAft>
              <a:buAutoNum type="alphaLcParenBoth"/>
            </a:pPr>
            <a:r>
              <a:rPr lang="en-US" sz="2400" b="1" dirty="0">
                <a:solidFill>
                  <a:srgbClr val="44546A"/>
                </a:solidFill>
                <a:latin typeface="Times New Roman" panose="02020603050405020304" pitchFamily="18" charset="0"/>
                <a:cs typeface="Arial" charset="0"/>
              </a:rPr>
              <a:t>to support contracting parties in developing, improving and sustaining their national road safety systems; </a:t>
            </a:r>
          </a:p>
          <a:p>
            <a:pPr marL="457200" lvl="0" indent="-457200" eaLnBrk="0" fontAlgn="base" hangingPunct="0">
              <a:lnSpc>
                <a:spcPct val="100000"/>
              </a:lnSpc>
              <a:spcBef>
                <a:spcPct val="0"/>
              </a:spcBef>
              <a:spcAft>
                <a:spcPct val="0"/>
              </a:spcAft>
              <a:buAutoNum type="alphaLcParenBoth"/>
            </a:pPr>
            <a:r>
              <a:rPr lang="en-US" sz="2400" b="1" dirty="0">
                <a:solidFill>
                  <a:srgbClr val="44546A"/>
                </a:solidFill>
                <a:latin typeface="Times New Roman" panose="02020603050405020304" pitchFamily="18" charset="0"/>
                <a:cs typeface="Arial" charset="0"/>
              </a:rPr>
              <a:t>to further promote the accession and effective implementation of the United Nations legal instruments; </a:t>
            </a:r>
          </a:p>
          <a:p>
            <a:pPr marL="457200" lvl="0" indent="-457200" eaLnBrk="0" fontAlgn="base" hangingPunct="0">
              <a:lnSpc>
                <a:spcPct val="100000"/>
              </a:lnSpc>
              <a:spcBef>
                <a:spcPct val="0"/>
              </a:spcBef>
              <a:spcAft>
                <a:spcPct val="0"/>
              </a:spcAft>
              <a:buAutoNum type="alphaLcParenBoth"/>
            </a:pPr>
            <a:r>
              <a:rPr lang="en-US" sz="2400" b="1" dirty="0">
                <a:solidFill>
                  <a:srgbClr val="44546A"/>
                </a:solidFill>
                <a:latin typeface="Times New Roman" panose="02020603050405020304" pitchFamily="18" charset="0"/>
                <a:cs typeface="Arial" charset="0"/>
              </a:rPr>
              <a:t>to support the efforts of the United Nations Secretary General’s Special Envoy for Road Safety in promoting global accession to the United Nations legal instruments; and </a:t>
            </a:r>
          </a:p>
          <a:p>
            <a:pPr marL="457200" lvl="0" indent="-457200" eaLnBrk="0" fontAlgn="base" hangingPunct="0">
              <a:lnSpc>
                <a:spcPct val="100000"/>
              </a:lnSpc>
              <a:spcBef>
                <a:spcPct val="0"/>
              </a:spcBef>
              <a:spcAft>
                <a:spcPct val="0"/>
              </a:spcAft>
              <a:buAutoNum type="alphaLcParenBoth"/>
            </a:pPr>
            <a:r>
              <a:rPr lang="en-US" sz="2400" b="1" dirty="0">
                <a:solidFill>
                  <a:srgbClr val="44546A"/>
                </a:solidFill>
                <a:latin typeface="Times New Roman" panose="02020603050405020304" pitchFamily="18" charset="0"/>
                <a:cs typeface="Arial" charset="0"/>
              </a:rPr>
              <a:t>to play an effective role as the international regulatory support provided in the United Nations Road Safety Trust Fund Global Framework Plan of Action for Road Safety</a:t>
            </a:r>
            <a:endParaRPr lang="en-GB" sz="2400" b="1" dirty="0">
              <a:solidFill>
                <a:srgbClr val="44546A"/>
              </a:solidFill>
              <a:latin typeface="Times New Roman" panose="02020603050405020304" pitchFamily="18" charset="0"/>
              <a:ea typeface="Times New Roman" panose="02020603050405020304" pitchFamily="18" charset="0"/>
              <a:cs typeface="Arial" charset="0"/>
            </a:endParaRPr>
          </a:p>
        </p:txBody>
      </p:sp>
      <p:sp>
        <p:nvSpPr>
          <p:cNvPr id="16" name="Title 4"/>
          <p:cNvSpPr txBox="1">
            <a:spLocks/>
          </p:cNvSpPr>
          <p:nvPr/>
        </p:nvSpPr>
        <p:spPr>
          <a:xfrm>
            <a:off x="2790278" y="320517"/>
            <a:ext cx="8805091" cy="992195"/>
          </a:xfrm>
          <a:prstGeom prst="rect">
            <a:avLst/>
          </a:prstGeom>
        </p:spPr>
        <p:txBody>
          <a:bodyPr anchor="ctr">
            <a:normAutofit fontScale="92500"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r>
              <a:rPr lang="fr-CH" altLang="en-US" sz="3200" b="1" i="1" dirty="0">
                <a:solidFill>
                  <a:srgbClr val="0563C1"/>
                </a:solidFill>
                <a:latin typeface="Garamond" panose="02020404030301010803" pitchFamily="18" charset="0"/>
              </a:rPr>
              <a:t>ITC </a:t>
            </a:r>
            <a:r>
              <a:rPr lang="fr-CH" altLang="en-US" sz="3200" b="1" i="1" dirty="0" err="1">
                <a:solidFill>
                  <a:srgbClr val="0563C1"/>
                </a:solidFill>
                <a:latin typeface="Garamond" panose="02020404030301010803" pitchFamily="18" charset="0"/>
              </a:rPr>
              <a:t>Strategy</a:t>
            </a:r>
            <a:r>
              <a:rPr lang="fr-CH" altLang="en-US" sz="3200" b="1" i="1" dirty="0">
                <a:solidFill>
                  <a:srgbClr val="0563C1"/>
                </a:solidFill>
                <a:latin typeface="Garamond" panose="02020404030301010803" pitchFamily="18" charset="0"/>
              </a:rPr>
              <a:t> 2030:</a:t>
            </a:r>
          </a:p>
          <a:p>
            <a:pPr algn="r"/>
            <a:r>
              <a:rPr lang="en-US" sz="3200" b="1" i="1" spc="50" dirty="0">
                <a:solidFill>
                  <a:srgbClr val="0563C1"/>
                </a:solidFill>
                <a:latin typeface="Garamond" panose="02020404030301010803" pitchFamily="18" charset="0"/>
                <a:cs typeface="Arial" panose="020B0604020202020204" pitchFamily="34" charset="0"/>
              </a:rPr>
              <a:t>Special priority of global interest: Road Safety</a:t>
            </a:r>
            <a:endParaRPr lang="en-US" sz="2400" spc="50" dirty="0">
              <a:solidFill>
                <a:srgbClr val="3E8EDE"/>
              </a:solidFill>
              <a:latin typeface="Arial" panose="020B0604020202020204" pitchFamily="34" charset="0"/>
              <a:cs typeface="Arial" panose="020B0604020202020204" pitchFamily="34" charset="0"/>
            </a:endParaRPr>
          </a:p>
        </p:txBody>
      </p:sp>
      <p:sp>
        <p:nvSpPr>
          <p:cNvPr id="3" name="Slide Number Placeholder 2"/>
          <p:cNvSpPr>
            <a:spLocks noGrp="1"/>
          </p:cNvSpPr>
          <p:nvPr>
            <p:ph type="sldNum" sz="quarter" idx="12"/>
          </p:nvPr>
        </p:nvSpPr>
        <p:spPr/>
        <p:txBody>
          <a:bodyPr/>
          <a:lstStyle/>
          <a:p>
            <a:fld id="{FEB09506-28EA-4C19-A061-02E7C9DE017B}" type="slidenum">
              <a:rPr lang="en-US" smtClean="0"/>
              <a:t>12</a:t>
            </a:fld>
            <a:endParaRPr lang="en-US"/>
          </a:p>
        </p:txBody>
      </p:sp>
      <p:pic>
        <p:nvPicPr>
          <p:cNvPr id="17" name="Picture 16">
            <a:extLst>
              <a:ext uri="{FF2B5EF4-FFF2-40B4-BE49-F238E27FC236}">
                <a16:creationId xmlns:a16="http://schemas.microsoft.com/office/drawing/2014/main" id="{FFC15804-7500-42C9-827D-5C2BA7A7CA1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63553" y="6448971"/>
            <a:ext cx="1077698" cy="330872"/>
          </a:xfrm>
          <a:prstGeom prst="rect">
            <a:avLst/>
          </a:prstGeom>
        </p:spPr>
      </p:pic>
      <p:grpSp>
        <p:nvGrpSpPr>
          <p:cNvPr id="18" name="Group 17">
            <a:extLst>
              <a:ext uri="{FF2B5EF4-FFF2-40B4-BE49-F238E27FC236}">
                <a16:creationId xmlns:a16="http://schemas.microsoft.com/office/drawing/2014/main" id="{B788101B-A04C-4A29-A0A4-4932F0B2E36F}"/>
              </a:ext>
            </a:extLst>
          </p:cNvPr>
          <p:cNvGrpSpPr/>
          <p:nvPr/>
        </p:nvGrpSpPr>
        <p:grpSpPr>
          <a:xfrm rot="10800000" flipV="1">
            <a:off x="4360444" y="1413456"/>
            <a:ext cx="7147376" cy="326409"/>
            <a:chOff x="0" y="1472510"/>
            <a:chExt cx="9601200" cy="257954"/>
          </a:xfrm>
        </p:grpSpPr>
        <p:sp>
          <p:nvSpPr>
            <p:cNvPr id="19" name="Rectangle 18">
              <a:extLst>
                <a:ext uri="{FF2B5EF4-FFF2-40B4-BE49-F238E27FC236}">
                  <a16:creationId xmlns:a16="http://schemas.microsoft.com/office/drawing/2014/main" id="{41A84C10-2FB0-4C11-9CC7-9E33F6667486}"/>
                </a:ext>
              </a:extLst>
            </p:cNvPr>
            <p:cNvSpPr/>
            <p:nvPr/>
          </p:nvSpPr>
          <p:spPr>
            <a:xfrm>
              <a:off x="0" y="1472510"/>
              <a:ext cx="9601200" cy="2579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nvGrpSpPr>
            <p:cNvPr id="20" name="Group 19">
              <a:extLst>
                <a:ext uri="{FF2B5EF4-FFF2-40B4-BE49-F238E27FC236}">
                  <a16:creationId xmlns:a16="http://schemas.microsoft.com/office/drawing/2014/main" id="{8AC54BA9-C414-4D2A-8092-7008EDEF1BC4}"/>
                </a:ext>
              </a:extLst>
            </p:cNvPr>
            <p:cNvGrpSpPr/>
            <p:nvPr/>
          </p:nvGrpSpPr>
          <p:grpSpPr>
            <a:xfrm>
              <a:off x="0" y="1533803"/>
              <a:ext cx="9601200" cy="142344"/>
              <a:chOff x="-10047" y="1395274"/>
              <a:chExt cx="9611246" cy="142348"/>
            </a:xfrm>
          </p:grpSpPr>
          <p:sp>
            <p:nvSpPr>
              <p:cNvPr id="21" name="Rectangle 20">
                <a:extLst>
                  <a:ext uri="{FF2B5EF4-FFF2-40B4-BE49-F238E27FC236}">
                    <a16:creationId xmlns:a16="http://schemas.microsoft.com/office/drawing/2014/main" id="{69D881F3-C6BE-4579-AE0A-50AD396DE37C}"/>
                  </a:ext>
                </a:extLst>
              </p:cNvPr>
              <p:cNvSpPr/>
              <p:nvPr/>
            </p:nvSpPr>
            <p:spPr>
              <a:xfrm>
                <a:off x="-10047" y="1402004"/>
                <a:ext cx="517013" cy="135618"/>
              </a:xfrm>
              <a:prstGeom prst="rect">
                <a:avLst/>
              </a:prstGeom>
              <a:solidFill>
                <a:srgbClr val="1449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74B26969-EFF8-4006-9554-396A7931AB8F}"/>
                  </a:ext>
                </a:extLst>
              </p:cNvPr>
              <p:cNvSpPr/>
              <p:nvPr/>
            </p:nvSpPr>
            <p:spPr>
              <a:xfrm>
                <a:off x="599027" y="1399413"/>
                <a:ext cx="489987" cy="135618"/>
              </a:xfrm>
              <a:prstGeom prst="rect">
                <a:avLst/>
              </a:prstGeom>
              <a:solidFill>
                <a:srgbClr val="E822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1C4E6ECD-0E90-4870-A04F-E26447E09A34}"/>
                  </a:ext>
                </a:extLst>
              </p:cNvPr>
              <p:cNvSpPr/>
              <p:nvPr/>
            </p:nvSpPr>
            <p:spPr>
              <a:xfrm>
                <a:off x="1166754" y="1397813"/>
                <a:ext cx="489987" cy="135618"/>
              </a:xfrm>
              <a:prstGeom prst="rect">
                <a:avLst/>
              </a:prstGeom>
              <a:solidFill>
                <a:srgbClr val="E4B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33CE667F-57CB-420E-8E12-99C889CF3D62}"/>
                  </a:ext>
                </a:extLst>
              </p:cNvPr>
              <p:cNvSpPr/>
              <p:nvPr/>
            </p:nvSpPr>
            <p:spPr>
              <a:xfrm>
                <a:off x="1744317" y="1397813"/>
                <a:ext cx="489987" cy="135618"/>
              </a:xfrm>
              <a:prstGeom prst="rect">
                <a:avLst/>
              </a:prstGeom>
              <a:solidFill>
                <a:srgbClr val="4BA0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8A6AE963-9387-409F-ABBC-BAF72FAC43F3}"/>
                  </a:ext>
                </a:extLst>
              </p:cNvPr>
              <p:cNvSpPr/>
              <p:nvPr/>
            </p:nvSpPr>
            <p:spPr>
              <a:xfrm>
                <a:off x="2320552" y="1396598"/>
                <a:ext cx="489987" cy="135618"/>
              </a:xfrm>
              <a:prstGeom prst="rect">
                <a:avLst/>
              </a:prstGeom>
              <a:solidFill>
                <a:srgbClr val="C52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5595A764-42F2-4FD1-B574-47A2A3799686}"/>
                  </a:ext>
                </a:extLst>
              </p:cNvPr>
              <p:cNvSpPr/>
              <p:nvPr/>
            </p:nvSpPr>
            <p:spPr>
              <a:xfrm>
                <a:off x="2894092" y="1397813"/>
                <a:ext cx="489987" cy="135618"/>
              </a:xfrm>
              <a:prstGeom prst="rect">
                <a:avLst/>
              </a:prstGeom>
              <a:solidFill>
                <a:srgbClr val="EF40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CB9C1D89-4086-438E-BE6E-0FE70EAFF1E2}"/>
                  </a:ext>
                </a:extLst>
              </p:cNvPr>
              <p:cNvSpPr/>
              <p:nvPr/>
            </p:nvSpPr>
            <p:spPr>
              <a:xfrm>
                <a:off x="3467190" y="1397813"/>
                <a:ext cx="489987" cy="135618"/>
              </a:xfrm>
              <a:prstGeom prst="rect">
                <a:avLst/>
              </a:prstGeom>
              <a:solidFill>
                <a:srgbClr val="27BE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513E1F00-E099-4734-B40F-FFE4FBCDEF43}"/>
                  </a:ext>
                </a:extLst>
              </p:cNvPr>
              <p:cNvSpPr/>
              <p:nvPr/>
            </p:nvSpPr>
            <p:spPr>
              <a:xfrm>
                <a:off x="4034918" y="1397813"/>
                <a:ext cx="489987" cy="135618"/>
              </a:xfrm>
              <a:prstGeom prst="rect">
                <a:avLst/>
              </a:prstGeom>
              <a:solidFill>
                <a:srgbClr val="FAC2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4D047358-E1B9-4ACC-87AE-8770F85547E7}"/>
                  </a:ext>
                </a:extLst>
              </p:cNvPr>
              <p:cNvSpPr/>
              <p:nvPr/>
            </p:nvSpPr>
            <p:spPr>
              <a:xfrm>
                <a:off x="4605684" y="1397813"/>
                <a:ext cx="489987" cy="135618"/>
              </a:xfrm>
              <a:prstGeom prst="rect">
                <a:avLst/>
              </a:prstGeom>
              <a:solidFill>
                <a:srgbClr val="A21C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881980E1-201C-40DD-AF00-E031DCE37788}"/>
                  </a:ext>
                </a:extLst>
              </p:cNvPr>
              <p:cNvSpPr/>
              <p:nvPr/>
            </p:nvSpPr>
            <p:spPr>
              <a:xfrm>
                <a:off x="5170373" y="1396414"/>
                <a:ext cx="489987" cy="135618"/>
              </a:xfrm>
              <a:prstGeom prst="rect">
                <a:avLst/>
              </a:prstGeom>
              <a:solidFill>
                <a:srgbClr val="F26B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47363662-CAB0-4AA4-A496-6995F790182B}"/>
                  </a:ext>
                </a:extLst>
              </p:cNvPr>
              <p:cNvSpPr/>
              <p:nvPr/>
            </p:nvSpPr>
            <p:spPr>
              <a:xfrm>
                <a:off x="5735062" y="1397813"/>
                <a:ext cx="489987" cy="135618"/>
              </a:xfrm>
              <a:prstGeom prst="rect">
                <a:avLst/>
              </a:prstGeom>
              <a:solidFill>
                <a:srgbClr val="DC17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ECC7D483-52D3-4DEA-8A48-3BCD1BA20B2F}"/>
                  </a:ext>
                </a:extLst>
              </p:cNvPr>
              <p:cNvSpPr/>
              <p:nvPr/>
            </p:nvSpPr>
            <p:spPr>
              <a:xfrm>
                <a:off x="6299751" y="1397813"/>
                <a:ext cx="489987" cy="135618"/>
              </a:xfrm>
              <a:prstGeom prst="rect">
                <a:avLst/>
              </a:prstGeom>
              <a:solidFill>
                <a:srgbClr val="F99F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E9689E7D-CB4B-4664-9F13-7C0282A458A7}"/>
                  </a:ext>
                </a:extLst>
              </p:cNvPr>
              <p:cNvSpPr/>
              <p:nvPr/>
            </p:nvSpPr>
            <p:spPr>
              <a:xfrm>
                <a:off x="6859524" y="1398204"/>
                <a:ext cx="489987" cy="135618"/>
              </a:xfrm>
              <a:prstGeom prst="rect">
                <a:avLst/>
              </a:prstGeom>
              <a:solidFill>
                <a:srgbClr val="C698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69958A36-EAFA-4532-BAEA-13C979E125B4}"/>
                  </a:ext>
                </a:extLst>
              </p:cNvPr>
              <p:cNvSpPr/>
              <p:nvPr/>
            </p:nvSpPr>
            <p:spPr>
              <a:xfrm>
                <a:off x="7419298" y="1397807"/>
                <a:ext cx="489987" cy="135618"/>
              </a:xfrm>
              <a:prstGeom prst="rect">
                <a:avLst/>
              </a:prstGeom>
              <a:solidFill>
                <a:srgbClr val="4080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BD49636F-B622-4788-8099-573B373DAFEB}"/>
                  </a:ext>
                </a:extLst>
              </p:cNvPr>
              <p:cNvSpPr/>
              <p:nvPr/>
            </p:nvSpPr>
            <p:spPr>
              <a:xfrm>
                <a:off x="7971824" y="1395277"/>
                <a:ext cx="489987" cy="135618"/>
              </a:xfrm>
              <a:prstGeom prst="rect">
                <a:avLst/>
              </a:prstGeom>
              <a:solidFill>
                <a:srgbClr val="1F95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6ACFC8CB-F510-415B-B9E9-3B7D30E22EF5}"/>
                  </a:ext>
                </a:extLst>
              </p:cNvPr>
              <p:cNvSpPr/>
              <p:nvPr/>
            </p:nvSpPr>
            <p:spPr>
              <a:xfrm>
                <a:off x="8531598" y="1395275"/>
                <a:ext cx="489987" cy="135618"/>
              </a:xfrm>
              <a:prstGeom prst="rect">
                <a:avLst/>
              </a:prstGeom>
              <a:solidFill>
                <a:srgbClr val="5DBA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70FA84CC-C5BF-4868-A2BC-F83A049CD757}"/>
                  </a:ext>
                </a:extLst>
              </p:cNvPr>
              <p:cNvSpPr/>
              <p:nvPr/>
            </p:nvSpPr>
            <p:spPr>
              <a:xfrm>
                <a:off x="9087073" y="1395274"/>
                <a:ext cx="514126" cy="135618"/>
              </a:xfrm>
              <a:prstGeom prst="rect">
                <a:avLst/>
              </a:prstGeom>
              <a:solidFill>
                <a:srgbClr val="136B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38" name="TextBox 37">
            <a:extLst>
              <a:ext uri="{FF2B5EF4-FFF2-40B4-BE49-F238E27FC236}">
                <a16:creationId xmlns:a16="http://schemas.microsoft.com/office/drawing/2014/main" id="{85D9CFA5-9AF3-48EC-B8B9-DA82B4D83F9C}"/>
              </a:ext>
            </a:extLst>
          </p:cNvPr>
          <p:cNvSpPr txBox="1"/>
          <p:nvPr/>
        </p:nvSpPr>
        <p:spPr>
          <a:xfrm>
            <a:off x="603433" y="1384321"/>
            <a:ext cx="3757011" cy="369332"/>
          </a:xfrm>
          <a:prstGeom prst="rect">
            <a:avLst/>
          </a:prstGeom>
          <a:noFill/>
        </p:spPr>
        <p:txBody>
          <a:bodyPr wrap="square" rtlCol="0">
            <a:spAutoFit/>
          </a:bodyPr>
          <a:lstStyle/>
          <a:p>
            <a:r>
              <a:rPr lang="en-US" b="1" spc="130" dirty="0">
                <a:solidFill>
                  <a:srgbClr val="5191CE"/>
                </a:solidFill>
                <a:latin typeface="Arial Narrow" panose="020B0606020202030204" pitchFamily="34" charset="0"/>
              </a:rPr>
              <a:t>INLAND TRANSPORT COMMITTEE</a:t>
            </a:r>
          </a:p>
        </p:txBody>
      </p:sp>
    </p:spTree>
    <p:extLst>
      <p:ext uri="{BB962C8B-B14F-4D97-AF65-F5344CB8AC3E}">
        <p14:creationId xmlns:p14="http://schemas.microsoft.com/office/powerpoint/2010/main" val="125133913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4"/>
          <p:cNvSpPr txBox="1">
            <a:spLocks/>
          </p:cNvSpPr>
          <p:nvPr/>
        </p:nvSpPr>
        <p:spPr>
          <a:xfrm>
            <a:off x="2790278" y="320517"/>
            <a:ext cx="8805091" cy="992195"/>
          </a:xfrm>
          <a:prstGeom prst="rect">
            <a:avLst/>
          </a:prstGeom>
        </p:spPr>
        <p:txBody>
          <a:bodyPr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r>
              <a:rPr lang="en-US" altLang="en-US" sz="3200" b="1" i="1" dirty="0">
                <a:solidFill>
                  <a:srgbClr val="0563C1"/>
                </a:solidFill>
                <a:latin typeface="Garamond" panose="02020404030301010803" pitchFamily="18" charset="0"/>
              </a:rPr>
              <a:t>Our structure – How we work</a:t>
            </a:r>
            <a:endParaRPr lang="en-US" sz="2400" spc="50" dirty="0">
              <a:solidFill>
                <a:srgbClr val="3E8EDE"/>
              </a:solidFill>
              <a:latin typeface="Arial" panose="020B0604020202020204" pitchFamily="34" charset="0"/>
              <a:cs typeface="Arial" panose="020B0604020202020204" pitchFamily="34" charset="0"/>
            </a:endParaRPr>
          </a:p>
        </p:txBody>
      </p:sp>
      <p:sp>
        <p:nvSpPr>
          <p:cNvPr id="3" name="Slide Number Placeholder 2"/>
          <p:cNvSpPr>
            <a:spLocks noGrp="1"/>
          </p:cNvSpPr>
          <p:nvPr>
            <p:ph type="sldNum" sz="quarter" idx="12"/>
          </p:nvPr>
        </p:nvSpPr>
        <p:spPr/>
        <p:txBody>
          <a:bodyPr/>
          <a:lstStyle/>
          <a:p>
            <a:fld id="{FEB09506-28EA-4C19-A061-02E7C9DE017B}" type="slidenum">
              <a:rPr lang="en-US" smtClean="0"/>
              <a:t>13</a:t>
            </a:fld>
            <a:endParaRPr lang="en-US"/>
          </a:p>
        </p:txBody>
      </p:sp>
      <p:pic>
        <p:nvPicPr>
          <p:cNvPr id="17" name="Picture 16">
            <a:extLst>
              <a:ext uri="{FF2B5EF4-FFF2-40B4-BE49-F238E27FC236}">
                <a16:creationId xmlns:a16="http://schemas.microsoft.com/office/drawing/2014/main" id="{FFC15804-7500-42C9-827D-5C2BA7A7CA1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63553" y="6448971"/>
            <a:ext cx="1077698" cy="330872"/>
          </a:xfrm>
          <a:prstGeom prst="rect">
            <a:avLst/>
          </a:prstGeom>
        </p:spPr>
      </p:pic>
      <p:grpSp>
        <p:nvGrpSpPr>
          <p:cNvPr id="18" name="Group 17">
            <a:extLst>
              <a:ext uri="{FF2B5EF4-FFF2-40B4-BE49-F238E27FC236}">
                <a16:creationId xmlns:a16="http://schemas.microsoft.com/office/drawing/2014/main" id="{B788101B-A04C-4A29-A0A4-4932F0B2E36F}"/>
              </a:ext>
            </a:extLst>
          </p:cNvPr>
          <p:cNvGrpSpPr/>
          <p:nvPr/>
        </p:nvGrpSpPr>
        <p:grpSpPr>
          <a:xfrm rot="10800000" flipV="1">
            <a:off x="4360444" y="1413456"/>
            <a:ext cx="7147376" cy="326409"/>
            <a:chOff x="0" y="1472510"/>
            <a:chExt cx="9601200" cy="257954"/>
          </a:xfrm>
        </p:grpSpPr>
        <p:sp>
          <p:nvSpPr>
            <p:cNvPr id="19" name="Rectangle 18">
              <a:extLst>
                <a:ext uri="{FF2B5EF4-FFF2-40B4-BE49-F238E27FC236}">
                  <a16:creationId xmlns:a16="http://schemas.microsoft.com/office/drawing/2014/main" id="{41A84C10-2FB0-4C11-9CC7-9E33F6667486}"/>
                </a:ext>
              </a:extLst>
            </p:cNvPr>
            <p:cNvSpPr/>
            <p:nvPr/>
          </p:nvSpPr>
          <p:spPr>
            <a:xfrm>
              <a:off x="0" y="1472510"/>
              <a:ext cx="9601200" cy="2579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nvGrpSpPr>
            <p:cNvPr id="20" name="Group 19">
              <a:extLst>
                <a:ext uri="{FF2B5EF4-FFF2-40B4-BE49-F238E27FC236}">
                  <a16:creationId xmlns:a16="http://schemas.microsoft.com/office/drawing/2014/main" id="{8AC54BA9-C414-4D2A-8092-7008EDEF1BC4}"/>
                </a:ext>
              </a:extLst>
            </p:cNvPr>
            <p:cNvGrpSpPr/>
            <p:nvPr/>
          </p:nvGrpSpPr>
          <p:grpSpPr>
            <a:xfrm>
              <a:off x="0" y="1533803"/>
              <a:ext cx="9601200" cy="142344"/>
              <a:chOff x="-10047" y="1395274"/>
              <a:chExt cx="9611246" cy="142348"/>
            </a:xfrm>
          </p:grpSpPr>
          <p:sp>
            <p:nvSpPr>
              <p:cNvPr id="21" name="Rectangle 20">
                <a:extLst>
                  <a:ext uri="{FF2B5EF4-FFF2-40B4-BE49-F238E27FC236}">
                    <a16:creationId xmlns:a16="http://schemas.microsoft.com/office/drawing/2014/main" id="{69D881F3-C6BE-4579-AE0A-50AD396DE37C}"/>
                  </a:ext>
                </a:extLst>
              </p:cNvPr>
              <p:cNvSpPr/>
              <p:nvPr/>
            </p:nvSpPr>
            <p:spPr>
              <a:xfrm>
                <a:off x="-10047" y="1402004"/>
                <a:ext cx="517013" cy="135618"/>
              </a:xfrm>
              <a:prstGeom prst="rect">
                <a:avLst/>
              </a:prstGeom>
              <a:solidFill>
                <a:srgbClr val="1449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74B26969-EFF8-4006-9554-396A7931AB8F}"/>
                  </a:ext>
                </a:extLst>
              </p:cNvPr>
              <p:cNvSpPr/>
              <p:nvPr/>
            </p:nvSpPr>
            <p:spPr>
              <a:xfrm>
                <a:off x="599027" y="1399413"/>
                <a:ext cx="489987" cy="135618"/>
              </a:xfrm>
              <a:prstGeom prst="rect">
                <a:avLst/>
              </a:prstGeom>
              <a:solidFill>
                <a:srgbClr val="E822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1C4E6ECD-0E90-4870-A04F-E26447E09A34}"/>
                  </a:ext>
                </a:extLst>
              </p:cNvPr>
              <p:cNvSpPr/>
              <p:nvPr/>
            </p:nvSpPr>
            <p:spPr>
              <a:xfrm>
                <a:off x="1166754" y="1397813"/>
                <a:ext cx="489987" cy="135618"/>
              </a:xfrm>
              <a:prstGeom prst="rect">
                <a:avLst/>
              </a:prstGeom>
              <a:solidFill>
                <a:srgbClr val="E4B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33CE667F-57CB-420E-8E12-99C889CF3D62}"/>
                  </a:ext>
                </a:extLst>
              </p:cNvPr>
              <p:cNvSpPr/>
              <p:nvPr/>
            </p:nvSpPr>
            <p:spPr>
              <a:xfrm>
                <a:off x="1744317" y="1397813"/>
                <a:ext cx="489987" cy="135618"/>
              </a:xfrm>
              <a:prstGeom prst="rect">
                <a:avLst/>
              </a:prstGeom>
              <a:solidFill>
                <a:srgbClr val="4BA0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8A6AE963-9387-409F-ABBC-BAF72FAC43F3}"/>
                  </a:ext>
                </a:extLst>
              </p:cNvPr>
              <p:cNvSpPr/>
              <p:nvPr/>
            </p:nvSpPr>
            <p:spPr>
              <a:xfrm>
                <a:off x="2320552" y="1396598"/>
                <a:ext cx="489987" cy="135618"/>
              </a:xfrm>
              <a:prstGeom prst="rect">
                <a:avLst/>
              </a:prstGeom>
              <a:solidFill>
                <a:srgbClr val="C52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5595A764-42F2-4FD1-B574-47A2A3799686}"/>
                  </a:ext>
                </a:extLst>
              </p:cNvPr>
              <p:cNvSpPr/>
              <p:nvPr/>
            </p:nvSpPr>
            <p:spPr>
              <a:xfrm>
                <a:off x="2894092" y="1397813"/>
                <a:ext cx="489987" cy="135618"/>
              </a:xfrm>
              <a:prstGeom prst="rect">
                <a:avLst/>
              </a:prstGeom>
              <a:solidFill>
                <a:srgbClr val="EF40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CB9C1D89-4086-438E-BE6E-0FE70EAFF1E2}"/>
                  </a:ext>
                </a:extLst>
              </p:cNvPr>
              <p:cNvSpPr/>
              <p:nvPr/>
            </p:nvSpPr>
            <p:spPr>
              <a:xfrm>
                <a:off x="3467190" y="1397813"/>
                <a:ext cx="489987" cy="135618"/>
              </a:xfrm>
              <a:prstGeom prst="rect">
                <a:avLst/>
              </a:prstGeom>
              <a:solidFill>
                <a:srgbClr val="27BE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513E1F00-E099-4734-B40F-FFE4FBCDEF43}"/>
                  </a:ext>
                </a:extLst>
              </p:cNvPr>
              <p:cNvSpPr/>
              <p:nvPr/>
            </p:nvSpPr>
            <p:spPr>
              <a:xfrm>
                <a:off x="4034918" y="1397813"/>
                <a:ext cx="489987" cy="135618"/>
              </a:xfrm>
              <a:prstGeom prst="rect">
                <a:avLst/>
              </a:prstGeom>
              <a:solidFill>
                <a:srgbClr val="FAC2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4D047358-E1B9-4ACC-87AE-8770F85547E7}"/>
                  </a:ext>
                </a:extLst>
              </p:cNvPr>
              <p:cNvSpPr/>
              <p:nvPr/>
            </p:nvSpPr>
            <p:spPr>
              <a:xfrm>
                <a:off x="4605684" y="1397813"/>
                <a:ext cx="489987" cy="135618"/>
              </a:xfrm>
              <a:prstGeom prst="rect">
                <a:avLst/>
              </a:prstGeom>
              <a:solidFill>
                <a:srgbClr val="A21C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881980E1-201C-40DD-AF00-E031DCE37788}"/>
                  </a:ext>
                </a:extLst>
              </p:cNvPr>
              <p:cNvSpPr/>
              <p:nvPr/>
            </p:nvSpPr>
            <p:spPr>
              <a:xfrm>
                <a:off x="5170373" y="1396414"/>
                <a:ext cx="489987" cy="135618"/>
              </a:xfrm>
              <a:prstGeom prst="rect">
                <a:avLst/>
              </a:prstGeom>
              <a:solidFill>
                <a:srgbClr val="F26B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47363662-CAB0-4AA4-A496-6995F790182B}"/>
                  </a:ext>
                </a:extLst>
              </p:cNvPr>
              <p:cNvSpPr/>
              <p:nvPr/>
            </p:nvSpPr>
            <p:spPr>
              <a:xfrm>
                <a:off x="5735062" y="1397813"/>
                <a:ext cx="489987" cy="135618"/>
              </a:xfrm>
              <a:prstGeom prst="rect">
                <a:avLst/>
              </a:prstGeom>
              <a:solidFill>
                <a:srgbClr val="DC17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ECC7D483-52D3-4DEA-8A48-3BCD1BA20B2F}"/>
                  </a:ext>
                </a:extLst>
              </p:cNvPr>
              <p:cNvSpPr/>
              <p:nvPr/>
            </p:nvSpPr>
            <p:spPr>
              <a:xfrm>
                <a:off x="6299751" y="1397813"/>
                <a:ext cx="489987" cy="135618"/>
              </a:xfrm>
              <a:prstGeom prst="rect">
                <a:avLst/>
              </a:prstGeom>
              <a:solidFill>
                <a:srgbClr val="F99F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E9689E7D-CB4B-4664-9F13-7C0282A458A7}"/>
                  </a:ext>
                </a:extLst>
              </p:cNvPr>
              <p:cNvSpPr/>
              <p:nvPr/>
            </p:nvSpPr>
            <p:spPr>
              <a:xfrm>
                <a:off x="6859524" y="1398204"/>
                <a:ext cx="489987" cy="135618"/>
              </a:xfrm>
              <a:prstGeom prst="rect">
                <a:avLst/>
              </a:prstGeom>
              <a:solidFill>
                <a:srgbClr val="C698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69958A36-EAFA-4532-BAEA-13C979E125B4}"/>
                  </a:ext>
                </a:extLst>
              </p:cNvPr>
              <p:cNvSpPr/>
              <p:nvPr/>
            </p:nvSpPr>
            <p:spPr>
              <a:xfrm>
                <a:off x="7419298" y="1397807"/>
                <a:ext cx="489987" cy="135618"/>
              </a:xfrm>
              <a:prstGeom prst="rect">
                <a:avLst/>
              </a:prstGeom>
              <a:solidFill>
                <a:srgbClr val="4080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BD49636F-B622-4788-8099-573B373DAFEB}"/>
                  </a:ext>
                </a:extLst>
              </p:cNvPr>
              <p:cNvSpPr/>
              <p:nvPr/>
            </p:nvSpPr>
            <p:spPr>
              <a:xfrm>
                <a:off x="7971824" y="1395277"/>
                <a:ext cx="489987" cy="135618"/>
              </a:xfrm>
              <a:prstGeom prst="rect">
                <a:avLst/>
              </a:prstGeom>
              <a:solidFill>
                <a:srgbClr val="1F95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6ACFC8CB-F510-415B-B9E9-3B7D30E22EF5}"/>
                  </a:ext>
                </a:extLst>
              </p:cNvPr>
              <p:cNvSpPr/>
              <p:nvPr/>
            </p:nvSpPr>
            <p:spPr>
              <a:xfrm>
                <a:off x="8531598" y="1395275"/>
                <a:ext cx="489987" cy="135618"/>
              </a:xfrm>
              <a:prstGeom prst="rect">
                <a:avLst/>
              </a:prstGeom>
              <a:solidFill>
                <a:srgbClr val="5DBA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70FA84CC-C5BF-4868-A2BC-F83A049CD757}"/>
                  </a:ext>
                </a:extLst>
              </p:cNvPr>
              <p:cNvSpPr/>
              <p:nvPr/>
            </p:nvSpPr>
            <p:spPr>
              <a:xfrm>
                <a:off x="9087073" y="1395274"/>
                <a:ext cx="514126" cy="135618"/>
              </a:xfrm>
              <a:prstGeom prst="rect">
                <a:avLst/>
              </a:prstGeom>
              <a:solidFill>
                <a:srgbClr val="136B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38" name="TextBox 37">
            <a:extLst>
              <a:ext uri="{FF2B5EF4-FFF2-40B4-BE49-F238E27FC236}">
                <a16:creationId xmlns:a16="http://schemas.microsoft.com/office/drawing/2014/main" id="{85D9CFA5-9AF3-48EC-B8B9-DA82B4D83F9C}"/>
              </a:ext>
            </a:extLst>
          </p:cNvPr>
          <p:cNvSpPr txBox="1"/>
          <p:nvPr/>
        </p:nvSpPr>
        <p:spPr>
          <a:xfrm>
            <a:off x="603433" y="1384321"/>
            <a:ext cx="3757011" cy="369332"/>
          </a:xfrm>
          <a:prstGeom prst="rect">
            <a:avLst/>
          </a:prstGeom>
          <a:noFill/>
        </p:spPr>
        <p:txBody>
          <a:bodyPr wrap="square" rtlCol="0">
            <a:spAutoFit/>
          </a:bodyPr>
          <a:lstStyle/>
          <a:p>
            <a:r>
              <a:rPr lang="en-US" b="1" spc="130" dirty="0">
                <a:solidFill>
                  <a:srgbClr val="5191CE"/>
                </a:solidFill>
                <a:latin typeface="Arial Narrow" panose="020B0606020202030204" pitchFamily="34" charset="0"/>
              </a:rPr>
              <a:t>INLAND TRANSPORT COMMITTEE</a:t>
            </a:r>
          </a:p>
        </p:txBody>
      </p:sp>
      <p:pic>
        <p:nvPicPr>
          <p:cNvPr id="39" name="Picture 38">
            <a:extLst>
              <a:ext uri="{FF2B5EF4-FFF2-40B4-BE49-F238E27FC236}">
                <a16:creationId xmlns:a16="http://schemas.microsoft.com/office/drawing/2014/main" id="{211F947D-77A4-42BB-BD18-794C76F85D94}"/>
              </a:ext>
            </a:extLst>
          </p:cNvPr>
          <p:cNvPicPr>
            <a:picLocks noChangeAspect="1"/>
          </p:cNvPicPr>
          <p:nvPr/>
        </p:nvPicPr>
        <p:blipFill rotWithShape="1">
          <a:blip r:embed="rId3"/>
          <a:srcRect b="3305"/>
          <a:stretch/>
        </p:blipFill>
        <p:spPr>
          <a:xfrm>
            <a:off x="4321015" y="968034"/>
            <a:ext cx="4167069" cy="5820198"/>
          </a:xfrm>
          <a:prstGeom prst="rect">
            <a:avLst/>
          </a:prstGeom>
        </p:spPr>
      </p:pic>
      <p:sp>
        <p:nvSpPr>
          <p:cNvPr id="40" name="Callout: Bent Line with Accent Bar 39">
            <a:extLst>
              <a:ext uri="{FF2B5EF4-FFF2-40B4-BE49-F238E27FC236}">
                <a16:creationId xmlns:a16="http://schemas.microsoft.com/office/drawing/2014/main" id="{0B084103-BD32-490D-ACB0-B778805A8512}"/>
              </a:ext>
            </a:extLst>
          </p:cNvPr>
          <p:cNvSpPr/>
          <p:nvPr/>
        </p:nvSpPr>
        <p:spPr>
          <a:xfrm rot="10800000">
            <a:off x="2571477" y="3167288"/>
            <a:ext cx="742616" cy="536738"/>
          </a:xfrm>
          <a:prstGeom prst="accentCallout2">
            <a:avLst>
              <a:gd name="adj1" fmla="val 18750"/>
              <a:gd name="adj2" fmla="val -8333"/>
              <a:gd name="adj3" fmla="val 18750"/>
              <a:gd name="adj4" fmla="val -16667"/>
              <a:gd name="adj5" fmla="val -275335"/>
              <a:gd name="adj6" fmla="val -28879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p>
        </p:txBody>
      </p:sp>
      <p:sp>
        <p:nvSpPr>
          <p:cNvPr id="41" name="Callout: Bent Line with Accent Bar 40">
            <a:extLst>
              <a:ext uri="{FF2B5EF4-FFF2-40B4-BE49-F238E27FC236}">
                <a16:creationId xmlns:a16="http://schemas.microsoft.com/office/drawing/2014/main" id="{68711BDE-DA57-434A-9E7C-523F0C20331C}"/>
              </a:ext>
            </a:extLst>
          </p:cNvPr>
          <p:cNvSpPr/>
          <p:nvPr/>
        </p:nvSpPr>
        <p:spPr>
          <a:xfrm>
            <a:off x="9248302" y="3969195"/>
            <a:ext cx="734160" cy="389963"/>
          </a:xfrm>
          <a:prstGeom prst="accentCallout2">
            <a:avLst>
              <a:gd name="adj1" fmla="val 18750"/>
              <a:gd name="adj2" fmla="val -8333"/>
              <a:gd name="adj3" fmla="val 18750"/>
              <a:gd name="adj4" fmla="val -16667"/>
              <a:gd name="adj5" fmla="val 131269"/>
              <a:gd name="adj6" fmla="val -30680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p>
        </p:txBody>
      </p:sp>
      <p:sp>
        <p:nvSpPr>
          <p:cNvPr id="43" name="Flowchart: Alternate Process 42">
            <a:hlinkClick r:id="" action="ppaction://noaction"/>
            <a:extLst>
              <a:ext uri="{FF2B5EF4-FFF2-40B4-BE49-F238E27FC236}">
                <a16:creationId xmlns:a16="http://schemas.microsoft.com/office/drawing/2014/main" id="{883018EE-632D-4A10-941C-A3AB3FF799C1}"/>
              </a:ext>
            </a:extLst>
          </p:cNvPr>
          <p:cNvSpPr/>
          <p:nvPr/>
        </p:nvSpPr>
        <p:spPr>
          <a:xfrm>
            <a:off x="9247501" y="3860734"/>
            <a:ext cx="2094689" cy="580841"/>
          </a:xfrm>
          <a:prstGeom prst="flowChartAlternateProcess">
            <a:avLst/>
          </a:prstGeom>
          <a:solidFill>
            <a:srgbClr val="9BBB59">
              <a:lumMod val="60000"/>
              <a:lumOff val="40000"/>
            </a:srgbClr>
          </a:solidFill>
          <a:ln w="12700" cap="flat" cmpd="sng" algn="ctr">
            <a:solidFill>
              <a:sysClr val="window" lastClr="FFFFFF"/>
            </a:solidFill>
            <a:prstDash val="solid"/>
          </a:ln>
          <a:effectLst>
            <a:outerShdw blurRad="40000" dist="20000" dir="5400000" rotWithShape="0">
              <a:srgbClr val="000000">
                <a:alpha val="38000"/>
              </a:srgbClr>
            </a:outerShdw>
          </a:effectLst>
        </p:spPr>
        <p:txBody>
          <a:bodyPr lIns="54000" rIns="54000" rtlCol="0" anchor="ctr"/>
          <a:lstStyle/>
          <a:p>
            <a:pPr marL="0" marR="0" lvl="0" indent="0" defTabSz="914400" eaLnBrk="1" fontAlgn="base" latinLnBrk="0" hangingPunct="1">
              <a:lnSpc>
                <a:spcPct val="100000"/>
              </a:lnSpc>
              <a:spcBef>
                <a:spcPct val="0"/>
              </a:spcBef>
              <a:spcAft>
                <a:spcPct val="0"/>
              </a:spcAft>
              <a:buClrTx/>
              <a:buSzTx/>
              <a:buFontTx/>
              <a:buNone/>
              <a:tabLst>
                <a:tab pos="361950" algn="l"/>
              </a:tabLst>
              <a:defRPr/>
            </a:pPr>
            <a:r>
              <a:rPr kumimoji="0" lang="en-US" sz="1050" b="1" i="0" u="none" strike="noStrike" kern="0" cap="none" spc="0" normalizeH="0" baseline="0" noProof="0" dirty="0">
                <a:ln>
                  <a:noFill/>
                </a:ln>
                <a:solidFill>
                  <a:srgbClr val="9BBB59">
                    <a:lumMod val="50000"/>
                  </a:srgbClr>
                </a:solidFill>
                <a:effectLst/>
                <a:uLnTx/>
                <a:uFillTx/>
                <a:latin typeface="Calibri"/>
                <a:ea typeface="+mn-ea"/>
                <a:cs typeface="Calibri" pitchFamily="34" charset="0"/>
              </a:rPr>
              <a:t>GRE</a:t>
            </a:r>
            <a:r>
              <a:rPr kumimoji="0" lang="en-US" sz="1400" b="1" i="0" u="none" strike="noStrike" kern="0" cap="none" spc="0" normalizeH="0" baseline="0" noProof="0" dirty="0">
                <a:ln>
                  <a:noFill/>
                </a:ln>
                <a:solidFill>
                  <a:prstClr val="white"/>
                </a:solidFill>
                <a:effectLst/>
                <a:uLnTx/>
                <a:uFillTx/>
                <a:latin typeface="Calibri"/>
                <a:ea typeface="+mn-ea"/>
                <a:cs typeface="Calibri" pitchFamily="34" charset="0"/>
              </a:rPr>
              <a:t>	</a:t>
            </a:r>
            <a:r>
              <a:rPr kumimoji="0" lang="en-US" sz="1050" b="0" i="0" u="none" strike="noStrike" kern="0" cap="none" spc="0" normalizeH="0" baseline="0" noProof="0" dirty="0">
                <a:ln>
                  <a:noFill/>
                </a:ln>
                <a:solidFill>
                  <a:srgbClr val="9BBB59">
                    <a:lumMod val="50000"/>
                  </a:srgbClr>
                </a:solidFill>
                <a:effectLst/>
                <a:uLnTx/>
                <a:uFillTx/>
                <a:latin typeface="Calibri"/>
                <a:ea typeface="+mn-ea"/>
                <a:cs typeface="Calibri" pitchFamily="34" charset="0"/>
              </a:rPr>
              <a:t>Lighting and Light-</a:t>
            </a:r>
          </a:p>
          <a:p>
            <a:pPr marL="0" marR="0" lvl="0" indent="0" defTabSz="914400" eaLnBrk="1" fontAlgn="base" latinLnBrk="0" hangingPunct="1">
              <a:lnSpc>
                <a:spcPct val="100000"/>
              </a:lnSpc>
              <a:spcBef>
                <a:spcPct val="0"/>
              </a:spcBef>
              <a:spcAft>
                <a:spcPct val="0"/>
              </a:spcAft>
              <a:buClrTx/>
              <a:buSzTx/>
              <a:buFontTx/>
              <a:buNone/>
              <a:tabLst>
                <a:tab pos="361950" algn="l"/>
              </a:tabLst>
              <a:defRPr/>
            </a:pPr>
            <a:r>
              <a:rPr kumimoji="0" lang="en-US" sz="1050" b="0" i="0" u="none" strike="noStrike" kern="0" cap="none" spc="0" normalizeH="0" baseline="0" noProof="0" dirty="0">
                <a:ln>
                  <a:noFill/>
                </a:ln>
                <a:solidFill>
                  <a:srgbClr val="9BBB59">
                    <a:lumMod val="50000"/>
                  </a:srgbClr>
                </a:solidFill>
                <a:effectLst/>
                <a:uLnTx/>
                <a:uFillTx/>
                <a:latin typeface="Calibri"/>
                <a:ea typeface="+mn-ea"/>
                <a:cs typeface="Calibri" pitchFamily="34" charset="0"/>
              </a:rPr>
              <a:t>	</a:t>
            </a:r>
            <a:r>
              <a:rPr kumimoji="0" lang="en-GB" sz="1050" b="0" i="0" u="none" strike="noStrike" kern="0" cap="none" spc="0" normalizeH="0" baseline="0" noProof="0" dirty="0">
                <a:ln>
                  <a:noFill/>
                </a:ln>
                <a:solidFill>
                  <a:srgbClr val="9BBB59">
                    <a:lumMod val="50000"/>
                  </a:srgbClr>
                </a:solidFill>
                <a:effectLst/>
                <a:uLnTx/>
                <a:uFillTx/>
                <a:latin typeface="Calibri"/>
                <a:ea typeface="+mn-ea"/>
                <a:cs typeface="Calibri" pitchFamily="34" charset="0"/>
              </a:rPr>
              <a:t>Signalling</a:t>
            </a:r>
          </a:p>
        </p:txBody>
      </p:sp>
      <p:pic>
        <p:nvPicPr>
          <p:cNvPr id="10" name="Picture 9">
            <a:extLst>
              <a:ext uri="{FF2B5EF4-FFF2-40B4-BE49-F238E27FC236}">
                <a16:creationId xmlns:a16="http://schemas.microsoft.com/office/drawing/2014/main" id="{98D659C1-E704-47CF-95C0-FB0075C203EC}"/>
              </a:ext>
            </a:extLst>
          </p:cNvPr>
          <p:cNvPicPr>
            <a:picLocks noChangeAspect="1"/>
          </p:cNvPicPr>
          <p:nvPr/>
        </p:nvPicPr>
        <p:blipFill>
          <a:blip r:embed="rId4"/>
          <a:stretch>
            <a:fillRect/>
          </a:stretch>
        </p:blipFill>
        <p:spPr>
          <a:xfrm>
            <a:off x="1182524" y="3041357"/>
            <a:ext cx="2219682" cy="850091"/>
          </a:xfrm>
          <a:prstGeom prst="rect">
            <a:avLst/>
          </a:prstGeom>
        </p:spPr>
      </p:pic>
    </p:spTree>
    <p:extLst>
      <p:ext uri="{BB962C8B-B14F-4D97-AF65-F5344CB8AC3E}">
        <p14:creationId xmlns:p14="http://schemas.microsoft.com/office/powerpoint/2010/main" val="41750855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4"/>
          <p:cNvSpPr txBox="1">
            <a:spLocks/>
          </p:cNvSpPr>
          <p:nvPr/>
        </p:nvSpPr>
        <p:spPr>
          <a:xfrm>
            <a:off x="2790278" y="320517"/>
            <a:ext cx="8805091" cy="992195"/>
          </a:xfrm>
          <a:prstGeom prst="rect">
            <a:avLst/>
          </a:prstGeom>
        </p:spPr>
        <p:txBody>
          <a:bodyPr anchor="ctr">
            <a:normAutofit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r>
              <a:rPr lang="en-US" altLang="en-US" sz="3200" b="1" i="1" dirty="0">
                <a:solidFill>
                  <a:srgbClr val="0563C1"/>
                </a:solidFill>
                <a:latin typeface="Garamond" panose="02020404030301010803" pitchFamily="18" charset="0"/>
              </a:rPr>
              <a:t>Draft ITC Recommendations for enhancing National Road Safety Systems</a:t>
            </a:r>
          </a:p>
          <a:p>
            <a:pPr algn="r"/>
            <a:endParaRPr lang="en-US" sz="2400" spc="50" dirty="0">
              <a:solidFill>
                <a:srgbClr val="3E8EDE"/>
              </a:solidFill>
              <a:latin typeface="Arial" panose="020B0604020202020204" pitchFamily="34" charset="0"/>
              <a:cs typeface="Arial" panose="020B0604020202020204" pitchFamily="34" charset="0"/>
            </a:endParaRPr>
          </a:p>
        </p:txBody>
      </p:sp>
      <p:sp>
        <p:nvSpPr>
          <p:cNvPr id="3" name="Slide Number Placeholder 2"/>
          <p:cNvSpPr>
            <a:spLocks noGrp="1"/>
          </p:cNvSpPr>
          <p:nvPr>
            <p:ph type="sldNum" sz="quarter" idx="12"/>
          </p:nvPr>
        </p:nvSpPr>
        <p:spPr/>
        <p:txBody>
          <a:bodyPr/>
          <a:lstStyle/>
          <a:p>
            <a:fld id="{FEB09506-28EA-4C19-A061-02E7C9DE017B}" type="slidenum">
              <a:rPr lang="en-US" smtClean="0"/>
              <a:t>14</a:t>
            </a:fld>
            <a:endParaRPr lang="en-US"/>
          </a:p>
        </p:txBody>
      </p:sp>
      <p:pic>
        <p:nvPicPr>
          <p:cNvPr id="17" name="Picture 16">
            <a:extLst>
              <a:ext uri="{FF2B5EF4-FFF2-40B4-BE49-F238E27FC236}">
                <a16:creationId xmlns:a16="http://schemas.microsoft.com/office/drawing/2014/main" id="{FFC15804-7500-42C9-827D-5C2BA7A7CA1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63553" y="6448971"/>
            <a:ext cx="1077698" cy="330872"/>
          </a:xfrm>
          <a:prstGeom prst="rect">
            <a:avLst/>
          </a:prstGeom>
        </p:spPr>
      </p:pic>
      <p:grpSp>
        <p:nvGrpSpPr>
          <p:cNvPr id="18" name="Group 17">
            <a:extLst>
              <a:ext uri="{FF2B5EF4-FFF2-40B4-BE49-F238E27FC236}">
                <a16:creationId xmlns:a16="http://schemas.microsoft.com/office/drawing/2014/main" id="{B788101B-A04C-4A29-A0A4-4932F0B2E36F}"/>
              </a:ext>
            </a:extLst>
          </p:cNvPr>
          <p:cNvGrpSpPr/>
          <p:nvPr/>
        </p:nvGrpSpPr>
        <p:grpSpPr>
          <a:xfrm rot="10800000" flipV="1">
            <a:off x="4360444" y="1413456"/>
            <a:ext cx="7147376" cy="326409"/>
            <a:chOff x="0" y="1472510"/>
            <a:chExt cx="9601200" cy="257954"/>
          </a:xfrm>
        </p:grpSpPr>
        <p:sp>
          <p:nvSpPr>
            <p:cNvPr id="19" name="Rectangle 18">
              <a:extLst>
                <a:ext uri="{FF2B5EF4-FFF2-40B4-BE49-F238E27FC236}">
                  <a16:creationId xmlns:a16="http://schemas.microsoft.com/office/drawing/2014/main" id="{41A84C10-2FB0-4C11-9CC7-9E33F6667486}"/>
                </a:ext>
              </a:extLst>
            </p:cNvPr>
            <p:cNvSpPr/>
            <p:nvPr/>
          </p:nvSpPr>
          <p:spPr>
            <a:xfrm>
              <a:off x="0" y="1472510"/>
              <a:ext cx="9601200" cy="2579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nvGrpSpPr>
            <p:cNvPr id="20" name="Group 19">
              <a:extLst>
                <a:ext uri="{FF2B5EF4-FFF2-40B4-BE49-F238E27FC236}">
                  <a16:creationId xmlns:a16="http://schemas.microsoft.com/office/drawing/2014/main" id="{8AC54BA9-C414-4D2A-8092-7008EDEF1BC4}"/>
                </a:ext>
              </a:extLst>
            </p:cNvPr>
            <p:cNvGrpSpPr/>
            <p:nvPr/>
          </p:nvGrpSpPr>
          <p:grpSpPr>
            <a:xfrm>
              <a:off x="0" y="1533803"/>
              <a:ext cx="9601200" cy="142344"/>
              <a:chOff x="-10047" y="1395274"/>
              <a:chExt cx="9611246" cy="142348"/>
            </a:xfrm>
          </p:grpSpPr>
          <p:sp>
            <p:nvSpPr>
              <p:cNvPr id="21" name="Rectangle 20">
                <a:extLst>
                  <a:ext uri="{FF2B5EF4-FFF2-40B4-BE49-F238E27FC236}">
                    <a16:creationId xmlns:a16="http://schemas.microsoft.com/office/drawing/2014/main" id="{69D881F3-C6BE-4579-AE0A-50AD396DE37C}"/>
                  </a:ext>
                </a:extLst>
              </p:cNvPr>
              <p:cNvSpPr/>
              <p:nvPr/>
            </p:nvSpPr>
            <p:spPr>
              <a:xfrm>
                <a:off x="-10047" y="1402004"/>
                <a:ext cx="517013" cy="135618"/>
              </a:xfrm>
              <a:prstGeom prst="rect">
                <a:avLst/>
              </a:prstGeom>
              <a:solidFill>
                <a:srgbClr val="1449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74B26969-EFF8-4006-9554-396A7931AB8F}"/>
                  </a:ext>
                </a:extLst>
              </p:cNvPr>
              <p:cNvSpPr/>
              <p:nvPr/>
            </p:nvSpPr>
            <p:spPr>
              <a:xfrm>
                <a:off x="599027" y="1399413"/>
                <a:ext cx="489987" cy="135618"/>
              </a:xfrm>
              <a:prstGeom prst="rect">
                <a:avLst/>
              </a:prstGeom>
              <a:solidFill>
                <a:srgbClr val="E822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1C4E6ECD-0E90-4870-A04F-E26447E09A34}"/>
                  </a:ext>
                </a:extLst>
              </p:cNvPr>
              <p:cNvSpPr/>
              <p:nvPr/>
            </p:nvSpPr>
            <p:spPr>
              <a:xfrm>
                <a:off x="1166754" y="1397813"/>
                <a:ext cx="489987" cy="135618"/>
              </a:xfrm>
              <a:prstGeom prst="rect">
                <a:avLst/>
              </a:prstGeom>
              <a:solidFill>
                <a:srgbClr val="E4B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33CE667F-57CB-420E-8E12-99C889CF3D62}"/>
                  </a:ext>
                </a:extLst>
              </p:cNvPr>
              <p:cNvSpPr/>
              <p:nvPr/>
            </p:nvSpPr>
            <p:spPr>
              <a:xfrm>
                <a:off x="1744317" y="1397813"/>
                <a:ext cx="489987" cy="135618"/>
              </a:xfrm>
              <a:prstGeom prst="rect">
                <a:avLst/>
              </a:prstGeom>
              <a:solidFill>
                <a:srgbClr val="4BA0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8A6AE963-9387-409F-ABBC-BAF72FAC43F3}"/>
                  </a:ext>
                </a:extLst>
              </p:cNvPr>
              <p:cNvSpPr/>
              <p:nvPr/>
            </p:nvSpPr>
            <p:spPr>
              <a:xfrm>
                <a:off x="2320552" y="1396598"/>
                <a:ext cx="489987" cy="135618"/>
              </a:xfrm>
              <a:prstGeom prst="rect">
                <a:avLst/>
              </a:prstGeom>
              <a:solidFill>
                <a:srgbClr val="C52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5595A764-42F2-4FD1-B574-47A2A3799686}"/>
                  </a:ext>
                </a:extLst>
              </p:cNvPr>
              <p:cNvSpPr/>
              <p:nvPr/>
            </p:nvSpPr>
            <p:spPr>
              <a:xfrm>
                <a:off x="2894092" y="1397813"/>
                <a:ext cx="489987" cy="135618"/>
              </a:xfrm>
              <a:prstGeom prst="rect">
                <a:avLst/>
              </a:prstGeom>
              <a:solidFill>
                <a:srgbClr val="EF40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CB9C1D89-4086-438E-BE6E-0FE70EAFF1E2}"/>
                  </a:ext>
                </a:extLst>
              </p:cNvPr>
              <p:cNvSpPr/>
              <p:nvPr/>
            </p:nvSpPr>
            <p:spPr>
              <a:xfrm>
                <a:off x="3467190" y="1397813"/>
                <a:ext cx="489987" cy="135618"/>
              </a:xfrm>
              <a:prstGeom prst="rect">
                <a:avLst/>
              </a:prstGeom>
              <a:solidFill>
                <a:srgbClr val="27BE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513E1F00-E099-4734-B40F-FFE4FBCDEF43}"/>
                  </a:ext>
                </a:extLst>
              </p:cNvPr>
              <p:cNvSpPr/>
              <p:nvPr/>
            </p:nvSpPr>
            <p:spPr>
              <a:xfrm>
                <a:off x="4034918" y="1397813"/>
                <a:ext cx="489987" cy="135618"/>
              </a:xfrm>
              <a:prstGeom prst="rect">
                <a:avLst/>
              </a:prstGeom>
              <a:solidFill>
                <a:srgbClr val="FAC2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4D047358-E1B9-4ACC-87AE-8770F85547E7}"/>
                  </a:ext>
                </a:extLst>
              </p:cNvPr>
              <p:cNvSpPr/>
              <p:nvPr/>
            </p:nvSpPr>
            <p:spPr>
              <a:xfrm>
                <a:off x="4605684" y="1397813"/>
                <a:ext cx="489987" cy="135618"/>
              </a:xfrm>
              <a:prstGeom prst="rect">
                <a:avLst/>
              </a:prstGeom>
              <a:solidFill>
                <a:srgbClr val="A21C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881980E1-201C-40DD-AF00-E031DCE37788}"/>
                  </a:ext>
                </a:extLst>
              </p:cNvPr>
              <p:cNvSpPr/>
              <p:nvPr/>
            </p:nvSpPr>
            <p:spPr>
              <a:xfrm>
                <a:off x="5170373" y="1396414"/>
                <a:ext cx="489987" cy="135618"/>
              </a:xfrm>
              <a:prstGeom prst="rect">
                <a:avLst/>
              </a:prstGeom>
              <a:solidFill>
                <a:srgbClr val="F26B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47363662-CAB0-4AA4-A496-6995F790182B}"/>
                  </a:ext>
                </a:extLst>
              </p:cNvPr>
              <p:cNvSpPr/>
              <p:nvPr/>
            </p:nvSpPr>
            <p:spPr>
              <a:xfrm>
                <a:off x="5735062" y="1397813"/>
                <a:ext cx="489987" cy="135618"/>
              </a:xfrm>
              <a:prstGeom prst="rect">
                <a:avLst/>
              </a:prstGeom>
              <a:solidFill>
                <a:srgbClr val="DC17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ECC7D483-52D3-4DEA-8A48-3BCD1BA20B2F}"/>
                  </a:ext>
                </a:extLst>
              </p:cNvPr>
              <p:cNvSpPr/>
              <p:nvPr/>
            </p:nvSpPr>
            <p:spPr>
              <a:xfrm>
                <a:off x="6299751" y="1397813"/>
                <a:ext cx="489987" cy="135618"/>
              </a:xfrm>
              <a:prstGeom prst="rect">
                <a:avLst/>
              </a:prstGeom>
              <a:solidFill>
                <a:srgbClr val="F99F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E9689E7D-CB4B-4664-9F13-7C0282A458A7}"/>
                  </a:ext>
                </a:extLst>
              </p:cNvPr>
              <p:cNvSpPr/>
              <p:nvPr/>
            </p:nvSpPr>
            <p:spPr>
              <a:xfrm>
                <a:off x="6859524" y="1398204"/>
                <a:ext cx="489987" cy="135618"/>
              </a:xfrm>
              <a:prstGeom prst="rect">
                <a:avLst/>
              </a:prstGeom>
              <a:solidFill>
                <a:srgbClr val="C698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69958A36-EAFA-4532-BAEA-13C979E125B4}"/>
                  </a:ext>
                </a:extLst>
              </p:cNvPr>
              <p:cNvSpPr/>
              <p:nvPr/>
            </p:nvSpPr>
            <p:spPr>
              <a:xfrm>
                <a:off x="7419298" y="1397807"/>
                <a:ext cx="489987" cy="135618"/>
              </a:xfrm>
              <a:prstGeom prst="rect">
                <a:avLst/>
              </a:prstGeom>
              <a:solidFill>
                <a:srgbClr val="4080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BD49636F-B622-4788-8099-573B373DAFEB}"/>
                  </a:ext>
                </a:extLst>
              </p:cNvPr>
              <p:cNvSpPr/>
              <p:nvPr/>
            </p:nvSpPr>
            <p:spPr>
              <a:xfrm>
                <a:off x="7971824" y="1395277"/>
                <a:ext cx="489987" cy="135618"/>
              </a:xfrm>
              <a:prstGeom prst="rect">
                <a:avLst/>
              </a:prstGeom>
              <a:solidFill>
                <a:srgbClr val="1F95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6ACFC8CB-F510-415B-B9E9-3B7D30E22EF5}"/>
                  </a:ext>
                </a:extLst>
              </p:cNvPr>
              <p:cNvSpPr/>
              <p:nvPr/>
            </p:nvSpPr>
            <p:spPr>
              <a:xfrm>
                <a:off x="8531598" y="1395275"/>
                <a:ext cx="489987" cy="135618"/>
              </a:xfrm>
              <a:prstGeom prst="rect">
                <a:avLst/>
              </a:prstGeom>
              <a:solidFill>
                <a:srgbClr val="5DBA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70FA84CC-C5BF-4868-A2BC-F83A049CD757}"/>
                  </a:ext>
                </a:extLst>
              </p:cNvPr>
              <p:cNvSpPr/>
              <p:nvPr/>
            </p:nvSpPr>
            <p:spPr>
              <a:xfrm>
                <a:off x="9087073" y="1395274"/>
                <a:ext cx="514126" cy="135618"/>
              </a:xfrm>
              <a:prstGeom prst="rect">
                <a:avLst/>
              </a:prstGeom>
              <a:solidFill>
                <a:srgbClr val="136B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38" name="TextBox 37">
            <a:extLst>
              <a:ext uri="{FF2B5EF4-FFF2-40B4-BE49-F238E27FC236}">
                <a16:creationId xmlns:a16="http://schemas.microsoft.com/office/drawing/2014/main" id="{85D9CFA5-9AF3-48EC-B8B9-DA82B4D83F9C}"/>
              </a:ext>
            </a:extLst>
          </p:cNvPr>
          <p:cNvSpPr txBox="1"/>
          <p:nvPr/>
        </p:nvSpPr>
        <p:spPr>
          <a:xfrm>
            <a:off x="603433" y="1384321"/>
            <a:ext cx="3757011" cy="369332"/>
          </a:xfrm>
          <a:prstGeom prst="rect">
            <a:avLst/>
          </a:prstGeom>
          <a:noFill/>
        </p:spPr>
        <p:txBody>
          <a:bodyPr wrap="square" rtlCol="0">
            <a:spAutoFit/>
          </a:bodyPr>
          <a:lstStyle/>
          <a:p>
            <a:r>
              <a:rPr lang="en-US" b="1" spc="130" dirty="0">
                <a:solidFill>
                  <a:srgbClr val="5191CE"/>
                </a:solidFill>
                <a:latin typeface="Arial Narrow" panose="020B0606020202030204" pitchFamily="34" charset="0"/>
              </a:rPr>
              <a:t>INLAND TRANSPORT COMMITTEE</a:t>
            </a:r>
          </a:p>
        </p:txBody>
      </p:sp>
      <p:sp>
        <p:nvSpPr>
          <p:cNvPr id="42" name="TextBox 41">
            <a:extLst>
              <a:ext uri="{FF2B5EF4-FFF2-40B4-BE49-F238E27FC236}">
                <a16:creationId xmlns:a16="http://schemas.microsoft.com/office/drawing/2014/main" id="{2BC4DDA3-B976-4D07-BC8C-1149C6BAD659}"/>
              </a:ext>
            </a:extLst>
          </p:cNvPr>
          <p:cNvSpPr txBox="1"/>
          <p:nvPr/>
        </p:nvSpPr>
        <p:spPr>
          <a:xfrm>
            <a:off x="3569100" y="3339574"/>
            <a:ext cx="1582688" cy="1323439"/>
          </a:xfrm>
          <a:prstGeom prst="rect">
            <a:avLst/>
          </a:prstGeom>
          <a:noFill/>
        </p:spPr>
        <p:txBody>
          <a:bodyPr wrap="square" rtlCol="0">
            <a:spAutoFit/>
          </a:bodyPr>
          <a:lstStyle/>
          <a:p>
            <a:r>
              <a:rPr lang="en-US" sz="2000" dirty="0">
                <a:solidFill>
                  <a:schemeClr val="bg1"/>
                </a:solidFill>
              </a:rPr>
              <a:t>Sustainable Transport and Mobility</a:t>
            </a:r>
          </a:p>
        </p:txBody>
      </p:sp>
      <p:sp>
        <p:nvSpPr>
          <p:cNvPr id="41" name="TextBox 40">
            <a:extLst>
              <a:ext uri="{FF2B5EF4-FFF2-40B4-BE49-F238E27FC236}">
                <a16:creationId xmlns:a16="http://schemas.microsoft.com/office/drawing/2014/main" id="{3A105B19-BFB8-4F32-9C26-F0647220240B}"/>
              </a:ext>
            </a:extLst>
          </p:cNvPr>
          <p:cNvSpPr txBox="1"/>
          <p:nvPr/>
        </p:nvSpPr>
        <p:spPr>
          <a:xfrm>
            <a:off x="7126327" y="1953769"/>
            <a:ext cx="4995535" cy="4016484"/>
          </a:xfrm>
          <a:prstGeom prst="rect">
            <a:avLst/>
          </a:prstGeom>
          <a:noFill/>
        </p:spPr>
        <p:txBody>
          <a:bodyPr wrap="none" rtlCol="0">
            <a:spAutoFit/>
          </a:bodyPr>
          <a:lstStyle/>
          <a:p>
            <a:endParaRPr lang="en-US" sz="1500" dirty="0"/>
          </a:p>
          <a:p>
            <a:endParaRPr lang="en-US" sz="1500" dirty="0"/>
          </a:p>
          <a:p>
            <a:r>
              <a:rPr lang="en-US" sz="1500" dirty="0"/>
              <a:t>Evolves from: </a:t>
            </a:r>
          </a:p>
          <a:p>
            <a:pPr marL="285750" indent="-285750">
              <a:buFont typeface="Arial" panose="020B0604020202020204" pitchFamily="34" charset="0"/>
              <a:buChar char="•"/>
            </a:pPr>
            <a:r>
              <a:rPr lang="en-US" sz="1500" dirty="0"/>
              <a:t>The Global Framework Plan of Action for Road Safety</a:t>
            </a:r>
          </a:p>
          <a:p>
            <a:pPr marL="285750" indent="-285750">
              <a:buFont typeface="Arial" panose="020B0604020202020204" pitchFamily="34" charset="0"/>
              <a:buChar char="•"/>
            </a:pPr>
            <a:r>
              <a:rPr lang="en-US" sz="1500" dirty="0"/>
              <a:t>The Global Plan for the Decade of Action for Road Safety </a:t>
            </a:r>
            <a:br>
              <a:rPr lang="en-US" sz="1500" dirty="0"/>
            </a:br>
            <a:endParaRPr lang="en-US" sz="1500" dirty="0"/>
          </a:p>
          <a:p>
            <a:r>
              <a:rPr lang="en-US" sz="1500" dirty="0"/>
              <a:t> </a:t>
            </a:r>
          </a:p>
          <a:p>
            <a:pPr marL="285750" indent="-285750">
              <a:buFont typeface="Arial" panose="020B0604020202020204" pitchFamily="34" charset="0"/>
              <a:buChar char="•"/>
            </a:pPr>
            <a:r>
              <a:rPr lang="en-US" sz="1500" dirty="0"/>
              <a:t>Contains: five pillars for road safety as the essential blocks</a:t>
            </a:r>
            <a:br>
              <a:rPr lang="en-US" sz="1500" dirty="0"/>
            </a:br>
            <a:r>
              <a:rPr lang="en-US" sz="1500" dirty="0"/>
              <a:t>for creating sound national road safety systems</a:t>
            </a:r>
          </a:p>
          <a:p>
            <a:endParaRPr lang="en-US" sz="1500" dirty="0"/>
          </a:p>
          <a:p>
            <a:pPr marL="285750" indent="-285750">
              <a:buFont typeface="Arial" panose="020B0604020202020204" pitchFamily="34" charset="0"/>
              <a:buChar char="•"/>
            </a:pPr>
            <a:r>
              <a:rPr lang="en-US" sz="1500" dirty="0"/>
              <a:t>Foundation: safe system approach</a:t>
            </a:r>
          </a:p>
          <a:p>
            <a:pPr marL="285750" indent="-285750">
              <a:buFont typeface="Arial" panose="020B0604020202020204" pitchFamily="34" charset="0"/>
              <a:buChar char="•"/>
            </a:pPr>
            <a:endParaRPr lang="en-US" sz="1500" dirty="0"/>
          </a:p>
          <a:p>
            <a:pPr marL="285750" indent="-285750">
              <a:buFont typeface="Arial" panose="020B0604020202020204" pitchFamily="34" charset="0"/>
              <a:buChar char="•"/>
            </a:pPr>
            <a:r>
              <a:rPr lang="en-US" sz="1500" dirty="0"/>
              <a:t>Is specific on (interconnected) actions across areas to be </a:t>
            </a:r>
            <a:br>
              <a:rPr lang="en-US" sz="1500" dirty="0"/>
            </a:br>
            <a:r>
              <a:rPr lang="en-US" sz="1500" dirty="0"/>
              <a:t>taken by different actors</a:t>
            </a:r>
          </a:p>
          <a:p>
            <a:pPr marL="285750" indent="-285750">
              <a:buFont typeface="Arial" panose="020B0604020202020204" pitchFamily="34" charset="0"/>
              <a:buChar char="•"/>
            </a:pPr>
            <a:endParaRPr lang="en-US" sz="1500" dirty="0"/>
          </a:p>
          <a:p>
            <a:pPr marL="285750" indent="-285750">
              <a:buFont typeface="Arial" panose="020B0604020202020204" pitchFamily="34" charset="0"/>
              <a:buChar char="•"/>
            </a:pPr>
            <a:r>
              <a:rPr lang="en-US" sz="1500" dirty="0"/>
              <a:t>Covers any action necessary for attaining the 12 road</a:t>
            </a:r>
            <a:br>
              <a:rPr lang="en-US" sz="1500" dirty="0"/>
            </a:br>
            <a:r>
              <a:rPr lang="en-US" sz="1500" dirty="0"/>
              <a:t>safety performance targets </a:t>
            </a:r>
            <a:endParaRPr lang="en-GB" sz="1500" dirty="0"/>
          </a:p>
        </p:txBody>
      </p:sp>
      <p:sp>
        <p:nvSpPr>
          <p:cNvPr id="5" name="Content Placeholder 4">
            <a:extLst>
              <a:ext uri="{FF2B5EF4-FFF2-40B4-BE49-F238E27FC236}">
                <a16:creationId xmlns:a16="http://schemas.microsoft.com/office/drawing/2014/main" id="{23DA336D-ACFD-4989-9809-673BABED844A}"/>
              </a:ext>
            </a:extLst>
          </p:cNvPr>
          <p:cNvSpPr>
            <a:spLocks noGrp="1"/>
          </p:cNvSpPr>
          <p:nvPr>
            <p:ph idx="1"/>
          </p:nvPr>
        </p:nvSpPr>
        <p:spPr/>
        <p:txBody>
          <a:bodyPr/>
          <a:lstStyle/>
          <a:p>
            <a:r>
              <a:rPr lang="en-US" sz="3200" b="1" i="1" dirty="0">
                <a:solidFill>
                  <a:srgbClr val="0563C1"/>
                </a:solidFill>
                <a:latin typeface="Garamond" panose="02020404030301010803" pitchFamily="18" charset="0"/>
                <a:ea typeface="+mj-ea"/>
                <a:cs typeface="+mj-cs"/>
              </a:rPr>
              <a:t>Overview of a national road safety system</a:t>
            </a:r>
          </a:p>
        </p:txBody>
      </p:sp>
      <p:pic>
        <p:nvPicPr>
          <p:cNvPr id="43" name="Picture 42">
            <a:extLst>
              <a:ext uri="{FF2B5EF4-FFF2-40B4-BE49-F238E27FC236}">
                <a16:creationId xmlns:a16="http://schemas.microsoft.com/office/drawing/2014/main" id="{7E5EE308-84E1-4562-BB25-74978F7E568C}"/>
              </a:ext>
            </a:extLst>
          </p:cNvPr>
          <p:cNvPicPr/>
          <p:nvPr/>
        </p:nvPicPr>
        <p:blipFill>
          <a:blip r:embed="rId3">
            <a:extLst>
              <a:ext uri="{28A0092B-C50C-407E-A947-70E740481C1C}">
                <a14:useLocalDpi xmlns:a14="http://schemas.microsoft.com/office/drawing/2010/main" val="0"/>
              </a:ext>
            </a:extLst>
          </a:blip>
          <a:stretch>
            <a:fillRect/>
          </a:stretch>
        </p:blipFill>
        <p:spPr>
          <a:xfrm>
            <a:off x="838201" y="2399251"/>
            <a:ext cx="6215096" cy="3872427"/>
          </a:xfrm>
          <a:prstGeom prst="rect">
            <a:avLst/>
          </a:prstGeom>
        </p:spPr>
      </p:pic>
    </p:spTree>
    <p:extLst>
      <p:ext uri="{BB962C8B-B14F-4D97-AF65-F5344CB8AC3E}">
        <p14:creationId xmlns:p14="http://schemas.microsoft.com/office/powerpoint/2010/main" val="10639026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4"/>
          <p:cNvSpPr txBox="1">
            <a:spLocks/>
          </p:cNvSpPr>
          <p:nvPr/>
        </p:nvSpPr>
        <p:spPr>
          <a:xfrm>
            <a:off x="2790278" y="320517"/>
            <a:ext cx="8805091" cy="992195"/>
          </a:xfrm>
          <a:prstGeom prst="rect">
            <a:avLst/>
          </a:prstGeom>
        </p:spPr>
        <p:txBody>
          <a:bodyPr anchor="ctr">
            <a:normAutofit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r>
              <a:rPr lang="en-US" altLang="en-US" sz="3200" b="1" i="1" dirty="0">
                <a:solidFill>
                  <a:srgbClr val="0563C1"/>
                </a:solidFill>
                <a:latin typeface="Garamond" panose="02020404030301010803" pitchFamily="18" charset="0"/>
              </a:rPr>
              <a:t>Draft ITC Recommendations for enhancing National Road Safety Systems</a:t>
            </a:r>
          </a:p>
          <a:p>
            <a:pPr algn="r"/>
            <a:endParaRPr lang="en-US" sz="2400" spc="50" dirty="0">
              <a:solidFill>
                <a:srgbClr val="3E8EDE"/>
              </a:solidFill>
              <a:latin typeface="Arial" panose="020B0604020202020204" pitchFamily="34" charset="0"/>
              <a:cs typeface="Arial" panose="020B0604020202020204" pitchFamily="34" charset="0"/>
            </a:endParaRPr>
          </a:p>
        </p:txBody>
      </p:sp>
      <p:sp>
        <p:nvSpPr>
          <p:cNvPr id="3" name="Slide Number Placeholder 2"/>
          <p:cNvSpPr>
            <a:spLocks noGrp="1"/>
          </p:cNvSpPr>
          <p:nvPr>
            <p:ph type="sldNum" sz="quarter" idx="12"/>
          </p:nvPr>
        </p:nvSpPr>
        <p:spPr/>
        <p:txBody>
          <a:bodyPr/>
          <a:lstStyle/>
          <a:p>
            <a:fld id="{FEB09506-28EA-4C19-A061-02E7C9DE017B}" type="slidenum">
              <a:rPr lang="en-US" smtClean="0"/>
              <a:t>15</a:t>
            </a:fld>
            <a:endParaRPr lang="en-US"/>
          </a:p>
        </p:txBody>
      </p:sp>
      <p:pic>
        <p:nvPicPr>
          <p:cNvPr id="17" name="Picture 16">
            <a:extLst>
              <a:ext uri="{FF2B5EF4-FFF2-40B4-BE49-F238E27FC236}">
                <a16:creationId xmlns:a16="http://schemas.microsoft.com/office/drawing/2014/main" id="{FFC15804-7500-42C9-827D-5C2BA7A7CA1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63553" y="6448971"/>
            <a:ext cx="1077698" cy="330872"/>
          </a:xfrm>
          <a:prstGeom prst="rect">
            <a:avLst/>
          </a:prstGeom>
        </p:spPr>
      </p:pic>
      <p:grpSp>
        <p:nvGrpSpPr>
          <p:cNvPr id="18" name="Group 17">
            <a:extLst>
              <a:ext uri="{FF2B5EF4-FFF2-40B4-BE49-F238E27FC236}">
                <a16:creationId xmlns:a16="http://schemas.microsoft.com/office/drawing/2014/main" id="{B788101B-A04C-4A29-A0A4-4932F0B2E36F}"/>
              </a:ext>
            </a:extLst>
          </p:cNvPr>
          <p:cNvGrpSpPr/>
          <p:nvPr/>
        </p:nvGrpSpPr>
        <p:grpSpPr>
          <a:xfrm rot="10800000" flipV="1">
            <a:off x="4360444" y="1413456"/>
            <a:ext cx="7147376" cy="326409"/>
            <a:chOff x="0" y="1472510"/>
            <a:chExt cx="9601200" cy="257954"/>
          </a:xfrm>
        </p:grpSpPr>
        <p:sp>
          <p:nvSpPr>
            <p:cNvPr id="19" name="Rectangle 18">
              <a:extLst>
                <a:ext uri="{FF2B5EF4-FFF2-40B4-BE49-F238E27FC236}">
                  <a16:creationId xmlns:a16="http://schemas.microsoft.com/office/drawing/2014/main" id="{41A84C10-2FB0-4C11-9CC7-9E33F6667486}"/>
                </a:ext>
              </a:extLst>
            </p:cNvPr>
            <p:cNvSpPr/>
            <p:nvPr/>
          </p:nvSpPr>
          <p:spPr>
            <a:xfrm>
              <a:off x="0" y="1472510"/>
              <a:ext cx="9601200" cy="2579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nvGrpSpPr>
            <p:cNvPr id="20" name="Group 19">
              <a:extLst>
                <a:ext uri="{FF2B5EF4-FFF2-40B4-BE49-F238E27FC236}">
                  <a16:creationId xmlns:a16="http://schemas.microsoft.com/office/drawing/2014/main" id="{8AC54BA9-C414-4D2A-8092-7008EDEF1BC4}"/>
                </a:ext>
              </a:extLst>
            </p:cNvPr>
            <p:cNvGrpSpPr/>
            <p:nvPr/>
          </p:nvGrpSpPr>
          <p:grpSpPr>
            <a:xfrm>
              <a:off x="0" y="1533803"/>
              <a:ext cx="9601200" cy="142344"/>
              <a:chOff x="-10047" y="1395274"/>
              <a:chExt cx="9611246" cy="142348"/>
            </a:xfrm>
          </p:grpSpPr>
          <p:sp>
            <p:nvSpPr>
              <p:cNvPr id="21" name="Rectangle 20">
                <a:extLst>
                  <a:ext uri="{FF2B5EF4-FFF2-40B4-BE49-F238E27FC236}">
                    <a16:creationId xmlns:a16="http://schemas.microsoft.com/office/drawing/2014/main" id="{69D881F3-C6BE-4579-AE0A-50AD396DE37C}"/>
                  </a:ext>
                </a:extLst>
              </p:cNvPr>
              <p:cNvSpPr/>
              <p:nvPr/>
            </p:nvSpPr>
            <p:spPr>
              <a:xfrm>
                <a:off x="-10047" y="1402004"/>
                <a:ext cx="517013" cy="135618"/>
              </a:xfrm>
              <a:prstGeom prst="rect">
                <a:avLst/>
              </a:prstGeom>
              <a:solidFill>
                <a:srgbClr val="1449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74B26969-EFF8-4006-9554-396A7931AB8F}"/>
                  </a:ext>
                </a:extLst>
              </p:cNvPr>
              <p:cNvSpPr/>
              <p:nvPr/>
            </p:nvSpPr>
            <p:spPr>
              <a:xfrm>
                <a:off x="599027" y="1399413"/>
                <a:ext cx="489987" cy="135618"/>
              </a:xfrm>
              <a:prstGeom prst="rect">
                <a:avLst/>
              </a:prstGeom>
              <a:solidFill>
                <a:srgbClr val="E822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1C4E6ECD-0E90-4870-A04F-E26447E09A34}"/>
                  </a:ext>
                </a:extLst>
              </p:cNvPr>
              <p:cNvSpPr/>
              <p:nvPr/>
            </p:nvSpPr>
            <p:spPr>
              <a:xfrm>
                <a:off x="1166754" y="1397813"/>
                <a:ext cx="489987" cy="135618"/>
              </a:xfrm>
              <a:prstGeom prst="rect">
                <a:avLst/>
              </a:prstGeom>
              <a:solidFill>
                <a:srgbClr val="E4B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33CE667F-57CB-420E-8E12-99C889CF3D62}"/>
                  </a:ext>
                </a:extLst>
              </p:cNvPr>
              <p:cNvSpPr/>
              <p:nvPr/>
            </p:nvSpPr>
            <p:spPr>
              <a:xfrm>
                <a:off x="1744317" y="1397813"/>
                <a:ext cx="489987" cy="135618"/>
              </a:xfrm>
              <a:prstGeom prst="rect">
                <a:avLst/>
              </a:prstGeom>
              <a:solidFill>
                <a:srgbClr val="4BA0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8A6AE963-9387-409F-ABBC-BAF72FAC43F3}"/>
                  </a:ext>
                </a:extLst>
              </p:cNvPr>
              <p:cNvSpPr/>
              <p:nvPr/>
            </p:nvSpPr>
            <p:spPr>
              <a:xfrm>
                <a:off x="2320552" y="1396598"/>
                <a:ext cx="489987" cy="135618"/>
              </a:xfrm>
              <a:prstGeom prst="rect">
                <a:avLst/>
              </a:prstGeom>
              <a:solidFill>
                <a:srgbClr val="C52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5595A764-42F2-4FD1-B574-47A2A3799686}"/>
                  </a:ext>
                </a:extLst>
              </p:cNvPr>
              <p:cNvSpPr/>
              <p:nvPr/>
            </p:nvSpPr>
            <p:spPr>
              <a:xfrm>
                <a:off x="2894092" y="1397813"/>
                <a:ext cx="489987" cy="135618"/>
              </a:xfrm>
              <a:prstGeom prst="rect">
                <a:avLst/>
              </a:prstGeom>
              <a:solidFill>
                <a:srgbClr val="EF40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CB9C1D89-4086-438E-BE6E-0FE70EAFF1E2}"/>
                  </a:ext>
                </a:extLst>
              </p:cNvPr>
              <p:cNvSpPr/>
              <p:nvPr/>
            </p:nvSpPr>
            <p:spPr>
              <a:xfrm>
                <a:off x="3467190" y="1397813"/>
                <a:ext cx="489987" cy="135618"/>
              </a:xfrm>
              <a:prstGeom prst="rect">
                <a:avLst/>
              </a:prstGeom>
              <a:solidFill>
                <a:srgbClr val="27BE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513E1F00-E099-4734-B40F-FFE4FBCDEF43}"/>
                  </a:ext>
                </a:extLst>
              </p:cNvPr>
              <p:cNvSpPr/>
              <p:nvPr/>
            </p:nvSpPr>
            <p:spPr>
              <a:xfrm>
                <a:off x="4034918" y="1397813"/>
                <a:ext cx="489987" cy="135618"/>
              </a:xfrm>
              <a:prstGeom prst="rect">
                <a:avLst/>
              </a:prstGeom>
              <a:solidFill>
                <a:srgbClr val="FAC2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4D047358-E1B9-4ACC-87AE-8770F85547E7}"/>
                  </a:ext>
                </a:extLst>
              </p:cNvPr>
              <p:cNvSpPr/>
              <p:nvPr/>
            </p:nvSpPr>
            <p:spPr>
              <a:xfrm>
                <a:off x="4605684" y="1397813"/>
                <a:ext cx="489987" cy="135618"/>
              </a:xfrm>
              <a:prstGeom prst="rect">
                <a:avLst/>
              </a:prstGeom>
              <a:solidFill>
                <a:srgbClr val="A21C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881980E1-201C-40DD-AF00-E031DCE37788}"/>
                  </a:ext>
                </a:extLst>
              </p:cNvPr>
              <p:cNvSpPr/>
              <p:nvPr/>
            </p:nvSpPr>
            <p:spPr>
              <a:xfrm>
                <a:off x="5170373" y="1396414"/>
                <a:ext cx="489987" cy="135618"/>
              </a:xfrm>
              <a:prstGeom prst="rect">
                <a:avLst/>
              </a:prstGeom>
              <a:solidFill>
                <a:srgbClr val="F26B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47363662-CAB0-4AA4-A496-6995F790182B}"/>
                  </a:ext>
                </a:extLst>
              </p:cNvPr>
              <p:cNvSpPr/>
              <p:nvPr/>
            </p:nvSpPr>
            <p:spPr>
              <a:xfrm>
                <a:off x="5735062" y="1397813"/>
                <a:ext cx="489987" cy="135618"/>
              </a:xfrm>
              <a:prstGeom prst="rect">
                <a:avLst/>
              </a:prstGeom>
              <a:solidFill>
                <a:srgbClr val="DC17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ECC7D483-52D3-4DEA-8A48-3BCD1BA20B2F}"/>
                  </a:ext>
                </a:extLst>
              </p:cNvPr>
              <p:cNvSpPr/>
              <p:nvPr/>
            </p:nvSpPr>
            <p:spPr>
              <a:xfrm>
                <a:off x="6299751" y="1397813"/>
                <a:ext cx="489987" cy="135618"/>
              </a:xfrm>
              <a:prstGeom prst="rect">
                <a:avLst/>
              </a:prstGeom>
              <a:solidFill>
                <a:srgbClr val="F99F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E9689E7D-CB4B-4664-9F13-7C0282A458A7}"/>
                  </a:ext>
                </a:extLst>
              </p:cNvPr>
              <p:cNvSpPr/>
              <p:nvPr/>
            </p:nvSpPr>
            <p:spPr>
              <a:xfrm>
                <a:off x="6859524" y="1398204"/>
                <a:ext cx="489987" cy="135618"/>
              </a:xfrm>
              <a:prstGeom prst="rect">
                <a:avLst/>
              </a:prstGeom>
              <a:solidFill>
                <a:srgbClr val="C698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69958A36-EAFA-4532-BAEA-13C979E125B4}"/>
                  </a:ext>
                </a:extLst>
              </p:cNvPr>
              <p:cNvSpPr/>
              <p:nvPr/>
            </p:nvSpPr>
            <p:spPr>
              <a:xfrm>
                <a:off x="7419298" y="1397807"/>
                <a:ext cx="489987" cy="135618"/>
              </a:xfrm>
              <a:prstGeom prst="rect">
                <a:avLst/>
              </a:prstGeom>
              <a:solidFill>
                <a:srgbClr val="4080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BD49636F-B622-4788-8099-573B373DAFEB}"/>
                  </a:ext>
                </a:extLst>
              </p:cNvPr>
              <p:cNvSpPr/>
              <p:nvPr/>
            </p:nvSpPr>
            <p:spPr>
              <a:xfrm>
                <a:off x="7971824" y="1395277"/>
                <a:ext cx="489987" cy="135618"/>
              </a:xfrm>
              <a:prstGeom prst="rect">
                <a:avLst/>
              </a:prstGeom>
              <a:solidFill>
                <a:srgbClr val="1F95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6ACFC8CB-F510-415B-B9E9-3B7D30E22EF5}"/>
                  </a:ext>
                </a:extLst>
              </p:cNvPr>
              <p:cNvSpPr/>
              <p:nvPr/>
            </p:nvSpPr>
            <p:spPr>
              <a:xfrm>
                <a:off x="8531598" y="1395275"/>
                <a:ext cx="489987" cy="135618"/>
              </a:xfrm>
              <a:prstGeom prst="rect">
                <a:avLst/>
              </a:prstGeom>
              <a:solidFill>
                <a:srgbClr val="5DBA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70FA84CC-C5BF-4868-A2BC-F83A049CD757}"/>
                  </a:ext>
                </a:extLst>
              </p:cNvPr>
              <p:cNvSpPr/>
              <p:nvPr/>
            </p:nvSpPr>
            <p:spPr>
              <a:xfrm>
                <a:off x="9087073" y="1395274"/>
                <a:ext cx="514126" cy="135618"/>
              </a:xfrm>
              <a:prstGeom prst="rect">
                <a:avLst/>
              </a:prstGeom>
              <a:solidFill>
                <a:srgbClr val="136B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38" name="TextBox 37">
            <a:extLst>
              <a:ext uri="{FF2B5EF4-FFF2-40B4-BE49-F238E27FC236}">
                <a16:creationId xmlns:a16="http://schemas.microsoft.com/office/drawing/2014/main" id="{85D9CFA5-9AF3-48EC-B8B9-DA82B4D83F9C}"/>
              </a:ext>
            </a:extLst>
          </p:cNvPr>
          <p:cNvSpPr txBox="1"/>
          <p:nvPr/>
        </p:nvSpPr>
        <p:spPr>
          <a:xfrm>
            <a:off x="603433" y="1384321"/>
            <a:ext cx="3757011" cy="369332"/>
          </a:xfrm>
          <a:prstGeom prst="rect">
            <a:avLst/>
          </a:prstGeom>
          <a:noFill/>
        </p:spPr>
        <p:txBody>
          <a:bodyPr wrap="square" rtlCol="0">
            <a:spAutoFit/>
          </a:bodyPr>
          <a:lstStyle/>
          <a:p>
            <a:r>
              <a:rPr lang="en-US" b="1" spc="130" dirty="0">
                <a:solidFill>
                  <a:srgbClr val="5191CE"/>
                </a:solidFill>
                <a:latin typeface="Arial Narrow" panose="020B0606020202030204" pitchFamily="34" charset="0"/>
              </a:rPr>
              <a:t>INLAND TRANSPORT COMMITTEE</a:t>
            </a:r>
          </a:p>
        </p:txBody>
      </p:sp>
      <p:sp>
        <p:nvSpPr>
          <p:cNvPr id="42" name="TextBox 41">
            <a:extLst>
              <a:ext uri="{FF2B5EF4-FFF2-40B4-BE49-F238E27FC236}">
                <a16:creationId xmlns:a16="http://schemas.microsoft.com/office/drawing/2014/main" id="{2BC4DDA3-B976-4D07-BC8C-1149C6BAD659}"/>
              </a:ext>
            </a:extLst>
          </p:cNvPr>
          <p:cNvSpPr txBox="1"/>
          <p:nvPr/>
        </p:nvSpPr>
        <p:spPr>
          <a:xfrm>
            <a:off x="3569100" y="3339574"/>
            <a:ext cx="1582688" cy="1323439"/>
          </a:xfrm>
          <a:prstGeom prst="rect">
            <a:avLst/>
          </a:prstGeom>
          <a:noFill/>
        </p:spPr>
        <p:txBody>
          <a:bodyPr wrap="square" rtlCol="0">
            <a:spAutoFit/>
          </a:bodyPr>
          <a:lstStyle/>
          <a:p>
            <a:r>
              <a:rPr lang="en-US" sz="2000" dirty="0">
                <a:solidFill>
                  <a:schemeClr val="bg1"/>
                </a:solidFill>
              </a:rPr>
              <a:t>Sustainable Transport and Mobility</a:t>
            </a:r>
          </a:p>
        </p:txBody>
      </p:sp>
      <p:sp>
        <p:nvSpPr>
          <p:cNvPr id="41" name="TextBox 40">
            <a:extLst>
              <a:ext uri="{FF2B5EF4-FFF2-40B4-BE49-F238E27FC236}">
                <a16:creationId xmlns:a16="http://schemas.microsoft.com/office/drawing/2014/main" id="{3A105B19-BFB8-4F32-9C26-F0647220240B}"/>
              </a:ext>
            </a:extLst>
          </p:cNvPr>
          <p:cNvSpPr txBox="1"/>
          <p:nvPr/>
        </p:nvSpPr>
        <p:spPr>
          <a:xfrm>
            <a:off x="7126327" y="1953769"/>
            <a:ext cx="4995535" cy="4016484"/>
          </a:xfrm>
          <a:prstGeom prst="rect">
            <a:avLst/>
          </a:prstGeom>
          <a:noFill/>
        </p:spPr>
        <p:txBody>
          <a:bodyPr wrap="none" rtlCol="0">
            <a:spAutoFit/>
          </a:bodyPr>
          <a:lstStyle/>
          <a:p>
            <a:endParaRPr lang="en-US" sz="1500" dirty="0"/>
          </a:p>
          <a:p>
            <a:endParaRPr lang="en-US" sz="1500" dirty="0"/>
          </a:p>
          <a:p>
            <a:r>
              <a:rPr lang="en-US" sz="1500" dirty="0"/>
              <a:t>Evolves from: </a:t>
            </a:r>
          </a:p>
          <a:p>
            <a:pPr marL="285750" indent="-285750">
              <a:buFont typeface="Arial" panose="020B0604020202020204" pitchFamily="34" charset="0"/>
              <a:buChar char="•"/>
            </a:pPr>
            <a:r>
              <a:rPr lang="en-US" sz="1500" dirty="0"/>
              <a:t>The Global Framework Plan of Action for Road Safety</a:t>
            </a:r>
          </a:p>
          <a:p>
            <a:pPr marL="285750" indent="-285750">
              <a:buFont typeface="Arial" panose="020B0604020202020204" pitchFamily="34" charset="0"/>
              <a:buChar char="•"/>
            </a:pPr>
            <a:r>
              <a:rPr lang="en-US" sz="1500" dirty="0"/>
              <a:t>The Global Plan for the Decade of Action for Road Safety </a:t>
            </a:r>
            <a:br>
              <a:rPr lang="en-US" sz="1500" dirty="0"/>
            </a:br>
            <a:endParaRPr lang="en-US" sz="1500" dirty="0"/>
          </a:p>
          <a:p>
            <a:r>
              <a:rPr lang="en-US" sz="1500" dirty="0"/>
              <a:t> </a:t>
            </a:r>
          </a:p>
          <a:p>
            <a:pPr marL="285750" indent="-285750">
              <a:buFont typeface="Arial" panose="020B0604020202020204" pitchFamily="34" charset="0"/>
              <a:buChar char="•"/>
            </a:pPr>
            <a:r>
              <a:rPr lang="en-US" sz="1500" dirty="0"/>
              <a:t>Contains: five pillars for road safety as the essential blocks</a:t>
            </a:r>
            <a:br>
              <a:rPr lang="en-US" sz="1500" dirty="0"/>
            </a:br>
            <a:r>
              <a:rPr lang="en-US" sz="1500" dirty="0"/>
              <a:t>for creating sound national road safety systems</a:t>
            </a:r>
          </a:p>
          <a:p>
            <a:endParaRPr lang="en-US" sz="1500" dirty="0"/>
          </a:p>
          <a:p>
            <a:pPr marL="285750" indent="-285750">
              <a:buFont typeface="Arial" panose="020B0604020202020204" pitchFamily="34" charset="0"/>
              <a:buChar char="•"/>
            </a:pPr>
            <a:r>
              <a:rPr lang="en-US" sz="1500" dirty="0"/>
              <a:t>Foundation: safe system approach</a:t>
            </a:r>
          </a:p>
          <a:p>
            <a:pPr marL="285750" indent="-285750">
              <a:buFont typeface="Arial" panose="020B0604020202020204" pitchFamily="34" charset="0"/>
              <a:buChar char="•"/>
            </a:pPr>
            <a:endParaRPr lang="en-US" sz="1500" dirty="0"/>
          </a:p>
          <a:p>
            <a:pPr marL="285750" indent="-285750">
              <a:buFont typeface="Arial" panose="020B0604020202020204" pitchFamily="34" charset="0"/>
              <a:buChar char="•"/>
            </a:pPr>
            <a:r>
              <a:rPr lang="en-US" sz="1500" dirty="0"/>
              <a:t>Is specific on (interconnected) actions across areas to be </a:t>
            </a:r>
            <a:br>
              <a:rPr lang="en-US" sz="1500" dirty="0"/>
            </a:br>
            <a:r>
              <a:rPr lang="en-US" sz="1500" dirty="0"/>
              <a:t>taken by different actors</a:t>
            </a:r>
          </a:p>
          <a:p>
            <a:pPr marL="285750" indent="-285750">
              <a:buFont typeface="Arial" panose="020B0604020202020204" pitchFamily="34" charset="0"/>
              <a:buChar char="•"/>
            </a:pPr>
            <a:endParaRPr lang="en-US" sz="1500" dirty="0"/>
          </a:p>
          <a:p>
            <a:pPr marL="285750" indent="-285750">
              <a:buFont typeface="Arial" panose="020B0604020202020204" pitchFamily="34" charset="0"/>
              <a:buChar char="•"/>
            </a:pPr>
            <a:r>
              <a:rPr lang="en-US" sz="1500" dirty="0"/>
              <a:t>Covers any action necessary for attaining the 12 road</a:t>
            </a:r>
            <a:br>
              <a:rPr lang="en-US" sz="1500" dirty="0"/>
            </a:br>
            <a:r>
              <a:rPr lang="en-US" sz="1500" dirty="0"/>
              <a:t>safety performance targets </a:t>
            </a:r>
            <a:endParaRPr lang="en-GB" sz="1500" dirty="0"/>
          </a:p>
        </p:txBody>
      </p:sp>
      <p:sp>
        <p:nvSpPr>
          <p:cNvPr id="5" name="Content Placeholder 4">
            <a:extLst>
              <a:ext uri="{FF2B5EF4-FFF2-40B4-BE49-F238E27FC236}">
                <a16:creationId xmlns:a16="http://schemas.microsoft.com/office/drawing/2014/main" id="{23DA336D-ACFD-4989-9809-673BABED844A}"/>
              </a:ext>
            </a:extLst>
          </p:cNvPr>
          <p:cNvSpPr>
            <a:spLocks noGrp="1"/>
          </p:cNvSpPr>
          <p:nvPr>
            <p:ph idx="1"/>
          </p:nvPr>
        </p:nvSpPr>
        <p:spPr/>
        <p:txBody>
          <a:bodyPr/>
          <a:lstStyle/>
          <a:p>
            <a:r>
              <a:rPr lang="en-US" sz="3200" b="1" i="1" dirty="0">
                <a:solidFill>
                  <a:srgbClr val="0563C1"/>
                </a:solidFill>
                <a:latin typeface="Garamond" panose="02020404030301010803" pitchFamily="18" charset="0"/>
                <a:ea typeface="+mj-ea"/>
                <a:cs typeface="+mj-cs"/>
              </a:rPr>
              <a:t>Overview of a national road safety system</a:t>
            </a:r>
          </a:p>
        </p:txBody>
      </p:sp>
      <p:pic>
        <p:nvPicPr>
          <p:cNvPr id="43" name="Picture 42">
            <a:extLst>
              <a:ext uri="{FF2B5EF4-FFF2-40B4-BE49-F238E27FC236}">
                <a16:creationId xmlns:a16="http://schemas.microsoft.com/office/drawing/2014/main" id="{7E5EE308-84E1-4562-BB25-74978F7E568C}"/>
              </a:ext>
            </a:extLst>
          </p:cNvPr>
          <p:cNvPicPr/>
          <p:nvPr/>
        </p:nvPicPr>
        <p:blipFill>
          <a:blip r:embed="rId3">
            <a:extLst>
              <a:ext uri="{28A0092B-C50C-407E-A947-70E740481C1C}">
                <a14:useLocalDpi xmlns:a14="http://schemas.microsoft.com/office/drawing/2010/main" val="0"/>
              </a:ext>
            </a:extLst>
          </a:blip>
          <a:stretch>
            <a:fillRect/>
          </a:stretch>
        </p:blipFill>
        <p:spPr>
          <a:xfrm>
            <a:off x="838201" y="2399251"/>
            <a:ext cx="6215096" cy="3872427"/>
          </a:xfrm>
          <a:prstGeom prst="rect">
            <a:avLst/>
          </a:prstGeom>
        </p:spPr>
      </p:pic>
      <p:sp>
        <p:nvSpPr>
          <p:cNvPr id="39" name="Rounded Rectangle 25">
            <a:extLst>
              <a:ext uri="{FF2B5EF4-FFF2-40B4-BE49-F238E27FC236}">
                <a16:creationId xmlns:a16="http://schemas.microsoft.com/office/drawing/2014/main" id="{B5F08D8C-6DD3-40E7-A523-2A8319178D21}"/>
              </a:ext>
            </a:extLst>
          </p:cNvPr>
          <p:cNvSpPr/>
          <p:nvPr/>
        </p:nvSpPr>
        <p:spPr>
          <a:xfrm>
            <a:off x="387291" y="2327279"/>
            <a:ext cx="11617355" cy="3934201"/>
          </a:xfrm>
          <a:prstGeom prst="roundRect">
            <a:avLst/>
          </a:prstGeom>
          <a:solidFill>
            <a:schemeClr val="accent6">
              <a:alpha val="45000"/>
            </a:schemeClr>
          </a:solidFill>
          <a:ln>
            <a:solidFill>
              <a:schemeClr val="bg2">
                <a:lumMod val="90000"/>
              </a:schemeClr>
            </a:solidFill>
          </a:ln>
        </p:spPr>
        <p:style>
          <a:lnRef idx="3">
            <a:schemeClr val="lt1"/>
          </a:lnRef>
          <a:fillRef idx="1">
            <a:schemeClr val="accent5"/>
          </a:fillRef>
          <a:effectRef idx="1">
            <a:schemeClr val="accent5"/>
          </a:effectRef>
          <a:fontRef idx="minor">
            <a:schemeClr val="lt1"/>
          </a:fontRef>
        </p:style>
        <p:txBody>
          <a:bodyPr anchor="ctr"/>
          <a:lstStyle/>
          <a:p>
            <a:pPr algn="ctr"/>
            <a:endParaRPr lang="en-GB" dirty="0"/>
          </a:p>
        </p:txBody>
      </p:sp>
      <p:pic>
        <p:nvPicPr>
          <p:cNvPr id="2" name="Picture 1">
            <a:extLst>
              <a:ext uri="{FF2B5EF4-FFF2-40B4-BE49-F238E27FC236}">
                <a16:creationId xmlns:a16="http://schemas.microsoft.com/office/drawing/2014/main" id="{0E25D7D5-7355-4BF4-B09B-D4B340F9A4B3}"/>
              </a:ext>
            </a:extLst>
          </p:cNvPr>
          <p:cNvPicPr>
            <a:picLocks noChangeAspect="1"/>
          </p:cNvPicPr>
          <p:nvPr/>
        </p:nvPicPr>
        <p:blipFill>
          <a:blip r:embed="rId4"/>
          <a:stretch>
            <a:fillRect/>
          </a:stretch>
        </p:blipFill>
        <p:spPr>
          <a:xfrm>
            <a:off x="1939348" y="3548544"/>
            <a:ext cx="9689333" cy="1114470"/>
          </a:xfrm>
          <a:prstGeom prst="rect">
            <a:avLst/>
          </a:prstGeom>
        </p:spPr>
      </p:pic>
    </p:spTree>
    <p:extLst>
      <p:ext uri="{BB962C8B-B14F-4D97-AF65-F5344CB8AC3E}">
        <p14:creationId xmlns:p14="http://schemas.microsoft.com/office/powerpoint/2010/main" val="34915437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4"/>
          <p:cNvSpPr txBox="1">
            <a:spLocks/>
          </p:cNvSpPr>
          <p:nvPr/>
        </p:nvSpPr>
        <p:spPr>
          <a:xfrm>
            <a:off x="2790278" y="320517"/>
            <a:ext cx="8805091" cy="992195"/>
          </a:xfrm>
          <a:prstGeom prst="rect">
            <a:avLst/>
          </a:prstGeom>
        </p:spPr>
        <p:txBody>
          <a:bodyPr anchor="ctr">
            <a:normAutofit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r>
              <a:rPr lang="en-US" altLang="en-US" sz="3200" b="1" i="1" dirty="0">
                <a:solidFill>
                  <a:srgbClr val="0563C1"/>
                </a:solidFill>
                <a:latin typeface="Garamond" panose="02020404030301010803" pitchFamily="18" charset="0"/>
              </a:rPr>
              <a:t>Draft ITC Recommendations for enhancing National Road Safety Systems</a:t>
            </a:r>
          </a:p>
          <a:p>
            <a:pPr algn="r"/>
            <a:endParaRPr lang="en-US" sz="2400" spc="50" dirty="0">
              <a:solidFill>
                <a:srgbClr val="3E8EDE"/>
              </a:solidFill>
              <a:latin typeface="Arial" panose="020B0604020202020204" pitchFamily="34" charset="0"/>
              <a:cs typeface="Arial" panose="020B0604020202020204" pitchFamily="34" charset="0"/>
            </a:endParaRPr>
          </a:p>
        </p:txBody>
      </p:sp>
      <p:sp>
        <p:nvSpPr>
          <p:cNvPr id="3" name="Slide Number Placeholder 2"/>
          <p:cNvSpPr>
            <a:spLocks noGrp="1"/>
          </p:cNvSpPr>
          <p:nvPr>
            <p:ph type="sldNum" sz="quarter" idx="12"/>
          </p:nvPr>
        </p:nvSpPr>
        <p:spPr/>
        <p:txBody>
          <a:bodyPr/>
          <a:lstStyle/>
          <a:p>
            <a:fld id="{FEB09506-28EA-4C19-A061-02E7C9DE017B}" type="slidenum">
              <a:rPr lang="en-US" smtClean="0"/>
              <a:t>16</a:t>
            </a:fld>
            <a:endParaRPr lang="en-US"/>
          </a:p>
        </p:txBody>
      </p:sp>
      <p:pic>
        <p:nvPicPr>
          <p:cNvPr id="17" name="Picture 16">
            <a:extLst>
              <a:ext uri="{FF2B5EF4-FFF2-40B4-BE49-F238E27FC236}">
                <a16:creationId xmlns:a16="http://schemas.microsoft.com/office/drawing/2014/main" id="{FFC15804-7500-42C9-827D-5C2BA7A7CA1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63553" y="6448971"/>
            <a:ext cx="1077698" cy="330872"/>
          </a:xfrm>
          <a:prstGeom prst="rect">
            <a:avLst/>
          </a:prstGeom>
        </p:spPr>
      </p:pic>
      <p:grpSp>
        <p:nvGrpSpPr>
          <p:cNvPr id="18" name="Group 17">
            <a:extLst>
              <a:ext uri="{FF2B5EF4-FFF2-40B4-BE49-F238E27FC236}">
                <a16:creationId xmlns:a16="http://schemas.microsoft.com/office/drawing/2014/main" id="{B788101B-A04C-4A29-A0A4-4932F0B2E36F}"/>
              </a:ext>
            </a:extLst>
          </p:cNvPr>
          <p:cNvGrpSpPr/>
          <p:nvPr/>
        </p:nvGrpSpPr>
        <p:grpSpPr>
          <a:xfrm rot="10800000" flipV="1">
            <a:off x="4360444" y="1413456"/>
            <a:ext cx="7147376" cy="326409"/>
            <a:chOff x="0" y="1472510"/>
            <a:chExt cx="9601200" cy="257954"/>
          </a:xfrm>
        </p:grpSpPr>
        <p:sp>
          <p:nvSpPr>
            <p:cNvPr id="19" name="Rectangle 18">
              <a:extLst>
                <a:ext uri="{FF2B5EF4-FFF2-40B4-BE49-F238E27FC236}">
                  <a16:creationId xmlns:a16="http://schemas.microsoft.com/office/drawing/2014/main" id="{41A84C10-2FB0-4C11-9CC7-9E33F6667486}"/>
                </a:ext>
              </a:extLst>
            </p:cNvPr>
            <p:cNvSpPr/>
            <p:nvPr/>
          </p:nvSpPr>
          <p:spPr>
            <a:xfrm>
              <a:off x="0" y="1472510"/>
              <a:ext cx="9601200" cy="2579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nvGrpSpPr>
            <p:cNvPr id="20" name="Group 19">
              <a:extLst>
                <a:ext uri="{FF2B5EF4-FFF2-40B4-BE49-F238E27FC236}">
                  <a16:creationId xmlns:a16="http://schemas.microsoft.com/office/drawing/2014/main" id="{8AC54BA9-C414-4D2A-8092-7008EDEF1BC4}"/>
                </a:ext>
              </a:extLst>
            </p:cNvPr>
            <p:cNvGrpSpPr/>
            <p:nvPr/>
          </p:nvGrpSpPr>
          <p:grpSpPr>
            <a:xfrm>
              <a:off x="0" y="1533803"/>
              <a:ext cx="9601200" cy="142344"/>
              <a:chOff x="-10047" y="1395274"/>
              <a:chExt cx="9611246" cy="142348"/>
            </a:xfrm>
          </p:grpSpPr>
          <p:sp>
            <p:nvSpPr>
              <p:cNvPr id="21" name="Rectangle 20">
                <a:extLst>
                  <a:ext uri="{FF2B5EF4-FFF2-40B4-BE49-F238E27FC236}">
                    <a16:creationId xmlns:a16="http://schemas.microsoft.com/office/drawing/2014/main" id="{69D881F3-C6BE-4579-AE0A-50AD396DE37C}"/>
                  </a:ext>
                </a:extLst>
              </p:cNvPr>
              <p:cNvSpPr/>
              <p:nvPr/>
            </p:nvSpPr>
            <p:spPr>
              <a:xfrm>
                <a:off x="-10047" y="1402004"/>
                <a:ext cx="517013" cy="135618"/>
              </a:xfrm>
              <a:prstGeom prst="rect">
                <a:avLst/>
              </a:prstGeom>
              <a:solidFill>
                <a:srgbClr val="1449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74B26969-EFF8-4006-9554-396A7931AB8F}"/>
                  </a:ext>
                </a:extLst>
              </p:cNvPr>
              <p:cNvSpPr/>
              <p:nvPr/>
            </p:nvSpPr>
            <p:spPr>
              <a:xfrm>
                <a:off x="599027" y="1399413"/>
                <a:ext cx="489987" cy="135618"/>
              </a:xfrm>
              <a:prstGeom prst="rect">
                <a:avLst/>
              </a:prstGeom>
              <a:solidFill>
                <a:srgbClr val="E822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1C4E6ECD-0E90-4870-A04F-E26447E09A34}"/>
                  </a:ext>
                </a:extLst>
              </p:cNvPr>
              <p:cNvSpPr/>
              <p:nvPr/>
            </p:nvSpPr>
            <p:spPr>
              <a:xfrm>
                <a:off x="1166754" y="1397813"/>
                <a:ext cx="489987" cy="135618"/>
              </a:xfrm>
              <a:prstGeom prst="rect">
                <a:avLst/>
              </a:prstGeom>
              <a:solidFill>
                <a:srgbClr val="E4B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33CE667F-57CB-420E-8E12-99C889CF3D62}"/>
                  </a:ext>
                </a:extLst>
              </p:cNvPr>
              <p:cNvSpPr/>
              <p:nvPr/>
            </p:nvSpPr>
            <p:spPr>
              <a:xfrm>
                <a:off x="1744317" y="1397813"/>
                <a:ext cx="489987" cy="135618"/>
              </a:xfrm>
              <a:prstGeom prst="rect">
                <a:avLst/>
              </a:prstGeom>
              <a:solidFill>
                <a:srgbClr val="4BA0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8A6AE963-9387-409F-ABBC-BAF72FAC43F3}"/>
                  </a:ext>
                </a:extLst>
              </p:cNvPr>
              <p:cNvSpPr/>
              <p:nvPr/>
            </p:nvSpPr>
            <p:spPr>
              <a:xfrm>
                <a:off x="2320552" y="1396598"/>
                <a:ext cx="489987" cy="135618"/>
              </a:xfrm>
              <a:prstGeom prst="rect">
                <a:avLst/>
              </a:prstGeom>
              <a:solidFill>
                <a:srgbClr val="C52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5595A764-42F2-4FD1-B574-47A2A3799686}"/>
                  </a:ext>
                </a:extLst>
              </p:cNvPr>
              <p:cNvSpPr/>
              <p:nvPr/>
            </p:nvSpPr>
            <p:spPr>
              <a:xfrm>
                <a:off x="2894092" y="1397813"/>
                <a:ext cx="489987" cy="135618"/>
              </a:xfrm>
              <a:prstGeom prst="rect">
                <a:avLst/>
              </a:prstGeom>
              <a:solidFill>
                <a:srgbClr val="EF40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CB9C1D89-4086-438E-BE6E-0FE70EAFF1E2}"/>
                  </a:ext>
                </a:extLst>
              </p:cNvPr>
              <p:cNvSpPr/>
              <p:nvPr/>
            </p:nvSpPr>
            <p:spPr>
              <a:xfrm>
                <a:off x="3467190" y="1397813"/>
                <a:ext cx="489987" cy="135618"/>
              </a:xfrm>
              <a:prstGeom prst="rect">
                <a:avLst/>
              </a:prstGeom>
              <a:solidFill>
                <a:srgbClr val="27BE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513E1F00-E099-4734-B40F-FFE4FBCDEF43}"/>
                  </a:ext>
                </a:extLst>
              </p:cNvPr>
              <p:cNvSpPr/>
              <p:nvPr/>
            </p:nvSpPr>
            <p:spPr>
              <a:xfrm>
                <a:off x="4034918" y="1397813"/>
                <a:ext cx="489987" cy="135618"/>
              </a:xfrm>
              <a:prstGeom prst="rect">
                <a:avLst/>
              </a:prstGeom>
              <a:solidFill>
                <a:srgbClr val="FAC2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4D047358-E1B9-4ACC-87AE-8770F85547E7}"/>
                  </a:ext>
                </a:extLst>
              </p:cNvPr>
              <p:cNvSpPr/>
              <p:nvPr/>
            </p:nvSpPr>
            <p:spPr>
              <a:xfrm>
                <a:off x="4605684" y="1397813"/>
                <a:ext cx="489987" cy="135618"/>
              </a:xfrm>
              <a:prstGeom prst="rect">
                <a:avLst/>
              </a:prstGeom>
              <a:solidFill>
                <a:srgbClr val="A21C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881980E1-201C-40DD-AF00-E031DCE37788}"/>
                  </a:ext>
                </a:extLst>
              </p:cNvPr>
              <p:cNvSpPr/>
              <p:nvPr/>
            </p:nvSpPr>
            <p:spPr>
              <a:xfrm>
                <a:off x="5170373" y="1396414"/>
                <a:ext cx="489987" cy="135618"/>
              </a:xfrm>
              <a:prstGeom prst="rect">
                <a:avLst/>
              </a:prstGeom>
              <a:solidFill>
                <a:srgbClr val="F26B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47363662-CAB0-4AA4-A496-6995F790182B}"/>
                  </a:ext>
                </a:extLst>
              </p:cNvPr>
              <p:cNvSpPr/>
              <p:nvPr/>
            </p:nvSpPr>
            <p:spPr>
              <a:xfrm>
                <a:off x="5735062" y="1397813"/>
                <a:ext cx="489987" cy="135618"/>
              </a:xfrm>
              <a:prstGeom prst="rect">
                <a:avLst/>
              </a:prstGeom>
              <a:solidFill>
                <a:srgbClr val="DC17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ECC7D483-52D3-4DEA-8A48-3BCD1BA20B2F}"/>
                  </a:ext>
                </a:extLst>
              </p:cNvPr>
              <p:cNvSpPr/>
              <p:nvPr/>
            </p:nvSpPr>
            <p:spPr>
              <a:xfrm>
                <a:off x="6299751" y="1397813"/>
                <a:ext cx="489987" cy="135618"/>
              </a:xfrm>
              <a:prstGeom prst="rect">
                <a:avLst/>
              </a:prstGeom>
              <a:solidFill>
                <a:srgbClr val="F99F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E9689E7D-CB4B-4664-9F13-7C0282A458A7}"/>
                  </a:ext>
                </a:extLst>
              </p:cNvPr>
              <p:cNvSpPr/>
              <p:nvPr/>
            </p:nvSpPr>
            <p:spPr>
              <a:xfrm>
                <a:off x="6859524" y="1398204"/>
                <a:ext cx="489987" cy="135618"/>
              </a:xfrm>
              <a:prstGeom prst="rect">
                <a:avLst/>
              </a:prstGeom>
              <a:solidFill>
                <a:srgbClr val="C698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69958A36-EAFA-4532-BAEA-13C979E125B4}"/>
                  </a:ext>
                </a:extLst>
              </p:cNvPr>
              <p:cNvSpPr/>
              <p:nvPr/>
            </p:nvSpPr>
            <p:spPr>
              <a:xfrm>
                <a:off x="7419298" y="1397807"/>
                <a:ext cx="489987" cy="135618"/>
              </a:xfrm>
              <a:prstGeom prst="rect">
                <a:avLst/>
              </a:prstGeom>
              <a:solidFill>
                <a:srgbClr val="4080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BD49636F-B622-4788-8099-573B373DAFEB}"/>
                  </a:ext>
                </a:extLst>
              </p:cNvPr>
              <p:cNvSpPr/>
              <p:nvPr/>
            </p:nvSpPr>
            <p:spPr>
              <a:xfrm>
                <a:off x="7971824" y="1395277"/>
                <a:ext cx="489987" cy="135618"/>
              </a:xfrm>
              <a:prstGeom prst="rect">
                <a:avLst/>
              </a:prstGeom>
              <a:solidFill>
                <a:srgbClr val="1F95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6ACFC8CB-F510-415B-B9E9-3B7D30E22EF5}"/>
                  </a:ext>
                </a:extLst>
              </p:cNvPr>
              <p:cNvSpPr/>
              <p:nvPr/>
            </p:nvSpPr>
            <p:spPr>
              <a:xfrm>
                <a:off x="8531598" y="1395275"/>
                <a:ext cx="489987" cy="135618"/>
              </a:xfrm>
              <a:prstGeom prst="rect">
                <a:avLst/>
              </a:prstGeom>
              <a:solidFill>
                <a:srgbClr val="5DBA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70FA84CC-C5BF-4868-A2BC-F83A049CD757}"/>
                  </a:ext>
                </a:extLst>
              </p:cNvPr>
              <p:cNvSpPr/>
              <p:nvPr/>
            </p:nvSpPr>
            <p:spPr>
              <a:xfrm>
                <a:off x="9087073" y="1395274"/>
                <a:ext cx="514126" cy="135618"/>
              </a:xfrm>
              <a:prstGeom prst="rect">
                <a:avLst/>
              </a:prstGeom>
              <a:solidFill>
                <a:srgbClr val="136B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38" name="TextBox 37">
            <a:extLst>
              <a:ext uri="{FF2B5EF4-FFF2-40B4-BE49-F238E27FC236}">
                <a16:creationId xmlns:a16="http://schemas.microsoft.com/office/drawing/2014/main" id="{85D9CFA5-9AF3-48EC-B8B9-DA82B4D83F9C}"/>
              </a:ext>
            </a:extLst>
          </p:cNvPr>
          <p:cNvSpPr txBox="1"/>
          <p:nvPr/>
        </p:nvSpPr>
        <p:spPr>
          <a:xfrm>
            <a:off x="603433" y="1384321"/>
            <a:ext cx="3757011" cy="369332"/>
          </a:xfrm>
          <a:prstGeom prst="rect">
            <a:avLst/>
          </a:prstGeom>
          <a:noFill/>
        </p:spPr>
        <p:txBody>
          <a:bodyPr wrap="square" rtlCol="0">
            <a:spAutoFit/>
          </a:bodyPr>
          <a:lstStyle/>
          <a:p>
            <a:r>
              <a:rPr lang="en-US" b="1" spc="130" dirty="0">
                <a:solidFill>
                  <a:srgbClr val="5191CE"/>
                </a:solidFill>
                <a:latin typeface="Arial Narrow" panose="020B0606020202030204" pitchFamily="34" charset="0"/>
              </a:rPr>
              <a:t>INLAND TRANSPORT COMMITTEE</a:t>
            </a:r>
          </a:p>
        </p:txBody>
      </p:sp>
      <p:sp>
        <p:nvSpPr>
          <p:cNvPr id="42" name="TextBox 41">
            <a:extLst>
              <a:ext uri="{FF2B5EF4-FFF2-40B4-BE49-F238E27FC236}">
                <a16:creationId xmlns:a16="http://schemas.microsoft.com/office/drawing/2014/main" id="{2BC4DDA3-B976-4D07-BC8C-1149C6BAD659}"/>
              </a:ext>
            </a:extLst>
          </p:cNvPr>
          <p:cNvSpPr txBox="1"/>
          <p:nvPr/>
        </p:nvSpPr>
        <p:spPr>
          <a:xfrm>
            <a:off x="3569100" y="3339574"/>
            <a:ext cx="1582688" cy="1323439"/>
          </a:xfrm>
          <a:prstGeom prst="rect">
            <a:avLst/>
          </a:prstGeom>
          <a:noFill/>
        </p:spPr>
        <p:txBody>
          <a:bodyPr wrap="square" rtlCol="0">
            <a:spAutoFit/>
          </a:bodyPr>
          <a:lstStyle/>
          <a:p>
            <a:r>
              <a:rPr lang="en-US" sz="2000" dirty="0">
                <a:solidFill>
                  <a:schemeClr val="bg1"/>
                </a:solidFill>
              </a:rPr>
              <a:t>Sustainable Transport and Mobility</a:t>
            </a:r>
          </a:p>
        </p:txBody>
      </p:sp>
      <p:sp>
        <p:nvSpPr>
          <p:cNvPr id="39" name="Rectangle: Rounded Corners 38">
            <a:extLst>
              <a:ext uri="{FF2B5EF4-FFF2-40B4-BE49-F238E27FC236}">
                <a16:creationId xmlns:a16="http://schemas.microsoft.com/office/drawing/2014/main" id="{10C1BA65-C892-4A04-A9DD-CA1A0E22EDFE}"/>
              </a:ext>
            </a:extLst>
          </p:cNvPr>
          <p:cNvSpPr/>
          <p:nvPr/>
        </p:nvSpPr>
        <p:spPr>
          <a:xfrm rot="10800000">
            <a:off x="1527167" y="2194517"/>
            <a:ext cx="792088" cy="3430864"/>
          </a:xfrm>
          <a:prstGeom prst="roundRect">
            <a:avLst/>
          </a:prstGeom>
        </p:spPr>
        <p:style>
          <a:lnRef idx="1">
            <a:schemeClr val="dk1"/>
          </a:lnRef>
          <a:fillRef idx="2">
            <a:schemeClr val="dk1"/>
          </a:fillRef>
          <a:effectRef idx="1">
            <a:schemeClr val="dk1"/>
          </a:effectRef>
          <a:fontRef idx="minor">
            <a:schemeClr val="dk1"/>
          </a:fontRef>
        </p:style>
        <p:txBody>
          <a:bodyPr vert="vert" rtlCol="0" anchor="ctr"/>
          <a:lstStyle/>
          <a:p>
            <a:pPr algn="ctr"/>
            <a:r>
              <a:rPr lang="en-US" sz="3000" dirty="0">
                <a:solidFill>
                  <a:srgbClr val="FF0000"/>
                </a:solidFill>
              </a:rPr>
              <a:t>Actions - Legislation</a:t>
            </a:r>
            <a:endParaRPr lang="en-GB" sz="3000" dirty="0">
              <a:solidFill>
                <a:srgbClr val="FF0000"/>
              </a:solidFill>
            </a:endParaRPr>
          </a:p>
        </p:txBody>
      </p:sp>
      <p:grpSp>
        <p:nvGrpSpPr>
          <p:cNvPr id="45" name="Group 44">
            <a:extLst>
              <a:ext uri="{FF2B5EF4-FFF2-40B4-BE49-F238E27FC236}">
                <a16:creationId xmlns:a16="http://schemas.microsoft.com/office/drawing/2014/main" id="{50E9B0D8-A506-4ADA-88F1-1B4E8379B48B}"/>
              </a:ext>
            </a:extLst>
          </p:cNvPr>
          <p:cNvGrpSpPr/>
          <p:nvPr/>
        </p:nvGrpSpPr>
        <p:grpSpPr>
          <a:xfrm>
            <a:off x="8695192" y="1895411"/>
            <a:ext cx="2896870" cy="2184400"/>
            <a:chOff x="0" y="0"/>
            <a:chExt cx="2896870" cy="2184400"/>
          </a:xfrm>
        </p:grpSpPr>
        <p:sp>
          <p:nvSpPr>
            <p:cNvPr id="46" name="Rounded Rectangle 1">
              <a:extLst>
                <a:ext uri="{FF2B5EF4-FFF2-40B4-BE49-F238E27FC236}">
                  <a16:creationId xmlns:a16="http://schemas.microsoft.com/office/drawing/2014/main" id="{D2ACCDF3-611E-49F9-A00B-B586FD43F6B1}"/>
                </a:ext>
              </a:extLst>
            </p:cNvPr>
            <p:cNvSpPr/>
            <p:nvPr/>
          </p:nvSpPr>
          <p:spPr>
            <a:xfrm>
              <a:off x="0" y="0"/>
              <a:ext cx="1440160" cy="1080120"/>
            </a:xfrm>
            <a:prstGeom prst="round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r">
                <a:spcBef>
                  <a:spcPts val="0"/>
                </a:spcBef>
                <a:spcAft>
                  <a:spcPts val="0"/>
                </a:spcAft>
              </a:pPr>
              <a:r>
                <a:rPr lang="en-US" sz="1800" kern="1200">
                  <a:solidFill>
                    <a:srgbClr val="FFFFFF"/>
                  </a:solidFill>
                  <a:effectLst/>
                  <a:ea typeface="SimSun" panose="02010600030101010101" pitchFamily="2" charset="-122"/>
                  <a:cs typeface="Arial" panose="020B0604020202020204" pitchFamily="34" charset="0"/>
                </a:rPr>
                <a:t>Area</a:t>
              </a:r>
              <a:endParaRPr lang="en-US" sz="1200">
                <a:effectLst/>
                <a:latin typeface="Times New Roman" panose="02020603050405020304" pitchFamily="18" charset="0"/>
                <a:ea typeface="SimSun" panose="02010600030101010101" pitchFamily="2" charset="-122"/>
              </a:endParaRPr>
            </a:p>
            <a:p>
              <a:pPr marL="0" marR="0">
                <a:spcBef>
                  <a:spcPts val="0"/>
                </a:spcBef>
                <a:spcAft>
                  <a:spcPts val="0"/>
                </a:spcAft>
              </a:pPr>
              <a:r>
                <a:rPr lang="en-US" sz="1800" kern="1200">
                  <a:solidFill>
                    <a:srgbClr val="FFFFFF"/>
                  </a:solidFill>
                  <a:effectLst/>
                  <a:ea typeface="SimSun" panose="02010600030101010101" pitchFamily="2" charset="-122"/>
                  <a:cs typeface="Arial" panose="020B0604020202020204" pitchFamily="34" charset="0"/>
                </a:rPr>
                <a:t>Pillar</a:t>
              </a:r>
              <a:endParaRPr lang="en-US" sz="1200">
                <a:effectLst/>
                <a:latin typeface="Times New Roman" panose="02020603050405020304" pitchFamily="18" charset="0"/>
                <a:ea typeface="SimSun" panose="02010600030101010101" pitchFamily="2" charset="-122"/>
              </a:endParaRPr>
            </a:p>
          </p:txBody>
        </p:sp>
        <p:sp>
          <p:nvSpPr>
            <p:cNvPr id="47" name="Rounded Rectangle 2">
              <a:extLst>
                <a:ext uri="{FF2B5EF4-FFF2-40B4-BE49-F238E27FC236}">
                  <a16:creationId xmlns:a16="http://schemas.microsoft.com/office/drawing/2014/main" id="{EA2E1949-C27C-42EA-8F88-F702D048F042}"/>
                </a:ext>
              </a:extLst>
            </p:cNvPr>
            <p:cNvSpPr/>
            <p:nvPr/>
          </p:nvSpPr>
          <p:spPr>
            <a:xfrm>
              <a:off x="1447800" y="0"/>
              <a:ext cx="1439545" cy="1079500"/>
            </a:xfrm>
            <a:prstGeom prst="round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3000" kern="1200">
                  <a:solidFill>
                    <a:srgbClr val="FFFFFF"/>
                  </a:solidFill>
                  <a:effectLst/>
                  <a:ea typeface="SimSun" panose="02010600030101010101" pitchFamily="2" charset="-122"/>
                  <a:cs typeface="Arial" panose="020B0604020202020204" pitchFamily="34" charset="0"/>
                </a:rPr>
                <a:t>L</a:t>
              </a:r>
              <a:r>
                <a:rPr lang="en-US" sz="1600" kern="1200">
                  <a:solidFill>
                    <a:srgbClr val="FFFFFF"/>
                  </a:solidFill>
                  <a:effectLst/>
                  <a:ea typeface="SimSun" panose="02010600030101010101" pitchFamily="2" charset="-122"/>
                  <a:cs typeface="Arial" panose="020B0604020202020204" pitchFamily="34" charset="0"/>
                </a:rPr>
                <a:t>egislation</a:t>
              </a:r>
              <a:endParaRPr lang="en-US" sz="1200">
                <a:effectLst/>
                <a:latin typeface="Times New Roman" panose="02020603050405020304" pitchFamily="18" charset="0"/>
                <a:ea typeface="SimSun" panose="02010600030101010101" pitchFamily="2" charset="-122"/>
              </a:endParaRPr>
            </a:p>
          </p:txBody>
        </p:sp>
        <p:cxnSp>
          <p:nvCxnSpPr>
            <p:cNvPr id="48" name="Straight Connector 47">
              <a:extLst>
                <a:ext uri="{FF2B5EF4-FFF2-40B4-BE49-F238E27FC236}">
                  <a16:creationId xmlns:a16="http://schemas.microsoft.com/office/drawing/2014/main" id="{3FB11A41-6E57-4E66-A121-E2CA6B983D0A}"/>
                </a:ext>
              </a:extLst>
            </p:cNvPr>
            <p:cNvCxnSpPr/>
            <p:nvPr/>
          </p:nvCxnSpPr>
          <p:spPr>
            <a:xfrm>
              <a:off x="76200" y="38100"/>
              <a:ext cx="1296035" cy="998855"/>
            </a:xfrm>
            <a:prstGeom prst="line">
              <a:avLst/>
            </a:prstGeom>
            <a:ln w="285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49" name="Rounded Rectangle 12">
              <a:extLst>
                <a:ext uri="{FF2B5EF4-FFF2-40B4-BE49-F238E27FC236}">
                  <a16:creationId xmlns:a16="http://schemas.microsoft.com/office/drawing/2014/main" id="{DACB8C7B-0ABB-4820-BE83-4FAAD41D1498}"/>
                </a:ext>
              </a:extLst>
            </p:cNvPr>
            <p:cNvSpPr/>
            <p:nvPr/>
          </p:nvSpPr>
          <p:spPr>
            <a:xfrm>
              <a:off x="9525" y="1104900"/>
              <a:ext cx="1439545" cy="1079500"/>
            </a:xfrm>
            <a:prstGeom prst="round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800" kern="1200" dirty="0">
                  <a:solidFill>
                    <a:srgbClr val="FFFFFF"/>
                  </a:solidFill>
                  <a:effectLst/>
                  <a:ea typeface="SimSun" panose="02010600030101010101" pitchFamily="2" charset="-122"/>
                  <a:cs typeface="Arial" panose="020B0604020202020204" pitchFamily="34" charset="0"/>
                </a:rPr>
                <a:t>Safe vehicle</a:t>
              </a:r>
              <a:endParaRPr lang="en-US" sz="1200" dirty="0">
                <a:effectLst/>
                <a:latin typeface="Times New Roman" panose="02020603050405020304" pitchFamily="18" charset="0"/>
                <a:ea typeface="SimSun" panose="02010600030101010101" pitchFamily="2" charset="-122"/>
              </a:endParaRPr>
            </a:p>
          </p:txBody>
        </p:sp>
        <p:sp>
          <p:nvSpPr>
            <p:cNvPr id="50" name="Rounded Rectangle 13">
              <a:extLst>
                <a:ext uri="{FF2B5EF4-FFF2-40B4-BE49-F238E27FC236}">
                  <a16:creationId xmlns:a16="http://schemas.microsoft.com/office/drawing/2014/main" id="{7F8C7594-8421-4CAB-9EE9-656087988107}"/>
                </a:ext>
              </a:extLst>
            </p:cNvPr>
            <p:cNvSpPr/>
            <p:nvPr/>
          </p:nvSpPr>
          <p:spPr>
            <a:xfrm>
              <a:off x="1457325" y="1104900"/>
              <a:ext cx="1439545" cy="1079500"/>
            </a:xfrm>
            <a:prstGeom prst="round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r>
                <a:rPr lang="en-US" sz="1300" kern="1200">
                  <a:solidFill>
                    <a:srgbClr val="FFFFFF"/>
                  </a:solidFill>
                  <a:effectLst/>
                  <a:ea typeface="SimSun" panose="02010600030101010101" pitchFamily="2" charset="-122"/>
                  <a:cs typeface="Arial" panose="020B0604020202020204" pitchFamily="34" charset="0"/>
                </a:rPr>
                <a:t>Rules and stan-dards for ad-mission of vehi-cles to traffic</a:t>
              </a:r>
              <a:endParaRPr lang="en-US" sz="1200">
                <a:effectLst/>
                <a:latin typeface="Times New Roman" panose="02020603050405020304" pitchFamily="18" charset="0"/>
                <a:ea typeface="SimSun" panose="02010600030101010101" pitchFamily="2" charset="-122"/>
              </a:endParaRPr>
            </a:p>
            <a:p>
              <a:pPr marL="0" marR="0" algn="ctr">
                <a:spcBef>
                  <a:spcPts val="0"/>
                </a:spcBef>
                <a:spcAft>
                  <a:spcPts val="0"/>
                </a:spcAft>
              </a:pPr>
              <a:r>
                <a:rPr lang="en-GB" sz="1200">
                  <a:effectLst/>
                  <a:latin typeface="Times New Roman" panose="02020603050405020304" pitchFamily="18" charset="0"/>
                  <a:ea typeface="SimSun" panose="02010600030101010101" pitchFamily="2" charset="-122"/>
                </a:rPr>
                <a:t> </a:t>
              </a:r>
              <a:endParaRPr lang="en-US" sz="1200">
                <a:effectLst/>
                <a:latin typeface="Times New Roman" panose="02020603050405020304" pitchFamily="18" charset="0"/>
                <a:ea typeface="SimSun" panose="02010600030101010101" pitchFamily="2" charset="-122"/>
              </a:endParaRPr>
            </a:p>
          </p:txBody>
        </p:sp>
      </p:grpSp>
      <p:pic>
        <p:nvPicPr>
          <p:cNvPr id="12" name="Content Placeholder 11">
            <a:extLst>
              <a:ext uri="{FF2B5EF4-FFF2-40B4-BE49-F238E27FC236}">
                <a16:creationId xmlns:a16="http://schemas.microsoft.com/office/drawing/2014/main" id="{BB6AE73C-923C-411C-927C-5C7EB8FDC30A}"/>
              </a:ext>
            </a:extLst>
          </p:cNvPr>
          <p:cNvPicPr>
            <a:picLocks noGrp="1" noChangeAspect="1"/>
          </p:cNvPicPr>
          <p:nvPr>
            <p:ph idx="1"/>
          </p:nvPr>
        </p:nvPicPr>
        <p:blipFill rotWithShape="1">
          <a:blip r:embed="rId3"/>
          <a:srcRect r="11329"/>
          <a:stretch/>
        </p:blipFill>
        <p:spPr>
          <a:xfrm>
            <a:off x="2525688" y="1706801"/>
            <a:ext cx="5760248" cy="4830682"/>
          </a:xfrm>
          <a:prstGeom prst="rect">
            <a:avLst/>
          </a:prstGeom>
          <a:ln w="15875" cmpd="sng">
            <a:solidFill>
              <a:schemeClr val="accent1">
                <a:shade val="50000"/>
              </a:schemeClr>
            </a:solidFill>
          </a:ln>
        </p:spPr>
      </p:pic>
    </p:spTree>
    <p:extLst>
      <p:ext uri="{BB962C8B-B14F-4D97-AF65-F5344CB8AC3E}">
        <p14:creationId xmlns:p14="http://schemas.microsoft.com/office/powerpoint/2010/main" val="145600751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4"/>
          <p:cNvSpPr txBox="1">
            <a:spLocks/>
          </p:cNvSpPr>
          <p:nvPr/>
        </p:nvSpPr>
        <p:spPr>
          <a:xfrm>
            <a:off x="2790278" y="320517"/>
            <a:ext cx="8805091" cy="992195"/>
          </a:xfrm>
          <a:prstGeom prst="rect">
            <a:avLst/>
          </a:prstGeom>
        </p:spPr>
        <p:txBody>
          <a:bodyPr anchor="ctr">
            <a:normAutofit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r>
              <a:rPr lang="en-US" altLang="en-US" sz="3200" b="1" i="1" dirty="0">
                <a:solidFill>
                  <a:srgbClr val="0563C1"/>
                </a:solidFill>
                <a:latin typeface="Garamond" panose="02020404030301010803" pitchFamily="18" charset="0"/>
              </a:rPr>
              <a:t>Draft ITC Recommendations for enhancing National Road Safety Systems</a:t>
            </a:r>
          </a:p>
          <a:p>
            <a:pPr algn="r"/>
            <a:endParaRPr lang="en-US" sz="2400" spc="50" dirty="0">
              <a:solidFill>
                <a:srgbClr val="3E8EDE"/>
              </a:solidFill>
              <a:latin typeface="Arial" panose="020B0604020202020204" pitchFamily="34" charset="0"/>
              <a:cs typeface="Arial" panose="020B0604020202020204" pitchFamily="34" charset="0"/>
            </a:endParaRPr>
          </a:p>
        </p:txBody>
      </p:sp>
      <p:sp>
        <p:nvSpPr>
          <p:cNvPr id="3" name="Slide Number Placeholder 2"/>
          <p:cNvSpPr>
            <a:spLocks noGrp="1"/>
          </p:cNvSpPr>
          <p:nvPr>
            <p:ph type="sldNum" sz="quarter" idx="12"/>
          </p:nvPr>
        </p:nvSpPr>
        <p:spPr/>
        <p:txBody>
          <a:bodyPr/>
          <a:lstStyle/>
          <a:p>
            <a:fld id="{FEB09506-28EA-4C19-A061-02E7C9DE017B}" type="slidenum">
              <a:rPr lang="en-US" smtClean="0"/>
              <a:t>17</a:t>
            </a:fld>
            <a:endParaRPr lang="en-US"/>
          </a:p>
        </p:txBody>
      </p:sp>
      <p:pic>
        <p:nvPicPr>
          <p:cNvPr id="17" name="Picture 16">
            <a:extLst>
              <a:ext uri="{FF2B5EF4-FFF2-40B4-BE49-F238E27FC236}">
                <a16:creationId xmlns:a16="http://schemas.microsoft.com/office/drawing/2014/main" id="{FFC15804-7500-42C9-827D-5C2BA7A7CA1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63553" y="6448971"/>
            <a:ext cx="1077698" cy="330872"/>
          </a:xfrm>
          <a:prstGeom prst="rect">
            <a:avLst/>
          </a:prstGeom>
        </p:spPr>
      </p:pic>
      <p:grpSp>
        <p:nvGrpSpPr>
          <p:cNvPr id="18" name="Group 17">
            <a:extLst>
              <a:ext uri="{FF2B5EF4-FFF2-40B4-BE49-F238E27FC236}">
                <a16:creationId xmlns:a16="http://schemas.microsoft.com/office/drawing/2014/main" id="{B788101B-A04C-4A29-A0A4-4932F0B2E36F}"/>
              </a:ext>
            </a:extLst>
          </p:cNvPr>
          <p:cNvGrpSpPr/>
          <p:nvPr/>
        </p:nvGrpSpPr>
        <p:grpSpPr>
          <a:xfrm rot="10800000" flipV="1">
            <a:off x="4360444" y="1413456"/>
            <a:ext cx="7147376" cy="326409"/>
            <a:chOff x="0" y="1472510"/>
            <a:chExt cx="9601200" cy="257954"/>
          </a:xfrm>
        </p:grpSpPr>
        <p:sp>
          <p:nvSpPr>
            <p:cNvPr id="19" name="Rectangle 18">
              <a:extLst>
                <a:ext uri="{FF2B5EF4-FFF2-40B4-BE49-F238E27FC236}">
                  <a16:creationId xmlns:a16="http://schemas.microsoft.com/office/drawing/2014/main" id="{41A84C10-2FB0-4C11-9CC7-9E33F6667486}"/>
                </a:ext>
              </a:extLst>
            </p:cNvPr>
            <p:cNvSpPr/>
            <p:nvPr/>
          </p:nvSpPr>
          <p:spPr>
            <a:xfrm>
              <a:off x="0" y="1472510"/>
              <a:ext cx="9601200" cy="2579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nvGrpSpPr>
            <p:cNvPr id="20" name="Group 19">
              <a:extLst>
                <a:ext uri="{FF2B5EF4-FFF2-40B4-BE49-F238E27FC236}">
                  <a16:creationId xmlns:a16="http://schemas.microsoft.com/office/drawing/2014/main" id="{8AC54BA9-C414-4D2A-8092-7008EDEF1BC4}"/>
                </a:ext>
              </a:extLst>
            </p:cNvPr>
            <p:cNvGrpSpPr/>
            <p:nvPr/>
          </p:nvGrpSpPr>
          <p:grpSpPr>
            <a:xfrm>
              <a:off x="0" y="1533803"/>
              <a:ext cx="9601200" cy="142344"/>
              <a:chOff x="-10047" y="1395274"/>
              <a:chExt cx="9611246" cy="142348"/>
            </a:xfrm>
          </p:grpSpPr>
          <p:sp>
            <p:nvSpPr>
              <p:cNvPr id="21" name="Rectangle 20">
                <a:extLst>
                  <a:ext uri="{FF2B5EF4-FFF2-40B4-BE49-F238E27FC236}">
                    <a16:creationId xmlns:a16="http://schemas.microsoft.com/office/drawing/2014/main" id="{69D881F3-C6BE-4579-AE0A-50AD396DE37C}"/>
                  </a:ext>
                </a:extLst>
              </p:cNvPr>
              <p:cNvSpPr/>
              <p:nvPr/>
            </p:nvSpPr>
            <p:spPr>
              <a:xfrm>
                <a:off x="-10047" y="1402004"/>
                <a:ext cx="517013" cy="135618"/>
              </a:xfrm>
              <a:prstGeom prst="rect">
                <a:avLst/>
              </a:prstGeom>
              <a:solidFill>
                <a:srgbClr val="1449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74B26969-EFF8-4006-9554-396A7931AB8F}"/>
                  </a:ext>
                </a:extLst>
              </p:cNvPr>
              <p:cNvSpPr/>
              <p:nvPr/>
            </p:nvSpPr>
            <p:spPr>
              <a:xfrm>
                <a:off x="599027" y="1399413"/>
                <a:ext cx="489987" cy="135618"/>
              </a:xfrm>
              <a:prstGeom prst="rect">
                <a:avLst/>
              </a:prstGeom>
              <a:solidFill>
                <a:srgbClr val="E822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1C4E6ECD-0E90-4870-A04F-E26447E09A34}"/>
                  </a:ext>
                </a:extLst>
              </p:cNvPr>
              <p:cNvSpPr/>
              <p:nvPr/>
            </p:nvSpPr>
            <p:spPr>
              <a:xfrm>
                <a:off x="1166754" y="1397813"/>
                <a:ext cx="489987" cy="135618"/>
              </a:xfrm>
              <a:prstGeom prst="rect">
                <a:avLst/>
              </a:prstGeom>
              <a:solidFill>
                <a:srgbClr val="E4B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33CE667F-57CB-420E-8E12-99C889CF3D62}"/>
                  </a:ext>
                </a:extLst>
              </p:cNvPr>
              <p:cNvSpPr/>
              <p:nvPr/>
            </p:nvSpPr>
            <p:spPr>
              <a:xfrm>
                <a:off x="1744317" y="1397813"/>
                <a:ext cx="489987" cy="135618"/>
              </a:xfrm>
              <a:prstGeom prst="rect">
                <a:avLst/>
              </a:prstGeom>
              <a:solidFill>
                <a:srgbClr val="4BA0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8A6AE963-9387-409F-ABBC-BAF72FAC43F3}"/>
                  </a:ext>
                </a:extLst>
              </p:cNvPr>
              <p:cNvSpPr/>
              <p:nvPr/>
            </p:nvSpPr>
            <p:spPr>
              <a:xfrm>
                <a:off x="2320552" y="1396598"/>
                <a:ext cx="489987" cy="135618"/>
              </a:xfrm>
              <a:prstGeom prst="rect">
                <a:avLst/>
              </a:prstGeom>
              <a:solidFill>
                <a:srgbClr val="C52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5595A764-42F2-4FD1-B574-47A2A3799686}"/>
                  </a:ext>
                </a:extLst>
              </p:cNvPr>
              <p:cNvSpPr/>
              <p:nvPr/>
            </p:nvSpPr>
            <p:spPr>
              <a:xfrm>
                <a:off x="2894092" y="1397813"/>
                <a:ext cx="489987" cy="135618"/>
              </a:xfrm>
              <a:prstGeom prst="rect">
                <a:avLst/>
              </a:prstGeom>
              <a:solidFill>
                <a:srgbClr val="EF40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CB9C1D89-4086-438E-BE6E-0FE70EAFF1E2}"/>
                  </a:ext>
                </a:extLst>
              </p:cNvPr>
              <p:cNvSpPr/>
              <p:nvPr/>
            </p:nvSpPr>
            <p:spPr>
              <a:xfrm>
                <a:off x="3467190" y="1397813"/>
                <a:ext cx="489987" cy="135618"/>
              </a:xfrm>
              <a:prstGeom prst="rect">
                <a:avLst/>
              </a:prstGeom>
              <a:solidFill>
                <a:srgbClr val="27BE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513E1F00-E099-4734-B40F-FFE4FBCDEF43}"/>
                  </a:ext>
                </a:extLst>
              </p:cNvPr>
              <p:cNvSpPr/>
              <p:nvPr/>
            </p:nvSpPr>
            <p:spPr>
              <a:xfrm>
                <a:off x="4034918" y="1397813"/>
                <a:ext cx="489987" cy="135618"/>
              </a:xfrm>
              <a:prstGeom prst="rect">
                <a:avLst/>
              </a:prstGeom>
              <a:solidFill>
                <a:srgbClr val="FAC2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4D047358-E1B9-4ACC-87AE-8770F85547E7}"/>
                  </a:ext>
                </a:extLst>
              </p:cNvPr>
              <p:cNvSpPr/>
              <p:nvPr/>
            </p:nvSpPr>
            <p:spPr>
              <a:xfrm>
                <a:off x="4605684" y="1397813"/>
                <a:ext cx="489987" cy="135618"/>
              </a:xfrm>
              <a:prstGeom prst="rect">
                <a:avLst/>
              </a:prstGeom>
              <a:solidFill>
                <a:srgbClr val="A21C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881980E1-201C-40DD-AF00-E031DCE37788}"/>
                  </a:ext>
                </a:extLst>
              </p:cNvPr>
              <p:cNvSpPr/>
              <p:nvPr/>
            </p:nvSpPr>
            <p:spPr>
              <a:xfrm>
                <a:off x="5170373" y="1396414"/>
                <a:ext cx="489987" cy="135618"/>
              </a:xfrm>
              <a:prstGeom prst="rect">
                <a:avLst/>
              </a:prstGeom>
              <a:solidFill>
                <a:srgbClr val="F26B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47363662-CAB0-4AA4-A496-6995F790182B}"/>
                  </a:ext>
                </a:extLst>
              </p:cNvPr>
              <p:cNvSpPr/>
              <p:nvPr/>
            </p:nvSpPr>
            <p:spPr>
              <a:xfrm>
                <a:off x="5735062" y="1397813"/>
                <a:ext cx="489987" cy="135618"/>
              </a:xfrm>
              <a:prstGeom prst="rect">
                <a:avLst/>
              </a:prstGeom>
              <a:solidFill>
                <a:srgbClr val="DC17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ECC7D483-52D3-4DEA-8A48-3BCD1BA20B2F}"/>
                  </a:ext>
                </a:extLst>
              </p:cNvPr>
              <p:cNvSpPr/>
              <p:nvPr/>
            </p:nvSpPr>
            <p:spPr>
              <a:xfrm>
                <a:off x="6299751" y="1397813"/>
                <a:ext cx="489987" cy="135618"/>
              </a:xfrm>
              <a:prstGeom prst="rect">
                <a:avLst/>
              </a:prstGeom>
              <a:solidFill>
                <a:srgbClr val="F99F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E9689E7D-CB4B-4664-9F13-7C0282A458A7}"/>
                  </a:ext>
                </a:extLst>
              </p:cNvPr>
              <p:cNvSpPr/>
              <p:nvPr/>
            </p:nvSpPr>
            <p:spPr>
              <a:xfrm>
                <a:off x="6859524" y="1398204"/>
                <a:ext cx="489987" cy="135618"/>
              </a:xfrm>
              <a:prstGeom prst="rect">
                <a:avLst/>
              </a:prstGeom>
              <a:solidFill>
                <a:srgbClr val="C698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69958A36-EAFA-4532-BAEA-13C979E125B4}"/>
                  </a:ext>
                </a:extLst>
              </p:cNvPr>
              <p:cNvSpPr/>
              <p:nvPr/>
            </p:nvSpPr>
            <p:spPr>
              <a:xfrm>
                <a:off x="7419298" y="1397807"/>
                <a:ext cx="489987" cy="135618"/>
              </a:xfrm>
              <a:prstGeom prst="rect">
                <a:avLst/>
              </a:prstGeom>
              <a:solidFill>
                <a:srgbClr val="4080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BD49636F-B622-4788-8099-573B373DAFEB}"/>
                  </a:ext>
                </a:extLst>
              </p:cNvPr>
              <p:cNvSpPr/>
              <p:nvPr/>
            </p:nvSpPr>
            <p:spPr>
              <a:xfrm>
                <a:off x="7971824" y="1395277"/>
                <a:ext cx="489987" cy="135618"/>
              </a:xfrm>
              <a:prstGeom prst="rect">
                <a:avLst/>
              </a:prstGeom>
              <a:solidFill>
                <a:srgbClr val="1F95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6ACFC8CB-F510-415B-B9E9-3B7D30E22EF5}"/>
                  </a:ext>
                </a:extLst>
              </p:cNvPr>
              <p:cNvSpPr/>
              <p:nvPr/>
            </p:nvSpPr>
            <p:spPr>
              <a:xfrm>
                <a:off x="8531598" y="1395275"/>
                <a:ext cx="489987" cy="135618"/>
              </a:xfrm>
              <a:prstGeom prst="rect">
                <a:avLst/>
              </a:prstGeom>
              <a:solidFill>
                <a:srgbClr val="5DBA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70FA84CC-C5BF-4868-A2BC-F83A049CD757}"/>
                  </a:ext>
                </a:extLst>
              </p:cNvPr>
              <p:cNvSpPr/>
              <p:nvPr/>
            </p:nvSpPr>
            <p:spPr>
              <a:xfrm>
                <a:off x="9087073" y="1395274"/>
                <a:ext cx="514126" cy="135618"/>
              </a:xfrm>
              <a:prstGeom prst="rect">
                <a:avLst/>
              </a:prstGeom>
              <a:solidFill>
                <a:srgbClr val="136B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38" name="TextBox 37">
            <a:extLst>
              <a:ext uri="{FF2B5EF4-FFF2-40B4-BE49-F238E27FC236}">
                <a16:creationId xmlns:a16="http://schemas.microsoft.com/office/drawing/2014/main" id="{85D9CFA5-9AF3-48EC-B8B9-DA82B4D83F9C}"/>
              </a:ext>
            </a:extLst>
          </p:cNvPr>
          <p:cNvSpPr txBox="1"/>
          <p:nvPr/>
        </p:nvSpPr>
        <p:spPr>
          <a:xfrm>
            <a:off x="603433" y="1384321"/>
            <a:ext cx="3757011" cy="369332"/>
          </a:xfrm>
          <a:prstGeom prst="rect">
            <a:avLst/>
          </a:prstGeom>
          <a:noFill/>
        </p:spPr>
        <p:txBody>
          <a:bodyPr wrap="square" rtlCol="0">
            <a:spAutoFit/>
          </a:bodyPr>
          <a:lstStyle/>
          <a:p>
            <a:r>
              <a:rPr lang="en-US" b="1" spc="130" dirty="0">
                <a:solidFill>
                  <a:srgbClr val="5191CE"/>
                </a:solidFill>
                <a:latin typeface="Arial Narrow" panose="020B0606020202030204" pitchFamily="34" charset="0"/>
              </a:rPr>
              <a:t>INLAND TRANSPORT COMMITTEE</a:t>
            </a:r>
          </a:p>
        </p:txBody>
      </p:sp>
      <p:sp>
        <p:nvSpPr>
          <p:cNvPr id="42" name="TextBox 41">
            <a:extLst>
              <a:ext uri="{FF2B5EF4-FFF2-40B4-BE49-F238E27FC236}">
                <a16:creationId xmlns:a16="http://schemas.microsoft.com/office/drawing/2014/main" id="{2BC4DDA3-B976-4D07-BC8C-1149C6BAD659}"/>
              </a:ext>
            </a:extLst>
          </p:cNvPr>
          <p:cNvSpPr txBox="1"/>
          <p:nvPr/>
        </p:nvSpPr>
        <p:spPr>
          <a:xfrm>
            <a:off x="3569100" y="3339574"/>
            <a:ext cx="1582688" cy="1323439"/>
          </a:xfrm>
          <a:prstGeom prst="rect">
            <a:avLst/>
          </a:prstGeom>
          <a:noFill/>
        </p:spPr>
        <p:txBody>
          <a:bodyPr wrap="square" rtlCol="0">
            <a:spAutoFit/>
          </a:bodyPr>
          <a:lstStyle/>
          <a:p>
            <a:r>
              <a:rPr lang="en-US" sz="2000" dirty="0">
                <a:solidFill>
                  <a:schemeClr val="bg1"/>
                </a:solidFill>
              </a:rPr>
              <a:t>Sustainable Transport and Mobility</a:t>
            </a:r>
          </a:p>
        </p:txBody>
      </p:sp>
      <p:sp>
        <p:nvSpPr>
          <p:cNvPr id="40" name="Rectangle: Rounded Corners 39">
            <a:extLst>
              <a:ext uri="{FF2B5EF4-FFF2-40B4-BE49-F238E27FC236}">
                <a16:creationId xmlns:a16="http://schemas.microsoft.com/office/drawing/2014/main" id="{1D644B9C-8C05-4142-8BBE-1907695F9D93}"/>
              </a:ext>
            </a:extLst>
          </p:cNvPr>
          <p:cNvSpPr/>
          <p:nvPr/>
        </p:nvSpPr>
        <p:spPr>
          <a:xfrm rot="10800000">
            <a:off x="596631" y="1886282"/>
            <a:ext cx="792088" cy="3799517"/>
          </a:xfrm>
          <a:prstGeom prst="roundRect">
            <a:avLst/>
          </a:prstGeom>
        </p:spPr>
        <p:style>
          <a:lnRef idx="1">
            <a:schemeClr val="dk1"/>
          </a:lnRef>
          <a:fillRef idx="2">
            <a:schemeClr val="dk1"/>
          </a:fillRef>
          <a:effectRef idx="1">
            <a:schemeClr val="dk1"/>
          </a:effectRef>
          <a:fontRef idx="minor">
            <a:schemeClr val="dk1"/>
          </a:fontRef>
        </p:style>
        <p:txBody>
          <a:bodyPr vert="vert" rtlCol="0" anchor="ctr"/>
          <a:lstStyle/>
          <a:p>
            <a:pPr algn="ctr"/>
            <a:r>
              <a:rPr lang="en-US" sz="3000" dirty="0">
                <a:solidFill>
                  <a:srgbClr val="FF0000"/>
                </a:solidFill>
              </a:rPr>
              <a:t>Actions - Enforcement</a:t>
            </a:r>
            <a:endParaRPr lang="en-GB" sz="3000" dirty="0">
              <a:solidFill>
                <a:srgbClr val="FF0000"/>
              </a:solidFill>
            </a:endParaRPr>
          </a:p>
        </p:txBody>
      </p:sp>
      <p:grpSp>
        <p:nvGrpSpPr>
          <p:cNvPr id="44" name="Group 43">
            <a:extLst>
              <a:ext uri="{FF2B5EF4-FFF2-40B4-BE49-F238E27FC236}">
                <a16:creationId xmlns:a16="http://schemas.microsoft.com/office/drawing/2014/main" id="{54CA99FB-8DB9-4A61-97C2-09FF4B5EA18B}"/>
              </a:ext>
            </a:extLst>
          </p:cNvPr>
          <p:cNvGrpSpPr/>
          <p:nvPr/>
        </p:nvGrpSpPr>
        <p:grpSpPr>
          <a:xfrm>
            <a:off x="9090356" y="1886282"/>
            <a:ext cx="2896870" cy="2184400"/>
            <a:chOff x="0" y="0"/>
            <a:chExt cx="2896870" cy="2184400"/>
          </a:xfrm>
        </p:grpSpPr>
        <p:sp>
          <p:nvSpPr>
            <p:cNvPr id="51" name="Rounded Rectangle 1">
              <a:extLst>
                <a:ext uri="{FF2B5EF4-FFF2-40B4-BE49-F238E27FC236}">
                  <a16:creationId xmlns:a16="http://schemas.microsoft.com/office/drawing/2014/main" id="{7FDD51B1-C456-44B1-9F19-70A234BAE89C}"/>
                </a:ext>
              </a:extLst>
            </p:cNvPr>
            <p:cNvSpPr/>
            <p:nvPr/>
          </p:nvSpPr>
          <p:spPr>
            <a:xfrm>
              <a:off x="0" y="0"/>
              <a:ext cx="1440160" cy="1080120"/>
            </a:xfrm>
            <a:prstGeom prst="round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r">
                <a:spcBef>
                  <a:spcPts val="0"/>
                </a:spcBef>
                <a:spcAft>
                  <a:spcPts val="0"/>
                </a:spcAft>
              </a:pPr>
              <a:r>
                <a:rPr lang="en-US" sz="1800" kern="1200">
                  <a:solidFill>
                    <a:srgbClr val="FFFFFF"/>
                  </a:solidFill>
                  <a:effectLst/>
                  <a:ea typeface="SimSun" panose="02010600030101010101" pitchFamily="2" charset="-122"/>
                  <a:cs typeface="Arial" panose="020B0604020202020204" pitchFamily="34" charset="0"/>
                </a:rPr>
                <a:t>Area</a:t>
              </a:r>
              <a:endParaRPr lang="en-US" sz="1200">
                <a:effectLst/>
                <a:latin typeface="Times New Roman" panose="02020603050405020304" pitchFamily="18" charset="0"/>
                <a:ea typeface="SimSun" panose="02010600030101010101" pitchFamily="2" charset="-122"/>
              </a:endParaRPr>
            </a:p>
            <a:p>
              <a:pPr marL="0" marR="0">
                <a:spcBef>
                  <a:spcPts val="0"/>
                </a:spcBef>
                <a:spcAft>
                  <a:spcPts val="0"/>
                </a:spcAft>
              </a:pPr>
              <a:r>
                <a:rPr lang="en-US" sz="1800" kern="1200">
                  <a:solidFill>
                    <a:srgbClr val="FFFFFF"/>
                  </a:solidFill>
                  <a:effectLst/>
                  <a:ea typeface="SimSun" panose="02010600030101010101" pitchFamily="2" charset="-122"/>
                  <a:cs typeface="Arial" panose="020B0604020202020204" pitchFamily="34" charset="0"/>
                </a:rPr>
                <a:t>Pillar</a:t>
              </a:r>
              <a:endParaRPr lang="en-US" sz="1200">
                <a:effectLst/>
                <a:latin typeface="Times New Roman" panose="02020603050405020304" pitchFamily="18" charset="0"/>
                <a:ea typeface="SimSun" panose="02010600030101010101" pitchFamily="2" charset="-122"/>
              </a:endParaRPr>
            </a:p>
          </p:txBody>
        </p:sp>
        <p:sp>
          <p:nvSpPr>
            <p:cNvPr id="52" name="Rounded Rectangle 2">
              <a:extLst>
                <a:ext uri="{FF2B5EF4-FFF2-40B4-BE49-F238E27FC236}">
                  <a16:creationId xmlns:a16="http://schemas.microsoft.com/office/drawing/2014/main" id="{2DBFA96F-4A50-4AB5-BCFF-49E88DEA90C2}"/>
                </a:ext>
              </a:extLst>
            </p:cNvPr>
            <p:cNvSpPr/>
            <p:nvPr/>
          </p:nvSpPr>
          <p:spPr>
            <a:xfrm>
              <a:off x="1447800" y="0"/>
              <a:ext cx="1439545" cy="1079500"/>
            </a:xfrm>
            <a:prstGeom prst="round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3000" kern="1200">
                  <a:solidFill>
                    <a:srgbClr val="FFFFFF"/>
                  </a:solidFill>
                  <a:effectLst/>
                  <a:ea typeface="SimSun" panose="02010600030101010101" pitchFamily="2" charset="-122"/>
                  <a:cs typeface="Arial" panose="020B0604020202020204" pitchFamily="34" charset="0"/>
                </a:rPr>
                <a:t>E</a:t>
              </a:r>
              <a:r>
                <a:rPr lang="en-US" sz="1500" kern="1200">
                  <a:solidFill>
                    <a:srgbClr val="FFFFFF"/>
                  </a:solidFill>
                  <a:effectLst/>
                  <a:ea typeface="SimSun" panose="02010600030101010101" pitchFamily="2" charset="-122"/>
                  <a:cs typeface="Arial" panose="020B0604020202020204" pitchFamily="34" charset="0"/>
                </a:rPr>
                <a:t>nforcement</a:t>
              </a:r>
              <a:endParaRPr lang="en-US" sz="1200">
                <a:effectLst/>
                <a:latin typeface="Times New Roman" panose="02020603050405020304" pitchFamily="18" charset="0"/>
                <a:ea typeface="SimSun" panose="02010600030101010101" pitchFamily="2" charset="-122"/>
              </a:endParaRPr>
            </a:p>
          </p:txBody>
        </p:sp>
        <p:cxnSp>
          <p:nvCxnSpPr>
            <p:cNvPr id="53" name="Straight Connector 52">
              <a:extLst>
                <a:ext uri="{FF2B5EF4-FFF2-40B4-BE49-F238E27FC236}">
                  <a16:creationId xmlns:a16="http://schemas.microsoft.com/office/drawing/2014/main" id="{4BDFBF1F-8044-488A-87DD-8FAE825C90BF}"/>
                </a:ext>
              </a:extLst>
            </p:cNvPr>
            <p:cNvCxnSpPr/>
            <p:nvPr/>
          </p:nvCxnSpPr>
          <p:spPr>
            <a:xfrm>
              <a:off x="76200" y="38100"/>
              <a:ext cx="1296035" cy="998855"/>
            </a:xfrm>
            <a:prstGeom prst="line">
              <a:avLst/>
            </a:prstGeom>
            <a:ln w="285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54" name="Rounded Rectangle 12">
              <a:extLst>
                <a:ext uri="{FF2B5EF4-FFF2-40B4-BE49-F238E27FC236}">
                  <a16:creationId xmlns:a16="http://schemas.microsoft.com/office/drawing/2014/main" id="{3F0F9D74-4AEE-4046-A9EA-042ED81AB5E7}"/>
                </a:ext>
              </a:extLst>
            </p:cNvPr>
            <p:cNvSpPr/>
            <p:nvPr/>
          </p:nvSpPr>
          <p:spPr>
            <a:xfrm>
              <a:off x="9525" y="1104900"/>
              <a:ext cx="1439545" cy="1079500"/>
            </a:xfrm>
            <a:prstGeom prst="round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800" kern="1200">
                  <a:solidFill>
                    <a:srgbClr val="FFFFFF"/>
                  </a:solidFill>
                  <a:effectLst/>
                  <a:ea typeface="SimSun" panose="02010600030101010101" pitchFamily="2" charset="-122"/>
                  <a:cs typeface="Arial" panose="020B0604020202020204" pitchFamily="34" charset="0"/>
                </a:rPr>
                <a:t>Safe vehicle</a:t>
              </a:r>
              <a:endParaRPr lang="en-US" sz="1200">
                <a:effectLst/>
                <a:latin typeface="Times New Roman" panose="02020603050405020304" pitchFamily="18" charset="0"/>
                <a:ea typeface="SimSun" panose="02010600030101010101" pitchFamily="2" charset="-122"/>
              </a:endParaRPr>
            </a:p>
          </p:txBody>
        </p:sp>
        <p:sp>
          <p:nvSpPr>
            <p:cNvPr id="55" name="Rounded Rectangle 13">
              <a:extLst>
                <a:ext uri="{FF2B5EF4-FFF2-40B4-BE49-F238E27FC236}">
                  <a16:creationId xmlns:a16="http://schemas.microsoft.com/office/drawing/2014/main" id="{D8E9E80A-BDDA-4EB3-883F-9721D08E9DA2}"/>
                </a:ext>
              </a:extLst>
            </p:cNvPr>
            <p:cNvSpPr/>
            <p:nvPr/>
          </p:nvSpPr>
          <p:spPr>
            <a:xfrm>
              <a:off x="1457325" y="1104900"/>
              <a:ext cx="1439545" cy="1079500"/>
            </a:xfrm>
            <a:prstGeom prst="round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300" kern="1200">
                  <a:solidFill>
                    <a:srgbClr val="FFFFFF"/>
                  </a:solidFill>
                  <a:effectLst/>
                  <a:ea typeface="SimSun" panose="02010600030101010101" pitchFamily="2" charset="-122"/>
                  <a:cs typeface="Arial" panose="020B0604020202020204" pitchFamily="34" charset="0"/>
                </a:rPr>
                <a:t>Certification and inspections by qualified inspectors</a:t>
              </a:r>
              <a:endParaRPr lang="en-US" sz="1200">
                <a:effectLst/>
                <a:latin typeface="Times New Roman" panose="02020603050405020304" pitchFamily="18" charset="0"/>
                <a:ea typeface="SimSun" panose="02010600030101010101" pitchFamily="2" charset="-122"/>
              </a:endParaRPr>
            </a:p>
          </p:txBody>
        </p:sp>
      </p:grpSp>
      <p:pic>
        <p:nvPicPr>
          <p:cNvPr id="9" name="Picture 8">
            <a:extLst>
              <a:ext uri="{FF2B5EF4-FFF2-40B4-BE49-F238E27FC236}">
                <a16:creationId xmlns:a16="http://schemas.microsoft.com/office/drawing/2014/main" id="{25662470-68BF-4573-B5D1-C58498751F93}"/>
              </a:ext>
            </a:extLst>
          </p:cNvPr>
          <p:cNvPicPr>
            <a:picLocks noChangeAspect="1"/>
          </p:cNvPicPr>
          <p:nvPr/>
        </p:nvPicPr>
        <p:blipFill rotWithShape="1">
          <a:blip r:embed="rId3"/>
          <a:srcRect r="16705"/>
          <a:stretch/>
        </p:blipFill>
        <p:spPr>
          <a:xfrm>
            <a:off x="1741250" y="1886281"/>
            <a:ext cx="6667937" cy="3799517"/>
          </a:xfrm>
          <a:prstGeom prst="rect">
            <a:avLst/>
          </a:prstGeom>
          <a:ln w="19050">
            <a:solidFill>
              <a:srgbClr val="000000"/>
            </a:solidFill>
          </a:ln>
        </p:spPr>
      </p:pic>
    </p:spTree>
    <p:extLst>
      <p:ext uri="{BB962C8B-B14F-4D97-AF65-F5344CB8AC3E}">
        <p14:creationId xmlns:p14="http://schemas.microsoft.com/office/powerpoint/2010/main" val="9252453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4"/>
          <p:cNvSpPr txBox="1">
            <a:spLocks/>
          </p:cNvSpPr>
          <p:nvPr/>
        </p:nvSpPr>
        <p:spPr>
          <a:xfrm>
            <a:off x="2790278" y="320517"/>
            <a:ext cx="8805091" cy="992195"/>
          </a:xfrm>
          <a:prstGeom prst="rect">
            <a:avLst/>
          </a:prstGeom>
        </p:spPr>
        <p:txBody>
          <a:bodyPr anchor="ctr">
            <a:normAutofit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r>
              <a:rPr lang="en-US" altLang="en-US" sz="3200" b="1" i="1" dirty="0">
                <a:solidFill>
                  <a:srgbClr val="0563C1"/>
                </a:solidFill>
                <a:latin typeface="Garamond" panose="02020404030301010803" pitchFamily="18" charset="0"/>
              </a:rPr>
              <a:t>Draft ITC Recommendations for enhancing National Road Safety Systems</a:t>
            </a:r>
          </a:p>
          <a:p>
            <a:pPr algn="r"/>
            <a:endParaRPr lang="en-US" sz="2400" spc="50" dirty="0">
              <a:solidFill>
                <a:srgbClr val="3E8EDE"/>
              </a:solidFill>
              <a:latin typeface="Arial" panose="020B0604020202020204" pitchFamily="34" charset="0"/>
              <a:cs typeface="Arial" panose="020B0604020202020204" pitchFamily="34" charset="0"/>
            </a:endParaRPr>
          </a:p>
        </p:txBody>
      </p:sp>
      <p:sp>
        <p:nvSpPr>
          <p:cNvPr id="3" name="Slide Number Placeholder 2"/>
          <p:cNvSpPr>
            <a:spLocks noGrp="1"/>
          </p:cNvSpPr>
          <p:nvPr>
            <p:ph type="sldNum" sz="quarter" idx="12"/>
          </p:nvPr>
        </p:nvSpPr>
        <p:spPr/>
        <p:txBody>
          <a:bodyPr/>
          <a:lstStyle/>
          <a:p>
            <a:fld id="{FEB09506-28EA-4C19-A061-02E7C9DE017B}" type="slidenum">
              <a:rPr lang="en-US" smtClean="0"/>
              <a:t>18</a:t>
            </a:fld>
            <a:endParaRPr lang="en-US"/>
          </a:p>
        </p:txBody>
      </p:sp>
      <p:pic>
        <p:nvPicPr>
          <p:cNvPr id="17" name="Picture 16">
            <a:extLst>
              <a:ext uri="{FF2B5EF4-FFF2-40B4-BE49-F238E27FC236}">
                <a16:creationId xmlns:a16="http://schemas.microsoft.com/office/drawing/2014/main" id="{FFC15804-7500-42C9-827D-5C2BA7A7CA1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63553" y="6448971"/>
            <a:ext cx="1077698" cy="330872"/>
          </a:xfrm>
          <a:prstGeom prst="rect">
            <a:avLst/>
          </a:prstGeom>
        </p:spPr>
      </p:pic>
      <p:grpSp>
        <p:nvGrpSpPr>
          <p:cNvPr id="18" name="Group 17">
            <a:extLst>
              <a:ext uri="{FF2B5EF4-FFF2-40B4-BE49-F238E27FC236}">
                <a16:creationId xmlns:a16="http://schemas.microsoft.com/office/drawing/2014/main" id="{B788101B-A04C-4A29-A0A4-4932F0B2E36F}"/>
              </a:ext>
            </a:extLst>
          </p:cNvPr>
          <p:cNvGrpSpPr/>
          <p:nvPr/>
        </p:nvGrpSpPr>
        <p:grpSpPr>
          <a:xfrm rot="10800000" flipV="1">
            <a:off x="4360444" y="1413456"/>
            <a:ext cx="7147376" cy="326409"/>
            <a:chOff x="0" y="1472510"/>
            <a:chExt cx="9601200" cy="257954"/>
          </a:xfrm>
        </p:grpSpPr>
        <p:sp>
          <p:nvSpPr>
            <p:cNvPr id="19" name="Rectangle 18">
              <a:extLst>
                <a:ext uri="{FF2B5EF4-FFF2-40B4-BE49-F238E27FC236}">
                  <a16:creationId xmlns:a16="http://schemas.microsoft.com/office/drawing/2014/main" id="{41A84C10-2FB0-4C11-9CC7-9E33F6667486}"/>
                </a:ext>
              </a:extLst>
            </p:cNvPr>
            <p:cNvSpPr/>
            <p:nvPr/>
          </p:nvSpPr>
          <p:spPr>
            <a:xfrm>
              <a:off x="0" y="1472510"/>
              <a:ext cx="9601200" cy="2579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nvGrpSpPr>
            <p:cNvPr id="20" name="Group 19">
              <a:extLst>
                <a:ext uri="{FF2B5EF4-FFF2-40B4-BE49-F238E27FC236}">
                  <a16:creationId xmlns:a16="http://schemas.microsoft.com/office/drawing/2014/main" id="{8AC54BA9-C414-4D2A-8092-7008EDEF1BC4}"/>
                </a:ext>
              </a:extLst>
            </p:cNvPr>
            <p:cNvGrpSpPr/>
            <p:nvPr/>
          </p:nvGrpSpPr>
          <p:grpSpPr>
            <a:xfrm>
              <a:off x="0" y="1533803"/>
              <a:ext cx="9601200" cy="142344"/>
              <a:chOff x="-10047" y="1395274"/>
              <a:chExt cx="9611246" cy="142348"/>
            </a:xfrm>
          </p:grpSpPr>
          <p:sp>
            <p:nvSpPr>
              <p:cNvPr id="21" name="Rectangle 20">
                <a:extLst>
                  <a:ext uri="{FF2B5EF4-FFF2-40B4-BE49-F238E27FC236}">
                    <a16:creationId xmlns:a16="http://schemas.microsoft.com/office/drawing/2014/main" id="{69D881F3-C6BE-4579-AE0A-50AD396DE37C}"/>
                  </a:ext>
                </a:extLst>
              </p:cNvPr>
              <p:cNvSpPr/>
              <p:nvPr/>
            </p:nvSpPr>
            <p:spPr>
              <a:xfrm>
                <a:off x="-10047" y="1402004"/>
                <a:ext cx="517013" cy="135618"/>
              </a:xfrm>
              <a:prstGeom prst="rect">
                <a:avLst/>
              </a:prstGeom>
              <a:solidFill>
                <a:srgbClr val="1449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74B26969-EFF8-4006-9554-396A7931AB8F}"/>
                  </a:ext>
                </a:extLst>
              </p:cNvPr>
              <p:cNvSpPr/>
              <p:nvPr/>
            </p:nvSpPr>
            <p:spPr>
              <a:xfrm>
                <a:off x="599027" y="1399413"/>
                <a:ext cx="489987" cy="135618"/>
              </a:xfrm>
              <a:prstGeom prst="rect">
                <a:avLst/>
              </a:prstGeom>
              <a:solidFill>
                <a:srgbClr val="E822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1C4E6ECD-0E90-4870-A04F-E26447E09A34}"/>
                  </a:ext>
                </a:extLst>
              </p:cNvPr>
              <p:cNvSpPr/>
              <p:nvPr/>
            </p:nvSpPr>
            <p:spPr>
              <a:xfrm>
                <a:off x="1166754" y="1397813"/>
                <a:ext cx="489987" cy="135618"/>
              </a:xfrm>
              <a:prstGeom prst="rect">
                <a:avLst/>
              </a:prstGeom>
              <a:solidFill>
                <a:srgbClr val="E4B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33CE667F-57CB-420E-8E12-99C889CF3D62}"/>
                  </a:ext>
                </a:extLst>
              </p:cNvPr>
              <p:cNvSpPr/>
              <p:nvPr/>
            </p:nvSpPr>
            <p:spPr>
              <a:xfrm>
                <a:off x="1744317" y="1397813"/>
                <a:ext cx="489987" cy="135618"/>
              </a:xfrm>
              <a:prstGeom prst="rect">
                <a:avLst/>
              </a:prstGeom>
              <a:solidFill>
                <a:srgbClr val="4BA0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8A6AE963-9387-409F-ABBC-BAF72FAC43F3}"/>
                  </a:ext>
                </a:extLst>
              </p:cNvPr>
              <p:cNvSpPr/>
              <p:nvPr/>
            </p:nvSpPr>
            <p:spPr>
              <a:xfrm>
                <a:off x="2320552" y="1396598"/>
                <a:ext cx="489987" cy="135618"/>
              </a:xfrm>
              <a:prstGeom prst="rect">
                <a:avLst/>
              </a:prstGeom>
              <a:solidFill>
                <a:srgbClr val="C52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5595A764-42F2-4FD1-B574-47A2A3799686}"/>
                  </a:ext>
                </a:extLst>
              </p:cNvPr>
              <p:cNvSpPr/>
              <p:nvPr/>
            </p:nvSpPr>
            <p:spPr>
              <a:xfrm>
                <a:off x="2894092" y="1397813"/>
                <a:ext cx="489987" cy="135618"/>
              </a:xfrm>
              <a:prstGeom prst="rect">
                <a:avLst/>
              </a:prstGeom>
              <a:solidFill>
                <a:srgbClr val="EF40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CB9C1D89-4086-438E-BE6E-0FE70EAFF1E2}"/>
                  </a:ext>
                </a:extLst>
              </p:cNvPr>
              <p:cNvSpPr/>
              <p:nvPr/>
            </p:nvSpPr>
            <p:spPr>
              <a:xfrm>
                <a:off x="3467190" y="1397813"/>
                <a:ext cx="489987" cy="135618"/>
              </a:xfrm>
              <a:prstGeom prst="rect">
                <a:avLst/>
              </a:prstGeom>
              <a:solidFill>
                <a:srgbClr val="27BE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513E1F00-E099-4734-B40F-FFE4FBCDEF43}"/>
                  </a:ext>
                </a:extLst>
              </p:cNvPr>
              <p:cNvSpPr/>
              <p:nvPr/>
            </p:nvSpPr>
            <p:spPr>
              <a:xfrm>
                <a:off x="4034918" y="1397813"/>
                <a:ext cx="489987" cy="135618"/>
              </a:xfrm>
              <a:prstGeom prst="rect">
                <a:avLst/>
              </a:prstGeom>
              <a:solidFill>
                <a:srgbClr val="FAC2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4D047358-E1B9-4ACC-87AE-8770F85547E7}"/>
                  </a:ext>
                </a:extLst>
              </p:cNvPr>
              <p:cNvSpPr/>
              <p:nvPr/>
            </p:nvSpPr>
            <p:spPr>
              <a:xfrm>
                <a:off x="4605684" y="1397813"/>
                <a:ext cx="489987" cy="135618"/>
              </a:xfrm>
              <a:prstGeom prst="rect">
                <a:avLst/>
              </a:prstGeom>
              <a:solidFill>
                <a:srgbClr val="A21C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881980E1-201C-40DD-AF00-E031DCE37788}"/>
                  </a:ext>
                </a:extLst>
              </p:cNvPr>
              <p:cNvSpPr/>
              <p:nvPr/>
            </p:nvSpPr>
            <p:spPr>
              <a:xfrm>
                <a:off x="5170373" y="1396414"/>
                <a:ext cx="489987" cy="135618"/>
              </a:xfrm>
              <a:prstGeom prst="rect">
                <a:avLst/>
              </a:prstGeom>
              <a:solidFill>
                <a:srgbClr val="F26B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47363662-CAB0-4AA4-A496-6995F790182B}"/>
                  </a:ext>
                </a:extLst>
              </p:cNvPr>
              <p:cNvSpPr/>
              <p:nvPr/>
            </p:nvSpPr>
            <p:spPr>
              <a:xfrm>
                <a:off x="5735062" y="1397813"/>
                <a:ext cx="489987" cy="135618"/>
              </a:xfrm>
              <a:prstGeom prst="rect">
                <a:avLst/>
              </a:prstGeom>
              <a:solidFill>
                <a:srgbClr val="DC17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ECC7D483-52D3-4DEA-8A48-3BCD1BA20B2F}"/>
                  </a:ext>
                </a:extLst>
              </p:cNvPr>
              <p:cNvSpPr/>
              <p:nvPr/>
            </p:nvSpPr>
            <p:spPr>
              <a:xfrm>
                <a:off x="6299751" y="1397813"/>
                <a:ext cx="489987" cy="135618"/>
              </a:xfrm>
              <a:prstGeom prst="rect">
                <a:avLst/>
              </a:prstGeom>
              <a:solidFill>
                <a:srgbClr val="F99F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E9689E7D-CB4B-4664-9F13-7C0282A458A7}"/>
                  </a:ext>
                </a:extLst>
              </p:cNvPr>
              <p:cNvSpPr/>
              <p:nvPr/>
            </p:nvSpPr>
            <p:spPr>
              <a:xfrm>
                <a:off x="6859524" y="1398204"/>
                <a:ext cx="489987" cy="135618"/>
              </a:xfrm>
              <a:prstGeom prst="rect">
                <a:avLst/>
              </a:prstGeom>
              <a:solidFill>
                <a:srgbClr val="C698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69958A36-EAFA-4532-BAEA-13C979E125B4}"/>
                  </a:ext>
                </a:extLst>
              </p:cNvPr>
              <p:cNvSpPr/>
              <p:nvPr/>
            </p:nvSpPr>
            <p:spPr>
              <a:xfrm>
                <a:off x="7419298" y="1397807"/>
                <a:ext cx="489987" cy="135618"/>
              </a:xfrm>
              <a:prstGeom prst="rect">
                <a:avLst/>
              </a:prstGeom>
              <a:solidFill>
                <a:srgbClr val="4080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BD49636F-B622-4788-8099-573B373DAFEB}"/>
                  </a:ext>
                </a:extLst>
              </p:cNvPr>
              <p:cNvSpPr/>
              <p:nvPr/>
            </p:nvSpPr>
            <p:spPr>
              <a:xfrm>
                <a:off x="7971824" y="1395277"/>
                <a:ext cx="489987" cy="135618"/>
              </a:xfrm>
              <a:prstGeom prst="rect">
                <a:avLst/>
              </a:prstGeom>
              <a:solidFill>
                <a:srgbClr val="1F95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6ACFC8CB-F510-415B-B9E9-3B7D30E22EF5}"/>
                  </a:ext>
                </a:extLst>
              </p:cNvPr>
              <p:cNvSpPr/>
              <p:nvPr/>
            </p:nvSpPr>
            <p:spPr>
              <a:xfrm>
                <a:off x="8531598" y="1395275"/>
                <a:ext cx="489987" cy="135618"/>
              </a:xfrm>
              <a:prstGeom prst="rect">
                <a:avLst/>
              </a:prstGeom>
              <a:solidFill>
                <a:srgbClr val="5DBA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70FA84CC-C5BF-4868-A2BC-F83A049CD757}"/>
                  </a:ext>
                </a:extLst>
              </p:cNvPr>
              <p:cNvSpPr/>
              <p:nvPr/>
            </p:nvSpPr>
            <p:spPr>
              <a:xfrm>
                <a:off x="9087073" y="1395274"/>
                <a:ext cx="514126" cy="135618"/>
              </a:xfrm>
              <a:prstGeom prst="rect">
                <a:avLst/>
              </a:prstGeom>
              <a:solidFill>
                <a:srgbClr val="136B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38" name="TextBox 37">
            <a:extLst>
              <a:ext uri="{FF2B5EF4-FFF2-40B4-BE49-F238E27FC236}">
                <a16:creationId xmlns:a16="http://schemas.microsoft.com/office/drawing/2014/main" id="{85D9CFA5-9AF3-48EC-B8B9-DA82B4D83F9C}"/>
              </a:ext>
            </a:extLst>
          </p:cNvPr>
          <p:cNvSpPr txBox="1"/>
          <p:nvPr/>
        </p:nvSpPr>
        <p:spPr>
          <a:xfrm>
            <a:off x="603433" y="1384321"/>
            <a:ext cx="3757011" cy="369332"/>
          </a:xfrm>
          <a:prstGeom prst="rect">
            <a:avLst/>
          </a:prstGeom>
          <a:noFill/>
        </p:spPr>
        <p:txBody>
          <a:bodyPr wrap="square" rtlCol="0">
            <a:spAutoFit/>
          </a:bodyPr>
          <a:lstStyle/>
          <a:p>
            <a:r>
              <a:rPr lang="en-US" b="1" spc="130" dirty="0">
                <a:solidFill>
                  <a:srgbClr val="5191CE"/>
                </a:solidFill>
                <a:latin typeface="Arial Narrow" panose="020B0606020202030204" pitchFamily="34" charset="0"/>
              </a:rPr>
              <a:t>INLAND TRANSPORT COMMITTEE</a:t>
            </a:r>
          </a:p>
        </p:txBody>
      </p:sp>
      <p:sp>
        <p:nvSpPr>
          <p:cNvPr id="42" name="TextBox 41">
            <a:extLst>
              <a:ext uri="{FF2B5EF4-FFF2-40B4-BE49-F238E27FC236}">
                <a16:creationId xmlns:a16="http://schemas.microsoft.com/office/drawing/2014/main" id="{2BC4DDA3-B976-4D07-BC8C-1149C6BAD659}"/>
              </a:ext>
            </a:extLst>
          </p:cNvPr>
          <p:cNvSpPr txBox="1"/>
          <p:nvPr/>
        </p:nvSpPr>
        <p:spPr>
          <a:xfrm>
            <a:off x="3569100" y="3339574"/>
            <a:ext cx="1582688" cy="1323439"/>
          </a:xfrm>
          <a:prstGeom prst="rect">
            <a:avLst/>
          </a:prstGeom>
          <a:noFill/>
        </p:spPr>
        <p:txBody>
          <a:bodyPr wrap="square" rtlCol="0">
            <a:spAutoFit/>
          </a:bodyPr>
          <a:lstStyle/>
          <a:p>
            <a:r>
              <a:rPr lang="en-US" sz="2000" dirty="0">
                <a:solidFill>
                  <a:schemeClr val="bg1"/>
                </a:solidFill>
              </a:rPr>
              <a:t>Sustainable Transport and Mobility</a:t>
            </a:r>
          </a:p>
        </p:txBody>
      </p:sp>
      <p:sp>
        <p:nvSpPr>
          <p:cNvPr id="39" name="Rectangle: Rounded Corners 38">
            <a:extLst>
              <a:ext uri="{FF2B5EF4-FFF2-40B4-BE49-F238E27FC236}">
                <a16:creationId xmlns:a16="http://schemas.microsoft.com/office/drawing/2014/main" id="{B166D5A5-B1E5-4F3E-BF9B-88DB4FFD2620}"/>
              </a:ext>
            </a:extLst>
          </p:cNvPr>
          <p:cNvSpPr/>
          <p:nvPr/>
        </p:nvSpPr>
        <p:spPr>
          <a:xfrm rot="10800000">
            <a:off x="603433" y="1873901"/>
            <a:ext cx="792088" cy="3799517"/>
          </a:xfrm>
          <a:prstGeom prst="roundRect">
            <a:avLst/>
          </a:prstGeom>
        </p:spPr>
        <p:style>
          <a:lnRef idx="1">
            <a:schemeClr val="dk1"/>
          </a:lnRef>
          <a:fillRef idx="2">
            <a:schemeClr val="dk1"/>
          </a:fillRef>
          <a:effectRef idx="1">
            <a:schemeClr val="dk1"/>
          </a:effectRef>
          <a:fontRef idx="minor">
            <a:schemeClr val="dk1"/>
          </a:fontRef>
        </p:style>
        <p:txBody>
          <a:bodyPr vert="vert" rtlCol="0" anchor="ctr"/>
          <a:lstStyle/>
          <a:p>
            <a:pPr algn="ctr"/>
            <a:r>
              <a:rPr lang="en-US" sz="3000" dirty="0">
                <a:solidFill>
                  <a:srgbClr val="FF0000"/>
                </a:solidFill>
              </a:rPr>
              <a:t>Actions - Education</a:t>
            </a:r>
            <a:endParaRPr lang="en-GB" sz="3000" dirty="0">
              <a:solidFill>
                <a:srgbClr val="FF0000"/>
              </a:solidFill>
            </a:endParaRPr>
          </a:p>
        </p:txBody>
      </p:sp>
      <p:grpSp>
        <p:nvGrpSpPr>
          <p:cNvPr id="45" name="Group 44">
            <a:extLst>
              <a:ext uri="{FF2B5EF4-FFF2-40B4-BE49-F238E27FC236}">
                <a16:creationId xmlns:a16="http://schemas.microsoft.com/office/drawing/2014/main" id="{9BC3D56B-6EFC-4524-AB2A-56EC0B24B668}"/>
              </a:ext>
            </a:extLst>
          </p:cNvPr>
          <p:cNvGrpSpPr/>
          <p:nvPr/>
        </p:nvGrpSpPr>
        <p:grpSpPr>
          <a:xfrm>
            <a:off x="8983788" y="1863708"/>
            <a:ext cx="2896870" cy="2184400"/>
            <a:chOff x="0" y="0"/>
            <a:chExt cx="2896870" cy="2184400"/>
          </a:xfrm>
        </p:grpSpPr>
        <p:sp>
          <p:nvSpPr>
            <p:cNvPr id="46" name="Rounded Rectangle 1">
              <a:extLst>
                <a:ext uri="{FF2B5EF4-FFF2-40B4-BE49-F238E27FC236}">
                  <a16:creationId xmlns:a16="http://schemas.microsoft.com/office/drawing/2014/main" id="{412CC66F-957C-4294-B2CF-11FC851BBC37}"/>
                </a:ext>
              </a:extLst>
            </p:cNvPr>
            <p:cNvSpPr/>
            <p:nvPr/>
          </p:nvSpPr>
          <p:spPr>
            <a:xfrm>
              <a:off x="0" y="0"/>
              <a:ext cx="1440160" cy="1080120"/>
            </a:xfrm>
            <a:prstGeom prst="round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r">
                <a:spcBef>
                  <a:spcPts val="0"/>
                </a:spcBef>
                <a:spcAft>
                  <a:spcPts val="0"/>
                </a:spcAft>
              </a:pPr>
              <a:r>
                <a:rPr lang="en-US" sz="1800" kern="1200">
                  <a:solidFill>
                    <a:srgbClr val="FFFFFF"/>
                  </a:solidFill>
                  <a:effectLst/>
                  <a:ea typeface="SimSun" panose="02010600030101010101" pitchFamily="2" charset="-122"/>
                  <a:cs typeface="Arial" panose="020B0604020202020204" pitchFamily="34" charset="0"/>
                </a:rPr>
                <a:t>Area</a:t>
              </a:r>
              <a:endParaRPr lang="en-US" sz="1200">
                <a:effectLst/>
                <a:latin typeface="Times New Roman" panose="02020603050405020304" pitchFamily="18" charset="0"/>
                <a:ea typeface="SimSun" panose="02010600030101010101" pitchFamily="2" charset="-122"/>
              </a:endParaRPr>
            </a:p>
            <a:p>
              <a:pPr marL="0" marR="0">
                <a:spcBef>
                  <a:spcPts val="0"/>
                </a:spcBef>
                <a:spcAft>
                  <a:spcPts val="0"/>
                </a:spcAft>
              </a:pPr>
              <a:r>
                <a:rPr lang="en-US" sz="1800" kern="1200">
                  <a:solidFill>
                    <a:srgbClr val="FFFFFF"/>
                  </a:solidFill>
                  <a:effectLst/>
                  <a:ea typeface="SimSun" panose="02010600030101010101" pitchFamily="2" charset="-122"/>
                  <a:cs typeface="Arial" panose="020B0604020202020204" pitchFamily="34" charset="0"/>
                </a:rPr>
                <a:t>Pillar</a:t>
              </a:r>
              <a:endParaRPr lang="en-US" sz="1200">
                <a:effectLst/>
                <a:latin typeface="Times New Roman" panose="02020603050405020304" pitchFamily="18" charset="0"/>
                <a:ea typeface="SimSun" panose="02010600030101010101" pitchFamily="2" charset="-122"/>
              </a:endParaRPr>
            </a:p>
          </p:txBody>
        </p:sp>
        <p:sp>
          <p:nvSpPr>
            <p:cNvPr id="47" name="Rounded Rectangle 2">
              <a:extLst>
                <a:ext uri="{FF2B5EF4-FFF2-40B4-BE49-F238E27FC236}">
                  <a16:creationId xmlns:a16="http://schemas.microsoft.com/office/drawing/2014/main" id="{CABEF4C2-CFF4-418E-B024-E05DFD9C40E7}"/>
                </a:ext>
              </a:extLst>
            </p:cNvPr>
            <p:cNvSpPr/>
            <p:nvPr/>
          </p:nvSpPr>
          <p:spPr>
            <a:xfrm>
              <a:off x="1447800" y="0"/>
              <a:ext cx="1439545" cy="1079500"/>
            </a:xfrm>
            <a:prstGeom prst="round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3000" kern="1200">
                  <a:solidFill>
                    <a:srgbClr val="FFFFFF"/>
                  </a:solidFill>
                  <a:effectLst/>
                  <a:ea typeface="SimSun" panose="02010600030101010101" pitchFamily="2" charset="-122"/>
                  <a:cs typeface="Arial" panose="020B0604020202020204" pitchFamily="34" charset="0"/>
                </a:rPr>
                <a:t>E</a:t>
              </a:r>
              <a:r>
                <a:rPr lang="en-US" sz="1500" kern="1200">
                  <a:solidFill>
                    <a:srgbClr val="FFFFFF"/>
                  </a:solidFill>
                  <a:effectLst/>
                  <a:ea typeface="SimSun" panose="02010600030101010101" pitchFamily="2" charset="-122"/>
                  <a:cs typeface="Arial" panose="020B0604020202020204" pitchFamily="34" charset="0"/>
                </a:rPr>
                <a:t>ducation</a:t>
              </a:r>
              <a:endParaRPr lang="en-US" sz="1200">
                <a:effectLst/>
                <a:latin typeface="Times New Roman" panose="02020603050405020304" pitchFamily="18" charset="0"/>
                <a:ea typeface="SimSun" panose="02010600030101010101" pitchFamily="2" charset="-122"/>
              </a:endParaRPr>
            </a:p>
          </p:txBody>
        </p:sp>
        <p:cxnSp>
          <p:nvCxnSpPr>
            <p:cNvPr id="48" name="Straight Connector 47">
              <a:extLst>
                <a:ext uri="{FF2B5EF4-FFF2-40B4-BE49-F238E27FC236}">
                  <a16:creationId xmlns:a16="http://schemas.microsoft.com/office/drawing/2014/main" id="{4D0C0964-CB0C-47EC-A19D-7A099E7A2795}"/>
                </a:ext>
              </a:extLst>
            </p:cNvPr>
            <p:cNvCxnSpPr/>
            <p:nvPr/>
          </p:nvCxnSpPr>
          <p:spPr>
            <a:xfrm>
              <a:off x="76200" y="38100"/>
              <a:ext cx="1296035" cy="998855"/>
            </a:xfrm>
            <a:prstGeom prst="line">
              <a:avLst/>
            </a:prstGeom>
            <a:ln w="285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49" name="Rounded Rectangle 12">
              <a:extLst>
                <a:ext uri="{FF2B5EF4-FFF2-40B4-BE49-F238E27FC236}">
                  <a16:creationId xmlns:a16="http://schemas.microsoft.com/office/drawing/2014/main" id="{34B3BE79-D7D3-4753-BD7C-CB3378EEA994}"/>
                </a:ext>
              </a:extLst>
            </p:cNvPr>
            <p:cNvSpPr/>
            <p:nvPr/>
          </p:nvSpPr>
          <p:spPr>
            <a:xfrm>
              <a:off x="9525" y="1104900"/>
              <a:ext cx="1439545" cy="1079500"/>
            </a:xfrm>
            <a:prstGeom prst="round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800" kern="1200">
                  <a:solidFill>
                    <a:srgbClr val="FFFFFF"/>
                  </a:solidFill>
                  <a:effectLst/>
                  <a:ea typeface="SimSun" panose="02010600030101010101" pitchFamily="2" charset="-122"/>
                  <a:cs typeface="Arial" panose="020B0604020202020204" pitchFamily="34" charset="0"/>
                </a:rPr>
                <a:t>Safe vehicle</a:t>
              </a:r>
              <a:endParaRPr lang="en-US" sz="1200">
                <a:effectLst/>
                <a:latin typeface="Times New Roman" panose="02020603050405020304" pitchFamily="18" charset="0"/>
                <a:ea typeface="SimSun" panose="02010600030101010101" pitchFamily="2" charset="-122"/>
              </a:endParaRPr>
            </a:p>
          </p:txBody>
        </p:sp>
        <p:sp>
          <p:nvSpPr>
            <p:cNvPr id="50" name="Rounded Rectangle 13">
              <a:extLst>
                <a:ext uri="{FF2B5EF4-FFF2-40B4-BE49-F238E27FC236}">
                  <a16:creationId xmlns:a16="http://schemas.microsoft.com/office/drawing/2014/main" id="{E23FEC2E-A7F2-4DAD-9F3D-0EAA8E7538B1}"/>
                </a:ext>
              </a:extLst>
            </p:cNvPr>
            <p:cNvSpPr/>
            <p:nvPr/>
          </p:nvSpPr>
          <p:spPr>
            <a:xfrm>
              <a:off x="1457325" y="1104900"/>
              <a:ext cx="1439545" cy="1079500"/>
            </a:xfrm>
            <a:prstGeom prst="round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300" kern="1200">
                  <a:solidFill>
                    <a:srgbClr val="FFFFFF"/>
                  </a:solidFill>
                  <a:effectLst/>
                  <a:ea typeface="SimSun" panose="02010600030101010101" pitchFamily="2" charset="-122"/>
                  <a:cs typeface="Arial" panose="020B0604020202020204" pitchFamily="34" charset="0"/>
                </a:rPr>
                <a:t>Awareness-raising for users, training for inspectors</a:t>
              </a:r>
              <a:endParaRPr lang="en-US" sz="1200">
                <a:effectLst/>
                <a:latin typeface="Times New Roman" panose="02020603050405020304" pitchFamily="18" charset="0"/>
                <a:ea typeface="SimSun" panose="02010600030101010101" pitchFamily="2" charset="-122"/>
              </a:endParaRPr>
            </a:p>
          </p:txBody>
        </p:sp>
      </p:grpSp>
      <p:pic>
        <p:nvPicPr>
          <p:cNvPr id="2" name="Picture 1">
            <a:extLst>
              <a:ext uri="{FF2B5EF4-FFF2-40B4-BE49-F238E27FC236}">
                <a16:creationId xmlns:a16="http://schemas.microsoft.com/office/drawing/2014/main" id="{06FE6F9D-C840-4500-B345-BABE8EB4280C}"/>
              </a:ext>
            </a:extLst>
          </p:cNvPr>
          <p:cNvPicPr>
            <a:picLocks noChangeAspect="1"/>
          </p:cNvPicPr>
          <p:nvPr/>
        </p:nvPicPr>
        <p:blipFill>
          <a:blip r:embed="rId3"/>
          <a:stretch>
            <a:fillRect/>
          </a:stretch>
        </p:blipFill>
        <p:spPr>
          <a:xfrm>
            <a:off x="1741251" y="1913479"/>
            <a:ext cx="5494234" cy="3765804"/>
          </a:xfrm>
          <a:prstGeom prst="rect">
            <a:avLst/>
          </a:prstGeom>
        </p:spPr>
      </p:pic>
    </p:spTree>
    <p:extLst>
      <p:ext uri="{BB962C8B-B14F-4D97-AF65-F5344CB8AC3E}">
        <p14:creationId xmlns:p14="http://schemas.microsoft.com/office/powerpoint/2010/main" val="374818463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A7D684A-F7B1-4B2E-9256-9A81F1382E1E}"/>
              </a:ext>
            </a:extLst>
          </p:cNvPr>
          <p:cNvPicPr>
            <a:picLocks noChangeAspect="1"/>
          </p:cNvPicPr>
          <p:nvPr/>
        </p:nvPicPr>
        <p:blipFill rotWithShape="1">
          <a:blip r:embed="rId2"/>
          <a:srcRect r="13604"/>
          <a:stretch/>
        </p:blipFill>
        <p:spPr>
          <a:xfrm>
            <a:off x="1585864" y="1928937"/>
            <a:ext cx="7147376" cy="2734075"/>
          </a:xfrm>
          <a:prstGeom prst="rect">
            <a:avLst/>
          </a:prstGeom>
          <a:ln w="38100">
            <a:solidFill>
              <a:prstClr val="black"/>
            </a:solidFill>
          </a:ln>
        </p:spPr>
      </p:pic>
      <p:sp>
        <p:nvSpPr>
          <p:cNvPr id="16" name="Title 4"/>
          <p:cNvSpPr txBox="1">
            <a:spLocks/>
          </p:cNvSpPr>
          <p:nvPr/>
        </p:nvSpPr>
        <p:spPr>
          <a:xfrm>
            <a:off x="2790278" y="320517"/>
            <a:ext cx="8805091" cy="992195"/>
          </a:xfrm>
          <a:prstGeom prst="rect">
            <a:avLst/>
          </a:prstGeom>
        </p:spPr>
        <p:txBody>
          <a:bodyPr anchor="ctr">
            <a:normAutofit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r>
              <a:rPr lang="en-US" altLang="en-US" sz="3200" b="1" i="1" dirty="0">
                <a:solidFill>
                  <a:srgbClr val="0563C1"/>
                </a:solidFill>
                <a:latin typeface="Garamond" panose="02020404030301010803" pitchFamily="18" charset="0"/>
              </a:rPr>
              <a:t>Draft ITC Recommendations for enhancing National Road Safety Systems</a:t>
            </a:r>
          </a:p>
          <a:p>
            <a:pPr algn="r"/>
            <a:endParaRPr lang="en-US" sz="2400" spc="50" dirty="0">
              <a:solidFill>
                <a:srgbClr val="3E8EDE"/>
              </a:solidFill>
              <a:latin typeface="Arial" panose="020B0604020202020204" pitchFamily="34" charset="0"/>
              <a:cs typeface="Arial" panose="020B0604020202020204" pitchFamily="34" charset="0"/>
            </a:endParaRPr>
          </a:p>
        </p:txBody>
      </p:sp>
      <p:sp>
        <p:nvSpPr>
          <p:cNvPr id="3" name="Slide Number Placeholder 2"/>
          <p:cNvSpPr>
            <a:spLocks noGrp="1"/>
          </p:cNvSpPr>
          <p:nvPr>
            <p:ph type="sldNum" sz="quarter" idx="12"/>
          </p:nvPr>
        </p:nvSpPr>
        <p:spPr/>
        <p:txBody>
          <a:bodyPr/>
          <a:lstStyle/>
          <a:p>
            <a:fld id="{FEB09506-28EA-4C19-A061-02E7C9DE017B}" type="slidenum">
              <a:rPr lang="en-US" smtClean="0"/>
              <a:t>19</a:t>
            </a:fld>
            <a:endParaRPr lang="en-US"/>
          </a:p>
        </p:txBody>
      </p:sp>
      <p:pic>
        <p:nvPicPr>
          <p:cNvPr id="17" name="Picture 16">
            <a:extLst>
              <a:ext uri="{FF2B5EF4-FFF2-40B4-BE49-F238E27FC236}">
                <a16:creationId xmlns:a16="http://schemas.microsoft.com/office/drawing/2014/main" id="{FFC15804-7500-42C9-827D-5C2BA7A7CA1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63553" y="6448971"/>
            <a:ext cx="1077698" cy="330872"/>
          </a:xfrm>
          <a:prstGeom prst="rect">
            <a:avLst/>
          </a:prstGeom>
        </p:spPr>
      </p:pic>
      <p:grpSp>
        <p:nvGrpSpPr>
          <p:cNvPr id="18" name="Group 17">
            <a:extLst>
              <a:ext uri="{FF2B5EF4-FFF2-40B4-BE49-F238E27FC236}">
                <a16:creationId xmlns:a16="http://schemas.microsoft.com/office/drawing/2014/main" id="{B788101B-A04C-4A29-A0A4-4932F0B2E36F}"/>
              </a:ext>
            </a:extLst>
          </p:cNvPr>
          <p:cNvGrpSpPr/>
          <p:nvPr/>
        </p:nvGrpSpPr>
        <p:grpSpPr>
          <a:xfrm rot="10800000" flipV="1">
            <a:off x="4360444" y="1413456"/>
            <a:ext cx="7147376" cy="326409"/>
            <a:chOff x="0" y="1472510"/>
            <a:chExt cx="9601200" cy="257954"/>
          </a:xfrm>
        </p:grpSpPr>
        <p:sp>
          <p:nvSpPr>
            <p:cNvPr id="19" name="Rectangle 18">
              <a:extLst>
                <a:ext uri="{FF2B5EF4-FFF2-40B4-BE49-F238E27FC236}">
                  <a16:creationId xmlns:a16="http://schemas.microsoft.com/office/drawing/2014/main" id="{41A84C10-2FB0-4C11-9CC7-9E33F6667486}"/>
                </a:ext>
              </a:extLst>
            </p:cNvPr>
            <p:cNvSpPr/>
            <p:nvPr/>
          </p:nvSpPr>
          <p:spPr>
            <a:xfrm>
              <a:off x="0" y="1472510"/>
              <a:ext cx="9601200" cy="2579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nvGrpSpPr>
            <p:cNvPr id="20" name="Group 19">
              <a:extLst>
                <a:ext uri="{FF2B5EF4-FFF2-40B4-BE49-F238E27FC236}">
                  <a16:creationId xmlns:a16="http://schemas.microsoft.com/office/drawing/2014/main" id="{8AC54BA9-C414-4D2A-8092-7008EDEF1BC4}"/>
                </a:ext>
              </a:extLst>
            </p:cNvPr>
            <p:cNvGrpSpPr/>
            <p:nvPr/>
          </p:nvGrpSpPr>
          <p:grpSpPr>
            <a:xfrm>
              <a:off x="0" y="1533803"/>
              <a:ext cx="9601200" cy="142344"/>
              <a:chOff x="-10047" y="1395274"/>
              <a:chExt cx="9611246" cy="142348"/>
            </a:xfrm>
          </p:grpSpPr>
          <p:sp>
            <p:nvSpPr>
              <p:cNvPr id="21" name="Rectangle 20">
                <a:extLst>
                  <a:ext uri="{FF2B5EF4-FFF2-40B4-BE49-F238E27FC236}">
                    <a16:creationId xmlns:a16="http://schemas.microsoft.com/office/drawing/2014/main" id="{69D881F3-C6BE-4579-AE0A-50AD396DE37C}"/>
                  </a:ext>
                </a:extLst>
              </p:cNvPr>
              <p:cNvSpPr/>
              <p:nvPr/>
            </p:nvSpPr>
            <p:spPr>
              <a:xfrm>
                <a:off x="-10047" y="1402004"/>
                <a:ext cx="517013" cy="135618"/>
              </a:xfrm>
              <a:prstGeom prst="rect">
                <a:avLst/>
              </a:prstGeom>
              <a:solidFill>
                <a:srgbClr val="1449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74B26969-EFF8-4006-9554-396A7931AB8F}"/>
                  </a:ext>
                </a:extLst>
              </p:cNvPr>
              <p:cNvSpPr/>
              <p:nvPr/>
            </p:nvSpPr>
            <p:spPr>
              <a:xfrm>
                <a:off x="599027" y="1399413"/>
                <a:ext cx="489987" cy="135618"/>
              </a:xfrm>
              <a:prstGeom prst="rect">
                <a:avLst/>
              </a:prstGeom>
              <a:solidFill>
                <a:srgbClr val="E822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1C4E6ECD-0E90-4870-A04F-E26447E09A34}"/>
                  </a:ext>
                </a:extLst>
              </p:cNvPr>
              <p:cNvSpPr/>
              <p:nvPr/>
            </p:nvSpPr>
            <p:spPr>
              <a:xfrm>
                <a:off x="1166754" y="1397813"/>
                <a:ext cx="489987" cy="135618"/>
              </a:xfrm>
              <a:prstGeom prst="rect">
                <a:avLst/>
              </a:prstGeom>
              <a:solidFill>
                <a:srgbClr val="E4B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33CE667F-57CB-420E-8E12-99C889CF3D62}"/>
                  </a:ext>
                </a:extLst>
              </p:cNvPr>
              <p:cNvSpPr/>
              <p:nvPr/>
            </p:nvSpPr>
            <p:spPr>
              <a:xfrm>
                <a:off x="1744317" y="1397813"/>
                <a:ext cx="489987" cy="135618"/>
              </a:xfrm>
              <a:prstGeom prst="rect">
                <a:avLst/>
              </a:prstGeom>
              <a:solidFill>
                <a:srgbClr val="4BA0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8A6AE963-9387-409F-ABBC-BAF72FAC43F3}"/>
                  </a:ext>
                </a:extLst>
              </p:cNvPr>
              <p:cNvSpPr/>
              <p:nvPr/>
            </p:nvSpPr>
            <p:spPr>
              <a:xfrm>
                <a:off x="2320552" y="1396598"/>
                <a:ext cx="489987" cy="135618"/>
              </a:xfrm>
              <a:prstGeom prst="rect">
                <a:avLst/>
              </a:prstGeom>
              <a:solidFill>
                <a:srgbClr val="C52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5595A764-42F2-4FD1-B574-47A2A3799686}"/>
                  </a:ext>
                </a:extLst>
              </p:cNvPr>
              <p:cNvSpPr/>
              <p:nvPr/>
            </p:nvSpPr>
            <p:spPr>
              <a:xfrm>
                <a:off x="2894092" y="1397813"/>
                <a:ext cx="489987" cy="135618"/>
              </a:xfrm>
              <a:prstGeom prst="rect">
                <a:avLst/>
              </a:prstGeom>
              <a:solidFill>
                <a:srgbClr val="EF40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CB9C1D89-4086-438E-BE6E-0FE70EAFF1E2}"/>
                  </a:ext>
                </a:extLst>
              </p:cNvPr>
              <p:cNvSpPr/>
              <p:nvPr/>
            </p:nvSpPr>
            <p:spPr>
              <a:xfrm>
                <a:off x="3467190" y="1397813"/>
                <a:ext cx="489987" cy="135618"/>
              </a:xfrm>
              <a:prstGeom prst="rect">
                <a:avLst/>
              </a:prstGeom>
              <a:solidFill>
                <a:srgbClr val="27BE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513E1F00-E099-4734-B40F-FFE4FBCDEF43}"/>
                  </a:ext>
                </a:extLst>
              </p:cNvPr>
              <p:cNvSpPr/>
              <p:nvPr/>
            </p:nvSpPr>
            <p:spPr>
              <a:xfrm>
                <a:off x="4034918" y="1397813"/>
                <a:ext cx="489987" cy="135618"/>
              </a:xfrm>
              <a:prstGeom prst="rect">
                <a:avLst/>
              </a:prstGeom>
              <a:solidFill>
                <a:srgbClr val="FAC2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4D047358-E1B9-4ACC-87AE-8770F85547E7}"/>
                  </a:ext>
                </a:extLst>
              </p:cNvPr>
              <p:cNvSpPr/>
              <p:nvPr/>
            </p:nvSpPr>
            <p:spPr>
              <a:xfrm>
                <a:off x="4605684" y="1397813"/>
                <a:ext cx="489987" cy="135618"/>
              </a:xfrm>
              <a:prstGeom prst="rect">
                <a:avLst/>
              </a:prstGeom>
              <a:solidFill>
                <a:srgbClr val="A21C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881980E1-201C-40DD-AF00-E031DCE37788}"/>
                  </a:ext>
                </a:extLst>
              </p:cNvPr>
              <p:cNvSpPr/>
              <p:nvPr/>
            </p:nvSpPr>
            <p:spPr>
              <a:xfrm>
                <a:off x="5170373" y="1396414"/>
                <a:ext cx="489987" cy="135618"/>
              </a:xfrm>
              <a:prstGeom prst="rect">
                <a:avLst/>
              </a:prstGeom>
              <a:solidFill>
                <a:srgbClr val="F26B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47363662-CAB0-4AA4-A496-6995F790182B}"/>
                  </a:ext>
                </a:extLst>
              </p:cNvPr>
              <p:cNvSpPr/>
              <p:nvPr/>
            </p:nvSpPr>
            <p:spPr>
              <a:xfrm>
                <a:off x="5735062" y="1397813"/>
                <a:ext cx="489987" cy="135618"/>
              </a:xfrm>
              <a:prstGeom prst="rect">
                <a:avLst/>
              </a:prstGeom>
              <a:solidFill>
                <a:srgbClr val="DC17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ECC7D483-52D3-4DEA-8A48-3BCD1BA20B2F}"/>
                  </a:ext>
                </a:extLst>
              </p:cNvPr>
              <p:cNvSpPr/>
              <p:nvPr/>
            </p:nvSpPr>
            <p:spPr>
              <a:xfrm>
                <a:off x="6299751" y="1397813"/>
                <a:ext cx="489987" cy="135618"/>
              </a:xfrm>
              <a:prstGeom prst="rect">
                <a:avLst/>
              </a:prstGeom>
              <a:solidFill>
                <a:srgbClr val="F99F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E9689E7D-CB4B-4664-9F13-7C0282A458A7}"/>
                  </a:ext>
                </a:extLst>
              </p:cNvPr>
              <p:cNvSpPr/>
              <p:nvPr/>
            </p:nvSpPr>
            <p:spPr>
              <a:xfrm>
                <a:off x="6859524" y="1398204"/>
                <a:ext cx="489987" cy="135618"/>
              </a:xfrm>
              <a:prstGeom prst="rect">
                <a:avLst/>
              </a:prstGeom>
              <a:solidFill>
                <a:srgbClr val="C698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69958A36-EAFA-4532-BAEA-13C979E125B4}"/>
                  </a:ext>
                </a:extLst>
              </p:cNvPr>
              <p:cNvSpPr/>
              <p:nvPr/>
            </p:nvSpPr>
            <p:spPr>
              <a:xfrm>
                <a:off x="7419298" y="1397807"/>
                <a:ext cx="489987" cy="135618"/>
              </a:xfrm>
              <a:prstGeom prst="rect">
                <a:avLst/>
              </a:prstGeom>
              <a:solidFill>
                <a:srgbClr val="4080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BD49636F-B622-4788-8099-573B373DAFEB}"/>
                  </a:ext>
                </a:extLst>
              </p:cNvPr>
              <p:cNvSpPr/>
              <p:nvPr/>
            </p:nvSpPr>
            <p:spPr>
              <a:xfrm>
                <a:off x="7971824" y="1395277"/>
                <a:ext cx="489987" cy="135618"/>
              </a:xfrm>
              <a:prstGeom prst="rect">
                <a:avLst/>
              </a:prstGeom>
              <a:solidFill>
                <a:srgbClr val="1F95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6ACFC8CB-F510-415B-B9E9-3B7D30E22EF5}"/>
                  </a:ext>
                </a:extLst>
              </p:cNvPr>
              <p:cNvSpPr/>
              <p:nvPr/>
            </p:nvSpPr>
            <p:spPr>
              <a:xfrm>
                <a:off x="8531598" y="1395275"/>
                <a:ext cx="489987" cy="135618"/>
              </a:xfrm>
              <a:prstGeom prst="rect">
                <a:avLst/>
              </a:prstGeom>
              <a:solidFill>
                <a:srgbClr val="5DBA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70FA84CC-C5BF-4868-A2BC-F83A049CD757}"/>
                  </a:ext>
                </a:extLst>
              </p:cNvPr>
              <p:cNvSpPr/>
              <p:nvPr/>
            </p:nvSpPr>
            <p:spPr>
              <a:xfrm>
                <a:off x="9087073" y="1395274"/>
                <a:ext cx="514126" cy="135618"/>
              </a:xfrm>
              <a:prstGeom prst="rect">
                <a:avLst/>
              </a:prstGeom>
              <a:solidFill>
                <a:srgbClr val="136B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38" name="TextBox 37">
            <a:extLst>
              <a:ext uri="{FF2B5EF4-FFF2-40B4-BE49-F238E27FC236}">
                <a16:creationId xmlns:a16="http://schemas.microsoft.com/office/drawing/2014/main" id="{85D9CFA5-9AF3-48EC-B8B9-DA82B4D83F9C}"/>
              </a:ext>
            </a:extLst>
          </p:cNvPr>
          <p:cNvSpPr txBox="1"/>
          <p:nvPr/>
        </p:nvSpPr>
        <p:spPr>
          <a:xfrm>
            <a:off x="603433" y="1384321"/>
            <a:ext cx="3757011" cy="369332"/>
          </a:xfrm>
          <a:prstGeom prst="rect">
            <a:avLst/>
          </a:prstGeom>
          <a:noFill/>
        </p:spPr>
        <p:txBody>
          <a:bodyPr wrap="square" rtlCol="0">
            <a:spAutoFit/>
          </a:bodyPr>
          <a:lstStyle/>
          <a:p>
            <a:r>
              <a:rPr lang="en-US" b="1" spc="130" dirty="0">
                <a:solidFill>
                  <a:srgbClr val="5191CE"/>
                </a:solidFill>
                <a:latin typeface="Arial Narrow" panose="020B0606020202030204" pitchFamily="34" charset="0"/>
              </a:rPr>
              <a:t>INLAND TRANSPORT COMMITTEE</a:t>
            </a:r>
          </a:p>
        </p:txBody>
      </p:sp>
      <p:sp>
        <p:nvSpPr>
          <p:cNvPr id="40" name="Rectangle: Rounded Corners 39">
            <a:extLst>
              <a:ext uri="{FF2B5EF4-FFF2-40B4-BE49-F238E27FC236}">
                <a16:creationId xmlns:a16="http://schemas.microsoft.com/office/drawing/2014/main" id="{1D644B9C-8C05-4142-8BBE-1907695F9D93}"/>
              </a:ext>
            </a:extLst>
          </p:cNvPr>
          <p:cNvSpPr/>
          <p:nvPr/>
        </p:nvSpPr>
        <p:spPr>
          <a:xfrm rot="10800000">
            <a:off x="596631" y="1886282"/>
            <a:ext cx="792088" cy="3799517"/>
          </a:xfrm>
          <a:prstGeom prst="roundRect">
            <a:avLst/>
          </a:prstGeom>
        </p:spPr>
        <p:style>
          <a:lnRef idx="1">
            <a:schemeClr val="dk1"/>
          </a:lnRef>
          <a:fillRef idx="2">
            <a:schemeClr val="dk1"/>
          </a:fillRef>
          <a:effectRef idx="1">
            <a:schemeClr val="dk1"/>
          </a:effectRef>
          <a:fontRef idx="minor">
            <a:schemeClr val="dk1"/>
          </a:fontRef>
        </p:style>
        <p:txBody>
          <a:bodyPr vert="vert" rtlCol="0" anchor="ctr"/>
          <a:lstStyle/>
          <a:p>
            <a:pPr algn="ctr"/>
            <a:r>
              <a:rPr lang="en-US" sz="3000" dirty="0">
                <a:solidFill>
                  <a:srgbClr val="FF0000"/>
                </a:solidFill>
              </a:rPr>
              <a:t>Actions - Technology</a:t>
            </a:r>
            <a:endParaRPr lang="en-GB" sz="3000" dirty="0">
              <a:solidFill>
                <a:srgbClr val="FF0000"/>
              </a:solidFill>
            </a:endParaRPr>
          </a:p>
        </p:txBody>
      </p:sp>
      <p:grpSp>
        <p:nvGrpSpPr>
          <p:cNvPr id="39" name="Group 38">
            <a:extLst>
              <a:ext uri="{FF2B5EF4-FFF2-40B4-BE49-F238E27FC236}">
                <a16:creationId xmlns:a16="http://schemas.microsoft.com/office/drawing/2014/main" id="{F3F559F2-101E-442D-906F-BE3044AA90DB}"/>
              </a:ext>
            </a:extLst>
          </p:cNvPr>
          <p:cNvGrpSpPr/>
          <p:nvPr/>
        </p:nvGrpSpPr>
        <p:grpSpPr>
          <a:xfrm>
            <a:off x="9165976" y="1769000"/>
            <a:ext cx="2896870" cy="2184400"/>
            <a:chOff x="0" y="0"/>
            <a:chExt cx="2896870" cy="2184400"/>
          </a:xfrm>
        </p:grpSpPr>
        <p:sp>
          <p:nvSpPr>
            <p:cNvPr id="41" name="Rounded Rectangle 1">
              <a:extLst>
                <a:ext uri="{FF2B5EF4-FFF2-40B4-BE49-F238E27FC236}">
                  <a16:creationId xmlns:a16="http://schemas.microsoft.com/office/drawing/2014/main" id="{01FF0114-560C-46DD-895B-97033FE88137}"/>
                </a:ext>
              </a:extLst>
            </p:cNvPr>
            <p:cNvSpPr/>
            <p:nvPr/>
          </p:nvSpPr>
          <p:spPr>
            <a:xfrm>
              <a:off x="0" y="0"/>
              <a:ext cx="1440160" cy="1080120"/>
            </a:xfrm>
            <a:prstGeom prst="round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r">
                <a:spcBef>
                  <a:spcPts val="0"/>
                </a:spcBef>
                <a:spcAft>
                  <a:spcPts val="0"/>
                </a:spcAft>
              </a:pPr>
              <a:r>
                <a:rPr lang="en-US" sz="1800" kern="1200">
                  <a:solidFill>
                    <a:srgbClr val="FFFFFF"/>
                  </a:solidFill>
                  <a:effectLst/>
                  <a:ea typeface="SimSun" panose="02010600030101010101" pitchFamily="2" charset="-122"/>
                  <a:cs typeface="Arial" panose="020B0604020202020204" pitchFamily="34" charset="0"/>
                </a:rPr>
                <a:t>Area</a:t>
              </a:r>
              <a:endParaRPr lang="en-US" sz="1200">
                <a:effectLst/>
                <a:latin typeface="Times New Roman" panose="02020603050405020304" pitchFamily="18" charset="0"/>
                <a:ea typeface="SimSun" panose="02010600030101010101" pitchFamily="2" charset="-122"/>
              </a:endParaRPr>
            </a:p>
            <a:p>
              <a:pPr marL="0" marR="0">
                <a:spcBef>
                  <a:spcPts val="0"/>
                </a:spcBef>
                <a:spcAft>
                  <a:spcPts val="0"/>
                </a:spcAft>
              </a:pPr>
              <a:r>
                <a:rPr lang="en-US" sz="1800" kern="1200">
                  <a:solidFill>
                    <a:srgbClr val="FFFFFF"/>
                  </a:solidFill>
                  <a:effectLst/>
                  <a:ea typeface="SimSun" panose="02010600030101010101" pitchFamily="2" charset="-122"/>
                  <a:cs typeface="Arial" panose="020B0604020202020204" pitchFamily="34" charset="0"/>
                </a:rPr>
                <a:t>Pillar</a:t>
              </a:r>
              <a:endParaRPr lang="en-US" sz="1200">
                <a:effectLst/>
                <a:latin typeface="Times New Roman" panose="02020603050405020304" pitchFamily="18" charset="0"/>
                <a:ea typeface="SimSun" panose="02010600030101010101" pitchFamily="2" charset="-122"/>
              </a:endParaRPr>
            </a:p>
          </p:txBody>
        </p:sp>
        <p:sp>
          <p:nvSpPr>
            <p:cNvPr id="43" name="Rounded Rectangle 2">
              <a:extLst>
                <a:ext uri="{FF2B5EF4-FFF2-40B4-BE49-F238E27FC236}">
                  <a16:creationId xmlns:a16="http://schemas.microsoft.com/office/drawing/2014/main" id="{C00CA307-720D-4232-9534-591E83020138}"/>
                </a:ext>
              </a:extLst>
            </p:cNvPr>
            <p:cNvSpPr/>
            <p:nvPr/>
          </p:nvSpPr>
          <p:spPr>
            <a:xfrm>
              <a:off x="1447800" y="0"/>
              <a:ext cx="1439545" cy="1079500"/>
            </a:xfrm>
            <a:prstGeom prst="round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3000" kern="1200">
                  <a:solidFill>
                    <a:srgbClr val="FFFFFF"/>
                  </a:solidFill>
                  <a:effectLst/>
                  <a:ea typeface="SimSun" panose="02010600030101010101" pitchFamily="2" charset="-122"/>
                  <a:cs typeface="Arial" panose="020B0604020202020204" pitchFamily="34" charset="0"/>
                </a:rPr>
                <a:t>T</a:t>
              </a:r>
              <a:r>
                <a:rPr lang="en-US" sz="1600" kern="1200">
                  <a:solidFill>
                    <a:srgbClr val="FFFFFF"/>
                  </a:solidFill>
                  <a:effectLst/>
                  <a:ea typeface="SimSun" panose="02010600030101010101" pitchFamily="2" charset="-122"/>
                  <a:cs typeface="Arial" panose="020B0604020202020204" pitchFamily="34" charset="0"/>
                </a:rPr>
                <a:t>echnology</a:t>
              </a:r>
              <a:endParaRPr lang="en-US" sz="1200">
                <a:effectLst/>
                <a:latin typeface="Times New Roman" panose="02020603050405020304" pitchFamily="18" charset="0"/>
                <a:ea typeface="SimSun" panose="02010600030101010101" pitchFamily="2" charset="-122"/>
              </a:endParaRPr>
            </a:p>
          </p:txBody>
        </p:sp>
        <p:cxnSp>
          <p:nvCxnSpPr>
            <p:cNvPr id="45" name="Straight Connector 44">
              <a:extLst>
                <a:ext uri="{FF2B5EF4-FFF2-40B4-BE49-F238E27FC236}">
                  <a16:creationId xmlns:a16="http://schemas.microsoft.com/office/drawing/2014/main" id="{FAA93DC0-0793-44C9-B3AA-758D98342DCE}"/>
                </a:ext>
              </a:extLst>
            </p:cNvPr>
            <p:cNvCxnSpPr/>
            <p:nvPr/>
          </p:nvCxnSpPr>
          <p:spPr>
            <a:xfrm>
              <a:off x="76200" y="38100"/>
              <a:ext cx="1296035" cy="998855"/>
            </a:xfrm>
            <a:prstGeom prst="line">
              <a:avLst/>
            </a:prstGeom>
            <a:ln w="285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46" name="Rounded Rectangle 12">
              <a:extLst>
                <a:ext uri="{FF2B5EF4-FFF2-40B4-BE49-F238E27FC236}">
                  <a16:creationId xmlns:a16="http://schemas.microsoft.com/office/drawing/2014/main" id="{22ECD8F7-E951-46DF-8A48-14436D74ECCC}"/>
                </a:ext>
              </a:extLst>
            </p:cNvPr>
            <p:cNvSpPr/>
            <p:nvPr/>
          </p:nvSpPr>
          <p:spPr>
            <a:xfrm>
              <a:off x="9525" y="1104900"/>
              <a:ext cx="1439545" cy="1079500"/>
            </a:xfrm>
            <a:prstGeom prst="round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800" kern="1200">
                  <a:solidFill>
                    <a:srgbClr val="FFFFFF"/>
                  </a:solidFill>
                  <a:effectLst/>
                  <a:ea typeface="SimSun" panose="02010600030101010101" pitchFamily="2" charset="-122"/>
                  <a:cs typeface="Arial" panose="020B0604020202020204" pitchFamily="34" charset="0"/>
                </a:rPr>
                <a:t>Safe vehicle</a:t>
              </a:r>
              <a:endParaRPr lang="en-US" sz="1200">
                <a:effectLst/>
                <a:latin typeface="Times New Roman" panose="02020603050405020304" pitchFamily="18" charset="0"/>
                <a:ea typeface="SimSun" panose="02010600030101010101" pitchFamily="2" charset="-122"/>
              </a:endParaRPr>
            </a:p>
          </p:txBody>
        </p:sp>
        <p:sp>
          <p:nvSpPr>
            <p:cNvPr id="47" name="Rounded Rectangle 13">
              <a:extLst>
                <a:ext uri="{FF2B5EF4-FFF2-40B4-BE49-F238E27FC236}">
                  <a16:creationId xmlns:a16="http://schemas.microsoft.com/office/drawing/2014/main" id="{8A05044A-1565-4605-9217-AE178E407634}"/>
                </a:ext>
              </a:extLst>
            </p:cNvPr>
            <p:cNvSpPr/>
            <p:nvPr/>
          </p:nvSpPr>
          <p:spPr>
            <a:xfrm>
              <a:off x="1457325" y="1104900"/>
              <a:ext cx="1439545" cy="1079500"/>
            </a:xfrm>
            <a:prstGeom prst="round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300" kern="1200">
                  <a:solidFill>
                    <a:srgbClr val="FFFFFF"/>
                  </a:solidFill>
                  <a:effectLst/>
                  <a:ea typeface="SimSun" panose="02010600030101010101" pitchFamily="2" charset="-122"/>
                  <a:cs typeface="Arial" panose="020B0604020202020204" pitchFamily="34" charset="0"/>
                </a:rPr>
                <a:t>Supportive tech-nology and equ-ipment, compli-ance reminders </a:t>
              </a:r>
              <a:endParaRPr lang="en-US" sz="1200">
                <a:effectLst/>
                <a:latin typeface="Times New Roman" panose="02020603050405020304" pitchFamily="18" charset="0"/>
                <a:ea typeface="SimSun" panose="02010600030101010101" pitchFamily="2" charset="-122"/>
              </a:endParaRPr>
            </a:p>
          </p:txBody>
        </p:sp>
      </p:grpSp>
    </p:spTree>
    <p:extLst>
      <p:ext uri="{BB962C8B-B14F-4D97-AF65-F5344CB8AC3E}">
        <p14:creationId xmlns:p14="http://schemas.microsoft.com/office/powerpoint/2010/main" val="15907306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4"/>
          <p:cNvSpPr txBox="1">
            <a:spLocks/>
          </p:cNvSpPr>
          <p:nvPr/>
        </p:nvSpPr>
        <p:spPr>
          <a:xfrm>
            <a:off x="2790278" y="320517"/>
            <a:ext cx="8805091" cy="992195"/>
          </a:xfrm>
          <a:prstGeom prst="rect">
            <a:avLst/>
          </a:prstGeom>
        </p:spPr>
        <p:txBody>
          <a:bodyPr anchor="ctr">
            <a:normAutofit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r>
              <a:rPr lang="en-US" altLang="en-US" sz="3200" b="1" i="1" dirty="0">
                <a:solidFill>
                  <a:srgbClr val="0563C1"/>
                </a:solidFill>
                <a:latin typeface="Garamond" panose="02020404030301010803" pitchFamily="18" charset="0"/>
              </a:rPr>
              <a:t>81st ITC Plenary: A turning point – </a:t>
            </a:r>
          </a:p>
          <a:p>
            <a:pPr algn="r"/>
            <a:r>
              <a:rPr lang="en-US" altLang="en-US" sz="3200" b="1" i="1" dirty="0">
                <a:solidFill>
                  <a:srgbClr val="0563C1"/>
                </a:solidFill>
                <a:latin typeface="Garamond" panose="02020404030301010803" pitchFamily="18" charset="0"/>
              </a:rPr>
              <a:t>Adoption of ITC Strategy 2030 </a:t>
            </a:r>
            <a:endParaRPr lang="en-US" sz="2400" spc="50" dirty="0">
              <a:solidFill>
                <a:srgbClr val="3E8EDE"/>
              </a:solidFill>
              <a:latin typeface="Arial" panose="020B0604020202020204" pitchFamily="34" charset="0"/>
              <a:cs typeface="Arial" panose="020B0604020202020204" pitchFamily="34" charset="0"/>
            </a:endParaRPr>
          </a:p>
        </p:txBody>
      </p:sp>
      <p:sp>
        <p:nvSpPr>
          <p:cNvPr id="3" name="Slide Number Placeholder 2"/>
          <p:cNvSpPr>
            <a:spLocks noGrp="1"/>
          </p:cNvSpPr>
          <p:nvPr>
            <p:ph type="sldNum" sz="quarter" idx="12"/>
          </p:nvPr>
        </p:nvSpPr>
        <p:spPr/>
        <p:txBody>
          <a:bodyPr/>
          <a:lstStyle/>
          <a:p>
            <a:fld id="{FEB09506-28EA-4C19-A061-02E7C9DE017B}" type="slidenum">
              <a:rPr lang="en-US" smtClean="0"/>
              <a:t>2</a:t>
            </a:fld>
            <a:endParaRPr lang="en-US"/>
          </a:p>
        </p:txBody>
      </p:sp>
      <p:pic>
        <p:nvPicPr>
          <p:cNvPr id="17" name="Picture 16">
            <a:extLst>
              <a:ext uri="{FF2B5EF4-FFF2-40B4-BE49-F238E27FC236}">
                <a16:creationId xmlns:a16="http://schemas.microsoft.com/office/drawing/2014/main" id="{FFC15804-7500-42C9-827D-5C2BA7A7CA1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63553" y="6448971"/>
            <a:ext cx="1077698" cy="330872"/>
          </a:xfrm>
          <a:prstGeom prst="rect">
            <a:avLst/>
          </a:prstGeom>
        </p:spPr>
      </p:pic>
      <p:grpSp>
        <p:nvGrpSpPr>
          <p:cNvPr id="18" name="Group 17">
            <a:extLst>
              <a:ext uri="{FF2B5EF4-FFF2-40B4-BE49-F238E27FC236}">
                <a16:creationId xmlns:a16="http://schemas.microsoft.com/office/drawing/2014/main" id="{B788101B-A04C-4A29-A0A4-4932F0B2E36F}"/>
              </a:ext>
            </a:extLst>
          </p:cNvPr>
          <p:cNvGrpSpPr/>
          <p:nvPr/>
        </p:nvGrpSpPr>
        <p:grpSpPr>
          <a:xfrm rot="10800000" flipV="1">
            <a:off x="4360444" y="1413456"/>
            <a:ext cx="7147376" cy="326409"/>
            <a:chOff x="0" y="1472510"/>
            <a:chExt cx="9601200" cy="257954"/>
          </a:xfrm>
        </p:grpSpPr>
        <p:sp>
          <p:nvSpPr>
            <p:cNvPr id="19" name="Rectangle 18">
              <a:extLst>
                <a:ext uri="{FF2B5EF4-FFF2-40B4-BE49-F238E27FC236}">
                  <a16:creationId xmlns:a16="http://schemas.microsoft.com/office/drawing/2014/main" id="{41A84C10-2FB0-4C11-9CC7-9E33F6667486}"/>
                </a:ext>
              </a:extLst>
            </p:cNvPr>
            <p:cNvSpPr/>
            <p:nvPr/>
          </p:nvSpPr>
          <p:spPr>
            <a:xfrm>
              <a:off x="0" y="1472510"/>
              <a:ext cx="9601200" cy="2579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nvGrpSpPr>
            <p:cNvPr id="20" name="Group 19">
              <a:extLst>
                <a:ext uri="{FF2B5EF4-FFF2-40B4-BE49-F238E27FC236}">
                  <a16:creationId xmlns:a16="http://schemas.microsoft.com/office/drawing/2014/main" id="{8AC54BA9-C414-4D2A-8092-7008EDEF1BC4}"/>
                </a:ext>
              </a:extLst>
            </p:cNvPr>
            <p:cNvGrpSpPr/>
            <p:nvPr/>
          </p:nvGrpSpPr>
          <p:grpSpPr>
            <a:xfrm>
              <a:off x="0" y="1533803"/>
              <a:ext cx="9601200" cy="142344"/>
              <a:chOff x="-10047" y="1395274"/>
              <a:chExt cx="9611246" cy="142348"/>
            </a:xfrm>
          </p:grpSpPr>
          <p:sp>
            <p:nvSpPr>
              <p:cNvPr id="21" name="Rectangle 20">
                <a:extLst>
                  <a:ext uri="{FF2B5EF4-FFF2-40B4-BE49-F238E27FC236}">
                    <a16:creationId xmlns:a16="http://schemas.microsoft.com/office/drawing/2014/main" id="{69D881F3-C6BE-4579-AE0A-50AD396DE37C}"/>
                  </a:ext>
                </a:extLst>
              </p:cNvPr>
              <p:cNvSpPr/>
              <p:nvPr/>
            </p:nvSpPr>
            <p:spPr>
              <a:xfrm>
                <a:off x="-10047" y="1402004"/>
                <a:ext cx="517013" cy="135618"/>
              </a:xfrm>
              <a:prstGeom prst="rect">
                <a:avLst/>
              </a:prstGeom>
              <a:solidFill>
                <a:srgbClr val="1449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74B26969-EFF8-4006-9554-396A7931AB8F}"/>
                  </a:ext>
                </a:extLst>
              </p:cNvPr>
              <p:cNvSpPr/>
              <p:nvPr/>
            </p:nvSpPr>
            <p:spPr>
              <a:xfrm>
                <a:off x="599027" y="1399413"/>
                <a:ext cx="489987" cy="135618"/>
              </a:xfrm>
              <a:prstGeom prst="rect">
                <a:avLst/>
              </a:prstGeom>
              <a:solidFill>
                <a:srgbClr val="E822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1C4E6ECD-0E90-4870-A04F-E26447E09A34}"/>
                  </a:ext>
                </a:extLst>
              </p:cNvPr>
              <p:cNvSpPr/>
              <p:nvPr/>
            </p:nvSpPr>
            <p:spPr>
              <a:xfrm>
                <a:off x="1166754" y="1397813"/>
                <a:ext cx="489987" cy="135618"/>
              </a:xfrm>
              <a:prstGeom prst="rect">
                <a:avLst/>
              </a:prstGeom>
              <a:solidFill>
                <a:srgbClr val="E4B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33CE667F-57CB-420E-8E12-99C889CF3D62}"/>
                  </a:ext>
                </a:extLst>
              </p:cNvPr>
              <p:cNvSpPr/>
              <p:nvPr/>
            </p:nvSpPr>
            <p:spPr>
              <a:xfrm>
                <a:off x="1744317" y="1397813"/>
                <a:ext cx="489987" cy="135618"/>
              </a:xfrm>
              <a:prstGeom prst="rect">
                <a:avLst/>
              </a:prstGeom>
              <a:solidFill>
                <a:srgbClr val="4BA0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8A6AE963-9387-409F-ABBC-BAF72FAC43F3}"/>
                  </a:ext>
                </a:extLst>
              </p:cNvPr>
              <p:cNvSpPr/>
              <p:nvPr/>
            </p:nvSpPr>
            <p:spPr>
              <a:xfrm>
                <a:off x="2320552" y="1396598"/>
                <a:ext cx="489987" cy="135618"/>
              </a:xfrm>
              <a:prstGeom prst="rect">
                <a:avLst/>
              </a:prstGeom>
              <a:solidFill>
                <a:srgbClr val="C52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5595A764-42F2-4FD1-B574-47A2A3799686}"/>
                  </a:ext>
                </a:extLst>
              </p:cNvPr>
              <p:cNvSpPr/>
              <p:nvPr/>
            </p:nvSpPr>
            <p:spPr>
              <a:xfrm>
                <a:off x="2894092" y="1397813"/>
                <a:ext cx="489987" cy="135618"/>
              </a:xfrm>
              <a:prstGeom prst="rect">
                <a:avLst/>
              </a:prstGeom>
              <a:solidFill>
                <a:srgbClr val="EF40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CB9C1D89-4086-438E-BE6E-0FE70EAFF1E2}"/>
                  </a:ext>
                </a:extLst>
              </p:cNvPr>
              <p:cNvSpPr/>
              <p:nvPr/>
            </p:nvSpPr>
            <p:spPr>
              <a:xfrm>
                <a:off x="3467190" y="1397813"/>
                <a:ext cx="489987" cy="135618"/>
              </a:xfrm>
              <a:prstGeom prst="rect">
                <a:avLst/>
              </a:prstGeom>
              <a:solidFill>
                <a:srgbClr val="27BE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513E1F00-E099-4734-B40F-FFE4FBCDEF43}"/>
                  </a:ext>
                </a:extLst>
              </p:cNvPr>
              <p:cNvSpPr/>
              <p:nvPr/>
            </p:nvSpPr>
            <p:spPr>
              <a:xfrm>
                <a:off x="4034918" y="1397813"/>
                <a:ext cx="489987" cy="135618"/>
              </a:xfrm>
              <a:prstGeom prst="rect">
                <a:avLst/>
              </a:prstGeom>
              <a:solidFill>
                <a:srgbClr val="FAC2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4D047358-E1B9-4ACC-87AE-8770F85547E7}"/>
                  </a:ext>
                </a:extLst>
              </p:cNvPr>
              <p:cNvSpPr/>
              <p:nvPr/>
            </p:nvSpPr>
            <p:spPr>
              <a:xfrm>
                <a:off x="4605684" y="1397813"/>
                <a:ext cx="489987" cy="135618"/>
              </a:xfrm>
              <a:prstGeom prst="rect">
                <a:avLst/>
              </a:prstGeom>
              <a:solidFill>
                <a:srgbClr val="A21C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881980E1-201C-40DD-AF00-E031DCE37788}"/>
                  </a:ext>
                </a:extLst>
              </p:cNvPr>
              <p:cNvSpPr/>
              <p:nvPr/>
            </p:nvSpPr>
            <p:spPr>
              <a:xfrm>
                <a:off x="5170373" y="1396414"/>
                <a:ext cx="489987" cy="135618"/>
              </a:xfrm>
              <a:prstGeom prst="rect">
                <a:avLst/>
              </a:prstGeom>
              <a:solidFill>
                <a:srgbClr val="F26B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47363662-CAB0-4AA4-A496-6995F790182B}"/>
                  </a:ext>
                </a:extLst>
              </p:cNvPr>
              <p:cNvSpPr/>
              <p:nvPr/>
            </p:nvSpPr>
            <p:spPr>
              <a:xfrm>
                <a:off x="5735062" y="1397813"/>
                <a:ext cx="489987" cy="135618"/>
              </a:xfrm>
              <a:prstGeom prst="rect">
                <a:avLst/>
              </a:prstGeom>
              <a:solidFill>
                <a:srgbClr val="DC17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ECC7D483-52D3-4DEA-8A48-3BCD1BA20B2F}"/>
                  </a:ext>
                </a:extLst>
              </p:cNvPr>
              <p:cNvSpPr/>
              <p:nvPr/>
            </p:nvSpPr>
            <p:spPr>
              <a:xfrm>
                <a:off x="6299751" y="1397813"/>
                <a:ext cx="489987" cy="135618"/>
              </a:xfrm>
              <a:prstGeom prst="rect">
                <a:avLst/>
              </a:prstGeom>
              <a:solidFill>
                <a:srgbClr val="F99F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E9689E7D-CB4B-4664-9F13-7C0282A458A7}"/>
                  </a:ext>
                </a:extLst>
              </p:cNvPr>
              <p:cNvSpPr/>
              <p:nvPr/>
            </p:nvSpPr>
            <p:spPr>
              <a:xfrm>
                <a:off x="6859524" y="1398204"/>
                <a:ext cx="489987" cy="135618"/>
              </a:xfrm>
              <a:prstGeom prst="rect">
                <a:avLst/>
              </a:prstGeom>
              <a:solidFill>
                <a:srgbClr val="C698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69958A36-EAFA-4532-BAEA-13C979E125B4}"/>
                  </a:ext>
                </a:extLst>
              </p:cNvPr>
              <p:cNvSpPr/>
              <p:nvPr/>
            </p:nvSpPr>
            <p:spPr>
              <a:xfrm>
                <a:off x="7419298" y="1397807"/>
                <a:ext cx="489987" cy="135618"/>
              </a:xfrm>
              <a:prstGeom prst="rect">
                <a:avLst/>
              </a:prstGeom>
              <a:solidFill>
                <a:srgbClr val="4080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BD49636F-B622-4788-8099-573B373DAFEB}"/>
                  </a:ext>
                </a:extLst>
              </p:cNvPr>
              <p:cNvSpPr/>
              <p:nvPr/>
            </p:nvSpPr>
            <p:spPr>
              <a:xfrm>
                <a:off x="7971824" y="1395277"/>
                <a:ext cx="489987" cy="135618"/>
              </a:xfrm>
              <a:prstGeom prst="rect">
                <a:avLst/>
              </a:prstGeom>
              <a:solidFill>
                <a:srgbClr val="1F95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6ACFC8CB-F510-415B-B9E9-3B7D30E22EF5}"/>
                  </a:ext>
                </a:extLst>
              </p:cNvPr>
              <p:cNvSpPr/>
              <p:nvPr/>
            </p:nvSpPr>
            <p:spPr>
              <a:xfrm>
                <a:off x="8531598" y="1395275"/>
                <a:ext cx="489987" cy="135618"/>
              </a:xfrm>
              <a:prstGeom prst="rect">
                <a:avLst/>
              </a:prstGeom>
              <a:solidFill>
                <a:srgbClr val="5DBA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70FA84CC-C5BF-4868-A2BC-F83A049CD757}"/>
                  </a:ext>
                </a:extLst>
              </p:cNvPr>
              <p:cNvSpPr/>
              <p:nvPr/>
            </p:nvSpPr>
            <p:spPr>
              <a:xfrm>
                <a:off x="9087073" y="1395274"/>
                <a:ext cx="514126" cy="135618"/>
              </a:xfrm>
              <a:prstGeom prst="rect">
                <a:avLst/>
              </a:prstGeom>
              <a:solidFill>
                <a:srgbClr val="136B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38" name="TextBox 37">
            <a:extLst>
              <a:ext uri="{FF2B5EF4-FFF2-40B4-BE49-F238E27FC236}">
                <a16:creationId xmlns:a16="http://schemas.microsoft.com/office/drawing/2014/main" id="{85D9CFA5-9AF3-48EC-B8B9-DA82B4D83F9C}"/>
              </a:ext>
            </a:extLst>
          </p:cNvPr>
          <p:cNvSpPr txBox="1"/>
          <p:nvPr/>
        </p:nvSpPr>
        <p:spPr>
          <a:xfrm>
            <a:off x="603433" y="1384321"/>
            <a:ext cx="3757011" cy="369332"/>
          </a:xfrm>
          <a:prstGeom prst="rect">
            <a:avLst/>
          </a:prstGeom>
          <a:noFill/>
        </p:spPr>
        <p:txBody>
          <a:bodyPr wrap="square" rtlCol="0">
            <a:spAutoFit/>
          </a:bodyPr>
          <a:lstStyle/>
          <a:p>
            <a:r>
              <a:rPr lang="en-US" b="1" spc="130" dirty="0">
                <a:solidFill>
                  <a:srgbClr val="5191CE"/>
                </a:solidFill>
                <a:latin typeface="Arial Narrow" panose="020B0606020202030204" pitchFamily="34" charset="0"/>
              </a:rPr>
              <a:t>INLAND TRANSPORT COMMITTEE</a:t>
            </a:r>
          </a:p>
        </p:txBody>
      </p:sp>
      <p:pic>
        <p:nvPicPr>
          <p:cNvPr id="2" name="Picture 1">
            <a:extLst>
              <a:ext uri="{FF2B5EF4-FFF2-40B4-BE49-F238E27FC236}">
                <a16:creationId xmlns:a16="http://schemas.microsoft.com/office/drawing/2014/main" id="{258A65E3-FED7-419B-9CFB-247D2C6BB5C7}"/>
              </a:ext>
            </a:extLst>
          </p:cNvPr>
          <p:cNvPicPr>
            <a:picLocks noChangeAspect="1"/>
          </p:cNvPicPr>
          <p:nvPr/>
        </p:nvPicPr>
        <p:blipFill>
          <a:blip r:embed="rId3"/>
          <a:stretch>
            <a:fillRect/>
          </a:stretch>
        </p:blipFill>
        <p:spPr>
          <a:xfrm>
            <a:off x="1169907" y="1119231"/>
            <a:ext cx="9250442" cy="5396985"/>
          </a:xfrm>
          <a:prstGeom prst="rect">
            <a:avLst/>
          </a:prstGeom>
        </p:spPr>
      </p:pic>
    </p:spTree>
    <p:extLst>
      <p:ext uri="{BB962C8B-B14F-4D97-AF65-F5344CB8AC3E}">
        <p14:creationId xmlns:p14="http://schemas.microsoft.com/office/powerpoint/2010/main" val="233602732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4"/>
          <p:cNvSpPr txBox="1">
            <a:spLocks/>
          </p:cNvSpPr>
          <p:nvPr/>
        </p:nvSpPr>
        <p:spPr>
          <a:xfrm>
            <a:off x="2790278" y="320517"/>
            <a:ext cx="8805091" cy="992195"/>
          </a:xfrm>
          <a:prstGeom prst="rect">
            <a:avLst/>
          </a:prstGeom>
        </p:spPr>
        <p:txBody>
          <a:bodyPr anchor="ctr">
            <a:normAutofit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r>
              <a:rPr lang="en-US" altLang="en-US" sz="3200" b="1" i="1" dirty="0">
                <a:solidFill>
                  <a:srgbClr val="0563C1"/>
                </a:solidFill>
                <a:latin typeface="Garamond" panose="02020404030301010803" pitchFamily="18" charset="0"/>
              </a:rPr>
              <a:t>Draft ITC Recommendations for enhancing National Road Safety Systems</a:t>
            </a:r>
          </a:p>
          <a:p>
            <a:pPr algn="r"/>
            <a:endParaRPr lang="en-US" sz="2400" spc="50" dirty="0">
              <a:solidFill>
                <a:srgbClr val="3E8EDE"/>
              </a:solidFill>
              <a:latin typeface="Arial" panose="020B0604020202020204" pitchFamily="34" charset="0"/>
              <a:cs typeface="Arial" panose="020B0604020202020204" pitchFamily="34" charset="0"/>
            </a:endParaRPr>
          </a:p>
        </p:txBody>
      </p:sp>
      <p:sp>
        <p:nvSpPr>
          <p:cNvPr id="3" name="Slide Number Placeholder 2"/>
          <p:cNvSpPr>
            <a:spLocks noGrp="1"/>
          </p:cNvSpPr>
          <p:nvPr>
            <p:ph type="sldNum" sz="quarter" idx="12"/>
          </p:nvPr>
        </p:nvSpPr>
        <p:spPr/>
        <p:txBody>
          <a:bodyPr/>
          <a:lstStyle/>
          <a:p>
            <a:fld id="{FEB09506-28EA-4C19-A061-02E7C9DE017B}" type="slidenum">
              <a:rPr lang="en-US" smtClean="0"/>
              <a:t>20</a:t>
            </a:fld>
            <a:endParaRPr lang="en-US"/>
          </a:p>
        </p:txBody>
      </p:sp>
      <p:pic>
        <p:nvPicPr>
          <p:cNvPr id="17" name="Picture 16">
            <a:extLst>
              <a:ext uri="{FF2B5EF4-FFF2-40B4-BE49-F238E27FC236}">
                <a16:creationId xmlns:a16="http://schemas.microsoft.com/office/drawing/2014/main" id="{FFC15804-7500-42C9-827D-5C2BA7A7CA1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63553" y="6448971"/>
            <a:ext cx="1077698" cy="330872"/>
          </a:xfrm>
          <a:prstGeom prst="rect">
            <a:avLst/>
          </a:prstGeom>
        </p:spPr>
      </p:pic>
      <p:grpSp>
        <p:nvGrpSpPr>
          <p:cNvPr id="18" name="Group 17">
            <a:extLst>
              <a:ext uri="{FF2B5EF4-FFF2-40B4-BE49-F238E27FC236}">
                <a16:creationId xmlns:a16="http://schemas.microsoft.com/office/drawing/2014/main" id="{B788101B-A04C-4A29-A0A4-4932F0B2E36F}"/>
              </a:ext>
            </a:extLst>
          </p:cNvPr>
          <p:cNvGrpSpPr/>
          <p:nvPr/>
        </p:nvGrpSpPr>
        <p:grpSpPr>
          <a:xfrm rot="10800000" flipV="1">
            <a:off x="4360444" y="1413456"/>
            <a:ext cx="7147376" cy="326409"/>
            <a:chOff x="0" y="1472510"/>
            <a:chExt cx="9601200" cy="257954"/>
          </a:xfrm>
        </p:grpSpPr>
        <p:sp>
          <p:nvSpPr>
            <p:cNvPr id="19" name="Rectangle 18">
              <a:extLst>
                <a:ext uri="{FF2B5EF4-FFF2-40B4-BE49-F238E27FC236}">
                  <a16:creationId xmlns:a16="http://schemas.microsoft.com/office/drawing/2014/main" id="{41A84C10-2FB0-4C11-9CC7-9E33F6667486}"/>
                </a:ext>
              </a:extLst>
            </p:cNvPr>
            <p:cNvSpPr/>
            <p:nvPr/>
          </p:nvSpPr>
          <p:spPr>
            <a:xfrm>
              <a:off x="0" y="1472510"/>
              <a:ext cx="9601200" cy="2579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nvGrpSpPr>
            <p:cNvPr id="20" name="Group 19">
              <a:extLst>
                <a:ext uri="{FF2B5EF4-FFF2-40B4-BE49-F238E27FC236}">
                  <a16:creationId xmlns:a16="http://schemas.microsoft.com/office/drawing/2014/main" id="{8AC54BA9-C414-4D2A-8092-7008EDEF1BC4}"/>
                </a:ext>
              </a:extLst>
            </p:cNvPr>
            <p:cNvGrpSpPr/>
            <p:nvPr/>
          </p:nvGrpSpPr>
          <p:grpSpPr>
            <a:xfrm>
              <a:off x="0" y="1533803"/>
              <a:ext cx="9601200" cy="142344"/>
              <a:chOff x="-10047" y="1395274"/>
              <a:chExt cx="9611246" cy="142348"/>
            </a:xfrm>
          </p:grpSpPr>
          <p:sp>
            <p:nvSpPr>
              <p:cNvPr id="21" name="Rectangle 20">
                <a:extLst>
                  <a:ext uri="{FF2B5EF4-FFF2-40B4-BE49-F238E27FC236}">
                    <a16:creationId xmlns:a16="http://schemas.microsoft.com/office/drawing/2014/main" id="{69D881F3-C6BE-4579-AE0A-50AD396DE37C}"/>
                  </a:ext>
                </a:extLst>
              </p:cNvPr>
              <p:cNvSpPr/>
              <p:nvPr/>
            </p:nvSpPr>
            <p:spPr>
              <a:xfrm>
                <a:off x="-10047" y="1402004"/>
                <a:ext cx="517013" cy="135618"/>
              </a:xfrm>
              <a:prstGeom prst="rect">
                <a:avLst/>
              </a:prstGeom>
              <a:solidFill>
                <a:srgbClr val="1449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74B26969-EFF8-4006-9554-396A7931AB8F}"/>
                  </a:ext>
                </a:extLst>
              </p:cNvPr>
              <p:cNvSpPr/>
              <p:nvPr/>
            </p:nvSpPr>
            <p:spPr>
              <a:xfrm>
                <a:off x="599027" y="1399413"/>
                <a:ext cx="489987" cy="135618"/>
              </a:xfrm>
              <a:prstGeom prst="rect">
                <a:avLst/>
              </a:prstGeom>
              <a:solidFill>
                <a:srgbClr val="E822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1C4E6ECD-0E90-4870-A04F-E26447E09A34}"/>
                  </a:ext>
                </a:extLst>
              </p:cNvPr>
              <p:cNvSpPr/>
              <p:nvPr/>
            </p:nvSpPr>
            <p:spPr>
              <a:xfrm>
                <a:off x="1166754" y="1397813"/>
                <a:ext cx="489987" cy="135618"/>
              </a:xfrm>
              <a:prstGeom prst="rect">
                <a:avLst/>
              </a:prstGeom>
              <a:solidFill>
                <a:srgbClr val="E4B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33CE667F-57CB-420E-8E12-99C889CF3D62}"/>
                  </a:ext>
                </a:extLst>
              </p:cNvPr>
              <p:cNvSpPr/>
              <p:nvPr/>
            </p:nvSpPr>
            <p:spPr>
              <a:xfrm>
                <a:off x="1744317" y="1397813"/>
                <a:ext cx="489987" cy="135618"/>
              </a:xfrm>
              <a:prstGeom prst="rect">
                <a:avLst/>
              </a:prstGeom>
              <a:solidFill>
                <a:srgbClr val="4BA0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8A6AE963-9387-409F-ABBC-BAF72FAC43F3}"/>
                  </a:ext>
                </a:extLst>
              </p:cNvPr>
              <p:cNvSpPr/>
              <p:nvPr/>
            </p:nvSpPr>
            <p:spPr>
              <a:xfrm>
                <a:off x="2320552" y="1396598"/>
                <a:ext cx="489987" cy="135618"/>
              </a:xfrm>
              <a:prstGeom prst="rect">
                <a:avLst/>
              </a:prstGeom>
              <a:solidFill>
                <a:srgbClr val="C52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5595A764-42F2-4FD1-B574-47A2A3799686}"/>
                  </a:ext>
                </a:extLst>
              </p:cNvPr>
              <p:cNvSpPr/>
              <p:nvPr/>
            </p:nvSpPr>
            <p:spPr>
              <a:xfrm>
                <a:off x="2894092" y="1397813"/>
                <a:ext cx="489987" cy="135618"/>
              </a:xfrm>
              <a:prstGeom prst="rect">
                <a:avLst/>
              </a:prstGeom>
              <a:solidFill>
                <a:srgbClr val="EF40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CB9C1D89-4086-438E-BE6E-0FE70EAFF1E2}"/>
                  </a:ext>
                </a:extLst>
              </p:cNvPr>
              <p:cNvSpPr/>
              <p:nvPr/>
            </p:nvSpPr>
            <p:spPr>
              <a:xfrm>
                <a:off x="3467190" y="1397813"/>
                <a:ext cx="489987" cy="135618"/>
              </a:xfrm>
              <a:prstGeom prst="rect">
                <a:avLst/>
              </a:prstGeom>
              <a:solidFill>
                <a:srgbClr val="27BE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513E1F00-E099-4734-B40F-FFE4FBCDEF43}"/>
                  </a:ext>
                </a:extLst>
              </p:cNvPr>
              <p:cNvSpPr/>
              <p:nvPr/>
            </p:nvSpPr>
            <p:spPr>
              <a:xfrm>
                <a:off x="4034918" y="1397813"/>
                <a:ext cx="489987" cy="135618"/>
              </a:xfrm>
              <a:prstGeom prst="rect">
                <a:avLst/>
              </a:prstGeom>
              <a:solidFill>
                <a:srgbClr val="FAC2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4D047358-E1B9-4ACC-87AE-8770F85547E7}"/>
                  </a:ext>
                </a:extLst>
              </p:cNvPr>
              <p:cNvSpPr/>
              <p:nvPr/>
            </p:nvSpPr>
            <p:spPr>
              <a:xfrm>
                <a:off x="4605684" y="1397813"/>
                <a:ext cx="489987" cy="135618"/>
              </a:xfrm>
              <a:prstGeom prst="rect">
                <a:avLst/>
              </a:prstGeom>
              <a:solidFill>
                <a:srgbClr val="A21C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881980E1-201C-40DD-AF00-E031DCE37788}"/>
                  </a:ext>
                </a:extLst>
              </p:cNvPr>
              <p:cNvSpPr/>
              <p:nvPr/>
            </p:nvSpPr>
            <p:spPr>
              <a:xfrm>
                <a:off x="5170373" y="1396414"/>
                <a:ext cx="489987" cy="135618"/>
              </a:xfrm>
              <a:prstGeom prst="rect">
                <a:avLst/>
              </a:prstGeom>
              <a:solidFill>
                <a:srgbClr val="F26B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47363662-CAB0-4AA4-A496-6995F790182B}"/>
                  </a:ext>
                </a:extLst>
              </p:cNvPr>
              <p:cNvSpPr/>
              <p:nvPr/>
            </p:nvSpPr>
            <p:spPr>
              <a:xfrm>
                <a:off x="5735062" y="1397813"/>
                <a:ext cx="489987" cy="135618"/>
              </a:xfrm>
              <a:prstGeom prst="rect">
                <a:avLst/>
              </a:prstGeom>
              <a:solidFill>
                <a:srgbClr val="DC17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ECC7D483-52D3-4DEA-8A48-3BCD1BA20B2F}"/>
                  </a:ext>
                </a:extLst>
              </p:cNvPr>
              <p:cNvSpPr/>
              <p:nvPr/>
            </p:nvSpPr>
            <p:spPr>
              <a:xfrm>
                <a:off x="6299751" y="1397813"/>
                <a:ext cx="489987" cy="135618"/>
              </a:xfrm>
              <a:prstGeom prst="rect">
                <a:avLst/>
              </a:prstGeom>
              <a:solidFill>
                <a:srgbClr val="F99F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E9689E7D-CB4B-4664-9F13-7C0282A458A7}"/>
                  </a:ext>
                </a:extLst>
              </p:cNvPr>
              <p:cNvSpPr/>
              <p:nvPr/>
            </p:nvSpPr>
            <p:spPr>
              <a:xfrm>
                <a:off x="6859524" y="1398204"/>
                <a:ext cx="489987" cy="135618"/>
              </a:xfrm>
              <a:prstGeom prst="rect">
                <a:avLst/>
              </a:prstGeom>
              <a:solidFill>
                <a:srgbClr val="C698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69958A36-EAFA-4532-BAEA-13C979E125B4}"/>
                  </a:ext>
                </a:extLst>
              </p:cNvPr>
              <p:cNvSpPr/>
              <p:nvPr/>
            </p:nvSpPr>
            <p:spPr>
              <a:xfrm>
                <a:off x="7419298" y="1397807"/>
                <a:ext cx="489987" cy="135618"/>
              </a:xfrm>
              <a:prstGeom prst="rect">
                <a:avLst/>
              </a:prstGeom>
              <a:solidFill>
                <a:srgbClr val="4080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BD49636F-B622-4788-8099-573B373DAFEB}"/>
                  </a:ext>
                </a:extLst>
              </p:cNvPr>
              <p:cNvSpPr/>
              <p:nvPr/>
            </p:nvSpPr>
            <p:spPr>
              <a:xfrm>
                <a:off x="7971824" y="1395277"/>
                <a:ext cx="489987" cy="135618"/>
              </a:xfrm>
              <a:prstGeom prst="rect">
                <a:avLst/>
              </a:prstGeom>
              <a:solidFill>
                <a:srgbClr val="1F95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6ACFC8CB-F510-415B-B9E9-3B7D30E22EF5}"/>
                  </a:ext>
                </a:extLst>
              </p:cNvPr>
              <p:cNvSpPr/>
              <p:nvPr/>
            </p:nvSpPr>
            <p:spPr>
              <a:xfrm>
                <a:off x="8531598" y="1395275"/>
                <a:ext cx="489987" cy="135618"/>
              </a:xfrm>
              <a:prstGeom prst="rect">
                <a:avLst/>
              </a:prstGeom>
              <a:solidFill>
                <a:srgbClr val="5DBA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70FA84CC-C5BF-4868-A2BC-F83A049CD757}"/>
                  </a:ext>
                </a:extLst>
              </p:cNvPr>
              <p:cNvSpPr/>
              <p:nvPr/>
            </p:nvSpPr>
            <p:spPr>
              <a:xfrm>
                <a:off x="9087073" y="1395274"/>
                <a:ext cx="514126" cy="135618"/>
              </a:xfrm>
              <a:prstGeom prst="rect">
                <a:avLst/>
              </a:prstGeom>
              <a:solidFill>
                <a:srgbClr val="136B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38" name="TextBox 37">
            <a:extLst>
              <a:ext uri="{FF2B5EF4-FFF2-40B4-BE49-F238E27FC236}">
                <a16:creationId xmlns:a16="http://schemas.microsoft.com/office/drawing/2014/main" id="{85D9CFA5-9AF3-48EC-B8B9-DA82B4D83F9C}"/>
              </a:ext>
            </a:extLst>
          </p:cNvPr>
          <p:cNvSpPr txBox="1"/>
          <p:nvPr/>
        </p:nvSpPr>
        <p:spPr>
          <a:xfrm>
            <a:off x="603433" y="1384321"/>
            <a:ext cx="3757011" cy="369332"/>
          </a:xfrm>
          <a:prstGeom prst="rect">
            <a:avLst/>
          </a:prstGeom>
          <a:noFill/>
        </p:spPr>
        <p:txBody>
          <a:bodyPr wrap="square" rtlCol="0">
            <a:spAutoFit/>
          </a:bodyPr>
          <a:lstStyle/>
          <a:p>
            <a:r>
              <a:rPr lang="en-US" b="1" spc="130" dirty="0">
                <a:solidFill>
                  <a:srgbClr val="5191CE"/>
                </a:solidFill>
                <a:latin typeface="Arial Narrow" panose="020B0606020202030204" pitchFamily="34" charset="0"/>
              </a:rPr>
              <a:t>INLAND TRANSPORT COMMITTEE</a:t>
            </a:r>
          </a:p>
        </p:txBody>
      </p:sp>
      <p:sp>
        <p:nvSpPr>
          <p:cNvPr id="42" name="TextBox 41">
            <a:extLst>
              <a:ext uri="{FF2B5EF4-FFF2-40B4-BE49-F238E27FC236}">
                <a16:creationId xmlns:a16="http://schemas.microsoft.com/office/drawing/2014/main" id="{2BC4DDA3-B976-4D07-BC8C-1149C6BAD659}"/>
              </a:ext>
            </a:extLst>
          </p:cNvPr>
          <p:cNvSpPr txBox="1"/>
          <p:nvPr/>
        </p:nvSpPr>
        <p:spPr>
          <a:xfrm>
            <a:off x="3569100" y="3339574"/>
            <a:ext cx="1582688" cy="1323439"/>
          </a:xfrm>
          <a:prstGeom prst="rect">
            <a:avLst/>
          </a:prstGeom>
          <a:noFill/>
        </p:spPr>
        <p:txBody>
          <a:bodyPr wrap="square" rtlCol="0">
            <a:spAutoFit/>
          </a:bodyPr>
          <a:lstStyle/>
          <a:p>
            <a:r>
              <a:rPr lang="en-US" sz="2000" dirty="0">
                <a:solidFill>
                  <a:schemeClr val="bg1"/>
                </a:solidFill>
              </a:rPr>
              <a:t>Sustainable Transport and Mobility</a:t>
            </a:r>
          </a:p>
        </p:txBody>
      </p:sp>
      <p:grpSp>
        <p:nvGrpSpPr>
          <p:cNvPr id="39" name="Group 38">
            <a:extLst>
              <a:ext uri="{FF2B5EF4-FFF2-40B4-BE49-F238E27FC236}">
                <a16:creationId xmlns:a16="http://schemas.microsoft.com/office/drawing/2014/main" id="{E4CBF1E6-EF9E-4C9A-9647-229B3173C43C}"/>
              </a:ext>
            </a:extLst>
          </p:cNvPr>
          <p:cNvGrpSpPr/>
          <p:nvPr/>
        </p:nvGrpSpPr>
        <p:grpSpPr>
          <a:xfrm>
            <a:off x="9002071" y="1863708"/>
            <a:ext cx="2896870" cy="2184400"/>
            <a:chOff x="0" y="0"/>
            <a:chExt cx="2896870" cy="2184400"/>
          </a:xfrm>
        </p:grpSpPr>
        <p:sp>
          <p:nvSpPr>
            <p:cNvPr id="41" name="Rounded Rectangle 1">
              <a:extLst>
                <a:ext uri="{FF2B5EF4-FFF2-40B4-BE49-F238E27FC236}">
                  <a16:creationId xmlns:a16="http://schemas.microsoft.com/office/drawing/2014/main" id="{FF27A37C-FCD8-4435-A3F8-7B2C02DA2597}"/>
                </a:ext>
              </a:extLst>
            </p:cNvPr>
            <p:cNvSpPr/>
            <p:nvPr/>
          </p:nvSpPr>
          <p:spPr>
            <a:xfrm>
              <a:off x="0" y="0"/>
              <a:ext cx="1440160" cy="1080120"/>
            </a:xfrm>
            <a:prstGeom prst="round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r">
                <a:spcBef>
                  <a:spcPts val="0"/>
                </a:spcBef>
                <a:spcAft>
                  <a:spcPts val="0"/>
                </a:spcAft>
              </a:pPr>
              <a:r>
                <a:rPr lang="en-US" sz="1800" kern="1200">
                  <a:solidFill>
                    <a:srgbClr val="FFFFFF"/>
                  </a:solidFill>
                  <a:effectLst/>
                  <a:ea typeface="SimSun" panose="02010600030101010101" pitchFamily="2" charset="-122"/>
                  <a:cs typeface="Arial" panose="020B0604020202020204" pitchFamily="34" charset="0"/>
                </a:rPr>
                <a:t>Area</a:t>
              </a:r>
              <a:endParaRPr lang="en-US" sz="1200">
                <a:effectLst/>
                <a:latin typeface="Times New Roman" panose="02020603050405020304" pitchFamily="18" charset="0"/>
                <a:ea typeface="SimSun" panose="02010600030101010101" pitchFamily="2" charset="-122"/>
              </a:endParaRPr>
            </a:p>
            <a:p>
              <a:pPr marL="0" marR="0">
                <a:spcBef>
                  <a:spcPts val="0"/>
                </a:spcBef>
                <a:spcAft>
                  <a:spcPts val="0"/>
                </a:spcAft>
              </a:pPr>
              <a:r>
                <a:rPr lang="en-US" sz="1800" kern="1200">
                  <a:solidFill>
                    <a:srgbClr val="FFFFFF"/>
                  </a:solidFill>
                  <a:effectLst/>
                  <a:ea typeface="SimSun" panose="02010600030101010101" pitchFamily="2" charset="-122"/>
                  <a:cs typeface="Arial" panose="020B0604020202020204" pitchFamily="34" charset="0"/>
                </a:rPr>
                <a:t>Pillar</a:t>
              </a:r>
              <a:endParaRPr lang="en-US" sz="1200">
                <a:effectLst/>
                <a:latin typeface="Times New Roman" panose="02020603050405020304" pitchFamily="18" charset="0"/>
                <a:ea typeface="SimSun" panose="02010600030101010101" pitchFamily="2" charset="-122"/>
              </a:endParaRPr>
            </a:p>
          </p:txBody>
        </p:sp>
        <p:sp>
          <p:nvSpPr>
            <p:cNvPr id="43" name="Rounded Rectangle 2">
              <a:extLst>
                <a:ext uri="{FF2B5EF4-FFF2-40B4-BE49-F238E27FC236}">
                  <a16:creationId xmlns:a16="http://schemas.microsoft.com/office/drawing/2014/main" id="{F8979B95-4A52-4F58-8BAC-EFB6529986DE}"/>
                </a:ext>
              </a:extLst>
            </p:cNvPr>
            <p:cNvSpPr/>
            <p:nvPr/>
          </p:nvSpPr>
          <p:spPr>
            <a:xfrm>
              <a:off x="1447800" y="0"/>
              <a:ext cx="1439545" cy="1079500"/>
            </a:xfrm>
            <a:prstGeom prst="roundRect">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lnSpc>
                  <a:spcPts val="2300"/>
                </a:lnSpc>
                <a:spcBef>
                  <a:spcPts val="0"/>
                </a:spcBef>
                <a:spcAft>
                  <a:spcPts val="0"/>
                </a:spcAft>
              </a:pPr>
              <a:r>
                <a:rPr lang="en-US" sz="3000" kern="1200">
                  <a:solidFill>
                    <a:srgbClr val="FFFFFF"/>
                  </a:solidFill>
                  <a:effectLst/>
                  <a:ea typeface="SimSun" panose="02010600030101010101" pitchFamily="2" charset="-122"/>
                  <a:cs typeface="Arial" panose="020B0604020202020204" pitchFamily="34" charset="0"/>
                </a:rPr>
                <a:t>I</a:t>
              </a:r>
              <a:r>
                <a:rPr lang="en-US" sz="1600" kern="1200">
                  <a:solidFill>
                    <a:srgbClr val="FFFFFF"/>
                  </a:solidFill>
                  <a:effectLst/>
                  <a:ea typeface="SimSun" panose="02010600030101010101" pitchFamily="2" charset="-122"/>
                  <a:cs typeface="Arial" panose="020B0604020202020204" pitchFamily="34" charset="0"/>
                </a:rPr>
                <a:t>nternational </a:t>
              </a:r>
              <a:r>
                <a:rPr lang="en-US" sz="3000" kern="1200">
                  <a:solidFill>
                    <a:srgbClr val="FFFFFF"/>
                  </a:solidFill>
                  <a:effectLst/>
                  <a:ea typeface="SimSun" panose="02010600030101010101" pitchFamily="2" charset="-122"/>
                  <a:cs typeface="Arial" panose="020B0604020202020204" pitchFamily="34" charset="0"/>
                </a:rPr>
                <a:t>R</a:t>
              </a:r>
              <a:r>
                <a:rPr lang="en-US" sz="1600" kern="1200">
                  <a:solidFill>
                    <a:srgbClr val="FFFFFF"/>
                  </a:solidFill>
                  <a:effectLst/>
                  <a:ea typeface="SimSun" panose="02010600030101010101" pitchFamily="2" charset="-122"/>
                  <a:cs typeface="Arial" panose="020B0604020202020204" pitchFamily="34" charset="0"/>
                </a:rPr>
                <a:t>egulatory </a:t>
              </a:r>
              <a:r>
                <a:rPr lang="en-US" sz="3000" kern="1200">
                  <a:solidFill>
                    <a:srgbClr val="FFFFFF"/>
                  </a:solidFill>
                  <a:effectLst/>
                  <a:ea typeface="SimSun" panose="02010600030101010101" pitchFamily="2" charset="-122"/>
                  <a:cs typeface="Arial" panose="020B0604020202020204" pitchFamily="34" charset="0"/>
                </a:rPr>
                <a:t>S</a:t>
              </a:r>
              <a:r>
                <a:rPr lang="en-US" sz="1600" kern="1200">
                  <a:solidFill>
                    <a:srgbClr val="FFFFFF"/>
                  </a:solidFill>
                  <a:effectLst/>
                  <a:ea typeface="SimSun" panose="02010600030101010101" pitchFamily="2" charset="-122"/>
                  <a:cs typeface="Arial" panose="020B0604020202020204" pitchFamily="34" charset="0"/>
                </a:rPr>
                <a:t>upport</a:t>
              </a:r>
              <a:endParaRPr lang="en-US" sz="1200">
                <a:effectLst/>
                <a:latin typeface="Times New Roman" panose="02020603050405020304" pitchFamily="18" charset="0"/>
                <a:ea typeface="SimSun" panose="02010600030101010101" pitchFamily="2" charset="-122"/>
              </a:endParaRPr>
            </a:p>
            <a:p>
              <a:pPr marL="0" marR="0" algn="ctr">
                <a:spcBef>
                  <a:spcPts val="0"/>
                </a:spcBef>
                <a:spcAft>
                  <a:spcPts val="0"/>
                </a:spcAft>
              </a:pPr>
              <a:r>
                <a:rPr lang="en-GB" sz="1600">
                  <a:effectLst/>
                  <a:latin typeface="Times New Roman" panose="02020603050405020304" pitchFamily="18" charset="0"/>
                  <a:ea typeface="SimSun" panose="02010600030101010101" pitchFamily="2" charset="-122"/>
                </a:rPr>
                <a:t> </a:t>
              </a:r>
              <a:endParaRPr lang="en-US" sz="1200">
                <a:effectLst/>
                <a:latin typeface="Times New Roman" panose="02020603050405020304" pitchFamily="18" charset="0"/>
                <a:ea typeface="SimSun" panose="02010600030101010101" pitchFamily="2" charset="-122"/>
              </a:endParaRPr>
            </a:p>
          </p:txBody>
        </p:sp>
        <p:cxnSp>
          <p:nvCxnSpPr>
            <p:cNvPr id="45" name="Straight Connector 44">
              <a:extLst>
                <a:ext uri="{FF2B5EF4-FFF2-40B4-BE49-F238E27FC236}">
                  <a16:creationId xmlns:a16="http://schemas.microsoft.com/office/drawing/2014/main" id="{378AF808-FCF0-4F87-B676-D4124308C2CA}"/>
                </a:ext>
              </a:extLst>
            </p:cNvPr>
            <p:cNvCxnSpPr/>
            <p:nvPr/>
          </p:nvCxnSpPr>
          <p:spPr>
            <a:xfrm>
              <a:off x="76200" y="38100"/>
              <a:ext cx="1296035" cy="998855"/>
            </a:xfrm>
            <a:prstGeom prst="line">
              <a:avLst/>
            </a:prstGeom>
            <a:ln w="285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46" name="Rounded Rectangle 12">
              <a:extLst>
                <a:ext uri="{FF2B5EF4-FFF2-40B4-BE49-F238E27FC236}">
                  <a16:creationId xmlns:a16="http://schemas.microsoft.com/office/drawing/2014/main" id="{057D4CFA-00E8-4F46-9853-0D41205B0DD8}"/>
                </a:ext>
              </a:extLst>
            </p:cNvPr>
            <p:cNvSpPr/>
            <p:nvPr/>
          </p:nvSpPr>
          <p:spPr>
            <a:xfrm>
              <a:off x="9525" y="1104900"/>
              <a:ext cx="1439545" cy="1079500"/>
            </a:xfrm>
            <a:prstGeom prst="round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800" kern="1200">
                  <a:solidFill>
                    <a:srgbClr val="FFFFFF"/>
                  </a:solidFill>
                  <a:effectLst/>
                  <a:ea typeface="SimSun" panose="02010600030101010101" pitchFamily="2" charset="-122"/>
                  <a:cs typeface="Arial" panose="020B0604020202020204" pitchFamily="34" charset="0"/>
                </a:rPr>
                <a:t>Safe vehicle</a:t>
              </a:r>
              <a:endParaRPr lang="en-US" sz="1200">
                <a:effectLst/>
                <a:latin typeface="Times New Roman" panose="02020603050405020304" pitchFamily="18" charset="0"/>
                <a:ea typeface="SimSun" panose="02010600030101010101" pitchFamily="2" charset="-122"/>
              </a:endParaRPr>
            </a:p>
          </p:txBody>
        </p:sp>
        <p:sp>
          <p:nvSpPr>
            <p:cNvPr id="47" name="Rounded Rectangle 13">
              <a:extLst>
                <a:ext uri="{FF2B5EF4-FFF2-40B4-BE49-F238E27FC236}">
                  <a16:creationId xmlns:a16="http://schemas.microsoft.com/office/drawing/2014/main" id="{E74D95BE-D3F3-4142-8146-0FECCFC4C08D}"/>
                </a:ext>
              </a:extLst>
            </p:cNvPr>
            <p:cNvSpPr/>
            <p:nvPr/>
          </p:nvSpPr>
          <p:spPr>
            <a:xfrm>
              <a:off x="1457325" y="1104900"/>
              <a:ext cx="1439545" cy="1079500"/>
            </a:xfrm>
            <a:prstGeom prst="roundRec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200" kern="1200">
                  <a:solidFill>
                    <a:srgbClr val="FFFFFF"/>
                  </a:solidFill>
                  <a:effectLst/>
                  <a:ea typeface="SimSun" panose="02010600030101010101" pitchFamily="2" charset="-122"/>
                  <a:cs typeface="Arial" panose="020B0604020202020204" pitchFamily="34" charset="0"/>
                </a:rPr>
                <a:t>UN RS legal instruments and resolutions, WP.1, WP.29</a:t>
              </a:r>
              <a:endParaRPr lang="en-US" sz="1200">
                <a:effectLst/>
                <a:latin typeface="Times New Roman" panose="02020603050405020304" pitchFamily="18" charset="0"/>
                <a:ea typeface="SimSun" panose="02010600030101010101" pitchFamily="2" charset="-122"/>
              </a:endParaRPr>
            </a:p>
          </p:txBody>
        </p:sp>
      </p:grpSp>
      <p:sp>
        <p:nvSpPr>
          <p:cNvPr id="48" name="Rectangle: Rounded Corners 47">
            <a:extLst>
              <a:ext uri="{FF2B5EF4-FFF2-40B4-BE49-F238E27FC236}">
                <a16:creationId xmlns:a16="http://schemas.microsoft.com/office/drawing/2014/main" id="{9F225D70-4289-47E9-BD0B-B2FA4F8E3BD5}"/>
              </a:ext>
            </a:extLst>
          </p:cNvPr>
          <p:cNvSpPr/>
          <p:nvPr/>
        </p:nvSpPr>
        <p:spPr>
          <a:xfrm rot="10800000">
            <a:off x="510552" y="1886280"/>
            <a:ext cx="929494" cy="3799517"/>
          </a:xfrm>
          <a:prstGeom prst="roundRect">
            <a:avLst/>
          </a:prstGeom>
        </p:spPr>
        <p:style>
          <a:lnRef idx="1">
            <a:schemeClr val="dk1"/>
          </a:lnRef>
          <a:fillRef idx="2">
            <a:schemeClr val="dk1"/>
          </a:fillRef>
          <a:effectRef idx="1">
            <a:schemeClr val="dk1"/>
          </a:effectRef>
          <a:fontRef idx="minor">
            <a:schemeClr val="dk1"/>
          </a:fontRef>
        </p:style>
        <p:txBody>
          <a:bodyPr vert="vert" rtlCol="0" anchor="ctr"/>
          <a:lstStyle/>
          <a:p>
            <a:pPr algn="ctr"/>
            <a:r>
              <a:rPr lang="en-US" sz="3000" dirty="0">
                <a:solidFill>
                  <a:srgbClr val="FF0000"/>
                </a:solidFill>
              </a:rPr>
              <a:t>Actions - International regulatory support</a:t>
            </a:r>
          </a:p>
        </p:txBody>
      </p:sp>
      <p:pic>
        <p:nvPicPr>
          <p:cNvPr id="2" name="Picture 1">
            <a:extLst>
              <a:ext uri="{FF2B5EF4-FFF2-40B4-BE49-F238E27FC236}">
                <a16:creationId xmlns:a16="http://schemas.microsoft.com/office/drawing/2014/main" id="{0F10194A-583B-40F1-9958-A6E4930AFF87}"/>
              </a:ext>
            </a:extLst>
          </p:cNvPr>
          <p:cNvPicPr>
            <a:picLocks noChangeAspect="1"/>
          </p:cNvPicPr>
          <p:nvPr/>
        </p:nvPicPr>
        <p:blipFill>
          <a:blip r:embed="rId3"/>
          <a:stretch>
            <a:fillRect/>
          </a:stretch>
        </p:blipFill>
        <p:spPr>
          <a:xfrm>
            <a:off x="1740859" y="1936951"/>
            <a:ext cx="7205252" cy="3426327"/>
          </a:xfrm>
          <a:prstGeom prst="rect">
            <a:avLst/>
          </a:prstGeom>
        </p:spPr>
      </p:pic>
    </p:spTree>
    <p:extLst>
      <p:ext uri="{BB962C8B-B14F-4D97-AF65-F5344CB8AC3E}">
        <p14:creationId xmlns:p14="http://schemas.microsoft.com/office/powerpoint/2010/main" val="11224752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6" name="Title 4"/>
          <p:cNvSpPr txBox="1">
            <a:spLocks/>
          </p:cNvSpPr>
          <p:nvPr/>
        </p:nvSpPr>
        <p:spPr>
          <a:xfrm>
            <a:off x="2790278" y="320517"/>
            <a:ext cx="8805091" cy="992195"/>
          </a:xfrm>
          <a:prstGeom prst="rect">
            <a:avLst/>
          </a:prstGeom>
        </p:spPr>
        <p:txBody>
          <a:bodyPr anchor="ctr">
            <a:normAutofit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r>
              <a:rPr lang="fr-CH" altLang="en-US" sz="3200" b="1" i="1" dirty="0">
                <a:solidFill>
                  <a:srgbClr val="0563C1"/>
                </a:solidFill>
                <a:latin typeface="Garamond" panose="02020404030301010803" pitchFamily="18" charset="0"/>
              </a:rPr>
              <a:t>ITC </a:t>
            </a:r>
            <a:r>
              <a:rPr lang="fr-CH" altLang="en-US" sz="3200" b="1" i="1" dirty="0" err="1">
                <a:solidFill>
                  <a:srgbClr val="0563C1"/>
                </a:solidFill>
                <a:latin typeface="Garamond" panose="02020404030301010803" pitchFamily="18" charset="0"/>
              </a:rPr>
              <a:t>Strategy</a:t>
            </a:r>
            <a:r>
              <a:rPr lang="fr-CH" altLang="en-US" sz="3200" b="1" i="1" dirty="0">
                <a:solidFill>
                  <a:srgbClr val="0563C1"/>
                </a:solidFill>
                <a:latin typeface="Garamond" panose="02020404030301010803" pitchFamily="18" charset="0"/>
              </a:rPr>
              <a:t> 2030:</a:t>
            </a:r>
          </a:p>
          <a:p>
            <a:pPr algn="r"/>
            <a:r>
              <a:rPr lang="fr-CH" sz="3200" b="1" i="1" spc="50" dirty="0">
                <a:solidFill>
                  <a:srgbClr val="0563C1"/>
                </a:solidFill>
                <a:latin typeface="Garamond" panose="02020404030301010803" pitchFamily="18" charset="0"/>
                <a:cs typeface="Arial" panose="020B0604020202020204" pitchFamily="34" charset="0"/>
              </a:rPr>
              <a:t>81st ITC </a:t>
            </a:r>
            <a:r>
              <a:rPr lang="fr-CH" sz="3200" b="1" i="1" spc="50" dirty="0" err="1">
                <a:solidFill>
                  <a:srgbClr val="0563C1"/>
                </a:solidFill>
                <a:latin typeface="Garamond" panose="02020404030301010803" pitchFamily="18" charset="0"/>
                <a:cs typeface="Arial" panose="020B0604020202020204" pitchFamily="34" charset="0"/>
              </a:rPr>
              <a:t>Plenary</a:t>
            </a:r>
            <a:r>
              <a:rPr lang="fr-CH" sz="3200" b="1" i="1" spc="50" dirty="0">
                <a:solidFill>
                  <a:srgbClr val="0563C1"/>
                </a:solidFill>
                <a:latin typeface="Garamond" panose="02020404030301010803" pitchFamily="18" charset="0"/>
                <a:cs typeface="Arial" panose="020B0604020202020204" pitchFamily="34" charset="0"/>
              </a:rPr>
              <a:t> Session: </a:t>
            </a:r>
            <a:r>
              <a:rPr lang="fr-CH" sz="3200" b="1" i="1" spc="50" dirty="0" err="1">
                <a:solidFill>
                  <a:srgbClr val="0563C1"/>
                </a:solidFill>
                <a:latin typeface="Garamond" panose="02020404030301010803" pitchFamily="18" charset="0"/>
                <a:cs typeface="Arial" panose="020B0604020202020204" pitchFamily="34" charset="0"/>
              </a:rPr>
              <a:t>Decisions</a:t>
            </a:r>
            <a:endParaRPr lang="en-US" sz="2400" spc="50" dirty="0">
              <a:solidFill>
                <a:srgbClr val="3E8EDE"/>
              </a:solidFill>
              <a:latin typeface="Arial" panose="020B0604020202020204" pitchFamily="34" charset="0"/>
              <a:cs typeface="Arial" panose="020B0604020202020204" pitchFamily="34" charset="0"/>
            </a:endParaRPr>
          </a:p>
        </p:txBody>
      </p:sp>
      <p:sp>
        <p:nvSpPr>
          <p:cNvPr id="3" name="Slide Number Placeholder 2"/>
          <p:cNvSpPr>
            <a:spLocks noGrp="1"/>
          </p:cNvSpPr>
          <p:nvPr>
            <p:ph type="sldNum" sz="quarter" idx="12"/>
          </p:nvPr>
        </p:nvSpPr>
        <p:spPr/>
        <p:txBody>
          <a:bodyPr/>
          <a:lstStyle/>
          <a:p>
            <a:fld id="{FEB09506-28EA-4C19-A061-02E7C9DE017B}" type="slidenum">
              <a:rPr lang="en-US" smtClean="0"/>
              <a:t>21</a:t>
            </a:fld>
            <a:endParaRPr lang="en-US"/>
          </a:p>
        </p:txBody>
      </p:sp>
      <p:pic>
        <p:nvPicPr>
          <p:cNvPr id="17" name="Picture 16">
            <a:extLst>
              <a:ext uri="{FF2B5EF4-FFF2-40B4-BE49-F238E27FC236}">
                <a16:creationId xmlns:a16="http://schemas.microsoft.com/office/drawing/2014/main" id="{FFC15804-7500-42C9-827D-5C2BA7A7CA1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63553" y="6448971"/>
            <a:ext cx="1077698" cy="330872"/>
          </a:xfrm>
          <a:prstGeom prst="rect">
            <a:avLst/>
          </a:prstGeom>
        </p:spPr>
      </p:pic>
      <p:grpSp>
        <p:nvGrpSpPr>
          <p:cNvPr id="18" name="Group 17">
            <a:extLst>
              <a:ext uri="{FF2B5EF4-FFF2-40B4-BE49-F238E27FC236}">
                <a16:creationId xmlns:a16="http://schemas.microsoft.com/office/drawing/2014/main" id="{B788101B-A04C-4A29-A0A4-4932F0B2E36F}"/>
              </a:ext>
            </a:extLst>
          </p:cNvPr>
          <p:cNvGrpSpPr/>
          <p:nvPr/>
        </p:nvGrpSpPr>
        <p:grpSpPr>
          <a:xfrm rot="10800000" flipV="1">
            <a:off x="4360444" y="1413456"/>
            <a:ext cx="7147376" cy="326409"/>
            <a:chOff x="0" y="1472510"/>
            <a:chExt cx="9601200" cy="257954"/>
          </a:xfrm>
        </p:grpSpPr>
        <p:sp>
          <p:nvSpPr>
            <p:cNvPr id="19" name="Rectangle 18">
              <a:extLst>
                <a:ext uri="{FF2B5EF4-FFF2-40B4-BE49-F238E27FC236}">
                  <a16:creationId xmlns:a16="http://schemas.microsoft.com/office/drawing/2014/main" id="{41A84C10-2FB0-4C11-9CC7-9E33F6667486}"/>
                </a:ext>
              </a:extLst>
            </p:cNvPr>
            <p:cNvSpPr/>
            <p:nvPr/>
          </p:nvSpPr>
          <p:spPr>
            <a:xfrm>
              <a:off x="0" y="1472510"/>
              <a:ext cx="9601200" cy="2579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nvGrpSpPr>
            <p:cNvPr id="20" name="Group 19">
              <a:extLst>
                <a:ext uri="{FF2B5EF4-FFF2-40B4-BE49-F238E27FC236}">
                  <a16:creationId xmlns:a16="http://schemas.microsoft.com/office/drawing/2014/main" id="{8AC54BA9-C414-4D2A-8092-7008EDEF1BC4}"/>
                </a:ext>
              </a:extLst>
            </p:cNvPr>
            <p:cNvGrpSpPr/>
            <p:nvPr/>
          </p:nvGrpSpPr>
          <p:grpSpPr>
            <a:xfrm>
              <a:off x="0" y="1533803"/>
              <a:ext cx="9601200" cy="142344"/>
              <a:chOff x="-10047" y="1395274"/>
              <a:chExt cx="9611246" cy="142348"/>
            </a:xfrm>
          </p:grpSpPr>
          <p:sp>
            <p:nvSpPr>
              <p:cNvPr id="21" name="Rectangle 20">
                <a:extLst>
                  <a:ext uri="{FF2B5EF4-FFF2-40B4-BE49-F238E27FC236}">
                    <a16:creationId xmlns:a16="http://schemas.microsoft.com/office/drawing/2014/main" id="{69D881F3-C6BE-4579-AE0A-50AD396DE37C}"/>
                  </a:ext>
                </a:extLst>
              </p:cNvPr>
              <p:cNvSpPr/>
              <p:nvPr/>
            </p:nvSpPr>
            <p:spPr>
              <a:xfrm>
                <a:off x="-10047" y="1402004"/>
                <a:ext cx="517013" cy="135618"/>
              </a:xfrm>
              <a:prstGeom prst="rect">
                <a:avLst/>
              </a:prstGeom>
              <a:solidFill>
                <a:srgbClr val="1449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74B26969-EFF8-4006-9554-396A7931AB8F}"/>
                  </a:ext>
                </a:extLst>
              </p:cNvPr>
              <p:cNvSpPr/>
              <p:nvPr/>
            </p:nvSpPr>
            <p:spPr>
              <a:xfrm>
                <a:off x="599027" y="1399413"/>
                <a:ext cx="489987" cy="135618"/>
              </a:xfrm>
              <a:prstGeom prst="rect">
                <a:avLst/>
              </a:prstGeom>
              <a:solidFill>
                <a:srgbClr val="E822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1C4E6ECD-0E90-4870-A04F-E26447E09A34}"/>
                  </a:ext>
                </a:extLst>
              </p:cNvPr>
              <p:cNvSpPr/>
              <p:nvPr/>
            </p:nvSpPr>
            <p:spPr>
              <a:xfrm>
                <a:off x="1166754" y="1397813"/>
                <a:ext cx="489987" cy="135618"/>
              </a:xfrm>
              <a:prstGeom prst="rect">
                <a:avLst/>
              </a:prstGeom>
              <a:solidFill>
                <a:srgbClr val="E4B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33CE667F-57CB-420E-8E12-99C889CF3D62}"/>
                  </a:ext>
                </a:extLst>
              </p:cNvPr>
              <p:cNvSpPr/>
              <p:nvPr/>
            </p:nvSpPr>
            <p:spPr>
              <a:xfrm>
                <a:off x="1744317" y="1397813"/>
                <a:ext cx="489987" cy="135618"/>
              </a:xfrm>
              <a:prstGeom prst="rect">
                <a:avLst/>
              </a:prstGeom>
              <a:solidFill>
                <a:srgbClr val="4BA0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8A6AE963-9387-409F-ABBC-BAF72FAC43F3}"/>
                  </a:ext>
                </a:extLst>
              </p:cNvPr>
              <p:cNvSpPr/>
              <p:nvPr/>
            </p:nvSpPr>
            <p:spPr>
              <a:xfrm>
                <a:off x="2320552" y="1396598"/>
                <a:ext cx="489987" cy="135618"/>
              </a:xfrm>
              <a:prstGeom prst="rect">
                <a:avLst/>
              </a:prstGeom>
              <a:solidFill>
                <a:srgbClr val="C52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5595A764-42F2-4FD1-B574-47A2A3799686}"/>
                  </a:ext>
                </a:extLst>
              </p:cNvPr>
              <p:cNvSpPr/>
              <p:nvPr/>
            </p:nvSpPr>
            <p:spPr>
              <a:xfrm>
                <a:off x="2894092" y="1397813"/>
                <a:ext cx="489987" cy="135618"/>
              </a:xfrm>
              <a:prstGeom prst="rect">
                <a:avLst/>
              </a:prstGeom>
              <a:solidFill>
                <a:srgbClr val="EF40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CB9C1D89-4086-438E-BE6E-0FE70EAFF1E2}"/>
                  </a:ext>
                </a:extLst>
              </p:cNvPr>
              <p:cNvSpPr/>
              <p:nvPr/>
            </p:nvSpPr>
            <p:spPr>
              <a:xfrm>
                <a:off x="3467190" y="1397813"/>
                <a:ext cx="489987" cy="135618"/>
              </a:xfrm>
              <a:prstGeom prst="rect">
                <a:avLst/>
              </a:prstGeom>
              <a:solidFill>
                <a:srgbClr val="27BE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513E1F00-E099-4734-B40F-FFE4FBCDEF43}"/>
                  </a:ext>
                </a:extLst>
              </p:cNvPr>
              <p:cNvSpPr/>
              <p:nvPr/>
            </p:nvSpPr>
            <p:spPr>
              <a:xfrm>
                <a:off x="4034918" y="1397813"/>
                <a:ext cx="489987" cy="135618"/>
              </a:xfrm>
              <a:prstGeom prst="rect">
                <a:avLst/>
              </a:prstGeom>
              <a:solidFill>
                <a:srgbClr val="FAC2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4D047358-E1B9-4ACC-87AE-8770F85547E7}"/>
                  </a:ext>
                </a:extLst>
              </p:cNvPr>
              <p:cNvSpPr/>
              <p:nvPr/>
            </p:nvSpPr>
            <p:spPr>
              <a:xfrm>
                <a:off x="4605684" y="1397813"/>
                <a:ext cx="489987" cy="135618"/>
              </a:xfrm>
              <a:prstGeom prst="rect">
                <a:avLst/>
              </a:prstGeom>
              <a:solidFill>
                <a:srgbClr val="A21C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881980E1-201C-40DD-AF00-E031DCE37788}"/>
                  </a:ext>
                </a:extLst>
              </p:cNvPr>
              <p:cNvSpPr/>
              <p:nvPr/>
            </p:nvSpPr>
            <p:spPr>
              <a:xfrm>
                <a:off x="5170373" y="1396414"/>
                <a:ext cx="489987" cy="135618"/>
              </a:xfrm>
              <a:prstGeom prst="rect">
                <a:avLst/>
              </a:prstGeom>
              <a:solidFill>
                <a:srgbClr val="F26B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47363662-CAB0-4AA4-A496-6995F790182B}"/>
                  </a:ext>
                </a:extLst>
              </p:cNvPr>
              <p:cNvSpPr/>
              <p:nvPr/>
            </p:nvSpPr>
            <p:spPr>
              <a:xfrm>
                <a:off x="5735062" y="1397813"/>
                <a:ext cx="489987" cy="135618"/>
              </a:xfrm>
              <a:prstGeom prst="rect">
                <a:avLst/>
              </a:prstGeom>
              <a:solidFill>
                <a:srgbClr val="DC17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ECC7D483-52D3-4DEA-8A48-3BCD1BA20B2F}"/>
                  </a:ext>
                </a:extLst>
              </p:cNvPr>
              <p:cNvSpPr/>
              <p:nvPr/>
            </p:nvSpPr>
            <p:spPr>
              <a:xfrm>
                <a:off x="6299751" y="1397813"/>
                <a:ext cx="489987" cy="135618"/>
              </a:xfrm>
              <a:prstGeom prst="rect">
                <a:avLst/>
              </a:prstGeom>
              <a:solidFill>
                <a:srgbClr val="F99F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E9689E7D-CB4B-4664-9F13-7C0282A458A7}"/>
                  </a:ext>
                </a:extLst>
              </p:cNvPr>
              <p:cNvSpPr/>
              <p:nvPr/>
            </p:nvSpPr>
            <p:spPr>
              <a:xfrm>
                <a:off x="6859524" y="1398204"/>
                <a:ext cx="489987" cy="135618"/>
              </a:xfrm>
              <a:prstGeom prst="rect">
                <a:avLst/>
              </a:prstGeom>
              <a:solidFill>
                <a:srgbClr val="C698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69958A36-EAFA-4532-BAEA-13C979E125B4}"/>
                  </a:ext>
                </a:extLst>
              </p:cNvPr>
              <p:cNvSpPr/>
              <p:nvPr/>
            </p:nvSpPr>
            <p:spPr>
              <a:xfrm>
                <a:off x="7419298" y="1397807"/>
                <a:ext cx="489987" cy="135618"/>
              </a:xfrm>
              <a:prstGeom prst="rect">
                <a:avLst/>
              </a:prstGeom>
              <a:solidFill>
                <a:srgbClr val="4080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BD49636F-B622-4788-8099-573B373DAFEB}"/>
                  </a:ext>
                </a:extLst>
              </p:cNvPr>
              <p:cNvSpPr/>
              <p:nvPr/>
            </p:nvSpPr>
            <p:spPr>
              <a:xfrm>
                <a:off x="7971824" y="1395277"/>
                <a:ext cx="489987" cy="135618"/>
              </a:xfrm>
              <a:prstGeom prst="rect">
                <a:avLst/>
              </a:prstGeom>
              <a:solidFill>
                <a:srgbClr val="1F95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6ACFC8CB-F510-415B-B9E9-3B7D30E22EF5}"/>
                  </a:ext>
                </a:extLst>
              </p:cNvPr>
              <p:cNvSpPr/>
              <p:nvPr/>
            </p:nvSpPr>
            <p:spPr>
              <a:xfrm>
                <a:off x="8531598" y="1395275"/>
                <a:ext cx="489987" cy="135618"/>
              </a:xfrm>
              <a:prstGeom prst="rect">
                <a:avLst/>
              </a:prstGeom>
              <a:solidFill>
                <a:srgbClr val="5DBA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70FA84CC-C5BF-4868-A2BC-F83A049CD757}"/>
                  </a:ext>
                </a:extLst>
              </p:cNvPr>
              <p:cNvSpPr/>
              <p:nvPr/>
            </p:nvSpPr>
            <p:spPr>
              <a:xfrm>
                <a:off x="9087073" y="1395274"/>
                <a:ext cx="514126" cy="135618"/>
              </a:xfrm>
              <a:prstGeom prst="rect">
                <a:avLst/>
              </a:prstGeom>
              <a:solidFill>
                <a:srgbClr val="136B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38" name="TextBox 37">
            <a:extLst>
              <a:ext uri="{FF2B5EF4-FFF2-40B4-BE49-F238E27FC236}">
                <a16:creationId xmlns:a16="http://schemas.microsoft.com/office/drawing/2014/main" id="{85D9CFA5-9AF3-48EC-B8B9-DA82B4D83F9C}"/>
              </a:ext>
            </a:extLst>
          </p:cNvPr>
          <p:cNvSpPr txBox="1"/>
          <p:nvPr/>
        </p:nvSpPr>
        <p:spPr>
          <a:xfrm>
            <a:off x="603433" y="1384321"/>
            <a:ext cx="3757011" cy="369332"/>
          </a:xfrm>
          <a:prstGeom prst="rect">
            <a:avLst/>
          </a:prstGeom>
          <a:noFill/>
        </p:spPr>
        <p:txBody>
          <a:bodyPr wrap="square" rtlCol="0">
            <a:spAutoFit/>
          </a:bodyPr>
          <a:lstStyle/>
          <a:p>
            <a:r>
              <a:rPr lang="en-US" b="1" spc="130" dirty="0">
                <a:solidFill>
                  <a:srgbClr val="5191CE"/>
                </a:solidFill>
                <a:latin typeface="Arial Narrow" panose="020B0606020202030204" pitchFamily="34" charset="0"/>
              </a:rPr>
              <a:t>INLAND TRANSPORT COMMITTEE</a:t>
            </a:r>
          </a:p>
        </p:txBody>
      </p:sp>
      <p:pic>
        <p:nvPicPr>
          <p:cNvPr id="6" name="Content Placeholder 5">
            <a:extLst>
              <a:ext uri="{FF2B5EF4-FFF2-40B4-BE49-F238E27FC236}">
                <a16:creationId xmlns:a16="http://schemas.microsoft.com/office/drawing/2014/main" id="{F4955A66-CEA4-4CDC-A71E-C66A76EA8819}"/>
              </a:ext>
            </a:extLst>
          </p:cNvPr>
          <p:cNvPicPr>
            <a:picLocks noGrp="1" noChangeAspect="1"/>
          </p:cNvPicPr>
          <p:nvPr>
            <p:ph idx="1"/>
          </p:nvPr>
        </p:nvPicPr>
        <p:blipFill>
          <a:blip r:embed="rId3" cstate="hqprint">
            <a:extLst>
              <a:ext uri="{28A0092B-C50C-407E-A947-70E740481C1C}">
                <a14:useLocalDpi xmlns:a14="http://schemas.microsoft.com/office/drawing/2010/main" val="0"/>
              </a:ext>
            </a:extLst>
          </a:blip>
          <a:stretch>
            <a:fillRect/>
          </a:stretch>
        </p:blipFill>
        <p:spPr>
          <a:xfrm>
            <a:off x="997297" y="1840609"/>
            <a:ext cx="3363147" cy="4351338"/>
          </a:xfrm>
          <a:ln>
            <a:solidFill>
              <a:schemeClr val="accent1">
                <a:shade val="50000"/>
              </a:schemeClr>
            </a:solidFill>
          </a:ln>
        </p:spPr>
      </p:pic>
      <p:sp>
        <p:nvSpPr>
          <p:cNvPr id="39" name="Callout: Bent Line with Accent Bar 38">
            <a:extLst>
              <a:ext uri="{FF2B5EF4-FFF2-40B4-BE49-F238E27FC236}">
                <a16:creationId xmlns:a16="http://schemas.microsoft.com/office/drawing/2014/main" id="{83C8A147-264B-4F86-B168-AAF40D9C00EC}"/>
              </a:ext>
            </a:extLst>
          </p:cNvPr>
          <p:cNvSpPr/>
          <p:nvPr/>
        </p:nvSpPr>
        <p:spPr>
          <a:xfrm>
            <a:off x="5948537" y="2525889"/>
            <a:ext cx="5946889" cy="2239147"/>
          </a:xfrm>
          <a:prstGeom prst="accentCallout2">
            <a:avLst>
              <a:gd name="adj1" fmla="val 18750"/>
              <a:gd name="adj2" fmla="val -8333"/>
              <a:gd name="adj3" fmla="val 18750"/>
              <a:gd name="adj4" fmla="val -16667"/>
              <a:gd name="adj5" fmla="val 47089"/>
              <a:gd name="adj6" fmla="val -3285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1600" dirty="0"/>
              <a:t>124. Noting that starting in 2020, the annual </a:t>
            </a:r>
            <a:r>
              <a:rPr lang="en-US" sz="1600" dirty="0" err="1"/>
              <a:t>programme</a:t>
            </a:r>
            <a:r>
              <a:rPr lang="en-US" sz="1600" dirty="0"/>
              <a:t> of work of the Committee would replace the equivalent document with biennial coverage, the Committee requested the secretariat to discontinue the preparation of programmatic documents with a biennial coverage previously adopted by the Committee, including on evaluation and monitoring, since they will no longer be relevant for the new programmatic cycle.</a:t>
            </a:r>
            <a:endParaRPr lang="en-GB" sz="1600" dirty="0"/>
          </a:p>
        </p:txBody>
      </p:sp>
    </p:spTree>
    <p:extLst>
      <p:ext uri="{BB962C8B-B14F-4D97-AF65-F5344CB8AC3E}">
        <p14:creationId xmlns:p14="http://schemas.microsoft.com/office/powerpoint/2010/main" val="394880914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Rectangle 68">
            <a:extLst>
              <a:ext uri="{FF2B5EF4-FFF2-40B4-BE49-F238E27FC236}">
                <a16:creationId xmlns:a16="http://schemas.microsoft.com/office/drawing/2014/main" id="{991F066A-6560-459F-9D05-0663BCF19548}"/>
              </a:ext>
            </a:extLst>
          </p:cNvPr>
          <p:cNvSpPr/>
          <p:nvPr/>
        </p:nvSpPr>
        <p:spPr>
          <a:xfrm>
            <a:off x="7315200" y="5528037"/>
            <a:ext cx="4876800" cy="1329964"/>
          </a:xfrm>
          <a:prstGeom prst="rect">
            <a:avLst/>
          </a:prstGeom>
          <a:gradFill flip="none" rotWithShape="1">
            <a:gsLst>
              <a:gs pos="55000">
                <a:schemeClr val="accent3">
                  <a:lumMod val="5000"/>
                  <a:lumOff val="95000"/>
                </a:schemeClr>
              </a:gs>
              <a:gs pos="0">
                <a:schemeClr val="accent3">
                  <a:lumMod val="45000"/>
                  <a:lumOff val="55000"/>
                </a:schemeClr>
              </a:gs>
              <a:gs pos="100000">
                <a:schemeClr val="accent3">
                  <a:lumMod val="30000"/>
                  <a:lumOff val="7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4" name="Group 23">
            <a:extLst>
              <a:ext uri="{FF2B5EF4-FFF2-40B4-BE49-F238E27FC236}">
                <a16:creationId xmlns:a16="http://schemas.microsoft.com/office/drawing/2014/main" id="{32773C8F-52BA-41CC-B782-9E6220FBD446}"/>
              </a:ext>
            </a:extLst>
          </p:cNvPr>
          <p:cNvGrpSpPr/>
          <p:nvPr/>
        </p:nvGrpSpPr>
        <p:grpSpPr>
          <a:xfrm flipV="1">
            <a:off x="7315200" y="5368767"/>
            <a:ext cx="4876800" cy="130085"/>
            <a:chOff x="0" y="1472506"/>
            <a:chExt cx="9601200" cy="257953"/>
          </a:xfrm>
        </p:grpSpPr>
        <p:sp>
          <p:nvSpPr>
            <p:cNvPr id="25" name="Rectangle 24">
              <a:extLst>
                <a:ext uri="{FF2B5EF4-FFF2-40B4-BE49-F238E27FC236}">
                  <a16:creationId xmlns:a16="http://schemas.microsoft.com/office/drawing/2014/main" id="{7C11838D-88CA-400C-87BE-129835ECE883}"/>
                </a:ext>
              </a:extLst>
            </p:cNvPr>
            <p:cNvSpPr/>
            <p:nvPr/>
          </p:nvSpPr>
          <p:spPr>
            <a:xfrm>
              <a:off x="0" y="1472506"/>
              <a:ext cx="9601200" cy="25795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nvGrpSpPr>
            <p:cNvPr id="26" name="Group 25">
              <a:extLst>
                <a:ext uri="{FF2B5EF4-FFF2-40B4-BE49-F238E27FC236}">
                  <a16:creationId xmlns:a16="http://schemas.microsoft.com/office/drawing/2014/main" id="{7FC700D7-AFE7-4F58-A589-BB166478BF57}"/>
                </a:ext>
              </a:extLst>
            </p:cNvPr>
            <p:cNvGrpSpPr/>
            <p:nvPr/>
          </p:nvGrpSpPr>
          <p:grpSpPr>
            <a:xfrm>
              <a:off x="0" y="1533803"/>
              <a:ext cx="9601200" cy="142344"/>
              <a:chOff x="-10048" y="1395274"/>
              <a:chExt cx="9611247" cy="142344"/>
            </a:xfrm>
          </p:grpSpPr>
          <p:sp>
            <p:nvSpPr>
              <p:cNvPr id="27" name="Rectangle 26">
                <a:extLst>
                  <a:ext uri="{FF2B5EF4-FFF2-40B4-BE49-F238E27FC236}">
                    <a16:creationId xmlns:a16="http://schemas.microsoft.com/office/drawing/2014/main" id="{ED5E36C3-0882-4DC7-B240-FDE926E37534}"/>
                  </a:ext>
                </a:extLst>
              </p:cNvPr>
              <p:cNvSpPr/>
              <p:nvPr/>
            </p:nvSpPr>
            <p:spPr>
              <a:xfrm>
                <a:off x="-10048" y="1402000"/>
                <a:ext cx="517013" cy="135618"/>
              </a:xfrm>
              <a:prstGeom prst="rect">
                <a:avLst/>
              </a:prstGeom>
              <a:solidFill>
                <a:srgbClr val="1449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391C2F2B-2787-42AE-B44B-CC30BBD5E176}"/>
                  </a:ext>
                </a:extLst>
              </p:cNvPr>
              <p:cNvSpPr/>
              <p:nvPr/>
            </p:nvSpPr>
            <p:spPr>
              <a:xfrm>
                <a:off x="599026" y="1399408"/>
                <a:ext cx="489986" cy="135618"/>
              </a:xfrm>
              <a:prstGeom prst="rect">
                <a:avLst/>
              </a:prstGeom>
              <a:solidFill>
                <a:srgbClr val="E822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A562A003-0CC0-44A4-8999-E7624A39BFC0}"/>
                  </a:ext>
                </a:extLst>
              </p:cNvPr>
              <p:cNvSpPr/>
              <p:nvPr/>
            </p:nvSpPr>
            <p:spPr>
              <a:xfrm>
                <a:off x="1166753" y="1397808"/>
                <a:ext cx="489986" cy="135618"/>
              </a:xfrm>
              <a:prstGeom prst="rect">
                <a:avLst/>
              </a:prstGeom>
              <a:solidFill>
                <a:srgbClr val="E4B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9CD5A7A3-7517-45FB-950E-C62393FA3C76}"/>
                  </a:ext>
                </a:extLst>
              </p:cNvPr>
              <p:cNvSpPr/>
              <p:nvPr/>
            </p:nvSpPr>
            <p:spPr>
              <a:xfrm>
                <a:off x="1744316" y="1397808"/>
                <a:ext cx="489986" cy="135618"/>
              </a:xfrm>
              <a:prstGeom prst="rect">
                <a:avLst/>
              </a:prstGeom>
              <a:solidFill>
                <a:srgbClr val="4BA0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8306CB71-0937-457C-81FF-F7EB6639D017}"/>
                  </a:ext>
                </a:extLst>
              </p:cNvPr>
              <p:cNvSpPr/>
              <p:nvPr/>
            </p:nvSpPr>
            <p:spPr>
              <a:xfrm>
                <a:off x="2320550" y="1396592"/>
                <a:ext cx="489986" cy="135618"/>
              </a:xfrm>
              <a:prstGeom prst="rect">
                <a:avLst/>
              </a:prstGeom>
              <a:solidFill>
                <a:srgbClr val="C52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3D2B9A64-6AC9-4FD0-B397-6C1A9A6BE5BA}"/>
                  </a:ext>
                </a:extLst>
              </p:cNvPr>
              <p:cNvSpPr/>
              <p:nvPr/>
            </p:nvSpPr>
            <p:spPr>
              <a:xfrm>
                <a:off x="2894090" y="1397808"/>
                <a:ext cx="489986" cy="135618"/>
              </a:xfrm>
              <a:prstGeom prst="rect">
                <a:avLst/>
              </a:prstGeom>
              <a:solidFill>
                <a:srgbClr val="EF40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8941A25D-45A3-449E-BB25-5D5B1A9FED18}"/>
                  </a:ext>
                </a:extLst>
              </p:cNvPr>
              <p:cNvSpPr/>
              <p:nvPr/>
            </p:nvSpPr>
            <p:spPr>
              <a:xfrm>
                <a:off x="3467187" y="1397808"/>
                <a:ext cx="489986" cy="135618"/>
              </a:xfrm>
              <a:prstGeom prst="rect">
                <a:avLst/>
              </a:prstGeom>
              <a:solidFill>
                <a:srgbClr val="27BE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FDC3E0C4-145E-4E55-8733-D66BFF99EBCD}"/>
                  </a:ext>
                </a:extLst>
              </p:cNvPr>
              <p:cNvSpPr/>
              <p:nvPr/>
            </p:nvSpPr>
            <p:spPr>
              <a:xfrm>
                <a:off x="4034914" y="1397808"/>
                <a:ext cx="489986" cy="135618"/>
              </a:xfrm>
              <a:prstGeom prst="rect">
                <a:avLst/>
              </a:prstGeom>
              <a:solidFill>
                <a:srgbClr val="FAC2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ECECC60A-FD83-4971-984F-D790EF04FDA2}"/>
                  </a:ext>
                </a:extLst>
              </p:cNvPr>
              <p:cNvSpPr/>
              <p:nvPr/>
            </p:nvSpPr>
            <p:spPr>
              <a:xfrm>
                <a:off x="4605679" y="1397808"/>
                <a:ext cx="489986" cy="135618"/>
              </a:xfrm>
              <a:prstGeom prst="rect">
                <a:avLst/>
              </a:prstGeom>
              <a:solidFill>
                <a:srgbClr val="A21C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0DADCEA3-2019-4544-9F0A-086B9934D25E}"/>
                  </a:ext>
                </a:extLst>
              </p:cNvPr>
              <p:cNvSpPr/>
              <p:nvPr/>
            </p:nvSpPr>
            <p:spPr>
              <a:xfrm>
                <a:off x="5170368" y="1396409"/>
                <a:ext cx="489986" cy="135618"/>
              </a:xfrm>
              <a:prstGeom prst="rect">
                <a:avLst/>
              </a:prstGeom>
              <a:solidFill>
                <a:srgbClr val="F26B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A85BDC82-3D64-4894-8636-7F9CCA26906F}"/>
                  </a:ext>
                </a:extLst>
              </p:cNvPr>
              <p:cNvSpPr/>
              <p:nvPr/>
            </p:nvSpPr>
            <p:spPr>
              <a:xfrm>
                <a:off x="5735057" y="1397808"/>
                <a:ext cx="489986" cy="135618"/>
              </a:xfrm>
              <a:prstGeom prst="rect">
                <a:avLst/>
              </a:prstGeom>
              <a:solidFill>
                <a:srgbClr val="DC17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a:extLst>
                  <a:ext uri="{FF2B5EF4-FFF2-40B4-BE49-F238E27FC236}">
                    <a16:creationId xmlns:a16="http://schemas.microsoft.com/office/drawing/2014/main" id="{77FC8F42-8004-4E69-B7EA-F94C359D93C8}"/>
                  </a:ext>
                </a:extLst>
              </p:cNvPr>
              <p:cNvSpPr/>
              <p:nvPr/>
            </p:nvSpPr>
            <p:spPr>
              <a:xfrm>
                <a:off x="6299746" y="1397808"/>
                <a:ext cx="489986" cy="135618"/>
              </a:xfrm>
              <a:prstGeom prst="rect">
                <a:avLst/>
              </a:prstGeom>
              <a:solidFill>
                <a:srgbClr val="F99F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38">
                <a:extLst>
                  <a:ext uri="{FF2B5EF4-FFF2-40B4-BE49-F238E27FC236}">
                    <a16:creationId xmlns:a16="http://schemas.microsoft.com/office/drawing/2014/main" id="{2511D493-E391-433A-84EB-EEA1FB2CD8FA}"/>
                  </a:ext>
                </a:extLst>
              </p:cNvPr>
              <p:cNvSpPr/>
              <p:nvPr/>
            </p:nvSpPr>
            <p:spPr>
              <a:xfrm>
                <a:off x="6859519" y="1398202"/>
                <a:ext cx="489986" cy="135618"/>
              </a:xfrm>
              <a:prstGeom prst="rect">
                <a:avLst/>
              </a:prstGeom>
              <a:solidFill>
                <a:srgbClr val="C698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39">
                <a:extLst>
                  <a:ext uri="{FF2B5EF4-FFF2-40B4-BE49-F238E27FC236}">
                    <a16:creationId xmlns:a16="http://schemas.microsoft.com/office/drawing/2014/main" id="{5D9C8F89-BD29-422B-B7D0-B92FDE336959}"/>
                  </a:ext>
                </a:extLst>
              </p:cNvPr>
              <p:cNvSpPr/>
              <p:nvPr/>
            </p:nvSpPr>
            <p:spPr>
              <a:xfrm>
                <a:off x="7419292" y="1397808"/>
                <a:ext cx="489986" cy="135618"/>
              </a:xfrm>
              <a:prstGeom prst="rect">
                <a:avLst/>
              </a:prstGeom>
              <a:solidFill>
                <a:srgbClr val="4080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a:extLst>
                  <a:ext uri="{FF2B5EF4-FFF2-40B4-BE49-F238E27FC236}">
                    <a16:creationId xmlns:a16="http://schemas.microsoft.com/office/drawing/2014/main" id="{EB739DF3-F10C-4FB2-940A-2E38C8BE9233}"/>
                  </a:ext>
                </a:extLst>
              </p:cNvPr>
              <p:cNvSpPr/>
              <p:nvPr/>
            </p:nvSpPr>
            <p:spPr>
              <a:xfrm>
                <a:off x="7971818" y="1395274"/>
                <a:ext cx="489986" cy="135618"/>
              </a:xfrm>
              <a:prstGeom prst="rect">
                <a:avLst/>
              </a:prstGeom>
              <a:solidFill>
                <a:srgbClr val="1F95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41">
                <a:extLst>
                  <a:ext uri="{FF2B5EF4-FFF2-40B4-BE49-F238E27FC236}">
                    <a16:creationId xmlns:a16="http://schemas.microsoft.com/office/drawing/2014/main" id="{E56CAE80-7E74-40E3-9457-82A9CC4089C5}"/>
                  </a:ext>
                </a:extLst>
              </p:cNvPr>
              <p:cNvSpPr/>
              <p:nvPr/>
            </p:nvSpPr>
            <p:spPr>
              <a:xfrm>
                <a:off x="8531591" y="1395274"/>
                <a:ext cx="489986" cy="135618"/>
              </a:xfrm>
              <a:prstGeom prst="rect">
                <a:avLst/>
              </a:prstGeom>
              <a:solidFill>
                <a:srgbClr val="5DBA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42">
                <a:extLst>
                  <a:ext uri="{FF2B5EF4-FFF2-40B4-BE49-F238E27FC236}">
                    <a16:creationId xmlns:a16="http://schemas.microsoft.com/office/drawing/2014/main" id="{366C7DA6-C429-484C-B8B8-86E5EC15C83A}"/>
                  </a:ext>
                </a:extLst>
              </p:cNvPr>
              <p:cNvSpPr/>
              <p:nvPr/>
            </p:nvSpPr>
            <p:spPr>
              <a:xfrm>
                <a:off x="9087074" y="1395274"/>
                <a:ext cx="514125" cy="135618"/>
              </a:xfrm>
              <a:prstGeom prst="rect">
                <a:avLst/>
              </a:prstGeom>
              <a:solidFill>
                <a:srgbClr val="136B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44" name="TextBox 43">
            <a:extLst>
              <a:ext uri="{FF2B5EF4-FFF2-40B4-BE49-F238E27FC236}">
                <a16:creationId xmlns:a16="http://schemas.microsoft.com/office/drawing/2014/main" id="{EBE2CFA0-0D72-4C82-8C2B-8587EAF64CF4}"/>
              </a:ext>
            </a:extLst>
          </p:cNvPr>
          <p:cNvSpPr txBox="1"/>
          <p:nvPr/>
        </p:nvSpPr>
        <p:spPr>
          <a:xfrm>
            <a:off x="7305472" y="4813681"/>
            <a:ext cx="4876800" cy="461665"/>
          </a:xfrm>
          <a:prstGeom prst="rect">
            <a:avLst/>
          </a:prstGeom>
          <a:noFill/>
        </p:spPr>
        <p:txBody>
          <a:bodyPr wrap="square" rtlCol="0">
            <a:spAutoFit/>
          </a:bodyPr>
          <a:lstStyle/>
          <a:p>
            <a:pPr algn="ctr"/>
            <a:r>
              <a:rPr lang="en-US" sz="2400" b="1" spc="130" dirty="0">
                <a:solidFill>
                  <a:srgbClr val="5191CE"/>
                </a:solidFill>
                <a:latin typeface="Arial Narrow" panose="020B0606020202030204" pitchFamily="34" charset="0"/>
              </a:rPr>
              <a:t>INLAND TRANSPORT COMMITTEE</a:t>
            </a:r>
          </a:p>
        </p:txBody>
      </p:sp>
      <p:sp>
        <p:nvSpPr>
          <p:cNvPr id="68" name="Rectangle 67">
            <a:extLst>
              <a:ext uri="{FF2B5EF4-FFF2-40B4-BE49-F238E27FC236}">
                <a16:creationId xmlns:a16="http://schemas.microsoft.com/office/drawing/2014/main" id="{599EED91-DF91-4B4E-8FF6-0CF9B3E28402}"/>
              </a:ext>
            </a:extLst>
          </p:cNvPr>
          <p:cNvSpPr/>
          <p:nvPr/>
        </p:nvSpPr>
        <p:spPr>
          <a:xfrm>
            <a:off x="7315200" y="2"/>
            <a:ext cx="4876800" cy="4571054"/>
          </a:xfrm>
          <a:prstGeom prst="rect">
            <a:avLst/>
          </a:prstGeom>
          <a:gradFill>
            <a:gsLst>
              <a:gs pos="55000">
                <a:schemeClr val="accent3">
                  <a:lumMod val="5000"/>
                  <a:lumOff val="95000"/>
                </a:schemeClr>
              </a:gs>
              <a:gs pos="0">
                <a:schemeClr val="accent3">
                  <a:lumMod val="45000"/>
                  <a:lumOff val="55000"/>
                </a:schemeClr>
              </a:gs>
              <a:gs pos="100000">
                <a:schemeClr val="bg1">
                  <a:lumMod val="8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6" name="Picture 75">
            <a:extLst>
              <a:ext uri="{FF2B5EF4-FFF2-40B4-BE49-F238E27FC236}">
                <a16:creationId xmlns:a16="http://schemas.microsoft.com/office/drawing/2014/main" id="{016F473F-F420-446C-919A-94A9CB4FD5A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577535" y="85463"/>
            <a:ext cx="4353595" cy="4345784"/>
          </a:xfrm>
          <a:prstGeom prst="rect">
            <a:avLst/>
          </a:prstGeom>
        </p:spPr>
      </p:pic>
      <p:grpSp>
        <p:nvGrpSpPr>
          <p:cNvPr id="77" name="Group 76">
            <a:extLst>
              <a:ext uri="{FF2B5EF4-FFF2-40B4-BE49-F238E27FC236}">
                <a16:creationId xmlns:a16="http://schemas.microsoft.com/office/drawing/2014/main" id="{D1BF468A-6263-4186-9784-583153F43A72}"/>
              </a:ext>
            </a:extLst>
          </p:cNvPr>
          <p:cNvGrpSpPr/>
          <p:nvPr/>
        </p:nvGrpSpPr>
        <p:grpSpPr>
          <a:xfrm flipV="1">
            <a:off x="7315200" y="4596863"/>
            <a:ext cx="4876800" cy="130085"/>
            <a:chOff x="0" y="1472506"/>
            <a:chExt cx="9601200" cy="257953"/>
          </a:xfrm>
        </p:grpSpPr>
        <p:sp>
          <p:nvSpPr>
            <p:cNvPr id="78" name="Rectangle 77">
              <a:extLst>
                <a:ext uri="{FF2B5EF4-FFF2-40B4-BE49-F238E27FC236}">
                  <a16:creationId xmlns:a16="http://schemas.microsoft.com/office/drawing/2014/main" id="{70ED32C8-1112-4543-9A79-AEE11B5956A4}"/>
                </a:ext>
              </a:extLst>
            </p:cNvPr>
            <p:cNvSpPr/>
            <p:nvPr/>
          </p:nvSpPr>
          <p:spPr>
            <a:xfrm>
              <a:off x="0" y="1472506"/>
              <a:ext cx="9601200" cy="25795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nvGrpSpPr>
            <p:cNvPr id="79" name="Group 78">
              <a:extLst>
                <a:ext uri="{FF2B5EF4-FFF2-40B4-BE49-F238E27FC236}">
                  <a16:creationId xmlns:a16="http://schemas.microsoft.com/office/drawing/2014/main" id="{F3FCF055-FDA1-4231-8D49-C112535485DB}"/>
                </a:ext>
              </a:extLst>
            </p:cNvPr>
            <p:cNvGrpSpPr/>
            <p:nvPr/>
          </p:nvGrpSpPr>
          <p:grpSpPr>
            <a:xfrm>
              <a:off x="0" y="1533803"/>
              <a:ext cx="9601200" cy="142344"/>
              <a:chOff x="-10048" y="1395274"/>
              <a:chExt cx="9611247" cy="142344"/>
            </a:xfrm>
          </p:grpSpPr>
          <p:sp>
            <p:nvSpPr>
              <p:cNvPr id="80" name="Rectangle 79">
                <a:extLst>
                  <a:ext uri="{FF2B5EF4-FFF2-40B4-BE49-F238E27FC236}">
                    <a16:creationId xmlns:a16="http://schemas.microsoft.com/office/drawing/2014/main" id="{ECB3B48B-DAE7-43ED-A58A-C2F780EA8C67}"/>
                  </a:ext>
                </a:extLst>
              </p:cNvPr>
              <p:cNvSpPr/>
              <p:nvPr/>
            </p:nvSpPr>
            <p:spPr>
              <a:xfrm>
                <a:off x="-10048" y="1402000"/>
                <a:ext cx="517013" cy="135618"/>
              </a:xfrm>
              <a:prstGeom prst="rect">
                <a:avLst/>
              </a:prstGeom>
              <a:solidFill>
                <a:srgbClr val="1449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Rectangle 80">
                <a:extLst>
                  <a:ext uri="{FF2B5EF4-FFF2-40B4-BE49-F238E27FC236}">
                    <a16:creationId xmlns:a16="http://schemas.microsoft.com/office/drawing/2014/main" id="{DD7F55BD-6C81-4985-86A7-06E4A00DD01A}"/>
                  </a:ext>
                </a:extLst>
              </p:cNvPr>
              <p:cNvSpPr/>
              <p:nvPr/>
            </p:nvSpPr>
            <p:spPr>
              <a:xfrm>
                <a:off x="599026" y="1399408"/>
                <a:ext cx="489986" cy="135618"/>
              </a:xfrm>
              <a:prstGeom prst="rect">
                <a:avLst/>
              </a:prstGeom>
              <a:solidFill>
                <a:srgbClr val="E822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a:extLst>
                  <a:ext uri="{FF2B5EF4-FFF2-40B4-BE49-F238E27FC236}">
                    <a16:creationId xmlns:a16="http://schemas.microsoft.com/office/drawing/2014/main" id="{B0183525-36FF-4308-A3D2-3878E5437227}"/>
                  </a:ext>
                </a:extLst>
              </p:cNvPr>
              <p:cNvSpPr/>
              <p:nvPr/>
            </p:nvSpPr>
            <p:spPr>
              <a:xfrm>
                <a:off x="1166753" y="1397808"/>
                <a:ext cx="489986" cy="135618"/>
              </a:xfrm>
              <a:prstGeom prst="rect">
                <a:avLst/>
              </a:prstGeom>
              <a:solidFill>
                <a:srgbClr val="E4B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a:extLst>
                  <a:ext uri="{FF2B5EF4-FFF2-40B4-BE49-F238E27FC236}">
                    <a16:creationId xmlns:a16="http://schemas.microsoft.com/office/drawing/2014/main" id="{07CDC6AA-DA7B-480B-87A2-EE2905E6470F}"/>
                  </a:ext>
                </a:extLst>
              </p:cNvPr>
              <p:cNvSpPr/>
              <p:nvPr/>
            </p:nvSpPr>
            <p:spPr>
              <a:xfrm>
                <a:off x="1744316" y="1397808"/>
                <a:ext cx="489986" cy="135618"/>
              </a:xfrm>
              <a:prstGeom prst="rect">
                <a:avLst/>
              </a:prstGeom>
              <a:solidFill>
                <a:srgbClr val="4BA0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Rectangle 83">
                <a:extLst>
                  <a:ext uri="{FF2B5EF4-FFF2-40B4-BE49-F238E27FC236}">
                    <a16:creationId xmlns:a16="http://schemas.microsoft.com/office/drawing/2014/main" id="{9C09A3A3-F5EB-4114-B50C-146B9ECCEC2F}"/>
                  </a:ext>
                </a:extLst>
              </p:cNvPr>
              <p:cNvSpPr/>
              <p:nvPr/>
            </p:nvSpPr>
            <p:spPr>
              <a:xfrm>
                <a:off x="2320550" y="1396592"/>
                <a:ext cx="489986" cy="135618"/>
              </a:xfrm>
              <a:prstGeom prst="rect">
                <a:avLst/>
              </a:prstGeom>
              <a:solidFill>
                <a:srgbClr val="C52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84">
                <a:extLst>
                  <a:ext uri="{FF2B5EF4-FFF2-40B4-BE49-F238E27FC236}">
                    <a16:creationId xmlns:a16="http://schemas.microsoft.com/office/drawing/2014/main" id="{F03902D5-2A68-4CD8-8674-EF14445D340B}"/>
                  </a:ext>
                </a:extLst>
              </p:cNvPr>
              <p:cNvSpPr/>
              <p:nvPr/>
            </p:nvSpPr>
            <p:spPr>
              <a:xfrm>
                <a:off x="2894090" y="1397808"/>
                <a:ext cx="489986" cy="135618"/>
              </a:xfrm>
              <a:prstGeom prst="rect">
                <a:avLst/>
              </a:prstGeom>
              <a:solidFill>
                <a:srgbClr val="EF40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a:extLst>
                  <a:ext uri="{FF2B5EF4-FFF2-40B4-BE49-F238E27FC236}">
                    <a16:creationId xmlns:a16="http://schemas.microsoft.com/office/drawing/2014/main" id="{1451C39A-EC59-4C9C-9546-0B7447C749DA}"/>
                  </a:ext>
                </a:extLst>
              </p:cNvPr>
              <p:cNvSpPr/>
              <p:nvPr/>
            </p:nvSpPr>
            <p:spPr>
              <a:xfrm>
                <a:off x="3467187" y="1397808"/>
                <a:ext cx="489986" cy="135618"/>
              </a:xfrm>
              <a:prstGeom prst="rect">
                <a:avLst/>
              </a:prstGeom>
              <a:solidFill>
                <a:srgbClr val="27BE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Rectangle 86">
                <a:extLst>
                  <a:ext uri="{FF2B5EF4-FFF2-40B4-BE49-F238E27FC236}">
                    <a16:creationId xmlns:a16="http://schemas.microsoft.com/office/drawing/2014/main" id="{92CED131-A6DD-4BBC-8C23-BF484C52ACBD}"/>
                  </a:ext>
                </a:extLst>
              </p:cNvPr>
              <p:cNvSpPr/>
              <p:nvPr/>
            </p:nvSpPr>
            <p:spPr>
              <a:xfrm>
                <a:off x="4034914" y="1397808"/>
                <a:ext cx="489986" cy="135618"/>
              </a:xfrm>
              <a:prstGeom prst="rect">
                <a:avLst/>
              </a:prstGeom>
              <a:solidFill>
                <a:srgbClr val="FAC2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Rectangle 87">
                <a:extLst>
                  <a:ext uri="{FF2B5EF4-FFF2-40B4-BE49-F238E27FC236}">
                    <a16:creationId xmlns:a16="http://schemas.microsoft.com/office/drawing/2014/main" id="{A21A6BA9-B1C6-42A0-A5CB-84DCFA6BE3B1}"/>
                  </a:ext>
                </a:extLst>
              </p:cNvPr>
              <p:cNvSpPr/>
              <p:nvPr/>
            </p:nvSpPr>
            <p:spPr>
              <a:xfrm>
                <a:off x="4605679" y="1397808"/>
                <a:ext cx="489986" cy="135618"/>
              </a:xfrm>
              <a:prstGeom prst="rect">
                <a:avLst/>
              </a:prstGeom>
              <a:solidFill>
                <a:srgbClr val="A21C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Rectangle 88">
                <a:extLst>
                  <a:ext uri="{FF2B5EF4-FFF2-40B4-BE49-F238E27FC236}">
                    <a16:creationId xmlns:a16="http://schemas.microsoft.com/office/drawing/2014/main" id="{3C322BEB-B86D-435F-9F11-8C1AAF6461FB}"/>
                  </a:ext>
                </a:extLst>
              </p:cNvPr>
              <p:cNvSpPr/>
              <p:nvPr/>
            </p:nvSpPr>
            <p:spPr>
              <a:xfrm>
                <a:off x="5170368" y="1396409"/>
                <a:ext cx="489986" cy="135618"/>
              </a:xfrm>
              <a:prstGeom prst="rect">
                <a:avLst/>
              </a:prstGeom>
              <a:solidFill>
                <a:srgbClr val="F26B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0" name="Rectangle 89">
                <a:extLst>
                  <a:ext uri="{FF2B5EF4-FFF2-40B4-BE49-F238E27FC236}">
                    <a16:creationId xmlns:a16="http://schemas.microsoft.com/office/drawing/2014/main" id="{A598B480-2083-45C9-A585-17FDC4D237D4}"/>
                  </a:ext>
                </a:extLst>
              </p:cNvPr>
              <p:cNvSpPr/>
              <p:nvPr/>
            </p:nvSpPr>
            <p:spPr>
              <a:xfrm>
                <a:off x="5735057" y="1397808"/>
                <a:ext cx="489986" cy="135618"/>
              </a:xfrm>
              <a:prstGeom prst="rect">
                <a:avLst/>
              </a:prstGeom>
              <a:solidFill>
                <a:srgbClr val="DC17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Rectangle 90">
                <a:extLst>
                  <a:ext uri="{FF2B5EF4-FFF2-40B4-BE49-F238E27FC236}">
                    <a16:creationId xmlns:a16="http://schemas.microsoft.com/office/drawing/2014/main" id="{34237DB6-B52D-41F0-A80A-C5554BFCF0BC}"/>
                  </a:ext>
                </a:extLst>
              </p:cNvPr>
              <p:cNvSpPr/>
              <p:nvPr/>
            </p:nvSpPr>
            <p:spPr>
              <a:xfrm>
                <a:off x="6299746" y="1397808"/>
                <a:ext cx="489986" cy="135618"/>
              </a:xfrm>
              <a:prstGeom prst="rect">
                <a:avLst/>
              </a:prstGeom>
              <a:solidFill>
                <a:srgbClr val="F99F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 name="Rectangle 91">
                <a:extLst>
                  <a:ext uri="{FF2B5EF4-FFF2-40B4-BE49-F238E27FC236}">
                    <a16:creationId xmlns:a16="http://schemas.microsoft.com/office/drawing/2014/main" id="{C61FBFC4-373E-4653-9910-D34457D627B6}"/>
                  </a:ext>
                </a:extLst>
              </p:cNvPr>
              <p:cNvSpPr/>
              <p:nvPr/>
            </p:nvSpPr>
            <p:spPr>
              <a:xfrm>
                <a:off x="6859519" y="1398202"/>
                <a:ext cx="489986" cy="135618"/>
              </a:xfrm>
              <a:prstGeom prst="rect">
                <a:avLst/>
              </a:prstGeom>
              <a:solidFill>
                <a:srgbClr val="C698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Rectangle 92">
                <a:extLst>
                  <a:ext uri="{FF2B5EF4-FFF2-40B4-BE49-F238E27FC236}">
                    <a16:creationId xmlns:a16="http://schemas.microsoft.com/office/drawing/2014/main" id="{A3FB2277-CC42-43BE-ADC7-767F487C7777}"/>
                  </a:ext>
                </a:extLst>
              </p:cNvPr>
              <p:cNvSpPr/>
              <p:nvPr/>
            </p:nvSpPr>
            <p:spPr>
              <a:xfrm>
                <a:off x="7419292" y="1397808"/>
                <a:ext cx="489986" cy="135618"/>
              </a:xfrm>
              <a:prstGeom prst="rect">
                <a:avLst/>
              </a:prstGeom>
              <a:solidFill>
                <a:srgbClr val="4080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 name="Rectangle 93">
                <a:extLst>
                  <a:ext uri="{FF2B5EF4-FFF2-40B4-BE49-F238E27FC236}">
                    <a16:creationId xmlns:a16="http://schemas.microsoft.com/office/drawing/2014/main" id="{E85C62A9-63DF-483E-B002-EC053611E5BD}"/>
                  </a:ext>
                </a:extLst>
              </p:cNvPr>
              <p:cNvSpPr/>
              <p:nvPr/>
            </p:nvSpPr>
            <p:spPr>
              <a:xfrm>
                <a:off x="7971818" y="1395274"/>
                <a:ext cx="489986" cy="135618"/>
              </a:xfrm>
              <a:prstGeom prst="rect">
                <a:avLst/>
              </a:prstGeom>
              <a:solidFill>
                <a:srgbClr val="1F95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Rectangle 94">
                <a:extLst>
                  <a:ext uri="{FF2B5EF4-FFF2-40B4-BE49-F238E27FC236}">
                    <a16:creationId xmlns:a16="http://schemas.microsoft.com/office/drawing/2014/main" id="{CF0FAD5C-E816-4F80-90BE-C352F5C17DFC}"/>
                  </a:ext>
                </a:extLst>
              </p:cNvPr>
              <p:cNvSpPr/>
              <p:nvPr/>
            </p:nvSpPr>
            <p:spPr>
              <a:xfrm>
                <a:off x="8531591" y="1395274"/>
                <a:ext cx="489986" cy="135618"/>
              </a:xfrm>
              <a:prstGeom prst="rect">
                <a:avLst/>
              </a:prstGeom>
              <a:solidFill>
                <a:srgbClr val="5DBA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Rectangle 95">
                <a:extLst>
                  <a:ext uri="{FF2B5EF4-FFF2-40B4-BE49-F238E27FC236}">
                    <a16:creationId xmlns:a16="http://schemas.microsoft.com/office/drawing/2014/main" id="{6471EEB1-0A7D-4531-894E-E9F2946C364D}"/>
                  </a:ext>
                </a:extLst>
              </p:cNvPr>
              <p:cNvSpPr/>
              <p:nvPr/>
            </p:nvSpPr>
            <p:spPr>
              <a:xfrm>
                <a:off x="9087074" y="1395274"/>
                <a:ext cx="514125" cy="135618"/>
              </a:xfrm>
              <a:prstGeom prst="rect">
                <a:avLst/>
              </a:prstGeom>
              <a:solidFill>
                <a:srgbClr val="136B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pic>
        <p:nvPicPr>
          <p:cNvPr id="99" name="Picture 98">
            <a:extLst>
              <a:ext uri="{FF2B5EF4-FFF2-40B4-BE49-F238E27FC236}">
                <a16:creationId xmlns:a16="http://schemas.microsoft.com/office/drawing/2014/main" id="{EC409E76-FB29-4BD4-85F8-60491132D6F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434739" y="5802380"/>
            <a:ext cx="2544734" cy="781277"/>
          </a:xfrm>
          <a:prstGeom prst="rect">
            <a:avLst/>
          </a:prstGeom>
        </p:spPr>
      </p:pic>
      <p:sp>
        <p:nvSpPr>
          <p:cNvPr id="49" name="Title 4">
            <a:extLst>
              <a:ext uri="{FF2B5EF4-FFF2-40B4-BE49-F238E27FC236}">
                <a16:creationId xmlns:a16="http://schemas.microsoft.com/office/drawing/2014/main" id="{0E9603D1-54B1-4D82-B068-3F93126F3742}"/>
              </a:ext>
            </a:extLst>
          </p:cNvPr>
          <p:cNvSpPr txBox="1">
            <a:spLocks/>
          </p:cNvSpPr>
          <p:nvPr/>
        </p:nvSpPr>
        <p:spPr>
          <a:xfrm>
            <a:off x="621492" y="5777283"/>
            <a:ext cx="5760640" cy="598290"/>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3200" spc="50" dirty="0">
                <a:latin typeface="Arial Black" panose="020B0A04020102020204" pitchFamily="34" charset="0"/>
              </a:rPr>
              <a:t>Thank you!</a:t>
            </a:r>
          </a:p>
        </p:txBody>
      </p:sp>
      <p:pic>
        <p:nvPicPr>
          <p:cNvPr id="50" name="Picture 2" descr="http://www.unece.org/fileadmin/DAM/trans/events/2017/ITC/poster_signing_the_future_inland_transport_we_want.jpg">
            <a:extLst>
              <a:ext uri="{FF2B5EF4-FFF2-40B4-BE49-F238E27FC236}">
                <a16:creationId xmlns:a16="http://schemas.microsoft.com/office/drawing/2014/main" id="{53E85781-AD77-49C5-B76C-C67D5C97F55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6585" y="1110705"/>
            <a:ext cx="5945141" cy="4258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882538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4"/>
          <p:cNvSpPr txBox="1">
            <a:spLocks/>
          </p:cNvSpPr>
          <p:nvPr/>
        </p:nvSpPr>
        <p:spPr>
          <a:xfrm>
            <a:off x="2790278" y="320517"/>
            <a:ext cx="8805091" cy="992195"/>
          </a:xfrm>
          <a:prstGeom prst="rect">
            <a:avLst/>
          </a:prstGeom>
        </p:spPr>
        <p:txBody>
          <a:bodyPr anchor="ctr">
            <a:normAutofit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r>
              <a:rPr lang="en-US" altLang="en-US" sz="3200" b="1" i="1" dirty="0">
                <a:solidFill>
                  <a:srgbClr val="0563C1"/>
                </a:solidFill>
                <a:latin typeface="Garamond" panose="02020404030301010803" pitchFamily="18" charset="0"/>
              </a:rPr>
              <a:t>81st ITC Plenary: A turning point – II</a:t>
            </a:r>
          </a:p>
          <a:p>
            <a:pPr algn="r"/>
            <a:r>
              <a:rPr lang="en-US" altLang="en-US" sz="3200" b="1" i="1" dirty="0">
                <a:solidFill>
                  <a:srgbClr val="0563C1"/>
                </a:solidFill>
                <a:latin typeface="Garamond" panose="02020404030301010803" pitchFamily="18" charset="0"/>
              </a:rPr>
              <a:t>Adoption of the ITC Strategy </a:t>
            </a:r>
            <a:endParaRPr lang="en-US" sz="2400" spc="50" dirty="0">
              <a:solidFill>
                <a:srgbClr val="3E8EDE"/>
              </a:solidFill>
              <a:latin typeface="Arial" panose="020B0604020202020204" pitchFamily="34" charset="0"/>
              <a:cs typeface="Arial" panose="020B0604020202020204" pitchFamily="34" charset="0"/>
            </a:endParaRPr>
          </a:p>
        </p:txBody>
      </p:sp>
      <p:sp>
        <p:nvSpPr>
          <p:cNvPr id="3" name="Slide Number Placeholder 2"/>
          <p:cNvSpPr>
            <a:spLocks noGrp="1"/>
          </p:cNvSpPr>
          <p:nvPr>
            <p:ph type="sldNum" sz="quarter" idx="12"/>
          </p:nvPr>
        </p:nvSpPr>
        <p:spPr/>
        <p:txBody>
          <a:bodyPr/>
          <a:lstStyle/>
          <a:p>
            <a:fld id="{FEB09506-28EA-4C19-A061-02E7C9DE017B}" type="slidenum">
              <a:rPr lang="en-US" smtClean="0"/>
              <a:t>3</a:t>
            </a:fld>
            <a:endParaRPr lang="en-US"/>
          </a:p>
        </p:txBody>
      </p:sp>
      <p:pic>
        <p:nvPicPr>
          <p:cNvPr id="17" name="Picture 16">
            <a:extLst>
              <a:ext uri="{FF2B5EF4-FFF2-40B4-BE49-F238E27FC236}">
                <a16:creationId xmlns:a16="http://schemas.microsoft.com/office/drawing/2014/main" id="{FFC15804-7500-42C9-827D-5C2BA7A7CA1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63553" y="6448971"/>
            <a:ext cx="1077698" cy="330872"/>
          </a:xfrm>
          <a:prstGeom prst="rect">
            <a:avLst/>
          </a:prstGeom>
        </p:spPr>
      </p:pic>
      <p:grpSp>
        <p:nvGrpSpPr>
          <p:cNvPr id="18" name="Group 17">
            <a:extLst>
              <a:ext uri="{FF2B5EF4-FFF2-40B4-BE49-F238E27FC236}">
                <a16:creationId xmlns:a16="http://schemas.microsoft.com/office/drawing/2014/main" id="{B788101B-A04C-4A29-A0A4-4932F0B2E36F}"/>
              </a:ext>
            </a:extLst>
          </p:cNvPr>
          <p:cNvGrpSpPr/>
          <p:nvPr/>
        </p:nvGrpSpPr>
        <p:grpSpPr>
          <a:xfrm rot="10800000" flipV="1">
            <a:off x="4360444" y="1413456"/>
            <a:ext cx="7147376" cy="326409"/>
            <a:chOff x="0" y="1472510"/>
            <a:chExt cx="9601200" cy="257954"/>
          </a:xfrm>
        </p:grpSpPr>
        <p:sp>
          <p:nvSpPr>
            <p:cNvPr id="19" name="Rectangle 18">
              <a:extLst>
                <a:ext uri="{FF2B5EF4-FFF2-40B4-BE49-F238E27FC236}">
                  <a16:creationId xmlns:a16="http://schemas.microsoft.com/office/drawing/2014/main" id="{41A84C10-2FB0-4C11-9CC7-9E33F6667486}"/>
                </a:ext>
              </a:extLst>
            </p:cNvPr>
            <p:cNvSpPr/>
            <p:nvPr/>
          </p:nvSpPr>
          <p:spPr>
            <a:xfrm>
              <a:off x="0" y="1472510"/>
              <a:ext cx="9601200" cy="2579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nvGrpSpPr>
            <p:cNvPr id="20" name="Group 19">
              <a:extLst>
                <a:ext uri="{FF2B5EF4-FFF2-40B4-BE49-F238E27FC236}">
                  <a16:creationId xmlns:a16="http://schemas.microsoft.com/office/drawing/2014/main" id="{8AC54BA9-C414-4D2A-8092-7008EDEF1BC4}"/>
                </a:ext>
              </a:extLst>
            </p:cNvPr>
            <p:cNvGrpSpPr/>
            <p:nvPr/>
          </p:nvGrpSpPr>
          <p:grpSpPr>
            <a:xfrm>
              <a:off x="0" y="1533803"/>
              <a:ext cx="9601200" cy="142344"/>
              <a:chOff x="-10047" y="1395274"/>
              <a:chExt cx="9611246" cy="142348"/>
            </a:xfrm>
          </p:grpSpPr>
          <p:sp>
            <p:nvSpPr>
              <p:cNvPr id="21" name="Rectangle 20">
                <a:extLst>
                  <a:ext uri="{FF2B5EF4-FFF2-40B4-BE49-F238E27FC236}">
                    <a16:creationId xmlns:a16="http://schemas.microsoft.com/office/drawing/2014/main" id="{69D881F3-C6BE-4579-AE0A-50AD396DE37C}"/>
                  </a:ext>
                </a:extLst>
              </p:cNvPr>
              <p:cNvSpPr/>
              <p:nvPr/>
            </p:nvSpPr>
            <p:spPr>
              <a:xfrm>
                <a:off x="-10047" y="1402004"/>
                <a:ext cx="517013" cy="135618"/>
              </a:xfrm>
              <a:prstGeom prst="rect">
                <a:avLst/>
              </a:prstGeom>
              <a:solidFill>
                <a:srgbClr val="1449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74B26969-EFF8-4006-9554-396A7931AB8F}"/>
                  </a:ext>
                </a:extLst>
              </p:cNvPr>
              <p:cNvSpPr/>
              <p:nvPr/>
            </p:nvSpPr>
            <p:spPr>
              <a:xfrm>
                <a:off x="599027" y="1399413"/>
                <a:ext cx="489987" cy="135618"/>
              </a:xfrm>
              <a:prstGeom prst="rect">
                <a:avLst/>
              </a:prstGeom>
              <a:solidFill>
                <a:srgbClr val="E822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1C4E6ECD-0E90-4870-A04F-E26447E09A34}"/>
                  </a:ext>
                </a:extLst>
              </p:cNvPr>
              <p:cNvSpPr/>
              <p:nvPr/>
            </p:nvSpPr>
            <p:spPr>
              <a:xfrm>
                <a:off x="1166754" y="1397813"/>
                <a:ext cx="489987" cy="135618"/>
              </a:xfrm>
              <a:prstGeom prst="rect">
                <a:avLst/>
              </a:prstGeom>
              <a:solidFill>
                <a:srgbClr val="E4B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33CE667F-57CB-420E-8E12-99C889CF3D62}"/>
                  </a:ext>
                </a:extLst>
              </p:cNvPr>
              <p:cNvSpPr/>
              <p:nvPr/>
            </p:nvSpPr>
            <p:spPr>
              <a:xfrm>
                <a:off x="1744317" y="1397813"/>
                <a:ext cx="489987" cy="135618"/>
              </a:xfrm>
              <a:prstGeom prst="rect">
                <a:avLst/>
              </a:prstGeom>
              <a:solidFill>
                <a:srgbClr val="4BA0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8A6AE963-9387-409F-ABBC-BAF72FAC43F3}"/>
                  </a:ext>
                </a:extLst>
              </p:cNvPr>
              <p:cNvSpPr/>
              <p:nvPr/>
            </p:nvSpPr>
            <p:spPr>
              <a:xfrm>
                <a:off x="2320552" y="1396598"/>
                <a:ext cx="489987" cy="135618"/>
              </a:xfrm>
              <a:prstGeom prst="rect">
                <a:avLst/>
              </a:prstGeom>
              <a:solidFill>
                <a:srgbClr val="C52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5595A764-42F2-4FD1-B574-47A2A3799686}"/>
                  </a:ext>
                </a:extLst>
              </p:cNvPr>
              <p:cNvSpPr/>
              <p:nvPr/>
            </p:nvSpPr>
            <p:spPr>
              <a:xfrm>
                <a:off x="2894092" y="1397813"/>
                <a:ext cx="489987" cy="135618"/>
              </a:xfrm>
              <a:prstGeom prst="rect">
                <a:avLst/>
              </a:prstGeom>
              <a:solidFill>
                <a:srgbClr val="EF40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CB9C1D89-4086-438E-BE6E-0FE70EAFF1E2}"/>
                  </a:ext>
                </a:extLst>
              </p:cNvPr>
              <p:cNvSpPr/>
              <p:nvPr/>
            </p:nvSpPr>
            <p:spPr>
              <a:xfrm>
                <a:off x="3467190" y="1397813"/>
                <a:ext cx="489987" cy="135618"/>
              </a:xfrm>
              <a:prstGeom prst="rect">
                <a:avLst/>
              </a:prstGeom>
              <a:solidFill>
                <a:srgbClr val="27BE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513E1F00-E099-4734-B40F-FFE4FBCDEF43}"/>
                  </a:ext>
                </a:extLst>
              </p:cNvPr>
              <p:cNvSpPr/>
              <p:nvPr/>
            </p:nvSpPr>
            <p:spPr>
              <a:xfrm>
                <a:off x="4034918" y="1397813"/>
                <a:ext cx="489987" cy="135618"/>
              </a:xfrm>
              <a:prstGeom prst="rect">
                <a:avLst/>
              </a:prstGeom>
              <a:solidFill>
                <a:srgbClr val="FAC2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4D047358-E1B9-4ACC-87AE-8770F85547E7}"/>
                  </a:ext>
                </a:extLst>
              </p:cNvPr>
              <p:cNvSpPr/>
              <p:nvPr/>
            </p:nvSpPr>
            <p:spPr>
              <a:xfrm>
                <a:off x="4605684" y="1397813"/>
                <a:ext cx="489987" cy="135618"/>
              </a:xfrm>
              <a:prstGeom prst="rect">
                <a:avLst/>
              </a:prstGeom>
              <a:solidFill>
                <a:srgbClr val="A21C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881980E1-201C-40DD-AF00-E031DCE37788}"/>
                  </a:ext>
                </a:extLst>
              </p:cNvPr>
              <p:cNvSpPr/>
              <p:nvPr/>
            </p:nvSpPr>
            <p:spPr>
              <a:xfrm>
                <a:off x="5170373" y="1396414"/>
                <a:ext cx="489987" cy="135618"/>
              </a:xfrm>
              <a:prstGeom prst="rect">
                <a:avLst/>
              </a:prstGeom>
              <a:solidFill>
                <a:srgbClr val="F26B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47363662-CAB0-4AA4-A496-6995F790182B}"/>
                  </a:ext>
                </a:extLst>
              </p:cNvPr>
              <p:cNvSpPr/>
              <p:nvPr/>
            </p:nvSpPr>
            <p:spPr>
              <a:xfrm>
                <a:off x="5735062" y="1397813"/>
                <a:ext cx="489987" cy="135618"/>
              </a:xfrm>
              <a:prstGeom prst="rect">
                <a:avLst/>
              </a:prstGeom>
              <a:solidFill>
                <a:srgbClr val="DC17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ECC7D483-52D3-4DEA-8A48-3BCD1BA20B2F}"/>
                  </a:ext>
                </a:extLst>
              </p:cNvPr>
              <p:cNvSpPr/>
              <p:nvPr/>
            </p:nvSpPr>
            <p:spPr>
              <a:xfrm>
                <a:off x="6299751" y="1397813"/>
                <a:ext cx="489987" cy="135618"/>
              </a:xfrm>
              <a:prstGeom prst="rect">
                <a:avLst/>
              </a:prstGeom>
              <a:solidFill>
                <a:srgbClr val="F99F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E9689E7D-CB4B-4664-9F13-7C0282A458A7}"/>
                  </a:ext>
                </a:extLst>
              </p:cNvPr>
              <p:cNvSpPr/>
              <p:nvPr/>
            </p:nvSpPr>
            <p:spPr>
              <a:xfrm>
                <a:off x="6859524" y="1398204"/>
                <a:ext cx="489987" cy="135618"/>
              </a:xfrm>
              <a:prstGeom prst="rect">
                <a:avLst/>
              </a:prstGeom>
              <a:solidFill>
                <a:srgbClr val="C698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69958A36-EAFA-4532-BAEA-13C979E125B4}"/>
                  </a:ext>
                </a:extLst>
              </p:cNvPr>
              <p:cNvSpPr/>
              <p:nvPr/>
            </p:nvSpPr>
            <p:spPr>
              <a:xfrm>
                <a:off x="7419298" y="1397807"/>
                <a:ext cx="489987" cy="135618"/>
              </a:xfrm>
              <a:prstGeom prst="rect">
                <a:avLst/>
              </a:prstGeom>
              <a:solidFill>
                <a:srgbClr val="4080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BD49636F-B622-4788-8099-573B373DAFEB}"/>
                  </a:ext>
                </a:extLst>
              </p:cNvPr>
              <p:cNvSpPr/>
              <p:nvPr/>
            </p:nvSpPr>
            <p:spPr>
              <a:xfrm>
                <a:off x="7971824" y="1395277"/>
                <a:ext cx="489987" cy="135618"/>
              </a:xfrm>
              <a:prstGeom prst="rect">
                <a:avLst/>
              </a:prstGeom>
              <a:solidFill>
                <a:srgbClr val="1F95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6ACFC8CB-F510-415B-B9E9-3B7D30E22EF5}"/>
                  </a:ext>
                </a:extLst>
              </p:cNvPr>
              <p:cNvSpPr/>
              <p:nvPr/>
            </p:nvSpPr>
            <p:spPr>
              <a:xfrm>
                <a:off x="8531598" y="1395275"/>
                <a:ext cx="489987" cy="135618"/>
              </a:xfrm>
              <a:prstGeom prst="rect">
                <a:avLst/>
              </a:prstGeom>
              <a:solidFill>
                <a:srgbClr val="5DBA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70FA84CC-C5BF-4868-A2BC-F83A049CD757}"/>
                  </a:ext>
                </a:extLst>
              </p:cNvPr>
              <p:cNvSpPr/>
              <p:nvPr/>
            </p:nvSpPr>
            <p:spPr>
              <a:xfrm>
                <a:off x="9087073" y="1395274"/>
                <a:ext cx="514126" cy="135618"/>
              </a:xfrm>
              <a:prstGeom prst="rect">
                <a:avLst/>
              </a:prstGeom>
              <a:solidFill>
                <a:srgbClr val="136B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38" name="TextBox 37">
            <a:extLst>
              <a:ext uri="{FF2B5EF4-FFF2-40B4-BE49-F238E27FC236}">
                <a16:creationId xmlns:a16="http://schemas.microsoft.com/office/drawing/2014/main" id="{85D9CFA5-9AF3-48EC-B8B9-DA82B4D83F9C}"/>
              </a:ext>
            </a:extLst>
          </p:cNvPr>
          <p:cNvSpPr txBox="1"/>
          <p:nvPr/>
        </p:nvSpPr>
        <p:spPr>
          <a:xfrm>
            <a:off x="603433" y="1384321"/>
            <a:ext cx="3757011" cy="369332"/>
          </a:xfrm>
          <a:prstGeom prst="rect">
            <a:avLst/>
          </a:prstGeom>
          <a:noFill/>
        </p:spPr>
        <p:txBody>
          <a:bodyPr wrap="square" rtlCol="0">
            <a:spAutoFit/>
          </a:bodyPr>
          <a:lstStyle/>
          <a:p>
            <a:r>
              <a:rPr lang="en-US" b="1" spc="130" dirty="0">
                <a:solidFill>
                  <a:srgbClr val="5191CE"/>
                </a:solidFill>
                <a:latin typeface="Arial Narrow" panose="020B0606020202030204" pitchFamily="34" charset="0"/>
              </a:rPr>
              <a:t>INLAND TRANSPORT COMMITTEE</a:t>
            </a:r>
          </a:p>
        </p:txBody>
      </p:sp>
      <p:pic>
        <p:nvPicPr>
          <p:cNvPr id="40" name="Picture 39">
            <a:extLst>
              <a:ext uri="{FF2B5EF4-FFF2-40B4-BE49-F238E27FC236}">
                <a16:creationId xmlns:a16="http://schemas.microsoft.com/office/drawing/2014/main" id="{CEFD233C-EBA7-4D17-8B7E-052E58391AB2}"/>
              </a:ext>
            </a:extLst>
          </p:cNvPr>
          <p:cNvPicPr>
            <a:picLocks noChangeAspect="1"/>
          </p:cNvPicPr>
          <p:nvPr/>
        </p:nvPicPr>
        <p:blipFill>
          <a:blip r:embed="rId3"/>
          <a:stretch>
            <a:fillRect/>
          </a:stretch>
        </p:blipFill>
        <p:spPr>
          <a:xfrm>
            <a:off x="322779" y="4230353"/>
            <a:ext cx="3022036" cy="1602706"/>
          </a:xfrm>
          <a:prstGeom prst="rect">
            <a:avLst/>
          </a:prstGeom>
          <a:ln>
            <a:solidFill>
              <a:schemeClr val="accent1"/>
            </a:solidFill>
          </a:ln>
        </p:spPr>
      </p:pic>
      <p:graphicFrame>
        <p:nvGraphicFramePr>
          <p:cNvPr id="41" name="Content Placeholder 4">
            <a:extLst>
              <a:ext uri="{FF2B5EF4-FFF2-40B4-BE49-F238E27FC236}">
                <a16:creationId xmlns:a16="http://schemas.microsoft.com/office/drawing/2014/main" id="{03A6ABD5-B589-4A15-B00B-0120D14BB98A}"/>
              </a:ext>
            </a:extLst>
          </p:cNvPr>
          <p:cNvGraphicFramePr>
            <a:graphicFrameLocks/>
          </p:cNvGraphicFramePr>
          <p:nvPr>
            <p:extLst>
              <p:ext uri="{D42A27DB-BD31-4B8C-83A1-F6EECF244321}">
                <p14:modId xmlns:p14="http://schemas.microsoft.com/office/powerpoint/2010/main" val="1931654859"/>
              </p:ext>
            </p:extLst>
          </p:nvPr>
        </p:nvGraphicFramePr>
        <p:xfrm>
          <a:off x="1137117" y="1499531"/>
          <a:ext cx="10515600" cy="435133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42" name="Picture 41">
            <a:extLst>
              <a:ext uri="{FF2B5EF4-FFF2-40B4-BE49-F238E27FC236}">
                <a16:creationId xmlns:a16="http://schemas.microsoft.com/office/drawing/2014/main" id="{6838E564-F00D-4568-BE3A-91DE0A17F270}"/>
              </a:ext>
            </a:extLst>
          </p:cNvPr>
          <p:cNvPicPr>
            <a:picLocks noChangeAspect="1"/>
          </p:cNvPicPr>
          <p:nvPr/>
        </p:nvPicPr>
        <p:blipFill>
          <a:blip r:embed="rId9"/>
          <a:stretch>
            <a:fillRect/>
          </a:stretch>
        </p:blipFill>
        <p:spPr>
          <a:xfrm>
            <a:off x="2245528" y="1777828"/>
            <a:ext cx="3144407" cy="1589561"/>
          </a:xfrm>
          <a:prstGeom prst="rect">
            <a:avLst/>
          </a:prstGeom>
        </p:spPr>
      </p:pic>
      <p:pic>
        <p:nvPicPr>
          <p:cNvPr id="6" name="Picture 5">
            <a:extLst>
              <a:ext uri="{FF2B5EF4-FFF2-40B4-BE49-F238E27FC236}">
                <a16:creationId xmlns:a16="http://schemas.microsoft.com/office/drawing/2014/main" id="{471065AB-D586-4450-B8DE-EDAA07609190}"/>
              </a:ext>
            </a:extLst>
          </p:cNvPr>
          <p:cNvPicPr>
            <a:picLocks noChangeAspect="1"/>
          </p:cNvPicPr>
          <p:nvPr/>
        </p:nvPicPr>
        <p:blipFill>
          <a:blip r:embed="rId10" cstate="hqprint">
            <a:extLst>
              <a:ext uri="{28A0092B-C50C-407E-A947-70E740481C1C}">
                <a14:useLocalDpi xmlns:a14="http://schemas.microsoft.com/office/drawing/2010/main" val="0"/>
              </a:ext>
            </a:extLst>
          </a:blip>
          <a:stretch>
            <a:fillRect/>
          </a:stretch>
        </p:blipFill>
        <p:spPr>
          <a:xfrm>
            <a:off x="9019486" y="3726787"/>
            <a:ext cx="1956967" cy="1304919"/>
          </a:xfrm>
          <a:prstGeom prst="rect">
            <a:avLst/>
          </a:prstGeom>
        </p:spPr>
      </p:pic>
      <p:pic>
        <p:nvPicPr>
          <p:cNvPr id="8" name="Picture 7">
            <a:extLst>
              <a:ext uri="{FF2B5EF4-FFF2-40B4-BE49-F238E27FC236}">
                <a16:creationId xmlns:a16="http://schemas.microsoft.com/office/drawing/2014/main" id="{1870048A-2993-4FC8-B69B-DC19E95A8696}"/>
              </a:ext>
            </a:extLst>
          </p:cNvPr>
          <p:cNvPicPr>
            <a:picLocks noChangeAspect="1"/>
          </p:cNvPicPr>
          <p:nvPr/>
        </p:nvPicPr>
        <p:blipFill>
          <a:blip r:embed="rId11" cstate="hqprint">
            <a:extLst>
              <a:ext uri="{28A0092B-C50C-407E-A947-70E740481C1C}">
                <a14:useLocalDpi xmlns:a14="http://schemas.microsoft.com/office/drawing/2010/main" val="0"/>
              </a:ext>
            </a:extLst>
          </a:blip>
          <a:stretch>
            <a:fillRect/>
          </a:stretch>
        </p:blipFill>
        <p:spPr>
          <a:xfrm>
            <a:off x="7583103" y="4646112"/>
            <a:ext cx="2255712" cy="1503808"/>
          </a:xfrm>
          <a:prstGeom prst="rect">
            <a:avLst/>
          </a:prstGeom>
        </p:spPr>
      </p:pic>
    </p:spTree>
    <p:extLst>
      <p:ext uri="{BB962C8B-B14F-4D97-AF65-F5344CB8AC3E}">
        <p14:creationId xmlns:p14="http://schemas.microsoft.com/office/powerpoint/2010/main" val="13493547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10"/>
          <p:cNvSpPr>
            <a:spLocks noGrp="1"/>
          </p:cNvSpPr>
          <p:nvPr>
            <p:ph idx="1"/>
          </p:nvPr>
        </p:nvSpPr>
        <p:spPr>
          <a:xfrm>
            <a:off x="692737" y="1825625"/>
            <a:ext cx="10815083" cy="4530726"/>
          </a:xfrm>
          <a:solidFill>
            <a:schemeClr val="bg1">
              <a:lumMod val="75000"/>
              <a:alpha val="15000"/>
            </a:schemeClr>
          </a:solidFill>
        </p:spPr>
        <p:txBody>
          <a:bodyPr>
            <a:normAutofit/>
          </a:bodyPr>
          <a:lstStyle/>
          <a:p>
            <a:pPr marL="182880" lvl="0" indent="-182880">
              <a:spcBef>
                <a:spcPts val="1200"/>
              </a:spcBef>
              <a:buClr>
                <a:prstClr val="black"/>
              </a:buClr>
              <a:buFont typeface="HP Simplified" panose="020B0604020204020204" pitchFamily="34" charset="0"/>
              <a:buChar char="•"/>
            </a:pPr>
            <a:r>
              <a:rPr lang="fr-CH" sz="2400" b="1" u="sng" dirty="0">
                <a:solidFill>
                  <a:prstClr val="black"/>
                </a:solidFill>
                <a:latin typeface="Arial"/>
              </a:rPr>
              <a:t>Vision 2030: </a:t>
            </a:r>
            <a:r>
              <a:rPr lang="en-US" sz="2400" b="1" dirty="0">
                <a:solidFill>
                  <a:prstClr val="black"/>
                </a:solidFill>
                <a:latin typeface="Arial"/>
              </a:rPr>
              <a:t>Vision: The Inland Transport Committee is the United Nations platform for inland transport to help efficiently address global and regional needs in inland transport </a:t>
            </a:r>
            <a:endParaRPr lang="fr-CH" sz="2000" b="1" dirty="0">
              <a:solidFill>
                <a:prstClr val="black"/>
              </a:solidFill>
              <a:latin typeface="Arial"/>
            </a:endParaRPr>
          </a:p>
          <a:p>
            <a:pPr marL="182880" lvl="0" indent="-182880">
              <a:spcBef>
                <a:spcPts val="1200"/>
              </a:spcBef>
              <a:buClr>
                <a:prstClr val="black"/>
              </a:buClr>
              <a:buFont typeface="HP Simplified" panose="020B0604020204020204" pitchFamily="34" charset="0"/>
              <a:buChar char="•"/>
            </a:pPr>
            <a:r>
              <a:rPr lang="en-US" sz="2000" dirty="0">
                <a:solidFill>
                  <a:prstClr val="black"/>
                </a:solidFill>
                <a:latin typeface="Times New Roman" panose="02020603050405020304" pitchFamily="18" charset="0"/>
                <a:ea typeface="Times New Roman" panose="02020603050405020304" pitchFamily="18" charset="0"/>
              </a:rPr>
              <a:t>The ITC as the UN platform for inland transport will continue to provide a comprehensive regulatory framework for inland transport including road, rail, inland waterway and intermodal transport, comparable to the role of the International Maritime Organization (IMO) and International Civil Aviation Organization (ICAO)</a:t>
            </a:r>
            <a:r>
              <a:rPr lang="en-GB" sz="2000" dirty="0">
                <a:solidFill>
                  <a:prstClr val="black"/>
                </a:solidFill>
                <a:latin typeface="Times New Roman" panose="02020603050405020304" pitchFamily="18" charset="0"/>
                <a:ea typeface="Times New Roman" panose="02020603050405020304" pitchFamily="18" charset="0"/>
              </a:rPr>
              <a:t>.</a:t>
            </a:r>
          </a:p>
          <a:p>
            <a:pPr marL="182880" lvl="0" indent="-182880">
              <a:spcBef>
                <a:spcPts val="1200"/>
              </a:spcBef>
              <a:buClr>
                <a:prstClr val="black"/>
              </a:buClr>
              <a:buFont typeface="HP Simplified" panose="020B0604020204020204" pitchFamily="34" charset="0"/>
              <a:buChar char="•"/>
            </a:pPr>
            <a:r>
              <a:rPr lang="en-US" sz="2000" dirty="0">
                <a:solidFill>
                  <a:prstClr val="black"/>
                </a:solidFill>
                <a:latin typeface="Times New Roman" panose="02020603050405020304" pitchFamily="18" charset="0"/>
                <a:ea typeface="Times New Roman" panose="02020603050405020304" pitchFamily="18" charset="0"/>
              </a:rPr>
              <a:t>To perform the following key functions: </a:t>
            </a:r>
          </a:p>
          <a:p>
            <a:pPr marL="457200" lvl="1" indent="0">
              <a:spcBef>
                <a:spcPts val="1200"/>
              </a:spcBef>
              <a:buClr>
                <a:prstClr val="black"/>
              </a:buClr>
              <a:buNone/>
            </a:pPr>
            <a:r>
              <a:rPr lang="en-US" sz="1600" b="1" dirty="0">
                <a:solidFill>
                  <a:prstClr val="black"/>
                </a:solidFill>
                <a:latin typeface="Times New Roman" panose="02020603050405020304" pitchFamily="18" charset="0"/>
                <a:ea typeface="Times New Roman" panose="02020603050405020304" pitchFamily="18" charset="0"/>
              </a:rPr>
              <a:t>(a)</a:t>
            </a:r>
            <a:r>
              <a:rPr lang="en-US" sz="1600" dirty="0">
                <a:solidFill>
                  <a:prstClr val="black"/>
                </a:solidFill>
                <a:latin typeface="Times New Roman" panose="02020603050405020304" pitchFamily="18" charset="0"/>
                <a:ea typeface="Times New Roman" panose="02020603050405020304" pitchFamily="18" charset="0"/>
              </a:rPr>
              <a:t> </a:t>
            </a:r>
            <a:r>
              <a:rPr lang="en-US" sz="1600" b="1" dirty="0">
                <a:solidFill>
                  <a:prstClr val="black"/>
                </a:solidFill>
                <a:latin typeface="Times New Roman" panose="02020603050405020304" pitchFamily="18" charset="0"/>
                <a:ea typeface="Times New Roman" panose="02020603050405020304" pitchFamily="18" charset="0"/>
              </a:rPr>
              <a:t>Leading change in inland transport</a:t>
            </a:r>
          </a:p>
          <a:p>
            <a:pPr marL="457200" lvl="1" indent="0">
              <a:spcBef>
                <a:spcPts val="1200"/>
              </a:spcBef>
              <a:buClr>
                <a:prstClr val="black"/>
              </a:buClr>
              <a:buNone/>
            </a:pPr>
            <a:r>
              <a:rPr lang="en-US" sz="1600" b="1" dirty="0">
                <a:solidFill>
                  <a:prstClr val="black"/>
                </a:solidFill>
                <a:latin typeface="Times New Roman" panose="02020603050405020304" pitchFamily="18" charset="0"/>
                <a:ea typeface="Times New Roman" panose="02020603050405020304" pitchFamily="18" charset="0"/>
              </a:rPr>
              <a:t>(b) Developing and administering transport legal instruments</a:t>
            </a:r>
          </a:p>
          <a:p>
            <a:pPr marL="457200" lvl="1" indent="0">
              <a:spcBef>
                <a:spcPts val="1200"/>
              </a:spcBef>
              <a:buClr>
                <a:prstClr val="black"/>
              </a:buClr>
              <a:buNone/>
            </a:pPr>
            <a:r>
              <a:rPr lang="en-US" sz="1600" b="1" dirty="0">
                <a:solidFill>
                  <a:prstClr val="black"/>
                </a:solidFill>
                <a:latin typeface="Times New Roman" panose="02020603050405020304" pitchFamily="18" charset="0"/>
                <a:ea typeface="Times New Roman" panose="02020603050405020304" pitchFamily="18" charset="0"/>
              </a:rPr>
              <a:t>(c) Increasing accessions and equitable participation, including by non-ECE Member States.</a:t>
            </a:r>
            <a:endParaRPr lang="en-US" sz="1600" dirty="0">
              <a:solidFill>
                <a:prstClr val="black"/>
              </a:solidFill>
              <a:latin typeface="Times New Roman" panose="02020603050405020304" pitchFamily="18" charset="0"/>
              <a:ea typeface="Times New Roman" panose="02020603050405020304" pitchFamily="18" charset="0"/>
            </a:endParaRPr>
          </a:p>
        </p:txBody>
      </p:sp>
      <p:sp>
        <p:nvSpPr>
          <p:cNvPr id="16" name="Title 4"/>
          <p:cNvSpPr txBox="1">
            <a:spLocks/>
          </p:cNvSpPr>
          <p:nvPr/>
        </p:nvSpPr>
        <p:spPr>
          <a:xfrm>
            <a:off x="2790278" y="320517"/>
            <a:ext cx="8805091" cy="992195"/>
          </a:xfrm>
          <a:prstGeom prst="rect">
            <a:avLst/>
          </a:prstGeom>
        </p:spPr>
        <p:txBody>
          <a:bodyPr anchor="ctr">
            <a:normAutofit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r>
              <a:rPr lang="fr-CH" altLang="en-US" sz="3200" b="1" i="1" dirty="0">
                <a:solidFill>
                  <a:srgbClr val="0563C1"/>
                </a:solidFill>
                <a:latin typeface="Garamond" panose="02020404030301010803" pitchFamily="18" charset="0"/>
              </a:rPr>
              <a:t>ITC </a:t>
            </a:r>
            <a:r>
              <a:rPr lang="fr-CH" altLang="en-US" sz="3200" b="1" i="1" dirty="0" err="1">
                <a:solidFill>
                  <a:srgbClr val="0563C1"/>
                </a:solidFill>
                <a:latin typeface="Garamond" panose="02020404030301010803" pitchFamily="18" charset="0"/>
              </a:rPr>
              <a:t>Strategy</a:t>
            </a:r>
            <a:r>
              <a:rPr lang="fr-CH" altLang="en-US" sz="3200" b="1" i="1" dirty="0">
                <a:solidFill>
                  <a:srgbClr val="0563C1"/>
                </a:solidFill>
                <a:latin typeface="Garamond" panose="02020404030301010803" pitchFamily="18" charset="0"/>
              </a:rPr>
              <a:t> 2030:</a:t>
            </a:r>
          </a:p>
          <a:p>
            <a:pPr algn="r"/>
            <a:r>
              <a:rPr lang="fr-CH" sz="3200" b="1" i="1" spc="50" dirty="0">
                <a:solidFill>
                  <a:srgbClr val="0563C1"/>
                </a:solidFill>
                <a:latin typeface="Garamond" panose="02020404030301010803" pitchFamily="18" charset="0"/>
                <a:cs typeface="Arial" panose="020B0604020202020204" pitchFamily="34" charset="0"/>
              </a:rPr>
              <a:t>Vision and Mission</a:t>
            </a:r>
            <a:endParaRPr lang="en-US" sz="2400" spc="50" dirty="0">
              <a:solidFill>
                <a:srgbClr val="3E8EDE"/>
              </a:solidFill>
              <a:latin typeface="Arial" panose="020B0604020202020204" pitchFamily="34" charset="0"/>
              <a:cs typeface="Arial" panose="020B0604020202020204" pitchFamily="34" charset="0"/>
            </a:endParaRPr>
          </a:p>
        </p:txBody>
      </p:sp>
      <p:sp>
        <p:nvSpPr>
          <p:cNvPr id="3" name="Slide Number Placeholder 2"/>
          <p:cNvSpPr>
            <a:spLocks noGrp="1"/>
          </p:cNvSpPr>
          <p:nvPr>
            <p:ph type="sldNum" sz="quarter" idx="12"/>
          </p:nvPr>
        </p:nvSpPr>
        <p:spPr/>
        <p:txBody>
          <a:bodyPr/>
          <a:lstStyle/>
          <a:p>
            <a:fld id="{FEB09506-28EA-4C19-A061-02E7C9DE017B}" type="slidenum">
              <a:rPr lang="en-US" smtClean="0"/>
              <a:t>4</a:t>
            </a:fld>
            <a:endParaRPr lang="en-US"/>
          </a:p>
        </p:txBody>
      </p:sp>
      <p:pic>
        <p:nvPicPr>
          <p:cNvPr id="17" name="Picture 16">
            <a:extLst>
              <a:ext uri="{FF2B5EF4-FFF2-40B4-BE49-F238E27FC236}">
                <a16:creationId xmlns:a16="http://schemas.microsoft.com/office/drawing/2014/main" id="{FFC15804-7500-42C9-827D-5C2BA7A7CA1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63553" y="6448971"/>
            <a:ext cx="1077698" cy="330872"/>
          </a:xfrm>
          <a:prstGeom prst="rect">
            <a:avLst/>
          </a:prstGeom>
        </p:spPr>
      </p:pic>
      <p:grpSp>
        <p:nvGrpSpPr>
          <p:cNvPr id="18" name="Group 17">
            <a:extLst>
              <a:ext uri="{FF2B5EF4-FFF2-40B4-BE49-F238E27FC236}">
                <a16:creationId xmlns:a16="http://schemas.microsoft.com/office/drawing/2014/main" id="{B788101B-A04C-4A29-A0A4-4932F0B2E36F}"/>
              </a:ext>
            </a:extLst>
          </p:cNvPr>
          <p:cNvGrpSpPr/>
          <p:nvPr/>
        </p:nvGrpSpPr>
        <p:grpSpPr>
          <a:xfrm rot="10800000" flipV="1">
            <a:off x="4360444" y="1413456"/>
            <a:ext cx="7147376" cy="326409"/>
            <a:chOff x="0" y="1472510"/>
            <a:chExt cx="9601200" cy="257954"/>
          </a:xfrm>
        </p:grpSpPr>
        <p:sp>
          <p:nvSpPr>
            <p:cNvPr id="19" name="Rectangle 18">
              <a:extLst>
                <a:ext uri="{FF2B5EF4-FFF2-40B4-BE49-F238E27FC236}">
                  <a16:creationId xmlns:a16="http://schemas.microsoft.com/office/drawing/2014/main" id="{41A84C10-2FB0-4C11-9CC7-9E33F6667486}"/>
                </a:ext>
              </a:extLst>
            </p:cNvPr>
            <p:cNvSpPr/>
            <p:nvPr/>
          </p:nvSpPr>
          <p:spPr>
            <a:xfrm>
              <a:off x="0" y="1472510"/>
              <a:ext cx="9601200" cy="2579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nvGrpSpPr>
            <p:cNvPr id="20" name="Group 19">
              <a:extLst>
                <a:ext uri="{FF2B5EF4-FFF2-40B4-BE49-F238E27FC236}">
                  <a16:creationId xmlns:a16="http://schemas.microsoft.com/office/drawing/2014/main" id="{8AC54BA9-C414-4D2A-8092-7008EDEF1BC4}"/>
                </a:ext>
              </a:extLst>
            </p:cNvPr>
            <p:cNvGrpSpPr/>
            <p:nvPr/>
          </p:nvGrpSpPr>
          <p:grpSpPr>
            <a:xfrm>
              <a:off x="0" y="1533803"/>
              <a:ext cx="9601200" cy="142344"/>
              <a:chOff x="-10047" y="1395274"/>
              <a:chExt cx="9611246" cy="142348"/>
            </a:xfrm>
          </p:grpSpPr>
          <p:sp>
            <p:nvSpPr>
              <p:cNvPr id="21" name="Rectangle 20">
                <a:extLst>
                  <a:ext uri="{FF2B5EF4-FFF2-40B4-BE49-F238E27FC236}">
                    <a16:creationId xmlns:a16="http://schemas.microsoft.com/office/drawing/2014/main" id="{69D881F3-C6BE-4579-AE0A-50AD396DE37C}"/>
                  </a:ext>
                </a:extLst>
              </p:cNvPr>
              <p:cNvSpPr/>
              <p:nvPr/>
            </p:nvSpPr>
            <p:spPr>
              <a:xfrm>
                <a:off x="-10047" y="1402004"/>
                <a:ext cx="517013" cy="135618"/>
              </a:xfrm>
              <a:prstGeom prst="rect">
                <a:avLst/>
              </a:prstGeom>
              <a:solidFill>
                <a:srgbClr val="1449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74B26969-EFF8-4006-9554-396A7931AB8F}"/>
                  </a:ext>
                </a:extLst>
              </p:cNvPr>
              <p:cNvSpPr/>
              <p:nvPr/>
            </p:nvSpPr>
            <p:spPr>
              <a:xfrm>
                <a:off x="599027" y="1399413"/>
                <a:ext cx="489987" cy="135618"/>
              </a:xfrm>
              <a:prstGeom prst="rect">
                <a:avLst/>
              </a:prstGeom>
              <a:solidFill>
                <a:srgbClr val="E822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1C4E6ECD-0E90-4870-A04F-E26447E09A34}"/>
                  </a:ext>
                </a:extLst>
              </p:cNvPr>
              <p:cNvSpPr/>
              <p:nvPr/>
            </p:nvSpPr>
            <p:spPr>
              <a:xfrm>
                <a:off x="1166754" y="1397813"/>
                <a:ext cx="489987" cy="135618"/>
              </a:xfrm>
              <a:prstGeom prst="rect">
                <a:avLst/>
              </a:prstGeom>
              <a:solidFill>
                <a:srgbClr val="E4B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33CE667F-57CB-420E-8E12-99C889CF3D62}"/>
                  </a:ext>
                </a:extLst>
              </p:cNvPr>
              <p:cNvSpPr/>
              <p:nvPr/>
            </p:nvSpPr>
            <p:spPr>
              <a:xfrm>
                <a:off x="1744317" y="1397813"/>
                <a:ext cx="489987" cy="135618"/>
              </a:xfrm>
              <a:prstGeom prst="rect">
                <a:avLst/>
              </a:prstGeom>
              <a:solidFill>
                <a:srgbClr val="4BA0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8A6AE963-9387-409F-ABBC-BAF72FAC43F3}"/>
                  </a:ext>
                </a:extLst>
              </p:cNvPr>
              <p:cNvSpPr/>
              <p:nvPr/>
            </p:nvSpPr>
            <p:spPr>
              <a:xfrm>
                <a:off x="2320552" y="1396598"/>
                <a:ext cx="489987" cy="135618"/>
              </a:xfrm>
              <a:prstGeom prst="rect">
                <a:avLst/>
              </a:prstGeom>
              <a:solidFill>
                <a:srgbClr val="C52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5595A764-42F2-4FD1-B574-47A2A3799686}"/>
                  </a:ext>
                </a:extLst>
              </p:cNvPr>
              <p:cNvSpPr/>
              <p:nvPr/>
            </p:nvSpPr>
            <p:spPr>
              <a:xfrm>
                <a:off x="2894092" y="1397813"/>
                <a:ext cx="489987" cy="135618"/>
              </a:xfrm>
              <a:prstGeom prst="rect">
                <a:avLst/>
              </a:prstGeom>
              <a:solidFill>
                <a:srgbClr val="EF40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CB9C1D89-4086-438E-BE6E-0FE70EAFF1E2}"/>
                  </a:ext>
                </a:extLst>
              </p:cNvPr>
              <p:cNvSpPr/>
              <p:nvPr/>
            </p:nvSpPr>
            <p:spPr>
              <a:xfrm>
                <a:off x="3467190" y="1397813"/>
                <a:ext cx="489987" cy="135618"/>
              </a:xfrm>
              <a:prstGeom prst="rect">
                <a:avLst/>
              </a:prstGeom>
              <a:solidFill>
                <a:srgbClr val="27BE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513E1F00-E099-4734-B40F-FFE4FBCDEF43}"/>
                  </a:ext>
                </a:extLst>
              </p:cNvPr>
              <p:cNvSpPr/>
              <p:nvPr/>
            </p:nvSpPr>
            <p:spPr>
              <a:xfrm>
                <a:off x="4034918" y="1397813"/>
                <a:ext cx="489987" cy="135618"/>
              </a:xfrm>
              <a:prstGeom prst="rect">
                <a:avLst/>
              </a:prstGeom>
              <a:solidFill>
                <a:srgbClr val="FAC2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4D047358-E1B9-4ACC-87AE-8770F85547E7}"/>
                  </a:ext>
                </a:extLst>
              </p:cNvPr>
              <p:cNvSpPr/>
              <p:nvPr/>
            </p:nvSpPr>
            <p:spPr>
              <a:xfrm>
                <a:off x="4605684" y="1397813"/>
                <a:ext cx="489987" cy="135618"/>
              </a:xfrm>
              <a:prstGeom prst="rect">
                <a:avLst/>
              </a:prstGeom>
              <a:solidFill>
                <a:srgbClr val="A21C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881980E1-201C-40DD-AF00-E031DCE37788}"/>
                  </a:ext>
                </a:extLst>
              </p:cNvPr>
              <p:cNvSpPr/>
              <p:nvPr/>
            </p:nvSpPr>
            <p:spPr>
              <a:xfrm>
                <a:off x="5170373" y="1396414"/>
                <a:ext cx="489987" cy="135618"/>
              </a:xfrm>
              <a:prstGeom prst="rect">
                <a:avLst/>
              </a:prstGeom>
              <a:solidFill>
                <a:srgbClr val="F26B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47363662-CAB0-4AA4-A496-6995F790182B}"/>
                  </a:ext>
                </a:extLst>
              </p:cNvPr>
              <p:cNvSpPr/>
              <p:nvPr/>
            </p:nvSpPr>
            <p:spPr>
              <a:xfrm>
                <a:off x="5735062" y="1397813"/>
                <a:ext cx="489987" cy="135618"/>
              </a:xfrm>
              <a:prstGeom prst="rect">
                <a:avLst/>
              </a:prstGeom>
              <a:solidFill>
                <a:srgbClr val="DC17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ECC7D483-52D3-4DEA-8A48-3BCD1BA20B2F}"/>
                  </a:ext>
                </a:extLst>
              </p:cNvPr>
              <p:cNvSpPr/>
              <p:nvPr/>
            </p:nvSpPr>
            <p:spPr>
              <a:xfrm>
                <a:off x="6299751" y="1397813"/>
                <a:ext cx="489987" cy="135618"/>
              </a:xfrm>
              <a:prstGeom prst="rect">
                <a:avLst/>
              </a:prstGeom>
              <a:solidFill>
                <a:srgbClr val="F99F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E9689E7D-CB4B-4664-9F13-7C0282A458A7}"/>
                  </a:ext>
                </a:extLst>
              </p:cNvPr>
              <p:cNvSpPr/>
              <p:nvPr/>
            </p:nvSpPr>
            <p:spPr>
              <a:xfrm>
                <a:off x="6859524" y="1398204"/>
                <a:ext cx="489987" cy="135618"/>
              </a:xfrm>
              <a:prstGeom prst="rect">
                <a:avLst/>
              </a:prstGeom>
              <a:solidFill>
                <a:srgbClr val="C698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69958A36-EAFA-4532-BAEA-13C979E125B4}"/>
                  </a:ext>
                </a:extLst>
              </p:cNvPr>
              <p:cNvSpPr/>
              <p:nvPr/>
            </p:nvSpPr>
            <p:spPr>
              <a:xfrm>
                <a:off x="7419298" y="1397807"/>
                <a:ext cx="489987" cy="135618"/>
              </a:xfrm>
              <a:prstGeom prst="rect">
                <a:avLst/>
              </a:prstGeom>
              <a:solidFill>
                <a:srgbClr val="4080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BD49636F-B622-4788-8099-573B373DAFEB}"/>
                  </a:ext>
                </a:extLst>
              </p:cNvPr>
              <p:cNvSpPr/>
              <p:nvPr/>
            </p:nvSpPr>
            <p:spPr>
              <a:xfrm>
                <a:off x="7971824" y="1395277"/>
                <a:ext cx="489987" cy="135618"/>
              </a:xfrm>
              <a:prstGeom prst="rect">
                <a:avLst/>
              </a:prstGeom>
              <a:solidFill>
                <a:srgbClr val="1F95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6ACFC8CB-F510-415B-B9E9-3B7D30E22EF5}"/>
                  </a:ext>
                </a:extLst>
              </p:cNvPr>
              <p:cNvSpPr/>
              <p:nvPr/>
            </p:nvSpPr>
            <p:spPr>
              <a:xfrm>
                <a:off x="8531598" y="1395275"/>
                <a:ext cx="489987" cy="135618"/>
              </a:xfrm>
              <a:prstGeom prst="rect">
                <a:avLst/>
              </a:prstGeom>
              <a:solidFill>
                <a:srgbClr val="5DBA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70FA84CC-C5BF-4868-A2BC-F83A049CD757}"/>
                  </a:ext>
                </a:extLst>
              </p:cNvPr>
              <p:cNvSpPr/>
              <p:nvPr/>
            </p:nvSpPr>
            <p:spPr>
              <a:xfrm>
                <a:off x="9087073" y="1395274"/>
                <a:ext cx="514126" cy="135618"/>
              </a:xfrm>
              <a:prstGeom prst="rect">
                <a:avLst/>
              </a:prstGeom>
              <a:solidFill>
                <a:srgbClr val="136B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38" name="TextBox 37">
            <a:extLst>
              <a:ext uri="{FF2B5EF4-FFF2-40B4-BE49-F238E27FC236}">
                <a16:creationId xmlns:a16="http://schemas.microsoft.com/office/drawing/2014/main" id="{85D9CFA5-9AF3-48EC-B8B9-DA82B4D83F9C}"/>
              </a:ext>
            </a:extLst>
          </p:cNvPr>
          <p:cNvSpPr txBox="1"/>
          <p:nvPr/>
        </p:nvSpPr>
        <p:spPr>
          <a:xfrm>
            <a:off x="603433" y="1384321"/>
            <a:ext cx="3757011" cy="369332"/>
          </a:xfrm>
          <a:prstGeom prst="rect">
            <a:avLst/>
          </a:prstGeom>
          <a:noFill/>
        </p:spPr>
        <p:txBody>
          <a:bodyPr wrap="square" rtlCol="0">
            <a:spAutoFit/>
          </a:bodyPr>
          <a:lstStyle/>
          <a:p>
            <a:r>
              <a:rPr lang="en-US" b="1" spc="130" dirty="0">
                <a:solidFill>
                  <a:srgbClr val="5191CE"/>
                </a:solidFill>
                <a:latin typeface="Arial Narrow" panose="020B0606020202030204" pitchFamily="34" charset="0"/>
              </a:rPr>
              <a:t>INLAND TRANSPORT COMMITTEE</a:t>
            </a:r>
          </a:p>
        </p:txBody>
      </p:sp>
    </p:spTree>
    <p:extLst>
      <p:ext uri="{BB962C8B-B14F-4D97-AF65-F5344CB8AC3E}">
        <p14:creationId xmlns:p14="http://schemas.microsoft.com/office/powerpoint/2010/main" val="18554229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4"/>
          <p:cNvSpPr txBox="1">
            <a:spLocks/>
          </p:cNvSpPr>
          <p:nvPr/>
        </p:nvSpPr>
        <p:spPr>
          <a:xfrm>
            <a:off x="2790278" y="320517"/>
            <a:ext cx="8805091" cy="992195"/>
          </a:xfrm>
          <a:prstGeom prst="rect">
            <a:avLst/>
          </a:prstGeom>
        </p:spPr>
        <p:txBody>
          <a:bodyPr anchor="ctr">
            <a:normAutofit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r>
              <a:rPr lang="en-US" altLang="en-US" sz="3200" b="1" i="1" dirty="0">
                <a:solidFill>
                  <a:srgbClr val="0563C1"/>
                </a:solidFill>
                <a:latin typeface="Garamond" panose="02020404030301010803" pitchFamily="18" charset="0"/>
              </a:rPr>
              <a:t>UNECE ITC Strategy 2030:</a:t>
            </a:r>
          </a:p>
          <a:p>
            <a:pPr algn="r"/>
            <a:r>
              <a:rPr lang="en-US" altLang="en-US" sz="3200" b="1" i="1" dirty="0">
                <a:solidFill>
                  <a:srgbClr val="0563C1"/>
                </a:solidFill>
                <a:latin typeface="Garamond" panose="02020404030301010803" pitchFamily="18" charset="0"/>
              </a:rPr>
              <a:t>Means to an end in the era of the SDGs</a:t>
            </a:r>
          </a:p>
          <a:p>
            <a:pPr algn="r"/>
            <a:endParaRPr lang="en-US" sz="2400" spc="50" dirty="0">
              <a:solidFill>
                <a:srgbClr val="3E8EDE"/>
              </a:solidFill>
              <a:latin typeface="Arial" panose="020B0604020202020204" pitchFamily="34" charset="0"/>
              <a:cs typeface="Arial" panose="020B0604020202020204" pitchFamily="34" charset="0"/>
            </a:endParaRPr>
          </a:p>
        </p:txBody>
      </p:sp>
      <p:sp>
        <p:nvSpPr>
          <p:cNvPr id="3" name="Slide Number Placeholder 2"/>
          <p:cNvSpPr>
            <a:spLocks noGrp="1"/>
          </p:cNvSpPr>
          <p:nvPr>
            <p:ph type="sldNum" sz="quarter" idx="12"/>
          </p:nvPr>
        </p:nvSpPr>
        <p:spPr/>
        <p:txBody>
          <a:bodyPr/>
          <a:lstStyle/>
          <a:p>
            <a:fld id="{FEB09506-28EA-4C19-A061-02E7C9DE017B}" type="slidenum">
              <a:rPr lang="en-US" smtClean="0"/>
              <a:t>5</a:t>
            </a:fld>
            <a:endParaRPr lang="en-US"/>
          </a:p>
        </p:txBody>
      </p:sp>
      <p:pic>
        <p:nvPicPr>
          <p:cNvPr id="17" name="Picture 16">
            <a:extLst>
              <a:ext uri="{FF2B5EF4-FFF2-40B4-BE49-F238E27FC236}">
                <a16:creationId xmlns:a16="http://schemas.microsoft.com/office/drawing/2014/main" id="{FFC15804-7500-42C9-827D-5C2BA7A7CA1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63553" y="6448971"/>
            <a:ext cx="1077698" cy="330872"/>
          </a:xfrm>
          <a:prstGeom prst="rect">
            <a:avLst/>
          </a:prstGeom>
        </p:spPr>
      </p:pic>
      <p:grpSp>
        <p:nvGrpSpPr>
          <p:cNvPr id="18" name="Group 17">
            <a:extLst>
              <a:ext uri="{FF2B5EF4-FFF2-40B4-BE49-F238E27FC236}">
                <a16:creationId xmlns:a16="http://schemas.microsoft.com/office/drawing/2014/main" id="{B788101B-A04C-4A29-A0A4-4932F0B2E36F}"/>
              </a:ext>
            </a:extLst>
          </p:cNvPr>
          <p:cNvGrpSpPr/>
          <p:nvPr/>
        </p:nvGrpSpPr>
        <p:grpSpPr>
          <a:xfrm rot="10800000" flipV="1">
            <a:off x="4360444" y="1413456"/>
            <a:ext cx="7147376" cy="326409"/>
            <a:chOff x="0" y="1472510"/>
            <a:chExt cx="9601200" cy="257954"/>
          </a:xfrm>
        </p:grpSpPr>
        <p:sp>
          <p:nvSpPr>
            <p:cNvPr id="19" name="Rectangle 18">
              <a:extLst>
                <a:ext uri="{FF2B5EF4-FFF2-40B4-BE49-F238E27FC236}">
                  <a16:creationId xmlns:a16="http://schemas.microsoft.com/office/drawing/2014/main" id="{41A84C10-2FB0-4C11-9CC7-9E33F6667486}"/>
                </a:ext>
              </a:extLst>
            </p:cNvPr>
            <p:cNvSpPr/>
            <p:nvPr/>
          </p:nvSpPr>
          <p:spPr>
            <a:xfrm>
              <a:off x="0" y="1472510"/>
              <a:ext cx="9601200" cy="2579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nvGrpSpPr>
            <p:cNvPr id="20" name="Group 19">
              <a:extLst>
                <a:ext uri="{FF2B5EF4-FFF2-40B4-BE49-F238E27FC236}">
                  <a16:creationId xmlns:a16="http://schemas.microsoft.com/office/drawing/2014/main" id="{8AC54BA9-C414-4D2A-8092-7008EDEF1BC4}"/>
                </a:ext>
              </a:extLst>
            </p:cNvPr>
            <p:cNvGrpSpPr/>
            <p:nvPr/>
          </p:nvGrpSpPr>
          <p:grpSpPr>
            <a:xfrm>
              <a:off x="0" y="1533803"/>
              <a:ext cx="9601200" cy="142344"/>
              <a:chOff x="-10047" y="1395274"/>
              <a:chExt cx="9611246" cy="142348"/>
            </a:xfrm>
          </p:grpSpPr>
          <p:sp>
            <p:nvSpPr>
              <p:cNvPr id="21" name="Rectangle 20">
                <a:extLst>
                  <a:ext uri="{FF2B5EF4-FFF2-40B4-BE49-F238E27FC236}">
                    <a16:creationId xmlns:a16="http://schemas.microsoft.com/office/drawing/2014/main" id="{69D881F3-C6BE-4579-AE0A-50AD396DE37C}"/>
                  </a:ext>
                </a:extLst>
              </p:cNvPr>
              <p:cNvSpPr/>
              <p:nvPr/>
            </p:nvSpPr>
            <p:spPr>
              <a:xfrm>
                <a:off x="-10047" y="1402004"/>
                <a:ext cx="517013" cy="135618"/>
              </a:xfrm>
              <a:prstGeom prst="rect">
                <a:avLst/>
              </a:prstGeom>
              <a:solidFill>
                <a:srgbClr val="1449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74B26969-EFF8-4006-9554-396A7931AB8F}"/>
                  </a:ext>
                </a:extLst>
              </p:cNvPr>
              <p:cNvSpPr/>
              <p:nvPr/>
            </p:nvSpPr>
            <p:spPr>
              <a:xfrm>
                <a:off x="599027" y="1399413"/>
                <a:ext cx="489987" cy="135618"/>
              </a:xfrm>
              <a:prstGeom prst="rect">
                <a:avLst/>
              </a:prstGeom>
              <a:solidFill>
                <a:srgbClr val="E822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1C4E6ECD-0E90-4870-A04F-E26447E09A34}"/>
                  </a:ext>
                </a:extLst>
              </p:cNvPr>
              <p:cNvSpPr/>
              <p:nvPr/>
            </p:nvSpPr>
            <p:spPr>
              <a:xfrm>
                <a:off x="1166754" y="1397813"/>
                <a:ext cx="489987" cy="135618"/>
              </a:xfrm>
              <a:prstGeom prst="rect">
                <a:avLst/>
              </a:prstGeom>
              <a:solidFill>
                <a:srgbClr val="E4B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33CE667F-57CB-420E-8E12-99C889CF3D62}"/>
                  </a:ext>
                </a:extLst>
              </p:cNvPr>
              <p:cNvSpPr/>
              <p:nvPr/>
            </p:nvSpPr>
            <p:spPr>
              <a:xfrm>
                <a:off x="1744317" y="1397813"/>
                <a:ext cx="489987" cy="135618"/>
              </a:xfrm>
              <a:prstGeom prst="rect">
                <a:avLst/>
              </a:prstGeom>
              <a:solidFill>
                <a:srgbClr val="4BA0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8A6AE963-9387-409F-ABBC-BAF72FAC43F3}"/>
                  </a:ext>
                </a:extLst>
              </p:cNvPr>
              <p:cNvSpPr/>
              <p:nvPr/>
            </p:nvSpPr>
            <p:spPr>
              <a:xfrm>
                <a:off x="2320552" y="1396598"/>
                <a:ext cx="489987" cy="135618"/>
              </a:xfrm>
              <a:prstGeom prst="rect">
                <a:avLst/>
              </a:prstGeom>
              <a:solidFill>
                <a:srgbClr val="C52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5595A764-42F2-4FD1-B574-47A2A3799686}"/>
                  </a:ext>
                </a:extLst>
              </p:cNvPr>
              <p:cNvSpPr/>
              <p:nvPr/>
            </p:nvSpPr>
            <p:spPr>
              <a:xfrm>
                <a:off x="2894092" y="1397813"/>
                <a:ext cx="489987" cy="135618"/>
              </a:xfrm>
              <a:prstGeom prst="rect">
                <a:avLst/>
              </a:prstGeom>
              <a:solidFill>
                <a:srgbClr val="EF40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CB9C1D89-4086-438E-BE6E-0FE70EAFF1E2}"/>
                  </a:ext>
                </a:extLst>
              </p:cNvPr>
              <p:cNvSpPr/>
              <p:nvPr/>
            </p:nvSpPr>
            <p:spPr>
              <a:xfrm>
                <a:off x="3467190" y="1397813"/>
                <a:ext cx="489987" cy="135618"/>
              </a:xfrm>
              <a:prstGeom prst="rect">
                <a:avLst/>
              </a:prstGeom>
              <a:solidFill>
                <a:srgbClr val="27BE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513E1F00-E099-4734-B40F-FFE4FBCDEF43}"/>
                  </a:ext>
                </a:extLst>
              </p:cNvPr>
              <p:cNvSpPr/>
              <p:nvPr/>
            </p:nvSpPr>
            <p:spPr>
              <a:xfrm>
                <a:off x="4034918" y="1397813"/>
                <a:ext cx="489987" cy="135618"/>
              </a:xfrm>
              <a:prstGeom prst="rect">
                <a:avLst/>
              </a:prstGeom>
              <a:solidFill>
                <a:srgbClr val="FAC2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4D047358-E1B9-4ACC-87AE-8770F85547E7}"/>
                  </a:ext>
                </a:extLst>
              </p:cNvPr>
              <p:cNvSpPr/>
              <p:nvPr/>
            </p:nvSpPr>
            <p:spPr>
              <a:xfrm>
                <a:off x="4605684" y="1397813"/>
                <a:ext cx="489987" cy="135618"/>
              </a:xfrm>
              <a:prstGeom prst="rect">
                <a:avLst/>
              </a:prstGeom>
              <a:solidFill>
                <a:srgbClr val="A21C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881980E1-201C-40DD-AF00-E031DCE37788}"/>
                  </a:ext>
                </a:extLst>
              </p:cNvPr>
              <p:cNvSpPr/>
              <p:nvPr/>
            </p:nvSpPr>
            <p:spPr>
              <a:xfrm>
                <a:off x="5170373" y="1396414"/>
                <a:ext cx="489987" cy="135618"/>
              </a:xfrm>
              <a:prstGeom prst="rect">
                <a:avLst/>
              </a:prstGeom>
              <a:solidFill>
                <a:srgbClr val="F26B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47363662-CAB0-4AA4-A496-6995F790182B}"/>
                  </a:ext>
                </a:extLst>
              </p:cNvPr>
              <p:cNvSpPr/>
              <p:nvPr/>
            </p:nvSpPr>
            <p:spPr>
              <a:xfrm>
                <a:off x="5735062" y="1397813"/>
                <a:ext cx="489987" cy="135618"/>
              </a:xfrm>
              <a:prstGeom prst="rect">
                <a:avLst/>
              </a:prstGeom>
              <a:solidFill>
                <a:srgbClr val="DC17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ECC7D483-52D3-4DEA-8A48-3BCD1BA20B2F}"/>
                  </a:ext>
                </a:extLst>
              </p:cNvPr>
              <p:cNvSpPr/>
              <p:nvPr/>
            </p:nvSpPr>
            <p:spPr>
              <a:xfrm>
                <a:off x="6299751" y="1397813"/>
                <a:ext cx="489987" cy="135618"/>
              </a:xfrm>
              <a:prstGeom prst="rect">
                <a:avLst/>
              </a:prstGeom>
              <a:solidFill>
                <a:srgbClr val="F99F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E9689E7D-CB4B-4664-9F13-7C0282A458A7}"/>
                  </a:ext>
                </a:extLst>
              </p:cNvPr>
              <p:cNvSpPr/>
              <p:nvPr/>
            </p:nvSpPr>
            <p:spPr>
              <a:xfrm>
                <a:off x="6859524" y="1398204"/>
                <a:ext cx="489987" cy="135618"/>
              </a:xfrm>
              <a:prstGeom prst="rect">
                <a:avLst/>
              </a:prstGeom>
              <a:solidFill>
                <a:srgbClr val="C698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69958A36-EAFA-4532-BAEA-13C979E125B4}"/>
                  </a:ext>
                </a:extLst>
              </p:cNvPr>
              <p:cNvSpPr/>
              <p:nvPr/>
            </p:nvSpPr>
            <p:spPr>
              <a:xfrm>
                <a:off x="7419298" y="1397807"/>
                <a:ext cx="489987" cy="135618"/>
              </a:xfrm>
              <a:prstGeom prst="rect">
                <a:avLst/>
              </a:prstGeom>
              <a:solidFill>
                <a:srgbClr val="4080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BD49636F-B622-4788-8099-573B373DAFEB}"/>
                  </a:ext>
                </a:extLst>
              </p:cNvPr>
              <p:cNvSpPr/>
              <p:nvPr/>
            </p:nvSpPr>
            <p:spPr>
              <a:xfrm>
                <a:off x="7971824" y="1395277"/>
                <a:ext cx="489987" cy="135618"/>
              </a:xfrm>
              <a:prstGeom prst="rect">
                <a:avLst/>
              </a:prstGeom>
              <a:solidFill>
                <a:srgbClr val="1F95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6ACFC8CB-F510-415B-B9E9-3B7D30E22EF5}"/>
                  </a:ext>
                </a:extLst>
              </p:cNvPr>
              <p:cNvSpPr/>
              <p:nvPr/>
            </p:nvSpPr>
            <p:spPr>
              <a:xfrm>
                <a:off x="8531598" y="1395275"/>
                <a:ext cx="489987" cy="135618"/>
              </a:xfrm>
              <a:prstGeom prst="rect">
                <a:avLst/>
              </a:prstGeom>
              <a:solidFill>
                <a:srgbClr val="5DBA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70FA84CC-C5BF-4868-A2BC-F83A049CD757}"/>
                  </a:ext>
                </a:extLst>
              </p:cNvPr>
              <p:cNvSpPr/>
              <p:nvPr/>
            </p:nvSpPr>
            <p:spPr>
              <a:xfrm>
                <a:off x="9087073" y="1395274"/>
                <a:ext cx="514126" cy="135618"/>
              </a:xfrm>
              <a:prstGeom prst="rect">
                <a:avLst/>
              </a:prstGeom>
              <a:solidFill>
                <a:srgbClr val="136B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38" name="TextBox 37">
            <a:extLst>
              <a:ext uri="{FF2B5EF4-FFF2-40B4-BE49-F238E27FC236}">
                <a16:creationId xmlns:a16="http://schemas.microsoft.com/office/drawing/2014/main" id="{85D9CFA5-9AF3-48EC-B8B9-DA82B4D83F9C}"/>
              </a:ext>
            </a:extLst>
          </p:cNvPr>
          <p:cNvSpPr txBox="1"/>
          <p:nvPr/>
        </p:nvSpPr>
        <p:spPr>
          <a:xfrm>
            <a:off x="603433" y="1384321"/>
            <a:ext cx="3757011" cy="369332"/>
          </a:xfrm>
          <a:prstGeom prst="rect">
            <a:avLst/>
          </a:prstGeom>
          <a:noFill/>
        </p:spPr>
        <p:txBody>
          <a:bodyPr wrap="square" rtlCol="0">
            <a:spAutoFit/>
          </a:bodyPr>
          <a:lstStyle/>
          <a:p>
            <a:r>
              <a:rPr lang="en-US" b="1" spc="130" dirty="0">
                <a:solidFill>
                  <a:srgbClr val="5191CE"/>
                </a:solidFill>
                <a:latin typeface="Arial Narrow" panose="020B0606020202030204" pitchFamily="34" charset="0"/>
              </a:rPr>
              <a:t>INLAND TRANSPORT COMMITTEE</a:t>
            </a:r>
          </a:p>
        </p:txBody>
      </p:sp>
      <p:graphicFrame>
        <p:nvGraphicFramePr>
          <p:cNvPr id="39" name="Content Placeholder 4">
            <a:extLst>
              <a:ext uri="{FF2B5EF4-FFF2-40B4-BE49-F238E27FC236}">
                <a16:creationId xmlns:a16="http://schemas.microsoft.com/office/drawing/2014/main" id="{F2EC1D51-57A7-460A-A83D-204BF4923C89}"/>
              </a:ext>
            </a:extLst>
          </p:cNvPr>
          <p:cNvGraphicFramePr>
            <a:graphicFrameLocks noGrp="1"/>
          </p:cNvGraphicFramePr>
          <p:nvPr>
            <p:ph idx="1"/>
            <p:extLst>
              <p:ext uri="{D42A27DB-BD31-4B8C-83A1-F6EECF244321}">
                <p14:modId xmlns:p14="http://schemas.microsoft.com/office/powerpoint/2010/main" val="26298438"/>
              </p:ext>
            </p:extLst>
          </p:nvPr>
        </p:nvGraphicFramePr>
        <p:xfrm>
          <a:off x="854676" y="1825625"/>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2" name="TextBox 41">
            <a:extLst>
              <a:ext uri="{FF2B5EF4-FFF2-40B4-BE49-F238E27FC236}">
                <a16:creationId xmlns:a16="http://schemas.microsoft.com/office/drawing/2014/main" id="{2BC4DDA3-B976-4D07-BC8C-1149C6BAD659}"/>
              </a:ext>
            </a:extLst>
          </p:cNvPr>
          <p:cNvSpPr txBox="1"/>
          <p:nvPr/>
        </p:nvSpPr>
        <p:spPr>
          <a:xfrm>
            <a:off x="3569100" y="3339574"/>
            <a:ext cx="1582688" cy="1323439"/>
          </a:xfrm>
          <a:prstGeom prst="rect">
            <a:avLst/>
          </a:prstGeom>
          <a:noFill/>
        </p:spPr>
        <p:txBody>
          <a:bodyPr wrap="square" rtlCol="0">
            <a:spAutoFit/>
          </a:bodyPr>
          <a:lstStyle/>
          <a:p>
            <a:r>
              <a:rPr lang="en-US" sz="2000" dirty="0">
                <a:solidFill>
                  <a:schemeClr val="bg1"/>
                </a:solidFill>
              </a:rPr>
              <a:t>Sustainable Transport and Mobility</a:t>
            </a:r>
          </a:p>
        </p:txBody>
      </p:sp>
    </p:spTree>
    <p:extLst>
      <p:ext uri="{BB962C8B-B14F-4D97-AF65-F5344CB8AC3E}">
        <p14:creationId xmlns:p14="http://schemas.microsoft.com/office/powerpoint/2010/main" val="1161768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4"/>
          <p:cNvSpPr txBox="1">
            <a:spLocks/>
          </p:cNvSpPr>
          <p:nvPr/>
        </p:nvSpPr>
        <p:spPr>
          <a:xfrm>
            <a:off x="2790278" y="320517"/>
            <a:ext cx="8805091" cy="992195"/>
          </a:xfrm>
          <a:prstGeom prst="rect">
            <a:avLst/>
          </a:prstGeom>
        </p:spPr>
        <p:txBody>
          <a:bodyPr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r>
              <a:rPr lang="en-US" altLang="en-US" sz="3200" b="1" i="1" dirty="0">
                <a:solidFill>
                  <a:srgbClr val="0563C1"/>
                </a:solidFill>
                <a:latin typeface="Garamond" panose="02020404030301010803" pitchFamily="18" charset="0"/>
              </a:rPr>
              <a:t>ITC - The UN Platform for Inland Transport</a:t>
            </a:r>
          </a:p>
          <a:p>
            <a:pPr algn="r"/>
            <a:endParaRPr lang="en-US" sz="2400" spc="50" dirty="0">
              <a:solidFill>
                <a:srgbClr val="3E8EDE"/>
              </a:solidFill>
              <a:latin typeface="Arial" panose="020B0604020202020204" pitchFamily="34" charset="0"/>
              <a:cs typeface="Arial" panose="020B0604020202020204" pitchFamily="34" charset="0"/>
            </a:endParaRPr>
          </a:p>
        </p:txBody>
      </p:sp>
      <p:sp>
        <p:nvSpPr>
          <p:cNvPr id="3" name="Slide Number Placeholder 2"/>
          <p:cNvSpPr>
            <a:spLocks noGrp="1"/>
          </p:cNvSpPr>
          <p:nvPr>
            <p:ph type="sldNum" sz="quarter" idx="12"/>
          </p:nvPr>
        </p:nvSpPr>
        <p:spPr/>
        <p:txBody>
          <a:bodyPr/>
          <a:lstStyle/>
          <a:p>
            <a:fld id="{FEB09506-28EA-4C19-A061-02E7C9DE017B}" type="slidenum">
              <a:rPr lang="en-US" smtClean="0"/>
              <a:t>6</a:t>
            </a:fld>
            <a:endParaRPr lang="en-US"/>
          </a:p>
        </p:txBody>
      </p:sp>
      <p:pic>
        <p:nvPicPr>
          <p:cNvPr id="17" name="Picture 16">
            <a:extLst>
              <a:ext uri="{FF2B5EF4-FFF2-40B4-BE49-F238E27FC236}">
                <a16:creationId xmlns:a16="http://schemas.microsoft.com/office/drawing/2014/main" id="{FFC15804-7500-42C9-827D-5C2BA7A7CA1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63553" y="6448971"/>
            <a:ext cx="1077698" cy="330872"/>
          </a:xfrm>
          <a:prstGeom prst="rect">
            <a:avLst/>
          </a:prstGeom>
        </p:spPr>
      </p:pic>
      <p:grpSp>
        <p:nvGrpSpPr>
          <p:cNvPr id="18" name="Group 17">
            <a:extLst>
              <a:ext uri="{FF2B5EF4-FFF2-40B4-BE49-F238E27FC236}">
                <a16:creationId xmlns:a16="http://schemas.microsoft.com/office/drawing/2014/main" id="{B788101B-A04C-4A29-A0A4-4932F0B2E36F}"/>
              </a:ext>
            </a:extLst>
          </p:cNvPr>
          <p:cNvGrpSpPr/>
          <p:nvPr/>
        </p:nvGrpSpPr>
        <p:grpSpPr>
          <a:xfrm rot="10800000" flipV="1">
            <a:off x="4360444" y="1413456"/>
            <a:ext cx="7147376" cy="326409"/>
            <a:chOff x="0" y="1472510"/>
            <a:chExt cx="9601200" cy="257954"/>
          </a:xfrm>
        </p:grpSpPr>
        <p:sp>
          <p:nvSpPr>
            <p:cNvPr id="19" name="Rectangle 18">
              <a:extLst>
                <a:ext uri="{FF2B5EF4-FFF2-40B4-BE49-F238E27FC236}">
                  <a16:creationId xmlns:a16="http://schemas.microsoft.com/office/drawing/2014/main" id="{41A84C10-2FB0-4C11-9CC7-9E33F6667486}"/>
                </a:ext>
              </a:extLst>
            </p:cNvPr>
            <p:cNvSpPr/>
            <p:nvPr/>
          </p:nvSpPr>
          <p:spPr>
            <a:xfrm>
              <a:off x="0" y="1472510"/>
              <a:ext cx="9601200" cy="2579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nvGrpSpPr>
            <p:cNvPr id="20" name="Group 19">
              <a:extLst>
                <a:ext uri="{FF2B5EF4-FFF2-40B4-BE49-F238E27FC236}">
                  <a16:creationId xmlns:a16="http://schemas.microsoft.com/office/drawing/2014/main" id="{8AC54BA9-C414-4D2A-8092-7008EDEF1BC4}"/>
                </a:ext>
              </a:extLst>
            </p:cNvPr>
            <p:cNvGrpSpPr/>
            <p:nvPr/>
          </p:nvGrpSpPr>
          <p:grpSpPr>
            <a:xfrm>
              <a:off x="0" y="1533803"/>
              <a:ext cx="9601200" cy="142344"/>
              <a:chOff x="-10047" y="1395274"/>
              <a:chExt cx="9611246" cy="142348"/>
            </a:xfrm>
          </p:grpSpPr>
          <p:sp>
            <p:nvSpPr>
              <p:cNvPr id="21" name="Rectangle 20">
                <a:extLst>
                  <a:ext uri="{FF2B5EF4-FFF2-40B4-BE49-F238E27FC236}">
                    <a16:creationId xmlns:a16="http://schemas.microsoft.com/office/drawing/2014/main" id="{69D881F3-C6BE-4579-AE0A-50AD396DE37C}"/>
                  </a:ext>
                </a:extLst>
              </p:cNvPr>
              <p:cNvSpPr/>
              <p:nvPr/>
            </p:nvSpPr>
            <p:spPr>
              <a:xfrm>
                <a:off x="-10047" y="1402004"/>
                <a:ext cx="517013" cy="135618"/>
              </a:xfrm>
              <a:prstGeom prst="rect">
                <a:avLst/>
              </a:prstGeom>
              <a:solidFill>
                <a:srgbClr val="1449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74B26969-EFF8-4006-9554-396A7931AB8F}"/>
                  </a:ext>
                </a:extLst>
              </p:cNvPr>
              <p:cNvSpPr/>
              <p:nvPr/>
            </p:nvSpPr>
            <p:spPr>
              <a:xfrm>
                <a:off x="599027" y="1399413"/>
                <a:ext cx="489987" cy="135618"/>
              </a:xfrm>
              <a:prstGeom prst="rect">
                <a:avLst/>
              </a:prstGeom>
              <a:solidFill>
                <a:srgbClr val="E822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1C4E6ECD-0E90-4870-A04F-E26447E09A34}"/>
                  </a:ext>
                </a:extLst>
              </p:cNvPr>
              <p:cNvSpPr/>
              <p:nvPr/>
            </p:nvSpPr>
            <p:spPr>
              <a:xfrm>
                <a:off x="1166754" y="1397813"/>
                <a:ext cx="489987" cy="135618"/>
              </a:xfrm>
              <a:prstGeom prst="rect">
                <a:avLst/>
              </a:prstGeom>
              <a:solidFill>
                <a:srgbClr val="E4B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33CE667F-57CB-420E-8E12-99C889CF3D62}"/>
                  </a:ext>
                </a:extLst>
              </p:cNvPr>
              <p:cNvSpPr/>
              <p:nvPr/>
            </p:nvSpPr>
            <p:spPr>
              <a:xfrm>
                <a:off x="1744317" y="1397813"/>
                <a:ext cx="489987" cy="135618"/>
              </a:xfrm>
              <a:prstGeom prst="rect">
                <a:avLst/>
              </a:prstGeom>
              <a:solidFill>
                <a:srgbClr val="4BA0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8A6AE963-9387-409F-ABBC-BAF72FAC43F3}"/>
                  </a:ext>
                </a:extLst>
              </p:cNvPr>
              <p:cNvSpPr/>
              <p:nvPr/>
            </p:nvSpPr>
            <p:spPr>
              <a:xfrm>
                <a:off x="2320552" y="1396598"/>
                <a:ext cx="489987" cy="135618"/>
              </a:xfrm>
              <a:prstGeom prst="rect">
                <a:avLst/>
              </a:prstGeom>
              <a:solidFill>
                <a:srgbClr val="C52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5595A764-42F2-4FD1-B574-47A2A3799686}"/>
                  </a:ext>
                </a:extLst>
              </p:cNvPr>
              <p:cNvSpPr/>
              <p:nvPr/>
            </p:nvSpPr>
            <p:spPr>
              <a:xfrm>
                <a:off x="2894092" y="1397813"/>
                <a:ext cx="489987" cy="135618"/>
              </a:xfrm>
              <a:prstGeom prst="rect">
                <a:avLst/>
              </a:prstGeom>
              <a:solidFill>
                <a:srgbClr val="EF40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CB9C1D89-4086-438E-BE6E-0FE70EAFF1E2}"/>
                  </a:ext>
                </a:extLst>
              </p:cNvPr>
              <p:cNvSpPr/>
              <p:nvPr/>
            </p:nvSpPr>
            <p:spPr>
              <a:xfrm>
                <a:off x="3467190" y="1397813"/>
                <a:ext cx="489987" cy="135618"/>
              </a:xfrm>
              <a:prstGeom prst="rect">
                <a:avLst/>
              </a:prstGeom>
              <a:solidFill>
                <a:srgbClr val="27BE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513E1F00-E099-4734-B40F-FFE4FBCDEF43}"/>
                  </a:ext>
                </a:extLst>
              </p:cNvPr>
              <p:cNvSpPr/>
              <p:nvPr/>
            </p:nvSpPr>
            <p:spPr>
              <a:xfrm>
                <a:off x="4034918" y="1397813"/>
                <a:ext cx="489987" cy="135618"/>
              </a:xfrm>
              <a:prstGeom prst="rect">
                <a:avLst/>
              </a:prstGeom>
              <a:solidFill>
                <a:srgbClr val="FAC2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4D047358-E1B9-4ACC-87AE-8770F85547E7}"/>
                  </a:ext>
                </a:extLst>
              </p:cNvPr>
              <p:cNvSpPr/>
              <p:nvPr/>
            </p:nvSpPr>
            <p:spPr>
              <a:xfrm>
                <a:off x="4605684" y="1397813"/>
                <a:ext cx="489987" cy="135618"/>
              </a:xfrm>
              <a:prstGeom prst="rect">
                <a:avLst/>
              </a:prstGeom>
              <a:solidFill>
                <a:srgbClr val="A21C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881980E1-201C-40DD-AF00-E031DCE37788}"/>
                  </a:ext>
                </a:extLst>
              </p:cNvPr>
              <p:cNvSpPr/>
              <p:nvPr/>
            </p:nvSpPr>
            <p:spPr>
              <a:xfrm>
                <a:off x="5170373" y="1396414"/>
                <a:ext cx="489987" cy="135618"/>
              </a:xfrm>
              <a:prstGeom prst="rect">
                <a:avLst/>
              </a:prstGeom>
              <a:solidFill>
                <a:srgbClr val="F26B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47363662-CAB0-4AA4-A496-6995F790182B}"/>
                  </a:ext>
                </a:extLst>
              </p:cNvPr>
              <p:cNvSpPr/>
              <p:nvPr/>
            </p:nvSpPr>
            <p:spPr>
              <a:xfrm>
                <a:off x="5735062" y="1397813"/>
                <a:ext cx="489987" cy="135618"/>
              </a:xfrm>
              <a:prstGeom prst="rect">
                <a:avLst/>
              </a:prstGeom>
              <a:solidFill>
                <a:srgbClr val="DC17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ECC7D483-52D3-4DEA-8A48-3BCD1BA20B2F}"/>
                  </a:ext>
                </a:extLst>
              </p:cNvPr>
              <p:cNvSpPr/>
              <p:nvPr/>
            </p:nvSpPr>
            <p:spPr>
              <a:xfrm>
                <a:off x="6299751" y="1397813"/>
                <a:ext cx="489987" cy="135618"/>
              </a:xfrm>
              <a:prstGeom prst="rect">
                <a:avLst/>
              </a:prstGeom>
              <a:solidFill>
                <a:srgbClr val="F99F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E9689E7D-CB4B-4664-9F13-7C0282A458A7}"/>
                  </a:ext>
                </a:extLst>
              </p:cNvPr>
              <p:cNvSpPr/>
              <p:nvPr/>
            </p:nvSpPr>
            <p:spPr>
              <a:xfrm>
                <a:off x="6859524" y="1398204"/>
                <a:ext cx="489987" cy="135618"/>
              </a:xfrm>
              <a:prstGeom prst="rect">
                <a:avLst/>
              </a:prstGeom>
              <a:solidFill>
                <a:srgbClr val="C698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69958A36-EAFA-4532-BAEA-13C979E125B4}"/>
                  </a:ext>
                </a:extLst>
              </p:cNvPr>
              <p:cNvSpPr/>
              <p:nvPr/>
            </p:nvSpPr>
            <p:spPr>
              <a:xfrm>
                <a:off x="7419298" y="1397807"/>
                <a:ext cx="489987" cy="135618"/>
              </a:xfrm>
              <a:prstGeom prst="rect">
                <a:avLst/>
              </a:prstGeom>
              <a:solidFill>
                <a:srgbClr val="4080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BD49636F-B622-4788-8099-573B373DAFEB}"/>
                  </a:ext>
                </a:extLst>
              </p:cNvPr>
              <p:cNvSpPr/>
              <p:nvPr/>
            </p:nvSpPr>
            <p:spPr>
              <a:xfrm>
                <a:off x="7971824" y="1395277"/>
                <a:ext cx="489987" cy="135618"/>
              </a:xfrm>
              <a:prstGeom prst="rect">
                <a:avLst/>
              </a:prstGeom>
              <a:solidFill>
                <a:srgbClr val="1F95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6ACFC8CB-F510-415B-B9E9-3B7D30E22EF5}"/>
                  </a:ext>
                </a:extLst>
              </p:cNvPr>
              <p:cNvSpPr/>
              <p:nvPr/>
            </p:nvSpPr>
            <p:spPr>
              <a:xfrm>
                <a:off x="8531598" y="1395275"/>
                <a:ext cx="489987" cy="135618"/>
              </a:xfrm>
              <a:prstGeom prst="rect">
                <a:avLst/>
              </a:prstGeom>
              <a:solidFill>
                <a:srgbClr val="5DBA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70FA84CC-C5BF-4868-A2BC-F83A049CD757}"/>
                  </a:ext>
                </a:extLst>
              </p:cNvPr>
              <p:cNvSpPr/>
              <p:nvPr/>
            </p:nvSpPr>
            <p:spPr>
              <a:xfrm>
                <a:off x="9087073" y="1395274"/>
                <a:ext cx="514126" cy="135618"/>
              </a:xfrm>
              <a:prstGeom prst="rect">
                <a:avLst/>
              </a:prstGeom>
              <a:solidFill>
                <a:srgbClr val="136B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38" name="TextBox 37">
            <a:extLst>
              <a:ext uri="{FF2B5EF4-FFF2-40B4-BE49-F238E27FC236}">
                <a16:creationId xmlns:a16="http://schemas.microsoft.com/office/drawing/2014/main" id="{85D9CFA5-9AF3-48EC-B8B9-DA82B4D83F9C}"/>
              </a:ext>
            </a:extLst>
          </p:cNvPr>
          <p:cNvSpPr txBox="1"/>
          <p:nvPr/>
        </p:nvSpPr>
        <p:spPr>
          <a:xfrm>
            <a:off x="603433" y="1384321"/>
            <a:ext cx="3757011" cy="369332"/>
          </a:xfrm>
          <a:prstGeom prst="rect">
            <a:avLst/>
          </a:prstGeom>
          <a:noFill/>
        </p:spPr>
        <p:txBody>
          <a:bodyPr wrap="square" rtlCol="0">
            <a:spAutoFit/>
          </a:bodyPr>
          <a:lstStyle/>
          <a:p>
            <a:r>
              <a:rPr lang="en-US" b="1" spc="130" dirty="0">
                <a:solidFill>
                  <a:srgbClr val="5191CE"/>
                </a:solidFill>
                <a:latin typeface="Arial Narrow" panose="020B0606020202030204" pitchFamily="34" charset="0"/>
              </a:rPr>
              <a:t>INLAND TRANSPORT COMMITTEE</a:t>
            </a:r>
          </a:p>
        </p:txBody>
      </p:sp>
      <p:pic>
        <p:nvPicPr>
          <p:cNvPr id="39" name="Picture 38">
            <a:extLst>
              <a:ext uri="{FF2B5EF4-FFF2-40B4-BE49-F238E27FC236}">
                <a16:creationId xmlns:a16="http://schemas.microsoft.com/office/drawing/2014/main" id="{677115FD-255D-42FE-A2B6-EE51A2BD0337}"/>
              </a:ext>
            </a:extLst>
          </p:cNvPr>
          <p:cNvPicPr>
            <a:picLocks noChangeAspect="1"/>
          </p:cNvPicPr>
          <p:nvPr/>
        </p:nvPicPr>
        <p:blipFill>
          <a:blip r:embed="rId3"/>
          <a:stretch>
            <a:fillRect/>
          </a:stretch>
        </p:blipFill>
        <p:spPr>
          <a:xfrm>
            <a:off x="7678558" y="2716671"/>
            <a:ext cx="3294107" cy="3336300"/>
          </a:xfrm>
          <a:prstGeom prst="rect">
            <a:avLst/>
          </a:prstGeom>
        </p:spPr>
      </p:pic>
      <p:pic>
        <p:nvPicPr>
          <p:cNvPr id="40" name="Picture 2" descr="C:\Users\Molnar\AppData\Local\Temp\notes256C9A\map.jpg">
            <a:extLst>
              <a:ext uri="{FF2B5EF4-FFF2-40B4-BE49-F238E27FC236}">
                <a16:creationId xmlns:a16="http://schemas.microsoft.com/office/drawing/2014/main" id="{458E3CAA-43C3-466E-A341-0E332340F2B3}"/>
              </a:ext>
            </a:extLst>
          </p:cNvPr>
          <p:cNvPicPr>
            <a:picLocks noChangeAspect="1" noChangeArrowheads="1"/>
          </p:cNvPicPr>
          <p:nvPr/>
        </p:nvPicPr>
        <p:blipFill>
          <a:blip r:embed="rId4" cstate="print">
            <a:extLst>
              <a:ext uri="{BEBA8EAE-BF5A-486C-A8C5-ECC9F3942E4B}">
                <a14:imgProps xmlns:a14="http://schemas.microsoft.com/office/drawing/2010/main">
                  <a14:imgLayer r:embed="rId5">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1635676" y="1863711"/>
            <a:ext cx="5449535" cy="4171516"/>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
        <p:nvSpPr>
          <p:cNvPr id="41" name="Rectangle 40">
            <a:extLst>
              <a:ext uri="{FF2B5EF4-FFF2-40B4-BE49-F238E27FC236}">
                <a16:creationId xmlns:a16="http://schemas.microsoft.com/office/drawing/2014/main" id="{278812EA-700D-46D9-BAA8-959C040F7D95}"/>
              </a:ext>
            </a:extLst>
          </p:cNvPr>
          <p:cNvSpPr/>
          <p:nvPr/>
        </p:nvSpPr>
        <p:spPr>
          <a:xfrm>
            <a:off x="1625768" y="5675689"/>
            <a:ext cx="5459443" cy="707886"/>
          </a:xfrm>
          <a:prstGeom prst="rect">
            <a:avLst/>
          </a:prstGeom>
          <a:gradFill rotWithShape="1">
            <a:gsLst>
              <a:gs pos="0">
                <a:srgbClr val="4472C4">
                  <a:satMod val="103000"/>
                  <a:lumMod val="102000"/>
                  <a:tint val="94000"/>
                </a:srgbClr>
              </a:gs>
              <a:gs pos="50000">
                <a:srgbClr val="4472C4">
                  <a:satMod val="110000"/>
                  <a:lumMod val="100000"/>
                  <a:shade val="100000"/>
                </a:srgbClr>
              </a:gs>
              <a:gs pos="100000">
                <a:srgbClr val="4472C4">
                  <a:lumMod val="99000"/>
                  <a:satMod val="120000"/>
                  <a:shade val="78000"/>
                </a:srgbClr>
              </a:gs>
            </a:gsLst>
            <a:lin ang="5400000" scaled="0"/>
          </a:gradFill>
          <a:ln>
            <a:noFill/>
          </a:ln>
          <a:effectLst>
            <a:outerShdw blurRad="57150" dist="19050" dir="5400000" algn="ctr" rotWithShape="0">
              <a:srgbClr val="000000">
                <a:alpha val="63000"/>
              </a:srgbClr>
            </a:outerShdw>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a:ln>
                  <a:noFill/>
                </a:ln>
                <a:solidFill>
                  <a:prstClr val="white"/>
                </a:solidFill>
                <a:effectLst/>
                <a:uLnTx/>
                <a:uFillTx/>
                <a:latin typeface="Calibri" panose="020F0502020204030204"/>
                <a:ea typeface="+mn-ea"/>
                <a:cs typeface="+mn-cs"/>
              </a:rPr>
              <a:t>Goal</a:t>
            </a:r>
            <a:r>
              <a:rPr kumimoji="0" lang="en-US" sz="2000" b="0" i="0" u="none" strike="noStrike" kern="0" cap="none" spc="0" normalizeH="0" baseline="0" noProof="0" dirty="0">
                <a:ln>
                  <a:noFill/>
                </a:ln>
                <a:solidFill>
                  <a:prstClr val="white"/>
                </a:solidFill>
                <a:effectLst/>
                <a:uLnTx/>
                <a:uFillTx/>
                <a:latin typeface="Calibri" panose="020F0502020204030204"/>
                <a:ea typeface="+mn-ea"/>
                <a:cs typeface="+mn-cs"/>
              </a:rPr>
              <a:t>: a universally harmonized inland transport system</a:t>
            </a:r>
            <a:endParaRPr kumimoji="0" lang="en-GB" sz="20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pic>
        <p:nvPicPr>
          <p:cNvPr id="42" name="Picture 41">
            <a:extLst>
              <a:ext uri="{FF2B5EF4-FFF2-40B4-BE49-F238E27FC236}">
                <a16:creationId xmlns:a16="http://schemas.microsoft.com/office/drawing/2014/main" id="{D8B02505-F7B0-45E7-8CC4-F405FBCC7335}"/>
              </a:ext>
            </a:extLst>
          </p:cNvPr>
          <p:cNvPicPr/>
          <p:nvPr/>
        </p:nvPicPr>
        <p:blipFill rotWithShape="1">
          <a:blip r:embed="rId6" cstate="print">
            <a:extLst>
              <a:ext uri="{28A0092B-C50C-407E-A947-70E740481C1C}">
                <a14:useLocalDpi xmlns:a14="http://schemas.microsoft.com/office/drawing/2010/main" val="0"/>
              </a:ext>
            </a:extLst>
          </a:blip>
          <a:srcRect r="48106" b="28544"/>
          <a:stretch/>
        </p:blipFill>
        <p:spPr bwMode="auto">
          <a:xfrm>
            <a:off x="7592130" y="1905116"/>
            <a:ext cx="3424225" cy="652505"/>
          </a:xfrm>
          <a:prstGeom prst="rect">
            <a:avLst/>
          </a:prstGeom>
          <a:noFill/>
          <a:ln>
            <a:noFill/>
          </a:ln>
          <a:extLst>
            <a:ext uri="{53640926-AAD7-44D8-BBD7-CCE9431645EC}">
              <a14:shadowObscured xmlns:a14="http://schemas.microsoft.com/office/drawing/2010/main"/>
            </a:ext>
          </a:extLst>
        </p:spPr>
      </p:pic>
      <p:sp>
        <p:nvSpPr>
          <p:cNvPr id="43" name="Rectangle 42">
            <a:extLst>
              <a:ext uri="{FF2B5EF4-FFF2-40B4-BE49-F238E27FC236}">
                <a16:creationId xmlns:a16="http://schemas.microsoft.com/office/drawing/2014/main" id="{D669BAD6-5DB8-4623-8DA9-74A9F0FAA2D3}"/>
              </a:ext>
            </a:extLst>
          </p:cNvPr>
          <p:cNvSpPr/>
          <p:nvPr/>
        </p:nvSpPr>
        <p:spPr>
          <a:xfrm>
            <a:off x="1895912" y="4446165"/>
            <a:ext cx="5051217" cy="1323439"/>
          </a:xfrm>
          <a:prstGeom prst="rect">
            <a:avLst/>
          </a:prstGeom>
        </p:spPr>
        <p:txBody>
          <a:bodyPr wrap="square">
            <a:spAutoFit/>
          </a:bodyPr>
          <a:lstStyle/>
          <a:p>
            <a:pPr marL="342900" indent="-342900" algn="ctr">
              <a:buFont typeface="Arial" panose="020B0604020202020204" pitchFamily="34" charset="0"/>
              <a:buChar char="•"/>
            </a:pPr>
            <a:r>
              <a:rPr lang="en-GB" sz="2000" b="1" dirty="0">
                <a:ln w="1905"/>
                <a:solidFill>
                  <a:srgbClr val="387041"/>
                </a:solidFill>
                <a:effectLst>
                  <a:innerShdw blurRad="69850" dist="43180" dir="5400000">
                    <a:srgbClr val="000000">
                      <a:alpha val="65000"/>
                    </a:srgbClr>
                  </a:innerShdw>
                </a:effectLst>
              </a:rPr>
              <a:t>59 conventions</a:t>
            </a:r>
          </a:p>
          <a:p>
            <a:pPr marL="342900" indent="-342900" algn="ctr">
              <a:buFont typeface="Arial" panose="020B0604020202020204" pitchFamily="34" charset="0"/>
              <a:buChar char="•"/>
            </a:pPr>
            <a:r>
              <a:rPr lang="en-GB" sz="2000" b="1" dirty="0">
                <a:ln w="1905"/>
                <a:solidFill>
                  <a:srgbClr val="387041"/>
                </a:solidFill>
                <a:effectLst>
                  <a:innerShdw blurRad="69850" dist="43180" dir="5400000">
                    <a:srgbClr val="000000">
                      <a:alpha val="65000"/>
                    </a:srgbClr>
                  </a:innerShdw>
                </a:effectLst>
              </a:rPr>
              <a:t>148 UN Member States/Contracting Parties </a:t>
            </a:r>
          </a:p>
          <a:p>
            <a:pPr marL="342900" indent="-342900" algn="ctr">
              <a:buFont typeface="Arial" panose="020B0604020202020204" pitchFamily="34" charset="0"/>
              <a:buChar char="•"/>
            </a:pPr>
            <a:r>
              <a:rPr lang="en-GB" sz="2000" b="1" dirty="0">
                <a:ln w="1905"/>
                <a:solidFill>
                  <a:srgbClr val="387041"/>
                </a:solidFill>
                <a:effectLst>
                  <a:innerShdw blurRad="69850" dist="43180" dir="5400000">
                    <a:srgbClr val="000000">
                      <a:alpha val="65000"/>
                    </a:srgbClr>
                  </a:innerShdw>
                </a:effectLst>
              </a:rPr>
              <a:t>Including all 56 ECE member States</a:t>
            </a:r>
          </a:p>
        </p:txBody>
      </p:sp>
    </p:spTree>
    <p:extLst>
      <p:ext uri="{BB962C8B-B14F-4D97-AF65-F5344CB8AC3E}">
        <p14:creationId xmlns:p14="http://schemas.microsoft.com/office/powerpoint/2010/main" val="18232026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Content Placeholder 10"/>
          <p:cNvSpPr>
            <a:spLocks noGrp="1"/>
          </p:cNvSpPr>
          <p:nvPr>
            <p:ph idx="1"/>
          </p:nvPr>
        </p:nvSpPr>
        <p:spPr>
          <a:xfrm>
            <a:off x="692737" y="1825625"/>
            <a:ext cx="10815083" cy="4530726"/>
          </a:xfrm>
          <a:solidFill>
            <a:schemeClr val="bg1">
              <a:lumMod val="75000"/>
              <a:alpha val="15000"/>
            </a:schemeClr>
          </a:solidFill>
        </p:spPr>
        <p:txBody>
          <a:bodyPr>
            <a:normAutofit/>
          </a:bodyPr>
          <a:lstStyle/>
          <a:p>
            <a:pPr marL="182880" lvl="0" indent="-182880">
              <a:spcBef>
                <a:spcPts val="1200"/>
              </a:spcBef>
              <a:buClr>
                <a:prstClr val="black"/>
              </a:buClr>
              <a:buFont typeface="HP Simplified" panose="020B0604020204020204" pitchFamily="34" charset="0"/>
              <a:buChar char="•"/>
            </a:pPr>
            <a:r>
              <a:rPr lang="en-GB" sz="2000" dirty="0">
                <a:solidFill>
                  <a:prstClr val="black"/>
                </a:solidFill>
                <a:latin typeface="Times New Roman" panose="02020603050405020304" pitchFamily="18" charset="0"/>
                <a:ea typeface="Times New Roman" panose="02020603050405020304" pitchFamily="18" charset="0"/>
              </a:rPr>
              <a:t>The </a:t>
            </a:r>
            <a:r>
              <a:rPr lang="en-GB" sz="2000" b="1" dirty="0">
                <a:solidFill>
                  <a:prstClr val="black"/>
                </a:solidFill>
                <a:latin typeface="Times New Roman" panose="02020603050405020304" pitchFamily="18" charset="0"/>
                <a:ea typeface="Times New Roman" panose="02020603050405020304" pitchFamily="18" charset="0"/>
              </a:rPr>
              <a:t>mission</a:t>
            </a:r>
            <a:r>
              <a:rPr lang="en-GB" sz="2000" dirty="0">
                <a:solidFill>
                  <a:prstClr val="black"/>
                </a:solidFill>
                <a:latin typeface="Times New Roman" panose="02020603050405020304" pitchFamily="18" charset="0"/>
                <a:ea typeface="Times New Roman" panose="02020603050405020304" pitchFamily="18" charset="0"/>
              </a:rPr>
              <a:t> for ITC is that </a:t>
            </a:r>
            <a:r>
              <a:rPr lang="en-GB" sz="2000" b="1" dirty="0">
                <a:solidFill>
                  <a:prstClr val="black"/>
                </a:solidFill>
                <a:latin typeface="Times New Roman" panose="02020603050405020304" pitchFamily="18" charset="0"/>
                <a:ea typeface="Times New Roman" panose="02020603050405020304" pitchFamily="18" charset="0"/>
              </a:rPr>
              <a:t>it contributes to sustainable inland transport and mobility for achieving the sustainable development goals in the ECE and UN member States through policy dialogue, harmonizing regulatory frameworks, as appropriate, promoting new technologies, assisting in enhancing connectivity and supporting the implementation of legal instruments</a:t>
            </a:r>
            <a:r>
              <a:rPr lang="en-GB" sz="2000" dirty="0">
                <a:solidFill>
                  <a:prstClr val="black"/>
                </a:solidFill>
                <a:latin typeface="Times New Roman" panose="02020603050405020304" pitchFamily="18" charset="0"/>
                <a:ea typeface="Times New Roman" panose="02020603050405020304" pitchFamily="18" charset="0"/>
              </a:rPr>
              <a:t>.</a:t>
            </a:r>
          </a:p>
          <a:p>
            <a:pPr marL="182880" lvl="0" indent="-182880">
              <a:spcBef>
                <a:spcPts val="1200"/>
              </a:spcBef>
              <a:buClr>
                <a:prstClr val="black"/>
              </a:buClr>
              <a:buFont typeface="HP Simplified" panose="020B0604020204020204" pitchFamily="34" charset="0"/>
              <a:buChar char="•"/>
            </a:pPr>
            <a:r>
              <a:rPr lang="en-US" sz="2000" dirty="0">
                <a:solidFill>
                  <a:prstClr val="black"/>
                </a:solidFill>
                <a:latin typeface="Times New Roman" panose="02020603050405020304" pitchFamily="18" charset="0"/>
                <a:ea typeface="Times New Roman" panose="02020603050405020304" pitchFamily="18" charset="0"/>
              </a:rPr>
              <a:t>In performing its mission, the Committee will enhance its role as: </a:t>
            </a:r>
          </a:p>
          <a:p>
            <a:pPr marL="457200" lvl="1" indent="0">
              <a:spcBef>
                <a:spcPts val="1200"/>
              </a:spcBef>
              <a:buClr>
                <a:prstClr val="black"/>
              </a:buClr>
              <a:buNone/>
            </a:pPr>
            <a:r>
              <a:rPr lang="en-US" sz="1600" dirty="0">
                <a:solidFill>
                  <a:prstClr val="black"/>
                </a:solidFill>
                <a:latin typeface="Times New Roman" panose="02020603050405020304" pitchFamily="18" charset="0"/>
                <a:ea typeface="Times New Roman" panose="02020603050405020304" pitchFamily="18" charset="0"/>
              </a:rPr>
              <a:t>(a) </a:t>
            </a:r>
            <a:r>
              <a:rPr lang="en-GB" sz="1600" b="1" dirty="0">
                <a:solidFill>
                  <a:prstClr val="black"/>
                </a:solidFill>
                <a:latin typeface="Times New Roman" panose="02020603050405020304" pitchFamily="18" charset="0"/>
                <a:ea typeface="Times New Roman" panose="02020603050405020304" pitchFamily="18" charset="0"/>
              </a:rPr>
              <a:t>The UN Platform</a:t>
            </a:r>
            <a:r>
              <a:rPr lang="en-GB" sz="1600" dirty="0">
                <a:solidFill>
                  <a:prstClr val="black"/>
                </a:solidFill>
                <a:latin typeface="Times New Roman" panose="02020603050405020304" pitchFamily="18" charset="0"/>
                <a:ea typeface="Times New Roman" panose="02020603050405020304" pitchFamily="18" charset="0"/>
              </a:rPr>
              <a:t> </a:t>
            </a:r>
            <a:r>
              <a:rPr lang="en-GB" sz="1600" b="1" dirty="0">
                <a:solidFill>
                  <a:prstClr val="black"/>
                </a:solidFill>
                <a:latin typeface="Times New Roman" panose="02020603050405020304" pitchFamily="18" charset="0"/>
                <a:ea typeface="Times New Roman" panose="02020603050405020304" pitchFamily="18" charset="0"/>
              </a:rPr>
              <a:t>for regional and global inland transport conventions</a:t>
            </a:r>
            <a:endParaRPr lang="en-US" sz="1600" dirty="0">
              <a:solidFill>
                <a:prstClr val="black"/>
              </a:solidFill>
              <a:latin typeface="Times New Roman" panose="02020603050405020304" pitchFamily="18" charset="0"/>
              <a:ea typeface="Times New Roman" panose="02020603050405020304" pitchFamily="18" charset="0"/>
            </a:endParaRPr>
          </a:p>
          <a:p>
            <a:pPr marL="457200" lvl="1" indent="0">
              <a:spcBef>
                <a:spcPts val="1200"/>
              </a:spcBef>
              <a:buClr>
                <a:prstClr val="black"/>
              </a:buClr>
              <a:buNone/>
            </a:pPr>
            <a:r>
              <a:rPr lang="en-US" sz="1600" dirty="0">
                <a:solidFill>
                  <a:prstClr val="black"/>
                </a:solidFill>
                <a:latin typeface="Times New Roman" panose="02020603050405020304" pitchFamily="18" charset="0"/>
                <a:ea typeface="Times New Roman" panose="02020603050405020304" pitchFamily="18" charset="0"/>
              </a:rPr>
              <a:t>(b) </a:t>
            </a:r>
            <a:r>
              <a:rPr lang="en-GB" sz="1600" b="1" dirty="0">
                <a:solidFill>
                  <a:prstClr val="black"/>
                </a:solidFill>
                <a:latin typeface="Times New Roman" panose="02020603050405020304" pitchFamily="18" charset="0"/>
                <a:ea typeface="Times New Roman" panose="02020603050405020304" pitchFamily="18" charset="0"/>
              </a:rPr>
              <a:t>The UN Platform</a:t>
            </a:r>
            <a:r>
              <a:rPr lang="en-GB" sz="1600" dirty="0">
                <a:solidFill>
                  <a:prstClr val="black"/>
                </a:solidFill>
                <a:latin typeface="Times New Roman" panose="02020603050405020304" pitchFamily="18" charset="0"/>
                <a:ea typeface="Times New Roman" panose="02020603050405020304" pitchFamily="18" charset="0"/>
              </a:rPr>
              <a:t> </a:t>
            </a:r>
            <a:r>
              <a:rPr lang="en-GB" sz="1600" b="1" dirty="0">
                <a:solidFill>
                  <a:prstClr val="black"/>
                </a:solidFill>
                <a:latin typeface="Times New Roman" panose="02020603050405020304" pitchFamily="18" charset="0"/>
                <a:ea typeface="Times New Roman" panose="02020603050405020304" pitchFamily="18" charset="0"/>
              </a:rPr>
              <a:t>for supporting new technologies and innovations in inland transport</a:t>
            </a:r>
            <a:endParaRPr lang="en-US" sz="1600" dirty="0">
              <a:solidFill>
                <a:prstClr val="black"/>
              </a:solidFill>
              <a:latin typeface="Times New Roman" panose="02020603050405020304" pitchFamily="18" charset="0"/>
              <a:ea typeface="Times New Roman" panose="02020603050405020304" pitchFamily="18" charset="0"/>
            </a:endParaRPr>
          </a:p>
          <a:p>
            <a:pPr marL="457200" lvl="1" indent="0">
              <a:spcBef>
                <a:spcPts val="1200"/>
              </a:spcBef>
              <a:buClr>
                <a:prstClr val="black"/>
              </a:buClr>
              <a:buNone/>
            </a:pPr>
            <a:r>
              <a:rPr lang="en-US" sz="1600" dirty="0">
                <a:solidFill>
                  <a:prstClr val="black"/>
                </a:solidFill>
                <a:latin typeface="Times New Roman" panose="02020603050405020304" pitchFamily="18" charset="0"/>
                <a:ea typeface="Times New Roman" panose="02020603050405020304" pitchFamily="18" charset="0"/>
              </a:rPr>
              <a:t>(c) </a:t>
            </a:r>
            <a:r>
              <a:rPr lang="en-GB" sz="1600" b="1" dirty="0">
                <a:solidFill>
                  <a:prstClr val="black"/>
                </a:solidFill>
                <a:latin typeface="Times New Roman" panose="02020603050405020304" pitchFamily="18" charset="0"/>
                <a:ea typeface="Times New Roman" panose="02020603050405020304" pitchFamily="18" charset="0"/>
              </a:rPr>
              <a:t>The UN Platform</a:t>
            </a:r>
            <a:r>
              <a:rPr lang="en-GB" sz="1600" dirty="0">
                <a:solidFill>
                  <a:prstClr val="black"/>
                </a:solidFill>
                <a:latin typeface="Times New Roman" panose="02020603050405020304" pitchFamily="18" charset="0"/>
                <a:ea typeface="Times New Roman" panose="02020603050405020304" pitchFamily="18" charset="0"/>
              </a:rPr>
              <a:t> </a:t>
            </a:r>
            <a:r>
              <a:rPr lang="en-GB" sz="1600" b="1" dirty="0">
                <a:solidFill>
                  <a:prstClr val="black"/>
                </a:solidFill>
                <a:latin typeface="Times New Roman" panose="02020603050405020304" pitchFamily="18" charset="0"/>
                <a:ea typeface="Times New Roman" panose="02020603050405020304" pitchFamily="18" charset="0"/>
              </a:rPr>
              <a:t>for regional, interregional and global inland transport policy dialogues</a:t>
            </a:r>
            <a:endParaRPr lang="en-US" sz="1600" dirty="0">
              <a:solidFill>
                <a:prstClr val="black"/>
              </a:solidFill>
              <a:latin typeface="Times New Roman" panose="02020603050405020304" pitchFamily="18" charset="0"/>
              <a:ea typeface="Times New Roman" panose="02020603050405020304" pitchFamily="18" charset="0"/>
            </a:endParaRPr>
          </a:p>
          <a:p>
            <a:pPr marL="457200" lvl="1" indent="0">
              <a:spcBef>
                <a:spcPts val="1200"/>
              </a:spcBef>
              <a:buClr>
                <a:prstClr val="black"/>
              </a:buClr>
              <a:buNone/>
            </a:pPr>
            <a:r>
              <a:rPr lang="en-US" sz="1600" dirty="0">
                <a:solidFill>
                  <a:prstClr val="black"/>
                </a:solidFill>
                <a:latin typeface="Times New Roman" panose="02020603050405020304" pitchFamily="18" charset="0"/>
                <a:ea typeface="Times New Roman" panose="02020603050405020304" pitchFamily="18" charset="0"/>
              </a:rPr>
              <a:t>(d) </a:t>
            </a:r>
            <a:r>
              <a:rPr lang="en-GB" sz="1600" b="1" dirty="0">
                <a:solidFill>
                  <a:prstClr val="black"/>
                </a:solidFill>
                <a:latin typeface="Times New Roman" panose="02020603050405020304" pitchFamily="18" charset="0"/>
                <a:ea typeface="Times New Roman" panose="02020603050405020304" pitchFamily="18" charset="0"/>
              </a:rPr>
              <a:t>The UN Platform</a:t>
            </a:r>
            <a:r>
              <a:rPr lang="en-GB" sz="1600" dirty="0">
                <a:solidFill>
                  <a:prstClr val="black"/>
                </a:solidFill>
                <a:latin typeface="Times New Roman" panose="02020603050405020304" pitchFamily="18" charset="0"/>
                <a:ea typeface="Times New Roman" panose="02020603050405020304" pitchFamily="18" charset="0"/>
              </a:rPr>
              <a:t> </a:t>
            </a:r>
            <a:r>
              <a:rPr lang="en-GB" sz="1600" b="1" dirty="0">
                <a:solidFill>
                  <a:prstClr val="black"/>
                </a:solidFill>
                <a:latin typeface="Times New Roman" panose="02020603050405020304" pitchFamily="18" charset="0"/>
                <a:ea typeface="Times New Roman" panose="02020603050405020304" pitchFamily="18" charset="0"/>
              </a:rPr>
              <a:t>for promoting sustainable regional and interregional inland transport connectivity and mobility</a:t>
            </a:r>
            <a:endParaRPr lang="en-US" sz="1600" dirty="0">
              <a:solidFill>
                <a:prstClr val="black"/>
              </a:solidFill>
              <a:latin typeface="Times New Roman" panose="02020603050405020304" pitchFamily="18" charset="0"/>
              <a:ea typeface="Times New Roman" panose="02020603050405020304" pitchFamily="18" charset="0"/>
            </a:endParaRPr>
          </a:p>
        </p:txBody>
      </p:sp>
      <p:sp>
        <p:nvSpPr>
          <p:cNvPr id="16" name="Title 4"/>
          <p:cNvSpPr txBox="1">
            <a:spLocks/>
          </p:cNvSpPr>
          <p:nvPr/>
        </p:nvSpPr>
        <p:spPr>
          <a:xfrm>
            <a:off x="2790278" y="320517"/>
            <a:ext cx="8805091" cy="992195"/>
          </a:xfrm>
          <a:prstGeom prst="rect">
            <a:avLst/>
          </a:prstGeom>
        </p:spPr>
        <p:txBody>
          <a:bodyPr anchor="ctr">
            <a:normAutofit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r>
              <a:rPr lang="fr-CH" altLang="en-US" sz="3200" b="1" i="1" dirty="0">
                <a:solidFill>
                  <a:srgbClr val="0563C1"/>
                </a:solidFill>
                <a:latin typeface="Garamond" panose="02020404030301010803" pitchFamily="18" charset="0"/>
              </a:rPr>
              <a:t>ITC </a:t>
            </a:r>
            <a:r>
              <a:rPr lang="fr-CH" altLang="en-US" sz="3200" b="1" i="1" dirty="0" err="1">
                <a:solidFill>
                  <a:srgbClr val="0563C1"/>
                </a:solidFill>
                <a:latin typeface="Garamond" panose="02020404030301010803" pitchFamily="18" charset="0"/>
              </a:rPr>
              <a:t>Strategy</a:t>
            </a:r>
            <a:r>
              <a:rPr lang="fr-CH" altLang="en-US" sz="3200" b="1" i="1" dirty="0">
                <a:solidFill>
                  <a:srgbClr val="0563C1"/>
                </a:solidFill>
                <a:latin typeface="Garamond" panose="02020404030301010803" pitchFamily="18" charset="0"/>
              </a:rPr>
              <a:t> 2030:</a:t>
            </a:r>
          </a:p>
          <a:p>
            <a:pPr algn="r"/>
            <a:r>
              <a:rPr lang="fr-CH" sz="3200" b="1" i="1" spc="50" dirty="0">
                <a:solidFill>
                  <a:srgbClr val="0563C1"/>
                </a:solidFill>
                <a:latin typeface="Garamond" panose="02020404030301010803" pitchFamily="18" charset="0"/>
                <a:cs typeface="Arial" panose="020B0604020202020204" pitchFamily="34" charset="0"/>
              </a:rPr>
              <a:t>Vision and Mission</a:t>
            </a:r>
            <a:endParaRPr lang="en-US" sz="2400" spc="50" dirty="0">
              <a:solidFill>
                <a:srgbClr val="3E8EDE"/>
              </a:solidFill>
              <a:latin typeface="Arial" panose="020B0604020202020204" pitchFamily="34" charset="0"/>
              <a:cs typeface="Arial" panose="020B0604020202020204" pitchFamily="34" charset="0"/>
            </a:endParaRPr>
          </a:p>
        </p:txBody>
      </p:sp>
      <p:sp>
        <p:nvSpPr>
          <p:cNvPr id="3" name="Slide Number Placeholder 2"/>
          <p:cNvSpPr>
            <a:spLocks noGrp="1"/>
          </p:cNvSpPr>
          <p:nvPr>
            <p:ph type="sldNum" sz="quarter" idx="12"/>
          </p:nvPr>
        </p:nvSpPr>
        <p:spPr/>
        <p:txBody>
          <a:bodyPr/>
          <a:lstStyle/>
          <a:p>
            <a:fld id="{FEB09506-28EA-4C19-A061-02E7C9DE017B}" type="slidenum">
              <a:rPr lang="en-US" smtClean="0"/>
              <a:t>7</a:t>
            </a:fld>
            <a:endParaRPr lang="en-US"/>
          </a:p>
        </p:txBody>
      </p:sp>
      <p:pic>
        <p:nvPicPr>
          <p:cNvPr id="17" name="Picture 16">
            <a:extLst>
              <a:ext uri="{FF2B5EF4-FFF2-40B4-BE49-F238E27FC236}">
                <a16:creationId xmlns:a16="http://schemas.microsoft.com/office/drawing/2014/main" id="{FFC15804-7500-42C9-827D-5C2BA7A7CA1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63553" y="6448971"/>
            <a:ext cx="1077698" cy="330872"/>
          </a:xfrm>
          <a:prstGeom prst="rect">
            <a:avLst/>
          </a:prstGeom>
        </p:spPr>
      </p:pic>
      <p:grpSp>
        <p:nvGrpSpPr>
          <p:cNvPr id="18" name="Group 17">
            <a:extLst>
              <a:ext uri="{FF2B5EF4-FFF2-40B4-BE49-F238E27FC236}">
                <a16:creationId xmlns:a16="http://schemas.microsoft.com/office/drawing/2014/main" id="{B788101B-A04C-4A29-A0A4-4932F0B2E36F}"/>
              </a:ext>
            </a:extLst>
          </p:cNvPr>
          <p:cNvGrpSpPr/>
          <p:nvPr/>
        </p:nvGrpSpPr>
        <p:grpSpPr>
          <a:xfrm rot="10800000" flipV="1">
            <a:off x="4360444" y="1413456"/>
            <a:ext cx="7147376" cy="326409"/>
            <a:chOff x="0" y="1472510"/>
            <a:chExt cx="9601200" cy="257954"/>
          </a:xfrm>
        </p:grpSpPr>
        <p:sp>
          <p:nvSpPr>
            <p:cNvPr id="19" name="Rectangle 18">
              <a:extLst>
                <a:ext uri="{FF2B5EF4-FFF2-40B4-BE49-F238E27FC236}">
                  <a16:creationId xmlns:a16="http://schemas.microsoft.com/office/drawing/2014/main" id="{41A84C10-2FB0-4C11-9CC7-9E33F6667486}"/>
                </a:ext>
              </a:extLst>
            </p:cNvPr>
            <p:cNvSpPr/>
            <p:nvPr/>
          </p:nvSpPr>
          <p:spPr>
            <a:xfrm>
              <a:off x="0" y="1472510"/>
              <a:ext cx="9601200" cy="2579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nvGrpSpPr>
            <p:cNvPr id="20" name="Group 19">
              <a:extLst>
                <a:ext uri="{FF2B5EF4-FFF2-40B4-BE49-F238E27FC236}">
                  <a16:creationId xmlns:a16="http://schemas.microsoft.com/office/drawing/2014/main" id="{8AC54BA9-C414-4D2A-8092-7008EDEF1BC4}"/>
                </a:ext>
              </a:extLst>
            </p:cNvPr>
            <p:cNvGrpSpPr/>
            <p:nvPr/>
          </p:nvGrpSpPr>
          <p:grpSpPr>
            <a:xfrm>
              <a:off x="0" y="1533803"/>
              <a:ext cx="9601200" cy="142344"/>
              <a:chOff x="-10047" y="1395274"/>
              <a:chExt cx="9611246" cy="142348"/>
            </a:xfrm>
          </p:grpSpPr>
          <p:sp>
            <p:nvSpPr>
              <p:cNvPr id="21" name="Rectangle 20">
                <a:extLst>
                  <a:ext uri="{FF2B5EF4-FFF2-40B4-BE49-F238E27FC236}">
                    <a16:creationId xmlns:a16="http://schemas.microsoft.com/office/drawing/2014/main" id="{69D881F3-C6BE-4579-AE0A-50AD396DE37C}"/>
                  </a:ext>
                </a:extLst>
              </p:cNvPr>
              <p:cNvSpPr/>
              <p:nvPr/>
            </p:nvSpPr>
            <p:spPr>
              <a:xfrm>
                <a:off x="-10047" y="1402004"/>
                <a:ext cx="517013" cy="135618"/>
              </a:xfrm>
              <a:prstGeom prst="rect">
                <a:avLst/>
              </a:prstGeom>
              <a:solidFill>
                <a:srgbClr val="1449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74B26969-EFF8-4006-9554-396A7931AB8F}"/>
                  </a:ext>
                </a:extLst>
              </p:cNvPr>
              <p:cNvSpPr/>
              <p:nvPr/>
            </p:nvSpPr>
            <p:spPr>
              <a:xfrm>
                <a:off x="599027" y="1399413"/>
                <a:ext cx="489987" cy="135618"/>
              </a:xfrm>
              <a:prstGeom prst="rect">
                <a:avLst/>
              </a:prstGeom>
              <a:solidFill>
                <a:srgbClr val="E822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1C4E6ECD-0E90-4870-A04F-E26447E09A34}"/>
                  </a:ext>
                </a:extLst>
              </p:cNvPr>
              <p:cNvSpPr/>
              <p:nvPr/>
            </p:nvSpPr>
            <p:spPr>
              <a:xfrm>
                <a:off x="1166754" y="1397813"/>
                <a:ext cx="489987" cy="135618"/>
              </a:xfrm>
              <a:prstGeom prst="rect">
                <a:avLst/>
              </a:prstGeom>
              <a:solidFill>
                <a:srgbClr val="E4B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33CE667F-57CB-420E-8E12-99C889CF3D62}"/>
                  </a:ext>
                </a:extLst>
              </p:cNvPr>
              <p:cNvSpPr/>
              <p:nvPr/>
            </p:nvSpPr>
            <p:spPr>
              <a:xfrm>
                <a:off x="1744317" y="1397813"/>
                <a:ext cx="489987" cy="135618"/>
              </a:xfrm>
              <a:prstGeom prst="rect">
                <a:avLst/>
              </a:prstGeom>
              <a:solidFill>
                <a:srgbClr val="4BA0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8A6AE963-9387-409F-ABBC-BAF72FAC43F3}"/>
                  </a:ext>
                </a:extLst>
              </p:cNvPr>
              <p:cNvSpPr/>
              <p:nvPr/>
            </p:nvSpPr>
            <p:spPr>
              <a:xfrm>
                <a:off x="2320552" y="1396598"/>
                <a:ext cx="489987" cy="135618"/>
              </a:xfrm>
              <a:prstGeom prst="rect">
                <a:avLst/>
              </a:prstGeom>
              <a:solidFill>
                <a:srgbClr val="C52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5595A764-42F2-4FD1-B574-47A2A3799686}"/>
                  </a:ext>
                </a:extLst>
              </p:cNvPr>
              <p:cNvSpPr/>
              <p:nvPr/>
            </p:nvSpPr>
            <p:spPr>
              <a:xfrm>
                <a:off x="2894092" y="1397813"/>
                <a:ext cx="489987" cy="135618"/>
              </a:xfrm>
              <a:prstGeom prst="rect">
                <a:avLst/>
              </a:prstGeom>
              <a:solidFill>
                <a:srgbClr val="EF40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CB9C1D89-4086-438E-BE6E-0FE70EAFF1E2}"/>
                  </a:ext>
                </a:extLst>
              </p:cNvPr>
              <p:cNvSpPr/>
              <p:nvPr/>
            </p:nvSpPr>
            <p:spPr>
              <a:xfrm>
                <a:off x="3467190" y="1397813"/>
                <a:ext cx="489987" cy="135618"/>
              </a:xfrm>
              <a:prstGeom prst="rect">
                <a:avLst/>
              </a:prstGeom>
              <a:solidFill>
                <a:srgbClr val="27BE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513E1F00-E099-4734-B40F-FFE4FBCDEF43}"/>
                  </a:ext>
                </a:extLst>
              </p:cNvPr>
              <p:cNvSpPr/>
              <p:nvPr/>
            </p:nvSpPr>
            <p:spPr>
              <a:xfrm>
                <a:off x="4034918" y="1397813"/>
                <a:ext cx="489987" cy="135618"/>
              </a:xfrm>
              <a:prstGeom prst="rect">
                <a:avLst/>
              </a:prstGeom>
              <a:solidFill>
                <a:srgbClr val="FAC2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4D047358-E1B9-4ACC-87AE-8770F85547E7}"/>
                  </a:ext>
                </a:extLst>
              </p:cNvPr>
              <p:cNvSpPr/>
              <p:nvPr/>
            </p:nvSpPr>
            <p:spPr>
              <a:xfrm>
                <a:off x="4605684" y="1397813"/>
                <a:ext cx="489987" cy="135618"/>
              </a:xfrm>
              <a:prstGeom prst="rect">
                <a:avLst/>
              </a:prstGeom>
              <a:solidFill>
                <a:srgbClr val="A21C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881980E1-201C-40DD-AF00-E031DCE37788}"/>
                  </a:ext>
                </a:extLst>
              </p:cNvPr>
              <p:cNvSpPr/>
              <p:nvPr/>
            </p:nvSpPr>
            <p:spPr>
              <a:xfrm>
                <a:off x="5170373" y="1396414"/>
                <a:ext cx="489987" cy="135618"/>
              </a:xfrm>
              <a:prstGeom prst="rect">
                <a:avLst/>
              </a:prstGeom>
              <a:solidFill>
                <a:srgbClr val="F26B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47363662-CAB0-4AA4-A496-6995F790182B}"/>
                  </a:ext>
                </a:extLst>
              </p:cNvPr>
              <p:cNvSpPr/>
              <p:nvPr/>
            </p:nvSpPr>
            <p:spPr>
              <a:xfrm>
                <a:off x="5735062" y="1397813"/>
                <a:ext cx="489987" cy="135618"/>
              </a:xfrm>
              <a:prstGeom prst="rect">
                <a:avLst/>
              </a:prstGeom>
              <a:solidFill>
                <a:srgbClr val="DC17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ECC7D483-52D3-4DEA-8A48-3BCD1BA20B2F}"/>
                  </a:ext>
                </a:extLst>
              </p:cNvPr>
              <p:cNvSpPr/>
              <p:nvPr/>
            </p:nvSpPr>
            <p:spPr>
              <a:xfrm>
                <a:off x="6299751" y="1397813"/>
                <a:ext cx="489987" cy="135618"/>
              </a:xfrm>
              <a:prstGeom prst="rect">
                <a:avLst/>
              </a:prstGeom>
              <a:solidFill>
                <a:srgbClr val="F99F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E9689E7D-CB4B-4664-9F13-7C0282A458A7}"/>
                  </a:ext>
                </a:extLst>
              </p:cNvPr>
              <p:cNvSpPr/>
              <p:nvPr/>
            </p:nvSpPr>
            <p:spPr>
              <a:xfrm>
                <a:off x="6859524" y="1398204"/>
                <a:ext cx="489987" cy="135618"/>
              </a:xfrm>
              <a:prstGeom prst="rect">
                <a:avLst/>
              </a:prstGeom>
              <a:solidFill>
                <a:srgbClr val="C698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69958A36-EAFA-4532-BAEA-13C979E125B4}"/>
                  </a:ext>
                </a:extLst>
              </p:cNvPr>
              <p:cNvSpPr/>
              <p:nvPr/>
            </p:nvSpPr>
            <p:spPr>
              <a:xfrm>
                <a:off x="7419298" y="1397807"/>
                <a:ext cx="489987" cy="135618"/>
              </a:xfrm>
              <a:prstGeom prst="rect">
                <a:avLst/>
              </a:prstGeom>
              <a:solidFill>
                <a:srgbClr val="4080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BD49636F-B622-4788-8099-573B373DAFEB}"/>
                  </a:ext>
                </a:extLst>
              </p:cNvPr>
              <p:cNvSpPr/>
              <p:nvPr/>
            </p:nvSpPr>
            <p:spPr>
              <a:xfrm>
                <a:off x="7971824" y="1395277"/>
                <a:ext cx="489987" cy="135618"/>
              </a:xfrm>
              <a:prstGeom prst="rect">
                <a:avLst/>
              </a:prstGeom>
              <a:solidFill>
                <a:srgbClr val="1F95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6ACFC8CB-F510-415B-B9E9-3B7D30E22EF5}"/>
                  </a:ext>
                </a:extLst>
              </p:cNvPr>
              <p:cNvSpPr/>
              <p:nvPr/>
            </p:nvSpPr>
            <p:spPr>
              <a:xfrm>
                <a:off x="8531598" y="1395275"/>
                <a:ext cx="489987" cy="135618"/>
              </a:xfrm>
              <a:prstGeom prst="rect">
                <a:avLst/>
              </a:prstGeom>
              <a:solidFill>
                <a:srgbClr val="5DBA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70FA84CC-C5BF-4868-A2BC-F83A049CD757}"/>
                  </a:ext>
                </a:extLst>
              </p:cNvPr>
              <p:cNvSpPr/>
              <p:nvPr/>
            </p:nvSpPr>
            <p:spPr>
              <a:xfrm>
                <a:off x="9087073" y="1395274"/>
                <a:ext cx="514126" cy="135618"/>
              </a:xfrm>
              <a:prstGeom prst="rect">
                <a:avLst/>
              </a:prstGeom>
              <a:solidFill>
                <a:srgbClr val="136B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38" name="TextBox 37">
            <a:extLst>
              <a:ext uri="{FF2B5EF4-FFF2-40B4-BE49-F238E27FC236}">
                <a16:creationId xmlns:a16="http://schemas.microsoft.com/office/drawing/2014/main" id="{85D9CFA5-9AF3-48EC-B8B9-DA82B4D83F9C}"/>
              </a:ext>
            </a:extLst>
          </p:cNvPr>
          <p:cNvSpPr txBox="1"/>
          <p:nvPr/>
        </p:nvSpPr>
        <p:spPr>
          <a:xfrm>
            <a:off x="603433" y="1384321"/>
            <a:ext cx="3757011" cy="369332"/>
          </a:xfrm>
          <a:prstGeom prst="rect">
            <a:avLst/>
          </a:prstGeom>
          <a:noFill/>
        </p:spPr>
        <p:txBody>
          <a:bodyPr wrap="square" rtlCol="0">
            <a:spAutoFit/>
          </a:bodyPr>
          <a:lstStyle/>
          <a:p>
            <a:r>
              <a:rPr lang="en-US" b="1" spc="130" dirty="0">
                <a:solidFill>
                  <a:srgbClr val="5191CE"/>
                </a:solidFill>
                <a:latin typeface="Arial Narrow" panose="020B0606020202030204" pitchFamily="34" charset="0"/>
              </a:rPr>
              <a:t>INLAND TRANSPORT COMMITTEE</a:t>
            </a:r>
          </a:p>
        </p:txBody>
      </p:sp>
    </p:spTree>
    <p:extLst>
      <p:ext uri="{BB962C8B-B14F-4D97-AF65-F5344CB8AC3E}">
        <p14:creationId xmlns:p14="http://schemas.microsoft.com/office/powerpoint/2010/main" val="30064728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Content Placeholder 10"/>
          <p:cNvSpPr>
            <a:spLocks noGrp="1"/>
          </p:cNvSpPr>
          <p:nvPr>
            <p:ph idx="1"/>
          </p:nvPr>
        </p:nvSpPr>
        <p:spPr>
          <a:xfrm>
            <a:off x="692737" y="1825625"/>
            <a:ext cx="10815083" cy="4530726"/>
          </a:xfrm>
          <a:solidFill>
            <a:schemeClr val="bg1">
              <a:lumMod val="75000"/>
              <a:alpha val="15000"/>
            </a:schemeClr>
          </a:solidFill>
        </p:spPr>
        <p:txBody>
          <a:bodyPr>
            <a:normAutofit fontScale="92500" lnSpcReduction="10000"/>
          </a:bodyPr>
          <a:lstStyle/>
          <a:p>
            <a:pPr lvl="0" eaLnBrk="0" fontAlgn="base" hangingPunct="0">
              <a:spcAft>
                <a:spcPct val="0"/>
              </a:spcAft>
              <a:buFont typeface="Arial" charset="0"/>
              <a:buChar char="•"/>
            </a:pPr>
            <a:r>
              <a:rPr lang="en-GB" sz="3600" b="1" u="sng" dirty="0">
                <a:solidFill>
                  <a:prstClr val="black"/>
                </a:solidFill>
              </a:rPr>
              <a:t>Strategic Objective</a:t>
            </a:r>
            <a:r>
              <a:rPr lang="en-GB" sz="3600" b="1" dirty="0">
                <a:solidFill>
                  <a:prstClr val="black"/>
                </a:solidFill>
              </a:rPr>
              <a:t>: </a:t>
            </a:r>
            <a:r>
              <a:rPr lang="en-GB" sz="3600" dirty="0">
                <a:solidFill>
                  <a:prstClr val="black"/>
                </a:solidFill>
                <a:latin typeface="Times New Roman" panose="02020603050405020304" pitchFamily="18" charset="0"/>
                <a:ea typeface="Times New Roman" panose="02020603050405020304" pitchFamily="18" charset="0"/>
              </a:rPr>
              <a:t>Increased governance</a:t>
            </a:r>
          </a:p>
          <a:p>
            <a:pPr marL="971550" lvl="1" indent="-514350" eaLnBrk="0" fontAlgn="base" hangingPunct="0">
              <a:spcAft>
                <a:spcPct val="0"/>
              </a:spcAft>
              <a:buFont typeface="+mj-lt"/>
              <a:buAutoNum type="alphaLcParenR"/>
            </a:pPr>
            <a:r>
              <a:rPr lang="en-GB" sz="3200" dirty="0">
                <a:solidFill>
                  <a:prstClr val="black"/>
                </a:solidFill>
                <a:latin typeface="Times New Roman" panose="02020603050405020304" pitchFamily="18" charset="0"/>
                <a:ea typeface="Times New Roman" panose="02020603050405020304" pitchFamily="18" charset="0"/>
              </a:rPr>
              <a:t>ITC is truly the UN platform with equal participation of all contracting parties to UN legal instruments under its purview to lead the future development of inland transport</a:t>
            </a:r>
          </a:p>
          <a:p>
            <a:pPr marL="971550" lvl="1" indent="-514350" eaLnBrk="0" fontAlgn="base" hangingPunct="0">
              <a:spcAft>
                <a:spcPct val="0"/>
              </a:spcAft>
              <a:buFont typeface="+mj-lt"/>
              <a:buAutoNum type="alphaLcParenR"/>
            </a:pPr>
            <a:r>
              <a:rPr lang="en-US" sz="3200" dirty="0">
                <a:solidFill>
                  <a:prstClr val="black"/>
                </a:solidFill>
                <a:latin typeface="Times New Roman" panose="02020603050405020304" pitchFamily="18" charset="0"/>
                <a:ea typeface="Times New Roman" panose="02020603050405020304" pitchFamily="18" charset="0"/>
              </a:rPr>
              <a:t>UN transport conventions under its purview are universally accepted and implemented, open for accession/ratification by all UN Member States if feasible, and inclusive of regional good practices</a:t>
            </a:r>
          </a:p>
          <a:p>
            <a:pPr marL="971550" lvl="1" indent="-514350" eaLnBrk="0" fontAlgn="base" hangingPunct="0">
              <a:spcAft>
                <a:spcPct val="0"/>
              </a:spcAft>
              <a:buFont typeface="+mj-lt"/>
              <a:buAutoNum type="alphaLcParenR"/>
            </a:pPr>
            <a:r>
              <a:rPr lang="en-US" sz="3200" dirty="0">
                <a:solidFill>
                  <a:prstClr val="black"/>
                </a:solidFill>
                <a:latin typeface="Times New Roman" panose="02020603050405020304" pitchFamily="18" charset="0"/>
                <a:ea typeface="Times New Roman" panose="02020603050405020304" pitchFamily="18" charset="0"/>
              </a:rPr>
              <a:t>ITC keeps pace with technological developments in a timely manner</a:t>
            </a:r>
          </a:p>
          <a:p>
            <a:pPr marL="971550" lvl="1" indent="-514350" eaLnBrk="0" fontAlgn="base" hangingPunct="0">
              <a:spcAft>
                <a:spcPct val="0"/>
              </a:spcAft>
              <a:buFont typeface="+mj-lt"/>
              <a:buAutoNum type="alphaLcParenR"/>
            </a:pPr>
            <a:r>
              <a:rPr lang="en-US" sz="3200" dirty="0">
                <a:solidFill>
                  <a:prstClr val="black"/>
                </a:solidFill>
                <a:latin typeface="Times New Roman" panose="02020603050405020304" pitchFamily="18" charset="0"/>
                <a:ea typeface="Times New Roman" panose="02020603050405020304" pitchFamily="18" charset="0"/>
              </a:rPr>
              <a:t>ITC’s work enhances regional and inter-regional connectivity</a:t>
            </a:r>
            <a:endParaRPr lang="en-US" sz="3200" b="1" dirty="0">
              <a:solidFill>
                <a:prstClr val="black"/>
              </a:solidFill>
            </a:endParaRPr>
          </a:p>
        </p:txBody>
      </p:sp>
      <p:sp>
        <p:nvSpPr>
          <p:cNvPr id="16" name="Title 4"/>
          <p:cNvSpPr txBox="1">
            <a:spLocks/>
          </p:cNvSpPr>
          <p:nvPr/>
        </p:nvSpPr>
        <p:spPr>
          <a:xfrm>
            <a:off x="2790278" y="320517"/>
            <a:ext cx="8805091" cy="992195"/>
          </a:xfrm>
          <a:prstGeom prst="rect">
            <a:avLst/>
          </a:prstGeom>
        </p:spPr>
        <p:txBody>
          <a:bodyPr anchor="ctr">
            <a:normAutofit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r>
              <a:rPr lang="fr-CH" altLang="en-US" sz="3200" b="1" i="1" dirty="0">
                <a:solidFill>
                  <a:srgbClr val="0563C1"/>
                </a:solidFill>
                <a:latin typeface="Garamond" panose="02020404030301010803" pitchFamily="18" charset="0"/>
              </a:rPr>
              <a:t>ITC </a:t>
            </a:r>
            <a:r>
              <a:rPr lang="fr-CH" altLang="en-US" sz="3200" b="1" i="1" dirty="0" err="1">
                <a:solidFill>
                  <a:srgbClr val="0563C1"/>
                </a:solidFill>
                <a:latin typeface="Garamond" panose="02020404030301010803" pitchFamily="18" charset="0"/>
              </a:rPr>
              <a:t>Strategy</a:t>
            </a:r>
            <a:r>
              <a:rPr lang="fr-CH" altLang="en-US" sz="3200" b="1" i="1" dirty="0">
                <a:solidFill>
                  <a:srgbClr val="0563C1"/>
                </a:solidFill>
                <a:latin typeface="Garamond" panose="02020404030301010803" pitchFamily="18" charset="0"/>
              </a:rPr>
              <a:t> 2030:</a:t>
            </a:r>
          </a:p>
          <a:p>
            <a:pPr algn="r"/>
            <a:r>
              <a:rPr lang="fr-CH" sz="3200" b="1" i="1" spc="50" dirty="0">
                <a:solidFill>
                  <a:srgbClr val="0563C1"/>
                </a:solidFill>
                <a:latin typeface="Garamond" panose="02020404030301010803" pitchFamily="18" charset="0"/>
                <a:cs typeface="Arial" panose="020B0604020202020204" pitchFamily="34" charset="0"/>
              </a:rPr>
              <a:t>Objectives</a:t>
            </a:r>
            <a:endParaRPr lang="en-US" sz="2400" spc="50" dirty="0">
              <a:solidFill>
                <a:srgbClr val="3E8EDE"/>
              </a:solidFill>
              <a:latin typeface="Arial" panose="020B0604020202020204" pitchFamily="34" charset="0"/>
              <a:cs typeface="Arial" panose="020B0604020202020204" pitchFamily="34" charset="0"/>
            </a:endParaRPr>
          </a:p>
        </p:txBody>
      </p:sp>
      <p:sp>
        <p:nvSpPr>
          <p:cNvPr id="3" name="Slide Number Placeholder 2"/>
          <p:cNvSpPr>
            <a:spLocks noGrp="1"/>
          </p:cNvSpPr>
          <p:nvPr>
            <p:ph type="sldNum" sz="quarter" idx="12"/>
          </p:nvPr>
        </p:nvSpPr>
        <p:spPr/>
        <p:txBody>
          <a:bodyPr/>
          <a:lstStyle/>
          <a:p>
            <a:fld id="{FEB09506-28EA-4C19-A061-02E7C9DE017B}" type="slidenum">
              <a:rPr lang="en-US" smtClean="0"/>
              <a:t>8</a:t>
            </a:fld>
            <a:endParaRPr lang="en-US"/>
          </a:p>
        </p:txBody>
      </p:sp>
      <p:pic>
        <p:nvPicPr>
          <p:cNvPr id="17" name="Picture 16">
            <a:extLst>
              <a:ext uri="{FF2B5EF4-FFF2-40B4-BE49-F238E27FC236}">
                <a16:creationId xmlns:a16="http://schemas.microsoft.com/office/drawing/2014/main" id="{FFC15804-7500-42C9-827D-5C2BA7A7CA1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63553" y="6448971"/>
            <a:ext cx="1077698" cy="330872"/>
          </a:xfrm>
          <a:prstGeom prst="rect">
            <a:avLst/>
          </a:prstGeom>
        </p:spPr>
      </p:pic>
      <p:grpSp>
        <p:nvGrpSpPr>
          <p:cNvPr id="18" name="Group 17">
            <a:extLst>
              <a:ext uri="{FF2B5EF4-FFF2-40B4-BE49-F238E27FC236}">
                <a16:creationId xmlns:a16="http://schemas.microsoft.com/office/drawing/2014/main" id="{B788101B-A04C-4A29-A0A4-4932F0B2E36F}"/>
              </a:ext>
            </a:extLst>
          </p:cNvPr>
          <p:cNvGrpSpPr/>
          <p:nvPr/>
        </p:nvGrpSpPr>
        <p:grpSpPr>
          <a:xfrm rot="10800000" flipV="1">
            <a:off x="4360444" y="1413456"/>
            <a:ext cx="7147376" cy="326409"/>
            <a:chOff x="0" y="1472510"/>
            <a:chExt cx="9601200" cy="257954"/>
          </a:xfrm>
        </p:grpSpPr>
        <p:sp>
          <p:nvSpPr>
            <p:cNvPr id="19" name="Rectangle 18">
              <a:extLst>
                <a:ext uri="{FF2B5EF4-FFF2-40B4-BE49-F238E27FC236}">
                  <a16:creationId xmlns:a16="http://schemas.microsoft.com/office/drawing/2014/main" id="{41A84C10-2FB0-4C11-9CC7-9E33F6667486}"/>
                </a:ext>
              </a:extLst>
            </p:cNvPr>
            <p:cNvSpPr/>
            <p:nvPr/>
          </p:nvSpPr>
          <p:spPr>
            <a:xfrm>
              <a:off x="0" y="1472510"/>
              <a:ext cx="9601200" cy="2579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nvGrpSpPr>
            <p:cNvPr id="20" name="Group 19">
              <a:extLst>
                <a:ext uri="{FF2B5EF4-FFF2-40B4-BE49-F238E27FC236}">
                  <a16:creationId xmlns:a16="http://schemas.microsoft.com/office/drawing/2014/main" id="{8AC54BA9-C414-4D2A-8092-7008EDEF1BC4}"/>
                </a:ext>
              </a:extLst>
            </p:cNvPr>
            <p:cNvGrpSpPr/>
            <p:nvPr/>
          </p:nvGrpSpPr>
          <p:grpSpPr>
            <a:xfrm>
              <a:off x="0" y="1533803"/>
              <a:ext cx="9601200" cy="142344"/>
              <a:chOff x="-10047" y="1395274"/>
              <a:chExt cx="9611246" cy="142348"/>
            </a:xfrm>
          </p:grpSpPr>
          <p:sp>
            <p:nvSpPr>
              <p:cNvPr id="21" name="Rectangle 20">
                <a:extLst>
                  <a:ext uri="{FF2B5EF4-FFF2-40B4-BE49-F238E27FC236}">
                    <a16:creationId xmlns:a16="http://schemas.microsoft.com/office/drawing/2014/main" id="{69D881F3-C6BE-4579-AE0A-50AD396DE37C}"/>
                  </a:ext>
                </a:extLst>
              </p:cNvPr>
              <p:cNvSpPr/>
              <p:nvPr/>
            </p:nvSpPr>
            <p:spPr>
              <a:xfrm>
                <a:off x="-10047" y="1402004"/>
                <a:ext cx="517013" cy="135618"/>
              </a:xfrm>
              <a:prstGeom prst="rect">
                <a:avLst/>
              </a:prstGeom>
              <a:solidFill>
                <a:srgbClr val="1449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74B26969-EFF8-4006-9554-396A7931AB8F}"/>
                  </a:ext>
                </a:extLst>
              </p:cNvPr>
              <p:cNvSpPr/>
              <p:nvPr/>
            </p:nvSpPr>
            <p:spPr>
              <a:xfrm>
                <a:off x="599027" y="1399413"/>
                <a:ext cx="489987" cy="135618"/>
              </a:xfrm>
              <a:prstGeom prst="rect">
                <a:avLst/>
              </a:prstGeom>
              <a:solidFill>
                <a:srgbClr val="E822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1C4E6ECD-0E90-4870-A04F-E26447E09A34}"/>
                  </a:ext>
                </a:extLst>
              </p:cNvPr>
              <p:cNvSpPr/>
              <p:nvPr/>
            </p:nvSpPr>
            <p:spPr>
              <a:xfrm>
                <a:off x="1166754" y="1397813"/>
                <a:ext cx="489987" cy="135618"/>
              </a:xfrm>
              <a:prstGeom prst="rect">
                <a:avLst/>
              </a:prstGeom>
              <a:solidFill>
                <a:srgbClr val="E4B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33CE667F-57CB-420E-8E12-99C889CF3D62}"/>
                  </a:ext>
                </a:extLst>
              </p:cNvPr>
              <p:cNvSpPr/>
              <p:nvPr/>
            </p:nvSpPr>
            <p:spPr>
              <a:xfrm>
                <a:off x="1744317" y="1397813"/>
                <a:ext cx="489987" cy="135618"/>
              </a:xfrm>
              <a:prstGeom prst="rect">
                <a:avLst/>
              </a:prstGeom>
              <a:solidFill>
                <a:srgbClr val="4BA0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8A6AE963-9387-409F-ABBC-BAF72FAC43F3}"/>
                  </a:ext>
                </a:extLst>
              </p:cNvPr>
              <p:cNvSpPr/>
              <p:nvPr/>
            </p:nvSpPr>
            <p:spPr>
              <a:xfrm>
                <a:off x="2320552" y="1396598"/>
                <a:ext cx="489987" cy="135618"/>
              </a:xfrm>
              <a:prstGeom prst="rect">
                <a:avLst/>
              </a:prstGeom>
              <a:solidFill>
                <a:srgbClr val="C52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5595A764-42F2-4FD1-B574-47A2A3799686}"/>
                  </a:ext>
                </a:extLst>
              </p:cNvPr>
              <p:cNvSpPr/>
              <p:nvPr/>
            </p:nvSpPr>
            <p:spPr>
              <a:xfrm>
                <a:off x="2894092" y="1397813"/>
                <a:ext cx="489987" cy="135618"/>
              </a:xfrm>
              <a:prstGeom prst="rect">
                <a:avLst/>
              </a:prstGeom>
              <a:solidFill>
                <a:srgbClr val="EF40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CB9C1D89-4086-438E-BE6E-0FE70EAFF1E2}"/>
                  </a:ext>
                </a:extLst>
              </p:cNvPr>
              <p:cNvSpPr/>
              <p:nvPr/>
            </p:nvSpPr>
            <p:spPr>
              <a:xfrm>
                <a:off x="3467190" y="1397813"/>
                <a:ext cx="489987" cy="135618"/>
              </a:xfrm>
              <a:prstGeom prst="rect">
                <a:avLst/>
              </a:prstGeom>
              <a:solidFill>
                <a:srgbClr val="27BE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513E1F00-E099-4734-B40F-FFE4FBCDEF43}"/>
                  </a:ext>
                </a:extLst>
              </p:cNvPr>
              <p:cNvSpPr/>
              <p:nvPr/>
            </p:nvSpPr>
            <p:spPr>
              <a:xfrm>
                <a:off x="4034918" y="1397813"/>
                <a:ext cx="489987" cy="135618"/>
              </a:xfrm>
              <a:prstGeom prst="rect">
                <a:avLst/>
              </a:prstGeom>
              <a:solidFill>
                <a:srgbClr val="FAC2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4D047358-E1B9-4ACC-87AE-8770F85547E7}"/>
                  </a:ext>
                </a:extLst>
              </p:cNvPr>
              <p:cNvSpPr/>
              <p:nvPr/>
            </p:nvSpPr>
            <p:spPr>
              <a:xfrm>
                <a:off x="4605684" y="1397813"/>
                <a:ext cx="489987" cy="135618"/>
              </a:xfrm>
              <a:prstGeom prst="rect">
                <a:avLst/>
              </a:prstGeom>
              <a:solidFill>
                <a:srgbClr val="A21C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881980E1-201C-40DD-AF00-E031DCE37788}"/>
                  </a:ext>
                </a:extLst>
              </p:cNvPr>
              <p:cNvSpPr/>
              <p:nvPr/>
            </p:nvSpPr>
            <p:spPr>
              <a:xfrm>
                <a:off x="5170373" y="1396414"/>
                <a:ext cx="489987" cy="135618"/>
              </a:xfrm>
              <a:prstGeom prst="rect">
                <a:avLst/>
              </a:prstGeom>
              <a:solidFill>
                <a:srgbClr val="F26B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47363662-CAB0-4AA4-A496-6995F790182B}"/>
                  </a:ext>
                </a:extLst>
              </p:cNvPr>
              <p:cNvSpPr/>
              <p:nvPr/>
            </p:nvSpPr>
            <p:spPr>
              <a:xfrm>
                <a:off x="5735062" y="1397813"/>
                <a:ext cx="489987" cy="135618"/>
              </a:xfrm>
              <a:prstGeom prst="rect">
                <a:avLst/>
              </a:prstGeom>
              <a:solidFill>
                <a:srgbClr val="DC17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ECC7D483-52D3-4DEA-8A48-3BCD1BA20B2F}"/>
                  </a:ext>
                </a:extLst>
              </p:cNvPr>
              <p:cNvSpPr/>
              <p:nvPr/>
            </p:nvSpPr>
            <p:spPr>
              <a:xfrm>
                <a:off x="6299751" y="1397813"/>
                <a:ext cx="489987" cy="135618"/>
              </a:xfrm>
              <a:prstGeom prst="rect">
                <a:avLst/>
              </a:prstGeom>
              <a:solidFill>
                <a:srgbClr val="F99F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E9689E7D-CB4B-4664-9F13-7C0282A458A7}"/>
                  </a:ext>
                </a:extLst>
              </p:cNvPr>
              <p:cNvSpPr/>
              <p:nvPr/>
            </p:nvSpPr>
            <p:spPr>
              <a:xfrm>
                <a:off x="6859524" y="1398204"/>
                <a:ext cx="489987" cy="135618"/>
              </a:xfrm>
              <a:prstGeom prst="rect">
                <a:avLst/>
              </a:prstGeom>
              <a:solidFill>
                <a:srgbClr val="C698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69958A36-EAFA-4532-BAEA-13C979E125B4}"/>
                  </a:ext>
                </a:extLst>
              </p:cNvPr>
              <p:cNvSpPr/>
              <p:nvPr/>
            </p:nvSpPr>
            <p:spPr>
              <a:xfrm>
                <a:off x="7419298" y="1397807"/>
                <a:ext cx="489987" cy="135618"/>
              </a:xfrm>
              <a:prstGeom prst="rect">
                <a:avLst/>
              </a:prstGeom>
              <a:solidFill>
                <a:srgbClr val="4080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BD49636F-B622-4788-8099-573B373DAFEB}"/>
                  </a:ext>
                </a:extLst>
              </p:cNvPr>
              <p:cNvSpPr/>
              <p:nvPr/>
            </p:nvSpPr>
            <p:spPr>
              <a:xfrm>
                <a:off x="7971824" y="1395277"/>
                <a:ext cx="489987" cy="135618"/>
              </a:xfrm>
              <a:prstGeom prst="rect">
                <a:avLst/>
              </a:prstGeom>
              <a:solidFill>
                <a:srgbClr val="1F95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6ACFC8CB-F510-415B-B9E9-3B7D30E22EF5}"/>
                  </a:ext>
                </a:extLst>
              </p:cNvPr>
              <p:cNvSpPr/>
              <p:nvPr/>
            </p:nvSpPr>
            <p:spPr>
              <a:xfrm>
                <a:off x="8531598" y="1395275"/>
                <a:ext cx="489987" cy="135618"/>
              </a:xfrm>
              <a:prstGeom prst="rect">
                <a:avLst/>
              </a:prstGeom>
              <a:solidFill>
                <a:srgbClr val="5DBA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70FA84CC-C5BF-4868-A2BC-F83A049CD757}"/>
                  </a:ext>
                </a:extLst>
              </p:cNvPr>
              <p:cNvSpPr/>
              <p:nvPr/>
            </p:nvSpPr>
            <p:spPr>
              <a:xfrm>
                <a:off x="9087073" y="1395274"/>
                <a:ext cx="514126" cy="135618"/>
              </a:xfrm>
              <a:prstGeom prst="rect">
                <a:avLst/>
              </a:prstGeom>
              <a:solidFill>
                <a:srgbClr val="136B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38" name="TextBox 37">
            <a:extLst>
              <a:ext uri="{FF2B5EF4-FFF2-40B4-BE49-F238E27FC236}">
                <a16:creationId xmlns:a16="http://schemas.microsoft.com/office/drawing/2014/main" id="{85D9CFA5-9AF3-48EC-B8B9-DA82B4D83F9C}"/>
              </a:ext>
            </a:extLst>
          </p:cNvPr>
          <p:cNvSpPr txBox="1"/>
          <p:nvPr/>
        </p:nvSpPr>
        <p:spPr>
          <a:xfrm>
            <a:off x="603433" y="1384321"/>
            <a:ext cx="3757011" cy="369332"/>
          </a:xfrm>
          <a:prstGeom prst="rect">
            <a:avLst/>
          </a:prstGeom>
          <a:noFill/>
        </p:spPr>
        <p:txBody>
          <a:bodyPr wrap="square" rtlCol="0">
            <a:spAutoFit/>
          </a:bodyPr>
          <a:lstStyle/>
          <a:p>
            <a:r>
              <a:rPr lang="en-US" b="1" spc="130" dirty="0">
                <a:solidFill>
                  <a:srgbClr val="5191CE"/>
                </a:solidFill>
                <a:latin typeface="Arial Narrow" panose="020B0606020202030204" pitchFamily="34" charset="0"/>
              </a:rPr>
              <a:t>INLAND TRANSPORT COMMITTEE</a:t>
            </a:r>
          </a:p>
        </p:txBody>
      </p:sp>
    </p:spTree>
    <p:extLst>
      <p:ext uri="{BB962C8B-B14F-4D97-AF65-F5344CB8AC3E}">
        <p14:creationId xmlns:p14="http://schemas.microsoft.com/office/powerpoint/2010/main" val="6842054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Content Placeholder 10"/>
          <p:cNvSpPr>
            <a:spLocks noGrp="1"/>
          </p:cNvSpPr>
          <p:nvPr>
            <p:ph idx="1"/>
          </p:nvPr>
        </p:nvSpPr>
        <p:spPr>
          <a:xfrm>
            <a:off x="692737" y="1825625"/>
            <a:ext cx="10815083" cy="4530726"/>
          </a:xfrm>
          <a:solidFill>
            <a:schemeClr val="bg1">
              <a:lumMod val="75000"/>
              <a:alpha val="15000"/>
            </a:schemeClr>
          </a:solidFill>
        </p:spPr>
        <p:txBody>
          <a:bodyPr>
            <a:normAutofit fontScale="85000" lnSpcReduction="20000"/>
          </a:bodyPr>
          <a:lstStyle/>
          <a:p>
            <a:pPr lvl="0" eaLnBrk="0" fontAlgn="base" hangingPunct="0">
              <a:spcAft>
                <a:spcPct val="0"/>
              </a:spcAft>
              <a:buFont typeface="Arial" charset="0"/>
              <a:buChar char="•"/>
            </a:pPr>
            <a:r>
              <a:rPr lang="en-GB" sz="3600" b="1" u="sng" dirty="0">
                <a:solidFill>
                  <a:prstClr val="black"/>
                </a:solidFill>
              </a:rPr>
              <a:t>Horizontal objective</a:t>
            </a:r>
            <a:r>
              <a:rPr lang="en-GB" sz="3600" b="1" dirty="0">
                <a:solidFill>
                  <a:prstClr val="black"/>
                </a:solidFill>
              </a:rPr>
              <a:t>: </a:t>
            </a:r>
            <a:r>
              <a:rPr lang="en-GB" sz="3600" dirty="0">
                <a:solidFill>
                  <a:prstClr val="black"/>
                </a:solidFill>
                <a:latin typeface="Times New Roman" panose="02020603050405020304" pitchFamily="18" charset="0"/>
                <a:ea typeface="Times New Roman" panose="02020603050405020304" pitchFamily="18" charset="0"/>
              </a:rPr>
              <a:t>Increased support to all SDGs, in particular:</a:t>
            </a:r>
          </a:p>
          <a:p>
            <a:pPr marL="514350" lvl="0" indent="-514350" eaLnBrk="0" fontAlgn="base" hangingPunct="0">
              <a:spcAft>
                <a:spcPct val="0"/>
              </a:spcAft>
              <a:buAutoNum type="alphaLcParenBoth"/>
            </a:pPr>
            <a:r>
              <a:rPr lang="en-US" sz="3200" dirty="0">
                <a:solidFill>
                  <a:prstClr val="black"/>
                </a:solidFill>
              </a:rPr>
              <a:t>improved traffic safety and urban mobility (SDGs 3 and 11)</a:t>
            </a:r>
          </a:p>
          <a:p>
            <a:pPr marL="514350" lvl="0" indent="-514350" eaLnBrk="0" fontAlgn="base" hangingPunct="0">
              <a:spcAft>
                <a:spcPct val="0"/>
              </a:spcAft>
              <a:buAutoNum type="alphaLcParenBoth"/>
            </a:pPr>
            <a:r>
              <a:rPr lang="en-US" sz="3200" dirty="0">
                <a:solidFill>
                  <a:prstClr val="black"/>
                </a:solidFill>
              </a:rPr>
              <a:t>reduced pollutant and GHG emissions (SDGs 3 and 13)</a:t>
            </a:r>
          </a:p>
          <a:p>
            <a:pPr marL="514350" lvl="0" indent="-514350" eaLnBrk="0" fontAlgn="base" hangingPunct="0">
              <a:spcAft>
                <a:spcPct val="0"/>
              </a:spcAft>
              <a:buAutoNum type="alphaLcParenBoth"/>
            </a:pPr>
            <a:r>
              <a:rPr lang="en-US" sz="3200" dirty="0">
                <a:solidFill>
                  <a:prstClr val="black"/>
                </a:solidFill>
              </a:rPr>
              <a:t>improved industry innovation and infrastructure efficiency and connectivity (SDG 9)</a:t>
            </a:r>
          </a:p>
          <a:p>
            <a:pPr marL="514350" lvl="0" indent="-514350" eaLnBrk="0" fontAlgn="base" hangingPunct="0">
              <a:spcAft>
                <a:spcPct val="0"/>
              </a:spcAft>
              <a:buAutoNum type="alphaLcParenBoth"/>
            </a:pPr>
            <a:r>
              <a:rPr lang="en-US" sz="3200" dirty="0">
                <a:solidFill>
                  <a:prstClr val="black"/>
                </a:solidFill>
              </a:rPr>
              <a:t>affordable and clean energy (SDG 7)</a:t>
            </a:r>
          </a:p>
          <a:p>
            <a:pPr marL="514350" lvl="0" indent="-514350" eaLnBrk="0" fontAlgn="base" hangingPunct="0">
              <a:spcAft>
                <a:spcPct val="0"/>
              </a:spcAft>
              <a:buAutoNum type="alphaLcParenBoth"/>
            </a:pPr>
            <a:r>
              <a:rPr lang="en-US" sz="3200" dirty="0">
                <a:solidFill>
                  <a:prstClr val="black"/>
                </a:solidFill>
              </a:rPr>
              <a:t>decent work and economic growth (SDG 8)</a:t>
            </a:r>
          </a:p>
          <a:p>
            <a:pPr marL="514350" lvl="0" indent="-514350" eaLnBrk="0" fontAlgn="base" hangingPunct="0">
              <a:spcAft>
                <a:spcPct val="0"/>
              </a:spcAft>
              <a:buAutoNum type="alphaLcParenBoth"/>
            </a:pPr>
            <a:r>
              <a:rPr lang="en-US" sz="3200" dirty="0">
                <a:solidFill>
                  <a:prstClr val="black"/>
                </a:solidFill>
              </a:rPr>
              <a:t>gender equality (SDG 5)</a:t>
            </a:r>
          </a:p>
          <a:p>
            <a:pPr marL="514350" lvl="0" indent="-514350" eaLnBrk="0" fontAlgn="base" hangingPunct="0">
              <a:spcAft>
                <a:spcPct val="0"/>
              </a:spcAft>
              <a:buAutoNum type="alphaLcParenBoth"/>
            </a:pPr>
            <a:r>
              <a:rPr lang="en-US" sz="3200" dirty="0">
                <a:solidFill>
                  <a:prstClr val="black"/>
                </a:solidFill>
              </a:rPr>
              <a:t>contributions to global monitoring of progress towards sustainable transport as much as feasible</a:t>
            </a:r>
          </a:p>
        </p:txBody>
      </p:sp>
      <p:sp>
        <p:nvSpPr>
          <p:cNvPr id="16" name="Title 4"/>
          <p:cNvSpPr txBox="1">
            <a:spLocks/>
          </p:cNvSpPr>
          <p:nvPr/>
        </p:nvSpPr>
        <p:spPr>
          <a:xfrm>
            <a:off x="2790278" y="320517"/>
            <a:ext cx="8805091" cy="992195"/>
          </a:xfrm>
          <a:prstGeom prst="rect">
            <a:avLst/>
          </a:prstGeom>
        </p:spPr>
        <p:txBody>
          <a:bodyPr anchor="ctr">
            <a:normAutofit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r>
              <a:rPr lang="fr-CH" altLang="en-US" sz="3200" b="1" i="1" dirty="0">
                <a:solidFill>
                  <a:srgbClr val="0563C1"/>
                </a:solidFill>
                <a:latin typeface="Garamond" panose="02020404030301010803" pitchFamily="18" charset="0"/>
              </a:rPr>
              <a:t>ITC </a:t>
            </a:r>
            <a:r>
              <a:rPr lang="fr-CH" altLang="en-US" sz="3200" b="1" i="1" dirty="0" err="1">
                <a:solidFill>
                  <a:srgbClr val="0563C1"/>
                </a:solidFill>
                <a:latin typeface="Garamond" panose="02020404030301010803" pitchFamily="18" charset="0"/>
              </a:rPr>
              <a:t>Strategy</a:t>
            </a:r>
            <a:r>
              <a:rPr lang="fr-CH" altLang="en-US" sz="3200" b="1" i="1" dirty="0">
                <a:solidFill>
                  <a:srgbClr val="0563C1"/>
                </a:solidFill>
                <a:latin typeface="Garamond" panose="02020404030301010803" pitchFamily="18" charset="0"/>
              </a:rPr>
              <a:t> 2030:</a:t>
            </a:r>
          </a:p>
          <a:p>
            <a:pPr algn="r"/>
            <a:r>
              <a:rPr lang="fr-CH" sz="3200" b="1" i="1" spc="50" dirty="0">
                <a:solidFill>
                  <a:srgbClr val="0563C1"/>
                </a:solidFill>
                <a:latin typeface="Garamond" panose="02020404030301010803" pitchFamily="18" charset="0"/>
                <a:cs typeface="Arial" panose="020B0604020202020204" pitchFamily="34" charset="0"/>
              </a:rPr>
              <a:t>Objectives</a:t>
            </a:r>
            <a:endParaRPr lang="en-US" sz="2400" spc="50" dirty="0">
              <a:solidFill>
                <a:srgbClr val="3E8EDE"/>
              </a:solidFill>
              <a:latin typeface="Arial" panose="020B0604020202020204" pitchFamily="34" charset="0"/>
              <a:cs typeface="Arial" panose="020B0604020202020204" pitchFamily="34" charset="0"/>
            </a:endParaRPr>
          </a:p>
        </p:txBody>
      </p:sp>
      <p:sp>
        <p:nvSpPr>
          <p:cNvPr id="3" name="Slide Number Placeholder 2"/>
          <p:cNvSpPr>
            <a:spLocks noGrp="1"/>
          </p:cNvSpPr>
          <p:nvPr>
            <p:ph type="sldNum" sz="quarter" idx="12"/>
          </p:nvPr>
        </p:nvSpPr>
        <p:spPr/>
        <p:txBody>
          <a:bodyPr/>
          <a:lstStyle/>
          <a:p>
            <a:fld id="{FEB09506-28EA-4C19-A061-02E7C9DE017B}" type="slidenum">
              <a:rPr lang="en-US" smtClean="0"/>
              <a:t>9</a:t>
            </a:fld>
            <a:endParaRPr lang="en-US"/>
          </a:p>
        </p:txBody>
      </p:sp>
      <p:pic>
        <p:nvPicPr>
          <p:cNvPr id="17" name="Picture 16">
            <a:extLst>
              <a:ext uri="{FF2B5EF4-FFF2-40B4-BE49-F238E27FC236}">
                <a16:creationId xmlns:a16="http://schemas.microsoft.com/office/drawing/2014/main" id="{FFC15804-7500-42C9-827D-5C2BA7A7CA1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63553" y="6448971"/>
            <a:ext cx="1077698" cy="330872"/>
          </a:xfrm>
          <a:prstGeom prst="rect">
            <a:avLst/>
          </a:prstGeom>
        </p:spPr>
      </p:pic>
      <p:grpSp>
        <p:nvGrpSpPr>
          <p:cNvPr id="18" name="Group 17">
            <a:extLst>
              <a:ext uri="{FF2B5EF4-FFF2-40B4-BE49-F238E27FC236}">
                <a16:creationId xmlns:a16="http://schemas.microsoft.com/office/drawing/2014/main" id="{B788101B-A04C-4A29-A0A4-4932F0B2E36F}"/>
              </a:ext>
            </a:extLst>
          </p:cNvPr>
          <p:cNvGrpSpPr/>
          <p:nvPr/>
        </p:nvGrpSpPr>
        <p:grpSpPr>
          <a:xfrm rot="10800000" flipV="1">
            <a:off x="4360444" y="1413456"/>
            <a:ext cx="7147376" cy="326409"/>
            <a:chOff x="0" y="1472510"/>
            <a:chExt cx="9601200" cy="257954"/>
          </a:xfrm>
        </p:grpSpPr>
        <p:sp>
          <p:nvSpPr>
            <p:cNvPr id="19" name="Rectangle 18">
              <a:extLst>
                <a:ext uri="{FF2B5EF4-FFF2-40B4-BE49-F238E27FC236}">
                  <a16:creationId xmlns:a16="http://schemas.microsoft.com/office/drawing/2014/main" id="{41A84C10-2FB0-4C11-9CC7-9E33F6667486}"/>
                </a:ext>
              </a:extLst>
            </p:cNvPr>
            <p:cNvSpPr/>
            <p:nvPr/>
          </p:nvSpPr>
          <p:spPr>
            <a:xfrm>
              <a:off x="0" y="1472510"/>
              <a:ext cx="9601200" cy="2579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nvGrpSpPr>
            <p:cNvPr id="20" name="Group 19">
              <a:extLst>
                <a:ext uri="{FF2B5EF4-FFF2-40B4-BE49-F238E27FC236}">
                  <a16:creationId xmlns:a16="http://schemas.microsoft.com/office/drawing/2014/main" id="{8AC54BA9-C414-4D2A-8092-7008EDEF1BC4}"/>
                </a:ext>
              </a:extLst>
            </p:cNvPr>
            <p:cNvGrpSpPr/>
            <p:nvPr/>
          </p:nvGrpSpPr>
          <p:grpSpPr>
            <a:xfrm>
              <a:off x="0" y="1533803"/>
              <a:ext cx="9601200" cy="142344"/>
              <a:chOff x="-10047" y="1395274"/>
              <a:chExt cx="9611246" cy="142348"/>
            </a:xfrm>
          </p:grpSpPr>
          <p:sp>
            <p:nvSpPr>
              <p:cNvPr id="21" name="Rectangle 20">
                <a:extLst>
                  <a:ext uri="{FF2B5EF4-FFF2-40B4-BE49-F238E27FC236}">
                    <a16:creationId xmlns:a16="http://schemas.microsoft.com/office/drawing/2014/main" id="{69D881F3-C6BE-4579-AE0A-50AD396DE37C}"/>
                  </a:ext>
                </a:extLst>
              </p:cNvPr>
              <p:cNvSpPr/>
              <p:nvPr/>
            </p:nvSpPr>
            <p:spPr>
              <a:xfrm>
                <a:off x="-10047" y="1402004"/>
                <a:ext cx="517013" cy="135618"/>
              </a:xfrm>
              <a:prstGeom prst="rect">
                <a:avLst/>
              </a:prstGeom>
              <a:solidFill>
                <a:srgbClr val="1449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74B26969-EFF8-4006-9554-396A7931AB8F}"/>
                  </a:ext>
                </a:extLst>
              </p:cNvPr>
              <p:cNvSpPr/>
              <p:nvPr/>
            </p:nvSpPr>
            <p:spPr>
              <a:xfrm>
                <a:off x="599027" y="1399413"/>
                <a:ext cx="489987" cy="135618"/>
              </a:xfrm>
              <a:prstGeom prst="rect">
                <a:avLst/>
              </a:prstGeom>
              <a:solidFill>
                <a:srgbClr val="E822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1C4E6ECD-0E90-4870-A04F-E26447E09A34}"/>
                  </a:ext>
                </a:extLst>
              </p:cNvPr>
              <p:cNvSpPr/>
              <p:nvPr/>
            </p:nvSpPr>
            <p:spPr>
              <a:xfrm>
                <a:off x="1166754" y="1397813"/>
                <a:ext cx="489987" cy="135618"/>
              </a:xfrm>
              <a:prstGeom prst="rect">
                <a:avLst/>
              </a:prstGeom>
              <a:solidFill>
                <a:srgbClr val="E4B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33CE667F-57CB-420E-8E12-99C889CF3D62}"/>
                  </a:ext>
                </a:extLst>
              </p:cNvPr>
              <p:cNvSpPr/>
              <p:nvPr/>
            </p:nvSpPr>
            <p:spPr>
              <a:xfrm>
                <a:off x="1744317" y="1397813"/>
                <a:ext cx="489987" cy="135618"/>
              </a:xfrm>
              <a:prstGeom prst="rect">
                <a:avLst/>
              </a:prstGeom>
              <a:solidFill>
                <a:srgbClr val="4BA0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8A6AE963-9387-409F-ABBC-BAF72FAC43F3}"/>
                  </a:ext>
                </a:extLst>
              </p:cNvPr>
              <p:cNvSpPr/>
              <p:nvPr/>
            </p:nvSpPr>
            <p:spPr>
              <a:xfrm>
                <a:off x="2320552" y="1396598"/>
                <a:ext cx="489987" cy="135618"/>
              </a:xfrm>
              <a:prstGeom prst="rect">
                <a:avLst/>
              </a:prstGeom>
              <a:solidFill>
                <a:srgbClr val="C52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5595A764-42F2-4FD1-B574-47A2A3799686}"/>
                  </a:ext>
                </a:extLst>
              </p:cNvPr>
              <p:cNvSpPr/>
              <p:nvPr/>
            </p:nvSpPr>
            <p:spPr>
              <a:xfrm>
                <a:off x="2894092" y="1397813"/>
                <a:ext cx="489987" cy="135618"/>
              </a:xfrm>
              <a:prstGeom prst="rect">
                <a:avLst/>
              </a:prstGeom>
              <a:solidFill>
                <a:srgbClr val="EF40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CB9C1D89-4086-438E-BE6E-0FE70EAFF1E2}"/>
                  </a:ext>
                </a:extLst>
              </p:cNvPr>
              <p:cNvSpPr/>
              <p:nvPr/>
            </p:nvSpPr>
            <p:spPr>
              <a:xfrm>
                <a:off x="3467190" y="1397813"/>
                <a:ext cx="489987" cy="135618"/>
              </a:xfrm>
              <a:prstGeom prst="rect">
                <a:avLst/>
              </a:prstGeom>
              <a:solidFill>
                <a:srgbClr val="27BE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513E1F00-E099-4734-B40F-FFE4FBCDEF43}"/>
                  </a:ext>
                </a:extLst>
              </p:cNvPr>
              <p:cNvSpPr/>
              <p:nvPr/>
            </p:nvSpPr>
            <p:spPr>
              <a:xfrm>
                <a:off x="4034918" y="1397813"/>
                <a:ext cx="489987" cy="135618"/>
              </a:xfrm>
              <a:prstGeom prst="rect">
                <a:avLst/>
              </a:prstGeom>
              <a:solidFill>
                <a:srgbClr val="FAC2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4D047358-E1B9-4ACC-87AE-8770F85547E7}"/>
                  </a:ext>
                </a:extLst>
              </p:cNvPr>
              <p:cNvSpPr/>
              <p:nvPr/>
            </p:nvSpPr>
            <p:spPr>
              <a:xfrm>
                <a:off x="4605684" y="1397813"/>
                <a:ext cx="489987" cy="135618"/>
              </a:xfrm>
              <a:prstGeom prst="rect">
                <a:avLst/>
              </a:prstGeom>
              <a:solidFill>
                <a:srgbClr val="A21C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881980E1-201C-40DD-AF00-E031DCE37788}"/>
                  </a:ext>
                </a:extLst>
              </p:cNvPr>
              <p:cNvSpPr/>
              <p:nvPr/>
            </p:nvSpPr>
            <p:spPr>
              <a:xfrm>
                <a:off x="5170373" y="1396414"/>
                <a:ext cx="489987" cy="135618"/>
              </a:xfrm>
              <a:prstGeom prst="rect">
                <a:avLst/>
              </a:prstGeom>
              <a:solidFill>
                <a:srgbClr val="F26B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47363662-CAB0-4AA4-A496-6995F790182B}"/>
                  </a:ext>
                </a:extLst>
              </p:cNvPr>
              <p:cNvSpPr/>
              <p:nvPr/>
            </p:nvSpPr>
            <p:spPr>
              <a:xfrm>
                <a:off x="5735062" y="1397813"/>
                <a:ext cx="489987" cy="135618"/>
              </a:xfrm>
              <a:prstGeom prst="rect">
                <a:avLst/>
              </a:prstGeom>
              <a:solidFill>
                <a:srgbClr val="DC17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ECC7D483-52D3-4DEA-8A48-3BCD1BA20B2F}"/>
                  </a:ext>
                </a:extLst>
              </p:cNvPr>
              <p:cNvSpPr/>
              <p:nvPr/>
            </p:nvSpPr>
            <p:spPr>
              <a:xfrm>
                <a:off x="6299751" y="1397813"/>
                <a:ext cx="489987" cy="135618"/>
              </a:xfrm>
              <a:prstGeom prst="rect">
                <a:avLst/>
              </a:prstGeom>
              <a:solidFill>
                <a:srgbClr val="F99F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E9689E7D-CB4B-4664-9F13-7C0282A458A7}"/>
                  </a:ext>
                </a:extLst>
              </p:cNvPr>
              <p:cNvSpPr/>
              <p:nvPr/>
            </p:nvSpPr>
            <p:spPr>
              <a:xfrm>
                <a:off x="6859524" y="1398204"/>
                <a:ext cx="489987" cy="135618"/>
              </a:xfrm>
              <a:prstGeom prst="rect">
                <a:avLst/>
              </a:prstGeom>
              <a:solidFill>
                <a:srgbClr val="C698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69958A36-EAFA-4532-BAEA-13C979E125B4}"/>
                  </a:ext>
                </a:extLst>
              </p:cNvPr>
              <p:cNvSpPr/>
              <p:nvPr/>
            </p:nvSpPr>
            <p:spPr>
              <a:xfrm>
                <a:off x="7419298" y="1397807"/>
                <a:ext cx="489987" cy="135618"/>
              </a:xfrm>
              <a:prstGeom prst="rect">
                <a:avLst/>
              </a:prstGeom>
              <a:solidFill>
                <a:srgbClr val="4080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BD49636F-B622-4788-8099-573B373DAFEB}"/>
                  </a:ext>
                </a:extLst>
              </p:cNvPr>
              <p:cNvSpPr/>
              <p:nvPr/>
            </p:nvSpPr>
            <p:spPr>
              <a:xfrm>
                <a:off x="7971824" y="1395277"/>
                <a:ext cx="489987" cy="135618"/>
              </a:xfrm>
              <a:prstGeom prst="rect">
                <a:avLst/>
              </a:prstGeom>
              <a:solidFill>
                <a:srgbClr val="1F95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6ACFC8CB-F510-415B-B9E9-3B7D30E22EF5}"/>
                  </a:ext>
                </a:extLst>
              </p:cNvPr>
              <p:cNvSpPr/>
              <p:nvPr/>
            </p:nvSpPr>
            <p:spPr>
              <a:xfrm>
                <a:off x="8531598" y="1395275"/>
                <a:ext cx="489987" cy="135618"/>
              </a:xfrm>
              <a:prstGeom prst="rect">
                <a:avLst/>
              </a:prstGeom>
              <a:solidFill>
                <a:srgbClr val="5DBA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70FA84CC-C5BF-4868-A2BC-F83A049CD757}"/>
                  </a:ext>
                </a:extLst>
              </p:cNvPr>
              <p:cNvSpPr/>
              <p:nvPr/>
            </p:nvSpPr>
            <p:spPr>
              <a:xfrm>
                <a:off x="9087073" y="1395274"/>
                <a:ext cx="514126" cy="135618"/>
              </a:xfrm>
              <a:prstGeom prst="rect">
                <a:avLst/>
              </a:prstGeom>
              <a:solidFill>
                <a:srgbClr val="136B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38" name="TextBox 37">
            <a:extLst>
              <a:ext uri="{FF2B5EF4-FFF2-40B4-BE49-F238E27FC236}">
                <a16:creationId xmlns:a16="http://schemas.microsoft.com/office/drawing/2014/main" id="{85D9CFA5-9AF3-48EC-B8B9-DA82B4D83F9C}"/>
              </a:ext>
            </a:extLst>
          </p:cNvPr>
          <p:cNvSpPr txBox="1"/>
          <p:nvPr/>
        </p:nvSpPr>
        <p:spPr>
          <a:xfrm>
            <a:off x="603433" y="1384321"/>
            <a:ext cx="3757011" cy="369332"/>
          </a:xfrm>
          <a:prstGeom prst="rect">
            <a:avLst/>
          </a:prstGeom>
          <a:noFill/>
        </p:spPr>
        <p:txBody>
          <a:bodyPr wrap="square" rtlCol="0">
            <a:spAutoFit/>
          </a:bodyPr>
          <a:lstStyle/>
          <a:p>
            <a:r>
              <a:rPr lang="en-US" b="1" spc="130" dirty="0">
                <a:solidFill>
                  <a:srgbClr val="5191CE"/>
                </a:solidFill>
                <a:latin typeface="Arial Narrow" panose="020B0606020202030204" pitchFamily="34" charset="0"/>
              </a:rPr>
              <a:t>INLAND TRANSPORT COMMITTEE</a:t>
            </a:r>
          </a:p>
        </p:txBody>
      </p:sp>
    </p:spTree>
    <p:extLst>
      <p:ext uri="{BB962C8B-B14F-4D97-AF65-F5344CB8AC3E}">
        <p14:creationId xmlns:p14="http://schemas.microsoft.com/office/powerpoint/2010/main" val="65901482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2002</TotalTime>
  <Words>1246</Words>
  <Application>Microsoft Office PowerPoint</Application>
  <PresentationFormat>Widescreen</PresentationFormat>
  <Paragraphs>206</Paragraphs>
  <Slides>22</Slides>
  <Notes>0</Notes>
  <HiddenSlides>4</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22</vt:i4>
      </vt:variant>
    </vt:vector>
  </HeadingPairs>
  <TitlesOfParts>
    <vt:vector size="31" baseType="lpstr">
      <vt:lpstr>HP Simplified</vt:lpstr>
      <vt:lpstr>Arial</vt:lpstr>
      <vt:lpstr>Arial Black</vt:lpstr>
      <vt:lpstr>Arial Narrow</vt:lpstr>
      <vt:lpstr>Calibri</vt:lpstr>
      <vt:lpstr>Calibri Light</vt:lpstr>
      <vt:lpstr>Garamond</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Lucica Matei</dc:creator>
  <cp:lastModifiedBy>Konstantin Glukhenkiy</cp:lastModifiedBy>
  <cp:revision>89</cp:revision>
  <cp:lastPrinted>2019-05-06T15:11:45Z</cp:lastPrinted>
  <dcterms:created xsi:type="dcterms:W3CDTF">2018-10-22T08:00:17Z</dcterms:created>
  <dcterms:modified xsi:type="dcterms:W3CDTF">2019-10-28T10:43:48Z</dcterms:modified>
</cp:coreProperties>
</file>