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87" r:id="rId4"/>
  </p:sldMasterIdLst>
  <p:notesMasterIdLst>
    <p:notesMasterId r:id="rId14"/>
  </p:notesMasterIdLst>
  <p:sldIdLst>
    <p:sldId id="258" r:id="rId5"/>
    <p:sldId id="264" r:id="rId6"/>
    <p:sldId id="272" r:id="rId7"/>
    <p:sldId id="271" r:id="rId8"/>
    <p:sldId id="265" r:id="rId9"/>
    <p:sldId id="266" r:id="rId10"/>
    <p:sldId id="270" r:id="rId11"/>
    <p:sldId id="267" r:id="rId12"/>
    <p:sldId id="269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Geoff\Documents\Carbon%20-%20Ceramic%20-%20AK%20Master%20-%20Graphitised%20disc%20ST1070106%20NAD%20+%20Porsche%20OE%20Pad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Geoff\Documents\Carbon%20-%20Ceramic%20-%20AK%20Master%20-%20Graphitised%20disc%20ST1070106%20NAD%20+%20Porsche%20OE%20Pad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 sz="1400" b="1" dirty="0" smtClean="0"/>
              <a:t>C -</a:t>
            </a:r>
            <a:r>
              <a:rPr lang="en-GB" sz="1400" b="1" baseline="0" dirty="0" smtClean="0"/>
              <a:t> C Friction  Couple</a:t>
            </a:r>
            <a:endParaRPr lang="en-GB" sz="1400" b="1" dirty="0"/>
          </a:p>
        </c:rich>
      </c:tx>
      <c:layout>
        <c:manualLayout>
          <c:xMode val="edge"/>
          <c:yMode val="edge"/>
          <c:x val="8.5625465638368412E-2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3192654628798766E-2"/>
          <c:y val="9.7561136982635216E-2"/>
          <c:w val="0.86543814364919902"/>
          <c:h val="0.80758941168959153"/>
        </c:manualLayout>
      </c:layout>
      <c:scatterChart>
        <c:scatterStyle val="lineMarker"/>
        <c:varyColors val="0"/>
        <c:ser>
          <c:idx val="0"/>
          <c:order val="0"/>
          <c:tx>
            <c:v>µ-progress</c:v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Wertereihen!$EO$1:$EO$3000</c:f>
              <c:numCache>
                <c:formatCode>General</c:formatCode>
                <c:ptCount val="3000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  <c:pt idx="73">
                  <c:v>730</c:v>
                </c:pt>
                <c:pt idx="74">
                  <c:v>740</c:v>
                </c:pt>
                <c:pt idx="75">
                  <c:v>750</c:v>
                </c:pt>
                <c:pt idx="76">
                  <c:v>760</c:v>
                </c:pt>
                <c:pt idx="77">
                  <c:v>770</c:v>
                </c:pt>
                <c:pt idx="78">
                  <c:v>780</c:v>
                </c:pt>
                <c:pt idx="79">
                  <c:v>790</c:v>
                </c:pt>
                <c:pt idx="80">
                  <c:v>800</c:v>
                </c:pt>
                <c:pt idx="81">
                  <c:v>810</c:v>
                </c:pt>
                <c:pt idx="82">
                  <c:v>820</c:v>
                </c:pt>
                <c:pt idx="83">
                  <c:v>830</c:v>
                </c:pt>
                <c:pt idx="84">
                  <c:v>840</c:v>
                </c:pt>
                <c:pt idx="85">
                  <c:v>850</c:v>
                </c:pt>
                <c:pt idx="86">
                  <c:v>860</c:v>
                </c:pt>
                <c:pt idx="87">
                  <c:v>870</c:v>
                </c:pt>
                <c:pt idx="88">
                  <c:v>880</c:v>
                </c:pt>
                <c:pt idx="89">
                  <c:v>890</c:v>
                </c:pt>
                <c:pt idx="90">
                  <c:v>900</c:v>
                </c:pt>
                <c:pt idx="91">
                  <c:v>910</c:v>
                </c:pt>
                <c:pt idx="92">
                  <c:v>920</c:v>
                </c:pt>
                <c:pt idx="93">
                  <c:v>930</c:v>
                </c:pt>
                <c:pt idx="94">
                  <c:v>940</c:v>
                </c:pt>
                <c:pt idx="95">
                  <c:v>950</c:v>
                </c:pt>
                <c:pt idx="96">
                  <c:v>960</c:v>
                </c:pt>
                <c:pt idx="97">
                  <c:v>970</c:v>
                </c:pt>
                <c:pt idx="98">
                  <c:v>980</c:v>
                </c:pt>
                <c:pt idx="99">
                  <c:v>990</c:v>
                </c:pt>
                <c:pt idx="100">
                  <c:v>1000</c:v>
                </c:pt>
                <c:pt idx="101">
                  <c:v>1009.9009900990098</c:v>
                </c:pt>
                <c:pt idx="102">
                  <c:v>1019.8019801980197</c:v>
                </c:pt>
                <c:pt idx="103">
                  <c:v>1029.7029702970297</c:v>
                </c:pt>
                <c:pt idx="104">
                  <c:v>1039.6039603960396</c:v>
                </c:pt>
                <c:pt idx="105">
                  <c:v>1049.5049504950496</c:v>
                </c:pt>
                <c:pt idx="106">
                  <c:v>1059.4059405940595</c:v>
                </c:pt>
                <c:pt idx="107">
                  <c:v>1069.3069306930695</c:v>
                </c:pt>
                <c:pt idx="108">
                  <c:v>1079.2079207920794</c:v>
                </c:pt>
                <c:pt idx="109">
                  <c:v>1089.1089108910894</c:v>
                </c:pt>
                <c:pt idx="110">
                  <c:v>1099.0099009900994</c:v>
                </c:pt>
                <c:pt idx="111">
                  <c:v>1108.9108910891093</c:v>
                </c:pt>
                <c:pt idx="112">
                  <c:v>1118.8118811881193</c:v>
                </c:pt>
                <c:pt idx="113">
                  <c:v>1128.7128712871292</c:v>
                </c:pt>
                <c:pt idx="114">
                  <c:v>1138.6138613861392</c:v>
                </c:pt>
                <c:pt idx="115">
                  <c:v>1148.5148514851492</c:v>
                </c:pt>
                <c:pt idx="116">
                  <c:v>1158.4158415841591</c:v>
                </c:pt>
                <c:pt idx="117">
                  <c:v>1168.3168316831691</c:v>
                </c:pt>
                <c:pt idx="118">
                  <c:v>1178.217821782179</c:v>
                </c:pt>
                <c:pt idx="119">
                  <c:v>1188.118811881189</c:v>
                </c:pt>
                <c:pt idx="120">
                  <c:v>1198.019801980199</c:v>
                </c:pt>
                <c:pt idx="121">
                  <c:v>1207.9207920792089</c:v>
                </c:pt>
                <c:pt idx="122">
                  <c:v>1217.8217821782189</c:v>
                </c:pt>
                <c:pt idx="123">
                  <c:v>1227.7227722772288</c:v>
                </c:pt>
                <c:pt idx="124">
                  <c:v>1237.6237623762388</c:v>
                </c:pt>
                <c:pt idx="125">
                  <c:v>1247.5247524752488</c:v>
                </c:pt>
                <c:pt idx="126">
                  <c:v>1257.4257425742587</c:v>
                </c:pt>
                <c:pt idx="127">
                  <c:v>1267.3267326732687</c:v>
                </c:pt>
                <c:pt idx="128">
                  <c:v>1277.2277227722786</c:v>
                </c:pt>
                <c:pt idx="129">
                  <c:v>1287.1287128712886</c:v>
                </c:pt>
                <c:pt idx="130">
                  <c:v>1297.0297029702986</c:v>
                </c:pt>
                <c:pt idx="131">
                  <c:v>1306.9306930693085</c:v>
                </c:pt>
                <c:pt idx="132">
                  <c:v>1316.8316831683185</c:v>
                </c:pt>
                <c:pt idx="133">
                  <c:v>1326.7326732673284</c:v>
                </c:pt>
                <c:pt idx="134">
                  <c:v>1336.6336633663384</c:v>
                </c:pt>
                <c:pt idx="135">
                  <c:v>1346.5346534653484</c:v>
                </c:pt>
                <c:pt idx="136">
                  <c:v>1356.4356435643583</c:v>
                </c:pt>
                <c:pt idx="137">
                  <c:v>1366.3366336633683</c:v>
                </c:pt>
                <c:pt idx="138">
                  <c:v>1376.2376237623782</c:v>
                </c:pt>
                <c:pt idx="139">
                  <c:v>1386.1386138613882</c:v>
                </c:pt>
                <c:pt idx="140">
                  <c:v>1396.0396039603982</c:v>
                </c:pt>
                <c:pt idx="141">
                  <c:v>1405.9405940594081</c:v>
                </c:pt>
                <c:pt idx="142">
                  <c:v>1415.8415841584181</c:v>
                </c:pt>
                <c:pt idx="143">
                  <c:v>1425.742574257428</c:v>
                </c:pt>
                <c:pt idx="144">
                  <c:v>1435.643564356438</c:v>
                </c:pt>
                <c:pt idx="145">
                  <c:v>1445.544554455448</c:v>
                </c:pt>
                <c:pt idx="146">
                  <c:v>1455.4455445544579</c:v>
                </c:pt>
                <c:pt idx="147">
                  <c:v>1465.3465346534679</c:v>
                </c:pt>
                <c:pt idx="148">
                  <c:v>1475.2475247524778</c:v>
                </c:pt>
                <c:pt idx="149">
                  <c:v>1485.1485148514878</c:v>
                </c:pt>
                <c:pt idx="150">
                  <c:v>1495.0495049504977</c:v>
                </c:pt>
                <c:pt idx="151">
                  <c:v>1504.9504950495077</c:v>
                </c:pt>
                <c:pt idx="152">
                  <c:v>1514.8514851485177</c:v>
                </c:pt>
                <c:pt idx="153">
                  <c:v>1524.7524752475276</c:v>
                </c:pt>
                <c:pt idx="154">
                  <c:v>1534.6534653465376</c:v>
                </c:pt>
                <c:pt idx="155">
                  <c:v>1544.5544554455475</c:v>
                </c:pt>
                <c:pt idx="156">
                  <c:v>1554.4554455445575</c:v>
                </c:pt>
                <c:pt idx="157">
                  <c:v>1564.3564356435675</c:v>
                </c:pt>
                <c:pt idx="158">
                  <c:v>1574.2574257425774</c:v>
                </c:pt>
                <c:pt idx="159">
                  <c:v>1584.1584158415874</c:v>
                </c:pt>
                <c:pt idx="160">
                  <c:v>1594.0594059405973</c:v>
                </c:pt>
                <c:pt idx="161">
                  <c:v>1603.9603960396073</c:v>
                </c:pt>
                <c:pt idx="162">
                  <c:v>1613.8613861386173</c:v>
                </c:pt>
                <c:pt idx="163">
                  <c:v>1623.7623762376272</c:v>
                </c:pt>
                <c:pt idx="164">
                  <c:v>1633.6633663366372</c:v>
                </c:pt>
                <c:pt idx="165">
                  <c:v>1643.5643564356471</c:v>
                </c:pt>
                <c:pt idx="166">
                  <c:v>1653.4653465346571</c:v>
                </c:pt>
                <c:pt idx="167">
                  <c:v>1663.3663366336671</c:v>
                </c:pt>
                <c:pt idx="168">
                  <c:v>1673.267326732677</c:v>
                </c:pt>
                <c:pt idx="169">
                  <c:v>1683.168316831687</c:v>
                </c:pt>
                <c:pt idx="170">
                  <c:v>1693.0693069306969</c:v>
                </c:pt>
                <c:pt idx="171">
                  <c:v>1702.9702970297069</c:v>
                </c:pt>
                <c:pt idx="172">
                  <c:v>1712.8712871287169</c:v>
                </c:pt>
                <c:pt idx="173">
                  <c:v>1722.7722772277268</c:v>
                </c:pt>
                <c:pt idx="174">
                  <c:v>1732.6732673267368</c:v>
                </c:pt>
                <c:pt idx="175">
                  <c:v>1742.5742574257467</c:v>
                </c:pt>
                <c:pt idx="176">
                  <c:v>1752.4752475247567</c:v>
                </c:pt>
                <c:pt idx="177">
                  <c:v>1762.3762376237667</c:v>
                </c:pt>
                <c:pt idx="178">
                  <c:v>1772.2772277227766</c:v>
                </c:pt>
                <c:pt idx="179">
                  <c:v>1782.1782178217866</c:v>
                </c:pt>
                <c:pt idx="180">
                  <c:v>1792.0792079207965</c:v>
                </c:pt>
                <c:pt idx="181">
                  <c:v>1801.9801980198065</c:v>
                </c:pt>
                <c:pt idx="182">
                  <c:v>1811.8811881188165</c:v>
                </c:pt>
                <c:pt idx="183">
                  <c:v>1821.7821782178264</c:v>
                </c:pt>
                <c:pt idx="184">
                  <c:v>1831.6831683168364</c:v>
                </c:pt>
                <c:pt idx="185">
                  <c:v>1841.5841584158463</c:v>
                </c:pt>
                <c:pt idx="186">
                  <c:v>1851.4851485148563</c:v>
                </c:pt>
                <c:pt idx="187">
                  <c:v>1861.3861386138663</c:v>
                </c:pt>
                <c:pt idx="188">
                  <c:v>1871.2871287128762</c:v>
                </c:pt>
                <c:pt idx="189">
                  <c:v>1881.1881188118862</c:v>
                </c:pt>
                <c:pt idx="190">
                  <c:v>1891.0891089108961</c:v>
                </c:pt>
                <c:pt idx="191">
                  <c:v>1900.9900990099061</c:v>
                </c:pt>
                <c:pt idx="192">
                  <c:v>1910.891089108916</c:v>
                </c:pt>
                <c:pt idx="193">
                  <c:v>1920.792079207926</c:v>
                </c:pt>
                <c:pt idx="194">
                  <c:v>1930.693069306936</c:v>
                </c:pt>
                <c:pt idx="195">
                  <c:v>1940.5940594059459</c:v>
                </c:pt>
                <c:pt idx="196">
                  <c:v>1950.4950495049559</c:v>
                </c:pt>
                <c:pt idx="197">
                  <c:v>1960.3960396039658</c:v>
                </c:pt>
                <c:pt idx="198">
                  <c:v>1970.2970297029758</c:v>
                </c:pt>
                <c:pt idx="199">
                  <c:v>1980.1980198019858</c:v>
                </c:pt>
                <c:pt idx="200">
                  <c:v>1990.0990099009957</c:v>
                </c:pt>
                <c:pt idx="201">
                  <c:v>2000.0000000000057</c:v>
                </c:pt>
                <c:pt idx="202">
                  <c:v>2009.9009900990156</c:v>
                </c:pt>
                <c:pt idx="203">
                  <c:v>2019.8019801980256</c:v>
                </c:pt>
                <c:pt idx="204">
                  <c:v>2029.7029702970356</c:v>
                </c:pt>
                <c:pt idx="205">
                  <c:v>2039.6039603960455</c:v>
                </c:pt>
                <c:pt idx="206">
                  <c:v>2049.5049504950553</c:v>
                </c:pt>
                <c:pt idx="207">
                  <c:v>2059.4059405940652</c:v>
                </c:pt>
                <c:pt idx="208">
                  <c:v>2069.3069306930752</c:v>
                </c:pt>
                <c:pt idx="209">
                  <c:v>2079.2079207920851</c:v>
                </c:pt>
                <c:pt idx="210">
                  <c:v>2089.1089108910951</c:v>
                </c:pt>
                <c:pt idx="211">
                  <c:v>2099.0099009901051</c:v>
                </c:pt>
                <c:pt idx="212">
                  <c:v>2108.910891089115</c:v>
                </c:pt>
                <c:pt idx="213">
                  <c:v>2118.811881188125</c:v>
                </c:pt>
                <c:pt idx="214">
                  <c:v>2128.7128712871349</c:v>
                </c:pt>
                <c:pt idx="215">
                  <c:v>2138.6138613861449</c:v>
                </c:pt>
                <c:pt idx="216">
                  <c:v>2148.5148514851548</c:v>
                </c:pt>
                <c:pt idx="217">
                  <c:v>2158.4158415841648</c:v>
                </c:pt>
                <c:pt idx="218">
                  <c:v>2168.3168316831748</c:v>
                </c:pt>
                <c:pt idx="219">
                  <c:v>2178.2178217821847</c:v>
                </c:pt>
                <c:pt idx="220">
                  <c:v>2188.1188118811947</c:v>
                </c:pt>
                <c:pt idx="221">
                  <c:v>2198.0198019802046</c:v>
                </c:pt>
                <c:pt idx="222">
                  <c:v>2207.9207920792146</c:v>
                </c:pt>
                <c:pt idx="223">
                  <c:v>2217.8217821782246</c:v>
                </c:pt>
                <c:pt idx="224">
                  <c:v>2227.7227722772345</c:v>
                </c:pt>
                <c:pt idx="225">
                  <c:v>2237.6237623762445</c:v>
                </c:pt>
                <c:pt idx="226">
                  <c:v>2247.5247524752544</c:v>
                </c:pt>
                <c:pt idx="227">
                  <c:v>2257.4257425742644</c:v>
                </c:pt>
                <c:pt idx="228">
                  <c:v>2267.3267326732744</c:v>
                </c:pt>
                <c:pt idx="229">
                  <c:v>2277.2277227722843</c:v>
                </c:pt>
                <c:pt idx="230">
                  <c:v>2287.1287128712943</c:v>
                </c:pt>
                <c:pt idx="231">
                  <c:v>2297.0297029703042</c:v>
                </c:pt>
                <c:pt idx="232">
                  <c:v>2306.9306930693142</c:v>
                </c:pt>
                <c:pt idx="233">
                  <c:v>2316.8316831683242</c:v>
                </c:pt>
                <c:pt idx="234">
                  <c:v>2326.7326732673341</c:v>
                </c:pt>
                <c:pt idx="235">
                  <c:v>2336.6336633663441</c:v>
                </c:pt>
                <c:pt idx="236">
                  <c:v>2346.534653465354</c:v>
                </c:pt>
                <c:pt idx="237">
                  <c:v>2356.435643564364</c:v>
                </c:pt>
                <c:pt idx="238">
                  <c:v>2366.336633663374</c:v>
                </c:pt>
                <c:pt idx="239">
                  <c:v>2376.2376237623839</c:v>
                </c:pt>
                <c:pt idx="240">
                  <c:v>2386.1386138613939</c:v>
                </c:pt>
                <c:pt idx="241">
                  <c:v>2396.0396039604038</c:v>
                </c:pt>
                <c:pt idx="242">
                  <c:v>2405.9405940594138</c:v>
                </c:pt>
                <c:pt idx="243">
                  <c:v>2415.8415841584238</c:v>
                </c:pt>
                <c:pt idx="244">
                  <c:v>2425.7425742574337</c:v>
                </c:pt>
                <c:pt idx="245">
                  <c:v>2435.6435643564437</c:v>
                </c:pt>
                <c:pt idx="246">
                  <c:v>2445.5445544554536</c:v>
                </c:pt>
                <c:pt idx="247">
                  <c:v>2455.4455445544636</c:v>
                </c:pt>
                <c:pt idx="248">
                  <c:v>2465.3465346534736</c:v>
                </c:pt>
                <c:pt idx="249">
                  <c:v>2475.2475247524835</c:v>
                </c:pt>
                <c:pt idx="250">
                  <c:v>2485.1485148514935</c:v>
                </c:pt>
                <c:pt idx="251">
                  <c:v>2495.0495049505034</c:v>
                </c:pt>
                <c:pt idx="252">
                  <c:v>2504.9504950495134</c:v>
                </c:pt>
                <c:pt idx="253">
                  <c:v>2514.8514851485234</c:v>
                </c:pt>
                <c:pt idx="254">
                  <c:v>2524.7524752475333</c:v>
                </c:pt>
                <c:pt idx="255">
                  <c:v>2534.6534653465433</c:v>
                </c:pt>
                <c:pt idx="256">
                  <c:v>2544.5544554455532</c:v>
                </c:pt>
                <c:pt idx="257">
                  <c:v>2554.4554455445632</c:v>
                </c:pt>
                <c:pt idx="258">
                  <c:v>2564.3564356435731</c:v>
                </c:pt>
                <c:pt idx="259">
                  <c:v>2574.2574257425831</c:v>
                </c:pt>
                <c:pt idx="260">
                  <c:v>2584.1584158415931</c:v>
                </c:pt>
                <c:pt idx="261">
                  <c:v>2594.059405940603</c:v>
                </c:pt>
                <c:pt idx="262">
                  <c:v>2603.960396039613</c:v>
                </c:pt>
                <c:pt idx="263">
                  <c:v>2613.8613861386229</c:v>
                </c:pt>
                <c:pt idx="264">
                  <c:v>2623.7623762376329</c:v>
                </c:pt>
                <c:pt idx="265">
                  <c:v>2633.6633663366429</c:v>
                </c:pt>
                <c:pt idx="266">
                  <c:v>2643.5643564356528</c:v>
                </c:pt>
                <c:pt idx="267">
                  <c:v>2653.4653465346628</c:v>
                </c:pt>
                <c:pt idx="268">
                  <c:v>2663.3663366336727</c:v>
                </c:pt>
                <c:pt idx="269">
                  <c:v>2673.2673267326827</c:v>
                </c:pt>
                <c:pt idx="270">
                  <c:v>2683.1683168316927</c:v>
                </c:pt>
                <c:pt idx="271">
                  <c:v>2693.0693069307026</c:v>
                </c:pt>
                <c:pt idx="272">
                  <c:v>2702.9702970297126</c:v>
                </c:pt>
                <c:pt idx="273">
                  <c:v>2712.8712871287225</c:v>
                </c:pt>
                <c:pt idx="274">
                  <c:v>2722.7722772277325</c:v>
                </c:pt>
                <c:pt idx="275">
                  <c:v>2732.6732673267425</c:v>
                </c:pt>
                <c:pt idx="276">
                  <c:v>2742.5742574257524</c:v>
                </c:pt>
                <c:pt idx="277">
                  <c:v>2752.4752475247624</c:v>
                </c:pt>
                <c:pt idx="278">
                  <c:v>2762.3762376237723</c:v>
                </c:pt>
                <c:pt idx="279">
                  <c:v>2772.2772277227823</c:v>
                </c:pt>
                <c:pt idx="280">
                  <c:v>2782.1782178217923</c:v>
                </c:pt>
                <c:pt idx="281">
                  <c:v>2792.0792079208022</c:v>
                </c:pt>
                <c:pt idx="282">
                  <c:v>2801.9801980198122</c:v>
                </c:pt>
                <c:pt idx="283">
                  <c:v>2811.8811881188221</c:v>
                </c:pt>
                <c:pt idx="284">
                  <c:v>2821.7821782178321</c:v>
                </c:pt>
                <c:pt idx="285">
                  <c:v>2831.6831683168421</c:v>
                </c:pt>
                <c:pt idx="286">
                  <c:v>2841.584158415852</c:v>
                </c:pt>
                <c:pt idx="287">
                  <c:v>2851.485148514862</c:v>
                </c:pt>
                <c:pt idx="288">
                  <c:v>2861.3861386138719</c:v>
                </c:pt>
                <c:pt idx="289">
                  <c:v>2871.2871287128819</c:v>
                </c:pt>
                <c:pt idx="290">
                  <c:v>2881.1881188118919</c:v>
                </c:pt>
                <c:pt idx="291">
                  <c:v>2891.0891089109018</c:v>
                </c:pt>
                <c:pt idx="292">
                  <c:v>2900.9900990099118</c:v>
                </c:pt>
                <c:pt idx="293">
                  <c:v>2910.8910891089217</c:v>
                </c:pt>
                <c:pt idx="294">
                  <c:v>2920.7920792079317</c:v>
                </c:pt>
                <c:pt idx="295">
                  <c:v>2930.6930693069417</c:v>
                </c:pt>
                <c:pt idx="296">
                  <c:v>2940.5940594059516</c:v>
                </c:pt>
                <c:pt idx="297">
                  <c:v>2950.4950495049616</c:v>
                </c:pt>
                <c:pt idx="298">
                  <c:v>2960.3960396039715</c:v>
                </c:pt>
                <c:pt idx="299">
                  <c:v>2970.2970297029815</c:v>
                </c:pt>
                <c:pt idx="300">
                  <c:v>2980.1980198019914</c:v>
                </c:pt>
                <c:pt idx="301">
                  <c:v>2990.0990099010014</c:v>
                </c:pt>
                <c:pt idx="302">
                  <c:v>3000.0000000000114</c:v>
                </c:pt>
                <c:pt idx="303">
                  <c:v>3009.9009900990213</c:v>
                </c:pt>
                <c:pt idx="304">
                  <c:v>3019.8019801980313</c:v>
                </c:pt>
                <c:pt idx="305">
                  <c:v>3029.7029702970412</c:v>
                </c:pt>
                <c:pt idx="306">
                  <c:v>3039.6039603960512</c:v>
                </c:pt>
                <c:pt idx="307">
                  <c:v>3049.5049504950612</c:v>
                </c:pt>
                <c:pt idx="308">
                  <c:v>3059.4059405940711</c:v>
                </c:pt>
                <c:pt idx="309">
                  <c:v>3069.3069306930811</c:v>
                </c:pt>
                <c:pt idx="310">
                  <c:v>3079.207920792091</c:v>
                </c:pt>
                <c:pt idx="311">
                  <c:v>3089.108910891101</c:v>
                </c:pt>
                <c:pt idx="312">
                  <c:v>3099.009900990111</c:v>
                </c:pt>
                <c:pt idx="313">
                  <c:v>3108.9108910891209</c:v>
                </c:pt>
                <c:pt idx="314">
                  <c:v>3118.8118811881309</c:v>
                </c:pt>
                <c:pt idx="315">
                  <c:v>3128.7128712871408</c:v>
                </c:pt>
                <c:pt idx="316">
                  <c:v>3138.6138613861508</c:v>
                </c:pt>
                <c:pt idx="317">
                  <c:v>3148.5148514851608</c:v>
                </c:pt>
                <c:pt idx="318">
                  <c:v>3158.4158415841707</c:v>
                </c:pt>
                <c:pt idx="319">
                  <c:v>3168.3168316831807</c:v>
                </c:pt>
                <c:pt idx="320">
                  <c:v>3178.2178217821906</c:v>
                </c:pt>
                <c:pt idx="321">
                  <c:v>3188.1188118812006</c:v>
                </c:pt>
                <c:pt idx="322">
                  <c:v>3198.0198019802106</c:v>
                </c:pt>
                <c:pt idx="323">
                  <c:v>3207.9207920792205</c:v>
                </c:pt>
                <c:pt idx="324">
                  <c:v>3217.8217821782305</c:v>
                </c:pt>
                <c:pt idx="325">
                  <c:v>3227.7227722772404</c:v>
                </c:pt>
                <c:pt idx="326">
                  <c:v>3237.6237623762504</c:v>
                </c:pt>
                <c:pt idx="327">
                  <c:v>3247.5247524752604</c:v>
                </c:pt>
                <c:pt idx="328">
                  <c:v>3257.4257425742703</c:v>
                </c:pt>
                <c:pt idx="329">
                  <c:v>3267.3267326732803</c:v>
                </c:pt>
                <c:pt idx="330">
                  <c:v>3277.2277227722902</c:v>
                </c:pt>
                <c:pt idx="331">
                  <c:v>3287.1287128713002</c:v>
                </c:pt>
                <c:pt idx="332">
                  <c:v>3297.0297029703102</c:v>
                </c:pt>
                <c:pt idx="333">
                  <c:v>3306.9306930693201</c:v>
                </c:pt>
                <c:pt idx="334">
                  <c:v>3316.8316831683301</c:v>
                </c:pt>
                <c:pt idx="335">
                  <c:v>3326.73267326734</c:v>
                </c:pt>
                <c:pt idx="336">
                  <c:v>3336.63366336635</c:v>
                </c:pt>
                <c:pt idx="337">
                  <c:v>3346.53465346536</c:v>
                </c:pt>
                <c:pt idx="338">
                  <c:v>3356.4356435643699</c:v>
                </c:pt>
                <c:pt idx="339">
                  <c:v>3366.3366336633799</c:v>
                </c:pt>
                <c:pt idx="340">
                  <c:v>3376.2376237623898</c:v>
                </c:pt>
                <c:pt idx="341">
                  <c:v>3386.1386138613998</c:v>
                </c:pt>
                <c:pt idx="342">
                  <c:v>3396.0396039604097</c:v>
                </c:pt>
                <c:pt idx="343">
                  <c:v>3405.9405940594197</c:v>
                </c:pt>
                <c:pt idx="344">
                  <c:v>3415.8415841584297</c:v>
                </c:pt>
                <c:pt idx="345">
                  <c:v>3425.7425742574396</c:v>
                </c:pt>
                <c:pt idx="346">
                  <c:v>3435.6435643564496</c:v>
                </c:pt>
                <c:pt idx="347">
                  <c:v>3445.5445544554595</c:v>
                </c:pt>
                <c:pt idx="348">
                  <c:v>3455.4455445544695</c:v>
                </c:pt>
                <c:pt idx="349">
                  <c:v>3465.3465346534795</c:v>
                </c:pt>
                <c:pt idx="350">
                  <c:v>3475.2475247524894</c:v>
                </c:pt>
                <c:pt idx="351">
                  <c:v>3485.1485148514994</c:v>
                </c:pt>
                <c:pt idx="352">
                  <c:v>3495.0495049505093</c:v>
                </c:pt>
                <c:pt idx="353">
                  <c:v>3504.9504950495193</c:v>
                </c:pt>
                <c:pt idx="354">
                  <c:v>3514.8514851485293</c:v>
                </c:pt>
                <c:pt idx="355">
                  <c:v>3524.7524752475392</c:v>
                </c:pt>
                <c:pt idx="356">
                  <c:v>3534.6534653465492</c:v>
                </c:pt>
                <c:pt idx="357">
                  <c:v>3544.5544554455591</c:v>
                </c:pt>
                <c:pt idx="358">
                  <c:v>3554.4554455445691</c:v>
                </c:pt>
                <c:pt idx="359">
                  <c:v>3564.3564356435791</c:v>
                </c:pt>
                <c:pt idx="360">
                  <c:v>3574.257425742589</c:v>
                </c:pt>
                <c:pt idx="361">
                  <c:v>3584.158415841599</c:v>
                </c:pt>
                <c:pt idx="362">
                  <c:v>3594.0594059406089</c:v>
                </c:pt>
                <c:pt idx="363">
                  <c:v>3603.9603960396189</c:v>
                </c:pt>
                <c:pt idx="364">
                  <c:v>3613.8613861386289</c:v>
                </c:pt>
                <c:pt idx="365">
                  <c:v>3623.7623762376388</c:v>
                </c:pt>
                <c:pt idx="366">
                  <c:v>3633.6633663366488</c:v>
                </c:pt>
                <c:pt idx="367">
                  <c:v>3643.5643564356587</c:v>
                </c:pt>
                <c:pt idx="368">
                  <c:v>3653.4653465346687</c:v>
                </c:pt>
                <c:pt idx="369">
                  <c:v>3663.3663366336787</c:v>
                </c:pt>
                <c:pt idx="370">
                  <c:v>3673.2673267326886</c:v>
                </c:pt>
                <c:pt idx="371">
                  <c:v>3683.1683168316986</c:v>
                </c:pt>
                <c:pt idx="372">
                  <c:v>3693.0693069307085</c:v>
                </c:pt>
                <c:pt idx="373">
                  <c:v>3702.9702970297185</c:v>
                </c:pt>
                <c:pt idx="374">
                  <c:v>3712.8712871287285</c:v>
                </c:pt>
                <c:pt idx="375">
                  <c:v>3722.7722772277384</c:v>
                </c:pt>
                <c:pt idx="376">
                  <c:v>3732.6732673267484</c:v>
                </c:pt>
                <c:pt idx="377">
                  <c:v>3742.5742574257583</c:v>
                </c:pt>
                <c:pt idx="378">
                  <c:v>3752.4752475247683</c:v>
                </c:pt>
                <c:pt idx="379">
                  <c:v>3762.3762376237783</c:v>
                </c:pt>
                <c:pt idx="380">
                  <c:v>3772.2772277227882</c:v>
                </c:pt>
                <c:pt idx="381">
                  <c:v>3782.1782178217982</c:v>
                </c:pt>
                <c:pt idx="382">
                  <c:v>3792.0792079208081</c:v>
                </c:pt>
                <c:pt idx="383">
                  <c:v>3801.9801980198181</c:v>
                </c:pt>
                <c:pt idx="384">
                  <c:v>3811.881188118828</c:v>
                </c:pt>
                <c:pt idx="385">
                  <c:v>3821.782178217838</c:v>
                </c:pt>
                <c:pt idx="386">
                  <c:v>3831.683168316848</c:v>
                </c:pt>
                <c:pt idx="387">
                  <c:v>3841.5841584158579</c:v>
                </c:pt>
                <c:pt idx="388">
                  <c:v>3851.4851485148679</c:v>
                </c:pt>
                <c:pt idx="389">
                  <c:v>3861.3861386138778</c:v>
                </c:pt>
                <c:pt idx="390">
                  <c:v>3871.2871287128878</c:v>
                </c:pt>
                <c:pt idx="391">
                  <c:v>3881.1881188118978</c:v>
                </c:pt>
                <c:pt idx="392">
                  <c:v>3891.0891089109077</c:v>
                </c:pt>
                <c:pt idx="393">
                  <c:v>3900.9900990099177</c:v>
                </c:pt>
                <c:pt idx="394">
                  <c:v>3910.8910891089276</c:v>
                </c:pt>
                <c:pt idx="395">
                  <c:v>3920.7920792079376</c:v>
                </c:pt>
                <c:pt idx="396">
                  <c:v>3930.6930693069476</c:v>
                </c:pt>
                <c:pt idx="397">
                  <c:v>3940.5940594059575</c:v>
                </c:pt>
                <c:pt idx="398">
                  <c:v>3950.4950495049675</c:v>
                </c:pt>
                <c:pt idx="399">
                  <c:v>3960.3960396039774</c:v>
                </c:pt>
                <c:pt idx="400">
                  <c:v>3970.2970297029874</c:v>
                </c:pt>
                <c:pt idx="401">
                  <c:v>3980.1980198019974</c:v>
                </c:pt>
                <c:pt idx="402">
                  <c:v>3990.0990099010073</c:v>
                </c:pt>
                <c:pt idx="403">
                  <c:v>4000.0000000000173</c:v>
                </c:pt>
                <c:pt idx="404">
                  <c:v>4009.9009900990272</c:v>
                </c:pt>
                <c:pt idx="405">
                  <c:v>4019.8019801980372</c:v>
                </c:pt>
                <c:pt idx="406">
                  <c:v>4029.7029702970472</c:v>
                </c:pt>
                <c:pt idx="407">
                  <c:v>4039.6039603960571</c:v>
                </c:pt>
                <c:pt idx="408">
                  <c:v>4049.5049504950671</c:v>
                </c:pt>
                <c:pt idx="409">
                  <c:v>4059.405940594077</c:v>
                </c:pt>
                <c:pt idx="410">
                  <c:v>4069.306930693087</c:v>
                </c:pt>
                <c:pt idx="411">
                  <c:v>4079.207920792097</c:v>
                </c:pt>
                <c:pt idx="412">
                  <c:v>4089.1089108911069</c:v>
                </c:pt>
                <c:pt idx="413">
                  <c:v>4099.0099009901169</c:v>
                </c:pt>
                <c:pt idx="414">
                  <c:v>4108.9108910891264</c:v>
                </c:pt>
                <c:pt idx="415">
                  <c:v>4118.8118811881359</c:v>
                </c:pt>
                <c:pt idx="416">
                  <c:v>4128.7128712871454</c:v>
                </c:pt>
                <c:pt idx="417">
                  <c:v>4138.6138613861549</c:v>
                </c:pt>
                <c:pt idx="418">
                  <c:v>4148.5148514851644</c:v>
                </c:pt>
                <c:pt idx="419">
                  <c:v>4158.4158415841739</c:v>
                </c:pt>
                <c:pt idx="420">
                  <c:v>4168.3168316831834</c:v>
                </c:pt>
                <c:pt idx="421">
                  <c:v>4178.2178217821929</c:v>
                </c:pt>
                <c:pt idx="422">
                  <c:v>4188.1188118812024</c:v>
                </c:pt>
                <c:pt idx="423">
                  <c:v>4198.0198019802119</c:v>
                </c:pt>
                <c:pt idx="424">
                  <c:v>4207.9207920792214</c:v>
                </c:pt>
                <c:pt idx="425">
                  <c:v>4217.8217821782309</c:v>
                </c:pt>
                <c:pt idx="426">
                  <c:v>4227.7227722772404</c:v>
                </c:pt>
                <c:pt idx="427">
                  <c:v>4237.6237623762499</c:v>
                </c:pt>
                <c:pt idx="428">
                  <c:v>4247.5247524752594</c:v>
                </c:pt>
                <c:pt idx="429">
                  <c:v>4257.425742574269</c:v>
                </c:pt>
                <c:pt idx="430">
                  <c:v>4267.3267326732785</c:v>
                </c:pt>
                <c:pt idx="431">
                  <c:v>4277.227722772288</c:v>
                </c:pt>
                <c:pt idx="432">
                  <c:v>4287.1287128712975</c:v>
                </c:pt>
                <c:pt idx="433">
                  <c:v>4297.029702970307</c:v>
                </c:pt>
                <c:pt idx="434">
                  <c:v>4306.9306930693165</c:v>
                </c:pt>
                <c:pt idx="435">
                  <c:v>4316.831683168326</c:v>
                </c:pt>
                <c:pt idx="436">
                  <c:v>4326.7326732673355</c:v>
                </c:pt>
                <c:pt idx="437">
                  <c:v>4336.633663366345</c:v>
                </c:pt>
                <c:pt idx="438">
                  <c:v>4346.5346534653545</c:v>
                </c:pt>
                <c:pt idx="439">
                  <c:v>4356.435643564364</c:v>
                </c:pt>
                <c:pt idx="440">
                  <c:v>4366.3366336633735</c:v>
                </c:pt>
                <c:pt idx="441">
                  <c:v>4376.237623762383</c:v>
                </c:pt>
                <c:pt idx="442">
                  <c:v>4386.1386138613925</c:v>
                </c:pt>
                <c:pt idx="443">
                  <c:v>4396.039603960402</c:v>
                </c:pt>
                <c:pt idx="444">
                  <c:v>4405.9405940594115</c:v>
                </c:pt>
                <c:pt idx="445">
                  <c:v>4415.841584158421</c:v>
                </c:pt>
                <c:pt idx="446">
                  <c:v>4425.7425742574305</c:v>
                </c:pt>
                <c:pt idx="447">
                  <c:v>4435.64356435644</c:v>
                </c:pt>
                <c:pt idx="448">
                  <c:v>4445.5445544554495</c:v>
                </c:pt>
                <c:pt idx="449">
                  <c:v>4455.445544554459</c:v>
                </c:pt>
                <c:pt idx="450">
                  <c:v>4465.3465346534686</c:v>
                </c:pt>
                <c:pt idx="451">
                  <c:v>4475.2475247524781</c:v>
                </c:pt>
                <c:pt idx="452">
                  <c:v>4485.1485148514876</c:v>
                </c:pt>
                <c:pt idx="453">
                  <c:v>4495.0495049504971</c:v>
                </c:pt>
                <c:pt idx="454">
                  <c:v>4504.9504950495066</c:v>
                </c:pt>
                <c:pt idx="455">
                  <c:v>4514.8514851485161</c:v>
                </c:pt>
                <c:pt idx="456">
                  <c:v>4524.7524752475256</c:v>
                </c:pt>
                <c:pt idx="457">
                  <c:v>4534.6534653465351</c:v>
                </c:pt>
                <c:pt idx="458">
                  <c:v>4544.5544554455446</c:v>
                </c:pt>
                <c:pt idx="459">
                  <c:v>4554.4554455445541</c:v>
                </c:pt>
                <c:pt idx="460">
                  <c:v>4564.3564356435636</c:v>
                </c:pt>
                <c:pt idx="461">
                  <c:v>4574.2574257425731</c:v>
                </c:pt>
                <c:pt idx="462">
                  <c:v>4584.1584158415826</c:v>
                </c:pt>
                <c:pt idx="463">
                  <c:v>4594.0594059405921</c:v>
                </c:pt>
                <c:pt idx="464">
                  <c:v>4603.9603960396016</c:v>
                </c:pt>
                <c:pt idx="465">
                  <c:v>4613.8613861386111</c:v>
                </c:pt>
                <c:pt idx="466">
                  <c:v>4623.7623762376206</c:v>
                </c:pt>
                <c:pt idx="467">
                  <c:v>4633.6633663366301</c:v>
                </c:pt>
                <c:pt idx="468">
                  <c:v>4643.5643564356396</c:v>
                </c:pt>
                <c:pt idx="469">
                  <c:v>4653.4653465346491</c:v>
                </c:pt>
                <c:pt idx="470">
                  <c:v>4663.3663366336586</c:v>
                </c:pt>
                <c:pt idx="471">
                  <c:v>4673.2673267326682</c:v>
                </c:pt>
                <c:pt idx="472">
                  <c:v>4683.1683168316777</c:v>
                </c:pt>
                <c:pt idx="473">
                  <c:v>4693.0693069306872</c:v>
                </c:pt>
                <c:pt idx="474">
                  <c:v>4702.9702970296967</c:v>
                </c:pt>
                <c:pt idx="475">
                  <c:v>4712.8712871287062</c:v>
                </c:pt>
                <c:pt idx="476">
                  <c:v>4722.7722772277157</c:v>
                </c:pt>
                <c:pt idx="477">
                  <c:v>4732.6732673267252</c:v>
                </c:pt>
                <c:pt idx="478">
                  <c:v>4742.5742574257347</c:v>
                </c:pt>
                <c:pt idx="479">
                  <c:v>4752.4752475247442</c:v>
                </c:pt>
                <c:pt idx="480">
                  <c:v>4762.3762376237537</c:v>
                </c:pt>
                <c:pt idx="481">
                  <c:v>4772.2772277227632</c:v>
                </c:pt>
                <c:pt idx="482">
                  <c:v>4782.1782178217727</c:v>
                </c:pt>
                <c:pt idx="483">
                  <c:v>4792.0792079207822</c:v>
                </c:pt>
                <c:pt idx="484">
                  <c:v>4801.9801980197917</c:v>
                </c:pt>
                <c:pt idx="485">
                  <c:v>4811.8811881188012</c:v>
                </c:pt>
                <c:pt idx="486">
                  <c:v>4821.7821782178107</c:v>
                </c:pt>
                <c:pt idx="487">
                  <c:v>4831.6831683168202</c:v>
                </c:pt>
                <c:pt idx="488">
                  <c:v>4841.5841584158297</c:v>
                </c:pt>
                <c:pt idx="489">
                  <c:v>4851.4851485148392</c:v>
                </c:pt>
                <c:pt idx="490">
                  <c:v>4861.3861386138487</c:v>
                </c:pt>
                <c:pt idx="491">
                  <c:v>4871.2871287128582</c:v>
                </c:pt>
                <c:pt idx="492">
                  <c:v>4881.1881188118678</c:v>
                </c:pt>
                <c:pt idx="493">
                  <c:v>4891.0891089108773</c:v>
                </c:pt>
                <c:pt idx="494">
                  <c:v>4900.9900990098868</c:v>
                </c:pt>
                <c:pt idx="495">
                  <c:v>4910.8910891088963</c:v>
                </c:pt>
                <c:pt idx="496">
                  <c:v>4920.7920792079058</c:v>
                </c:pt>
                <c:pt idx="497">
                  <c:v>4930.6930693069153</c:v>
                </c:pt>
                <c:pt idx="498">
                  <c:v>4940.5940594059248</c:v>
                </c:pt>
                <c:pt idx="499">
                  <c:v>4950.4950495049343</c:v>
                </c:pt>
                <c:pt idx="500">
                  <c:v>4960.3960396039438</c:v>
                </c:pt>
                <c:pt idx="501">
                  <c:v>4970.2970297029533</c:v>
                </c:pt>
                <c:pt idx="502">
                  <c:v>4980.1980198019628</c:v>
                </c:pt>
                <c:pt idx="503">
                  <c:v>4990.0990099009723</c:v>
                </c:pt>
                <c:pt idx="504">
                  <c:v>4999.9999999999818</c:v>
                </c:pt>
                <c:pt idx="505">
                  <c:v>5009.9009900989913</c:v>
                </c:pt>
                <c:pt idx="506">
                  <c:v>5019.8019801980008</c:v>
                </c:pt>
                <c:pt idx="507">
                  <c:v>5029.7029702970103</c:v>
                </c:pt>
                <c:pt idx="508">
                  <c:v>5039.6039603960198</c:v>
                </c:pt>
                <c:pt idx="509">
                  <c:v>5049.5049504950293</c:v>
                </c:pt>
                <c:pt idx="510">
                  <c:v>5059.4059405940388</c:v>
                </c:pt>
                <c:pt idx="511">
                  <c:v>5069.3069306930483</c:v>
                </c:pt>
                <c:pt idx="512">
                  <c:v>5079.2079207920578</c:v>
                </c:pt>
                <c:pt idx="513">
                  <c:v>5089.1089108910674</c:v>
                </c:pt>
                <c:pt idx="514">
                  <c:v>5099.0099009900769</c:v>
                </c:pt>
                <c:pt idx="515">
                  <c:v>5108.9108910890864</c:v>
                </c:pt>
                <c:pt idx="516">
                  <c:v>5118.8118811880959</c:v>
                </c:pt>
                <c:pt idx="517">
                  <c:v>5128.7128712871054</c:v>
                </c:pt>
                <c:pt idx="518">
                  <c:v>5138.6138613861149</c:v>
                </c:pt>
                <c:pt idx="519">
                  <c:v>5148.5148514851244</c:v>
                </c:pt>
                <c:pt idx="520">
                  <c:v>5158.4158415841339</c:v>
                </c:pt>
                <c:pt idx="521">
                  <c:v>5168.3168316831434</c:v>
                </c:pt>
                <c:pt idx="522">
                  <c:v>5178.2178217821529</c:v>
                </c:pt>
                <c:pt idx="523">
                  <c:v>5188.1188118811624</c:v>
                </c:pt>
                <c:pt idx="524">
                  <c:v>5198.0198019801719</c:v>
                </c:pt>
                <c:pt idx="525">
                  <c:v>5207.9207920791814</c:v>
                </c:pt>
                <c:pt idx="526">
                  <c:v>5217.8217821781909</c:v>
                </c:pt>
                <c:pt idx="527">
                  <c:v>5227.7227722772004</c:v>
                </c:pt>
                <c:pt idx="528">
                  <c:v>5237.6237623762099</c:v>
                </c:pt>
                <c:pt idx="529">
                  <c:v>5247.5247524752194</c:v>
                </c:pt>
                <c:pt idx="530">
                  <c:v>5257.4257425742289</c:v>
                </c:pt>
                <c:pt idx="531">
                  <c:v>5267.3267326732384</c:v>
                </c:pt>
                <c:pt idx="532">
                  <c:v>5277.2277227722479</c:v>
                </c:pt>
                <c:pt idx="533">
                  <c:v>5287.1287128712574</c:v>
                </c:pt>
                <c:pt idx="534">
                  <c:v>5297.029702970267</c:v>
                </c:pt>
                <c:pt idx="535">
                  <c:v>5306.9306930692765</c:v>
                </c:pt>
                <c:pt idx="536">
                  <c:v>5316.831683168286</c:v>
                </c:pt>
                <c:pt idx="537">
                  <c:v>5326.7326732672955</c:v>
                </c:pt>
                <c:pt idx="538">
                  <c:v>5336.633663366305</c:v>
                </c:pt>
                <c:pt idx="539">
                  <c:v>5346.5346534653145</c:v>
                </c:pt>
                <c:pt idx="540">
                  <c:v>5356.435643564324</c:v>
                </c:pt>
                <c:pt idx="541">
                  <c:v>5366.3366336633335</c:v>
                </c:pt>
                <c:pt idx="542">
                  <c:v>5376.237623762343</c:v>
                </c:pt>
                <c:pt idx="543">
                  <c:v>5386.1386138613525</c:v>
                </c:pt>
                <c:pt idx="544">
                  <c:v>5396.039603960362</c:v>
                </c:pt>
                <c:pt idx="545">
                  <c:v>5405.9405940593715</c:v>
                </c:pt>
                <c:pt idx="546">
                  <c:v>5415.841584158381</c:v>
                </c:pt>
                <c:pt idx="547">
                  <c:v>5425.7425742573905</c:v>
                </c:pt>
                <c:pt idx="548">
                  <c:v>5435.6435643564</c:v>
                </c:pt>
                <c:pt idx="549">
                  <c:v>5445.5445544554095</c:v>
                </c:pt>
                <c:pt idx="550">
                  <c:v>5455.445544554419</c:v>
                </c:pt>
                <c:pt idx="551">
                  <c:v>5465.3465346534285</c:v>
                </c:pt>
                <c:pt idx="552">
                  <c:v>5475.247524752438</c:v>
                </c:pt>
                <c:pt idx="553">
                  <c:v>5485.1485148514475</c:v>
                </c:pt>
                <c:pt idx="554">
                  <c:v>5495.049504950457</c:v>
                </c:pt>
                <c:pt idx="555">
                  <c:v>5504.9504950494666</c:v>
                </c:pt>
                <c:pt idx="556">
                  <c:v>5514.8514851484761</c:v>
                </c:pt>
                <c:pt idx="557">
                  <c:v>5524.7524752474856</c:v>
                </c:pt>
                <c:pt idx="558">
                  <c:v>5534.6534653464951</c:v>
                </c:pt>
                <c:pt idx="559">
                  <c:v>5544.5544554455046</c:v>
                </c:pt>
                <c:pt idx="560">
                  <c:v>5554.4554455445141</c:v>
                </c:pt>
                <c:pt idx="561">
                  <c:v>5564.3564356435236</c:v>
                </c:pt>
                <c:pt idx="562">
                  <c:v>5574.2574257425331</c:v>
                </c:pt>
                <c:pt idx="563">
                  <c:v>5584.1584158415426</c:v>
                </c:pt>
                <c:pt idx="564">
                  <c:v>5594.0594059405521</c:v>
                </c:pt>
                <c:pt idx="565">
                  <c:v>5603.9603960395616</c:v>
                </c:pt>
                <c:pt idx="566">
                  <c:v>5613.8613861385711</c:v>
                </c:pt>
                <c:pt idx="567">
                  <c:v>5623.7623762375806</c:v>
                </c:pt>
                <c:pt idx="568">
                  <c:v>5633.6633663365901</c:v>
                </c:pt>
                <c:pt idx="569">
                  <c:v>5643.5643564355996</c:v>
                </c:pt>
                <c:pt idx="570">
                  <c:v>5653.4653465346091</c:v>
                </c:pt>
                <c:pt idx="571">
                  <c:v>5663.3663366336186</c:v>
                </c:pt>
                <c:pt idx="572">
                  <c:v>5673.2673267326281</c:v>
                </c:pt>
                <c:pt idx="573">
                  <c:v>5683.1683168316376</c:v>
                </c:pt>
                <c:pt idx="574">
                  <c:v>5693.0693069306471</c:v>
                </c:pt>
                <c:pt idx="575">
                  <c:v>5702.9702970296566</c:v>
                </c:pt>
                <c:pt idx="576">
                  <c:v>5712.8712871286662</c:v>
                </c:pt>
                <c:pt idx="577">
                  <c:v>5722.7722772276757</c:v>
                </c:pt>
                <c:pt idx="578">
                  <c:v>5732.6732673266852</c:v>
                </c:pt>
                <c:pt idx="579">
                  <c:v>5742.5742574256947</c:v>
                </c:pt>
                <c:pt idx="580">
                  <c:v>5752.4752475247042</c:v>
                </c:pt>
                <c:pt idx="581">
                  <c:v>5762.3762376237137</c:v>
                </c:pt>
                <c:pt idx="582">
                  <c:v>5772.2772277227232</c:v>
                </c:pt>
                <c:pt idx="583">
                  <c:v>5782.1782178217327</c:v>
                </c:pt>
                <c:pt idx="584">
                  <c:v>5792.0792079207422</c:v>
                </c:pt>
                <c:pt idx="585">
                  <c:v>5801.9801980197517</c:v>
                </c:pt>
                <c:pt idx="586">
                  <c:v>5811.8811881187612</c:v>
                </c:pt>
                <c:pt idx="587">
                  <c:v>5821.7821782177707</c:v>
                </c:pt>
                <c:pt idx="588">
                  <c:v>5831.6831683167802</c:v>
                </c:pt>
                <c:pt idx="589">
                  <c:v>5841.5841584157897</c:v>
                </c:pt>
                <c:pt idx="590">
                  <c:v>5851.4851485147992</c:v>
                </c:pt>
                <c:pt idx="591">
                  <c:v>5861.3861386138087</c:v>
                </c:pt>
                <c:pt idx="592">
                  <c:v>5871.2871287128182</c:v>
                </c:pt>
                <c:pt idx="593">
                  <c:v>5881.1881188118277</c:v>
                </c:pt>
                <c:pt idx="594">
                  <c:v>5891.0891089108372</c:v>
                </c:pt>
                <c:pt idx="595">
                  <c:v>5900.9900990098467</c:v>
                </c:pt>
                <c:pt idx="596">
                  <c:v>5910.8910891088562</c:v>
                </c:pt>
                <c:pt idx="597">
                  <c:v>5920.7920792078658</c:v>
                </c:pt>
                <c:pt idx="598">
                  <c:v>5930.6930693068753</c:v>
                </c:pt>
                <c:pt idx="599">
                  <c:v>5940.5940594058848</c:v>
                </c:pt>
                <c:pt idx="600">
                  <c:v>5950.4950495048943</c:v>
                </c:pt>
                <c:pt idx="601">
                  <c:v>5960.3960396039038</c:v>
                </c:pt>
                <c:pt idx="602">
                  <c:v>5970.2970297029133</c:v>
                </c:pt>
                <c:pt idx="603">
                  <c:v>5980.1980198019228</c:v>
                </c:pt>
                <c:pt idx="604">
                  <c:v>5990.0990099009323</c:v>
                </c:pt>
                <c:pt idx="605">
                  <c:v>5999.9999999999418</c:v>
                </c:pt>
                <c:pt idx="606">
                  <c:v>6009.9009900989513</c:v>
                </c:pt>
                <c:pt idx="607">
                  <c:v>6019.8019801979608</c:v>
                </c:pt>
                <c:pt idx="608">
                  <c:v>6029.7029702969703</c:v>
                </c:pt>
                <c:pt idx="609">
                  <c:v>6039.6039603959798</c:v>
                </c:pt>
                <c:pt idx="610">
                  <c:v>6049.5049504949893</c:v>
                </c:pt>
                <c:pt idx="611">
                  <c:v>6059.4059405939988</c:v>
                </c:pt>
                <c:pt idx="612">
                  <c:v>6069.3069306930083</c:v>
                </c:pt>
                <c:pt idx="613">
                  <c:v>6079.2079207920178</c:v>
                </c:pt>
                <c:pt idx="614">
                  <c:v>6089.1089108910273</c:v>
                </c:pt>
                <c:pt idx="615">
                  <c:v>6099.0099009900368</c:v>
                </c:pt>
                <c:pt idx="616">
                  <c:v>6108.9108910890463</c:v>
                </c:pt>
                <c:pt idx="617">
                  <c:v>6118.8118811880558</c:v>
                </c:pt>
                <c:pt idx="618">
                  <c:v>6128.7128712870654</c:v>
                </c:pt>
                <c:pt idx="619">
                  <c:v>6138.6138613860749</c:v>
                </c:pt>
                <c:pt idx="620">
                  <c:v>6148.5148514850844</c:v>
                </c:pt>
                <c:pt idx="621">
                  <c:v>6158.4158415840939</c:v>
                </c:pt>
                <c:pt idx="622">
                  <c:v>6168.3168316831034</c:v>
                </c:pt>
                <c:pt idx="623">
                  <c:v>6178.2178217821129</c:v>
                </c:pt>
                <c:pt idx="624">
                  <c:v>6188.1188118811224</c:v>
                </c:pt>
                <c:pt idx="625">
                  <c:v>6198.0198019801319</c:v>
                </c:pt>
                <c:pt idx="626">
                  <c:v>6207.9207920791414</c:v>
                </c:pt>
                <c:pt idx="627">
                  <c:v>6217.8217821781509</c:v>
                </c:pt>
                <c:pt idx="628">
                  <c:v>6227.7227722771604</c:v>
                </c:pt>
                <c:pt idx="629">
                  <c:v>6237.6237623761699</c:v>
                </c:pt>
                <c:pt idx="630">
                  <c:v>6247.5247524751794</c:v>
                </c:pt>
                <c:pt idx="631">
                  <c:v>6257.4257425741889</c:v>
                </c:pt>
                <c:pt idx="632">
                  <c:v>6267.3267326731984</c:v>
                </c:pt>
                <c:pt idx="633">
                  <c:v>6277.2277227722079</c:v>
                </c:pt>
                <c:pt idx="634">
                  <c:v>6287.1287128712174</c:v>
                </c:pt>
                <c:pt idx="635">
                  <c:v>6297.0297029702269</c:v>
                </c:pt>
                <c:pt idx="636">
                  <c:v>6306.9306930692364</c:v>
                </c:pt>
                <c:pt idx="637">
                  <c:v>6316.8316831682459</c:v>
                </c:pt>
                <c:pt idx="638">
                  <c:v>6326.7326732672554</c:v>
                </c:pt>
                <c:pt idx="639">
                  <c:v>6336.633663366265</c:v>
                </c:pt>
                <c:pt idx="640">
                  <c:v>6346.5346534652745</c:v>
                </c:pt>
                <c:pt idx="641">
                  <c:v>6356.435643564284</c:v>
                </c:pt>
                <c:pt idx="642">
                  <c:v>6366.3366336632935</c:v>
                </c:pt>
                <c:pt idx="643">
                  <c:v>6376.237623762303</c:v>
                </c:pt>
                <c:pt idx="644">
                  <c:v>6386.1386138613125</c:v>
                </c:pt>
                <c:pt idx="645">
                  <c:v>6396.039603960322</c:v>
                </c:pt>
                <c:pt idx="646">
                  <c:v>6405.9405940593315</c:v>
                </c:pt>
                <c:pt idx="647">
                  <c:v>6415.841584158341</c:v>
                </c:pt>
                <c:pt idx="648">
                  <c:v>6425.7425742573505</c:v>
                </c:pt>
                <c:pt idx="649">
                  <c:v>6435.64356435636</c:v>
                </c:pt>
                <c:pt idx="650">
                  <c:v>6445.5445544553695</c:v>
                </c:pt>
                <c:pt idx="651">
                  <c:v>6455.445544554379</c:v>
                </c:pt>
                <c:pt idx="652">
                  <c:v>6465.3465346533885</c:v>
                </c:pt>
                <c:pt idx="653">
                  <c:v>6475.247524752398</c:v>
                </c:pt>
                <c:pt idx="654">
                  <c:v>6485.1485148514075</c:v>
                </c:pt>
                <c:pt idx="655">
                  <c:v>6495.049504950417</c:v>
                </c:pt>
                <c:pt idx="656">
                  <c:v>6504.9504950494265</c:v>
                </c:pt>
                <c:pt idx="657">
                  <c:v>6514.851485148436</c:v>
                </c:pt>
                <c:pt idx="658">
                  <c:v>6524.7524752474455</c:v>
                </c:pt>
                <c:pt idx="659">
                  <c:v>6534.6534653464551</c:v>
                </c:pt>
                <c:pt idx="660">
                  <c:v>6544.5544554454646</c:v>
                </c:pt>
                <c:pt idx="661">
                  <c:v>6554.4554455444741</c:v>
                </c:pt>
                <c:pt idx="662">
                  <c:v>6564.3564356434836</c:v>
                </c:pt>
                <c:pt idx="663">
                  <c:v>6574.2574257424931</c:v>
                </c:pt>
                <c:pt idx="664">
                  <c:v>6584.1584158415026</c:v>
                </c:pt>
                <c:pt idx="665">
                  <c:v>6594.0594059405121</c:v>
                </c:pt>
                <c:pt idx="666">
                  <c:v>6603.9603960395216</c:v>
                </c:pt>
                <c:pt idx="667">
                  <c:v>6613.8613861385311</c:v>
                </c:pt>
                <c:pt idx="668">
                  <c:v>6623.7623762375406</c:v>
                </c:pt>
                <c:pt idx="669">
                  <c:v>6633.6633663365501</c:v>
                </c:pt>
                <c:pt idx="670">
                  <c:v>6643.5643564355596</c:v>
                </c:pt>
                <c:pt idx="671">
                  <c:v>6653.4653465345691</c:v>
                </c:pt>
                <c:pt idx="672">
                  <c:v>6663.3663366335786</c:v>
                </c:pt>
                <c:pt idx="673">
                  <c:v>6673.2673267325881</c:v>
                </c:pt>
                <c:pt idx="674">
                  <c:v>6683.1683168315976</c:v>
                </c:pt>
                <c:pt idx="675">
                  <c:v>6693.0693069306071</c:v>
                </c:pt>
                <c:pt idx="676">
                  <c:v>6702.9702970296166</c:v>
                </c:pt>
                <c:pt idx="677">
                  <c:v>6712.8712871286261</c:v>
                </c:pt>
                <c:pt idx="678">
                  <c:v>6722.7722772276356</c:v>
                </c:pt>
                <c:pt idx="679">
                  <c:v>6732.6732673266451</c:v>
                </c:pt>
                <c:pt idx="680">
                  <c:v>6742.5742574256547</c:v>
                </c:pt>
                <c:pt idx="681">
                  <c:v>6752.4752475246642</c:v>
                </c:pt>
                <c:pt idx="682">
                  <c:v>6762.3762376236737</c:v>
                </c:pt>
                <c:pt idx="683">
                  <c:v>6772.2772277226832</c:v>
                </c:pt>
                <c:pt idx="684">
                  <c:v>6782.1782178216927</c:v>
                </c:pt>
                <c:pt idx="685">
                  <c:v>6792.0792079207022</c:v>
                </c:pt>
                <c:pt idx="686">
                  <c:v>6801.9801980197117</c:v>
                </c:pt>
                <c:pt idx="687">
                  <c:v>6811.8811881187212</c:v>
                </c:pt>
                <c:pt idx="688">
                  <c:v>6821.7821782177307</c:v>
                </c:pt>
                <c:pt idx="689">
                  <c:v>6831.6831683167402</c:v>
                </c:pt>
                <c:pt idx="690">
                  <c:v>6841.5841584157497</c:v>
                </c:pt>
                <c:pt idx="691">
                  <c:v>6851.4851485147592</c:v>
                </c:pt>
                <c:pt idx="692">
                  <c:v>6861.3861386137687</c:v>
                </c:pt>
                <c:pt idx="693">
                  <c:v>6871.2871287127782</c:v>
                </c:pt>
                <c:pt idx="694">
                  <c:v>6881.1881188117877</c:v>
                </c:pt>
                <c:pt idx="695">
                  <c:v>6891.0891089107972</c:v>
                </c:pt>
                <c:pt idx="696">
                  <c:v>6900.9900990098067</c:v>
                </c:pt>
                <c:pt idx="697">
                  <c:v>6910.8910891088162</c:v>
                </c:pt>
                <c:pt idx="698">
                  <c:v>6920.7920792078257</c:v>
                </c:pt>
                <c:pt idx="699">
                  <c:v>6930.6930693068352</c:v>
                </c:pt>
                <c:pt idx="700">
                  <c:v>6940.5940594058447</c:v>
                </c:pt>
                <c:pt idx="701">
                  <c:v>6950.4950495048543</c:v>
                </c:pt>
                <c:pt idx="702">
                  <c:v>6960.3960396038638</c:v>
                </c:pt>
                <c:pt idx="703">
                  <c:v>6970.2970297028733</c:v>
                </c:pt>
                <c:pt idx="704">
                  <c:v>6980.1980198018828</c:v>
                </c:pt>
                <c:pt idx="705">
                  <c:v>6990.0990099008923</c:v>
                </c:pt>
                <c:pt idx="706">
                  <c:v>6999.9999999999018</c:v>
                </c:pt>
                <c:pt idx="707">
                  <c:v>7009.9009900989113</c:v>
                </c:pt>
                <c:pt idx="708">
                  <c:v>7019.8019801979208</c:v>
                </c:pt>
                <c:pt idx="709">
                  <c:v>7029.7029702969303</c:v>
                </c:pt>
                <c:pt idx="710">
                  <c:v>7039.6039603959398</c:v>
                </c:pt>
                <c:pt idx="711">
                  <c:v>7049.5049504949493</c:v>
                </c:pt>
                <c:pt idx="712">
                  <c:v>7059.4059405939588</c:v>
                </c:pt>
                <c:pt idx="713">
                  <c:v>7069.3069306929683</c:v>
                </c:pt>
                <c:pt idx="714">
                  <c:v>7079.2079207919778</c:v>
                </c:pt>
                <c:pt idx="715">
                  <c:v>7089.1089108909873</c:v>
                </c:pt>
                <c:pt idx="716">
                  <c:v>7099.0099009899968</c:v>
                </c:pt>
                <c:pt idx="717">
                  <c:v>7108.9108910890063</c:v>
                </c:pt>
                <c:pt idx="718">
                  <c:v>7118.8118811880158</c:v>
                </c:pt>
                <c:pt idx="719">
                  <c:v>7128.7128712870253</c:v>
                </c:pt>
                <c:pt idx="720">
                  <c:v>7138.6138613860348</c:v>
                </c:pt>
                <c:pt idx="721">
                  <c:v>7148.5148514850443</c:v>
                </c:pt>
                <c:pt idx="722">
                  <c:v>7158.4158415840539</c:v>
                </c:pt>
                <c:pt idx="723">
                  <c:v>7168.3168316830634</c:v>
                </c:pt>
                <c:pt idx="724">
                  <c:v>7178.2178217820729</c:v>
                </c:pt>
                <c:pt idx="725">
                  <c:v>7188.1188118810824</c:v>
                </c:pt>
                <c:pt idx="726">
                  <c:v>7198.0198019800919</c:v>
                </c:pt>
                <c:pt idx="727">
                  <c:v>7207.9207920791014</c:v>
                </c:pt>
                <c:pt idx="728">
                  <c:v>7217.8217821781109</c:v>
                </c:pt>
                <c:pt idx="729">
                  <c:v>7227.7227722771204</c:v>
                </c:pt>
                <c:pt idx="730">
                  <c:v>7237.6237623761299</c:v>
                </c:pt>
                <c:pt idx="731">
                  <c:v>7247.5247524751394</c:v>
                </c:pt>
                <c:pt idx="732">
                  <c:v>7257.4257425741489</c:v>
                </c:pt>
                <c:pt idx="733">
                  <c:v>7267.3267326731584</c:v>
                </c:pt>
                <c:pt idx="734">
                  <c:v>7277.2277227721679</c:v>
                </c:pt>
                <c:pt idx="735">
                  <c:v>7287.1287128711774</c:v>
                </c:pt>
                <c:pt idx="736">
                  <c:v>7297.0297029701869</c:v>
                </c:pt>
                <c:pt idx="737">
                  <c:v>7306.9306930691964</c:v>
                </c:pt>
                <c:pt idx="738">
                  <c:v>7316.8316831682059</c:v>
                </c:pt>
                <c:pt idx="739">
                  <c:v>7326.7326732672154</c:v>
                </c:pt>
                <c:pt idx="740">
                  <c:v>7336.6336633662249</c:v>
                </c:pt>
                <c:pt idx="741">
                  <c:v>7346.5346534652344</c:v>
                </c:pt>
                <c:pt idx="742">
                  <c:v>7356.4356435642439</c:v>
                </c:pt>
                <c:pt idx="743">
                  <c:v>7366.3366336632535</c:v>
                </c:pt>
                <c:pt idx="744">
                  <c:v>7376.237623762263</c:v>
                </c:pt>
                <c:pt idx="745">
                  <c:v>7386.1386138612725</c:v>
                </c:pt>
                <c:pt idx="746">
                  <c:v>7396.039603960282</c:v>
                </c:pt>
                <c:pt idx="747">
                  <c:v>7405.9405940592915</c:v>
                </c:pt>
                <c:pt idx="748">
                  <c:v>7415.841584158301</c:v>
                </c:pt>
                <c:pt idx="749">
                  <c:v>7425.7425742573105</c:v>
                </c:pt>
                <c:pt idx="750">
                  <c:v>7435.64356435632</c:v>
                </c:pt>
                <c:pt idx="751">
                  <c:v>7445.5445544553295</c:v>
                </c:pt>
                <c:pt idx="752">
                  <c:v>7455.445544554339</c:v>
                </c:pt>
                <c:pt idx="753">
                  <c:v>7465.3465346533485</c:v>
                </c:pt>
                <c:pt idx="754">
                  <c:v>7475.247524752358</c:v>
                </c:pt>
                <c:pt idx="755">
                  <c:v>7485.1485148513675</c:v>
                </c:pt>
                <c:pt idx="756">
                  <c:v>7495.049504950377</c:v>
                </c:pt>
                <c:pt idx="757">
                  <c:v>7504.9504950493865</c:v>
                </c:pt>
                <c:pt idx="758">
                  <c:v>7514.851485148396</c:v>
                </c:pt>
                <c:pt idx="759">
                  <c:v>7524.7524752474055</c:v>
                </c:pt>
                <c:pt idx="760">
                  <c:v>7534.653465346415</c:v>
                </c:pt>
                <c:pt idx="761">
                  <c:v>7544.5544554454245</c:v>
                </c:pt>
                <c:pt idx="762">
                  <c:v>7554.455445544434</c:v>
                </c:pt>
                <c:pt idx="763">
                  <c:v>7564.3564356434435</c:v>
                </c:pt>
                <c:pt idx="764">
                  <c:v>7574.2574257424531</c:v>
                </c:pt>
                <c:pt idx="765">
                  <c:v>7584.1584158414626</c:v>
                </c:pt>
                <c:pt idx="766">
                  <c:v>7594.0594059404721</c:v>
                </c:pt>
                <c:pt idx="767">
                  <c:v>7603.9603960394816</c:v>
                </c:pt>
                <c:pt idx="768">
                  <c:v>7613.8613861384911</c:v>
                </c:pt>
                <c:pt idx="769">
                  <c:v>7623.7623762375006</c:v>
                </c:pt>
                <c:pt idx="770">
                  <c:v>7633.6633663365101</c:v>
                </c:pt>
                <c:pt idx="771">
                  <c:v>7643.5643564355196</c:v>
                </c:pt>
                <c:pt idx="772">
                  <c:v>7653.4653465345291</c:v>
                </c:pt>
                <c:pt idx="773">
                  <c:v>7663.3663366335386</c:v>
                </c:pt>
                <c:pt idx="774">
                  <c:v>7673.2673267325481</c:v>
                </c:pt>
                <c:pt idx="775">
                  <c:v>7683.1683168315576</c:v>
                </c:pt>
                <c:pt idx="776">
                  <c:v>7693.0693069305671</c:v>
                </c:pt>
                <c:pt idx="777">
                  <c:v>7702.9702970295766</c:v>
                </c:pt>
                <c:pt idx="778">
                  <c:v>7712.8712871285861</c:v>
                </c:pt>
                <c:pt idx="779">
                  <c:v>7722.7722772275956</c:v>
                </c:pt>
                <c:pt idx="780">
                  <c:v>7732.6732673266051</c:v>
                </c:pt>
                <c:pt idx="781">
                  <c:v>7742.5742574256146</c:v>
                </c:pt>
                <c:pt idx="782">
                  <c:v>7752.4752475246241</c:v>
                </c:pt>
                <c:pt idx="783">
                  <c:v>7762.3762376236336</c:v>
                </c:pt>
                <c:pt idx="784">
                  <c:v>7772.2772277226431</c:v>
                </c:pt>
                <c:pt idx="785">
                  <c:v>7782.1782178216527</c:v>
                </c:pt>
                <c:pt idx="786">
                  <c:v>7792.0792079206622</c:v>
                </c:pt>
                <c:pt idx="787">
                  <c:v>7801.9801980196717</c:v>
                </c:pt>
                <c:pt idx="788">
                  <c:v>7811.8811881186812</c:v>
                </c:pt>
                <c:pt idx="789">
                  <c:v>7821.7821782176907</c:v>
                </c:pt>
                <c:pt idx="790">
                  <c:v>7831.6831683167002</c:v>
                </c:pt>
                <c:pt idx="791">
                  <c:v>7841.5841584157097</c:v>
                </c:pt>
                <c:pt idx="792">
                  <c:v>7851.4851485147192</c:v>
                </c:pt>
                <c:pt idx="793">
                  <c:v>7861.3861386137287</c:v>
                </c:pt>
                <c:pt idx="794">
                  <c:v>7871.2871287127382</c:v>
                </c:pt>
                <c:pt idx="795">
                  <c:v>7881.1881188117477</c:v>
                </c:pt>
                <c:pt idx="796">
                  <c:v>7891.0891089107572</c:v>
                </c:pt>
                <c:pt idx="797">
                  <c:v>7900.9900990097667</c:v>
                </c:pt>
                <c:pt idx="798">
                  <c:v>7910.8910891087762</c:v>
                </c:pt>
                <c:pt idx="799">
                  <c:v>7920.7920792077857</c:v>
                </c:pt>
                <c:pt idx="800">
                  <c:v>7930.6930693067952</c:v>
                </c:pt>
                <c:pt idx="801">
                  <c:v>7940.5940594058047</c:v>
                </c:pt>
                <c:pt idx="802">
                  <c:v>7950.4950495048142</c:v>
                </c:pt>
                <c:pt idx="803">
                  <c:v>7960.3960396038237</c:v>
                </c:pt>
                <c:pt idx="804">
                  <c:v>7970.2970297028332</c:v>
                </c:pt>
                <c:pt idx="805">
                  <c:v>7980.1980198018427</c:v>
                </c:pt>
                <c:pt idx="806">
                  <c:v>7990.0990099008523</c:v>
                </c:pt>
                <c:pt idx="807">
                  <c:v>7999.9999999998618</c:v>
                </c:pt>
                <c:pt idx="808">
                  <c:v>8009.9009900988713</c:v>
                </c:pt>
                <c:pt idx="809">
                  <c:v>8019.8019801978808</c:v>
                </c:pt>
                <c:pt idx="810">
                  <c:v>8029.7029702968903</c:v>
                </c:pt>
                <c:pt idx="811">
                  <c:v>8039.6039603958998</c:v>
                </c:pt>
                <c:pt idx="812">
                  <c:v>8049.5049504949093</c:v>
                </c:pt>
                <c:pt idx="813">
                  <c:v>8059.4059405939188</c:v>
                </c:pt>
                <c:pt idx="814">
                  <c:v>8069.3069306929283</c:v>
                </c:pt>
                <c:pt idx="815">
                  <c:v>8079.2079207919378</c:v>
                </c:pt>
                <c:pt idx="816">
                  <c:v>8089.1089108909473</c:v>
                </c:pt>
                <c:pt idx="817">
                  <c:v>8099.0099009899568</c:v>
                </c:pt>
                <c:pt idx="818">
                  <c:v>8108.9108910889663</c:v>
                </c:pt>
                <c:pt idx="819">
                  <c:v>8118.8118811879758</c:v>
                </c:pt>
                <c:pt idx="820">
                  <c:v>8128.7128712869853</c:v>
                </c:pt>
                <c:pt idx="821">
                  <c:v>8138.6138613859948</c:v>
                </c:pt>
                <c:pt idx="822">
                  <c:v>8148.5148514850043</c:v>
                </c:pt>
                <c:pt idx="823">
                  <c:v>8158.4158415840138</c:v>
                </c:pt>
                <c:pt idx="824">
                  <c:v>8168.3168316830233</c:v>
                </c:pt>
                <c:pt idx="825">
                  <c:v>8178.2178217820328</c:v>
                </c:pt>
                <c:pt idx="826">
                  <c:v>8188.1188118810423</c:v>
                </c:pt>
                <c:pt idx="827">
                  <c:v>8198.0198019800519</c:v>
                </c:pt>
                <c:pt idx="828">
                  <c:v>8207.9207920790614</c:v>
                </c:pt>
                <c:pt idx="829">
                  <c:v>8217.8217821780709</c:v>
                </c:pt>
                <c:pt idx="830">
                  <c:v>8227.7227722770804</c:v>
                </c:pt>
                <c:pt idx="831">
                  <c:v>8237.6237623760899</c:v>
                </c:pt>
                <c:pt idx="832">
                  <c:v>8247.5247524750994</c:v>
                </c:pt>
                <c:pt idx="833">
                  <c:v>8257.4257425741089</c:v>
                </c:pt>
                <c:pt idx="834">
                  <c:v>8267.3267326731184</c:v>
                </c:pt>
                <c:pt idx="835">
                  <c:v>8277.2277227721279</c:v>
                </c:pt>
                <c:pt idx="836">
                  <c:v>8287.1287128711374</c:v>
                </c:pt>
                <c:pt idx="837">
                  <c:v>8297.0297029701469</c:v>
                </c:pt>
                <c:pt idx="838">
                  <c:v>8306.9306930691564</c:v>
                </c:pt>
                <c:pt idx="839">
                  <c:v>8316.8316831681659</c:v>
                </c:pt>
                <c:pt idx="840">
                  <c:v>8326.7326732671754</c:v>
                </c:pt>
                <c:pt idx="841">
                  <c:v>8336.6336633661849</c:v>
                </c:pt>
                <c:pt idx="842">
                  <c:v>8346.5346534651944</c:v>
                </c:pt>
                <c:pt idx="843">
                  <c:v>8356.4356435642039</c:v>
                </c:pt>
                <c:pt idx="844">
                  <c:v>8366.3366336632134</c:v>
                </c:pt>
                <c:pt idx="845">
                  <c:v>8376.2376237622229</c:v>
                </c:pt>
                <c:pt idx="846">
                  <c:v>8386.1386138612324</c:v>
                </c:pt>
                <c:pt idx="847">
                  <c:v>8396.0396039602419</c:v>
                </c:pt>
                <c:pt idx="848">
                  <c:v>8405.9405940592515</c:v>
                </c:pt>
                <c:pt idx="849">
                  <c:v>8415.841584158261</c:v>
                </c:pt>
                <c:pt idx="850">
                  <c:v>8425.7425742572705</c:v>
                </c:pt>
                <c:pt idx="851">
                  <c:v>8435.64356435628</c:v>
                </c:pt>
                <c:pt idx="852">
                  <c:v>8445.5445544552895</c:v>
                </c:pt>
                <c:pt idx="853">
                  <c:v>8455.445544554299</c:v>
                </c:pt>
                <c:pt idx="854">
                  <c:v>8465.3465346533085</c:v>
                </c:pt>
                <c:pt idx="855">
                  <c:v>8475.247524752318</c:v>
                </c:pt>
                <c:pt idx="856">
                  <c:v>8485.1485148513275</c:v>
                </c:pt>
                <c:pt idx="857">
                  <c:v>8495.049504950337</c:v>
                </c:pt>
                <c:pt idx="858">
                  <c:v>8504.9504950493465</c:v>
                </c:pt>
                <c:pt idx="859">
                  <c:v>8514.851485148356</c:v>
                </c:pt>
                <c:pt idx="860">
                  <c:v>8524.7524752473655</c:v>
                </c:pt>
                <c:pt idx="861">
                  <c:v>8534.653465346375</c:v>
                </c:pt>
                <c:pt idx="862">
                  <c:v>8544.5544554453845</c:v>
                </c:pt>
                <c:pt idx="863">
                  <c:v>8554.455445544394</c:v>
                </c:pt>
                <c:pt idx="864">
                  <c:v>8564.3564356434035</c:v>
                </c:pt>
                <c:pt idx="865">
                  <c:v>8574.257425742413</c:v>
                </c:pt>
                <c:pt idx="866">
                  <c:v>8584.1584158414225</c:v>
                </c:pt>
                <c:pt idx="867">
                  <c:v>8594.059405940432</c:v>
                </c:pt>
                <c:pt idx="868">
                  <c:v>8603.9603960394415</c:v>
                </c:pt>
                <c:pt idx="869">
                  <c:v>8613.8613861384511</c:v>
                </c:pt>
                <c:pt idx="870">
                  <c:v>8623.7623762374606</c:v>
                </c:pt>
                <c:pt idx="871">
                  <c:v>8633.6633663364701</c:v>
                </c:pt>
                <c:pt idx="872">
                  <c:v>8643.5643564354796</c:v>
                </c:pt>
                <c:pt idx="873">
                  <c:v>8653.4653465344891</c:v>
                </c:pt>
                <c:pt idx="874">
                  <c:v>8663.3663366334986</c:v>
                </c:pt>
                <c:pt idx="875">
                  <c:v>8673.2673267325081</c:v>
                </c:pt>
                <c:pt idx="876">
                  <c:v>8683.1683168315176</c:v>
                </c:pt>
                <c:pt idx="877">
                  <c:v>8693.0693069305271</c:v>
                </c:pt>
                <c:pt idx="878">
                  <c:v>8702.9702970295366</c:v>
                </c:pt>
                <c:pt idx="879">
                  <c:v>8712.8712871285461</c:v>
                </c:pt>
                <c:pt idx="880">
                  <c:v>8722.7722772275556</c:v>
                </c:pt>
                <c:pt idx="881">
                  <c:v>8732.6732673265651</c:v>
                </c:pt>
                <c:pt idx="882">
                  <c:v>8742.5742574255746</c:v>
                </c:pt>
                <c:pt idx="883">
                  <c:v>8752.4752475245841</c:v>
                </c:pt>
                <c:pt idx="884">
                  <c:v>8762.3762376235936</c:v>
                </c:pt>
                <c:pt idx="885">
                  <c:v>8772.2772277226031</c:v>
                </c:pt>
                <c:pt idx="886">
                  <c:v>8782.1782178216126</c:v>
                </c:pt>
                <c:pt idx="887">
                  <c:v>8792.0792079206221</c:v>
                </c:pt>
                <c:pt idx="888">
                  <c:v>8801.9801980196316</c:v>
                </c:pt>
                <c:pt idx="889">
                  <c:v>8811.8811881186411</c:v>
                </c:pt>
                <c:pt idx="890">
                  <c:v>8821.7821782176507</c:v>
                </c:pt>
                <c:pt idx="891">
                  <c:v>8831.6831683166602</c:v>
                </c:pt>
                <c:pt idx="892">
                  <c:v>8841.5841584156697</c:v>
                </c:pt>
                <c:pt idx="893">
                  <c:v>8851.4851485146792</c:v>
                </c:pt>
                <c:pt idx="894">
                  <c:v>8861.3861386136887</c:v>
                </c:pt>
                <c:pt idx="895">
                  <c:v>8871.2871287126982</c:v>
                </c:pt>
                <c:pt idx="896">
                  <c:v>8881.1881188117077</c:v>
                </c:pt>
                <c:pt idx="897">
                  <c:v>8891.0891089107172</c:v>
                </c:pt>
                <c:pt idx="898">
                  <c:v>8900.9900990097267</c:v>
                </c:pt>
                <c:pt idx="899">
                  <c:v>8910.8910891087362</c:v>
                </c:pt>
                <c:pt idx="900">
                  <c:v>8920.7920792077457</c:v>
                </c:pt>
                <c:pt idx="901">
                  <c:v>8930.6930693067552</c:v>
                </c:pt>
                <c:pt idx="902">
                  <c:v>8940.5940594057647</c:v>
                </c:pt>
                <c:pt idx="903">
                  <c:v>8950.4950495047742</c:v>
                </c:pt>
                <c:pt idx="904">
                  <c:v>8960.3960396037837</c:v>
                </c:pt>
                <c:pt idx="905">
                  <c:v>8970.2970297027932</c:v>
                </c:pt>
                <c:pt idx="906">
                  <c:v>8980.1980198018027</c:v>
                </c:pt>
                <c:pt idx="907">
                  <c:v>8990.0990099008122</c:v>
                </c:pt>
                <c:pt idx="908">
                  <c:v>8999.9999999998217</c:v>
                </c:pt>
                <c:pt idx="909">
                  <c:v>9009.9009900988312</c:v>
                </c:pt>
                <c:pt idx="910">
                  <c:v>9019.8019801978407</c:v>
                </c:pt>
                <c:pt idx="911">
                  <c:v>9029.7029702968503</c:v>
                </c:pt>
                <c:pt idx="912">
                  <c:v>9039.6039603958598</c:v>
                </c:pt>
                <c:pt idx="913">
                  <c:v>9049.5049504948693</c:v>
                </c:pt>
                <c:pt idx="914">
                  <c:v>9059.4059405938788</c:v>
                </c:pt>
                <c:pt idx="915">
                  <c:v>9069.3069306928883</c:v>
                </c:pt>
                <c:pt idx="916">
                  <c:v>9079.2079207918978</c:v>
                </c:pt>
                <c:pt idx="917">
                  <c:v>9089.1089108909073</c:v>
                </c:pt>
                <c:pt idx="918">
                  <c:v>9099.0099009899168</c:v>
                </c:pt>
                <c:pt idx="919">
                  <c:v>9108.9108910889263</c:v>
                </c:pt>
                <c:pt idx="920">
                  <c:v>9118.8118811879358</c:v>
                </c:pt>
                <c:pt idx="921">
                  <c:v>9128.7128712869453</c:v>
                </c:pt>
                <c:pt idx="922">
                  <c:v>9138.6138613859548</c:v>
                </c:pt>
                <c:pt idx="923">
                  <c:v>9148.5148514849643</c:v>
                </c:pt>
                <c:pt idx="924">
                  <c:v>9158.4158415839738</c:v>
                </c:pt>
                <c:pt idx="925">
                  <c:v>9168.3168316829833</c:v>
                </c:pt>
                <c:pt idx="926">
                  <c:v>9178.2178217819928</c:v>
                </c:pt>
                <c:pt idx="927">
                  <c:v>9188.1188118810023</c:v>
                </c:pt>
                <c:pt idx="928">
                  <c:v>9198.0198019800118</c:v>
                </c:pt>
                <c:pt idx="929">
                  <c:v>9207.9207920790213</c:v>
                </c:pt>
                <c:pt idx="930">
                  <c:v>9217.8217821780308</c:v>
                </c:pt>
                <c:pt idx="931">
                  <c:v>9227.7227722770403</c:v>
                </c:pt>
                <c:pt idx="932">
                  <c:v>9237.6237623760499</c:v>
                </c:pt>
                <c:pt idx="933">
                  <c:v>9247.5247524750594</c:v>
                </c:pt>
                <c:pt idx="934">
                  <c:v>9257.4257425740689</c:v>
                </c:pt>
                <c:pt idx="935">
                  <c:v>9267.3267326730784</c:v>
                </c:pt>
                <c:pt idx="936">
                  <c:v>9277.2277227720879</c:v>
                </c:pt>
                <c:pt idx="937">
                  <c:v>9287.1287128710974</c:v>
                </c:pt>
                <c:pt idx="938">
                  <c:v>9297.0297029701069</c:v>
                </c:pt>
                <c:pt idx="939">
                  <c:v>9306.9306930691164</c:v>
                </c:pt>
                <c:pt idx="940">
                  <c:v>9316.8316831681259</c:v>
                </c:pt>
                <c:pt idx="941">
                  <c:v>9326.7326732671354</c:v>
                </c:pt>
                <c:pt idx="942">
                  <c:v>9336.6336633661449</c:v>
                </c:pt>
                <c:pt idx="943">
                  <c:v>9346.5346534651544</c:v>
                </c:pt>
                <c:pt idx="944">
                  <c:v>9356.4356435641639</c:v>
                </c:pt>
                <c:pt idx="945">
                  <c:v>9366.3366336631734</c:v>
                </c:pt>
                <c:pt idx="946">
                  <c:v>9376.2376237621829</c:v>
                </c:pt>
                <c:pt idx="947">
                  <c:v>9386.1386138611924</c:v>
                </c:pt>
                <c:pt idx="948">
                  <c:v>9396.0396039602019</c:v>
                </c:pt>
                <c:pt idx="949">
                  <c:v>9405.9405940592114</c:v>
                </c:pt>
                <c:pt idx="950">
                  <c:v>9415.8415841582209</c:v>
                </c:pt>
                <c:pt idx="951">
                  <c:v>9425.7425742572304</c:v>
                </c:pt>
                <c:pt idx="952">
                  <c:v>9435.6435643562399</c:v>
                </c:pt>
                <c:pt idx="953">
                  <c:v>9445.5445544552495</c:v>
                </c:pt>
                <c:pt idx="954">
                  <c:v>9455.445544554259</c:v>
                </c:pt>
                <c:pt idx="955">
                  <c:v>9465.3465346532685</c:v>
                </c:pt>
                <c:pt idx="956">
                  <c:v>9475.247524752278</c:v>
                </c:pt>
                <c:pt idx="957">
                  <c:v>9485.1485148512875</c:v>
                </c:pt>
                <c:pt idx="958">
                  <c:v>9495.049504950297</c:v>
                </c:pt>
                <c:pt idx="959">
                  <c:v>9504.9504950493065</c:v>
                </c:pt>
                <c:pt idx="960">
                  <c:v>9514.851485148316</c:v>
                </c:pt>
                <c:pt idx="961">
                  <c:v>9524.7524752473255</c:v>
                </c:pt>
                <c:pt idx="962">
                  <c:v>9534.653465346335</c:v>
                </c:pt>
                <c:pt idx="963">
                  <c:v>9544.5544554453445</c:v>
                </c:pt>
                <c:pt idx="964">
                  <c:v>9554.455445544354</c:v>
                </c:pt>
                <c:pt idx="965">
                  <c:v>9564.3564356433635</c:v>
                </c:pt>
                <c:pt idx="966">
                  <c:v>9574.257425742373</c:v>
                </c:pt>
                <c:pt idx="967">
                  <c:v>9584.1584158413825</c:v>
                </c:pt>
                <c:pt idx="968">
                  <c:v>9594.059405940392</c:v>
                </c:pt>
                <c:pt idx="969">
                  <c:v>9603.9603960394015</c:v>
                </c:pt>
                <c:pt idx="970">
                  <c:v>9613.861386138411</c:v>
                </c:pt>
                <c:pt idx="971">
                  <c:v>9623.7623762374205</c:v>
                </c:pt>
                <c:pt idx="972">
                  <c:v>9633.66336633643</c:v>
                </c:pt>
                <c:pt idx="973">
                  <c:v>9643.5643564354395</c:v>
                </c:pt>
                <c:pt idx="974">
                  <c:v>9653.4653465344491</c:v>
                </c:pt>
                <c:pt idx="975">
                  <c:v>9663.3663366334586</c:v>
                </c:pt>
                <c:pt idx="976">
                  <c:v>9673.2673267324681</c:v>
                </c:pt>
                <c:pt idx="977">
                  <c:v>9683.1683168314776</c:v>
                </c:pt>
                <c:pt idx="978">
                  <c:v>9693.0693069304871</c:v>
                </c:pt>
                <c:pt idx="979">
                  <c:v>9702.9702970294966</c:v>
                </c:pt>
                <c:pt idx="980">
                  <c:v>9712.8712871285061</c:v>
                </c:pt>
                <c:pt idx="981">
                  <c:v>9722.7722772275156</c:v>
                </c:pt>
                <c:pt idx="982">
                  <c:v>9732.6732673265251</c:v>
                </c:pt>
                <c:pt idx="983">
                  <c:v>9742.5742574255346</c:v>
                </c:pt>
                <c:pt idx="984">
                  <c:v>9752.4752475245441</c:v>
                </c:pt>
                <c:pt idx="985">
                  <c:v>9762.3762376235536</c:v>
                </c:pt>
                <c:pt idx="986">
                  <c:v>9772.2772277225631</c:v>
                </c:pt>
                <c:pt idx="987">
                  <c:v>9782.1782178215726</c:v>
                </c:pt>
                <c:pt idx="988">
                  <c:v>9792.0792079205821</c:v>
                </c:pt>
                <c:pt idx="989">
                  <c:v>9801.9801980195916</c:v>
                </c:pt>
                <c:pt idx="990">
                  <c:v>9811.8811881186011</c:v>
                </c:pt>
                <c:pt idx="991">
                  <c:v>9821.7821782176106</c:v>
                </c:pt>
                <c:pt idx="992">
                  <c:v>9831.6831683166201</c:v>
                </c:pt>
                <c:pt idx="993">
                  <c:v>9841.5841584156296</c:v>
                </c:pt>
                <c:pt idx="994">
                  <c:v>9851.4851485146391</c:v>
                </c:pt>
                <c:pt idx="995">
                  <c:v>9861.3861386136487</c:v>
                </c:pt>
                <c:pt idx="996">
                  <c:v>9871.2871287126582</c:v>
                </c:pt>
                <c:pt idx="997">
                  <c:v>9881.1881188116677</c:v>
                </c:pt>
                <c:pt idx="998">
                  <c:v>9891.0891089106772</c:v>
                </c:pt>
                <c:pt idx="999">
                  <c:v>9900.9900990096867</c:v>
                </c:pt>
                <c:pt idx="1000">
                  <c:v>9910.8910891086962</c:v>
                </c:pt>
                <c:pt idx="1001">
                  <c:v>9920.7920792077057</c:v>
                </c:pt>
                <c:pt idx="1002">
                  <c:v>9930.6930693067152</c:v>
                </c:pt>
                <c:pt idx="1003">
                  <c:v>9940.5940594057247</c:v>
                </c:pt>
                <c:pt idx="1004">
                  <c:v>9950.4950495047342</c:v>
                </c:pt>
                <c:pt idx="1005">
                  <c:v>9960.3960396037437</c:v>
                </c:pt>
                <c:pt idx="1006">
                  <c:v>9970.2970297027532</c:v>
                </c:pt>
                <c:pt idx="1007">
                  <c:v>9980.1980198017627</c:v>
                </c:pt>
                <c:pt idx="1008">
                  <c:v>9990.0990099007722</c:v>
                </c:pt>
                <c:pt idx="1009">
                  <c:v>9999.9999999997817</c:v>
                </c:pt>
                <c:pt idx="1010">
                  <c:v>10009.900990098791</c:v>
                </c:pt>
                <c:pt idx="1011">
                  <c:v>10019.801980197801</c:v>
                </c:pt>
                <c:pt idx="1012">
                  <c:v>10029.70297029681</c:v>
                </c:pt>
                <c:pt idx="1013">
                  <c:v>10039.60396039582</c:v>
                </c:pt>
                <c:pt idx="1014">
                  <c:v>10049.504950494829</c:v>
                </c:pt>
                <c:pt idx="1015">
                  <c:v>10059.405940593839</c:v>
                </c:pt>
                <c:pt idx="1016">
                  <c:v>10069.306930692848</c:v>
                </c:pt>
                <c:pt idx="1017">
                  <c:v>10079.207920791858</c:v>
                </c:pt>
                <c:pt idx="1018">
                  <c:v>10089.108910890867</c:v>
                </c:pt>
                <c:pt idx="1019">
                  <c:v>10099.009900989877</c:v>
                </c:pt>
                <c:pt idx="1020">
                  <c:v>10108.910891088886</c:v>
                </c:pt>
                <c:pt idx="1021">
                  <c:v>10118.811881187896</c:v>
                </c:pt>
                <c:pt idx="1022">
                  <c:v>10128.712871286905</c:v>
                </c:pt>
                <c:pt idx="1023">
                  <c:v>10138.613861385915</c:v>
                </c:pt>
                <c:pt idx="1024">
                  <c:v>10148.514851484924</c:v>
                </c:pt>
                <c:pt idx="1025">
                  <c:v>10158.415841583934</c:v>
                </c:pt>
                <c:pt idx="1026">
                  <c:v>10168.316831682943</c:v>
                </c:pt>
                <c:pt idx="1027">
                  <c:v>10178.217821781953</c:v>
                </c:pt>
                <c:pt idx="1028">
                  <c:v>10188.118811880962</c:v>
                </c:pt>
                <c:pt idx="1029">
                  <c:v>10198.019801979972</c:v>
                </c:pt>
                <c:pt idx="1030">
                  <c:v>10207.920792078981</c:v>
                </c:pt>
                <c:pt idx="1031">
                  <c:v>10217.821782177991</c:v>
                </c:pt>
                <c:pt idx="1032">
                  <c:v>10227.722772277</c:v>
                </c:pt>
                <c:pt idx="1033">
                  <c:v>10237.62376237601</c:v>
                </c:pt>
                <c:pt idx="1034">
                  <c:v>10247.524752475019</c:v>
                </c:pt>
                <c:pt idx="1035">
                  <c:v>10257.425742574029</c:v>
                </c:pt>
                <c:pt idx="1036">
                  <c:v>10267.326732673038</c:v>
                </c:pt>
                <c:pt idx="1037">
                  <c:v>10277.227722772048</c:v>
                </c:pt>
                <c:pt idx="1038">
                  <c:v>10287.128712871057</c:v>
                </c:pt>
                <c:pt idx="1039">
                  <c:v>10297.029702970067</c:v>
                </c:pt>
                <c:pt idx="1040">
                  <c:v>10306.930693069076</c:v>
                </c:pt>
                <c:pt idx="1041">
                  <c:v>10316.831683168086</c:v>
                </c:pt>
                <c:pt idx="1042">
                  <c:v>10326.732673267095</c:v>
                </c:pt>
                <c:pt idx="1043">
                  <c:v>10336.633663366105</c:v>
                </c:pt>
                <c:pt idx="1044">
                  <c:v>10346.534653465114</c:v>
                </c:pt>
                <c:pt idx="1045">
                  <c:v>10356.435643564124</c:v>
                </c:pt>
                <c:pt idx="1046">
                  <c:v>10366.336633663133</c:v>
                </c:pt>
                <c:pt idx="1047">
                  <c:v>10376.237623762143</c:v>
                </c:pt>
                <c:pt idx="1048">
                  <c:v>10386.138613861152</c:v>
                </c:pt>
                <c:pt idx="1049">
                  <c:v>10396.039603960162</c:v>
                </c:pt>
                <c:pt idx="1050">
                  <c:v>10405.940594059171</c:v>
                </c:pt>
                <c:pt idx="1051">
                  <c:v>10415.841584158181</c:v>
                </c:pt>
                <c:pt idx="1052">
                  <c:v>10425.74257425719</c:v>
                </c:pt>
                <c:pt idx="1053">
                  <c:v>10435.6435643562</c:v>
                </c:pt>
                <c:pt idx="1054">
                  <c:v>10445.544554455209</c:v>
                </c:pt>
                <c:pt idx="1055">
                  <c:v>10455.445544554219</c:v>
                </c:pt>
                <c:pt idx="1056">
                  <c:v>10465.346534653228</c:v>
                </c:pt>
                <c:pt idx="1057">
                  <c:v>10475.247524752238</c:v>
                </c:pt>
                <c:pt idx="1058">
                  <c:v>10485.148514851247</c:v>
                </c:pt>
                <c:pt idx="1059">
                  <c:v>10495.049504950257</c:v>
                </c:pt>
                <c:pt idx="1060">
                  <c:v>10504.950495049266</c:v>
                </c:pt>
                <c:pt idx="1061">
                  <c:v>10514.851485148276</c:v>
                </c:pt>
                <c:pt idx="1062">
                  <c:v>10524.752475247285</c:v>
                </c:pt>
                <c:pt idx="1063">
                  <c:v>10534.653465346295</c:v>
                </c:pt>
                <c:pt idx="1064">
                  <c:v>10544.554455445304</c:v>
                </c:pt>
                <c:pt idx="1065">
                  <c:v>10554.455445544314</c:v>
                </c:pt>
                <c:pt idx="1066">
                  <c:v>10564.356435643323</c:v>
                </c:pt>
                <c:pt idx="1067">
                  <c:v>10574.257425742333</c:v>
                </c:pt>
                <c:pt idx="1068">
                  <c:v>10584.158415841343</c:v>
                </c:pt>
                <c:pt idx="1069">
                  <c:v>10594.059405940352</c:v>
                </c:pt>
                <c:pt idx="1070">
                  <c:v>10603.960396039362</c:v>
                </c:pt>
                <c:pt idx="1071">
                  <c:v>10613.861386138371</c:v>
                </c:pt>
                <c:pt idx="1072">
                  <c:v>10623.762376237381</c:v>
                </c:pt>
                <c:pt idx="1073">
                  <c:v>10633.66336633639</c:v>
                </c:pt>
                <c:pt idx="1074">
                  <c:v>10643.5643564354</c:v>
                </c:pt>
                <c:pt idx="1075">
                  <c:v>10653.465346534409</c:v>
                </c:pt>
                <c:pt idx="1076">
                  <c:v>10663.366336633419</c:v>
                </c:pt>
                <c:pt idx="1077">
                  <c:v>10673.267326732428</c:v>
                </c:pt>
                <c:pt idx="1078">
                  <c:v>10683.168316831438</c:v>
                </c:pt>
                <c:pt idx="1079">
                  <c:v>10693.069306930447</c:v>
                </c:pt>
                <c:pt idx="1080">
                  <c:v>10702.970297029457</c:v>
                </c:pt>
                <c:pt idx="1081">
                  <c:v>10712.871287128466</c:v>
                </c:pt>
                <c:pt idx="1082">
                  <c:v>10722.772277227476</c:v>
                </c:pt>
                <c:pt idx="1083">
                  <c:v>10732.673267326485</c:v>
                </c:pt>
                <c:pt idx="1084">
                  <c:v>10742.574257425495</c:v>
                </c:pt>
                <c:pt idx="1085">
                  <c:v>10752.475247524504</c:v>
                </c:pt>
                <c:pt idx="1086">
                  <c:v>10762.376237623514</c:v>
                </c:pt>
                <c:pt idx="1087">
                  <c:v>10772.277227722523</c:v>
                </c:pt>
                <c:pt idx="1088">
                  <c:v>10782.178217821533</c:v>
                </c:pt>
                <c:pt idx="1089">
                  <c:v>10792.079207920542</c:v>
                </c:pt>
                <c:pt idx="1090">
                  <c:v>10801.980198019552</c:v>
                </c:pt>
                <c:pt idx="1091">
                  <c:v>10811.881188118561</c:v>
                </c:pt>
                <c:pt idx="1092">
                  <c:v>10821.782178217571</c:v>
                </c:pt>
                <c:pt idx="1093">
                  <c:v>10831.68316831658</c:v>
                </c:pt>
                <c:pt idx="1094">
                  <c:v>10841.58415841559</c:v>
                </c:pt>
                <c:pt idx="1095">
                  <c:v>10851.485148514599</c:v>
                </c:pt>
                <c:pt idx="1096">
                  <c:v>10861.386138613609</c:v>
                </c:pt>
                <c:pt idx="1097">
                  <c:v>10871.287128712618</c:v>
                </c:pt>
                <c:pt idx="1098">
                  <c:v>10881.188118811628</c:v>
                </c:pt>
                <c:pt idx="1099">
                  <c:v>10891.089108910637</c:v>
                </c:pt>
                <c:pt idx="1100">
                  <c:v>10900.990099009647</c:v>
                </c:pt>
                <c:pt idx="1101">
                  <c:v>10910.891089108656</c:v>
                </c:pt>
                <c:pt idx="1102">
                  <c:v>10920.792079207666</c:v>
                </c:pt>
                <c:pt idx="1103">
                  <c:v>10930.693069306675</c:v>
                </c:pt>
                <c:pt idx="1104">
                  <c:v>10940.594059405685</c:v>
                </c:pt>
                <c:pt idx="1105">
                  <c:v>10950.495049504694</c:v>
                </c:pt>
                <c:pt idx="1106">
                  <c:v>10960.396039603704</c:v>
                </c:pt>
                <c:pt idx="1107">
                  <c:v>10970.297029702713</c:v>
                </c:pt>
                <c:pt idx="1108">
                  <c:v>10980.198019801723</c:v>
                </c:pt>
                <c:pt idx="1109">
                  <c:v>10990.099009900732</c:v>
                </c:pt>
                <c:pt idx="1110">
                  <c:v>10999.999999999742</c:v>
                </c:pt>
                <c:pt idx="1111">
                  <c:v>11009.900990098751</c:v>
                </c:pt>
                <c:pt idx="1112">
                  <c:v>11019.801980197761</c:v>
                </c:pt>
                <c:pt idx="1113">
                  <c:v>11029.70297029677</c:v>
                </c:pt>
                <c:pt idx="1114">
                  <c:v>11039.60396039578</c:v>
                </c:pt>
                <c:pt idx="1115">
                  <c:v>11049.504950494789</c:v>
                </c:pt>
                <c:pt idx="1116">
                  <c:v>11059.405940593799</c:v>
                </c:pt>
                <c:pt idx="1117">
                  <c:v>11069.306930692808</c:v>
                </c:pt>
                <c:pt idx="1118">
                  <c:v>11079.207920791818</c:v>
                </c:pt>
                <c:pt idx="1119">
                  <c:v>11089.108910890827</c:v>
                </c:pt>
                <c:pt idx="1120">
                  <c:v>11099.009900989837</c:v>
                </c:pt>
                <c:pt idx="1121">
                  <c:v>11108.910891088846</c:v>
                </c:pt>
                <c:pt idx="1122">
                  <c:v>11118.811881187856</c:v>
                </c:pt>
                <c:pt idx="1123">
                  <c:v>11128.712871286865</c:v>
                </c:pt>
                <c:pt idx="1124">
                  <c:v>11138.613861385875</c:v>
                </c:pt>
                <c:pt idx="1125">
                  <c:v>11148.514851484884</c:v>
                </c:pt>
                <c:pt idx="1126">
                  <c:v>11158.415841583894</c:v>
                </c:pt>
                <c:pt idx="1127">
                  <c:v>11168.316831682903</c:v>
                </c:pt>
                <c:pt idx="1128">
                  <c:v>11178.217821781913</c:v>
                </c:pt>
                <c:pt idx="1129">
                  <c:v>11188.118811880922</c:v>
                </c:pt>
                <c:pt idx="1130">
                  <c:v>11198.019801979932</c:v>
                </c:pt>
                <c:pt idx="1131">
                  <c:v>11207.920792078941</c:v>
                </c:pt>
                <c:pt idx="1132">
                  <c:v>11217.821782177951</c:v>
                </c:pt>
                <c:pt idx="1133">
                  <c:v>11227.72277227696</c:v>
                </c:pt>
                <c:pt idx="1134">
                  <c:v>11237.62376237597</c:v>
                </c:pt>
                <c:pt idx="1135">
                  <c:v>11247.524752474979</c:v>
                </c:pt>
                <c:pt idx="1136">
                  <c:v>11257.425742573989</c:v>
                </c:pt>
                <c:pt idx="1137">
                  <c:v>11267.326732672998</c:v>
                </c:pt>
                <c:pt idx="1138">
                  <c:v>11277.227722772008</c:v>
                </c:pt>
                <c:pt idx="1139">
                  <c:v>11287.128712871017</c:v>
                </c:pt>
                <c:pt idx="1140">
                  <c:v>11297.029702970027</c:v>
                </c:pt>
                <c:pt idx="1141">
                  <c:v>11306.930693069036</c:v>
                </c:pt>
                <c:pt idx="1142">
                  <c:v>11316.831683168046</c:v>
                </c:pt>
                <c:pt idx="1143">
                  <c:v>11326.732673267055</c:v>
                </c:pt>
                <c:pt idx="1144">
                  <c:v>11336.633663366065</c:v>
                </c:pt>
                <c:pt idx="1145">
                  <c:v>11346.534653465074</c:v>
                </c:pt>
                <c:pt idx="1146">
                  <c:v>11356.435643564084</c:v>
                </c:pt>
                <c:pt idx="1147">
                  <c:v>11366.336633663093</c:v>
                </c:pt>
                <c:pt idx="1148">
                  <c:v>11376.237623762103</c:v>
                </c:pt>
                <c:pt idx="1149">
                  <c:v>11386.138613861112</c:v>
                </c:pt>
                <c:pt idx="1150">
                  <c:v>11396.039603960122</c:v>
                </c:pt>
                <c:pt idx="1151">
                  <c:v>11405.940594059131</c:v>
                </c:pt>
                <c:pt idx="1152">
                  <c:v>11415.841584158141</c:v>
                </c:pt>
                <c:pt idx="1153">
                  <c:v>11425.74257425715</c:v>
                </c:pt>
                <c:pt idx="1154">
                  <c:v>11435.64356435616</c:v>
                </c:pt>
                <c:pt idx="1155">
                  <c:v>11445.544554455169</c:v>
                </c:pt>
                <c:pt idx="1156">
                  <c:v>11455.445544554179</c:v>
                </c:pt>
                <c:pt idx="1157">
                  <c:v>11465.346534653188</c:v>
                </c:pt>
                <c:pt idx="1158">
                  <c:v>11475.247524752198</c:v>
                </c:pt>
                <c:pt idx="1159">
                  <c:v>11485.148514851207</c:v>
                </c:pt>
                <c:pt idx="1160">
                  <c:v>11495.049504950217</c:v>
                </c:pt>
                <c:pt idx="1161">
                  <c:v>11504.950495049226</c:v>
                </c:pt>
                <c:pt idx="1162">
                  <c:v>11514.851485148236</c:v>
                </c:pt>
                <c:pt idx="1163">
                  <c:v>11524.752475247245</c:v>
                </c:pt>
                <c:pt idx="1164">
                  <c:v>11534.653465346255</c:v>
                </c:pt>
                <c:pt idx="1165">
                  <c:v>11544.554455445264</c:v>
                </c:pt>
                <c:pt idx="1166">
                  <c:v>11554.455445544274</c:v>
                </c:pt>
                <c:pt idx="1167">
                  <c:v>11564.356435643283</c:v>
                </c:pt>
                <c:pt idx="1168">
                  <c:v>11574.257425742293</c:v>
                </c:pt>
                <c:pt idx="1169">
                  <c:v>11584.158415841302</c:v>
                </c:pt>
                <c:pt idx="1170">
                  <c:v>11594.059405940312</c:v>
                </c:pt>
                <c:pt idx="1171">
                  <c:v>11603.960396039321</c:v>
                </c:pt>
                <c:pt idx="1172">
                  <c:v>11613.861386138331</c:v>
                </c:pt>
                <c:pt idx="1173">
                  <c:v>11623.762376237341</c:v>
                </c:pt>
                <c:pt idx="1174">
                  <c:v>11633.66336633635</c:v>
                </c:pt>
                <c:pt idx="1175">
                  <c:v>11643.56435643536</c:v>
                </c:pt>
                <c:pt idx="1176">
                  <c:v>11653.465346534369</c:v>
                </c:pt>
                <c:pt idx="1177">
                  <c:v>11663.366336633379</c:v>
                </c:pt>
                <c:pt idx="1178">
                  <c:v>11673.267326732388</c:v>
                </c:pt>
                <c:pt idx="1179">
                  <c:v>11683.168316831398</c:v>
                </c:pt>
                <c:pt idx="1180">
                  <c:v>11693.069306930407</c:v>
                </c:pt>
                <c:pt idx="1181">
                  <c:v>11702.970297029417</c:v>
                </c:pt>
                <c:pt idx="1182">
                  <c:v>11712.871287128426</c:v>
                </c:pt>
                <c:pt idx="1183">
                  <c:v>11722.772277227436</c:v>
                </c:pt>
                <c:pt idx="1184">
                  <c:v>11732.673267326445</c:v>
                </c:pt>
                <c:pt idx="1185">
                  <c:v>11742.574257425455</c:v>
                </c:pt>
                <c:pt idx="1186">
                  <c:v>11752.475247524464</c:v>
                </c:pt>
                <c:pt idx="1187">
                  <c:v>11762.376237623474</c:v>
                </c:pt>
                <c:pt idx="1188">
                  <c:v>11772.277227722483</c:v>
                </c:pt>
                <c:pt idx="1189">
                  <c:v>11782.178217821493</c:v>
                </c:pt>
                <c:pt idx="1190">
                  <c:v>11792.079207920502</c:v>
                </c:pt>
                <c:pt idx="1191">
                  <c:v>11801.980198019512</c:v>
                </c:pt>
                <c:pt idx="1192">
                  <c:v>11811.881188118521</c:v>
                </c:pt>
                <c:pt idx="1193">
                  <c:v>11821.782178217531</c:v>
                </c:pt>
                <c:pt idx="1194">
                  <c:v>11831.68316831654</c:v>
                </c:pt>
                <c:pt idx="1195">
                  <c:v>11841.58415841555</c:v>
                </c:pt>
                <c:pt idx="1196">
                  <c:v>11851.485148514559</c:v>
                </c:pt>
                <c:pt idx="1197">
                  <c:v>11861.386138613569</c:v>
                </c:pt>
                <c:pt idx="1198">
                  <c:v>11871.287128712578</c:v>
                </c:pt>
                <c:pt idx="1199">
                  <c:v>11881.188118811588</c:v>
                </c:pt>
                <c:pt idx="1200">
                  <c:v>11891.089108910597</c:v>
                </c:pt>
                <c:pt idx="1201">
                  <c:v>11900.990099009607</c:v>
                </c:pt>
                <c:pt idx="1202">
                  <c:v>11910.891089108616</c:v>
                </c:pt>
                <c:pt idx="1203">
                  <c:v>11920.792079207626</c:v>
                </c:pt>
                <c:pt idx="1204">
                  <c:v>11930.693069306635</c:v>
                </c:pt>
                <c:pt idx="1205">
                  <c:v>11940.594059405645</c:v>
                </c:pt>
                <c:pt idx="1206">
                  <c:v>11950.495049504654</c:v>
                </c:pt>
                <c:pt idx="1207">
                  <c:v>11960.396039603664</c:v>
                </c:pt>
                <c:pt idx="1208">
                  <c:v>11970.297029702673</c:v>
                </c:pt>
                <c:pt idx="1209">
                  <c:v>11980.198019801683</c:v>
                </c:pt>
                <c:pt idx="1210">
                  <c:v>11990.099009900692</c:v>
                </c:pt>
                <c:pt idx="1211">
                  <c:v>11999.999999999702</c:v>
                </c:pt>
                <c:pt idx="1212">
                  <c:v>12009.900990098711</c:v>
                </c:pt>
                <c:pt idx="1213">
                  <c:v>12019.801980197721</c:v>
                </c:pt>
                <c:pt idx="1214">
                  <c:v>12029.70297029673</c:v>
                </c:pt>
                <c:pt idx="1215">
                  <c:v>12039.60396039574</c:v>
                </c:pt>
                <c:pt idx="1216">
                  <c:v>12049.504950494749</c:v>
                </c:pt>
                <c:pt idx="1217">
                  <c:v>12059.405940593759</c:v>
                </c:pt>
                <c:pt idx="1218">
                  <c:v>12069.306930692768</c:v>
                </c:pt>
                <c:pt idx="1219">
                  <c:v>12079.207920791778</c:v>
                </c:pt>
                <c:pt idx="1220">
                  <c:v>12089.108910890787</c:v>
                </c:pt>
                <c:pt idx="1221">
                  <c:v>12099.009900989797</c:v>
                </c:pt>
                <c:pt idx="1222">
                  <c:v>12108.910891088806</c:v>
                </c:pt>
                <c:pt idx="1223">
                  <c:v>12118.811881187816</c:v>
                </c:pt>
                <c:pt idx="1224">
                  <c:v>12128.712871286825</c:v>
                </c:pt>
                <c:pt idx="1225">
                  <c:v>12138.613861385835</c:v>
                </c:pt>
                <c:pt idx="1226">
                  <c:v>12148.514851484844</c:v>
                </c:pt>
                <c:pt idx="1227">
                  <c:v>12158.415841583854</c:v>
                </c:pt>
                <c:pt idx="1228">
                  <c:v>12168.316831682863</c:v>
                </c:pt>
                <c:pt idx="1229">
                  <c:v>12178.217821781873</c:v>
                </c:pt>
                <c:pt idx="1230">
                  <c:v>12188.118811880882</c:v>
                </c:pt>
                <c:pt idx="1231">
                  <c:v>12198.019801979892</c:v>
                </c:pt>
                <c:pt idx="1232">
                  <c:v>12207.920792078901</c:v>
                </c:pt>
                <c:pt idx="1233">
                  <c:v>12217.821782177911</c:v>
                </c:pt>
                <c:pt idx="1234">
                  <c:v>12227.72277227692</c:v>
                </c:pt>
                <c:pt idx="1235">
                  <c:v>12237.62376237593</c:v>
                </c:pt>
                <c:pt idx="1236">
                  <c:v>12247.524752474939</c:v>
                </c:pt>
                <c:pt idx="1237">
                  <c:v>12257.425742573949</c:v>
                </c:pt>
                <c:pt idx="1238">
                  <c:v>12267.326732672958</c:v>
                </c:pt>
                <c:pt idx="1239">
                  <c:v>12277.227722771968</c:v>
                </c:pt>
                <c:pt idx="1240">
                  <c:v>12287.128712870977</c:v>
                </c:pt>
                <c:pt idx="1241">
                  <c:v>12297.029702969987</c:v>
                </c:pt>
                <c:pt idx="1242">
                  <c:v>12306.930693068996</c:v>
                </c:pt>
                <c:pt idx="1243">
                  <c:v>12316.831683168006</c:v>
                </c:pt>
                <c:pt idx="1244">
                  <c:v>12326.732673267015</c:v>
                </c:pt>
                <c:pt idx="1245">
                  <c:v>12336.633663366025</c:v>
                </c:pt>
                <c:pt idx="1246">
                  <c:v>12346.534653465034</c:v>
                </c:pt>
                <c:pt idx="1247">
                  <c:v>12356.435643564044</c:v>
                </c:pt>
                <c:pt idx="1248">
                  <c:v>12366.336633663053</c:v>
                </c:pt>
                <c:pt idx="1249">
                  <c:v>12376.237623762063</c:v>
                </c:pt>
                <c:pt idx="1250">
                  <c:v>12386.138613861072</c:v>
                </c:pt>
                <c:pt idx="1251">
                  <c:v>12396.039603960082</c:v>
                </c:pt>
                <c:pt idx="1252">
                  <c:v>12405.940594059091</c:v>
                </c:pt>
                <c:pt idx="1253">
                  <c:v>12415.841584158101</c:v>
                </c:pt>
                <c:pt idx="1254">
                  <c:v>12425.74257425711</c:v>
                </c:pt>
                <c:pt idx="1255">
                  <c:v>12435.64356435612</c:v>
                </c:pt>
                <c:pt idx="1256">
                  <c:v>12445.544554455129</c:v>
                </c:pt>
                <c:pt idx="1257">
                  <c:v>12455.445544554139</c:v>
                </c:pt>
                <c:pt idx="1258">
                  <c:v>12465.346534653148</c:v>
                </c:pt>
                <c:pt idx="1259">
                  <c:v>12475.247524752158</c:v>
                </c:pt>
                <c:pt idx="1260">
                  <c:v>12485.148514851167</c:v>
                </c:pt>
                <c:pt idx="1261">
                  <c:v>12495.049504950177</c:v>
                </c:pt>
                <c:pt idx="1262">
                  <c:v>12504.950495049186</c:v>
                </c:pt>
                <c:pt idx="1263">
                  <c:v>12514.851485148196</c:v>
                </c:pt>
                <c:pt idx="1264">
                  <c:v>12524.752475247205</c:v>
                </c:pt>
                <c:pt idx="1265">
                  <c:v>12534.653465346215</c:v>
                </c:pt>
                <c:pt idx="1266">
                  <c:v>12544.554455445224</c:v>
                </c:pt>
                <c:pt idx="1267">
                  <c:v>12554.455445544234</c:v>
                </c:pt>
                <c:pt idx="1268">
                  <c:v>12564.356435643243</c:v>
                </c:pt>
                <c:pt idx="1269">
                  <c:v>12574.257425742253</c:v>
                </c:pt>
                <c:pt idx="1270">
                  <c:v>12584.158415841262</c:v>
                </c:pt>
                <c:pt idx="1271">
                  <c:v>12594.059405940272</c:v>
                </c:pt>
                <c:pt idx="1272">
                  <c:v>12603.960396039281</c:v>
                </c:pt>
                <c:pt idx="1273">
                  <c:v>12613.861386138291</c:v>
                </c:pt>
                <c:pt idx="1274">
                  <c:v>12623.7623762373</c:v>
                </c:pt>
                <c:pt idx="1275">
                  <c:v>12633.66336633631</c:v>
                </c:pt>
                <c:pt idx="1276">
                  <c:v>12643.564356435319</c:v>
                </c:pt>
                <c:pt idx="1277">
                  <c:v>12653.465346534329</c:v>
                </c:pt>
                <c:pt idx="1278">
                  <c:v>12663.366336633339</c:v>
                </c:pt>
                <c:pt idx="1279">
                  <c:v>12673.267326732348</c:v>
                </c:pt>
                <c:pt idx="1280">
                  <c:v>12683.168316831358</c:v>
                </c:pt>
                <c:pt idx="1281">
                  <c:v>12693.069306930367</c:v>
                </c:pt>
                <c:pt idx="1282">
                  <c:v>12702.970297029377</c:v>
                </c:pt>
                <c:pt idx="1283">
                  <c:v>12712.871287128386</c:v>
                </c:pt>
                <c:pt idx="1284">
                  <c:v>12722.772277227396</c:v>
                </c:pt>
                <c:pt idx="1285">
                  <c:v>12732.673267326405</c:v>
                </c:pt>
                <c:pt idx="1286">
                  <c:v>12742.574257425415</c:v>
                </c:pt>
                <c:pt idx="1287">
                  <c:v>12752.475247524424</c:v>
                </c:pt>
                <c:pt idx="1288">
                  <c:v>12762.376237623434</c:v>
                </c:pt>
                <c:pt idx="1289">
                  <c:v>12772.277227722443</c:v>
                </c:pt>
                <c:pt idx="1290">
                  <c:v>12782.178217821453</c:v>
                </c:pt>
                <c:pt idx="1291">
                  <c:v>12792.079207920462</c:v>
                </c:pt>
                <c:pt idx="1292">
                  <c:v>12801.980198019472</c:v>
                </c:pt>
                <c:pt idx="1293">
                  <c:v>12811.881188118481</c:v>
                </c:pt>
                <c:pt idx="1294">
                  <c:v>12821.782178217491</c:v>
                </c:pt>
                <c:pt idx="1295">
                  <c:v>12831.6831683165</c:v>
                </c:pt>
                <c:pt idx="1296">
                  <c:v>12841.58415841551</c:v>
                </c:pt>
                <c:pt idx="1297">
                  <c:v>12851.485148514519</c:v>
                </c:pt>
                <c:pt idx="1298">
                  <c:v>12861.386138613529</c:v>
                </c:pt>
                <c:pt idx="1299">
                  <c:v>12871.287128712538</c:v>
                </c:pt>
                <c:pt idx="1300">
                  <c:v>12881.188118811548</c:v>
                </c:pt>
                <c:pt idx="1301">
                  <c:v>12891.089108910557</c:v>
                </c:pt>
                <c:pt idx="1302">
                  <c:v>12900.990099009567</c:v>
                </c:pt>
                <c:pt idx="1303">
                  <c:v>12910.891089108576</c:v>
                </c:pt>
                <c:pt idx="1304">
                  <c:v>12920.792079207586</c:v>
                </c:pt>
                <c:pt idx="1305">
                  <c:v>12930.693069306595</c:v>
                </c:pt>
                <c:pt idx="1306">
                  <c:v>12940.594059405605</c:v>
                </c:pt>
                <c:pt idx="1307">
                  <c:v>12950.495049504614</c:v>
                </c:pt>
                <c:pt idx="1308">
                  <c:v>12960.396039603624</c:v>
                </c:pt>
                <c:pt idx="1309">
                  <c:v>12970.297029702633</c:v>
                </c:pt>
                <c:pt idx="1310">
                  <c:v>12980.198019801643</c:v>
                </c:pt>
                <c:pt idx="1311">
                  <c:v>12990.099009900652</c:v>
                </c:pt>
                <c:pt idx="1312">
                  <c:v>12999.999999999662</c:v>
                </c:pt>
                <c:pt idx="1313">
                  <c:v>13009.900990098671</c:v>
                </c:pt>
                <c:pt idx="1314">
                  <c:v>13019.801980197681</c:v>
                </c:pt>
                <c:pt idx="1315">
                  <c:v>13029.70297029669</c:v>
                </c:pt>
                <c:pt idx="1316">
                  <c:v>13039.6039603957</c:v>
                </c:pt>
                <c:pt idx="1317">
                  <c:v>13049.504950494709</c:v>
                </c:pt>
                <c:pt idx="1318">
                  <c:v>13059.405940593719</c:v>
                </c:pt>
                <c:pt idx="1319">
                  <c:v>13069.306930692728</c:v>
                </c:pt>
                <c:pt idx="1320">
                  <c:v>13079.207920791738</c:v>
                </c:pt>
                <c:pt idx="1321">
                  <c:v>13089.108910890747</c:v>
                </c:pt>
                <c:pt idx="1322">
                  <c:v>13099.009900989757</c:v>
                </c:pt>
                <c:pt idx="1323">
                  <c:v>13108.910891088766</c:v>
                </c:pt>
                <c:pt idx="1324">
                  <c:v>13118.811881187776</c:v>
                </c:pt>
                <c:pt idx="1325">
                  <c:v>13128.712871286785</c:v>
                </c:pt>
                <c:pt idx="1326">
                  <c:v>13138.613861385795</c:v>
                </c:pt>
                <c:pt idx="1327">
                  <c:v>13148.514851484804</c:v>
                </c:pt>
                <c:pt idx="1328">
                  <c:v>13158.415841583814</c:v>
                </c:pt>
                <c:pt idx="1329">
                  <c:v>13168.316831682823</c:v>
                </c:pt>
                <c:pt idx="1330">
                  <c:v>13178.217821781833</c:v>
                </c:pt>
                <c:pt idx="1331">
                  <c:v>13188.118811880842</c:v>
                </c:pt>
                <c:pt idx="1332">
                  <c:v>13198.019801979852</c:v>
                </c:pt>
                <c:pt idx="1333">
                  <c:v>13207.920792078861</c:v>
                </c:pt>
                <c:pt idx="1334">
                  <c:v>13217.821782177871</c:v>
                </c:pt>
                <c:pt idx="1335">
                  <c:v>13227.72277227688</c:v>
                </c:pt>
                <c:pt idx="1336">
                  <c:v>13237.62376237589</c:v>
                </c:pt>
                <c:pt idx="1337">
                  <c:v>13247.524752474899</c:v>
                </c:pt>
                <c:pt idx="1338">
                  <c:v>13257.425742573909</c:v>
                </c:pt>
                <c:pt idx="1339">
                  <c:v>13267.326732672918</c:v>
                </c:pt>
                <c:pt idx="1340">
                  <c:v>13277.227722771928</c:v>
                </c:pt>
                <c:pt idx="1341">
                  <c:v>13287.128712870937</c:v>
                </c:pt>
                <c:pt idx="1342">
                  <c:v>13297.029702969947</c:v>
                </c:pt>
                <c:pt idx="1343">
                  <c:v>13306.930693068956</c:v>
                </c:pt>
                <c:pt idx="1344">
                  <c:v>13316.831683167966</c:v>
                </c:pt>
                <c:pt idx="1345">
                  <c:v>13326.732673266975</c:v>
                </c:pt>
                <c:pt idx="1346">
                  <c:v>13336.633663365985</c:v>
                </c:pt>
                <c:pt idx="1347">
                  <c:v>13346.534653464994</c:v>
                </c:pt>
                <c:pt idx="1348">
                  <c:v>13356.435643564004</c:v>
                </c:pt>
                <c:pt idx="1349">
                  <c:v>13366.336633663013</c:v>
                </c:pt>
                <c:pt idx="1350">
                  <c:v>13376.237623762023</c:v>
                </c:pt>
                <c:pt idx="1351">
                  <c:v>13386.138613861032</c:v>
                </c:pt>
                <c:pt idx="1352">
                  <c:v>13396.039603960042</c:v>
                </c:pt>
                <c:pt idx="1353">
                  <c:v>13405.940594059051</c:v>
                </c:pt>
                <c:pt idx="1354">
                  <c:v>13415.841584158061</c:v>
                </c:pt>
                <c:pt idx="1355">
                  <c:v>13425.74257425707</c:v>
                </c:pt>
                <c:pt idx="1356">
                  <c:v>13435.64356435608</c:v>
                </c:pt>
                <c:pt idx="1357">
                  <c:v>13445.544554455089</c:v>
                </c:pt>
                <c:pt idx="1358">
                  <c:v>13455.445544554099</c:v>
                </c:pt>
                <c:pt idx="1359">
                  <c:v>13465.346534653108</c:v>
                </c:pt>
                <c:pt idx="1360">
                  <c:v>13475.247524752118</c:v>
                </c:pt>
                <c:pt idx="1361">
                  <c:v>13485.148514851127</c:v>
                </c:pt>
                <c:pt idx="1362">
                  <c:v>13495.049504950137</c:v>
                </c:pt>
                <c:pt idx="1363">
                  <c:v>13504.950495049146</c:v>
                </c:pt>
                <c:pt idx="1364">
                  <c:v>13514.851485148156</c:v>
                </c:pt>
                <c:pt idx="1365">
                  <c:v>13524.752475247165</c:v>
                </c:pt>
                <c:pt idx="1366">
                  <c:v>13534.653465346175</c:v>
                </c:pt>
                <c:pt idx="1367">
                  <c:v>13544.554455445184</c:v>
                </c:pt>
                <c:pt idx="1368">
                  <c:v>13554.455445544194</c:v>
                </c:pt>
                <c:pt idx="1369">
                  <c:v>13564.356435643203</c:v>
                </c:pt>
                <c:pt idx="1370">
                  <c:v>13574.257425742213</c:v>
                </c:pt>
                <c:pt idx="1371">
                  <c:v>13584.158415841222</c:v>
                </c:pt>
                <c:pt idx="1372">
                  <c:v>13594.059405940232</c:v>
                </c:pt>
                <c:pt idx="1373">
                  <c:v>13603.960396039241</c:v>
                </c:pt>
                <c:pt idx="1374">
                  <c:v>13613.861386138251</c:v>
                </c:pt>
                <c:pt idx="1375">
                  <c:v>13623.76237623726</c:v>
                </c:pt>
                <c:pt idx="1376">
                  <c:v>13633.66336633627</c:v>
                </c:pt>
                <c:pt idx="1377">
                  <c:v>13643.564356435279</c:v>
                </c:pt>
                <c:pt idx="1378">
                  <c:v>13653.465346534289</c:v>
                </c:pt>
                <c:pt idx="1379">
                  <c:v>13663.366336633298</c:v>
                </c:pt>
                <c:pt idx="1380">
                  <c:v>13673.267326732308</c:v>
                </c:pt>
                <c:pt idx="1381">
                  <c:v>13683.168316831317</c:v>
                </c:pt>
                <c:pt idx="1382">
                  <c:v>13693.069306930327</c:v>
                </c:pt>
                <c:pt idx="1383">
                  <c:v>13702.970297029337</c:v>
                </c:pt>
                <c:pt idx="1384">
                  <c:v>13712.871287128346</c:v>
                </c:pt>
                <c:pt idx="1385">
                  <c:v>13722.772277227356</c:v>
                </c:pt>
                <c:pt idx="1386">
                  <c:v>13732.673267326365</c:v>
                </c:pt>
                <c:pt idx="1387">
                  <c:v>13742.574257425375</c:v>
                </c:pt>
                <c:pt idx="1388">
                  <c:v>13752.475247524384</c:v>
                </c:pt>
                <c:pt idx="1389">
                  <c:v>13762.376237623394</c:v>
                </c:pt>
                <c:pt idx="1390">
                  <c:v>13772.277227722403</c:v>
                </c:pt>
                <c:pt idx="1391">
                  <c:v>13782.178217821413</c:v>
                </c:pt>
                <c:pt idx="1392">
                  <c:v>13792.079207920422</c:v>
                </c:pt>
                <c:pt idx="1393">
                  <c:v>13801.980198019432</c:v>
                </c:pt>
                <c:pt idx="1394">
                  <c:v>13811.881188118441</c:v>
                </c:pt>
                <c:pt idx="1395">
                  <c:v>13821.782178217451</c:v>
                </c:pt>
                <c:pt idx="1396">
                  <c:v>13831.68316831646</c:v>
                </c:pt>
                <c:pt idx="1397">
                  <c:v>13841.58415841547</c:v>
                </c:pt>
                <c:pt idx="1398">
                  <c:v>13851.485148514479</c:v>
                </c:pt>
                <c:pt idx="1399">
                  <c:v>13861.386138613489</c:v>
                </c:pt>
                <c:pt idx="1400">
                  <c:v>13871.287128712498</c:v>
                </c:pt>
                <c:pt idx="1401">
                  <c:v>13881.188118811508</c:v>
                </c:pt>
                <c:pt idx="1402">
                  <c:v>13891.089108910517</c:v>
                </c:pt>
                <c:pt idx="1403">
                  <c:v>13900.990099009527</c:v>
                </c:pt>
                <c:pt idx="1404">
                  <c:v>13910.891089108536</c:v>
                </c:pt>
                <c:pt idx="1405">
                  <c:v>13920.792079207546</c:v>
                </c:pt>
                <c:pt idx="1406">
                  <c:v>13930.693069306555</c:v>
                </c:pt>
                <c:pt idx="1407">
                  <c:v>13940.594059405565</c:v>
                </c:pt>
                <c:pt idx="1408">
                  <c:v>13950.495049504574</c:v>
                </c:pt>
                <c:pt idx="1409">
                  <c:v>13960.396039603584</c:v>
                </c:pt>
                <c:pt idx="1410">
                  <c:v>13970.297029702593</c:v>
                </c:pt>
                <c:pt idx="1411">
                  <c:v>13980.198019801603</c:v>
                </c:pt>
                <c:pt idx="1412">
                  <c:v>13990.099009900612</c:v>
                </c:pt>
                <c:pt idx="1413">
                  <c:v>13999.999999999622</c:v>
                </c:pt>
                <c:pt idx="1414">
                  <c:v>14009.900990098631</c:v>
                </c:pt>
                <c:pt idx="1415">
                  <c:v>14019.801980197641</c:v>
                </c:pt>
                <c:pt idx="1416">
                  <c:v>14029.70297029665</c:v>
                </c:pt>
                <c:pt idx="1417">
                  <c:v>14039.60396039566</c:v>
                </c:pt>
                <c:pt idx="1418">
                  <c:v>14049.504950494669</c:v>
                </c:pt>
                <c:pt idx="1419">
                  <c:v>14059.405940593679</c:v>
                </c:pt>
                <c:pt idx="1420">
                  <c:v>14069.306930692688</c:v>
                </c:pt>
                <c:pt idx="1421">
                  <c:v>14079.207920791698</c:v>
                </c:pt>
                <c:pt idx="1422">
                  <c:v>14089.108910890707</c:v>
                </c:pt>
                <c:pt idx="1423">
                  <c:v>14099.009900989717</c:v>
                </c:pt>
                <c:pt idx="1424">
                  <c:v>14108.910891088726</c:v>
                </c:pt>
                <c:pt idx="1425">
                  <c:v>14118.811881187736</c:v>
                </c:pt>
                <c:pt idx="1426">
                  <c:v>14128.712871286745</c:v>
                </c:pt>
                <c:pt idx="1427">
                  <c:v>14138.613861385755</c:v>
                </c:pt>
                <c:pt idx="1428">
                  <c:v>14148.514851484764</c:v>
                </c:pt>
                <c:pt idx="1429">
                  <c:v>14158.415841583774</c:v>
                </c:pt>
                <c:pt idx="1430">
                  <c:v>14168.316831682783</c:v>
                </c:pt>
                <c:pt idx="1431">
                  <c:v>14178.217821781793</c:v>
                </c:pt>
                <c:pt idx="1432">
                  <c:v>14188.118811880802</c:v>
                </c:pt>
                <c:pt idx="1433">
                  <c:v>14198.019801979812</c:v>
                </c:pt>
                <c:pt idx="1434">
                  <c:v>14207.920792078821</c:v>
                </c:pt>
                <c:pt idx="1435">
                  <c:v>14217.821782177831</c:v>
                </c:pt>
                <c:pt idx="1436">
                  <c:v>14227.72277227684</c:v>
                </c:pt>
                <c:pt idx="1437">
                  <c:v>14237.62376237585</c:v>
                </c:pt>
                <c:pt idx="1438">
                  <c:v>14247.524752474859</c:v>
                </c:pt>
                <c:pt idx="1439">
                  <c:v>14257.425742573869</c:v>
                </c:pt>
                <c:pt idx="1440">
                  <c:v>14267.326732672878</c:v>
                </c:pt>
                <c:pt idx="1441">
                  <c:v>14277.227722771888</c:v>
                </c:pt>
                <c:pt idx="1442">
                  <c:v>14287.128712870897</c:v>
                </c:pt>
                <c:pt idx="1443">
                  <c:v>14297.029702969907</c:v>
                </c:pt>
                <c:pt idx="1444">
                  <c:v>14306.930693068916</c:v>
                </c:pt>
                <c:pt idx="1445">
                  <c:v>14316.831683167926</c:v>
                </c:pt>
                <c:pt idx="1446">
                  <c:v>14326.732673266935</c:v>
                </c:pt>
                <c:pt idx="1447">
                  <c:v>14336.633663365945</c:v>
                </c:pt>
                <c:pt idx="1448">
                  <c:v>14346.534653464954</c:v>
                </c:pt>
                <c:pt idx="1449">
                  <c:v>14356.435643563964</c:v>
                </c:pt>
                <c:pt idx="1450">
                  <c:v>14366.336633662973</c:v>
                </c:pt>
                <c:pt idx="1451">
                  <c:v>14376.237623761983</c:v>
                </c:pt>
                <c:pt idx="1452">
                  <c:v>14386.138613860992</c:v>
                </c:pt>
                <c:pt idx="1453">
                  <c:v>14396.039603960002</c:v>
                </c:pt>
                <c:pt idx="1454">
                  <c:v>14405.940594059011</c:v>
                </c:pt>
                <c:pt idx="1455">
                  <c:v>14415.841584158021</c:v>
                </c:pt>
                <c:pt idx="1456">
                  <c:v>14425.74257425703</c:v>
                </c:pt>
                <c:pt idx="1457">
                  <c:v>14435.64356435604</c:v>
                </c:pt>
                <c:pt idx="1458">
                  <c:v>14445.544554455049</c:v>
                </c:pt>
                <c:pt idx="1459">
                  <c:v>14455.445544554059</c:v>
                </c:pt>
                <c:pt idx="1460">
                  <c:v>14465.346534653068</c:v>
                </c:pt>
                <c:pt idx="1461">
                  <c:v>14475.247524752078</c:v>
                </c:pt>
                <c:pt idx="1462">
                  <c:v>14485.148514851087</c:v>
                </c:pt>
                <c:pt idx="1463">
                  <c:v>14495.049504950097</c:v>
                </c:pt>
                <c:pt idx="1464">
                  <c:v>14504.950495049106</c:v>
                </c:pt>
                <c:pt idx="1465">
                  <c:v>14514.851485148116</c:v>
                </c:pt>
                <c:pt idx="1466">
                  <c:v>14524.752475247125</c:v>
                </c:pt>
                <c:pt idx="1467">
                  <c:v>14534.653465346135</c:v>
                </c:pt>
                <c:pt idx="1468">
                  <c:v>14544.554455445144</c:v>
                </c:pt>
                <c:pt idx="1469">
                  <c:v>14554.455445544154</c:v>
                </c:pt>
                <c:pt idx="1470">
                  <c:v>14564.356435643163</c:v>
                </c:pt>
                <c:pt idx="1471">
                  <c:v>14574.257425742173</c:v>
                </c:pt>
                <c:pt idx="1472">
                  <c:v>14584.158415841182</c:v>
                </c:pt>
                <c:pt idx="1473">
                  <c:v>14594.059405940192</c:v>
                </c:pt>
                <c:pt idx="1474">
                  <c:v>14603.960396039201</c:v>
                </c:pt>
                <c:pt idx="1475">
                  <c:v>14613.861386138211</c:v>
                </c:pt>
                <c:pt idx="1476">
                  <c:v>14623.76237623722</c:v>
                </c:pt>
                <c:pt idx="1477">
                  <c:v>14633.66336633623</c:v>
                </c:pt>
                <c:pt idx="1478">
                  <c:v>14643.564356435239</c:v>
                </c:pt>
                <c:pt idx="1479">
                  <c:v>14653.465346534249</c:v>
                </c:pt>
                <c:pt idx="1480">
                  <c:v>14663.366336633258</c:v>
                </c:pt>
                <c:pt idx="1481">
                  <c:v>14673.267326732268</c:v>
                </c:pt>
                <c:pt idx="1482">
                  <c:v>14683.168316831277</c:v>
                </c:pt>
                <c:pt idx="1483">
                  <c:v>14693.069306930287</c:v>
                </c:pt>
                <c:pt idx="1484">
                  <c:v>14702.970297029296</c:v>
                </c:pt>
                <c:pt idx="1485">
                  <c:v>14712.871287128306</c:v>
                </c:pt>
                <c:pt idx="1486">
                  <c:v>14722.772277227315</c:v>
                </c:pt>
                <c:pt idx="1487">
                  <c:v>14732.673267326325</c:v>
                </c:pt>
                <c:pt idx="1488">
                  <c:v>14742.574257425335</c:v>
                </c:pt>
                <c:pt idx="1489">
                  <c:v>14752.475247524344</c:v>
                </c:pt>
                <c:pt idx="1490">
                  <c:v>14762.376237623354</c:v>
                </c:pt>
                <c:pt idx="1491">
                  <c:v>14772.277227722363</c:v>
                </c:pt>
                <c:pt idx="1492">
                  <c:v>14782.178217821373</c:v>
                </c:pt>
                <c:pt idx="1493">
                  <c:v>14792.079207920382</c:v>
                </c:pt>
                <c:pt idx="1494">
                  <c:v>14801.980198019392</c:v>
                </c:pt>
                <c:pt idx="1495">
                  <c:v>14811.881188118401</c:v>
                </c:pt>
                <c:pt idx="1496">
                  <c:v>14821.782178217411</c:v>
                </c:pt>
                <c:pt idx="1497">
                  <c:v>14831.68316831642</c:v>
                </c:pt>
                <c:pt idx="1498">
                  <c:v>14841.58415841543</c:v>
                </c:pt>
                <c:pt idx="1499">
                  <c:v>14851.485148514439</c:v>
                </c:pt>
                <c:pt idx="1500">
                  <c:v>14861.386138613449</c:v>
                </c:pt>
                <c:pt idx="1501">
                  <c:v>14871.287128712458</c:v>
                </c:pt>
                <c:pt idx="1502">
                  <c:v>14881.188118811468</c:v>
                </c:pt>
                <c:pt idx="1503">
                  <c:v>14891.089108910477</c:v>
                </c:pt>
                <c:pt idx="1504">
                  <c:v>14900.990099009487</c:v>
                </c:pt>
                <c:pt idx="1505">
                  <c:v>14910.891089108496</c:v>
                </c:pt>
                <c:pt idx="1506">
                  <c:v>14920.792079207506</c:v>
                </c:pt>
                <c:pt idx="1507">
                  <c:v>14930.693069306515</c:v>
                </c:pt>
                <c:pt idx="1508">
                  <c:v>14940.594059405525</c:v>
                </c:pt>
                <c:pt idx="1509">
                  <c:v>14950.495049504534</c:v>
                </c:pt>
                <c:pt idx="1510">
                  <c:v>14960.396039603544</c:v>
                </c:pt>
                <c:pt idx="1511">
                  <c:v>14970.297029702553</c:v>
                </c:pt>
                <c:pt idx="1512">
                  <c:v>14980.198019801563</c:v>
                </c:pt>
                <c:pt idx="1513">
                  <c:v>14990.099009900572</c:v>
                </c:pt>
                <c:pt idx="1514">
                  <c:v>14999.999999999582</c:v>
                </c:pt>
              </c:numCache>
            </c:numRef>
          </c:xVal>
          <c:yVal>
            <c:numRef>
              <c:f>Wertereihen!$EP$1:$EP$3000</c:f>
              <c:numCache>
                <c:formatCode>General</c:formatCode>
                <c:ptCount val="3000"/>
                <c:pt idx="0">
                  <c:v>0.41564351481619116</c:v>
                </c:pt>
                <c:pt idx="1">
                  <c:v>0.49337541530339585</c:v>
                </c:pt>
                <c:pt idx="2">
                  <c:v>0.44596483400348008</c:v>
                </c:pt>
                <c:pt idx="3">
                  <c:v>0.45594500450811942</c:v>
                </c:pt>
                <c:pt idx="4">
                  <c:v>0.4507053683343813</c:v>
                </c:pt>
                <c:pt idx="5">
                  <c:v>0.45420459811649105</c:v>
                </c:pt>
                <c:pt idx="6">
                  <c:v>0.46464185626178189</c:v>
                </c:pt>
                <c:pt idx="7">
                  <c:v>0.46351742637034321</c:v>
                </c:pt>
                <c:pt idx="8">
                  <c:v>0.46944046644726684</c:v>
                </c:pt>
                <c:pt idx="9">
                  <c:v>0.47091343553319331</c:v>
                </c:pt>
                <c:pt idx="10">
                  <c:v>0.47564515506014077</c:v>
                </c:pt>
                <c:pt idx="11">
                  <c:v>0.47818451768135445</c:v>
                </c:pt>
                <c:pt idx="12">
                  <c:v>0.47814341040373115</c:v>
                </c:pt>
                <c:pt idx="13">
                  <c:v>0.47858736900206339</c:v>
                </c:pt>
                <c:pt idx="14">
                  <c:v>0.4822130308884427</c:v>
                </c:pt>
                <c:pt idx="15">
                  <c:v>0.48550285784204411</c:v>
                </c:pt>
                <c:pt idx="16">
                  <c:v>0.48587037771015862</c:v>
                </c:pt>
                <c:pt idx="17">
                  <c:v>0.48606586457221418</c:v>
                </c:pt>
                <c:pt idx="18">
                  <c:v>0.48795109445933188</c:v>
                </c:pt>
                <c:pt idx="19">
                  <c:v>0.48933731915950029</c:v>
                </c:pt>
                <c:pt idx="20">
                  <c:v>0.49182967829470114</c:v>
                </c:pt>
                <c:pt idx="21">
                  <c:v>0.49139163200231939</c:v>
                </c:pt>
                <c:pt idx="22">
                  <c:v>0.49188607979256815</c:v>
                </c:pt>
                <c:pt idx="23">
                  <c:v>0.49431471531454446</c:v>
                </c:pt>
                <c:pt idx="24">
                  <c:v>0.49395805148503896</c:v>
                </c:pt>
                <c:pt idx="25">
                  <c:v>0.49415375970991093</c:v>
                </c:pt>
                <c:pt idx="26">
                  <c:v>0.49740495005783136</c:v>
                </c:pt>
                <c:pt idx="27">
                  <c:v>0.49656897535185179</c:v>
                </c:pt>
                <c:pt idx="28">
                  <c:v>0.4966058801853212</c:v>
                </c:pt>
                <c:pt idx="29">
                  <c:v>0.4975891068046559</c:v>
                </c:pt>
                <c:pt idx="30">
                  <c:v>0.49999256826252692</c:v>
                </c:pt>
                <c:pt idx="31">
                  <c:v>0.50133378745153123</c:v>
                </c:pt>
                <c:pt idx="32">
                  <c:v>0.50364542790685418</c:v>
                </c:pt>
                <c:pt idx="33">
                  <c:v>0.50547513249344223</c:v>
                </c:pt>
                <c:pt idx="34">
                  <c:v>0.50810246709187057</c:v>
                </c:pt>
                <c:pt idx="35">
                  <c:v>0.50689301661273101</c:v>
                </c:pt>
                <c:pt idx="36">
                  <c:v>0.50938232217270651</c:v>
                </c:pt>
                <c:pt idx="37">
                  <c:v>0.5124425129779292</c:v>
                </c:pt>
                <c:pt idx="38">
                  <c:v>0.51079220237131662</c:v>
                </c:pt>
                <c:pt idx="39">
                  <c:v>0.510486958998428</c:v>
                </c:pt>
                <c:pt idx="40">
                  <c:v>0.51978162226236457</c:v>
                </c:pt>
                <c:pt idx="41">
                  <c:v>0.52175082107261606</c:v>
                </c:pt>
                <c:pt idx="42">
                  <c:v>0.51688745423283511</c:v>
                </c:pt>
                <c:pt idx="43">
                  <c:v>0.51547576875234913</c:v>
                </c:pt>
                <c:pt idx="44">
                  <c:v>0.51645052485478549</c:v>
                </c:pt>
                <c:pt idx="45">
                  <c:v>0.51960583521363568</c:v>
                </c:pt>
                <c:pt idx="46">
                  <c:v>0.51936980851494141</c:v>
                </c:pt>
                <c:pt idx="47">
                  <c:v>0.52622089745310241</c:v>
                </c:pt>
                <c:pt idx="48">
                  <c:v>0.52433382758060987</c:v>
                </c:pt>
                <c:pt idx="49">
                  <c:v>0.53294026630589164</c:v>
                </c:pt>
                <c:pt idx="50">
                  <c:v>0.52287002571690067</c:v>
                </c:pt>
                <c:pt idx="51">
                  <c:v>0.52684320220411129</c:v>
                </c:pt>
                <c:pt idx="52">
                  <c:v>0.52803391740058991</c:v>
                </c:pt>
                <c:pt idx="53">
                  <c:v>0.52989147531233183</c:v>
                </c:pt>
                <c:pt idx="54">
                  <c:v>0.52803391740059002</c:v>
                </c:pt>
                <c:pt idx="55">
                  <c:v>0.52283631391640317</c:v>
                </c:pt>
                <c:pt idx="56">
                  <c:v>0.53217907971792677</c:v>
                </c:pt>
                <c:pt idx="57">
                  <c:v>0.51645052485478538</c:v>
                </c:pt>
                <c:pt idx="58">
                  <c:v>0.53486836198489007</c:v>
                </c:pt>
                <c:pt idx="59">
                  <c:v>0.51544212382068899</c:v>
                </c:pt>
                <c:pt idx="60">
                  <c:v>0.53824755526495449</c:v>
                </c:pt>
                <c:pt idx="61">
                  <c:v>0.53990794135911524</c:v>
                </c:pt>
                <c:pt idx="62">
                  <c:v>0.51863517174503415</c:v>
                </c:pt>
                <c:pt idx="63">
                  <c:v>0.55019857007675721</c:v>
                </c:pt>
                <c:pt idx="64">
                  <c:v>0.53717346107085862</c:v>
                </c:pt>
                <c:pt idx="65">
                  <c:v>0.52300446552553137</c:v>
                </c:pt>
                <c:pt idx="66">
                  <c:v>0.55485114397234114</c:v>
                </c:pt>
                <c:pt idx="67">
                  <c:v>0.52318389420429168</c:v>
                </c:pt>
                <c:pt idx="68">
                  <c:v>0.52064504688406288</c:v>
                </c:pt>
                <c:pt idx="69">
                  <c:v>0.56545974929826093</c:v>
                </c:pt>
                <c:pt idx="70">
                  <c:v>0.54515593383152683</c:v>
                </c:pt>
                <c:pt idx="71">
                  <c:v>0.5303862248732848</c:v>
                </c:pt>
                <c:pt idx="72">
                  <c:v>0.57849449653784757</c:v>
                </c:pt>
                <c:pt idx="73">
                  <c:v>0.58336397883193725</c:v>
                </c:pt>
                <c:pt idx="74">
                  <c:v>0.53673480888968028</c:v>
                </c:pt>
                <c:pt idx="75">
                  <c:v>0.53710989024706313</c:v>
                </c:pt>
                <c:pt idx="76">
                  <c:v>0.57912881067878808</c:v>
                </c:pt>
                <c:pt idx="77">
                  <c:v>0.57365758603167838</c:v>
                </c:pt>
                <c:pt idx="78">
                  <c:v>0.54468637661031105</c:v>
                </c:pt>
                <c:pt idx="79">
                  <c:v>0.53622454376368345</c:v>
                </c:pt>
                <c:pt idx="80">
                  <c:v>0.57566797619645749</c:v>
                </c:pt>
                <c:pt idx="81">
                  <c:v>0.58677261643779999</c:v>
                </c:pt>
                <c:pt idx="82">
                  <c:v>0.5752662906419892</c:v>
                </c:pt>
                <c:pt idx="83">
                  <c:v>0.55383735406246404</c:v>
                </c:pt>
                <c:pt idx="84">
                  <c:v>0.53556411547898641</c:v>
                </c:pt>
                <c:pt idx="85">
                  <c:v>0.56273422980524601</c:v>
                </c:pt>
                <c:pt idx="86">
                  <c:v>0.58717191398591528</c:v>
                </c:pt>
                <c:pt idx="87">
                  <c:v>0.59062845139720166</c:v>
                </c:pt>
                <c:pt idx="88">
                  <c:v>0.58339699227121922</c:v>
                </c:pt>
                <c:pt idx="89">
                  <c:v>0.58175913816616509</c:v>
                </c:pt>
                <c:pt idx="90">
                  <c:v>0.57021637663789526</c:v>
                </c:pt>
                <c:pt idx="91">
                  <c:v>0.54541066095153279</c:v>
                </c:pt>
                <c:pt idx="92">
                  <c:v>0.53028662182636033</c:v>
                </c:pt>
                <c:pt idx="93">
                  <c:v>0.54382132482106804</c:v>
                </c:pt>
                <c:pt idx="94">
                  <c:v>0.5647505668144861</c:v>
                </c:pt>
                <c:pt idx="95">
                  <c:v>0.58184669974626224</c:v>
                </c:pt>
                <c:pt idx="96">
                  <c:v>0.58185783663399782</c:v>
                </c:pt>
                <c:pt idx="97">
                  <c:v>0.58202974068335656</c:v>
                </c:pt>
                <c:pt idx="98">
                  <c:v>0.58090489027342196</c:v>
                </c:pt>
                <c:pt idx="99">
                  <c:v>0.57513115644169732</c:v>
                </c:pt>
                <c:pt idx="101">
                  <c:v>0.38161428946417586</c:v>
                </c:pt>
                <c:pt idx="102">
                  <c:v>0.56647829037830777</c:v>
                </c:pt>
                <c:pt idx="103">
                  <c:v>0.47503298081088641</c:v>
                </c:pt>
                <c:pt idx="104">
                  <c:v>0.47274819071910129</c:v>
                </c:pt>
                <c:pt idx="105">
                  <c:v>0.48262501198412505</c:v>
                </c:pt>
                <c:pt idx="106">
                  <c:v>0.4996088833735956</c:v>
                </c:pt>
                <c:pt idx="107">
                  <c:v>0.50197850935042876</c:v>
                </c:pt>
                <c:pt idx="108">
                  <c:v>0.51098464074070626</c:v>
                </c:pt>
                <c:pt idx="109">
                  <c:v>0.51311076227346519</c:v>
                </c:pt>
                <c:pt idx="110">
                  <c:v>0.50960572882882882</c:v>
                </c:pt>
                <c:pt idx="111">
                  <c:v>0.51856038203167421</c:v>
                </c:pt>
                <c:pt idx="112">
                  <c:v>0.51608251588458287</c:v>
                </c:pt>
                <c:pt idx="113">
                  <c:v>0.51601709091176007</c:v>
                </c:pt>
                <c:pt idx="114">
                  <c:v>0.52317160417315889</c:v>
                </c:pt>
                <c:pt idx="115">
                  <c:v>0.52134838365796909</c:v>
                </c:pt>
                <c:pt idx="116">
                  <c:v>0.52134838365796909</c:v>
                </c:pt>
                <c:pt idx="117">
                  <c:v>0.52646526590410836</c:v>
                </c:pt>
                <c:pt idx="118">
                  <c:v>0.52842114398620099</c:v>
                </c:pt>
                <c:pt idx="119">
                  <c:v>0.52266714010904314</c:v>
                </c:pt>
                <c:pt idx="120">
                  <c:v>0.52249693475407732</c:v>
                </c:pt>
                <c:pt idx="121">
                  <c:v>0.52232568838776605</c:v>
                </c:pt>
                <c:pt idx="122">
                  <c:v>0.53043495374854954</c:v>
                </c:pt>
                <c:pt idx="123">
                  <c:v>0.53623821129691429</c:v>
                </c:pt>
                <c:pt idx="124">
                  <c:v>0.5362751776911413</c:v>
                </c:pt>
                <c:pt idx="125">
                  <c:v>0.53434148979274709</c:v>
                </c:pt>
                <c:pt idx="126">
                  <c:v>0.53614365333336345</c:v>
                </c:pt>
                <c:pt idx="127">
                  <c:v>0.53736715342461006</c:v>
                </c:pt>
                <c:pt idx="128">
                  <c:v>0.53768783080696214</c:v>
                </c:pt>
                <c:pt idx="129">
                  <c:v>0.53950505554861961</c:v>
                </c:pt>
                <c:pt idx="130">
                  <c:v>0.53814495876992563</c:v>
                </c:pt>
                <c:pt idx="131">
                  <c:v>0.54165640359793754</c:v>
                </c:pt>
                <c:pt idx="132">
                  <c:v>0.54256598613966378</c:v>
                </c:pt>
                <c:pt idx="133">
                  <c:v>0.54478983837091788</c:v>
                </c:pt>
                <c:pt idx="134">
                  <c:v>0.54233859050423205</c:v>
                </c:pt>
                <c:pt idx="135">
                  <c:v>0.5478306268637686</c:v>
                </c:pt>
                <c:pt idx="136">
                  <c:v>0.55169523072379412</c:v>
                </c:pt>
                <c:pt idx="137">
                  <c:v>0.54892289288096097</c:v>
                </c:pt>
                <c:pt idx="138">
                  <c:v>0.54783552696758697</c:v>
                </c:pt>
                <c:pt idx="139">
                  <c:v>0.5439506372700621</c:v>
                </c:pt>
                <c:pt idx="140">
                  <c:v>0.55178057870409347</c:v>
                </c:pt>
                <c:pt idx="141">
                  <c:v>0.55316233307480489</c:v>
                </c:pt>
                <c:pt idx="142">
                  <c:v>0.55501663547705837</c:v>
                </c:pt>
                <c:pt idx="143">
                  <c:v>0.5523126335479881</c:v>
                </c:pt>
                <c:pt idx="144">
                  <c:v>0.54651042581580311</c:v>
                </c:pt>
                <c:pt idx="145">
                  <c:v>0.55717178272315127</c:v>
                </c:pt>
                <c:pt idx="146">
                  <c:v>0.56190347472155655</c:v>
                </c:pt>
                <c:pt idx="147">
                  <c:v>0.56436189483089694</c:v>
                </c:pt>
                <c:pt idx="148">
                  <c:v>0.55877309324678459</c:v>
                </c:pt>
                <c:pt idx="149">
                  <c:v>0.56612537078950553</c:v>
                </c:pt>
                <c:pt idx="150">
                  <c:v>0.54594255541433523</c:v>
                </c:pt>
                <c:pt idx="151">
                  <c:v>0.56131149169018879</c:v>
                </c:pt>
                <c:pt idx="152">
                  <c:v>0.54268293246645705</c:v>
                </c:pt>
                <c:pt idx="153">
                  <c:v>0.55361301281578967</c:v>
                </c:pt>
                <c:pt idx="154">
                  <c:v>0.53925906538464974</c:v>
                </c:pt>
                <c:pt idx="155">
                  <c:v>0.57332936710447402</c:v>
                </c:pt>
                <c:pt idx="156">
                  <c:v>0.53730422384132359</c:v>
                </c:pt>
                <c:pt idx="157">
                  <c:v>0.56965896966146568</c:v>
                </c:pt>
                <c:pt idx="158">
                  <c:v>0.55684801049603005</c:v>
                </c:pt>
                <c:pt idx="159">
                  <c:v>0.55829310142065292</c:v>
                </c:pt>
                <c:pt idx="160">
                  <c:v>0.58189169576248267</c:v>
                </c:pt>
                <c:pt idx="161">
                  <c:v>0.54098274402797153</c:v>
                </c:pt>
                <c:pt idx="162">
                  <c:v>0.58230038138349138</c:v>
                </c:pt>
                <c:pt idx="163">
                  <c:v>0.54819537873861912</c:v>
                </c:pt>
                <c:pt idx="164">
                  <c:v>0.5482139252346947</c:v>
                </c:pt>
                <c:pt idx="165">
                  <c:v>0.5828187909471837</c:v>
                </c:pt>
                <c:pt idx="166">
                  <c:v>0.52207785059065825</c:v>
                </c:pt>
                <c:pt idx="167">
                  <c:v>0.55575493299469325</c:v>
                </c:pt>
                <c:pt idx="168">
                  <c:v>0.56827825818839339</c:v>
                </c:pt>
                <c:pt idx="169">
                  <c:v>0.52318389420429168</c:v>
                </c:pt>
                <c:pt idx="170">
                  <c:v>0.53876763682189988</c:v>
                </c:pt>
                <c:pt idx="171">
                  <c:v>0.58044886983696198</c:v>
                </c:pt>
                <c:pt idx="172">
                  <c:v>0.5387112989604067</c:v>
                </c:pt>
                <c:pt idx="173">
                  <c:v>0.53863996963649285</c:v>
                </c:pt>
                <c:pt idx="174">
                  <c:v>0.59006438646860448</c:v>
                </c:pt>
                <c:pt idx="175">
                  <c:v>0.58535799056456783</c:v>
                </c:pt>
                <c:pt idx="176">
                  <c:v>0.51992418146781638</c:v>
                </c:pt>
                <c:pt idx="177">
                  <c:v>0.53310492834795498</c:v>
                </c:pt>
                <c:pt idx="178">
                  <c:v>0.58168003891966402</c:v>
                </c:pt>
                <c:pt idx="179">
                  <c:v>0.57849449653784757</c:v>
                </c:pt>
                <c:pt idx="180">
                  <c:v>0.54909559589412094</c:v>
                </c:pt>
                <c:pt idx="181">
                  <c:v>0.52820997491571164</c:v>
                </c:pt>
                <c:pt idx="182">
                  <c:v>0.56463280732368204</c:v>
                </c:pt>
                <c:pt idx="183">
                  <c:v>0.59449124051660307</c:v>
                </c:pt>
                <c:pt idx="184">
                  <c:v>0.58538133578234586</c:v>
                </c:pt>
                <c:pt idx="185">
                  <c:v>0.57313806601434902</c:v>
                </c:pt>
                <c:pt idx="186">
                  <c:v>0.5382352435667983</c:v>
                </c:pt>
                <c:pt idx="187">
                  <c:v>0.52968962028194566</c:v>
                </c:pt>
                <c:pt idx="188">
                  <c:v>0.57754718022255636</c:v>
                </c:pt>
                <c:pt idx="189">
                  <c:v>0.61729595667148374</c:v>
                </c:pt>
                <c:pt idx="190">
                  <c:v>0.62106102420862896</c:v>
                </c:pt>
                <c:pt idx="191">
                  <c:v>0.60599335464792137</c:v>
                </c:pt>
                <c:pt idx="192">
                  <c:v>0.59046334819035484</c:v>
                </c:pt>
                <c:pt idx="193">
                  <c:v>0.58643721273745186</c:v>
                </c:pt>
                <c:pt idx="194">
                  <c:v>0.56485994611439672</c:v>
                </c:pt>
                <c:pt idx="195">
                  <c:v>0.54046036161936895</c:v>
                </c:pt>
                <c:pt idx="196">
                  <c:v>0.51928920040780224</c:v>
                </c:pt>
                <c:pt idx="197">
                  <c:v>0.51928920040780224</c:v>
                </c:pt>
                <c:pt idx="198">
                  <c:v>0.52106598882541044</c:v>
                </c:pt>
                <c:pt idx="199">
                  <c:v>0.52172634500843273</c:v>
                </c:pt>
                <c:pt idx="200">
                  <c:v>0.51857255881235409</c:v>
                </c:pt>
                <c:pt idx="202">
                  <c:v>0.51275648556763764</c:v>
                </c:pt>
                <c:pt idx="203">
                  <c:v>0.57165418999094741</c:v>
                </c:pt>
                <c:pt idx="204">
                  <c:v>0.50918971031895699</c:v>
                </c:pt>
                <c:pt idx="205">
                  <c:v>0.52426063748742446</c:v>
                </c:pt>
                <c:pt idx="206">
                  <c:v>0.5057496796079386</c:v>
                </c:pt>
                <c:pt idx="207">
                  <c:v>0.51960583521363568</c:v>
                </c:pt>
                <c:pt idx="208">
                  <c:v>0.52398589656011729</c:v>
                </c:pt>
                <c:pt idx="209">
                  <c:v>0.5303850052441389</c:v>
                </c:pt>
                <c:pt idx="210">
                  <c:v>0.53192837607350085</c:v>
                </c:pt>
                <c:pt idx="211">
                  <c:v>0.53102600640782482</c:v>
                </c:pt>
                <c:pt idx="212">
                  <c:v>0.53495831277778272</c:v>
                </c:pt>
                <c:pt idx="213">
                  <c:v>0.54007884637713122</c:v>
                </c:pt>
                <c:pt idx="214">
                  <c:v>0.5398476825728975</c:v>
                </c:pt>
                <c:pt idx="215">
                  <c:v>0.54017151727193335</c:v>
                </c:pt>
                <c:pt idx="216">
                  <c:v>0.54120161232707453</c:v>
                </c:pt>
                <c:pt idx="217">
                  <c:v>0.54483994249397905</c:v>
                </c:pt>
                <c:pt idx="218">
                  <c:v>0.54701490642656092</c:v>
                </c:pt>
                <c:pt idx="219">
                  <c:v>0.54706784403605513</c:v>
                </c:pt>
                <c:pt idx="220">
                  <c:v>0.55338299909970956</c:v>
                </c:pt>
                <c:pt idx="221">
                  <c:v>0.55556065322849935</c:v>
                </c:pt>
                <c:pt idx="222">
                  <c:v>0.55739062005470719</c:v>
                </c:pt>
                <c:pt idx="223">
                  <c:v>0.55843380028693845</c:v>
                </c:pt>
                <c:pt idx="224">
                  <c:v>0.55965102759524665</c:v>
                </c:pt>
                <c:pt idx="225">
                  <c:v>0.55963054556378744</c:v>
                </c:pt>
                <c:pt idx="226">
                  <c:v>0.55877309324678459</c:v>
                </c:pt>
                <c:pt idx="227">
                  <c:v>0.5610022223444785</c:v>
                </c:pt>
                <c:pt idx="228">
                  <c:v>0.56379504621598431</c:v>
                </c:pt>
                <c:pt idx="229">
                  <c:v>0.56237251876548144</c:v>
                </c:pt>
                <c:pt idx="230">
                  <c:v>0.56437722303231441</c:v>
                </c:pt>
                <c:pt idx="231">
                  <c:v>0.56660110639521089</c:v>
                </c:pt>
                <c:pt idx="232">
                  <c:v>0.56569594572948811</c:v>
                </c:pt>
                <c:pt idx="233">
                  <c:v>0.56939565925786495</c:v>
                </c:pt>
                <c:pt idx="234">
                  <c:v>0.5722482935021399</c:v>
                </c:pt>
                <c:pt idx="235">
                  <c:v>0.57076405783132833</c:v>
                </c:pt>
                <c:pt idx="236">
                  <c:v>0.56748011456734226</c:v>
                </c:pt>
                <c:pt idx="237">
                  <c:v>0.57209522113366784</c:v>
                </c:pt>
                <c:pt idx="238">
                  <c:v>0.58286232411237837</c:v>
                </c:pt>
                <c:pt idx="239">
                  <c:v>0.5858984363399532</c:v>
                </c:pt>
                <c:pt idx="240">
                  <c:v>0.57784156821218424</c:v>
                </c:pt>
                <c:pt idx="241">
                  <c:v>0.57365758603167838</c:v>
                </c:pt>
                <c:pt idx="242">
                  <c:v>0.57559235023414612</c:v>
                </c:pt>
                <c:pt idx="243">
                  <c:v>0.58142605648651924</c:v>
                </c:pt>
                <c:pt idx="244">
                  <c:v>0.58491124436633912</c:v>
                </c:pt>
                <c:pt idx="245">
                  <c:v>0.57947388902634289</c:v>
                </c:pt>
                <c:pt idx="246">
                  <c:v>0.57458574993961886</c:v>
                </c:pt>
                <c:pt idx="247">
                  <c:v>0.58480358081216977</c:v>
                </c:pt>
                <c:pt idx="248">
                  <c:v>0.58141946871135353</c:v>
                </c:pt>
                <c:pt idx="249">
                  <c:v>0.58237700993743047</c:v>
                </c:pt>
                <c:pt idx="250">
                  <c:v>0.57430717557181643</c:v>
                </c:pt>
                <c:pt idx="251">
                  <c:v>0.5843378752907552</c:v>
                </c:pt>
                <c:pt idx="252">
                  <c:v>0.56875553194966832</c:v>
                </c:pt>
                <c:pt idx="253">
                  <c:v>0.57946948726234959</c:v>
                </c:pt>
                <c:pt idx="254">
                  <c:v>0.56823403671749728</c:v>
                </c:pt>
                <c:pt idx="255">
                  <c:v>0.57462064946281755</c:v>
                </c:pt>
                <c:pt idx="256">
                  <c:v>0.56301638291810585</c:v>
                </c:pt>
                <c:pt idx="257">
                  <c:v>0.57185603510216743</c:v>
                </c:pt>
                <c:pt idx="258">
                  <c:v>0.57300654651488803</c:v>
                </c:pt>
                <c:pt idx="259">
                  <c:v>0.56159043657407937</c:v>
                </c:pt>
                <c:pt idx="260">
                  <c:v>0.5755760825979146</c:v>
                </c:pt>
                <c:pt idx="261">
                  <c:v>0.54419273953159697</c:v>
                </c:pt>
                <c:pt idx="262">
                  <c:v>0.57707661786986264</c:v>
                </c:pt>
                <c:pt idx="263">
                  <c:v>0.56628183494427087</c:v>
                </c:pt>
                <c:pt idx="264">
                  <c:v>0.55131999391385633</c:v>
                </c:pt>
                <c:pt idx="265">
                  <c:v>0.58865200860080313</c:v>
                </c:pt>
                <c:pt idx="266">
                  <c:v>0.55286098766499991</c:v>
                </c:pt>
                <c:pt idx="267">
                  <c:v>0.54975226208841188</c:v>
                </c:pt>
                <c:pt idx="268">
                  <c:v>0.57335232323528884</c:v>
                </c:pt>
                <c:pt idx="269">
                  <c:v>0.52339978258186215</c:v>
                </c:pt>
                <c:pt idx="270">
                  <c:v>0.53506263418167799</c:v>
                </c:pt>
                <c:pt idx="271">
                  <c:v>0.56715146719396836</c:v>
                </c:pt>
                <c:pt idx="272">
                  <c:v>0.52690900003128793</c:v>
                </c:pt>
                <c:pt idx="273">
                  <c:v>0.53337431628102172</c:v>
                </c:pt>
                <c:pt idx="274">
                  <c:v>0.5714281956843722</c:v>
                </c:pt>
                <c:pt idx="275">
                  <c:v>0.55533581162742718</c:v>
                </c:pt>
                <c:pt idx="276">
                  <c:v>0.51655528046386712</c:v>
                </c:pt>
                <c:pt idx="277">
                  <c:v>0.53528377957084383</c:v>
                </c:pt>
                <c:pt idx="278">
                  <c:v>0.56173553580123614</c:v>
                </c:pt>
                <c:pt idx="279">
                  <c:v>0.53842361978721642</c:v>
                </c:pt>
                <c:pt idx="280">
                  <c:v>0.51352511461898165</c:v>
                </c:pt>
                <c:pt idx="281">
                  <c:v>0.52257726534415894</c:v>
                </c:pt>
                <c:pt idx="282">
                  <c:v>0.56879131408793171</c:v>
                </c:pt>
                <c:pt idx="283">
                  <c:v>0.5770625794672094</c:v>
                </c:pt>
                <c:pt idx="284">
                  <c:v>0.54988079025748104</c:v>
                </c:pt>
                <c:pt idx="285">
                  <c:v>0.52426063748742435</c:v>
                </c:pt>
                <c:pt idx="286">
                  <c:v>0.51730757863480603</c:v>
                </c:pt>
                <c:pt idx="287">
                  <c:v>0.5514620434286025</c:v>
                </c:pt>
                <c:pt idx="288">
                  <c:v>0.58037884343210766</c:v>
                </c:pt>
                <c:pt idx="289">
                  <c:v>0.57624978396813309</c:v>
                </c:pt>
                <c:pt idx="290">
                  <c:v>0.5545470782558426</c:v>
                </c:pt>
                <c:pt idx="291">
                  <c:v>0.55205792008316101</c:v>
                </c:pt>
                <c:pt idx="292">
                  <c:v>0.53737148520248956</c:v>
                </c:pt>
                <c:pt idx="293">
                  <c:v>0.51920779347651536</c:v>
                </c:pt>
                <c:pt idx="294">
                  <c:v>0.51718346723946518</c:v>
                </c:pt>
                <c:pt idx="295">
                  <c:v>0.53058237565894628</c:v>
                </c:pt>
                <c:pt idx="296">
                  <c:v>0.55114969365528144</c:v>
                </c:pt>
                <c:pt idx="297">
                  <c:v>0.57381412035226631</c:v>
                </c:pt>
                <c:pt idx="298">
                  <c:v>0.58037272542271079</c:v>
                </c:pt>
                <c:pt idx="299">
                  <c:v>0.57818213449868039</c:v>
                </c:pt>
                <c:pt idx="300">
                  <c:v>0.57521823320794074</c:v>
                </c:pt>
                <c:pt idx="301">
                  <c:v>0.56913374416668505</c:v>
                </c:pt>
                <c:pt idx="303">
                  <c:v>0.5036891737096777</c:v>
                </c:pt>
                <c:pt idx="304">
                  <c:v>0.51476971215360035</c:v>
                </c:pt>
                <c:pt idx="305">
                  <c:v>0.47926964163356445</c:v>
                </c:pt>
                <c:pt idx="306">
                  <c:v>0.50259871710868398</c:v>
                </c:pt>
                <c:pt idx="307">
                  <c:v>0.49888898584712071</c:v>
                </c:pt>
                <c:pt idx="308">
                  <c:v>0.50322255181289377</c:v>
                </c:pt>
                <c:pt idx="309">
                  <c:v>0.50450101442254158</c:v>
                </c:pt>
                <c:pt idx="310">
                  <c:v>0.50505281240706623</c:v>
                </c:pt>
                <c:pt idx="311">
                  <c:v>0.50936355596917515</c:v>
                </c:pt>
                <c:pt idx="312">
                  <c:v>0.50703844556016975</c:v>
                </c:pt>
                <c:pt idx="313">
                  <c:v>0.51326366310034555</c:v>
                </c:pt>
                <c:pt idx="314">
                  <c:v>0.51570879144953341</c:v>
                </c:pt>
                <c:pt idx="315">
                  <c:v>0.5204700989516422</c:v>
                </c:pt>
                <c:pt idx="316">
                  <c:v>0.5202067934775948</c:v>
                </c:pt>
                <c:pt idx="317">
                  <c:v>0.52344139490358121</c:v>
                </c:pt>
                <c:pt idx="318">
                  <c:v>0.52371282072933933</c:v>
                </c:pt>
                <c:pt idx="319">
                  <c:v>0.52310672559273463</c:v>
                </c:pt>
                <c:pt idx="320">
                  <c:v>0.52781695611368162</c:v>
                </c:pt>
                <c:pt idx="321">
                  <c:v>0.53192837607350085</c:v>
                </c:pt>
                <c:pt idx="322">
                  <c:v>0.53221493681481979</c:v>
                </c:pt>
                <c:pt idx="323">
                  <c:v>0.53087994951511708</c:v>
                </c:pt>
                <c:pt idx="324">
                  <c:v>0.53178376079255552</c:v>
                </c:pt>
                <c:pt idx="325">
                  <c:v>0.53360091321277514</c:v>
                </c:pt>
                <c:pt idx="326">
                  <c:v>0.53781910225003016</c:v>
                </c:pt>
                <c:pt idx="327">
                  <c:v>0.53950505554861961</c:v>
                </c:pt>
                <c:pt idx="328">
                  <c:v>0.5430207774105269</c:v>
                </c:pt>
                <c:pt idx="329">
                  <c:v>0.54473377670835177</c:v>
                </c:pt>
                <c:pt idx="330">
                  <c:v>0.55153077000430384</c:v>
                </c:pt>
                <c:pt idx="331">
                  <c:v>0.54947765475290777</c:v>
                </c:pt>
                <c:pt idx="332">
                  <c:v>0.55215728703093292</c:v>
                </c:pt>
                <c:pt idx="333">
                  <c:v>0.55346348466842143</c:v>
                </c:pt>
                <c:pt idx="334">
                  <c:v>0.55245294363903774</c:v>
                </c:pt>
                <c:pt idx="335">
                  <c:v>0.55112486444358388</c:v>
                </c:pt>
                <c:pt idx="336">
                  <c:v>0.55030906180237749</c:v>
                </c:pt>
                <c:pt idx="337">
                  <c:v>0.55291797136937371</c:v>
                </c:pt>
                <c:pt idx="338">
                  <c:v>0.55105786044803018</c:v>
                </c:pt>
                <c:pt idx="339">
                  <c:v>0.54753672395954434</c:v>
                </c:pt>
                <c:pt idx="340">
                  <c:v>0.55080061106529099</c:v>
                </c:pt>
                <c:pt idx="341">
                  <c:v>0.55531763369578635</c:v>
                </c:pt>
                <c:pt idx="342">
                  <c:v>0.55682450725385657</c:v>
                </c:pt>
                <c:pt idx="343">
                  <c:v>0.56070906703263867</c:v>
                </c:pt>
                <c:pt idx="344">
                  <c:v>0.5505928327176941</c:v>
                </c:pt>
                <c:pt idx="345">
                  <c:v>0.55205792008316101</c:v>
                </c:pt>
                <c:pt idx="346">
                  <c:v>0.55477808229071712</c:v>
                </c:pt>
                <c:pt idx="347">
                  <c:v>0.55407752103462682</c:v>
                </c:pt>
                <c:pt idx="348">
                  <c:v>0.55542952199916185</c:v>
                </c:pt>
                <c:pt idx="349">
                  <c:v>0.56465263152167799</c:v>
                </c:pt>
                <c:pt idx="350">
                  <c:v>0.56013963833259861</c:v>
                </c:pt>
                <c:pt idx="351">
                  <c:v>0.55383735406246404</c:v>
                </c:pt>
                <c:pt idx="352">
                  <c:v>0.55809885723683372</c:v>
                </c:pt>
                <c:pt idx="353">
                  <c:v>0.54210532659433786</c:v>
                </c:pt>
                <c:pt idx="354">
                  <c:v>0.55186538479245462</c:v>
                </c:pt>
                <c:pt idx="355">
                  <c:v>0.55155176570337616</c:v>
                </c:pt>
                <c:pt idx="356">
                  <c:v>0.55332266322330514</c:v>
                </c:pt>
                <c:pt idx="357">
                  <c:v>0.56608454859231627</c:v>
                </c:pt>
                <c:pt idx="358">
                  <c:v>0.54470393015129126</c:v>
                </c:pt>
                <c:pt idx="359">
                  <c:v>0.56715146719396825</c:v>
                </c:pt>
                <c:pt idx="360">
                  <c:v>0.54172577853756065</c:v>
                </c:pt>
                <c:pt idx="361">
                  <c:v>0.5682308845024987</c:v>
                </c:pt>
                <c:pt idx="362">
                  <c:v>0.55051812334462391</c:v>
                </c:pt>
                <c:pt idx="363">
                  <c:v>0.54920933900283198</c:v>
                </c:pt>
                <c:pt idx="364">
                  <c:v>0.55965102759524665</c:v>
                </c:pt>
                <c:pt idx="365">
                  <c:v>0.52481974943639775</c:v>
                </c:pt>
                <c:pt idx="366">
                  <c:v>0.54830825723252385</c:v>
                </c:pt>
                <c:pt idx="367">
                  <c:v>0.54558335130212066</c:v>
                </c:pt>
                <c:pt idx="368">
                  <c:v>0.50789420664972273</c:v>
                </c:pt>
                <c:pt idx="369">
                  <c:v>0.54233859050423194</c:v>
                </c:pt>
                <c:pt idx="370">
                  <c:v>0.52225197604111251</c:v>
                </c:pt>
                <c:pt idx="371">
                  <c:v>0.49525182915812821</c:v>
                </c:pt>
                <c:pt idx="372">
                  <c:v>0.5276807907608746</c:v>
                </c:pt>
                <c:pt idx="373">
                  <c:v>0.51708508075152226</c:v>
                </c:pt>
                <c:pt idx="374">
                  <c:v>0.48419312758467509</c:v>
                </c:pt>
                <c:pt idx="375">
                  <c:v>0.50943742356561927</c:v>
                </c:pt>
                <c:pt idx="376">
                  <c:v>0.53717346107085839</c:v>
                </c:pt>
                <c:pt idx="377">
                  <c:v>0.51147379267065796</c:v>
                </c:pt>
                <c:pt idx="378">
                  <c:v>0.48385410793994199</c:v>
                </c:pt>
                <c:pt idx="379">
                  <c:v>0.51248894715089843</c:v>
                </c:pt>
                <c:pt idx="380">
                  <c:v>0.52686415607605186</c:v>
                </c:pt>
                <c:pt idx="381">
                  <c:v>0.49933659575419242</c:v>
                </c:pt>
                <c:pt idx="382">
                  <c:v>0.48166316198804993</c:v>
                </c:pt>
                <c:pt idx="383">
                  <c:v>0.49426766998226607</c:v>
                </c:pt>
                <c:pt idx="384">
                  <c:v>0.52800459225421892</c:v>
                </c:pt>
                <c:pt idx="385">
                  <c:v>0.52930479138417119</c:v>
                </c:pt>
                <c:pt idx="386">
                  <c:v>0.50360011975392982</c:v>
                </c:pt>
                <c:pt idx="387">
                  <c:v>0.49518790602764584</c:v>
                </c:pt>
                <c:pt idx="388">
                  <c:v>0.48585794953011391</c:v>
                </c:pt>
                <c:pt idx="389">
                  <c:v>0.49237957504467811</c:v>
                </c:pt>
                <c:pt idx="390">
                  <c:v>0.53250418406308875</c:v>
                </c:pt>
                <c:pt idx="391">
                  <c:v>0.56104783711845219</c:v>
                </c:pt>
                <c:pt idx="392">
                  <c:v>0.54645761777388446</c:v>
                </c:pt>
                <c:pt idx="393">
                  <c:v>0.52396427760190312</c:v>
                </c:pt>
                <c:pt idx="394">
                  <c:v>0.51845377985172247</c:v>
                </c:pt>
                <c:pt idx="395">
                  <c:v>0.51551324086638839</c:v>
                </c:pt>
                <c:pt idx="396">
                  <c:v>0.50510340369349382</c:v>
                </c:pt>
                <c:pt idx="397">
                  <c:v>0.49239890797686303</c:v>
                </c:pt>
                <c:pt idx="398">
                  <c:v>0.48471837137861434</c:v>
                </c:pt>
                <c:pt idx="399">
                  <c:v>0.48263445748618694</c:v>
                </c:pt>
                <c:pt idx="400">
                  <c:v>0.48263606358552602</c:v>
                </c:pt>
                <c:pt idx="401">
                  <c:v>0.47971697803678859</c:v>
                </c:pt>
                <c:pt idx="402">
                  <c:v>0.47429880191647733</c:v>
                </c:pt>
                <c:pt idx="404">
                  <c:v>0.52615082560446325</c:v>
                </c:pt>
                <c:pt idx="405">
                  <c:v>0.51651294333736386</c:v>
                </c:pt>
                <c:pt idx="406">
                  <c:v>0.4663913582690874</c:v>
                </c:pt>
                <c:pt idx="407">
                  <c:v>0.49714370796221274</c:v>
                </c:pt>
                <c:pt idx="408">
                  <c:v>0.49155550881029353</c:v>
                </c:pt>
                <c:pt idx="409">
                  <c:v>0.49443974063063895</c:v>
                </c:pt>
                <c:pt idx="410">
                  <c:v>0.49329954553909861</c:v>
                </c:pt>
                <c:pt idx="411">
                  <c:v>0.49470681372189745</c:v>
                </c:pt>
                <c:pt idx="412">
                  <c:v>0.49680507195469331</c:v>
                </c:pt>
                <c:pt idx="413">
                  <c:v>0.49922557135627665</c:v>
                </c:pt>
                <c:pt idx="414">
                  <c:v>0.49615098799886204</c:v>
                </c:pt>
                <c:pt idx="415">
                  <c:v>0.5007172568143724</c:v>
                </c:pt>
                <c:pt idx="416">
                  <c:v>0.50280625744802221</c:v>
                </c:pt>
                <c:pt idx="417">
                  <c:v>0.50492143193456018</c:v>
                </c:pt>
                <c:pt idx="418">
                  <c:v>0.50490659366943025</c:v>
                </c:pt>
                <c:pt idx="419">
                  <c:v>0.50916022967338503</c:v>
                </c:pt>
                <c:pt idx="420">
                  <c:v>0.51220866880955263</c:v>
                </c:pt>
                <c:pt idx="421">
                  <c:v>0.51077391063361544</c:v>
                </c:pt>
                <c:pt idx="422">
                  <c:v>0.51283451288036197</c:v>
                </c:pt>
                <c:pt idx="423">
                  <c:v>0.51700780603756746</c:v>
                </c:pt>
                <c:pt idx="424">
                  <c:v>0.52300446552553137</c:v>
                </c:pt>
                <c:pt idx="425">
                  <c:v>0.52266714010904325</c:v>
                </c:pt>
                <c:pt idx="426">
                  <c:v>0.52305055138285106</c:v>
                </c:pt>
                <c:pt idx="427">
                  <c:v>0.52283631391640317</c:v>
                </c:pt>
                <c:pt idx="428">
                  <c:v>0.52426063748742446</c:v>
                </c:pt>
                <c:pt idx="429">
                  <c:v>0.52029230633739343</c:v>
                </c:pt>
                <c:pt idx="430">
                  <c:v>0.52337878612075095</c:v>
                </c:pt>
                <c:pt idx="431">
                  <c:v>0.52550486907157723</c:v>
                </c:pt>
                <c:pt idx="432">
                  <c:v>0.52865497068227918</c:v>
                </c:pt>
                <c:pt idx="433">
                  <c:v>0.52865497068227918</c:v>
                </c:pt>
                <c:pt idx="434">
                  <c:v>0.53162572945723507</c:v>
                </c:pt>
                <c:pt idx="435">
                  <c:v>0.53192837607350085</c:v>
                </c:pt>
                <c:pt idx="436">
                  <c:v>0.53459626551158679</c:v>
                </c:pt>
                <c:pt idx="437">
                  <c:v>0.53917494872629079</c:v>
                </c:pt>
                <c:pt idx="438">
                  <c:v>0.53781910225003016</c:v>
                </c:pt>
                <c:pt idx="439">
                  <c:v>0.54188664167881195</c:v>
                </c:pt>
                <c:pt idx="440">
                  <c:v>0.54371159959411641</c:v>
                </c:pt>
                <c:pt idx="441">
                  <c:v>0.54127069454543331</c:v>
                </c:pt>
                <c:pt idx="442">
                  <c:v>0.54165640359793754</c:v>
                </c:pt>
                <c:pt idx="443">
                  <c:v>0.54727415862945583</c:v>
                </c:pt>
                <c:pt idx="444">
                  <c:v>0.5457495250357054</c:v>
                </c:pt>
                <c:pt idx="445">
                  <c:v>0.54938494918809977</c:v>
                </c:pt>
                <c:pt idx="446">
                  <c:v>0.54556954380936373</c:v>
                </c:pt>
                <c:pt idx="447">
                  <c:v>0.53867723293120795</c:v>
                </c:pt>
                <c:pt idx="448">
                  <c:v>0.54938785520261013</c:v>
                </c:pt>
                <c:pt idx="449">
                  <c:v>0.55233916025821084</c:v>
                </c:pt>
                <c:pt idx="450">
                  <c:v>0.55299994741158021</c:v>
                </c:pt>
                <c:pt idx="451">
                  <c:v>0.54649267332511553</c:v>
                </c:pt>
                <c:pt idx="452">
                  <c:v>0.54419273953159697</c:v>
                </c:pt>
                <c:pt idx="453">
                  <c:v>0.53194376751956773</c:v>
                </c:pt>
                <c:pt idx="454">
                  <c:v>0.55190241080989821</c:v>
                </c:pt>
                <c:pt idx="455">
                  <c:v>0.53497139961963946</c:v>
                </c:pt>
                <c:pt idx="456">
                  <c:v>0.54594650469442307</c:v>
                </c:pt>
                <c:pt idx="457">
                  <c:v>0.53133461910269697</c:v>
                </c:pt>
                <c:pt idx="458">
                  <c:v>0.55652635109970139</c:v>
                </c:pt>
                <c:pt idx="459">
                  <c:v>0.52504663544467689</c:v>
                </c:pt>
                <c:pt idx="460">
                  <c:v>0.54885114500718146</c:v>
                </c:pt>
                <c:pt idx="461">
                  <c:v>0.54180351367075363</c:v>
                </c:pt>
                <c:pt idx="462">
                  <c:v>0.53730138997323318</c:v>
                </c:pt>
                <c:pt idx="463">
                  <c:v>0.56076643938588133</c:v>
                </c:pt>
                <c:pt idx="464">
                  <c:v>0.51915045623951228</c:v>
                </c:pt>
                <c:pt idx="465">
                  <c:v>0.54785771634736968</c:v>
                </c:pt>
                <c:pt idx="466">
                  <c:v>0.53504664306888117</c:v>
                </c:pt>
                <c:pt idx="467">
                  <c:v>0.5221306067694319</c:v>
                </c:pt>
                <c:pt idx="468">
                  <c:v>0.54731002758385427</c:v>
                </c:pt>
                <c:pt idx="469">
                  <c:v>0.50903999011461065</c:v>
                </c:pt>
                <c:pt idx="470">
                  <c:v>0.51565208843180177</c:v>
                </c:pt>
                <c:pt idx="471">
                  <c:v>0.53486836198489007</c:v>
                </c:pt>
                <c:pt idx="472">
                  <c:v>0.50203185537914419</c:v>
                </c:pt>
                <c:pt idx="473">
                  <c:v>0.49543078238481847</c:v>
                </c:pt>
                <c:pt idx="474">
                  <c:v>0.54064906218490449</c:v>
                </c:pt>
                <c:pt idx="475">
                  <c:v>0.51594256094594859</c:v>
                </c:pt>
                <c:pt idx="476">
                  <c:v>0.49284361234170998</c:v>
                </c:pt>
                <c:pt idx="477">
                  <c:v>0.52184666750001685</c:v>
                </c:pt>
                <c:pt idx="478">
                  <c:v>0.53621989871392794</c:v>
                </c:pt>
                <c:pt idx="479">
                  <c:v>0.48503887977259591</c:v>
                </c:pt>
                <c:pt idx="480">
                  <c:v>0.47472500351481561</c:v>
                </c:pt>
                <c:pt idx="481">
                  <c:v>0.50534509591385346</c:v>
                </c:pt>
                <c:pt idx="482">
                  <c:v>0.52371282072933933</c:v>
                </c:pt>
                <c:pt idx="483">
                  <c:v>0.50360011975392982</c:v>
                </c:pt>
                <c:pt idx="484">
                  <c:v>0.47298035949326839</c:v>
                </c:pt>
                <c:pt idx="485">
                  <c:v>0.47669239239850575</c:v>
                </c:pt>
                <c:pt idx="486">
                  <c:v>0.50967938718179806</c:v>
                </c:pt>
                <c:pt idx="487">
                  <c:v>0.52809535479401992</c:v>
                </c:pt>
                <c:pt idx="488">
                  <c:v>0.50769367755858863</c:v>
                </c:pt>
                <c:pt idx="489">
                  <c:v>0.48820922829205632</c:v>
                </c:pt>
                <c:pt idx="490">
                  <c:v>0.48016682007249112</c:v>
                </c:pt>
                <c:pt idx="491">
                  <c:v>0.48081249899862383</c:v>
                </c:pt>
                <c:pt idx="492">
                  <c:v>0.49714370796221274</c:v>
                </c:pt>
                <c:pt idx="493">
                  <c:v>0.52039057716417825</c:v>
                </c:pt>
                <c:pt idx="494">
                  <c:v>0.54063800596686373</c:v>
                </c:pt>
                <c:pt idx="495">
                  <c:v>0.5353768943114241</c:v>
                </c:pt>
                <c:pt idx="496">
                  <c:v>0.5131806017674454</c:v>
                </c:pt>
                <c:pt idx="497">
                  <c:v>0.49871686316574027</c:v>
                </c:pt>
                <c:pt idx="498">
                  <c:v>0.49543078238481847</c:v>
                </c:pt>
                <c:pt idx="499">
                  <c:v>0.49621595377513317</c:v>
                </c:pt>
                <c:pt idx="500">
                  <c:v>0.49409537277609417</c:v>
                </c:pt>
                <c:pt idx="501">
                  <c:v>0.48433408628266184</c:v>
                </c:pt>
                <c:pt idx="502">
                  <c:v>0.47446697742358551</c:v>
                </c:pt>
                <c:pt idx="503">
                  <c:v>0.46737605218820238</c:v>
                </c:pt>
                <c:pt idx="505">
                  <c:v>0.45418989397599607</c:v>
                </c:pt>
                <c:pt idx="506">
                  <c:v>0.46080650440550613</c:v>
                </c:pt>
                <c:pt idx="507">
                  <c:v>0.45181686955875688</c:v>
                </c:pt>
                <c:pt idx="508">
                  <c:v>0.45668582915187028</c:v>
                </c:pt>
                <c:pt idx="509">
                  <c:v>0.48312959996961924</c:v>
                </c:pt>
                <c:pt idx="510">
                  <c:v>0.47852802546473522</c:v>
                </c:pt>
                <c:pt idx="511">
                  <c:v>0.46952039319843508</c:v>
                </c:pt>
                <c:pt idx="512">
                  <c:v>0.48028995770071764</c:v>
                </c:pt>
                <c:pt idx="513">
                  <c:v>0.47746165488898407</c:v>
                </c:pt>
                <c:pt idx="514">
                  <c:v>0.48262501198412505</c:v>
                </c:pt>
                <c:pt idx="515">
                  <c:v>0.49065811464827319</c:v>
                </c:pt>
                <c:pt idx="516">
                  <c:v>0.48933731915950029</c:v>
                </c:pt>
                <c:pt idx="517">
                  <c:v>0.48344055148525394</c:v>
                </c:pt>
                <c:pt idx="518">
                  <c:v>0.48993283906225016</c:v>
                </c:pt>
                <c:pt idx="519">
                  <c:v>0.48949534322433252</c:v>
                </c:pt>
                <c:pt idx="520">
                  <c:v>0.4881565307461207</c:v>
                </c:pt>
                <c:pt idx="521">
                  <c:v>0.49213353241184038</c:v>
                </c:pt>
                <c:pt idx="522">
                  <c:v>0.49530147846430955</c:v>
                </c:pt>
                <c:pt idx="523">
                  <c:v>0.49644441751600388</c:v>
                </c:pt>
                <c:pt idx="524">
                  <c:v>0.49740495005783136</c:v>
                </c:pt>
                <c:pt idx="525">
                  <c:v>0.49842750462572527</c:v>
                </c:pt>
                <c:pt idx="526">
                  <c:v>0.50052349917839867</c:v>
                </c:pt>
                <c:pt idx="527">
                  <c:v>0.50212650932564629</c:v>
                </c:pt>
                <c:pt idx="528">
                  <c:v>0.5034420035467857</c:v>
                </c:pt>
                <c:pt idx="529">
                  <c:v>0.50490659366943025</c:v>
                </c:pt>
                <c:pt idx="530">
                  <c:v>0.50554651017090502</c:v>
                </c:pt>
                <c:pt idx="531">
                  <c:v>0.50660804807101223</c:v>
                </c:pt>
                <c:pt idx="532">
                  <c:v>0.50618268447061676</c:v>
                </c:pt>
                <c:pt idx="533">
                  <c:v>0.51066217725354246</c:v>
                </c:pt>
                <c:pt idx="534">
                  <c:v>0.51197621244039482</c:v>
                </c:pt>
                <c:pt idx="535">
                  <c:v>0.51134781390399031</c:v>
                </c:pt>
                <c:pt idx="536">
                  <c:v>0.51608251588458276</c:v>
                </c:pt>
                <c:pt idx="537">
                  <c:v>0.52134483861374581</c:v>
                </c:pt>
                <c:pt idx="538">
                  <c:v>0.51576617763615329</c:v>
                </c:pt>
                <c:pt idx="539">
                  <c:v>0.51737379824292629</c:v>
                </c:pt>
                <c:pt idx="540">
                  <c:v>0.52152155369699893</c:v>
                </c:pt>
                <c:pt idx="541">
                  <c:v>0.52222755462535175</c:v>
                </c:pt>
                <c:pt idx="542">
                  <c:v>0.52230126834654333</c:v>
                </c:pt>
                <c:pt idx="543">
                  <c:v>0.52249693475407732</c:v>
                </c:pt>
                <c:pt idx="544">
                  <c:v>0.52866989432079214</c:v>
                </c:pt>
                <c:pt idx="545">
                  <c:v>0.52955174568746577</c:v>
                </c:pt>
                <c:pt idx="546">
                  <c:v>0.53117936024694323</c:v>
                </c:pt>
                <c:pt idx="547">
                  <c:v>0.52731082709108312</c:v>
                </c:pt>
                <c:pt idx="548">
                  <c:v>0.52331502148346831</c:v>
                </c:pt>
                <c:pt idx="549">
                  <c:v>0.53057967881548784</c:v>
                </c:pt>
                <c:pt idx="550">
                  <c:v>0.53315143405306753</c:v>
                </c:pt>
                <c:pt idx="551">
                  <c:v>0.5368536388149221</c:v>
                </c:pt>
                <c:pt idx="552">
                  <c:v>0.5370877327815079</c:v>
                </c:pt>
                <c:pt idx="553">
                  <c:v>0.54393035995225303</c:v>
                </c:pt>
                <c:pt idx="554">
                  <c:v>0.52623175385997356</c:v>
                </c:pt>
                <c:pt idx="555">
                  <c:v>0.54154019510285889</c:v>
                </c:pt>
                <c:pt idx="556">
                  <c:v>0.52420501301660349</c:v>
                </c:pt>
                <c:pt idx="557">
                  <c:v>0.53498738969241821</c:v>
                </c:pt>
                <c:pt idx="558">
                  <c:v>0.52304065292800794</c:v>
                </c:pt>
                <c:pt idx="559">
                  <c:v>0.5405531136630658</c:v>
                </c:pt>
                <c:pt idx="560">
                  <c:v>0.51651294333736397</c:v>
                </c:pt>
                <c:pt idx="561">
                  <c:v>0.53868982934487641</c:v>
                </c:pt>
                <c:pt idx="562">
                  <c:v>0.53128886454385493</c:v>
                </c:pt>
                <c:pt idx="563">
                  <c:v>0.52765710138755184</c:v>
                </c:pt>
                <c:pt idx="564">
                  <c:v>0.55103431474016495</c:v>
                </c:pt>
                <c:pt idx="565">
                  <c:v>0.51445933765903462</c:v>
                </c:pt>
                <c:pt idx="566">
                  <c:v>0.54323132892481507</c:v>
                </c:pt>
                <c:pt idx="567">
                  <c:v>0.52908891065340402</c:v>
                </c:pt>
                <c:pt idx="568">
                  <c:v>0.52047184493899168</c:v>
                </c:pt>
                <c:pt idx="569">
                  <c:v>0.5482139252346947</c:v>
                </c:pt>
                <c:pt idx="570">
                  <c:v>0.50400461784208561</c:v>
                </c:pt>
                <c:pt idx="571">
                  <c:v>0.51023555889326377</c:v>
                </c:pt>
                <c:pt idx="572">
                  <c:v>0.5292987555412888</c:v>
                </c:pt>
                <c:pt idx="573">
                  <c:v>0.50162248010601651</c:v>
                </c:pt>
                <c:pt idx="574">
                  <c:v>0.49735391671822221</c:v>
                </c:pt>
                <c:pt idx="575">
                  <c:v>0.53087994951511708</c:v>
                </c:pt>
                <c:pt idx="576">
                  <c:v>0.50814886667184056</c:v>
                </c:pt>
                <c:pt idx="577">
                  <c:v>0.49127446888064796</c:v>
                </c:pt>
                <c:pt idx="578">
                  <c:v>0.51426459287813076</c:v>
                </c:pt>
                <c:pt idx="579">
                  <c:v>0.51968669756750918</c:v>
                </c:pt>
                <c:pt idx="580">
                  <c:v>0.47613909492978995</c:v>
                </c:pt>
                <c:pt idx="581">
                  <c:v>0.46932178862576068</c:v>
                </c:pt>
                <c:pt idx="582">
                  <c:v>0.49983470096853144</c:v>
                </c:pt>
                <c:pt idx="583">
                  <c:v>0.50854301068052632</c:v>
                </c:pt>
                <c:pt idx="584">
                  <c:v>0.48528331682112791</c:v>
                </c:pt>
                <c:pt idx="585">
                  <c:v>0.45705781214233476</c:v>
                </c:pt>
                <c:pt idx="586">
                  <c:v>0.46679332342586483</c:v>
                </c:pt>
                <c:pt idx="587">
                  <c:v>0.49444906968234897</c:v>
                </c:pt>
                <c:pt idx="588">
                  <c:v>0.49122161990498275</c:v>
                </c:pt>
                <c:pt idx="589">
                  <c:v>0.47276125872525776</c:v>
                </c:pt>
                <c:pt idx="590">
                  <c:v>0.45916024930121513</c:v>
                </c:pt>
                <c:pt idx="591">
                  <c:v>0.4504543813041374</c:v>
                </c:pt>
                <c:pt idx="592">
                  <c:v>0.46093946515582512</c:v>
                </c:pt>
                <c:pt idx="593">
                  <c:v>0.48367239586566602</c:v>
                </c:pt>
                <c:pt idx="594">
                  <c:v>0.50106145132137936</c:v>
                </c:pt>
                <c:pt idx="595">
                  <c:v>0.49827141136537273</c:v>
                </c:pt>
                <c:pt idx="596">
                  <c:v>0.47758479269261572</c:v>
                </c:pt>
                <c:pt idx="597">
                  <c:v>0.46902799650237093</c:v>
                </c:pt>
                <c:pt idx="598">
                  <c:v>0.46596543008801972</c:v>
                </c:pt>
                <c:pt idx="599">
                  <c:v>0.4650874470116439</c:v>
                </c:pt>
                <c:pt idx="600">
                  <c:v>0.46200313901584267</c:v>
                </c:pt>
                <c:pt idx="601">
                  <c:v>0.45843707705088332</c:v>
                </c:pt>
                <c:pt idx="602">
                  <c:v>0.44967673296452909</c:v>
                </c:pt>
                <c:pt idx="603">
                  <c:v>0.44098350965590022</c:v>
                </c:pt>
                <c:pt idx="604">
                  <c:v>0.43545145845950006</c:v>
                </c:pt>
                <c:pt idx="606">
                  <c:v>0.50310173007176218</c:v>
                </c:pt>
                <c:pt idx="607">
                  <c:v>0.52499735657588353</c:v>
                </c:pt>
                <c:pt idx="608">
                  <c:v>0.45854976606302783</c:v>
                </c:pt>
                <c:pt idx="609">
                  <c:v>0.46801811699068918</c:v>
                </c:pt>
                <c:pt idx="610">
                  <c:v>0.47399995492421165</c:v>
                </c:pt>
                <c:pt idx="611">
                  <c:v>0.48698124284824457</c:v>
                </c:pt>
                <c:pt idx="612">
                  <c:v>0.48180791635806702</c:v>
                </c:pt>
                <c:pt idx="613">
                  <c:v>0.48745542879346992</c:v>
                </c:pt>
                <c:pt idx="614">
                  <c:v>0.4882592438727561</c:v>
                </c:pt>
                <c:pt idx="615">
                  <c:v>0.48836079311127084</c:v>
                </c:pt>
                <c:pt idx="616">
                  <c:v>0.49344594484513843</c:v>
                </c:pt>
                <c:pt idx="617">
                  <c:v>0.49114347569310152</c:v>
                </c:pt>
                <c:pt idx="618">
                  <c:v>0.48858589370140465</c:v>
                </c:pt>
                <c:pt idx="619">
                  <c:v>0.48800142886514147</c:v>
                </c:pt>
                <c:pt idx="620">
                  <c:v>0.49048069099316083</c:v>
                </c:pt>
                <c:pt idx="621">
                  <c:v>0.49246837528545223</c:v>
                </c:pt>
                <c:pt idx="622">
                  <c:v>0.49419958418518983</c:v>
                </c:pt>
                <c:pt idx="623">
                  <c:v>0.49282221633629025</c:v>
                </c:pt>
                <c:pt idx="624">
                  <c:v>0.4935436571465448</c:v>
                </c:pt>
                <c:pt idx="625">
                  <c:v>0.49763863751166426</c:v>
                </c:pt>
                <c:pt idx="626">
                  <c:v>0.49922557135627665</c:v>
                </c:pt>
                <c:pt idx="627">
                  <c:v>0.50094269808893332</c:v>
                </c:pt>
                <c:pt idx="628">
                  <c:v>0.50225878769177468</c:v>
                </c:pt>
                <c:pt idx="629">
                  <c:v>0.50153104743705212</c:v>
                </c:pt>
                <c:pt idx="630">
                  <c:v>0.50364542790685418</c:v>
                </c:pt>
                <c:pt idx="631">
                  <c:v>0.50745877527180316</c:v>
                </c:pt>
                <c:pt idx="632">
                  <c:v>0.50832208719449923</c:v>
                </c:pt>
                <c:pt idx="633">
                  <c:v>0.5099279177649354</c:v>
                </c:pt>
                <c:pt idx="634">
                  <c:v>0.51306952371511483</c:v>
                </c:pt>
                <c:pt idx="635">
                  <c:v>0.51460107453217485</c:v>
                </c:pt>
                <c:pt idx="636">
                  <c:v>0.51552024578860745</c:v>
                </c:pt>
                <c:pt idx="637">
                  <c:v>0.51570879144953341</c:v>
                </c:pt>
                <c:pt idx="638">
                  <c:v>0.51885885869754167</c:v>
                </c:pt>
                <c:pt idx="639">
                  <c:v>0.51863517174503404</c:v>
                </c:pt>
                <c:pt idx="640">
                  <c:v>0.51645052485478538</c:v>
                </c:pt>
                <c:pt idx="641">
                  <c:v>0.52514248885409798</c:v>
                </c:pt>
                <c:pt idx="642">
                  <c:v>0.52822896863745539</c:v>
                </c:pt>
                <c:pt idx="643">
                  <c:v>0.53166963462546035</c:v>
                </c:pt>
                <c:pt idx="644">
                  <c:v>0.52894751419548569</c:v>
                </c:pt>
                <c:pt idx="645">
                  <c:v>0.52117415770406705</c:v>
                </c:pt>
                <c:pt idx="646">
                  <c:v>0.52442548204380868</c:v>
                </c:pt>
                <c:pt idx="647">
                  <c:v>0.53888987331333338</c:v>
                </c:pt>
                <c:pt idx="648">
                  <c:v>0.53880568492506398</c:v>
                </c:pt>
                <c:pt idx="649">
                  <c:v>0.54029202978534829</c:v>
                </c:pt>
                <c:pt idx="650">
                  <c:v>0.53192837607350085</c:v>
                </c:pt>
                <c:pt idx="651">
                  <c:v>0.53579895677258027</c:v>
                </c:pt>
                <c:pt idx="652">
                  <c:v>0.52984025261606882</c:v>
                </c:pt>
                <c:pt idx="653">
                  <c:v>0.54000837618605735</c:v>
                </c:pt>
                <c:pt idx="654">
                  <c:v>0.54425338926613698</c:v>
                </c:pt>
                <c:pt idx="655">
                  <c:v>0.54873272179635058</c:v>
                </c:pt>
                <c:pt idx="656">
                  <c:v>0.54795286162746426</c:v>
                </c:pt>
                <c:pt idx="657">
                  <c:v>0.55190241080989821</c:v>
                </c:pt>
                <c:pt idx="658">
                  <c:v>0.54112326593167359</c:v>
                </c:pt>
                <c:pt idx="659">
                  <c:v>0.54910324389116671</c:v>
                </c:pt>
                <c:pt idx="660">
                  <c:v>0.53073716271151439</c:v>
                </c:pt>
                <c:pt idx="661">
                  <c:v>0.55041223942435991</c:v>
                </c:pt>
                <c:pt idx="662">
                  <c:v>0.52863976896354548</c:v>
                </c:pt>
                <c:pt idx="663">
                  <c:v>0.54901706996267063</c:v>
                </c:pt>
                <c:pt idx="664">
                  <c:v>0.53212311229155984</c:v>
                </c:pt>
                <c:pt idx="665">
                  <c:v>0.53590594464549079</c:v>
                </c:pt>
                <c:pt idx="666">
                  <c:v>0.54105148705319728</c:v>
                </c:pt>
                <c:pt idx="667">
                  <c:v>0.52153503841719795</c:v>
                </c:pt>
                <c:pt idx="668">
                  <c:v>0.55300880481139258</c:v>
                </c:pt>
                <c:pt idx="669">
                  <c:v>0.53151484793365933</c:v>
                </c:pt>
                <c:pt idx="670">
                  <c:v>0.52188341430784413</c:v>
                </c:pt>
                <c:pt idx="671">
                  <c:v>0.55877309324678459</c:v>
                </c:pt>
                <c:pt idx="672">
                  <c:v>0.52648473896267833</c:v>
                </c:pt>
                <c:pt idx="673">
                  <c:v>0.52722423634263882</c:v>
                </c:pt>
                <c:pt idx="674">
                  <c:v>0.55308139964521064</c:v>
                </c:pt>
                <c:pt idx="675">
                  <c:v>0.52952383899864686</c:v>
                </c:pt>
                <c:pt idx="676">
                  <c:v>0.51608251588458276</c:v>
                </c:pt>
                <c:pt idx="677">
                  <c:v>0.53755488601363066</c:v>
                </c:pt>
                <c:pt idx="678">
                  <c:v>0.51833343977699575</c:v>
                </c:pt>
                <c:pt idx="679">
                  <c:v>0.48910613409905485</c:v>
                </c:pt>
                <c:pt idx="680">
                  <c:v>0.5022002948205373</c:v>
                </c:pt>
                <c:pt idx="681">
                  <c:v>0.52161508338740381</c:v>
                </c:pt>
                <c:pt idx="682">
                  <c:v>0.50294484213924806</c:v>
                </c:pt>
                <c:pt idx="683">
                  <c:v>0.47777937308937041</c:v>
                </c:pt>
                <c:pt idx="684">
                  <c:v>0.48627662384536774</c:v>
                </c:pt>
                <c:pt idx="685">
                  <c:v>0.5040927477056677</c:v>
                </c:pt>
                <c:pt idx="686">
                  <c:v>0.48904520299803594</c:v>
                </c:pt>
                <c:pt idx="687">
                  <c:v>0.46931384507859186</c:v>
                </c:pt>
                <c:pt idx="688">
                  <c:v>0.45207888263614182</c:v>
                </c:pt>
                <c:pt idx="689">
                  <c:v>0.4617874969011907</c:v>
                </c:pt>
                <c:pt idx="690">
                  <c:v>0.47904099062620392</c:v>
                </c:pt>
                <c:pt idx="691">
                  <c:v>0.48118268996410185</c:v>
                </c:pt>
                <c:pt idx="692">
                  <c:v>0.46565628430106959</c:v>
                </c:pt>
                <c:pt idx="693">
                  <c:v>0.4487964421539174</c:v>
                </c:pt>
                <c:pt idx="694">
                  <c:v>0.43688386457285361</c:v>
                </c:pt>
                <c:pt idx="695">
                  <c:v>0.43387087240338562</c:v>
                </c:pt>
                <c:pt idx="696">
                  <c:v>0.43930970955032278</c:v>
                </c:pt>
                <c:pt idx="697">
                  <c:v>0.45115057814412662</c:v>
                </c:pt>
                <c:pt idx="698">
                  <c:v>0.46854971655640948</c:v>
                </c:pt>
                <c:pt idx="699">
                  <c:v>0.4815489902499116</c:v>
                </c:pt>
                <c:pt idx="700">
                  <c:v>0.47821679030096925</c:v>
                </c:pt>
                <c:pt idx="701">
                  <c:v>0.46375178648075394</c:v>
                </c:pt>
                <c:pt idx="702">
                  <c:v>0.45658036710218552</c:v>
                </c:pt>
                <c:pt idx="703">
                  <c:v>0.44820055259285535</c:v>
                </c:pt>
                <c:pt idx="704">
                  <c:v>0.44024546740655762</c:v>
                </c:pt>
                <c:pt idx="705">
                  <c:v>0.43466989795108985</c:v>
                </c:pt>
                <c:pt idx="707">
                  <c:v>0.40950996343404145</c:v>
                </c:pt>
                <c:pt idx="708">
                  <c:v>0.51837479231916139</c:v>
                </c:pt>
                <c:pt idx="709">
                  <c:v>0.4721139908895936</c:v>
                </c:pt>
                <c:pt idx="710">
                  <c:v>0.48609607000749694</c:v>
                </c:pt>
                <c:pt idx="711">
                  <c:v>0.48385410793994199</c:v>
                </c:pt>
                <c:pt idx="712">
                  <c:v>0.49212771254769011</c:v>
                </c:pt>
                <c:pt idx="713">
                  <c:v>0.49064289677708567</c:v>
                </c:pt>
                <c:pt idx="714">
                  <c:v>0.48968569312448024</c:v>
                </c:pt>
                <c:pt idx="715">
                  <c:v>0.49288396041227539</c:v>
                </c:pt>
                <c:pt idx="716">
                  <c:v>0.49461279453985973</c:v>
                </c:pt>
                <c:pt idx="717">
                  <c:v>0.49549311225198256</c:v>
                </c:pt>
                <c:pt idx="718">
                  <c:v>0.49626563595853929</c:v>
                </c:pt>
                <c:pt idx="719">
                  <c:v>0.49454630091956797</c:v>
                </c:pt>
                <c:pt idx="720">
                  <c:v>0.49555472361923686</c:v>
                </c:pt>
                <c:pt idx="721">
                  <c:v>0.49693349920620344</c:v>
                </c:pt>
                <c:pt idx="722">
                  <c:v>0.492220461391353</c:v>
                </c:pt>
                <c:pt idx="723">
                  <c:v>0.49680507195469331</c:v>
                </c:pt>
                <c:pt idx="724">
                  <c:v>0.50115715313003684</c:v>
                </c:pt>
                <c:pt idx="725">
                  <c:v>0.50155809183840994</c:v>
                </c:pt>
                <c:pt idx="726">
                  <c:v>0.50237679962497295</c:v>
                </c:pt>
                <c:pt idx="727">
                  <c:v>0.50575732087022118</c:v>
                </c:pt>
                <c:pt idx="728">
                  <c:v>0.51111791200042767</c:v>
                </c:pt>
                <c:pt idx="729">
                  <c:v>0.51317140003529971</c:v>
                </c:pt>
                <c:pt idx="730">
                  <c:v>0.51197621244039482</c:v>
                </c:pt>
                <c:pt idx="731">
                  <c:v>0.51373764991047655</c:v>
                </c:pt>
                <c:pt idx="732">
                  <c:v>0.51856038203167421</c:v>
                </c:pt>
                <c:pt idx="733">
                  <c:v>0.52012231089321537</c:v>
                </c:pt>
                <c:pt idx="734">
                  <c:v>0.51717407990483577</c:v>
                </c:pt>
                <c:pt idx="735">
                  <c:v>0.51837985759039051</c:v>
                </c:pt>
                <c:pt idx="736">
                  <c:v>0.52038288925723297</c:v>
                </c:pt>
                <c:pt idx="737">
                  <c:v>0.52442548204380868</c:v>
                </c:pt>
                <c:pt idx="738">
                  <c:v>0.52763297734682879</c:v>
                </c:pt>
                <c:pt idx="739">
                  <c:v>0.53097954815691562</c:v>
                </c:pt>
                <c:pt idx="740">
                  <c:v>0.53117936024694345</c:v>
                </c:pt>
                <c:pt idx="741">
                  <c:v>0.53176994104825226</c:v>
                </c:pt>
                <c:pt idx="742">
                  <c:v>0.53506263418167799</c:v>
                </c:pt>
                <c:pt idx="743">
                  <c:v>0.53704473510367179</c:v>
                </c:pt>
                <c:pt idx="744">
                  <c:v>0.53471490259317767</c:v>
                </c:pt>
                <c:pt idx="745">
                  <c:v>0.53223290248241406</c:v>
                </c:pt>
                <c:pt idx="746">
                  <c:v>0.54031745289986843</c:v>
                </c:pt>
                <c:pt idx="747">
                  <c:v>0.5415501439552125</c:v>
                </c:pt>
                <c:pt idx="748">
                  <c:v>0.54819240386205559</c:v>
                </c:pt>
                <c:pt idx="749">
                  <c:v>0.54180351367075363</c:v>
                </c:pt>
                <c:pt idx="750">
                  <c:v>0.53913490262783581</c:v>
                </c:pt>
                <c:pt idx="751">
                  <c:v>0.54324248815507248</c:v>
                </c:pt>
                <c:pt idx="752">
                  <c:v>0.54628839536504747</c:v>
                </c:pt>
                <c:pt idx="753">
                  <c:v>0.55856239449367495</c:v>
                </c:pt>
                <c:pt idx="754">
                  <c:v>0.55320848975954073</c:v>
                </c:pt>
                <c:pt idx="755">
                  <c:v>0.55870885414811666</c:v>
                </c:pt>
                <c:pt idx="756">
                  <c:v>0.5439506372700621</c:v>
                </c:pt>
                <c:pt idx="757">
                  <c:v>0.56131149169018879</c:v>
                </c:pt>
                <c:pt idx="758">
                  <c:v>0.53821956323457965</c:v>
                </c:pt>
                <c:pt idx="759">
                  <c:v>0.55340988507127065</c:v>
                </c:pt>
                <c:pt idx="760">
                  <c:v>0.54005024202109186</c:v>
                </c:pt>
                <c:pt idx="761">
                  <c:v>0.56412484157576959</c:v>
                </c:pt>
                <c:pt idx="762">
                  <c:v>0.54291616088815575</c:v>
                </c:pt>
                <c:pt idx="763">
                  <c:v>0.5659789906031345</c:v>
                </c:pt>
                <c:pt idx="764">
                  <c:v>0.55532967362453556</c:v>
                </c:pt>
                <c:pt idx="765">
                  <c:v>0.54975226208841188</c:v>
                </c:pt>
                <c:pt idx="766">
                  <c:v>0.57179009012101822</c:v>
                </c:pt>
                <c:pt idx="767">
                  <c:v>0.53884689864428814</c:v>
                </c:pt>
                <c:pt idx="768">
                  <c:v>0.56916394014207594</c:v>
                </c:pt>
                <c:pt idx="769">
                  <c:v>0.55100663709112485</c:v>
                </c:pt>
                <c:pt idx="770">
                  <c:v>0.54515447103644532</c:v>
                </c:pt>
                <c:pt idx="771">
                  <c:v>0.5732956080885695</c:v>
                </c:pt>
                <c:pt idx="772">
                  <c:v>0.52590408776167963</c:v>
                </c:pt>
                <c:pt idx="773">
                  <c:v>0.54133115039803237</c:v>
                </c:pt>
                <c:pt idx="774">
                  <c:v>0.56033828398417052</c:v>
                </c:pt>
                <c:pt idx="775">
                  <c:v>0.52482912657600334</c:v>
                </c:pt>
                <c:pt idx="776">
                  <c:v>0.52836422191455268</c:v>
                </c:pt>
                <c:pt idx="777">
                  <c:v>0.5679937713531672</c:v>
                </c:pt>
                <c:pt idx="778">
                  <c:v>0.53431686215593799</c:v>
                </c:pt>
                <c:pt idx="779">
                  <c:v>0.51601005041078807</c:v>
                </c:pt>
                <c:pt idx="780">
                  <c:v>0.53941916952015134</c:v>
                </c:pt>
                <c:pt idx="781">
                  <c:v>0.54096558141434792</c:v>
                </c:pt>
                <c:pt idx="782">
                  <c:v>0.49377414867209773</c:v>
                </c:pt>
                <c:pt idx="783">
                  <c:v>0.49297791878877451</c:v>
                </c:pt>
                <c:pt idx="784">
                  <c:v>0.51393037862067714</c:v>
                </c:pt>
                <c:pt idx="785">
                  <c:v>0.51248010954554069</c:v>
                </c:pt>
                <c:pt idx="786">
                  <c:v>0.49112655937743949</c:v>
                </c:pt>
                <c:pt idx="787">
                  <c:v>0.4612857901651381</c:v>
                </c:pt>
                <c:pt idx="788">
                  <c:v>0.47502068811015241</c:v>
                </c:pt>
                <c:pt idx="789">
                  <c:v>0.48871869966947412</c:v>
                </c:pt>
                <c:pt idx="790">
                  <c:v>0.48112006778822408</c:v>
                </c:pt>
                <c:pt idx="791">
                  <c:v>0.46551980954084415</c:v>
                </c:pt>
                <c:pt idx="792">
                  <c:v>0.44363232483164422</c:v>
                </c:pt>
                <c:pt idx="793">
                  <c:v>0.43126839073515622</c:v>
                </c:pt>
                <c:pt idx="794">
                  <c:v>0.44231967518787318</c:v>
                </c:pt>
                <c:pt idx="795">
                  <c:v>0.45854419410611547</c:v>
                </c:pt>
                <c:pt idx="796">
                  <c:v>0.46557979534195759</c:v>
                </c:pt>
                <c:pt idx="797">
                  <c:v>0.45281272759975771</c:v>
                </c:pt>
                <c:pt idx="798">
                  <c:v>0.43686050804440812</c:v>
                </c:pt>
                <c:pt idx="799">
                  <c:v>0.42945862624335124</c:v>
                </c:pt>
                <c:pt idx="800">
                  <c:v>0.42338565965363723</c:v>
                </c:pt>
                <c:pt idx="801">
                  <c:v>0.41673029472819018</c:v>
                </c:pt>
                <c:pt idx="802">
                  <c:v>0.41070301028475831</c:v>
                </c:pt>
                <c:pt idx="803">
                  <c:v>0.41035198207083973</c:v>
                </c:pt>
                <c:pt idx="804">
                  <c:v>0.40649067171773517</c:v>
                </c:pt>
                <c:pt idx="805">
                  <c:v>0.40262936136463057</c:v>
                </c:pt>
                <c:pt idx="806">
                  <c:v>0.39876805101152601</c:v>
                </c:pt>
                <c:pt idx="808">
                  <c:v>0.51788018348149223</c:v>
                </c:pt>
                <c:pt idx="809">
                  <c:v>0.51541877261627556</c:v>
                </c:pt>
                <c:pt idx="810">
                  <c:v>0.47962452803865185</c:v>
                </c:pt>
                <c:pt idx="811">
                  <c:v>0.53485068097064314</c:v>
                </c:pt>
                <c:pt idx="812">
                  <c:v>0.50020820427132973</c:v>
                </c:pt>
                <c:pt idx="813">
                  <c:v>0.48943249071493028</c:v>
                </c:pt>
                <c:pt idx="814">
                  <c:v>0.48769386888524507</c:v>
                </c:pt>
                <c:pt idx="815">
                  <c:v>0.49172032205717042</c:v>
                </c:pt>
                <c:pt idx="816">
                  <c:v>0.49814803868536872</c:v>
                </c:pt>
                <c:pt idx="817">
                  <c:v>0.4905533302774111</c:v>
                </c:pt>
                <c:pt idx="818">
                  <c:v>0.49620864142686077</c:v>
                </c:pt>
                <c:pt idx="819">
                  <c:v>0.49740495005783136</c:v>
                </c:pt>
                <c:pt idx="820">
                  <c:v>0.49876967472291223</c:v>
                </c:pt>
                <c:pt idx="821">
                  <c:v>0.50235441206705744</c:v>
                </c:pt>
                <c:pt idx="822">
                  <c:v>0.50660556056457706</c:v>
                </c:pt>
                <c:pt idx="823">
                  <c:v>0.50302036032773489</c:v>
                </c:pt>
                <c:pt idx="824">
                  <c:v>0.50215358057244253</c:v>
                </c:pt>
                <c:pt idx="825">
                  <c:v>0.50832208719449912</c:v>
                </c:pt>
                <c:pt idx="826">
                  <c:v>0.50532182956505434</c:v>
                </c:pt>
                <c:pt idx="827">
                  <c:v>0.5072492303713132</c:v>
                </c:pt>
                <c:pt idx="828">
                  <c:v>0.51326366310034555</c:v>
                </c:pt>
                <c:pt idx="829">
                  <c:v>0.51114737604538174</c:v>
                </c:pt>
                <c:pt idx="830">
                  <c:v>0.51622195012984995</c:v>
                </c:pt>
                <c:pt idx="831">
                  <c:v>0.52230037752174652</c:v>
                </c:pt>
                <c:pt idx="832">
                  <c:v>0.52055792421892166</c:v>
                </c:pt>
                <c:pt idx="833">
                  <c:v>0.52371282072933933</c:v>
                </c:pt>
                <c:pt idx="834">
                  <c:v>0.52646526590410836</c:v>
                </c:pt>
                <c:pt idx="835">
                  <c:v>0.5293047913841713</c:v>
                </c:pt>
                <c:pt idx="836">
                  <c:v>0.53013874491006741</c:v>
                </c:pt>
                <c:pt idx="837">
                  <c:v>0.53221493681481979</c:v>
                </c:pt>
                <c:pt idx="838">
                  <c:v>0.53385757550869284</c:v>
                </c:pt>
                <c:pt idx="839">
                  <c:v>0.53313118586213126</c:v>
                </c:pt>
                <c:pt idx="840">
                  <c:v>0.53198689956514722</c:v>
                </c:pt>
                <c:pt idx="841">
                  <c:v>0.53402946924184835</c:v>
                </c:pt>
                <c:pt idx="842">
                  <c:v>0.53569311244820939</c:v>
                </c:pt>
                <c:pt idx="843">
                  <c:v>0.54427755076470985</c:v>
                </c:pt>
                <c:pt idx="844">
                  <c:v>0.53723822758412965</c:v>
                </c:pt>
                <c:pt idx="845">
                  <c:v>0.53880568492506398</c:v>
                </c:pt>
                <c:pt idx="846">
                  <c:v>0.54358534588470153</c:v>
                </c:pt>
                <c:pt idx="847">
                  <c:v>0.54661261134526662</c:v>
                </c:pt>
                <c:pt idx="848">
                  <c:v>0.55439055918210389</c:v>
                </c:pt>
                <c:pt idx="849">
                  <c:v>0.54302946768958782</c:v>
                </c:pt>
                <c:pt idx="850">
                  <c:v>0.54950809852369109</c:v>
                </c:pt>
                <c:pt idx="851">
                  <c:v>0.55624470820946881</c:v>
                </c:pt>
                <c:pt idx="852">
                  <c:v>0.56195257874469018</c:v>
                </c:pt>
                <c:pt idx="853">
                  <c:v>0.55689486436192148</c:v>
                </c:pt>
                <c:pt idx="854">
                  <c:v>0.56184375033815626</c:v>
                </c:pt>
                <c:pt idx="855">
                  <c:v>0.55954817023202286</c:v>
                </c:pt>
                <c:pt idx="856">
                  <c:v>0.55250005429145743</c:v>
                </c:pt>
                <c:pt idx="857">
                  <c:v>0.55723990640946031</c:v>
                </c:pt>
                <c:pt idx="858">
                  <c:v>0.55079062048611627</c:v>
                </c:pt>
                <c:pt idx="859">
                  <c:v>0.56314858143676316</c:v>
                </c:pt>
                <c:pt idx="860">
                  <c:v>0.56147995252202865</c:v>
                </c:pt>
                <c:pt idx="861">
                  <c:v>0.5654317175837672</c:v>
                </c:pt>
                <c:pt idx="862">
                  <c:v>0.57605975539080279</c:v>
                </c:pt>
                <c:pt idx="863">
                  <c:v>0.55955018794515465</c:v>
                </c:pt>
                <c:pt idx="864">
                  <c:v>0.57849449653784768</c:v>
                </c:pt>
                <c:pt idx="865">
                  <c:v>0.56207434707279957</c:v>
                </c:pt>
                <c:pt idx="866">
                  <c:v>0.58872040935543579</c:v>
                </c:pt>
                <c:pt idx="867">
                  <c:v>0.5615085004146726</c:v>
                </c:pt>
                <c:pt idx="868">
                  <c:v>0.56913374416668505</c:v>
                </c:pt>
                <c:pt idx="869">
                  <c:v>0.57898308986262614</c:v>
                </c:pt>
                <c:pt idx="870">
                  <c:v>0.55355938892845757</c:v>
                </c:pt>
                <c:pt idx="871">
                  <c:v>0.57802032072101339</c:v>
                </c:pt>
                <c:pt idx="872">
                  <c:v>0.57556293658917612</c:v>
                </c:pt>
                <c:pt idx="873">
                  <c:v>0.54053079520255132</c:v>
                </c:pt>
                <c:pt idx="874">
                  <c:v>0.5718992824079373</c:v>
                </c:pt>
                <c:pt idx="875">
                  <c:v>0.55145616680836118</c:v>
                </c:pt>
                <c:pt idx="876">
                  <c:v>0.52537656051315318</c:v>
                </c:pt>
                <c:pt idx="877">
                  <c:v>0.55332266322330514</c:v>
                </c:pt>
                <c:pt idx="878">
                  <c:v>0.5479732771588216</c:v>
                </c:pt>
                <c:pt idx="879">
                  <c:v>0.51830951009679815</c:v>
                </c:pt>
                <c:pt idx="880">
                  <c:v>0.53246439029381964</c:v>
                </c:pt>
                <c:pt idx="881">
                  <c:v>0.55178057870409347</c:v>
                </c:pt>
                <c:pt idx="882">
                  <c:v>0.53287190217366398</c:v>
                </c:pt>
                <c:pt idx="883">
                  <c:v>0.48994942053715668</c:v>
                </c:pt>
                <c:pt idx="884">
                  <c:v>0.50428528998488753</c:v>
                </c:pt>
                <c:pt idx="885">
                  <c:v>0.51717407990483577</c:v>
                </c:pt>
                <c:pt idx="886">
                  <c:v>0.50253490760075636</c:v>
                </c:pt>
                <c:pt idx="887">
                  <c:v>0.47626055533934875</c:v>
                </c:pt>
                <c:pt idx="888">
                  <c:v>0.46675788830245513</c:v>
                </c:pt>
                <c:pt idx="889">
                  <c:v>0.4818101795677337</c:v>
                </c:pt>
                <c:pt idx="890">
                  <c:v>0.48271187117299752</c:v>
                </c:pt>
                <c:pt idx="891">
                  <c:v>0.46672166791315278</c:v>
                </c:pt>
                <c:pt idx="892">
                  <c:v>0.45318029360934919</c:v>
                </c:pt>
                <c:pt idx="893">
                  <c:v>0.43161112827628473</c:v>
                </c:pt>
                <c:pt idx="894">
                  <c:v>0.42726370175764883</c:v>
                </c:pt>
                <c:pt idx="895">
                  <c:v>0.44079302877221477</c:v>
                </c:pt>
                <c:pt idx="896">
                  <c:v>0.45115057814412662</c:v>
                </c:pt>
                <c:pt idx="897">
                  <c:v>0.45133199237762517</c:v>
                </c:pt>
                <c:pt idx="898">
                  <c:v>0.43734979119699813</c:v>
                </c:pt>
                <c:pt idx="899">
                  <c:v>0.42403500879726358</c:v>
                </c:pt>
                <c:pt idx="900">
                  <c:v>0.4139227863158737</c:v>
                </c:pt>
                <c:pt idx="901">
                  <c:v>0.40466802522238865</c:v>
                </c:pt>
                <c:pt idx="902">
                  <c:v>0.40134785644970294</c:v>
                </c:pt>
                <c:pt idx="903">
                  <c:v>0.394960230671971</c:v>
                </c:pt>
                <c:pt idx="904">
                  <c:v>0.39254983693639661</c:v>
                </c:pt>
                <c:pt idx="905">
                  <c:v>0.38795861077339783</c:v>
                </c:pt>
                <c:pt idx="906">
                  <c:v>0.38256392003187423</c:v>
                </c:pt>
                <c:pt idx="907">
                  <c:v>0.37843181648517532</c:v>
                </c:pt>
                <c:pt idx="909">
                  <c:v>0.49580128570848941</c:v>
                </c:pt>
                <c:pt idx="910">
                  <c:v>0.56765950189585213</c:v>
                </c:pt>
                <c:pt idx="911">
                  <c:v>0.48962596820473397</c:v>
                </c:pt>
                <c:pt idx="912">
                  <c:v>0.5006852952491313</c:v>
                </c:pt>
                <c:pt idx="913">
                  <c:v>0.49805542029014976</c:v>
                </c:pt>
                <c:pt idx="914">
                  <c:v>0.50363050286824385</c:v>
                </c:pt>
                <c:pt idx="915">
                  <c:v>0.50660556056457706</c:v>
                </c:pt>
                <c:pt idx="916">
                  <c:v>0.50731698740500464</c:v>
                </c:pt>
                <c:pt idx="917">
                  <c:v>0.51128704767536237</c:v>
                </c:pt>
                <c:pt idx="918">
                  <c:v>0.50983046134047694</c:v>
                </c:pt>
                <c:pt idx="919">
                  <c:v>0.51608251588458287</c:v>
                </c:pt>
                <c:pt idx="920">
                  <c:v>0.5153305643104471</c:v>
                </c:pt>
                <c:pt idx="921">
                  <c:v>0.51618171259213763</c:v>
                </c:pt>
                <c:pt idx="922">
                  <c:v>0.51863517174503404</c:v>
                </c:pt>
                <c:pt idx="923">
                  <c:v>0.51856038203167421</c:v>
                </c:pt>
                <c:pt idx="924">
                  <c:v>0.52431525365968068</c:v>
                </c:pt>
                <c:pt idx="925">
                  <c:v>0.52940207366651648</c:v>
                </c:pt>
                <c:pt idx="926">
                  <c:v>0.53277669799947425</c:v>
                </c:pt>
                <c:pt idx="927">
                  <c:v>0.53358032755198981</c:v>
                </c:pt>
                <c:pt idx="928">
                  <c:v>0.53296483708810971</c:v>
                </c:pt>
                <c:pt idx="929">
                  <c:v>0.53551038533998907</c:v>
                </c:pt>
                <c:pt idx="930">
                  <c:v>0.53717346107085839</c:v>
                </c:pt>
                <c:pt idx="931">
                  <c:v>0.53764891231577161</c:v>
                </c:pt>
                <c:pt idx="932">
                  <c:v>0.54120161232707453</c:v>
                </c:pt>
                <c:pt idx="933">
                  <c:v>0.54222524910600767</c:v>
                </c:pt>
                <c:pt idx="934">
                  <c:v>0.54635591339685607</c:v>
                </c:pt>
                <c:pt idx="935">
                  <c:v>0.54763531559195922</c:v>
                </c:pt>
                <c:pt idx="936">
                  <c:v>0.55191836047895093</c:v>
                </c:pt>
                <c:pt idx="937">
                  <c:v>0.54984700549523868</c:v>
                </c:pt>
                <c:pt idx="938">
                  <c:v>0.54938494918809977</c:v>
                </c:pt>
                <c:pt idx="939">
                  <c:v>0.55710322094239662</c:v>
                </c:pt>
                <c:pt idx="940">
                  <c:v>0.55930495417696435</c:v>
                </c:pt>
                <c:pt idx="941">
                  <c:v>0.55605289968939653</c:v>
                </c:pt>
                <c:pt idx="942">
                  <c:v>0.56247754793663685</c:v>
                </c:pt>
                <c:pt idx="943">
                  <c:v>0.56521757366648728</c:v>
                </c:pt>
                <c:pt idx="944">
                  <c:v>0.5679937713531672</c:v>
                </c:pt>
                <c:pt idx="945">
                  <c:v>0.566601106395211</c:v>
                </c:pt>
                <c:pt idx="946">
                  <c:v>0.56681092864925575</c:v>
                </c:pt>
                <c:pt idx="947">
                  <c:v>0.57179009012101822</c:v>
                </c:pt>
                <c:pt idx="948">
                  <c:v>0.57032638487576837</c:v>
                </c:pt>
                <c:pt idx="949">
                  <c:v>0.57072946973868188</c:v>
                </c:pt>
                <c:pt idx="950">
                  <c:v>0.56707684200091646</c:v>
                </c:pt>
                <c:pt idx="951">
                  <c:v>0.57183419805797098</c:v>
                </c:pt>
                <c:pt idx="952">
                  <c:v>0.57657258791147603</c:v>
                </c:pt>
                <c:pt idx="953">
                  <c:v>0.57409715661484029</c:v>
                </c:pt>
                <c:pt idx="954">
                  <c:v>0.57752169189120317</c:v>
                </c:pt>
                <c:pt idx="955">
                  <c:v>0.57506274952448755</c:v>
                </c:pt>
                <c:pt idx="956">
                  <c:v>0.57687315546010698</c:v>
                </c:pt>
                <c:pt idx="957">
                  <c:v>0.56600209046643224</c:v>
                </c:pt>
                <c:pt idx="958">
                  <c:v>0.57945545085103334</c:v>
                </c:pt>
                <c:pt idx="959">
                  <c:v>0.57417020212851155</c:v>
                </c:pt>
                <c:pt idx="960">
                  <c:v>0.59577035607609385</c:v>
                </c:pt>
                <c:pt idx="961">
                  <c:v>0.58603722523420276</c:v>
                </c:pt>
                <c:pt idx="962">
                  <c:v>0.59986499769861001</c:v>
                </c:pt>
                <c:pt idx="963">
                  <c:v>0.58602697696151751</c:v>
                </c:pt>
                <c:pt idx="964">
                  <c:v>0.59830595189873281</c:v>
                </c:pt>
                <c:pt idx="965">
                  <c:v>0.58703130768467349</c:v>
                </c:pt>
                <c:pt idx="966">
                  <c:v>0.58667456577622201</c:v>
                </c:pt>
                <c:pt idx="967">
                  <c:v>0.5937180359204226</c:v>
                </c:pt>
                <c:pt idx="968">
                  <c:v>0.56587632798920329</c:v>
                </c:pt>
                <c:pt idx="969">
                  <c:v>0.61222297425118499</c:v>
                </c:pt>
                <c:pt idx="970">
                  <c:v>0.57849449653784757</c:v>
                </c:pt>
                <c:pt idx="971">
                  <c:v>0.57978866767104198</c:v>
                </c:pt>
                <c:pt idx="972">
                  <c:v>0.60302429851118389</c:v>
                </c:pt>
                <c:pt idx="973">
                  <c:v>0.56865615475999309</c:v>
                </c:pt>
                <c:pt idx="974">
                  <c:v>0.59364088960598382</c:v>
                </c:pt>
                <c:pt idx="975">
                  <c:v>0.59210020333795366</c:v>
                </c:pt>
                <c:pt idx="976">
                  <c:v>0.55815183292332993</c:v>
                </c:pt>
                <c:pt idx="977">
                  <c:v>0.57563066239657112</c:v>
                </c:pt>
                <c:pt idx="978">
                  <c:v>0.58587325287123848</c:v>
                </c:pt>
                <c:pt idx="979">
                  <c:v>0.53552325997393413</c:v>
                </c:pt>
                <c:pt idx="980">
                  <c:v>0.54737295716714052</c:v>
                </c:pt>
                <c:pt idx="981">
                  <c:v>0.56802831321232727</c:v>
                </c:pt>
                <c:pt idx="982">
                  <c:v>0.5467247168099495</c:v>
                </c:pt>
                <c:pt idx="983">
                  <c:v>0.52154894453490319</c:v>
                </c:pt>
                <c:pt idx="984">
                  <c:v>0.54483994249397916</c:v>
                </c:pt>
                <c:pt idx="985">
                  <c:v>0.54763531559195922</c:v>
                </c:pt>
                <c:pt idx="986">
                  <c:v>0.52437338979314252</c:v>
                </c:pt>
                <c:pt idx="987">
                  <c:v>0.49291838758254475</c:v>
                </c:pt>
                <c:pt idx="988">
                  <c:v>0.49645653430952708</c:v>
                </c:pt>
                <c:pt idx="989">
                  <c:v>0.50919567664008469</c:v>
                </c:pt>
                <c:pt idx="990">
                  <c:v>0.50575225701783555</c:v>
                </c:pt>
                <c:pt idx="991">
                  <c:v>0.4798622931051495</c:v>
                </c:pt>
                <c:pt idx="992">
                  <c:v>0.44963366522458037</c:v>
                </c:pt>
                <c:pt idx="993">
                  <c:v>0.44814040331798599</c:v>
                </c:pt>
                <c:pt idx="994">
                  <c:v>0.45840523721191045</c:v>
                </c:pt>
                <c:pt idx="995">
                  <c:v>0.46427691736966081</c:v>
                </c:pt>
                <c:pt idx="996">
                  <c:v>0.45663809766963381</c:v>
                </c:pt>
                <c:pt idx="997">
                  <c:v>0.44108307413187597</c:v>
                </c:pt>
                <c:pt idx="998">
                  <c:v>0.42977071811091389</c:v>
                </c:pt>
                <c:pt idx="999">
                  <c:v>0.41348445772439846</c:v>
                </c:pt>
                <c:pt idx="1000">
                  <c:v>0.40215822229197362</c:v>
                </c:pt>
                <c:pt idx="1001">
                  <c:v>0.4043934458282088</c:v>
                </c:pt>
                <c:pt idx="1002">
                  <c:v>0.40889988694132035</c:v>
                </c:pt>
                <c:pt idx="1003">
                  <c:v>0.40861363660956823</c:v>
                </c:pt>
                <c:pt idx="1004">
                  <c:v>0.41027978477861538</c:v>
                </c:pt>
                <c:pt idx="1005">
                  <c:v>0.4123819848551048</c:v>
                </c:pt>
                <c:pt idx="1006">
                  <c:v>0.41295047394368367</c:v>
                </c:pt>
                <c:pt idx="1007">
                  <c:v>0.41033542413622093</c:v>
                </c:pt>
                <c:pt idx="1008">
                  <c:v>0.40651888675147807</c:v>
                </c:pt>
                <c:pt idx="1010">
                  <c:v>0.41078240025775098</c:v>
                </c:pt>
                <c:pt idx="1011">
                  <c:v>0.5646570510188097</c:v>
                </c:pt>
                <c:pt idx="1012">
                  <c:v>0.51833343977699564</c:v>
                </c:pt>
                <c:pt idx="1013">
                  <c:v>0.51886896728942911</c:v>
                </c:pt>
                <c:pt idx="1014">
                  <c:v>0.50891414456858364</c:v>
                </c:pt>
                <c:pt idx="1015">
                  <c:v>0.515032786843024</c:v>
                </c:pt>
                <c:pt idx="1016">
                  <c:v>0.51460107453217485</c:v>
                </c:pt>
                <c:pt idx="1017">
                  <c:v>0.51601709091176007</c:v>
                </c:pt>
                <c:pt idx="1018">
                  <c:v>0.51048695899842811</c:v>
                </c:pt>
                <c:pt idx="1019">
                  <c:v>0.52331680861506102</c:v>
                </c:pt>
                <c:pt idx="1020">
                  <c:v>0.52376001725003585</c:v>
                </c:pt>
                <c:pt idx="1021">
                  <c:v>0.52836422191455257</c:v>
                </c:pt>
                <c:pt idx="1022">
                  <c:v>0.53615108493559271</c:v>
                </c:pt>
                <c:pt idx="1023">
                  <c:v>0.53402946924184835</c:v>
                </c:pt>
                <c:pt idx="1024">
                  <c:v>0.53606359854798469</c:v>
                </c:pt>
                <c:pt idx="1025">
                  <c:v>0.54076659458972709</c:v>
                </c:pt>
                <c:pt idx="1026">
                  <c:v>0.53892765597275905</c:v>
                </c:pt>
                <c:pt idx="1027">
                  <c:v>0.5413490604443647</c:v>
                </c:pt>
                <c:pt idx="1028">
                  <c:v>0.54519000265199358</c:v>
                </c:pt>
                <c:pt idx="1029">
                  <c:v>0.54944746843473158</c:v>
                </c:pt>
                <c:pt idx="1030">
                  <c:v>0.55085940912361919</c:v>
                </c:pt>
                <c:pt idx="1031">
                  <c:v>0.55259175788689918</c:v>
                </c:pt>
                <c:pt idx="1032">
                  <c:v>0.55462457799138309</c:v>
                </c:pt>
                <c:pt idx="1033">
                  <c:v>0.55563463336820695</c:v>
                </c:pt>
                <c:pt idx="1034">
                  <c:v>0.55619706412311254</c:v>
                </c:pt>
                <c:pt idx="1035">
                  <c:v>0.55783397880435304</c:v>
                </c:pt>
                <c:pt idx="1036">
                  <c:v>0.56175857496770243</c:v>
                </c:pt>
                <c:pt idx="1037">
                  <c:v>0.56573358852598332</c:v>
                </c:pt>
                <c:pt idx="1038">
                  <c:v>0.56521757366648728</c:v>
                </c:pt>
                <c:pt idx="1039">
                  <c:v>0.56511521853421909</c:v>
                </c:pt>
                <c:pt idx="1040">
                  <c:v>0.57228952256508192</c:v>
                </c:pt>
                <c:pt idx="1041">
                  <c:v>0.57245526827728765</c:v>
                </c:pt>
                <c:pt idx="1042">
                  <c:v>0.57035343160312624</c:v>
                </c:pt>
                <c:pt idx="1043">
                  <c:v>0.57083231777575694</c:v>
                </c:pt>
                <c:pt idx="1044">
                  <c:v>0.57242860501785908</c:v>
                </c:pt>
                <c:pt idx="1045">
                  <c:v>0.57560202405515837</c:v>
                </c:pt>
                <c:pt idx="1046">
                  <c:v>0.5827289720192621</c:v>
                </c:pt>
                <c:pt idx="1047">
                  <c:v>0.58045549483119629</c:v>
                </c:pt>
                <c:pt idx="1048">
                  <c:v>0.58287703060252827</c:v>
                </c:pt>
                <c:pt idx="1049">
                  <c:v>0.58465559263326183</c:v>
                </c:pt>
                <c:pt idx="1050">
                  <c:v>0.58045549483119629</c:v>
                </c:pt>
                <c:pt idx="1051">
                  <c:v>0.58603722523420265</c:v>
                </c:pt>
                <c:pt idx="1052">
                  <c:v>0.59141619491412256</c:v>
                </c:pt>
                <c:pt idx="1053">
                  <c:v>0.58846853958160361</c:v>
                </c:pt>
                <c:pt idx="1054">
                  <c:v>0.58394264676209107</c:v>
                </c:pt>
                <c:pt idx="1055">
                  <c:v>0.59565323160464823</c:v>
                </c:pt>
                <c:pt idx="1056">
                  <c:v>0.59811011452390106</c:v>
                </c:pt>
                <c:pt idx="1057">
                  <c:v>0.60570591013805997</c:v>
                </c:pt>
                <c:pt idx="1058">
                  <c:v>0.60377834691100529</c:v>
                </c:pt>
                <c:pt idx="1059">
                  <c:v>0.61131687932013679</c:v>
                </c:pt>
                <c:pt idx="1060">
                  <c:v>0.58911371369457377</c:v>
                </c:pt>
                <c:pt idx="1061">
                  <c:v>0.59732920107628906</c:v>
                </c:pt>
                <c:pt idx="1062">
                  <c:v>0.58502264623836164</c:v>
                </c:pt>
                <c:pt idx="1063">
                  <c:v>0.60001987315320926</c:v>
                </c:pt>
                <c:pt idx="1064">
                  <c:v>0.58806888280458902</c:v>
                </c:pt>
                <c:pt idx="1065">
                  <c:v>0.60143479553848633</c:v>
                </c:pt>
                <c:pt idx="1066">
                  <c:v>0.60293792596902429</c:v>
                </c:pt>
                <c:pt idx="1067">
                  <c:v>0.5947277604713076</c:v>
                </c:pt>
                <c:pt idx="1068">
                  <c:v>0.60968110742940218</c:v>
                </c:pt>
                <c:pt idx="1069">
                  <c:v>0.58441764837953203</c:v>
                </c:pt>
                <c:pt idx="1070">
                  <c:v>0.61516446758615906</c:v>
                </c:pt>
                <c:pt idx="1071">
                  <c:v>0.58709100566472117</c:v>
                </c:pt>
                <c:pt idx="1072">
                  <c:v>0.5917762579379513</c:v>
                </c:pt>
                <c:pt idx="1073">
                  <c:v>0.61036652744899667</c:v>
                </c:pt>
                <c:pt idx="1074">
                  <c:v>0.57111574020445666</c:v>
                </c:pt>
                <c:pt idx="1075">
                  <c:v>0.59977245503119381</c:v>
                </c:pt>
                <c:pt idx="1076">
                  <c:v>0.60062551375415318</c:v>
                </c:pt>
                <c:pt idx="1077">
                  <c:v>0.56388604965557876</c:v>
                </c:pt>
                <c:pt idx="1078">
                  <c:v>0.58730902893430459</c:v>
                </c:pt>
                <c:pt idx="1079">
                  <c:v>0.60141021162957575</c:v>
                </c:pt>
                <c:pt idx="1080">
                  <c:v>0.56021612275588684</c:v>
                </c:pt>
                <c:pt idx="1081">
                  <c:v>0.569987224529938</c:v>
                </c:pt>
                <c:pt idx="1082">
                  <c:v>0.58777776970864082</c:v>
                </c:pt>
                <c:pt idx="1083">
                  <c:v>0.56267628764814093</c:v>
                </c:pt>
                <c:pt idx="1084">
                  <c:v>0.53059077245545483</c:v>
                </c:pt>
                <c:pt idx="1085">
                  <c:v>0.5517237405810429</c:v>
                </c:pt>
                <c:pt idx="1086">
                  <c:v>0.56237251876548144</c:v>
                </c:pt>
                <c:pt idx="1087">
                  <c:v>0.54844283438003738</c:v>
                </c:pt>
                <c:pt idx="1088">
                  <c:v>0.51045364689413941</c:v>
                </c:pt>
                <c:pt idx="1089">
                  <c:v>0.50639725958060844</c:v>
                </c:pt>
                <c:pt idx="1090">
                  <c:v>0.51842903974006693</c:v>
                </c:pt>
                <c:pt idx="1091">
                  <c:v>0.51339201920843736</c:v>
                </c:pt>
                <c:pt idx="1092">
                  <c:v>0.48648686017214904</c:v>
                </c:pt>
                <c:pt idx="1093">
                  <c:v>0.45664310051295559</c:v>
                </c:pt>
                <c:pt idx="1094">
                  <c:v>0.45615072801328926</c:v>
                </c:pt>
                <c:pt idx="1095">
                  <c:v>0.46420783515130171</c:v>
                </c:pt>
                <c:pt idx="1096">
                  <c:v>0.47140979123610122</c:v>
                </c:pt>
                <c:pt idx="1097">
                  <c:v>0.4644288694882629</c:v>
                </c:pt>
                <c:pt idx="1098">
                  <c:v>0.44694854054320404</c:v>
                </c:pt>
                <c:pt idx="1099">
                  <c:v>0.43500074446693621</c:v>
                </c:pt>
                <c:pt idx="1100">
                  <c:v>0.41597430353055936</c:v>
                </c:pt>
                <c:pt idx="1101">
                  <c:v>0.40438450243422358</c:v>
                </c:pt>
                <c:pt idx="1102">
                  <c:v>0.40365445332585065</c:v>
                </c:pt>
                <c:pt idx="1103">
                  <c:v>0.40591260616259472</c:v>
                </c:pt>
                <c:pt idx="1104">
                  <c:v>0.40556744238184422</c:v>
                </c:pt>
                <c:pt idx="1105">
                  <c:v>0.40283082588804014</c:v>
                </c:pt>
                <c:pt idx="1106">
                  <c:v>0.40115838599201936</c:v>
                </c:pt>
                <c:pt idx="1107">
                  <c:v>0.40310965711129387</c:v>
                </c:pt>
                <c:pt idx="1108">
                  <c:v>0.40150272795424424</c:v>
                </c:pt>
                <c:pt idx="1109">
                  <c:v>0.39668194048309552</c:v>
                </c:pt>
                <c:pt idx="1111">
                  <c:v>0.4701933955154971</c:v>
                </c:pt>
                <c:pt idx="1112">
                  <c:v>0.5629991082377267</c:v>
                </c:pt>
                <c:pt idx="1113">
                  <c:v>0.49448311253771188</c:v>
                </c:pt>
                <c:pt idx="1114">
                  <c:v>0.51440472724210939</c:v>
                </c:pt>
                <c:pt idx="1115">
                  <c:v>0.50639599365075605</c:v>
                </c:pt>
                <c:pt idx="1116">
                  <c:v>0.52436888870309395</c:v>
                </c:pt>
                <c:pt idx="1117">
                  <c:v>0.52283631391640317</c:v>
                </c:pt>
                <c:pt idx="1118">
                  <c:v>0.52734711727078187</c:v>
                </c:pt>
                <c:pt idx="1119">
                  <c:v>0.52909996644884671</c:v>
                </c:pt>
                <c:pt idx="1120">
                  <c:v>0.53265993258138733</c:v>
                </c:pt>
                <c:pt idx="1121">
                  <c:v>0.53375156282124847</c:v>
                </c:pt>
                <c:pt idx="1122">
                  <c:v>0.53819689228985523</c:v>
                </c:pt>
                <c:pt idx="1123">
                  <c:v>0.54173599207033862</c:v>
                </c:pt>
                <c:pt idx="1124">
                  <c:v>0.54279053932965238</c:v>
                </c:pt>
                <c:pt idx="1125">
                  <c:v>0.5436011776990568</c:v>
                </c:pt>
                <c:pt idx="1126">
                  <c:v>0.54645761777388446</c:v>
                </c:pt>
                <c:pt idx="1127">
                  <c:v>0.55160933564105663</c:v>
                </c:pt>
                <c:pt idx="1128">
                  <c:v>0.55104992820529508</c:v>
                </c:pt>
                <c:pt idx="1129">
                  <c:v>0.55169523072379412</c:v>
                </c:pt>
                <c:pt idx="1130">
                  <c:v>0.54846083657382205</c:v>
                </c:pt>
                <c:pt idx="1131">
                  <c:v>0.5529179713693736</c:v>
                </c:pt>
                <c:pt idx="1132">
                  <c:v>0.55796727246714983</c:v>
                </c:pt>
                <c:pt idx="1133">
                  <c:v>0.56193930846198048</c:v>
                </c:pt>
                <c:pt idx="1134">
                  <c:v>0.55924265046800037</c:v>
                </c:pt>
                <c:pt idx="1135">
                  <c:v>0.56195257874469018</c:v>
                </c:pt>
                <c:pt idx="1136">
                  <c:v>0.56564963518380007</c:v>
                </c:pt>
                <c:pt idx="1137">
                  <c:v>0.56569174948332157</c:v>
                </c:pt>
                <c:pt idx="1138">
                  <c:v>0.56337045741267511</c:v>
                </c:pt>
                <c:pt idx="1139">
                  <c:v>0.56843788691260355</c:v>
                </c:pt>
                <c:pt idx="1140">
                  <c:v>0.5708068620323612</c:v>
                </c:pt>
                <c:pt idx="1141">
                  <c:v>0.57128733918895414</c:v>
                </c:pt>
                <c:pt idx="1142">
                  <c:v>0.57272877065873284</c:v>
                </c:pt>
                <c:pt idx="1143">
                  <c:v>0.57817095375454908</c:v>
                </c:pt>
                <c:pt idx="1144">
                  <c:v>0.57849449653784768</c:v>
                </c:pt>
                <c:pt idx="1145">
                  <c:v>0.57703855401300408</c:v>
                </c:pt>
                <c:pt idx="1146">
                  <c:v>0.58042926074031542</c:v>
                </c:pt>
                <c:pt idx="1147">
                  <c:v>0.58682873928457935</c:v>
                </c:pt>
                <c:pt idx="1148">
                  <c:v>0.58410774222343176</c:v>
                </c:pt>
                <c:pt idx="1149">
                  <c:v>0.58339699227121922</c:v>
                </c:pt>
                <c:pt idx="1150">
                  <c:v>0.58980858958238036</c:v>
                </c:pt>
                <c:pt idx="1151">
                  <c:v>0.59527676008928687</c:v>
                </c:pt>
                <c:pt idx="1152">
                  <c:v>0.59400775725815325</c:v>
                </c:pt>
                <c:pt idx="1153">
                  <c:v>0.59362952697052385</c:v>
                </c:pt>
                <c:pt idx="1154">
                  <c:v>0.58950390737161296</c:v>
                </c:pt>
                <c:pt idx="1155">
                  <c:v>0.59675754804970804</c:v>
                </c:pt>
                <c:pt idx="1156">
                  <c:v>0.59987073659467338</c:v>
                </c:pt>
                <c:pt idx="1157">
                  <c:v>0.60620982520473066</c:v>
                </c:pt>
                <c:pt idx="1158">
                  <c:v>0.60626765152385664</c:v>
                </c:pt>
                <c:pt idx="1159">
                  <c:v>0.61349238422874941</c:v>
                </c:pt>
                <c:pt idx="1160">
                  <c:v>0.59109237320461261</c:v>
                </c:pt>
                <c:pt idx="1161">
                  <c:v>0.61699143245853172</c:v>
                </c:pt>
                <c:pt idx="1162">
                  <c:v>0.59210020333795366</c:v>
                </c:pt>
                <c:pt idx="1163">
                  <c:v>0.60680525314907474</c:v>
                </c:pt>
                <c:pt idx="1164">
                  <c:v>0.58650134078058602</c:v>
                </c:pt>
                <c:pt idx="1165">
                  <c:v>0.60642181706036435</c:v>
                </c:pt>
                <c:pt idx="1166">
                  <c:v>0.59058845813794203</c:v>
                </c:pt>
                <c:pt idx="1167">
                  <c:v>0.61113524504041716</c:v>
                </c:pt>
                <c:pt idx="1168">
                  <c:v>0.60618838201040415</c:v>
                </c:pt>
                <c:pt idx="1169">
                  <c:v>0.59830595189873281</c:v>
                </c:pt>
                <c:pt idx="1170">
                  <c:v>0.62861676338589223</c:v>
                </c:pt>
                <c:pt idx="1171">
                  <c:v>0.58392405239272505</c:v>
                </c:pt>
                <c:pt idx="1172">
                  <c:v>0.61923354558980881</c:v>
                </c:pt>
                <c:pt idx="1173">
                  <c:v>0.60556858731183461</c:v>
                </c:pt>
                <c:pt idx="1174">
                  <c:v>0.58977023672460227</c:v>
                </c:pt>
                <c:pt idx="1175">
                  <c:v>0.62362527286349534</c:v>
                </c:pt>
                <c:pt idx="1176">
                  <c:v>0.58454147733789474</c:v>
                </c:pt>
                <c:pt idx="1177">
                  <c:v>0.58682873928457935</c:v>
                </c:pt>
                <c:pt idx="1178">
                  <c:v>0.61021618768054797</c:v>
                </c:pt>
                <c:pt idx="1179">
                  <c:v>0.57849449653784768</c:v>
                </c:pt>
                <c:pt idx="1180">
                  <c:v>0.56930436657612604</c:v>
                </c:pt>
                <c:pt idx="1181">
                  <c:v>0.60853954521366893</c:v>
                </c:pt>
                <c:pt idx="1182">
                  <c:v>0.59063074471696331</c:v>
                </c:pt>
                <c:pt idx="1183">
                  <c:v>0.56089648917635337</c:v>
                </c:pt>
                <c:pt idx="1184">
                  <c:v>0.57466340715680231</c:v>
                </c:pt>
                <c:pt idx="1185">
                  <c:v>0.5819146498112977</c:v>
                </c:pt>
                <c:pt idx="1186">
                  <c:v>0.54174973209977584</c:v>
                </c:pt>
                <c:pt idx="1187">
                  <c:v>0.52471258631284456</c:v>
                </c:pt>
                <c:pt idx="1188">
                  <c:v>0.53855659196515104</c:v>
                </c:pt>
                <c:pt idx="1189">
                  <c:v>0.54487180685053638</c:v>
                </c:pt>
                <c:pt idx="1190">
                  <c:v>0.53501587535818362</c:v>
                </c:pt>
                <c:pt idx="1191">
                  <c:v>0.49180615210116718</c:v>
                </c:pt>
                <c:pt idx="1192">
                  <c:v>0.4863855024925563</c:v>
                </c:pt>
                <c:pt idx="1193">
                  <c:v>0.495412840120178</c:v>
                </c:pt>
                <c:pt idx="1194">
                  <c:v>0.49483141164610939</c:v>
                </c:pt>
                <c:pt idx="1195">
                  <c:v>0.48737325358607675</c:v>
                </c:pt>
                <c:pt idx="1196">
                  <c:v>0.46344075837883331</c:v>
                </c:pt>
                <c:pt idx="1197">
                  <c:v>0.43540128112438531</c:v>
                </c:pt>
                <c:pt idx="1198">
                  <c:v>0.42991535447834056</c:v>
                </c:pt>
                <c:pt idx="1199">
                  <c:v>0.437598285396542</c:v>
                </c:pt>
                <c:pt idx="1200">
                  <c:v>0.4346125320143317</c:v>
                </c:pt>
                <c:pt idx="1201">
                  <c:v>0.43558965910787001</c:v>
                </c:pt>
                <c:pt idx="1202">
                  <c:v>0.43313299677004657</c:v>
                </c:pt>
                <c:pt idx="1203">
                  <c:v>0.41830707179288906</c:v>
                </c:pt>
                <c:pt idx="1204">
                  <c:v>0.40789478457340955</c:v>
                </c:pt>
                <c:pt idx="1205">
                  <c:v>0.40369759830339003</c:v>
                </c:pt>
                <c:pt idx="1206">
                  <c:v>0.39211334712512558</c:v>
                </c:pt>
                <c:pt idx="1207">
                  <c:v>0.38848547279210255</c:v>
                </c:pt>
                <c:pt idx="1208">
                  <c:v>0.38160812972551167</c:v>
                </c:pt>
                <c:pt idx="1209">
                  <c:v>0.37541319255464295</c:v>
                </c:pt>
                <c:pt idx="1210">
                  <c:v>0.37034460759665949</c:v>
                </c:pt>
                <c:pt idx="1212">
                  <c:v>0.47892948896789145</c:v>
                </c:pt>
                <c:pt idx="1213">
                  <c:v>0.54406030031535668</c:v>
                </c:pt>
                <c:pt idx="1214">
                  <c:v>0.50911028819803494</c:v>
                </c:pt>
                <c:pt idx="1215">
                  <c:v>0.5266234094622656</c:v>
                </c:pt>
                <c:pt idx="1216">
                  <c:v>0.5313061237084763</c:v>
                </c:pt>
                <c:pt idx="1217">
                  <c:v>0.53827105107545037</c:v>
                </c:pt>
                <c:pt idx="1218">
                  <c:v>0.53781910225003016</c:v>
                </c:pt>
                <c:pt idx="1219">
                  <c:v>0.54581802916018685</c:v>
                </c:pt>
                <c:pt idx="1220">
                  <c:v>0.55278363002505437</c:v>
                </c:pt>
                <c:pt idx="1221">
                  <c:v>0.54687261087500705</c:v>
                </c:pt>
                <c:pt idx="1222">
                  <c:v>0.55131999391385633</c:v>
                </c:pt>
                <c:pt idx="1223">
                  <c:v>0.55610116118799546</c:v>
                </c:pt>
                <c:pt idx="1224">
                  <c:v>0.55729965506986612</c:v>
                </c:pt>
                <c:pt idx="1225">
                  <c:v>0.56018176491043203</c:v>
                </c:pt>
                <c:pt idx="1226">
                  <c:v>0.55696476608417367</c:v>
                </c:pt>
                <c:pt idx="1227">
                  <c:v>0.56112087935286359</c:v>
                </c:pt>
                <c:pt idx="1228">
                  <c:v>0.55965102759524665</c:v>
                </c:pt>
                <c:pt idx="1229">
                  <c:v>0.55711535210057928</c:v>
                </c:pt>
                <c:pt idx="1230">
                  <c:v>0.56142416713181287</c:v>
                </c:pt>
                <c:pt idx="1231">
                  <c:v>0.56526096230332168</c:v>
                </c:pt>
                <c:pt idx="1232">
                  <c:v>0.56664010111699015</c:v>
                </c:pt>
                <c:pt idx="1233">
                  <c:v>0.56748011456734226</c:v>
                </c:pt>
                <c:pt idx="1234">
                  <c:v>0.56919497303474476</c:v>
                </c:pt>
                <c:pt idx="1235">
                  <c:v>0.57226897629364892</c:v>
                </c:pt>
                <c:pt idx="1236">
                  <c:v>0.57511994530804345</c:v>
                </c:pt>
                <c:pt idx="1237">
                  <c:v>0.57752711443661386</c:v>
                </c:pt>
                <c:pt idx="1238">
                  <c:v>0.57849449653784768</c:v>
                </c:pt>
                <c:pt idx="1239">
                  <c:v>0.58140638158753477</c:v>
                </c:pt>
                <c:pt idx="1240">
                  <c:v>0.58237700993743047</c:v>
                </c:pt>
                <c:pt idx="1241">
                  <c:v>0.58486774099123073</c:v>
                </c:pt>
                <c:pt idx="1242">
                  <c:v>0.58336397883193725</c:v>
                </c:pt>
                <c:pt idx="1243">
                  <c:v>0.58734900413791669</c:v>
                </c:pt>
                <c:pt idx="1244">
                  <c:v>0.58709910575408564</c:v>
                </c:pt>
                <c:pt idx="1245">
                  <c:v>0.58886001226079543</c:v>
                </c:pt>
                <c:pt idx="1246">
                  <c:v>0.59038136975437872</c:v>
                </c:pt>
                <c:pt idx="1247">
                  <c:v>0.59245815679910596</c:v>
                </c:pt>
                <c:pt idx="1248">
                  <c:v>0.58992522971686012</c:v>
                </c:pt>
                <c:pt idx="1249">
                  <c:v>0.59071156067706021</c:v>
                </c:pt>
                <c:pt idx="1250">
                  <c:v>0.59993868908192294</c:v>
                </c:pt>
                <c:pt idx="1251">
                  <c:v>0.60650259276107088</c:v>
                </c:pt>
                <c:pt idx="1252">
                  <c:v>0.60446564030847283</c:v>
                </c:pt>
                <c:pt idx="1253">
                  <c:v>0.59607028419307739</c:v>
                </c:pt>
                <c:pt idx="1254">
                  <c:v>0.59548943854443182</c:v>
                </c:pt>
                <c:pt idx="1255">
                  <c:v>0.60510926070148119</c:v>
                </c:pt>
                <c:pt idx="1256">
                  <c:v>0.61413388962812576</c:v>
                </c:pt>
                <c:pt idx="1257">
                  <c:v>0.61078575703342819</c:v>
                </c:pt>
                <c:pt idx="1258">
                  <c:v>0.61465040257146308</c:v>
                </c:pt>
                <c:pt idx="1259">
                  <c:v>0.61086264098698917</c:v>
                </c:pt>
                <c:pt idx="1260">
                  <c:v>0.60432014370471587</c:v>
                </c:pt>
                <c:pt idx="1261">
                  <c:v>0.60872940053808355</c:v>
                </c:pt>
                <c:pt idx="1262">
                  <c:v>0.59893599818229459</c:v>
                </c:pt>
                <c:pt idx="1263">
                  <c:v>0.6164202720975841</c:v>
                </c:pt>
                <c:pt idx="1264">
                  <c:v>0.6182832926513957</c:v>
                </c:pt>
                <c:pt idx="1265">
                  <c:v>0.6234658001556308</c:v>
                </c:pt>
                <c:pt idx="1266">
                  <c:v>0.63916058606241588</c:v>
                </c:pt>
                <c:pt idx="1267">
                  <c:v>0.61770583125036027</c:v>
                </c:pt>
                <c:pt idx="1268">
                  <c:v>0.64349387817131365</c:v>
                </c:pt>
                <c:pt idx="1269">
                  <c:v>0.61812693199777224</c:v>
                </c:pt>
                <c:pt idx="1270">
                  <c:v>0.63826514562662884</c:v>
                </c:pt>
                <c:pt idx="1271">
                  <c:v>0.61057464589131005</c:v>
                </c:pt>
                <c:pt idx="1272">
                  <c:v>0.64236113347313917</c:v>
                </c:pt>
                <c:pt idx="1273">
                  <c:v>0.63482729395351811</c:v>
                </c:pt>
                <c:pt idx="1274">
                  <c:v>0.61181632917690409</c:v>
                </c:pt>
                <c:pt idx="1275">
                  <c:v>0.64598552113392982</c:v>
                </c:pt>
                <c:pt idx="1276">
                  <c:v>0.62188158377818614</c:v>
                </c:pt>
                <c:pt idx="1277">
                  <c:v>0.61186917903041571</c:v>
                </c:pt>
                <c:pt idx="1278">
                  <c:v>0.64070392309568602</c:v>
                </c:pt>
                <c:pt idx="1279">
                  <c:v>0.60569751155361551</c:v>
                </c:pt>
                <c:pt idx="1280">
                  <c:v>0.59638607890499751</c:v>
                </c:pt>
                <c:pt idx="1281">
                  <c:v>0.62359218578407771</c:v>
                </c:pt>
                <c:pt idx="1282">
                  <c:v>0.58509136360363012</c:v>
                </c:pt>
                <c:pt idx="1283">
                  <c:v>0.57021637663789526</c:v>
                </c:pt>
                <c:pt idx="1284">
                  <c:v>0.59574318565480178</c:v>
                </c:pt>
                <c:pt idx="1285">
                  <c:v>0.598285097735195</c:v>
                </c:pt>
                <c:pt idx="1286">
                  <c:v>0.56816423767110036</c:v>
                </c:pt>
                <c:pt idx="1287">
                  <c:v>0.55602869084705742</c:v>
                </c:pt>
                <c:pt idx="1288">
                  <c:v>0.57226897629364892</c:v>
                </c:pt>
                <c:pt idx="1289">
                  <c:v>0.56348939646208673</c:v>
                </c:pt>
                <c:pt idx="1290">
                  <c:v>0.53214077085372513</c:v>
                </c:pt>
                <c:pt idx="1291">
                  <c:v>0.50684206269615373</c:v>
                </c:pt>
                <c:pt idx="1292">
                  <c:v>0.52046921269058632</c:v>
                </c:pt>
                <c:pt idx="1293">
                  <c:v>0.52188341430784413</c:v>
                </c:pt>
                <c:pt idx="1294">
                  <c:v>0.51069307918708373</c:v>
                </c:pt>
                <c:pt idx="1295">
                  <c:v>0.48250162320883339</c:v>
                </c:pt>
                <c:pt idx="1296">
                  <c:v>0.45608958560840085</c:v>
                </c:pt>
                <c:pt idx="1297">
                  <c:v>0.44942179972967194</c:v>
                </c:pt>
                <c:pt idx="1298">
                  <c:v>0.45403287898513378</c:v>
                </c:pt>
                <c:pt idx="1299">
                  <c:v>0.45471520257223169</c:v>
                </c:pt>
                <c:pt idx="1300">
                  <c:v>0.44925636433258376</c:v>
                </c:pt>
                <c:pt idx="1301">
                  <c:v>0.43726048859403716</c:v>
                </c:pt>
                <c:pt idx="1302">
                  <c:v>0.42359305139890618</c:v>
                </c:pt>
                <c:pt idx="1303">
                  <c:v>0.40515882937669107</c:v>
                </c:pt>
                <c:pt idx="1304">
                  <c:v>0.39189808558833672</c:v>
                </c:pt>
                <c:pt idx="1305">
                  <c:v>0.38267078477877159</c:v>
                </c:pt>
                <c:pt idx="1306">
                  <c:v>0.37975999262518573</c:v>
                </c:pt>
                <c:pt idx="1307">
                  <c:v>0.38544486251220844</c:v>
                </c:pt>
                <c:pt idx="1308">
                  <c:v>0.38326892716446564</c:v>
                </c:pt>
                <c:pt idx="1309">
                  <c:v>0.37906613062611594</c:v>
                </c:pt>
                <c:pt idx="1310">
                  <c:v>0.37510732309367206</c:v>
                </c:pt>
                <c:pt idx="1311">
                  <c:v>0.37282207395384986</c:v>
                </c:pt>
                <c:pt idx="1313">
                  <c:v>0.56813340107746824</c:v>
                </c:pt>
                <c:pt idx="1314">
                  <c:v>0.54340548609210937</c:v>
                </c:pt>
                <c:pt idx="1315">
                  <c:v>0.52242768400063078</c:v>
                </c:pt>
                <c:pt idx="1316">
                  <c:v>0.5348345345349913</c:v>
                </c:pt>
                <c:pt idx="1317">
                  <c:v>0.53358032755198981</c:v>
                </c:pt>
                <c:pt idx="1318">
                  <c:v>0.54956977171095522</c:v>
                </c:pt>
                <c:pt idx="1319">
                  <c:v>0.55316233307480478</c:v>
                </c:pt>
                <c:pt idx="1320">
                  <c:v>0.55557769100048104</c:v>
                </c:pt>
                <c:pt idx="1321">
                  <c:v>0.55710322094239662</c:v>
                </c:pt>
                <c:pt idx="1322">
                  <c:v>0.55883691655840617</c:v>
                </c:pt>
                <c:pt idx="1323">
                  <c:v>0.56164514226975504</c:v>
                </c:pt>
                <c:pt idx="1324">
                  <c:v>0.5642692220328186</c:v>
                </c:pt>
                <c:pt idx="1325">
                  <c:v>0.56641604001672774</c:v>
                </c:pt>
                <c:pt idx="1326">
                  <c:v>0.56795900073997285</c:v>
                </c:pt>
                <c:pt idx="1327">
                  <c:v>0.57085760549444375</c:v>
                </c:pt>
                <c:pt idx="1328">
                  <c:v>0.57319163031958398</c:v>
                </c:pt>
                <c:pt idx="1329">
                  <c:v>0.57463786656092863</c:v>
                </c:pt>
                <c:pt idx="1330">
                  <c:v>0.57463786656092863</c:v>
                </c:pt>
                <c:pt idx="1331">
                  <c:v>0.57461198313826478</c:v>
                </c:pt>
                <c:pt idx="1332">
                  <c:v>0.57126331533112451</c:v>
                </c:pt>
                <c:pt idx="1333">
                  <c:v>0.58336397883193725</c:v>
                </c:pt>
                <c:pt idx="1334">
                  <c:v>0.58141618591430144</c:v>
                </c:pt>
                <c:pt idx="1335">
                  <c:v>0.5804532815148381</c:v>
                </c:pt>
                <c:pt idx="1336">
                  <c:v>0.58688562831356728</c:v>
                </c:pt>
                <c:pt idx="1337">
                  <c:v>0.58587325287123848</c:v>
                </c:pt>
                <c:pt idx="1338">
                  <c:v>0.58836641627398834</c:v>
                </c:pt>
                <c:pt idx="1339">
                  <c:v>0.59141619491412256</c:v>
                </c:pt>
                <c:pt idx="1340">
                  <c:v>0.59149062866052959</c:v>
                </c:pt>
                <c:pt idx="1341">
                  <c:v>0.59038136975437872</c:v>
                </c:pt>
                <c:pt idx="1342">
                  <c:v>0.5914607524947304</c:v>
                </c:pt>
                <c:pt idx="1343">
                  <c:v>0.59395426325566936</c:v>
                </c:pt>
                <c:pt idx="1344">
                  <c:v>0.59500861278849559</c:v>
                </c:pt>
                <c:pt idx="1345">
                  <c:v>0.59176271893550469</c:v>
                </c:pt>
                <c:pt idx="1346">
                  <c:v>0.59958544172412342</c:v>
                </c:pt>
                <c:pt idx="1347">
                  <c:v>0.60234470823721498</c:v>
                </c:pt>
                <c:pt idx="1348">
                  <c:v>0.60285215954996751</c:v>
                </c:pt>
                <c:pt idx="1349">
                  <c:v>0.59965892933801279</c:v>
                </c:pt>
                <c:pt idx="1350">
                  <c:v>0.6036610204591577</c:v>
                </c:pt>
                <c:pt idx="1351">
                  <c:v>0.60966778654562925</c:v>
                </c:pt>
                <c:pt idx="1352">
                  <c:v>0.60772693120332399</c:v>
                </c:pt>
                <c:pt idx="1353">
                  <c:v>0.62214453582206697</c:v>
                </c:pt>
                <c:pt idx="1354">
                  <c:v>0.60937498567687864</c:v>
                </c:pt>
                <c:pt idx="1355">
                  <c:v>0.6108983745868426</c:v>
                </c:pt>
                <c:pt idx="1356">
                  <c:v>0.6122229742511851</c:v>
                </c:pt>
                <c:pt idx="1357">
                  <c:v>0.61282960154818755</c:v>
                </c:pt>
                <c:pt idx="1358">
                  <c:v>0.61638866728461772</c:v>
                </c:pt>
                <c:pt idx="1359">
                  <c:v>0.60638619547806527</c:v>
                </c:pt>
                <c:pt idx="1360">
                  <c:v>0.61708397316987951</c:v>
                </c:pt>
                <c:pt idx="1361">
                  <c:v>0.6046498328174843</c:v>
                </c:pt>
                <c:pt idx="1362">
                  <c:v>0.63311852723611561</c:v>
                </c:pt>
                <c:pt idx="1363">
                  <c:v>0.60437451348822502</c:v>
                </c:pt>
                <c:pt idx="1364">
                  <c:v>0.64130548658164677</c:v>
                </c:pt>
                <c:pt idx="1365">
                  <c:v>0.62869153112820686</c:v>
                </c:pt>
                <c:pt idx="1366">
                  <c:v>0.64708437710161815</c:v>
                </c:pt>
                <c:pt idx="1367">
                  <c:v>0.62778569427655928</c:v>
                </c:pt>
                <c:pt idx="1368">
                  <c:v>0.65133801310557293</c:v>
                </c:pt>
                <c:pt idx="1369">
                  <c:v>0.64387988982469246</c:v>
                </c:pt>
                <c:pt idx="1370">
                  <c:v>0.63095600725328971</c:v>
                </c:pt>
                <c:pt idx="1371">
                  <c:v>0.64970231147428115</c:v>
                </c:pt>
                <c:pt idx="1372">
                  <c:v>0.61150641074245304</c:v>
                </c:pt>
                <c:pt idx="1373">
                  <c:v>0.66262915240314291</c:v>
                </c:pt>
                <c:pt idx="1374">
                  <c:v>0.62851469736630805</c:v>
                </c:pt>
                <c:pt idx="1375">
                  <c:v>0.62355837942032477</c:v>
                </c:pt>
                <c:pt idx="1376">
                  <c:v>0.65743029138986309</c:v>
                </c:pt>
                <c:pt idx="1377">
                  <c:v>0.6165251532546876</c:v>
                </c:pt>
                <c:pt idx="1378">
                  <c:v>0.63592626063456525</c:v>
                </c:pt>
                <c:pt idx="1379">
                  <c:v>0.6551888426697593</c:v>
                </c:pt>
                <c:pt idx="1380">
                  <c:v>0.6093614091229006</c:v>
                </c:pt>
                <c:pt idx="1381">
                  <c:v>0.61988853736785265</c:v>
                </c:pt>
                <c:pt idx="1382">
                  <c:v>0.6465211641862797</c:v>
                </c:pt>
                <c:pt idx="1383">
                  <c:v>0.58718213473673764</c:v>
                </c:pt>
                <c:pt idx="1384">
                  <c:v>0.58096247647188282</c:v>
                </c:pt>
                <c:pt idx="1385">
                  <c:v>0.61184300280885306</c:v>
                </c:pt>
                <c:pt idx="1386">
                  <c:v>0.60328711781804112</c:v>
                </c:pt>
                <c:pt idx="1387">
                  <c:v>0.56809348247338287</c:v>
                </c:pt>
                <c:pt idx="1388">
                  <c:v>0.56850404881803285</c:v>
                </c:pt>
                <c:pt idx="1389">
                  <c:v>0.58437749141789352</c:v>
                </c:pt>
                <c:pt idx="1390">
                  <c:v>0.56973925471804832</c:v>
                </c:pt>
                <c:pt idx="1391">
                  <c:v>0.53230824237877761</c:v>
                </c:pt>
                <c:pt idx="1392">
                  <c:v>0.51219012731927893</c:v>
                </c:pt>
                <c:pt idx="1393">
                  <c:v>0.52554000031630621</c:v>
                </c:pt>
                <c:pt idx="1394">
                  <c:v>0.52716203735431932</c:v>
                </c:pt>
                <c:pt idx="1395">
                  <c:v>0.51233065229819497</c:v>
                </c:pt>
                <c:pt idx="1396">
                  <c:v>0.48476481638032243</c:v>
                </c:pt>
                <c:pt idx="1397">
                  <c:v>0.46035125428716045</c:v>
                </c:pt>
                <c:pt idx="1398">
                  <c:v>0.45185110675523771</c:v>
                </c:pt>
                <c:pt idx="1399">
                  <c:v>0.45253198519492915</c:v>
                </c:pt>
                <c:pt idx="1400">
                  <c:v>0.44974107540575142</c:v>
                </c:pt>
                <c:pt idx="1401">
                  <c:v>0.44531865267788129</c:v>
                </c:pt>
                <c:pt idx="1402">
                  <c:v>0.43312346349313008</c:v>
                </c:pt>
                <c:pt idx="1403">
                  <c:v>0.42101004676726739</c:v>
                </c:pt>
                <c:pt idx="1404">
                  <c:v>0.40452182398490077</c:v>
                </c:pt>
                <c:pt idx="1405">
                  <c:v>0.38891721843380411</c:v>
                </c:pt>
                <c:pt idx="1406">
                  <c:v>0.3787289883155886</c:v>
                </c:pt>
                <c:pt idx="1407">
                  <c:v>0.37589113119632661</c:v>
                </c:pt>
                <c:pt idx="1408">
                  <c:v>0.37802291040503322</c:v>
                </c:pt>
                <c:pt idx="1409">
                  <c:v>0.3783457309946191</c:v>
                </c:pt>
                <c:pt idx="1410">
                  <c:v>0.37416782637470325</c:v>
                </c:pt>
                <c:pt idx="1411">
                  <c:v>0.36801547212787183</c:v>
                </c:pt>
                <c:pt idx="1412">
                  <c:v>0.36349598387366988</c:v>
                </c:pt>
                <c:pt idx="1414">
                  <c:v>0.43694143767163329</c:v>
                </c:pt>
                <c:pt idx="1415">
                  <c:v>0.59639579203331849</c:v>
                </c:pt>
                <c:pt idx="1416">
                  <c:v>0.51434931622358937</c:v>
                </c:pt>
                <c:pt idx="1417">
                  <c:v>0.5330289859566546</c:v>
                </c:pt>
                <c:pt idx="1418">
                  <c:v>0.53344040802243908</c:v>
                </c:pt>
                <c:pt idx="1419">
                  <c:v>0.53564305234985898</c:v>
                </c:pt>
                <c:pt idx="1420">
                  <c:v>0.54074682105621141</c:v>
                </c:pt>
                <c:pt idx="1421">
                  <c:v>0.54706784403605513</c:v>
                </c:pt>
                <c:pt idx="1422">
                  <c:v>0.5529179713693736</c:v>
                </c:pt>
                <c:pt idx="1423">
                  <c:v>0.55354345595234944</c:v>
                </c:pt>
                <c:pt idx="1424">
                  <c:v>0.55557769100048104</c:v>
                </c:pt>
                <c:pt idx="1425">
                  <c:v>0.55849830413340429</c:v>
                </c:pt>
                <c:pt idx="1426">
                  <c:v>0.5579230327601008</c:v>
                </c:pt>
                <c:pt idx="1427">
                  <c:v>0.56205999379529514</c:v>
                </c:pt>
                <c:pt idx="1428">
                  <c:v>0.56422242836668368</c:v>
                </c:pt>
                <c:pt idx="1429">
                  <c:v>0.56485674250762408</c:v>
                </c:pt>
                <c:pt idx="1430">
                  <c:v>0.566601106395211</c:v>
                </c:pt>
                <c:pt idx="1431">
                  <c:v>0.56866262735326811</c:v>
                </c:pt>
                <c:pt idx="1432">
                  <c:v>0.5690109802011617</c:v>
                </c:pt>
                <c:pt idx="1433">
                  <c:v>0.56885292159555012</c:v>
                </c:pt>
                <c:pt idx="1434">
                  <c:v>0.56885292159555012</c:v>
                </c:pt>
                <c:pt idx="1435">
                  <c:v>0.57463786656092863</c:v>
                </c:pt>
                <c:pt idx="1436">
                  <c:v>0.57367370906669879</c:v>
                </c:pt>
                <c:pt idx="1437">
                  <c:v>0.57622461902901079</c:v>
                </c:pt>
                <c:pt idx="1438">
                  <c:v>0.58044228945548348</c:v>
                </c:pt>
                <c:pt idx="1439">
                  <c:v>0.58435761643519057</c:v>
                </c:pt>
                <c:pt idx="1440">
                  <c:v>0.5819146498112977</c:v>
                </c:pt>
                <c:pt idx="1441">
                  <c:v>0.58488941869345312</c:v>
                </c:pt>
                <c:pt idx="1442">
                  <c:v>0.58936597625638354</c:v>
                </c:pt>
                <c:pt idx="1443">
                  <c:v>0.58935360824760241</c:v>
                </c:pt>
                <c:pt idx="1444">
                  <c:v>0.58570928050827431</c:v>
                </c:pt>
                <c:pt idx="1445">
                  <c:v>0.58886001226079543</c:v>
                </c:pt>
                <c:pt idx="1446">
                  <c:v>0.59445296540785719</c:v>
                </c:pt>
                <c:pt idx="1447">
                  <c:v>0.59312309300202304</c:v>
                </c:pt>
                <c:pt idx="1448">
                  <c:v>0.59894128477754738</c:v>
                </c:pt>
                <c:pt idx="1449">
                  <c:v>0.6001547167423178</c:v>
                </c:pt>
                <c:pt idx="1450">
                  <c:v>0.59814718413800105</c:v>
                </c:pt>
                <c:pt idx="1451">
                  <c:v>0.59757678027781136</c:v>
                </c:pt>
                <c:pt idx="1452">
                  <c:v>0.59744517832098398</c:v>
                </c:pt>
                <c:pt idx="1453">
                  <c:v>0.60419416493804812</c:v>
                </c:pt>
                <c:pt idx="1454">
                  <c:v>0.60234470823721498</c:v>
                </c:pt>
                <c:pt idx="1455">
                  <c:v>0.60084849933146467</c:v>
                </c:pt>
                <c:pt idx="1456">
                  <c:v>0.59568751479159476</c:v>
                </c:pt>
                <c:pt idx="1457">
                  <c:v>0.60796113658397921</c:v>
                </c:pt>
                <c:pt idx="1458">
                  <c:v>0.61261345011886503</c:v>
                </c:pt>
                <c:pt idx="1459">
                  <c:v>0.61608619667388109</c:v>
                </c:pt>
                <c:pt idx="1460">
                  <c:v>0.61309344968006341</c:v>
                </c:pt>
                <c:pt idx="1461">
                  <c:v>0.61465040257146308</c:v>
                </c:pt>
                <c:pt idx="1462">
                  <c:v>0.61343943921148558</c:v>
                </c:pt>
                <c:pt idx="1463">
                  <c:v>0.60165486339212082</c:v>
                </c:pt>
                <c:pt idx="1464">
                  <c:v>0.614523539743275</c:v>
                </c:pt>
                <c:pt idx="1465">
                  <c:v>0.61862928218281799</c:v>
                </c:pt>
                <c:pt idx="1466">
                  <c:v>0.6279032791602972</c:v>
                </c:pt>
                <c:pt idx="1467">
                  <c:v>0.62240431976903365</c:v>
                </c:pt>
                <c:pt idx="1468">
                  <c:v>0.6357196715550808</c:v>
                </c:pt>
                <c:pt idx="1469">
                  <c:v>0.64668206076854451</c:v>
                </c:pt>
                <c:pt idx="1470">
                  <c:v>0.62401767120486962</c:v>
                </c:pt>
                <c:pt idx="1471">
                  <c:v>0.65025849184699358</c:v>
                </c:pt>
                <c:pt idx="1472">
                  <c:v>0.62986931192381224</c:v>
                </c:pt>
                <c:pt idx="1473">
                  <c:v>0.66176264376678029</c:v>
                </c:pt>
                <c:pt idx="1474">
                  <c:v>0.62399406368127386</c:v>
                </c:pt>
                <c:pt idx="1475">
                  <c:v>0.62881366503231984</c:v>
                </c:pt>
                <c:pt idx="1476">
                  <c:v>0.6527606819041929</c:v>
                </c:pt>
                <c:pt idx="1477">
                  <c:v>0.60450593972749911</c:v>
                </c:pt>
                <c:pt idx="1478">
                  <c:v>0.63395695433698585</c:v>
                </c:pt>
                <c:pt idx="1479">
                  <c:v>0.6466504573368469</c:v>
                </c:pt>
                <c:pt idx="1480">
                  <c:v>0.61629779397347439</c:v>
                </c:pt>
                <c:pt idx="1481">
                  <c:v>0.64866373639567909</c:v>
                </c:pt>
                <c:pt idx="1482">
                  <c:v>0.64313687399188746</c:v>
                </c:pt>
                <c:pt idx="1483">
                  <c:v>0.60419774727264519</c:v>
                </c:pt>
                <c:pt idx="1484">
                  <c:v>0.63033092095880172</c:v>
                </c:pt>
                <c:pt idx="1485">
                  <c:v>0.63085822251756662</c:v>
                </c:pt>
                <c:pt idx="1486">
                  <c:v>0.58712116885464005</c:v>
                </c:pt>
                <c:pt idx="1487">
                  <c:v>0.59042221811594753</c:v>
                </c:pt>
                <c:pt idx="1488">
                  <c:v>0.61706079630703747</c:v>
                </c:pt>
                <c:pt idx="1489">
                  <c:v>0.601140188573137</c:v>
                </c:pt>
                <c:pt idx="1490">
                  <c:v>0.5642586140727105</c:v>
                </c:pt>
                <c:pt idx="1491">
                  <c:v>0.56474339784965288</c:v>
                </c:pt>
                <c:pt idx="1492">
                  <c:v>0.57898144476725655</c:v>
                </c:pt>
                <c:pt idx="1493">
                  <c:v>0.56531767745004102</c:v>
                </c:pt>
                <c:pt idx="1494">
                  <c:v>0.53417435365793187</c:v>
                </c:pt>
                <c:pt idx="1495">
                  <c:v>0.504192451110968</c:v>
                </c:pt>
                <c:pt idx="1496">
                  <c:v>0.5048836698825826</c:v>
                </c:pt>
                <c:pt idx="1497">
                  <c:v>0.51030858365763587</c:v>
                </c:pt>
                <c:pt idx="1498">
                  <c:v>0.49739183672911019</c:v>
                </c:pt>
                <c:pt idx="1499">
                  <c:v>0.47849759070773396</c:v>
                </c:pt>
                <c:pt idx="1500">
                  <c:v>0.46012935164567631</c:v>
                </c:pt>
                <c:pt idx="1501">
                  <c:v>0.43387087240338579</c:v>
                </c:pt>
                <c:pt idx="1502">
                  <c:v>0.43091182127019984</c:v>
                </c:pt>
                <c:pt idx="1503">
                  <c:v>0.42413190781520643</c:v>
                </c:pt>
                <c:pt idx="1504">
                  <c:v>0.42166937557814577</c:v>
                </c:pt>
                <c:pt idx="1505">
                  <c:v>0.42271830437311619</c:v>
                </c:pt>
                <c:pt idx="1506">
                  <c:v>0.40644629537950883</c:v>
                </c:pt>
                <c:pt idx="1507">
                  <c:v>0.39245283920055862</c:v>
                </c:pt>
                <c:pt idx="1508">
                  <c:v>0.3864788232639389</c:v>
                </c:pt>
                <c:pt idx="1509">
                  <c:v>0.37661038773476391</c:v>
                </c:pt>
                <c:pt idx="1510">
                  <c:v>0.3691623157436712</c:v>
                </c:pt>
                <c:pt idx="1511">
                  <c:v>0.35855500879626978</c:v>
                </c:pt>
                <c:pt idx="1512">
                  <c:v>0.35076865630830517</c:v>
                </c:pt>
                <c:pt idx="1513">
                  <c:v>0.34767777498396313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v>µ-average</c:v>
          </c:tx>
          <c:spPr>
            <a:ln w="28575">
              <a:noFill/>
            </a:ln>
          </c:spPr>
          <c:marker>
            <c:symbol val="circle"/>
            <c:size val="6"/>
            <c:spPr>
              <a:solidFill>
                <a:srgbClr val="FFFF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Wertereihen!$EO$1:$EO$3000</c:f>
              <c:numCache>
                <c:formatCode>General</c:formatCode>
                <c:ptCount val="3000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  <c:pt idx="73">
                  <c:v>730</c:v>
                </c:pt>
                <c:pt idx="74">
                  <c:v>740</c:v>
                </c:pt>
                <c:pt idx="75">
                  <c:v>750</c:v>
                </c:pt>
                <c:pt idx="76">
                  <c:v>760</c:v>
                </c:pt>
                <c:pt idx="77">
                  <c:v>770</c:v>
                </c:pt>
                <c:pt idx="78">
                  <c:v>780</c:v>
                </c:pt>
                <c:pt idx="79">
                  <c:v>790</c:v>
                </c:pt>
                <c:pt idx="80">
                  <c:v>800</c:v>
                </c:pt>
                <c:pt idx="81">
                  <c:v>810</c:v>
                </c:pt>
                <c:pt idx="82">
                  <c:v>820</c:v>
                </c:pt>
                <c:pt idx="83">
                  <c:v>830</c:v>
                </c:pt>
                <c:pt idx="84">
                  <c:v>840</c:v>
                </c:pt>
                <c:pt idx="85">
                  <c:v>850</c:v>
                </c:pt>
                <c:pt idx="86">
                  <c:v>860</c:v>
                </c:pt>
                <c:pt idx="87">
                  <c:v>870</c:v>
                </c:pt>
                <c:pt idx="88">
                  <c:v>880</c:v>
                </c:pt>
                <c:pt idx="89">
                  <c:v>890</c:v>
                </c:pt>
                <c:pt idx="90">
                  <c:v>900</c:v>
                </c:pt>
                <c:pt idx="91">
                  <c:v>910</c:v>
                </c:pt>
                <c:pt idx="92">
                  <c:v>920</c:v>
                </c:pt>
                <c:pt idx="93">
                  <c:v>930</c:v>
                </c:pt>
                <c:pt idx="94">
                  <c:v>940</c:v>
                </c:pt>
                <c:pt idx="95">
                  <c:v>950</c:v>
                </c:pt>
                <c:pt idx="96">
                  <c:v>960</c:v>
                </c:pt>
                <c:pt idx="97">
                  <c:v>970</c:v>
                </c:pt>
                <c:pt idx="98">
                  <c:v>980</c:v>
                </c:pt>
                <c:pt idx="99">
                  <c:v>990</c:v>
                </c:pt>
                <c:pt idx="100">
                  <c:v>1000</c:v>
                </c:pt>
                <c:pt idx="101">
                  <c:v>1009.9009900990098</c:v>
                </c:pt>
                <c:pt idx="102">
                  <c:v>1019.8019801980197</c:v>
                </c:pt>
                <c:pt idx="103">
                  <c:v>1029.7029702970297</c:v>
                </c:pt>
                <c:pt idx="104">
                  <c:v>1039.6039603960396</c:v>
                </c:pt>
                <c:pt idx="105">
                  <c:v>1049.5049504950496</c:v>
                </c:pt>
                <c:pt idx="106">
                  <c:v>1059.4059405940595</c:v>
                </c:pt>
                <c:pt idx="107">
                  <c:v>1069.3069306930695</c:v>
                </c:pt>
                <c:pt idx="108">
                  <c:v>1079.2079207920794</c:v>
                </c:pt>
                <c:pt idx="109">
                  <c:v>1089.1089108910894</c:v>
                </c:pt>
                <c:pt idx="110">
                  <c:v>1099.0099009900994</c:v>
                </c:pt>
                <c:pt idx="111">
                  <c:v>1108.9108910891093</c:v>
                </c:pt>
                <c:pt idx="112">
                  <c:v>1118.8118811881193</c:v>
                </c:pt>
                <c:pt idx="113">
                  <c:v>1128.7128712871292</c:v>
                </c:pt>
                <c:pt idx="114">
                  <c:v>1138.6138613861392</c:v>
                </c:pt>
                <c:pt idx="115">
                  <c:v>1148.5148514851492</c:v>
                </c:pt>
                <c:pt idx="116">
                  <c:v>1158.4158415841591</c:v>
                </c:pt>
                <c:pt idx="117">
                  <c:v>1168.3168316831691</c:v>
                </c:pt>
                <c:pt idx="118">
                  <c:v>1178.217821782179</c:v>
                </c:pt>
                <c:pt idx="119">
                  <c:v>1188.118811881189</c:v>
                </c:pt>
                <c:pt idx="120">
                  <c:v>1198.019801980199</c:v>
                </c:pt>
                <c:pt idx="121">
                  <c:v>1207.9207920792089</c:v>
                </c:pt>
                <c:pt idx="122">
                  <c:v>1217.8217821782189</c:v>
                </c:pt>
                <c:pt idx="123">
                  <c:v>1227.7227722772288</c:v>
                </c:pt>
                <c:pt idx="124">
                  <c:v>1237.6237623762388</c:v>
                </c:pt>
                <c:pt idx="125">
                  <c:v>1247.5247524752488</c:v>
                </c:pt>
                <c:pt idx="126">
                  <c:v>1257.4257425742587</c:v>
                </c:pt>
                <c:pt idx="127">
                  <c:v>1267.3267326732687</c:v>
                </c:pt>
                <c:pt idx="128">
                  <c:v>1277.2277227722786</c:v>
                </c:pt>
                <c:pt idx="129">
                  <c:v>1287.1287128712886</c:v>
                </c:pt>
                <c:pt idx="130">
                  <c:v>1297.0297029702986</c:v>
                </c:pt>
                <c:pt idx="131">
                  <c:v>1306.9306930693085</c:v>
                </c:pt>
                <c:pt idx="132">
                  <c:v>1316.8316831683185</c:v>
                </c:pt>
                <c:pt idx="133">
                  <c:v>1326.7326732673284</c:v>
                </c:pt>
                <c:pt idx="134">
                  <c:v>1336.6336633663384</c:v>
                </c:pt>
                <c:pt idx="135">
                  <c:v>1346.5346534653484</c:v>
                </c:pt>
                <c:pt idx="136">
                  <c:v>1356.4356435643583</c:v>
                </c:pt>
                <c:pt idx="137">
                  <c:v>1366.3366336633683</c:v>
                </c:pt>
                <c:pt idx="138">
                  <c:v>1376.2376237623782</c:v>
                </c:pt>
                <c:pt idx="139">
                  <c:v>1386.1386138613882</c:v>
                </c:pt>
                <c:pt idx="140">
                  <c:v>1396.0396039603982</c:v>
                </c:pt>
                <c:pt idx="141">
                  <c:v>1405.9405940594081</c:v>
                </c:pt>
                <c:pt idx="142">
                  <c:v>1415.8415841584181</c:v>
                </c:pt>
                <c:pt idx="143">
                  <c:v>1425.742574257428</c:v>
                </c:pt>
                <c:pt idx="144">
                  <c:v>1435.643564356438</c:v>
                </c:pt>
                <c:pt idx="145">
                  <c:v>1445.544554455448</c:v>
                </c:pt>
                <c:pt idx="146">
                  <c:v>1455.4455445544579</c:v>
                </c:pt>
                <c:pt idx="147">
                  <c:v>1465.3465346534679</c:v>
                </c:pt>
                <c:pt idx="148">
                  <c:v>1475.2475247524778</c:v>
                </c:pt>
                <c:pt idx="149">
                  <c:v>1485.1485148514878</c:v>
                </c:pt>
                <c:pt idx="150">
                  <c:v>1495.0495049504977</c:v>
                </c:pt>
                <c:pt idx="151">
                  <c:v>1504.9504950495077</c:v>
                </c:pt>
                <c:pt idx="152">
                  <c:v>1514.8514851485177</c:v>
                </c:pt>
                <c:pt idx="153">
                  <c:v>1524.7524752475276</c:v>
                </c:pt>
                <c:pt idx="154">
                  <c:v>1534.6534653465376</c:v>
                </c:pt>
                <c:pt idx="155">
                  <c:v>1544.5544554455475</c:v>
                </c:pt>
                <c:pt idx="156">
                  <c:v>1554.4554455445575</c:v>
                </c:pt>
                <c:pt idx="157">
                  <c:v>1564.3564356435675</c:v>
                </c:pt>
                <c:pt idx="158">
                  <c:v>1574.2574257425774</c:v>
                </c:pt>
                <c:pt idx="159">
                  <c:v>1584.1584158415874</c:v>
                </c:pt>
                <c:pt idx="160">
                  <c:v>1594.0594059405973</c:v>
                </c:pt>
                <c:pt idx="161">
                  <c:v>1603.9603960396073</c:v>
                </c:pt>
                <c:pt idx="162">
                  <c:v>1613.8613861386173</c:v>
                </c:pt>
                <c:pt idx="163">
                  <c:v>1623.7623762376272</c:v>
                </c:pt>
                <c:pt idx="164">
                  <c:v>1633.6633663366372</c:v>
                </c:pt>
                <c:pt idx="165">
                  <c:v>1643.5643564356471</c:v>
                </c:pt>
                <c:pt idx="166">
                  <c:v>1653.4653465346571</c:v>
                </c:pt>
                <c:pt idx="167">
                  <c:v>1663.3663366336671</c:v>
                </c:pt>
                <c:pt idx="168">
                  <c:v>1673.267326732677</c:v>
                </c:pt>
                <c:pt idx="169">
                  <c:v>1683.168316831687</c:v>
                </c:pt>
                <c:pt idx="170">
                  <c:v>1693.0693069306969</c:v>
                </c:pt>
                <c:pt idx="171">
                  <c:v>1702.9702970297069</c:v>
                </c:pt>
                <c:pt idx="172">
                  <c:v>1712.8712871287169</c:v>
                </c:pt>
                <c:pt idx="173">
                  <c:v>1722.7722772277268</c:v>
                </c:pt>
                <c:pt idx="174">
                  <c:v>1732.6732673267368</c:v>
                </c:pt>
                <c:pt idx="175">
                  <c:v>1742.5742574257467</c:v>
                </c:pt>
                <c:pt idx="176">
                  <c:v>1752.4752475247567</c:v>
                </c:pt>
                <c:pt idx="177">
                  <c:v>1762.3762376237667</c:v>
                </c:pt>
                <c:pt idx="178">
                  <c:v>1772.2772277227766</c:v>
                </c:pt>
                <c:pt idx="179">
                  <c:v>1782.1782178217866</c:v>
                </c:pt>
                <c:pt idx="180">
                  <c:v>1792.0792079207965</c:v>
                </c:pt>
                <c:pt idx="181">
                  <c:v>1801.9801980198065</c:v>
                </c:pt>
                <c:pt idx="182">
                  <c:v>1811.8811881188165</c:v>
                </c:pt>
                <c:pt idx="183">
                  <c:v>1821.7821782178264</c:v>
                </c:pt>
                <c:pt idx="184">
                  <c:v>1831.6831683168364</c:v>
                </c:pt>
                <c:pt idx="185">
                  <c:v>1841.5841584158463</c:v>
                </c:pt>
                <c:pt idx="186">
                  <c:v>1851.4851485148563</c:v>
                </c:pt>
                <c:pt idx="187">
                  <c:v>1861.3861386138663</c:v>
                </c:pt>
                <c:pt idx="188">
                  <c:v>1871.2871287128762</c:v>
                </c:pt>
                <c:pt idx="189">
                  <c:v>1881.1881188118862</c:v>
                </c:pt>
                <c:pt idx="190">
                  <c:v>1891.0891089108961</c:v>
                </c:pt>
                <c:pt idx="191">
                  <c:v>1900.9900990099061</c:v>
                </c:pt>
                <c:pt idx="192">
                  <c:v>1910.891089108916</c:v>
                </c:pt>
                <c:pt idx="193">
                  <c:v>1920.792079207926</c:v>
                </c:pt>
                <c:pt idx="194">
                  <c:v>1930.693069306936</c:v>
                </c:pt>
                <c:pt idx="195">
                  <c:v>1940.5940594059459</c:v>
                </c:pt>
                <c:pt idx="196">
                  <c:v>1950.4950495049559</c:v>
                </c:pt>
                <c:pt idx="197">
                  <c:v>1960.3960396039658</c:v>
                </c:pt>
                <c:pt idx="198">
                  <c:v>1970.2970297029758</c:v>
                </c:pt>
                <c:pt idx="199">
                  <c:v>1980.1980198019858</c:v>
                </c:pt>
                <c:pt idx="200">
                  <c:v>1990.0990099009957</c:v>
                </c:pt>
                <c:pt idx="201">
                  <c:v>2000.0000000000057</c:v>
                </c:pt>
                <c:pt idx="202">
                  <c:v>2009.9009900990156</c:v>
                </c:pt>
                <c:pt idx="203">
                  <c:v>2019.8019801980256</c:v>
                </c:pt>
                <c:pt idx="204">
                  <c:v>2029.7029702970356</c:v>
                </c:pt>
                <c:pt idx="205">
                  <c:v>2039.6039603960455</c:v>
                </c:pt>
                <c:pt idx="206">
                  <c:v>2049.5049504950553</c:v>
                </c:pt>
                <c:pt idx="207">
                  <c:v>2059.4059405940652</c:v>
                </c:pt>
                <c:pt idx="208">
                  <c:v>2069.3069306930752</c:v>
                </c:pt>
                <c:pt idx="209">
                  <c:v>2079.2079207920851</c:v>
                </c:pt>
                <c:pt idx="210">
                  <c:v>2089.1089108910951</c:v>
                </c:pt>
                <c:pt idx="211">
                  <c:v>2099.0099009901051</c:v>
                </c:pt>
                <c:pt idx="212">
                  <c:v>2108.910891089115</c:v>
                </c:pt>
                <c:pt idx="213">
                  <c:v>2118.811881188125</c:v>
                </c:pt>
                <c:pt idx="214">
                  <c:v>2128.7128712871349</c:v>
                </c:pt>
                <c:pt idx="215">
                  <c:v>2138.6138613861449</c:v>
                </c:pt>
                <c:pt idx="216">
                  <c:v>2148.5148514851548</c:v>
                </c:pt>
                <c:pt idx="217">
                  <c:v>2158.4158415841648</c:v>
                </c:pt>
                <c:pt idx="218">
                  <c:v>2168.3168316831748</c:v>
                </c:pt>
                <c:pt idx="219">
                  <c:v>2178.2178217821847</c:v>
                </c:pt>
                <c:pt idx="220">
                  <c:v>2188.1188118811947</c:v>
                </c:pt>
                <c:pt idx="221">
                  <c:v>2198.0198019802046</c:v>
                </c:pt>
                <c:pt idx="222">
                  <c:v>2207.9207920792146</c:v>
                </c:pt>
                <c:pt idx="223">
                  <c:v>2217.8217821782246</c:v>
                </c:pt>
                <c:pt idx="224">
                  <c:v>2227.7227722772345</c:v>
                </c:pt>
                <c:pt idx="225">
                  <c:v>2237.6237623762445</c:v>
                </c:pt>
                <c:pt idx="226">
                  <c:v>2247.5247524752544</c:v>
                </c:pt>
                <c:pt idx="227">
                  <c:v>2257.4257425742644</c:v>
                </c:pt>
                <c:pt idx="228">
                  <c:v>2267.3267326732744</c:v>
                </c:pt>
                <c:pt idx="229">
                  <c:v>2277.2277227722843</c:v>
                </c:pt>
                <c:pt idx="230">
                  <c:v>2287.1287128712943</c:v>
                </c:pt>
                <c:pt idx="231">
                  <c:v>2297.0297029703042</c:v>
                </c:pt>
                <c:pt idx="232">
                  <c:v>2306.9306930693142</c:v>
                </c:pt>
                <c:pt idx="233">
                  <c:v>2316.8316831683242</c:v>
                </c:pt>
                <c:pt idx="234">
                  <c:v>2326.7326732673341</c:v>
                </c:pt>
                <c:pt idx="235">
                  <c:v>2336.6336633663441</c:v>
                </c:pt>
                <c:pt idx="236">
                  <c:v>2346.534653465354</c:v>
                </c:pt>
                <c:pt idx="237">
                  <c:v>2356.435643564364</c:v>
                </c:pt>
                <c:pt idx="238">
                  <c:v>2366.336633663374</c:v>
                </c:pt>
                <c:pt idx="239">
                  <c:v>2376.2376237623839</c:v>
                </c:pt>
                <c:pt idx="240">
                  <c:v>2386.1386138613939</c:v>
                </c:pt>
                <c:pt idx="241">
                  <c:v>2396.0396039604038</c:v>
                </c:pt>
                <c:pt idx="242">
                  <c:v>2405.9405940594138</c:v>
                </c:pt>
                <c:pt idx="243">
                  <c:v>2415.8415841584238</c:v>
                </c:pt>
                <c:pt idx="244">
                  <c:v>2425.7425742574337</c:v>
                </c:pt>
                <c:pt idx="245">
                  <c:v>2435.6435643564437</c:v>
                </c:pt>
                <c:pt idx="246">
                  <c:v>2445.5445544554536</c:v>
                </c:pt>
                <c:pt idx="247">
                  <c:v>2455.4455445544636</c:v>
                </c:pt>
                <c:pt idx="248">
                  <c:v>2465.3465346534736</c:v>
                </c:pt>
                <c:pt idx="249">
                  <c:v>2475.2475247524835</c:v>
                </c:pt>
                <c:pt idx="250">
                  <c:v>2485.1485148514935</c:v>
                </c:pt>
                <c:pt idx="251">
                  <c:v>2495.0495049505034</c:v>
                </c:pt>
                <c:pt idx="252">
                  <c:v>2504.9504950495134</c:v>
                </c:pt>
                <c:pt idx="253">
                  <c:v>2514.8514851485234</c:v>
                </c:pt>
                <c:pt idx="254">
                  <c:v>2524.7524752475333</c:v>
                </c:pt>
                <c:pt idx="255">
                  <c:v>2534.6534653465433</c:v>
                </c:pt>
                <c:pt idx="256">
                  <c:v>2544.5544554455532</c:v>
                </c:pt>
                <c:pt idx="257">
                  <c:v>2554.4554455445632</c:v>
                </c:pt>
                <c:pt idx="258">
                  <c:v>2564.3564356435731</c:v>
                </c:pt>
                <c:pt idx="259">
                  <c:v>2574.2574257425831</c:v>
                </c:pt>
                <c:pt idx="260">
                  <c:v>2584.1584158415931</c:v>
                </c:pt>
                <c:pt idx="261">
                  <c:v>2594.059405940603</c:v>
                </c:pt>
                <c:pt idx="262">
                  <c:v>2603.960396039613</c:v>
                </c:pt>
                <c:pt idx="263">
                  <c:v>2613.8613861386229</c:v>
                </c:pt>
                <c:pt idx="264">
                  <c:v>2623.7623762376329</c:v>
                </c:pt>
                <c:pt idx="265">
                  <c:v>2633.6633663366429</c:v>
                </c:pt>
                <c:pt idx="266">
                  <c:v>2643.5643564356528</c:v>
                </c:pt>
                <c:pt idx="267">
                  <c:v>2653.4653465346628</c:v>
                </c:pt>
                <c:pt idx="268">
                  <c:v>2663.3663366336727</c:v>
                </c:pt>
                <c:pt idx="269">
                  <c:v>2673.2673267326827</c:v>
                </c:pt>
                <c:pt idx="270">
                  <c:v>2683.1683168316927</c:v>
                </c:pt>
                <c:pt idx="271">
                  <c:v>2693.0693069307026</c:v>
                </c:pt>
                <c:pt idx="272">
                  <c:v>2702.9702970297126</c:v>
                </c:pt>
                <c:pt idx="273">
                  <c:v>2712.8712871287225</c:v>
                </c:pt>
                <c:pt idx="274">
                  <c:v>2722.7722772277325</c:v>
                </c:pt>
                <c:pt idx="275">
                  <c:v>2732.6732673267425</c:v>
                </c:pt>
                <c:pt idx="276">
                  <c:v>2742.5742574257524</c:v>
                </c:pt>
                <c:pt idx="277">
                  <c:v>2752.4752475247624</c:v>
                </c:pt>
                <c:pt idx="278">
                  <c:v>2762.3762376237723</c:v>
                </c:pt>
                <c:pt idx="279">
                  <c:v>2772.2772277227823</c:v>
                </c:pt>
                <c:pt idx="280">
                  <c:v>2782.1782178217923</c:v>
                </c:pt>
                <c:pt idx="281">
                  <c:v>2792.0792079208022</c:v>
                </c:pt>
                <c:pt idx="282">
                  <c:v>2801.9801980198122</c:v>
                </c:pt>
                <c:pt idx="283">
                  <c:v>2811.8811881188221</c:v>
                </c:pt>
                <c:pt idx="284">
                  <c:v>2821.7821782178321</c:v>
                </c:pt>
                <c:pt idx="285">
                  <c:v>2831.6831683168421</c:v>
                </c:pt>
                <c:pt idx="286">
                  <c:v>2841.584158415852</c:v>
                </c:pt>
                <c:pt idx="287">
                  <c:v>2851.485148514862</c:v>
                </c:pt>
                <c:pt idx="288">
                  <c:v>2861.3861386138719</c:v>
                </c:pt>
                <c:pt idx="289">
                  <c:v>2871.2871287128819</c:v>
                </c:pt>
                <c:pt idx="290">
                  <c:v>2881.1881188118919</c:v>
                </c:pt>
                <c:pt idx="291">
                  <c:v>2891.0891089109018</c:v>
                </c:pt>
                <c:pt idx="292">
                  <c:v>2900.9900990099118</c:v>
                </c:pt>
                <c:pt idx="293">
                  <c:v>2910.8910891089217</c:v>
                </c:pt>
                <c:pt idx="294">
                  <c:v>2920.7920792079317</c:v>
                </c:pt>
                <c:pt idx="295">
                  <c:v>2930.6930693069417</c:v>
                </c:pt>
                <c:pt idx="296">
                  <c:v>2940.5940594059516</c:v>
                </c:pt>
                <c:pt idx="297">
                  <c:v>2950.4950495049616</c:v>
                </c:pt>
                <c:pt idx="298">
                  <c:v>2960.3960396039715</c:v>
                </c:pt>
                <c:pt idx="299">
                  <c:v>2970.2970297029815</c:v>
                </c:pt>
                <c:pt idx="300">
                  <c:v>2980.1980198019914</c:v>
                </c:pt>
                <c:pt idx="301">
                  <c:v>2990.0990099010014</c:v>
                </c:pt>
                <c:pt idx="302">
                  <c:v>3000.0000000000114</c:v>
                </c:pt>
                <c:pt idx="303">
                  <c:v>3009.9009900990213</c:v>
                </c:pt>
                <c:pt idx="304">
                  <c:v>3019.8019801980313</c:v>
                </c:pt>
                <c:pt idx="305">
                  <c:v>3029.7029702970412</c:v>
                </c:pt>
                <c:pt idx="306">
                  <c:v>3039.6039603960512</c:v>
                </c:pt>
                <c:pt idx="307">
                  <c:v>3049.5049504950612</c:v>
                </c:pt>
                <c:pt idx="308">
                  <c:v>3059.4059405940711</c:v>
                </c:pt>
                <c:pt idx="309">
                  <c:v>3069.3069306930811</c:v>
                </c:pt>
                <c:pt idx="310">
                  <c:v>3079.207920792091</c:v>
                </c:pt>
                <c:pt idx="311">
                  <c:v>3089.108910891101</c:v>
                </c:pt>
                <c:pt idx="312">
                  <c:v>3099.009900990111</c:v>
                </c:pt>
                <c:pt idx="313">
                  <c:v>3108.9108910891209</c:v>
                </c:pt>
                <c:pt idx="314">
                  <c:v>3118.8118811881309</c:v>
                </c:pt>
                <c:pt idx="315">
                  <c:v>3128.7128712871408</c:v>
                </c:pt>
                <c:pt idx="316">
                  <c:v>3138.6138613861508</c:v>
                </c:pt>
                <c:pt idx="317">
                  <c:v>3148.5148514851608</c:v>
                </c:pt>
                <c:pt idx="318">
                  <c:v>3158.4158415841707</c:v>
                </c:pt>
                <c:pt idx="319">
                  <c:v>3168.3168316831807</c:v>
                </c:pt>
                <c:pt idx="320">
                  <c:v>3178.2178217821906</c:v>
                </c:pt>
                <c:pt idx="321">
                  <c:v>3188.1188118812006</c:v>
                </c:pt>
                <c:pt idx="322">
                  <c:v>3198.0198019802106</c:v>
                </c:pt>
                <c:pt idx="323">
                  <c:v>3207.9207920792205</c:v>
                </c:pt>
                <c:pt idx="324">
                  <c:v>3217.8217821782305</c:v>
                </c:pt>
                <c:pt idx="325">
                  <c:v>3227.7227722772404</c:v>
                </c:pt>
                <c:pt idx="326">
                  <c:v>3237.6237623762504</c:v>
                </c:pt>
                <c:pt idx="327">
                  <c:v>3247.5247524752604</c:v>
                </c:pt>
                <c:pt idx="328">
                  <c:v>3257.4257425742703</c:v>
                </c:pt>
                <c:pt idx="329">
                  <c:v>3267.3267326732803</c:v>
                </c:pt>
                <c:pt idx="330">
                  <c:v>3277.2277227722902</c:v>
                </c:pt>
                <c:pt idx="331">
                  <c:v>3287.1287128713002</c:v>
                </c:pt>
                <c:pt idx="332">
                  <c:v>3297.0297029703102</c:v>
                </c:pt>
                <c:pt idx="333">
                  <c:v>3306.9306930693201</c:v>
                </c:pt>
                <c:pt idx="334">
                  <c:v>3316.8316831683301</c:v>
                </c:pt>
                <c:pt idx="335">
                  <c:v>3326.73267326734</c:v>
                </c:pt>
                <c:pt idx="336">
                  <c:v>3336.63366336635</c:v>
                </c:pt>
                <c:pt idx="337">
                  <c:v>3346.53465346536</c:v>
                </c:pt>
                <c:pt idx="338">
                  <c:v>3356.4356435643699</c:v>
                </c:pt>
                <c:pt idx="339">
                  <c:v>3366.3366336633799</c:v>
                </c:pt>
                <c:pt idx="340">
                  <c:v>3376.2376237623898</c:v>
                </c:pt>
                <c:pt idx="341">
                  <c:v>3386.1386138613998</c:v>
                </c:pt>
                <c:pt idx="342">
                  <c:v>3396.0396039604097</c:v>
                </c:pt>
                <c:pt idx="343">
                  <c:v>3405.9405940594197</c:v>
                </c:pt>
                <c:pt idx="344">
                  <c:v>3415.8415841584297</c:v>
                </c:pt>
                <c:pt idx="345">
                  <c:v>3425.7425742574396</c:v>
                </c:pt>
                <c:pt idx="346">
                  <c:v>3435.6435643564496</c:v>
                </c:pt>
                <c:pt idx="347">
                  <c:v>3445.5445544554595</c:v>
                </c:pt>
                <c:pt idx="348">
                  <c:v>3455.4455445544695</c:v>
                </c:pt>
                <c:pt idx="349">
                  <c:v>3465.3465346534795</c:v>
                </c:pt>
                <c:pt idx="350">
                  <c:v>3475.2475247524894</c:v>
                </c:pt>
                <c:pt idx="351">
                  <c:v>3485.1485148514994</c:v>
                </c:pt>
                <c:pt idx="352">
                  <c:v>3495.0495049505093</c:v>
                </c:pt>
                <c:pt idx="353">
                  <c:v>3504.9504950495193</c:v>
                </c:pt>
                <c:pt idx="354">
                  <c:v>3514.8514851485293</c:v>
                </c:pt>
                <c:pt idx="355">
                  <c:v>3524.7524752475392</c:v>
                </c:pt>
                <c:pt idx="356">
                  <c:v>3534.6534653465492</c:v>
                </c:pt>
                <c:pt idx="357">
                  <c:v>3544.5544554455591</c:v>
                </c:pt>
                <c:pt idx="358">
                  <c:v>3554.4554455445691</c:v>
                </c:pt>
                <c:pt idx="359">
                  <c:v>3564.3564356435791</c:v>
                </c:pt>
                <c:pt idx="360">
                  <c:v>3574.257425742589</c:v>
                </c:pt>
                <c:pt idx="361">
                  <c:v>3584.158415841599</c:v>
                </c:pt>
                <c:pt idx="362">
                  <c:v>3594.0594059406089</c:v>
                </c:pt>
                <c:pt idx="363">
                  <c:v>3603.9603960396189</c:v>
                </c:pt>
                <c:pt idx="364">
                  <c:v>3613.8613861386289</c:v>
                </c:pt>
                <c:pt idx="365">
                  <c:v>3623.7623762376388</c:v>
                </c:pt>
                <c:pt idx="366">
                  <c:v>3633.6633663366488</c:v>
                </c:pt>
                <c:pt idx="367">
                  <c:v>3643.5643564356587</c:v>
                </c:pt>
                <c:pt idx="368">
                  <c:v>3653.4653465346687</c:v>
                </c:pt>
                <c:pt idx="369">
                  <c:v>3663.3663366336787</c:v>
                </c:pt>
                <c:pt idx="370">
                  <c:v>3673.2673267326886</c:v>
                </c:pt>
                <c:pt idx="371">
                  <c:v>3683.1683168316986</c:v>
                </c:pt>
                <c:pt idx="372">
                  <c:v>3693.0693069307085</c:v>
                </c:pt>
                <c:pt idx="373">
                  <c:v>3702.9702970297185</c:v>
                </c:pt>
                <c:pt idx="374">
                  <c:v>3712.8712871287285</c:v>
                </c:pt>
                <c:pt idx="375">
                  <c:v>3722.7722772277384</c:v>
                </c:pt>
                <c:pt idx="376">
                  <c:v>3732.6732673267484</c:v>
                </c:pt>
                <c:pt idx="377">
                  <c:v>3742.5742574257583</c:v>
                </c:pt>
                <c:pt idx="378">
                  <c:v>3752.4752475247683</c:v>
                </c:pt>
                <c:pt idx="379">
                  <c:v>3762.3762376237783</c:v>
                </c:pt>
                <c:pt idx="380">
                  <c:v>3772.2772277227882</c:v>
                </c:pt>
                <c:pt idx="381">
                  <c:v>3782.1782178217982</c:v>
                </c:pt>
                <c:pt idx="382">
                  <c:v>3792.0792079208081</c:v>
                </c:pt>
                <c:pt idx="383">
                  <c:v>3801.9801980198181</c:v>
                </c:pt>
                <c:pt idx="384">
                  <c:v>3811.881188118828</c:v>
                </c:pt>
                <c:pt idx="385">
                  <c:v>3821.782178217838</c:v>
                </c:pt>
                <c:pt idx="386">
                  <c:v>3831.683168316848</c:v>
                </c:pt>
                <c:pt idx="387">
                  <c:v>3841.5841584158579</c:v>
                </c:pt>
                <c:pt idx="388">
                  <c:v>3851.4851485148679</c:v>
                </c:pt>
                <c:pt idx="389">
                  <c:v>3861.3861386138778</c:v>
                </c:pt>
                <c:pt idx="390">
                  <c:v>3871.2871287128878</c:v>
                </c:pt>
                <c:pt idx="391">
                  <c:v>3881.1881188118978</c:v>
                </c:pt>
                <c:pt idx="392">
                  <c:v>3891.0891089109077</c:v>
                </c:pt>
                <c:pt idx="393">
                  <c:v>3900.9900990099177</c:v>
                </c:pt>
                <c:pt idx="394">
                  <c:v>3910.8910891089276</c:v>
                </c:pt>
                <c:pt idx="395">
                  <c:v>3920.7920792079376</c:v>
                </c:pt>
                <c:pt idx="396">
                  <c:v>3930.6930693069476</c:v>
                </c:pt>
                <c:pt idx="397">
                  <c:v>3940.5940594059575</c:v>
                </c:pt>
                <c:pt idx="398">
                  <c:v>3950.4950495049675</c:v>
                </c:pt>
                <c:pt idx="399">
                  <c:v>3960.3960396039774</c:v>
                </c:pt>
                <c:pt idx="400">
                  <c:v>3970.2970297029874</c:v>
                </c:pt>
                <c:pt idx="401">
                  <c:v>3980.1980198019974</c:v>
                </c:pt>
                <c:pt idx="402">
                  <c:v>3990.0990099010073</c:v>
                </c:pt>
                <c:pt idx="403">
                  <c:v>4000.0000000000173</c:v>
                </c:pt>
                <c:pt idx="404">
                  <c:v>4009.9009900990272</c:v>
                </c:pt>
                <c:pt idx="405">
                  <c:v>4019.8019801980372</c:v>
                </c:pt>
                <c:pt idx="406">
                  <c:v>4029.7029702970472</c:v>
                </c:pt>
                <c:pt idx="407">
                  <c:v>4039.6039603960571</c:v>
                </c:pt>
                <c:pt idx="408">
                  <c:v>4049.5049504950671</c:v>
                </c:pt>
                <c:pt idx="409">
                  <c:v>4059.405940594077</c:v>
                </c:pt>
                <c:pt idx="410">
                  <c:v>4069.306930693087</c:v>
                </c:pt>
                <c:pt idx="411">
                  <c:v>4079.207920792097</c:v>
                </c:pt>
                <c:pt idx="412">
                  <c:v>4089.1089108911069</c:v>
                </c:pt>
                <c:pt idx="413">
                  <c:v>4099.0099009901169</c:v>
                </c:pt>
                <c:pt idx="414">
                  <c:v>4108.9108910891264</c:v>
                </c:pt>
                <c:pt idx="415">
                  <c:v>4118.8118811881359</c:v>
                </c:pt>
                <c:pt idx="416">
                  <c:v>4128.7128712871454</c:v>
                </c:pt>
                <c:pt idx="417">
                  <c:v>4138.6138613861549</c:v>
                </c:pt>
                <c:pt idx="418">
                  <c:v>4148.5148514851644</c:v>
                </c:pt>
                <c:pt idx="419">
                  <c:v>4158.4158415841739</c:v>
                </c:pt>
                <c:pt idx="420">
                  <c:v>4168.3168316831834</c:v>
                </c:pt>
                <c:pt idx="421">
                  <c:v>4178.2178217821929</c:v>
                </c:pt>
                <c:pt idx="422">
                  <c:v>4188.1188118812024</c:v>
                </c:pt>
                <c:pt idx="423">
                  <c:v>4198.0198019802119</c:v>
                </c:pt>
                <c:pt idx="424">
                  <c:v>4207.9207920792214</c:v>
                </c:pt>
                <c:pt idx="425">
                  <c:v>4217.8217821782309</c:v>
                </c:pt>
                <c:pt idx="426">
                  <c:v>4227.7227722772404</c:v>
                </c:pt>
                <c:pt idx="427">
                  <c:v>4237.6237623762499</c:v>
                </c:pt>
                <c:pt idx="428">
                  <c:v>4247.5247524752594</c:v>
                </c:pt>
                <c:pt idx="429">
                  <c:v>4257.425742574269</c:v>
                </c:pt>
                <c:pt idx="430">
                  <c:v>4267.3267326732785</c:v>
                </c:pt>
                <c:pt idx="431">
                  <c:v>4277.227722772288</c:v>
                </c:pt>
                <c:pt idx="432">
                  <c:v>4287.1287128712975</c:v>
                </c:pt>
                <c:pt idx="433">
                  <c:v>4297.029702970307</c:v>
                </c:pt>
                <c:pt idx="434">
                  <c:v>4306.9306930693165</c:v>
                </c:pt>
                <c:pt idx="435">
                  <c:v>4316.831683168326</c:v>
                </c:pt>
                <c:pt idx="436">
                  <c:v>4326.7326732673355</c:v>
                </c:pt>
                <c:pt idx="437">
                  <c:v>4336.633663366345</c:v>
                </c:pt>
                <c:pt idx="438">
                  <c:v>4346.5346534653545</c:v>
                </c:pt>
                <c:pt idx="439">
                  <c:v>4356.435643564364</c:v>
                </c:pt>
                <c:pt idx="440">
                  <c:v>4366.3366336633735</c:v>
                </c:pt>
                <c:pt idx="441">
                  <c:v>4376.237623762383</c:v>
                </c:pt>
                <c:pt idx="442">
                  <c:v>4386.1386138613925</c:v>
                </c:pt>
                <c:pt idx="443">
                  <c:v>4396.039603960402</c:v>
                </c:pt>
                <c:pt idx="444">
                  <c:v>4405.9405940594115</c:v>
                </c:pt>
                <c:pt idx="445">
                  <c:v>4415.841584158421</c:v>
                </c:pt>
                <c:pt idx="446">
                  <c:v>4425.7425742574305</c:v>
                </c:pt>
                <c:pt idx="447">
                  <c:v>4435.64356435644</c:v>
                </c:pt>
                <c:pt idx="448">
                  <c:v>4445.5445544554495</c:v>
                </c:pt>
                <c:pt idx="449">
                  <c:v>4455.445544554459</c:v>
                </c:pt>
                <c:pt idx="450">
                  <c:v>4465.3465346534686</c:v>
                </c:pt>
                <c:pt idx="451">
                  <c:v>4475.2475247524781</c:v>
                </c:pt>
                <c:pt idx="452">
                  <c:v>4485.1485148514876</c:v>
                </c:pt>
                <c:pt idx="453">
                  <c:v>4495.0495049504971</c:v>
                </c:pt>
                <c:pt idx="454">
                  <c:v>4504.9504950495066</c:v>
                </c:pt>
                <c:pt idx="455">
                  <c:v>4514.8514851485161</c:v>
                </c:pt>
                <c:pt idx="456">
                  <c:v>4524.7524752475256</c:v>
                </c:pt>
                <c:pt idx="457">
                  <c:v>4534.6534653465351</c:v>
                </c:pt>
                <c:pt idx="458">
                  <c:v>4544.5544554455446</c:v>
                </c:pt>
                <c:pt idx="459">
                  <c:v>4554.4554455445541</c:v>
                </c:pt>
                <c:pt idx="460">
                  <c:v>4564.3564356435636</c:v>
                </c:pt>
                <c:pt idx="461">
                  <c:v>4574.2574257425731</c:v>
                </c:pt>
                <c:pt idx="462">
                  <c:v>4584.1584158415826</c:v>
                </c:pt>
                <c:pt idx="463">
                  <c:v>4594.0594059405921</c:v>
                </c:pt>
                <c:pt idx="464">
                  <c:v>4603.9603960396016</c:v>
                </c:pt>
                <c:pt idx="465">
                  <c:v>4613.8613861386111</c:v>
                </c:pt>
                <c:pt idx="466">
                  <c:v>4623.7623762376206</c:v>
                </c:pt>
                <c:pt idx="467">
                  <c:v>4633.6633663366301</c:v>
                </c:pt>
                <c:pt idx="468">
                  <c:v>4643.5643564356396</c:v>
                </c:pt>
                <c:pt idx="469">
                  <c:v>4653.4653465346491</c:v>
                </c:pt>
                <c:pt idx="470">
                  <c:v>4663.3663366336586</c:v>
                </c:pt>
                <c:pt idx="471">
                  <c:v>4673.2673267326682</c:v>
                </c:pt>
                <c:pt idx="472">
                  <c:v>4683.1683168316777</c:v>
                </c:pt>
                <c:pt idx="473">
                  <c:v>4693.0693069306872</c:v>
                </c:pt>
                <c:pt idx="474">
                  <c:v>4702.9702970296967</c:v>
                </c:pt>
                <c:pt idx="475">
                  <c:v>4712.8712871287062</c:v>
                </c:pt>
                <c:pt idx="476">
                  <c:v>4722.7722772277157</c:v>
                </c:pt>
                <c:pt idx="477">
                  <c:v>4732.6732673267252</c:v>
                </c:pt>
                <c:pt idx="478">
                  <c:v>4742.5742574257347</c:v>
                </c:pt>
                <c:pt idx="479">
                  <c:v>4752.4752475247442</c:v>
                </c:pt>
                <c:pt idx="480">
                  <c:v>4762.3762376237537</c:v>
                </c:pt>
                <c:pt idx="481">
                  <c:v>4772.2772277227632</c:v>
                </c:pt>
                <c:pt idx="482">
                  <c:v>4782.1782178217727</c:v>
                </c:pt>
                <c:pt idx="483">
                  <c:v>4792.0792079207822</c:v>
                </c:pt>
                <c:pt idx="484">
                  <c:v>4801.9801980197917</c:v>
                </c:pt>
                <c:pt idx="485">
                  <c:v>4811.8811881188012</c:v>
                </c:pt>
                <c:pt idx="486">
                  <c:v>4821.7821782178107</c:v>
                </c:pt>
                <c:pt idx="487">
                  <c:v>4831.6831683168202</c:v>
                </c:pt>
                <c:pt idx="488">
                  <c:v>4841.5841584158297</c:v>
                </c:pt>
                <c:pt idx="489">
                  <c:v>4851.4851485148392</c:v>
                </c:pt>
                <c:pt idx="490">
                  <c:v>4861.3861386138487</c:v>
                </c:pt>
                <c:pt idx="491">
                  <c:v>4871.2871287128582</c:v>
                </c:pt>
                <c:pt idx="492">
                  <c:v>4881.1881188118678</c:v>
                </c:pt>
                <c:pt idx="493">
                  <c:v>4891.0891089108773</c:v>
                </c:pt>
                <c:pt idx="494">
                  <c:v>4900.9900990098868</c:v>
                </c:pt>
                <c:pt idx="495">
                  <c:v>4910.8910891088963</c:v>
                </c:pt>
                <c:pt idx="496">
                  <c:v>4920.7920792079058</c:v>
                </c:pt>
                <c:pt idx="497">
                  <c:v>4930.6930693069153</c:v>
                </c:pt>
                <c:pt idx="498">
                  <c:v>4940.5940594059248</c:v>
                </c:pt>
                <c:pt idx="499">
                  <c:v>4950.4950495049343</c:v>
                </c:pt>
                <c:pt idx="500">
                  <c:v>4960.3960396039438</c:v>
                </c:pt>
                <c:pt idx="501">
                  <c:v>4970.2970297029533</c:v>
                </c:pt>
                <c:pt idx="502">
                  <c:v>4980.1980198019628</c:v>
                </c:pt>
                <c:pt idx="503">
                  <c:v>4990.0990099009723</c:v>
                </c:pt>
                <c:pt idx="504">
                  <c:v>4999.9999999999818</c:v>
                </c:pt>
                <c:pt idx="505">
                  <c:v>5009.9009900989913</c:v>
                </c:pt>
                <c:pt idx="506">
                  <c:v>5019.8019801980008</c:v>
                </c:pt>
                <c:pt idx="507">
                  <c:v>5029.7029702970103</c:v>
                </c:pt>
                <c:pt idx="508">
                  <c:v>5039.6039603960198</c:v>
                </c:pt>
                <c:pt idx="509">
                  <c:v>5049.5049504950293</c:v>
                </c:pt>
                <c:pt idx="510">
                  <c:v>5059.4059405940388</c:v>
                </c:pt>
                <c:pt idx="511">
                  <c:v>5069.3069306930483</c:v>
                </c:pt>
                <c:pt idx="512">
                  <c:v>5079.2079207920578</c:v>
                </c:pt>
                <c:pt idx="513">
                  <c:v>5089.1089108910674</c:v>
                </c:pt>
                <c:pt idx="514">
                  <c:v>5099.0099009900769</c:v>
                </c:pt>
                <c:pt idx="515">
                  <c:v>5108.9108910890864</c:v>
                </c:pt>
                <c:pt idx="516">
                  <c:v>5118.8118811880959</c:v>
                </c:pt>
                <c:pt idx="517">
                  <c:v>5128.7128712871054</c:v>
                </c:pt>
                <c:pt idx="518">
                  <c:v>5138.6138613861149</c:v>
                </c:pt>
                <c:pt idx="519">
                  <c:v>5148.5148514851244</c:v>
                </c:pt>
                <c:pt idx="520">
                  <c:v>5158.4158415841339</c:v>
                </c:pt>
                <c:pt idx="521">
                  <c:v>5168.3168316831434</c:v>
                </c:pt>
                <c:pt idx="522">
                  <c:v>5178.2178217821529</c:v>
                </c:pt>
                <c:pt idx="523">
                  <c:v>5188.1188118811624</c:v>
                </c:pt>
                <c:pt idx="524">
                  <c:v>5198.0198019801719</c:v>
                </c:pt>
                <c:pt idx="525">
                  <c:v>5207.9207920791814</c:v>
                </c:pt>
                <c:pt idx="526">
                  <c:v>5217.8217821781909</c:v>
                </c:pt>
                <c:pt idx="527">
                  <c:v>5227.7227722772004</c:v>
                </c:pt>
                <c:pt idx="528">
                  <c:v>5237.6237623762099</c:v>
                </c:pt>
                <c:pt idx="529">
                  <c:v>5247.5247524752194</c:v>
                </c:pt>
                <c:pt idx="530">
                  <c:v>5257.4257425742289</c:v>
                </c:pt>
                <c:pt idx="531">
                  <c:v>5267.3267326732384</c:v>
                </c:pt>
                <c:pt idx="532">
                  <c:v>5277.2277227722479</c:v>
                </c:pt>
                <c:pt idx="533">
                  <c:v>5287.1287128712574</c:v>
                </c:pt>
                <c:pt idx="534">
                  <c:v>5297.029702970267</c:v>
                </c:pt>
                <c:pt idx="535">
                  <c:v>5306.9306930692765</c:v>
                </c:pt>
                <c:pt idx="536">
                  <c:v>5316.831683168286</c:v>
                </c:pt>
                <c:pt idx="537">
                  <c:v>5326.7326732672955</c:v>
                </c:pt>
                <c:pt idx="538">
                  <c:v>5336.633663366305</c:v>
                </c:pt>
                <c:pt idx="539">
                  <c:v>5346.5346534653145</c:v>
                </c:pt>
                <c:pt idx="540">
                  <c:v>5356.435643564324</c:v>
                </c:pt>
                <c:pt idx="541">
                  <c:v>5366.3366336633335</c:v>
                </c:pt>
                <c:pt idx="542">
                  <c:v>5376.237623762343</c:v>
                </c:pt>
                <c:pt idx="543">
                  <c:v>5386.1386138613525</c:v>
                </c:pt>
                <c:pt idx="544">
                  <c:v>5396.039603960362</c:v>
                </c:pt>
                <c:pt idx="545">
                  <c:v>5405.9405940593715</c:v>
                </c:pt>
                <c:pt idx="546">
                  <c:v>5415.841584158381</c:v>
                </c:pt>
                <c:pt idx="547">
                  <c:v>5425.7425742573905</c:v>
                </c:pt>
                <c:pt idx="548">
                  <c:v>5435.6435643564</c:v>
                </c:pt>
                <c:pt idx="549">
                  <c:v>5445.5445544554095</c:v>
                </c:pt>
                <c:pt idx="550">
                  <c:v>5455.445544554419</c:v>
                </c:pt>
                <c:pt idx="551">
                  <c:v>5465.3465346534285</c:v>
                </c:pt>
                <c:pt idx="552">
                  <c:v>5475.247524752438</c:v>
                </c:pt>
                <c:pt idx="553">
                  <c:v>5485.1485148514475</c:v>
                </c:pt>
                <c:pt idx="554">
                  <c:v>5495.049504950457</c:v>
                </c:pt>
                <c:pt idx="555">
                  <c:v>5504.9504950494666</c:v>
                </c:pt>
                <c:pt idx="556">
                  <c:v>5514.8514851484761</c:v>
                </c:pt>
                <c:pt idx="557">
                  <c:v>5524.7524752474856</c:v>
                </c:pt>
                <c:pt idx="558">
                  <c:v>5534.6534653464951</c:v>
                </c:pt>
                <c:pt idx="559">
                  <c:v>5544.5544554455046</c:v>
                </c:pt>
                <c:pt idx="560">
                  <c:v>5554.4554455445141</c:v>
                </c:pt>
                <c:pt idx="561">
                  <c:v>5564.3564356435236</c:v>
                </c:pt>
                <c:pt idx="562">
                  <c:v>5574.2574257425331</c:v>
                </c:pt>
                <c:pt idx="563">
                  <c:v>5584.1584158415426</c:v>
                </c:pt>
                <c:pt idx="564">
                  <c:v>5594.0594059405521</c:v>
                </c:pt>
                <c:pt idx="565">
                  <c:v>5603.9603960395616</c:v>
                </c:pt>
                <c:pt idx="566">
                  <c:v>5613.8613861385711</c:v>
                </c:pt>
                <c:pt idx="567">
                  <c:v>5623.7623762375806</c:v>
                </c:pt>
                <c:pt idx="568">
                  <c:v>5633.6633663365901</c:v>
                </c:pt>
                <c:pt idx="569">
                  <c:v>5643.5643564355996</c:v>
                </c:pt>
                <c:pt idx="570">
                  <c:v>5653.4653465346091</c:v>
                </c:pt>
                <c:pt idx="571">
                  <c:v>5663.3663366336186</c:v>
                </c:pt>
                <c:pt idx="572">
                  <c:v>5673.2673267326281</c:v>
                </c:pt>
                <c:pt idx="573">
                  <c:v>5683.1683168316376</c:v>
                </c:pt>
                <c:pt idx="574">
                  <c:v>5693.0693069306471</c:v>
                </c:pt>
                <c:pt idx="575">
                  <c:v>5702.9702970296566</c:v>
                </c:pt>
                <c:pt idx="576">
                  <c:v>5712.8712871286662</c:v>
                </c:pt>
                <c:pt idx="577">
                  <c:v>5722.7722772276757</c:v>
                </c:pt>
                <c:pt idx="578">
                  <c:v>5732.6732673266852</c:v>
                </c:pt>
                <c:pt idx="579">
                  <c:v>5742.5742574256947</c:v>
                </c:pt>
                <c:pt idx="580">
                  <c:v>5752.4752475247042</c:v>
                </c:pt>
                <c:pt idx="581">
                  <c:v>5762.3762376237137</c:v>
                </c:pt>
                <c:pt idx="582">
                  <c:v>5772.2772277227232</c:v>
                </c:pt>
                <c:pt idx="583">
                  <c:v>5782.1782178217327</c:v>
                </c:pt>
                <c:pt idx="584">
                  <c:v>5792.0792079207422</c:v>
                </c:pt>
                <c:pt idx="585">
                  <c:v>5801.9801980197517</c:v>
                </c:pt>
                <c:pt idx="586">
                  <c:v>5811.8811881187612</c:v>
                </c:pt>
                <c:pt idx="587">
                  <c:v>5821.7821782177707</c:v>
                </c:pt>
                <c:pt idx="588">
                  <c:v>5831.6831683167802</c:v>
                </c:pt>
                <c:pt idx="589">
                  <c:v>5841.5841584157897</c:v>
                </c:pt>
                <c:pt idx="590">
                  <c:v>5851.4851485147992</c:v>
                </c:pt>
                <c:pt idx="591">
                  <c:v>5861.3861386138087</c:v>
                </c:pt>
                <c:pt idx="592">
                  <c:v>5871.2871287128182</c:v>
                </c:pt>
                <c:pt idx="593">
                  <c:v>5881.1881188118277</c:v>
                </c:pt>
                <c:pt idx="594">
                  <c:v>5891.0891089108372</c:v>
                </c:pt>
                <c:pt idx="595">
                  <c:v>5900.9900990098467</c:v>
                </c:pt>
                <c:pt idx="596">
                  <c:v>5910.8910891088562</c:v>
                </c:pt>
                <c:pt idx="597">
                  <c:v>5920.7920792078658</c:v>
                </c:pt>
                <c:pt idx="598">
                  <c:v>5930.6930693068753</c:v>
                </c:pt>
                <c:pt idx="599">
                  <c:v>5940.5940594058848</c:v>
                </c:pt>
                <c:pt idx="600">
                  <c:v>5950.4950495048943</c:v>
                </c:pt>
                <c:pt idx="601">
                  <c:v>5960.3960396039038</c:v>
                </c:pt>
                <c:pt idx="602">
                  <c:v>5970.2970297029133</c:v>
                </c:pt>
                <c:pt idx="603">
                  <c:v>5980.1980198019228</c:v>
                </c:pt>
                <c:pt idx="604">
                  <c:v>5990.0990099009323</c:v>
                </c:pt>
                <c:pt idx="605">
                  <c:v>5999.9999999999418</c:v>
                </c:pt>
                <c:pt idx="606">
                  <c:v>6009.9009900989513</c:v>
                </c:pt>
                <c:pt idx="607">
                  <c:v>6019.8019801979608</c:v>
                </c:pt>
                <c:pt idx="608">
                  <c:v>6029.7029702969703</c:v>
                </c:pt>
                <c:pt idx="609">
                  <c:v>6039.6039603959798</c:v>
                </c:pt>
                <c:pt idx="610">
                  <c:v>6049.5049504949893</c:v>
                </c:pt>
                <c:pt idx="611">
                  <c:v>6059.4059405939988</c:v>
                </c:pt>
                <c:pt idx="612">
                  <c:v>6069.3069306930083</c:v>
                </c:pt>
                <c:pt idx="613">
                  <c:v>6079.2079207920178</c:v>
                </c:pt>
                <c:pt idx="614">
                  <c:v>6089.1089108910273</c:v>
                </c:pt>
                <c:pt idx="615">
                  <c:v>6099.0099009900368</c:v>
                </c:pt>
                <c:pt idx="616">
                  <c:v>6108.9108910890463</c:v>
                </c:pt>
                <c:pt idx="617">
                  <c:v>6118.8118811880558</c:v>
                </c:pt>
                <c:pt idx="618">
                  <c:v>6128.7128712870654</c:v>
                </c:pt>
                <c:pt idx="619">
                  <c:v>6138.6138613860749</c:v>
                </c:pt>
                <c:pt idx="620">
                  <c:v>6148.5148514850844</c:v>
                </c:pt>
                <c:pt idx="621">
                  <c:v>6158.4158415840939</c:v>
                </c:pt>
                <c:pt idx="622">
                  <c:v>6168.3168316831034</c:v>
                </c:pt>
                <c:pt idx="623">
                  <c:v>6178.2178217821129</c:v>
                </c:pt>
                <c:pt idx="624">
                  <c:v>6188.1188118811224</c:v>
                </c:pt>
                <c:pt idx="625">
                  <c:v>6198.0198019801319</c:v>
                </c:pt>
                <c:pt idx="626">
                  <c:v>6207.9207920791414</c:v>
                </c:pt>
                <c:pt idx="627">
                  <c:v>6217.8217821781509</c:v>
                </c:pt>
                <c:pt idx="628">
                  <c:v>6227.7227722771604</c:v>
                </c:pt>
                <c:pt idx="629">
                  <c:v>6237.6237623761699</c:v>
                </c:pt>
                <c:pt idx="630">
                  <c:v>6247.5247524751794</c:v>
                </c:pt>
                <c:pt idx="631">
                  <c:v>6257.4257425741889</c:v>
                </c:pt>
                <c:pt idx="632">
                  <c:v>6267.3267326731984</c:v>
                </c:pt>
                <c:pt idx="633">
                  <c:v>6277.2277227722079</c:v>
                </c:pt>
                <c:pt idx="634">
                  <c:v>6287.1287128712174</c:v>
                </c:pt>
                <c:pt idx="635">
                  <c:v>6297.0297029702269</c:v>
                </c:pt>
                <c:pt idx="636">
                  <c:v>6306.9306930692364</c:v>
                </c:pt>
                <c:pt idx="637">
                  <c:v>6316.8316831682459</c:v>
                </c:pt>
                <c:pt idx="638">
                  <c:v>6326.7326732672554</c:v>
                </c:pt>
                <c:pt idx="639">
                  <c:v>6336.633663366265</c:v>
                </c:pt>
                <c:pt idx="640">
                  <c:v>6346.5346534652745</c:v>
                </c:pt>
                <c:pt idx="641">
                  <c:v>6356.435643564284</c:v>
                </c:pt>
                <c:pt idx="642">
                  <c:v>6366.3366336632935</c:v>
                </c:pt>
                <c:pt idx="643">
                  <c:v>6376.237623762303</c:v>
                </c:pt>
                <c:pt idx="644">
                  <c:v>6386.1386138613125</c:v>
                </c:pt>
                <c:pt idx="645">
                  <c:v>6396.039603960322</c:v>
                </c:pt>
                <c:pt idx="646">
                  <c:v>6405.9405940593315</c:v>
                </c:pt>
                <c:pt idx="647">
                  <c:v>6415.841584158341</c:v>
                </c:pt>
                <c:pt idx="648">
                  <c:v>6425.7425742573505</c:v>
                </c:pt>
                <c:pt idx="649">
                  <c:v>6435.64356435636</c:v>
                </c:pt>
                <c:pt idx="650">
                  <c:v>6445.5445544553695</c:v>
                </c:pt>
                <c:pt idx="651">
                  <c:v>6455.445544554379</c:v>
                </c:pt>
                <c:pt idx="652">
                  <c:v>6465.3465346533885</c:v>
                </c:pt>
                <c:pt idx="653">
                  <c:v>6475.247524752398</c:v>
                </c:pt>
                <c:pt idx="654">
                  <c:v>6485.1485148514075</c:v>
                </c:pt>
                <c:pt idx="655">
                  <c:v>6495.049504950417</c:v>
                </c:pt>
                <c:pt idx="656">
                  <c:v>6504.9504950494265</c:v>
                </c:pt>
                <c:pt idx="657">
                  <c:v>6514.851485148436</c:v>
                </c:pt>
                <c:pt idx="658">
                  <c:v>6524.7524752474455</c:v>
                </c:pt>
                <c:pt idx="659">
                  <c:v>6534.6534653464551</c:v>
                </c:pt>
                <c:pt idx="660">
                  <c:v>6544.5544554454646</c:v>
                </c:pt>
                <c:pt idx="661">
                  <c:v>6554.4554455444741</c:v>
                </c:pt>
                <c:pt idx="662">
                  <c:v>6564.3564356434836</c:v>
                </c:pt>
                <c:pt idx="663">
                  <c:v>6574.2574257424931</c:v>
                </c:pt>
                <c:pt idx="664">
                  <c:v>6584.1584158415026</c:v>
                </c:pt>
                <c:pt idx="665">
                  <c:v>6594.0594059405121</c:v>
                </c:pt>
                <c:pt idx="666">
                  <c:v>6603.9603960395216</c:v>
                </c:pt>
                <c:pt idx="667">
                  <c:v>6613.8613861385311</c:v>
                </c:pt>
                <c:pt idx="668">
                  <c:v>6623.7623762375406</c:v>
                </c:pt>
                <c:pt idx="669">
                  <c:v>6633.6633663365501</c:v>
                </c:pt>
                <c:pt idx="670">
                  <c:v>6643.5643564355596</c:v>
                </c:pt>
                <c:pt idx="671">
                  <c:v>6653.4653465345691</c:v>
                </c:pt>
                <c:pt idx="672">
                  <c:v>6663.3663366335786</c:v>
                </c:pt>
                <c:pt idx="673">
                  <c:v>6673.2673267325881</c:v>
                </c:pt>
                <c:pt idx="674">
                  <c:v>6683.1683168315976</c:v>
                </c:pt>
                <c:pt idx="675">
                  <c:v>6693.0693069306071</c:v>
                </c:pt>
                <c:pt idx="676">
                  <c:v>6702.9702970296166</c:v>
                </c:pt>
                <c:pt idx="677">
                  <c:v>6712.8712871286261</c:v>
                </c:pt>
                <c:pt idx="678">
                  <c:v>6722.7722772276356</c:v>
                </c:pt>
                <c:pt idx="679">
                  <c:v>6732.6732673266451</c:v>
                </c:pt>
                <c:pt idx="680">
                  <c:v>6742.5742574256547</c:v>
                </c:pt>
                <c:pt idx="681">
                  <c:v>6752.4752475246642</c:v>
                </c:pt>
                <c:pt idx="682">
                  <c:v>6762.3762376236737</c:v>
                </c:pt>
                <c:pt idx="683">
                  <c:v>6772.2772277226832</c:v>
                </c:pt>
                <c:pt idx="684">
                  <c:v>6782.1782178216927</c:v>
                </c:pt>
                <c:pt idx="685">
                  <c:v>6792.0792079207022</c:v>
                </c:pt>
                <c:pt idx="686">
                  <c:v>6801.9801980197117</c:v>
                </c:pt>
                <c:pt idx="687">
                  <c:v>6811.8811881187212</c:v>
                </c:pt>
                <c:pt idx="688">
                  <c:v>6821.7821782177307</c:v>
                </c:pt>
                <c:pt idx="689">
                  <c:v>6831.6831683167402</c:v>
                </c:pt>
                <c:pt idx="690">
                  <c:v>6841.5841584157497</c:v>
                </c:pt>
                <c:pt idx="691">
                  <c:v>6851.4851485147592</c:v>
                </c:pt>
                <c:pt idx="692">
                  <c:v>6861.3861386137687</c:v>
                </c:pt>
                <c:pt idx="693">
                  <c:v>6871.2871287127782</c:v>
                </c:pt>
                <c:pt idx="694">
                  <c:v>6881.1881188117877</c:v>
                </c:pt>
                <c:pt idx="695">
                  <c:v>6891.0891089107972</c:v>
                </c:pt>
                <c:pt idx="696">
                  <c:v>6900.9900990098067</c:v>
                </c:pt>
                <c:pt idx="697">
                  <c:v>6910.8910891088162</c:v>
                </c:pt>
                <c:pt idx="698">
                  <c:v>6920.7920792078257</c:v>
                </c:pt>
                <c:pt idx="699">
                  <c:v>6930.6930693068352</c:v>
                </c:pt>
                <c:pt idx="700">
                  <c:v>6940.5940594058447</c:v>
                </c:pt>
                <c:pt idx="701">
                  <c:v>6950.4950495048543</c:v>
                </c:pt>
                <c:pt idx="702">
                  <c:v>6960.3960396038638</c:v>
                </c:pt>
                <c:pt idx="703">
                  <c:v>6970.2970297028733</c:v>
                </c:pt>
                <c:pt idx="704">
                  <c:v>6980.1980198018828</c:v>
                </c:pt>
                <c:pt idx="705">
                  <c:v>6990.0990099008923</c:v>
                </c:pt>
                <c:pt idx="706">
                  <c:v>6999.9999999999018</c:v>
                </c:pt>
                <c:pt idx="707">
                  <c:v>7009.9009900989113</c:v>
                </c:pt>
                <c:pt idx="708">
                  <c:v>7019.8019801979208</c:v>
                </c:pt>
                <c:pt idx="709">
                  <c:v>7029.7029702969303</c:v>
                </c:pt>
                <c:pt idx="710">
                  <c:v>7039.6039603959398</c:v>
                </c:pt>
                <c:pt idx="711">
                  <c:v>7049.5049504949493</c:v>
                </c:pt>
                <c:pt idx="712">
                  <c:v>7059.4059405939588</c:v>
                </c:pt>
                <c:pt idx="713">
                  <c:v>7069.3069306929683</c:v>
                </c:pt>
                <c:pt idx="714">
                  <c:v>7079.2079207919778</c:v>
                </c:pt>
                <c:pt idx="715">
                  <c:v>7089.1089108909873</c:v>
                </c:pt>
                <c:pt idx="716">
                  <c:v>7099.0099009899968</c:v>
                </c:pt>
                <c:pt idx="717">
                  <c:v>7108.9108910890063</c:v>
                </c:pt>
                <c:pt idx="718">
                  <c:v>7118.8118811880158</c:v>
                </c:pt>
                <c:pt idx="719">
                  <c:v>7128.7128712870253</c:v>
                </c:pt>
                <c:pt idx="720">
                  <c:v>7138.6138613860348</c:v>
                </c:pt>
                <c:pt idx="721">
                  <c:v>7148.5148514850443</c:v>
                </c:pt>
                <c:pt idx="722">
                  <c:v>7158.4158415840539</c:v>
                </c:pt>
                <c:pt idx="723">
                  <c:v>7168.3168316830634</c:v>
                </c:pt>
                <c:pt idx="724">
                  <c:v>7178.2178217820729</c:v>
                </c:pt>
                <c:pt idx="725">
                  <c:v>7188.1188118810824</c:v>
                </c:pt>
                <c:pt idx="726">
                  <c:v>7198.0198019800919</c:v>
                </c:pt>
                <c:pt idx="727">
                  <c:v>7207.9207920791014</c:v>
                </c:pt>
                <c:pt idx="728">
                  <c:v>7217.8217821781109</c:v>
                </c:pt>
                <c:pt idx="729">
                  <c:v>7227.7227722771204</c:v>
                </c:pt>
                <c:pt idx="730">
                  <c:v>7237.6237623761299</c:v>
                </c:pt>
                <c:pt idx="731">
                  <c:v>7247.5247524751394</c:v>
                </c:pt>
                <c:pt idx="732">
                  <c:v>7257.4257425741489</c:v>
                </c:pt>
                <c:pt idx="733">
                  <c:v>7267.3267326731584</c:v>
                </c:pt>
                <c:pt idx="734">
                  <c:v>7277.2277227721679</c:v>
                </c:pt>
                <c:pt idx="735">
                  <c:v>7287.1287128711774</c:v>
                </c:pt>
                <c:pt idx="736">
                  <c:v>7297.0297029701869</c:v>
                </c:pt>
                <c:pt idx="737">
                  <c:v>7306.9306930691964</c:v>
                </c:pt>
                <c:pt idx="738">
                  <c:v>7316.8316831682059</c:v>
                </c:pt>
                <c:pt idx="739">
                  <c:v>7326.7326732672154</c:v>
                </c:pt>
                <c:pt idx="740">
                  <c:v>7336.6336633662249</c:v>
                </c:pt>
                <c:pt idx="741">
                  <c:v>7346.5346534652344</c:v>
                </c:pt>
                <c:pt idx="742">
                  <c:v>7356.4356435642439</c:v>
                </c:pt>
                <c:pt idx="743">
                  <c:v>7366.3366336632535</c:v>
                </c:pt>
                <c:pt idx="744">
                  <c:v>7376.237623762263</c:v>
                </c:pt>
                <c:pt idx="745">
                  <c:v>7386.1386138612725</c:v>
                </c:pt>
                <c:pt idx="746">
                  <c:v>7396.039603960282</c:v>
                </c:pt>
                <c:pt idx="747">
                  <c:v>7405.9405940592915</c:v>
                </c:pt>
                <c:pt idx="748">
                  <c:v>7415.841584158301</c:v>
                </c:pt>
                <c:pt idx="749">
                  <c:v>7425.7425742573105</c:v>
                </c:pt>
                <c:pt idx="750">
                  <c:v>7435.64356435632</c:v>
                </c:pt>
                <c:pt idx="751">
                  <c:v>7445.5445544553295</c:v>
                </c:pt>
                <c:pt idx="752">
                  <c:v>7455.445544554339</c:v>
                </c:pt>
                <c:pt idx="753">
                  <c:v>7465.3465346533485</c:v>
                </c:pt>
                <c:pt idx="754">
                  <c:v>7475.247524752358</c:v>
                </c:pt>
                <c:pt idx="755">
                  <c:v>7485.1485148513675</c:v>
                </c:pt>
                <c:pt idx="756">
                  <c:v>7495.049504950377</c:v>
                </c:pt>
                <c:pt idx="757">
                  <c:v>7504.9504950493865</c:v>
                </c:pt>
                <c:pt idx="758">
                  <c:v>7514.851485148396</c:v>
                </c:pt>
                <c:pt idx="759">
                  <c:v>7524.7524752474055</c:v>
                </c:pt>
                <c:pt idx="760">
                  <c:v>7534.653465346415</c:v>
                </c:pt>
                <c:pt idx="761">
                  <c:v>7544.5544554454245</c:v>
                </c:pt>
                <c:pt idx="762">
                  <c:v>7554.455445544434</c:v>
                </c:pt>
                <c:pt idx="763">
                  <c:v>7564.3564356434435</c:v>
                </c:pt>
                <c:pt idx="764">
                  <c:v>7574.2574257424531</c:v>
                </c:pt>
                <c:pt idx="765">
                  <c:v>7584.1584158414626</c:v>
                </c:pt>
                <c:pt idx="766">
                  <c:v>7594.0594059404721</c:v>
                </c:pt>
                <c:pt idx="767">
                  <c:v>7603.9603960394816</c:v>
                </c:pt>
                <c:pt idx="768">
                  <c:v>7613.8613861384911</c:v>
                </c:pt>
                <c:pt idx="769">
                  <c:v>7623.7623762375006</c:v>
                </c:pt>
                <c:pt idx="770">
                  <c:v>7633.6633663365101</c:v>
                </c:pt>
                <c:pt idx="771">
                  <c:v>7643.5643564355196</c:v>
                </c:pt>
                <c:pt idx="772">
                  <c:v>7653.4653465345291</c:v>
                </c:pt>
                <c:pt idx="773">
                  <c:v>7663.3663366335386</c:v>
                </c:pt>
                <c:pt idx="774">
                  <c:v>7673.2673267325481</c:v>
                </c:pt>
                <c:pt idx="775">
                  <c:v>7683.1683168315576</c:v>
                </c:pt>
                <c:pt idx="776">
                  <c:v>7693.0693069305671</c:v>
                </c:pt>
                <c:pt idx="777">
                  <c:v>7702.9702970295766</c:v>
                </c:pt>
                <c:pt idx="778">
                  <c:v>7712.8712871285861</c:v>
                </c:pt>
                <c:pt idx="779">
                  <c:v>7722.7722772275956</c:v>
                </c:pt>
                <c:pt idx="780">
                  <c:v>7732.6732673266051</c:v>
                </c:pt>
                <c:pt idx="781">
                  <c:v>7742.5742574256146</c:v>
                </c:pt>
                <c:pt idx="782">
                  <c:v>7752.4752475246241</c:v>
                </c:pt>
                <c:pt idx="783">
                  <c:v>7762.3762376236336</c:v>
                </c:pt>
                <c:pt idx="784">
                  <c:v>7772.2772277226431</c:v>
                </c:pt>
                <c:pt idx="785">
                  <c:v>7782.1782178216527</c:v>
                </c:pt>
                <c:pt idx="786">
                  <c:v>7792.0792079206622</c:v>
                </c:pt>
                <c:pt idx="787">
                  <c:v>7801.9801980196717</c:v>
                </c:pt>
                <c:pt idx="788">
                  <c:v>7811.8811881186812</c:v>
                </c:pt>
                <c:pt idx="789">
                  <c:v>7821.7821782176907</c:v>
                </c:pt>
                <c:pt idx="790">
                  <c:v>7831.6831683167002</c:v>
                </c:pt>
                <c:pt idx="791">
                  <c:v>7841.5841584157097</c:v>
                </c:pt>
                <c:pt idx="792">
                  <c:v>7851.4851485147192</c:v>
                </c:pt>
                <c:pt idx="793">
                  <c:v>7861.3861386137287</c:v>
                </c:pt>
                <c:pt idx="794">
                  <c:v>7871.2871287127382</c:v>
                </c:pt>
                <c:pt idx="795">
                  <c:v>7881.1881188117477</c:v>
                </c:pt>
                <c:pt idx="796">
                  <c:v>7891.0891089107572</c:v>
                </c:pt>
                <c:pt idx="797">
                  <c:v>7900.9900990097667</c:v>
                </c:pt>
                <c:pt idx="798">
                  <c:v>7910.8910891087762</c:v>
                </c:pt>
                <c:pt idx="799">
                  <c:v>7920.7920792077857</c:v>
                </c:pt>
                <c:pt idx="800">
                  <c:v>7930.6930693067952</c:v>
                </c:pt>
                <c:pt idx="801">
                  <c:v>7940.5940594058047</c:v>
                </c:pt>
                <c:pt idx="802">
                  <c:v>7950.4950495048142</c:v>
                </c:pt>
                <c:pt idx="803">
                  <c:v>7960.3960396038237</c:v>
                </c:pt>
                <c:pt idx="804">
                  <c:v>7970.2970297028332</c:v>
                </c:pt>
                <c:pt idx="805">
                  <c:v>7980.1980198018427</c:v>
                </c:pt>
                <c:pt idx="806">
                  <c:v>7990.0990099008523</c:v>
                </c:pt>
                <c:pt idx="807">
                  <c:v>7999.9999999998618</c:v>
                </c:pt>
                <c:pt idx="808">
                  <c:v>8009.9009900988713</c:v>
                </c:pt>
                <c:pt idx="809">
                  <c:v>8019.8019801978808</c:v>
                </c:pt>
                <c:pt idx="810">
                  <c:v>8029.7029702968903</c:v>
                </c:pt>
                <c:pt idx="811">
                  <c:v>8039.6039603958998</c:v>
                </c:pt>
                <c:pt idx="812">
                  <c:v>8049.5049504949093</c:v>
                </c:pt>
                <c:pt idx="813">
                  <c:v>8059.4059405939188</c:v>
                </c:pt>
                <c:pt idx="814">
                  <c:v>8069.3069306929283</c:v>
                </c:pt>
                <c:pt idx="815">
                  <c:v>8079.2079207919378</c:v>
                </c:pt>
                <c:pt idx="816">
                  <c:v>8089.1089108909473</c:v>
                </c:pt>
                <c:pt idx="817">
                  <c:v>8099.0099009899568</c:v>
                </c:pt>
                <c:pt idx="818">
                  <c:v>8108.9108910889663</c:v>
                </c:pt>
                <c:pt idx="819">
                  <c:v>8118.8118811879758</c:v>
                </c:pt>
                <c:pt idx="820">
                  <c:v>8128.7128712869853</c:v>
                </c:pt>
                <c:pt idx="821">
                  <c:v>8138.6138613859948</c:v>
                </c:pt>
                <c:pt idx="822">
                  <c:v>8148.5148514850043</c:v>
                </c:pt>
                <c:pt idx="823">
                  <c:v>8158.4158415840138</c:v>
                </c:pt>
                <c:pt idx="824">
                  <c:v>8168.3168316830233</c:v>
                </c:pt>
                <c:pt idx="825">
                  <c:v>8178.2178217820328</c:v>
                </c:pt>
                <c:pt idx="826">
                  <c:v>8188.1188118810423</c:v>
                </c:pt>
                <c:pt idx="827">
                  <c:v>8198.0198019800519</c:v>
                </c:pt>
                <c:pt idx="828">
                  <c:v>8207.9207920790614</c:v>
                </c:pt>
                <c:pt idx="829">
                  <c:v>8217.8217821780709</c:v>
                </c:pt>
                <c:pt idx="830">
                  <c:v>8227.7227722770804</c:v>
                </c:pt>
                <c:pt idx="831">
                  <c:v>8237.6237623760899</c:v>
                </c:pt>
                <c:pt idx="832">
                  <c:v>8247.5247524750994</c:v>
                </c:pt>
                <c:pt idx="833">
                  <c:v>8257.4257425741089</c:v>
                </c:pt>
                <c:pt idx="834">
                  <c:v>8267.3267326731184</c:v>
                </c:pt>
                <c:pt idx="835">
                  <c:v>8277.2277227721279</c:v>
                </c:pt>
                <c:pt idx="836">
                  <c:v>8287.1287128711374</c:v>
                </c:pt>
                <c:pt idx="837">
                  <c:v>8297.0297029701469</c:v>
                </c:pt>
                <c:pt idx="838">
                  <c:v>8306.9306930691564</c:v>
                </c:pt>
                <c:pt idx="839">
                  <c:v>8316.8316831681659</c:v>
                </c:pt>
                <c:pt idx="840">
                  <c:v>8326.7326732671754</c:v>
                </c:pt>
                <c:pt idx="841">
                  <c:v>8336.6336633661849</c:v>
                </c:pt>
                <c:pt idx="842">
                  <c:v>8346.5346534651944</c:v>
                </c:pt>
                <c:pt idx="843">
                  <c:v>8356.4356435642039</c:v>
                </c:pt>
                <c:pt idx="844">
                  <c:v>8366.3366336632134</c:v>
                </c:pt>
                <c:pt idx="845">
                  <c:v>8376.2376237622229</c:v>
                </c:pt>
                <c:pt idx="846">
                  <c:v>8386.1386138612324</c:v>
                </c:pt>
                <c:pt idx="847">
                  <c:v>8396.0396039602419</c:v>
                </c:pt>
                <c:pt idx="848">
                  <c:v>8405.9405940592515</c:v>
                </c:pt>
                <c:pt idx="849">
                  <c:v>8415.841584158261</c:v>
                </c:pt>
                <c:pt idx="850">
                  <c:v>8425.7425742572705</c:v>
                </c:pt>
                <c:pt idx="851">
                  <c:v>8435.64356435628</c:v>
                </c:pt>
                <c:pt idx="852">
                  <c:v>8445.5445544552895</c:v>
                </c:pt>
                <c:pt idx="853">
                  <c:v>8455.445544554299</c:v>
                </c:pt>
                <c:pt idx="854">
                  <c:v>8465.3465346533085</c:v>
                </c:pt>
                <c:pt idx="855">
                  <c:v>8475.247524752318</c:v>
                </c:pt>
                <c:pt idx="856">
                  <c:v>8485.1485148513275</c:v>
                </c:pt>
                <c:pt idx="857">
                  <c:v>8495.049504950337</c:v>
                </c:pt>
                <c:pt idx="858">
                  <c:v>8504.9504950493465</c:v>
                </c:pt>
                <c:pt idx="859">
                  <c:v>8514.851485148356</c:v>
                </c:pt>
                <c:pt idx="860">
                  <c:v>8524.7524752473655</c:v>
                </c:pt>
                <c:pt idx="861">
                  <c:v>8534.653465346375</c:v>
                </c:pt>
                <c:pt idx="862">
                  <c:v>8544.5544554453845</c:v>
                </c:pt>
                <c:pt idx="863">
                  <c:v>8554.455445544394</c:v>
                </c:pt>
                <c:pt idx="864">
                  <c:v>8564.3564356434035</c:v>
                </c:pt>
                <c:pt idx="865">
                  <c:v>8574.257425742413</c:v>
                </c:pt>
                <c:pt idx="866">
                  <c:v>8584.1584158414225</c:v>
                </c:pt>
                <c:pt idx="867">
                  <c:v>8594.059405940432</c:v>
                </c:pt>
                <c:pt idx="868">
                  <c:v>8603.9603960394415</c:v>
                </c:pt>
                <c:pt idx="869">
                  <c:v>8613.8613861384511</c:v>
                </c:pt>
                <c:pt idx="870">
                  <c:v>8623.7623762374606</c:v>
                </c:pt>
                <c:pt idx="871">
                  <c:v>8633.6633663364701</c:v>
                </c:pt>
                <c:pt idx="872">
                  <c:v>8643.5643564354796</c:v>
                </c:pt>
                <c:pt idx="873">
                  <c:v>8653.4653465344891</c:v>
                </c:pt>
                <c:pt idx="874">
                  <c:v>8663.3663366334986</c:v>
                </c:pt>
                <c:pt idx="875">
                  <c:v>8673.2673267325081</c:v>
                </c:pt>
                <c:pt idx="876">
                  <c:v>8683.1683168315176</c:v>
                </c:pt>
                <c:pt idx="877">
                  <c:v>8693.0693069305271</c:v>
                </c:pt>
                <c:pt idx="878">
                  <c:v>8702.9702970295366</c:v>
                </c:pt>
                <c:pt idx="879">
                  <c:v>8712.8712871285461</c:v>
                </c:pt>
                <c:pt idx="880">
                  <c:v>8722.7722772275556</c:v>
                </c:pt>
                <c:pt idx="881">
                  <c:v>8732.6732673265651</c:v>
                </c:pt>
                <c:pt idx="882">
                  <c:v>8742.5742574255746</c:v>
                </c:pt>
                <c:pt idx="883">
                  <c:v>8752.4752475245841</c:v>
                </c:pt>
                <c:pt idx="884">
                  <c:v>8762.3762376235936</c:v>
                </c:pt>
                <c:pt idx="885">
                  <c:v>8772.2772277226031</c:v>
                </c:pt>
                <c:pt idx="886">
                  <c:v>8782.1782178216126</c:v>
                </c:pt>
                <c:pt idx="887">
                  <c:v>8792.0792079206221</c:v>
                </c:pt>
                <c:pt idx="888">
                  <c:v>8801.9801980196316</c:v>
                </c:pt>
                <c:pt idx="889">
                  <c:v>8811.8811881186411</c:v>
                </c:pt>
                <c:pt idx="890">
                  <c:v>8821.7821782176507</c:v>
                </c:pt>
                <c:pt idx="891">
                  <c:v>8831.6831683166602</c:v>
                </c:pt>
                <c:pt idx="892">
                  <c:v>8841.5841584156697</c:v>
                </c:pt>
                <c:pt idx="893">
                  <c:v>8851.4851485146792</c:v>
                </c:pt>
                <c:pt idx="894">
                  <c:v>8861.3861386136887</c:v>
                </c:pt>
                <c:pt idx="895">
                  <c:v>8871.2871287126982</c:v>
                </c:pt>
                <c:pt idx="896">
                  <c:v>8881.1881188117077</c:v>
                </c:pt>
                <c:pt idx="897">
                  <c:v>8891.0891089107172</c:v>
                </c:pt>
                <c:pt idx="898">
                  <c:v>8900.9900990097267</c:v>
                </c:pt>
                <c:pt idx="899">
                  <c:v>8910.8910891087362</c:v>
                </c:pt>
                <c:pt idx="900">
                  <c:v>8920.7920792077457</c:v>
                </c:pt>
                <c:pt idx="901">
                  <c:v>8930.6930693067552</c:v>
                </c:pt>
                <c:pt idx="902">
                  <c:v>8940.5940594057647</c:v>
                </c:pt>
                <c:pt idx="903">
                  <c:v>8950.4950495047742</c:v>
                </c:pt>
                <c:pt idx="904">
                  <c:v>8960.3960396037837</c:v>
                </c:pt>
                <c:pt idx="905">
                  <c:v>8970.2970297027932</c:v>
                </c:pt>
                <c:pt idx="906">
                  <c:v>8980.1980198018027</c:v>
                </c:pt>
                <c:pt idx="907">
                  <c:v>8990.0990099008122</c:v>
                </c:pt>
                <c:pt idx="908">
                  <c:v>8999.9999999998217</c:v>
                </c:pt>
                <c:pt idx="909">
                  <c:v>9009.9009900988312</c:v>
                </c:pt>
                <c:pt idx="910">
                  <c:v>9019.8019801978407</c:v>
                </c:pt>
                <c:pt idx="911">
                  <c:v>9029.7029702968503</c:v>
                </c:pt>
                <c:pt idx="912">
                  <c:v>9039.6039603958598</c:v>
                </c:pt>
                <c:pt idx="913">
                  <c:v>9049.5049504948693</c:v>
                </c:pt>
                <c:pt idx="914">
                  <c:v>9059.4059405938788</c:v>
                </c:pt>
                <c:pt idx="915">
                  <c:v>9069.3069306928883</c:v>
                </c:pt>
                <c:pt idx="916">
                  <c:v>9079.2079207918978</c:v>
                </c:pt>
                <c:pt idx="917">
                  <c:v>9089.1089108909073</c:v>
                </c:pt>
                <c:pt idx="918">
                  <c:v>9099.0099009899168</c:v>
                </c:pt>
                <c:pt idx="919">
                  <c:v>9108.9108910889263</c:v>
                </c:pt>
                <c:pt idx="920">
                  <c:v>9118.8118811879358</c:v>
                </c:pt>
                <c:pt idx="921">
                  <c:v>9128.7128712869453</c:v>
                </c:pt>
                <c:pt idx="922">
                  <c:v>9138.6138613859548</c:v>
                </c:pt>
                <c:pt idx="923">
                  <c:v>9148.5148514849643</c:v>
                </c:pt>
                <c:pt idx="924">
                  <c:v>9158.4158415839738</c:v>
                </c:pt>
                <c:pt idx="925">
                  <c:v>9168.3168316829833</c:v>
                </c:pt>
                <c:pt idx="926">
                  <c:v>9178.2178217819928</c:v>
                </c:pt>
                <c:pt idx="927">
                  <c:v>9188.1188118810023</c:v>
                </c:pt>
                <c:pt idx="928">
                  <c:v>9198.0198019800118</c:v>
                </c:pt>
                <c:pt idx="929">
                  <c:v>9207.9207920790213</c:v>
                </c:pt>
                <c:pt idx="930">
                  <c:v>9217.8217821780308</c:v>
                </c:pt>
                <c:pt idx="931">
                  <c:v>9227.7227722770403</c:v>
                </c:pt>
                <c:pt idx="932">
                  <c:v>9237.6237623760499</c:v>
                </c:pt>
                <c:pt idx="933">
                  <c:v>9247.5247524750594</c:v>
                </c:pt>
                <c:pt idx="934">
                  <c:v>9257.4257425740689</c:v>
                </c:pt>
                <c:pt idx="935">
                  <c:v>9267.3267326730784</c:v>
                </c:pt>
                <c:pt idx="936">
                  <c:v>9277.2277227720879</c:v>
                </c:pt>
                <c:pt idx="937">
                  <c:v>9287.1287128710974</c:v>
                </c:pt>
                <c:pt idx="938">
                  <c:v>9297.0297029701069</c:v>
                </c:pt>
                <c:pt idx="939">
                  <c:v>9306.9306930691164</c:v>
                </c:pt>
                <c:pt idx="940">
                  <c:v>9316.8316831681259</c:v>
                </c:pt>
                <c:pt idx="941">
                  <c:v>9326.7326732671354</c:v>
                </c:pt>
                <c:pt idx="942">
                  <c:v>9336.6336633661449</c:v>
                </c:pt>
                <c:pt idx="943">
                  <c:v>9346.5346534651544</c:v>
                </c:pt>
                <c:pt idx="944">
                  <c:v>9356.4356435641639</c:v>
                </c:pt>
                <c:pt idx="945">
                  <c:v>9366.3366336631734</c:v>
                </c:pt>
                <c:pt idx="946">
                  <c:v>9376.2376237621829</c:v>
                </c:pt>
                <c:pt idx="947">
                  <c:v>9386.1386138611924</c:v>
                </c:pt>
                <c:pt idx="948">
                  <c:v>9396.0396039602019</c:v>
                </c:pt>
                <c:pt idx="949">
                  <c:v>9405.9405940592114</c:v>
                </c:pt>
                <c:pt idx="950">
                  <c:v>9415.8415841582209</c:v>
                </c:pt>
                <c:pt idx="951">
                  <c:v>9425.7425742572304</c:v>
                </c:pt>
                <c:pt idx="952">
                  <c:v>9435.6435643562399</c:v>
                </c:pt>
                <c:pt idx="953">
                  <c:v>9445.5445544552495</c:v>
                </c:pt>
                <c:pt idx="954">
                  <c:v>9455.445544554259</c:v>
                </c:pt>
                <c:pt idx="955">
                  <c:v>9465.3465346532685</c:v>
                </c:pt>
                <c:pt idx="956">
                  <c:v>9475.247524752278</c:v>
                </c:pt>
                <c:pt idx="957">
                  <c:v>9485.1485148512875</c:v>
                </c:pt>
                <c:pt idx="958">
                  <c:v>9495.049504950297</c:v>
                </c:pt>
                <c:pt idx="959">
                  <c:v>9504.9504950493065</c:v>
                </c:pt>
                <c:pt idx="960">
                  <c:v>9514.851485148316</c:v>
                </c:pt>
                <c:pt idx="961">
                  <c:v>9524.7524752473255</c:v>
                </c:pt>
                <c:pt idx="962">
                  <c:v>9534.653465346335</c:v>
                </c:pt>
                <c:pt idx="963">
                  <c:v>9544.5544554453445</c:v>
                </c:pt>
                <c:pt idx="964">
                  <c:v>9554.455445544354</c:v>
                </c:pt>
                <c:pt idx="965">
                  <c:v>9564.3564356433635</c:v>
                </c:pt>
                <c:pt idx="966">
                  <c:v>9574.257425742373</c:v>
                </c:pt>
                <c:pt idx="967">
                  <c:v>9584.1584158413825</c:v>
                </c:pt>
                <c:pt idx="968">
                  <c:v>9594.059405940392</c:v>
                </c:pt>
                <c:pt idx="969">
                  <c:v>9603.9603960394015</c:v>
                </c:pt>
                <c:pt idx="970">
                  <c:v>9613.861386138411</c:v>
                </c:pt>
                <c:pt idx="971">
                  <c:v>9623.7623762374205</c:v>
                </c:pt>
                <c:pt idx="972">
                  <c:v>9633.66336633643</c:v>
                </c:pt>
                <c:pt idx="973">
                  <c:v>9643.5643564354395</c:v>
                </c:pt>
                <c:pt idx="974">
                  <c:v>9653.4653465344491</c:v>
                </c:pt>
                <c:pt idx="975">
                  <c:v>9663.3663366334586</c:v>
                </c:pt>
                <c:pt idx="976">
                  <c:v>9673.2673267324681</c:v>
                </c:pt>
                <c:pt idx="977">
                  <c:v>9683.1683168314776</c:v>
                </c:pt>
                <c:pt idx="978">
                  <c:v>9693.0693069304871</c:v>
                </c:pt>
                <c:pt idx="979">
                  <c:v>9702.9702970294966</c:v>
                </c:pt>
                <c:pt idx="980">
                  <c:v>9712.8712871285061</c:v>
                </c:pt>
                <c:pt idx="981">
                  <c:v>9722.7722772275156</c:v>
                </c:pt>
                <c:pt idx="982">
                  <c:v>9732.6732673265251</c:v>
                </c:pt>
                <c:pt idx="983">
                  <c:v>9742.5742574255346</c:v>
                </c:pt>
                <c:pt idx="984">
                  <c:v>9752.4752475245441</c:v>
                </c:pt>
                <c:pt idx="985">
                  <c:v>9762.3762376235536</c:v>
                </c:pt>
                <c:pt idx="986">
                  <c:v>9772.2772277225631</c:v>
                </c:pt>
                <c:pt idx="987">
                  <c:v>9782.1782178215726</c:v>
                </c:pt>
                <c:pt idx="988">
                  <c:v>9792.0792079205821</c:v>
                </c:pt>
                <c:pt idx="989">
                  <c:v>9801.9801980195916</c:v>
                </c:pt>
                <c:pt idx="990">
                  <c:v>9811.8811881186011</c:v>
                </c:pt>
                <c:pt idx="991">
                  <c:v>9821.7821782176106</c:v>
                </c:pt>
                <c:pt idx="992">
                  <c:v>9831.6831683166201</c:v>
                </c:pt>
                <c:pt idx="993">
                  <c:v>9841.5841584156296</c:v>
                </c:pt>
                <c:pt idx="994">
                  <c:v>9851.4851485146391</c:v>
                </c:pt>
                <c:pt idx="995">
                  <c:v>9861.3861386136487</c:v>
                </c:pt>
                <c:pt idx="996">
                  <c:v>9871.2871287126582</c:v>
                </c:pt>
                <c:pt idx="997">
                  <c:v>9881.1881188116677</c:v>
                </c:pt>
                <c:pt idx="998">
                  <c:v>9891.0891089106772</c:v>
                </c:pt>
                <c:pt idx="999">
                  <c:v>9900.9900990096867</c:v>
                </c:pt>
                <c:pt idx="1000">
                  <c:v>9910.8910891086962</c:v>
                </c:pt>
                <c:pt idx="1001">
                  <c:v>9920.7920792077057</c:v>
                </c:pt>
                <c:pt idx="1002">
                  <c:v>9930.6930693067152</c:v>
                </c:pt>
                <c:pt idx="1003">
                  <c:v>9940.5940594057247</c:v>
                </c:pt>
                <c:pt idx="1004">
                  <c:v>9950.4950495047342</c:v>
                </c:pt>
                <c:pt idx="1005">
                  <c:v>9960.3960396037437</c:v>
                </c:pt>
                <c:pt idx="1006">
                  <c:v>9970.2970297027532</c:v>
                </c:pt>
                <c:pt idx="1007">
                  <c:v>9980.1980198017627</c:v>
                </c:pt>
                <c:pt idx="1008">
                  <c:v>9990.0990099007722</c:v>
                </c:pt>
                <c:pt idx="1009">
                  <c:v>9999.9999999997817</c:v>
                </c:pt>
                <c:pt idx="1010">
                  <c:v>10009.900990098791</c:v>
                </c:pt>
                <c:pt idx="1011">
                  <c:v>10019.801980197801</c:v>
                </c:pt>
                <c:pt idx="1012">
                  <c:v>10029.70297029681</c:v>
                </c:pt>
                <c:pt idx="1013">
                  <c:v>10039.60396039582</c:v>
                </c:pt>
                <c:pt idx="1014">
                  <c:v>10049.504950494829</c:v>
                </c:pt>
                <c:pt idx="1015">
                  <c:v>10059.405940593839</c:v>
                </c:pt>
                <c:pt idx="1016">
                  <c:v>10069.306930692848</c:v>
                </c:pt>
                <c:pt idx="1017">
                  <c:v>10079.207920791858</c:v>
                </c:pt>
                <c:pt idx="1018">
                  <c:v>10089.108910890867</c:v>
                </c:pt>
                <c:pt idx="1019">
                  <c:v>10099.009900989877</c:v>
                </c:pt>
                <c:pt idx="1020">
                  <c:v>10108.910891088886</c:v>
                </c:pt>
                <c:pt idx="1021">
                  <c:v>10118.811881187896</c:v>
                </c:pt>
                <c:pt idx="1022">
                  <c:v>10128.712871286905</c:v>
                </c:pt>
                <c:pt idx="1023">
                  <c:v>10138.613861385915</c:v>
                </c:pt>
                <c:pt idx="1024">
                  <c:v>10148.514851484924</c:v>
                </c:pt>
                <c:pt idx="1025">
                  <c:v>10158.415841583934</c:v>
                </c:pt>
                <c:pt idx="1026">
                  <c:v>10168.316831682943</c:v>
                </c:pt>
                <c:pt idx="1027">
                  <c:v>10178.217821781953</c:v>
                </c:pt>
                <c:pt idx="1028">
                  <c:v>10188.118811880962</c:v>
                </c:pt>
                <c:pt idx="1029">
                  <c:v>10198.019801979972</c:v>
                </c:pt>
                <c:pt idx="1030">
                  <c:v>10207.920792078981</c:v>
                </c:pt>
                <c:pt idx="1031">
                  <c:v>10217.821782177991</c:v>
                </c:pt>
                <c:pt idx="1032">
                  <c:v>10227.722772277</c:v>
                </c:pt>
                <c:pt idx="1033">
                  <c:v>10237.62376237601</c:v>
                </c:pt>
                <c:pt idx="1034">
                  <c:v>10247.524752475019</c:v>
                </c:pt>
                <c:pt idx="1035">
                  <c:v>10257.425742574029</c:v>
                </c:pt>
                <c:pt idx="1036">
                  <c:v>10267.326732673038</c:v>
                </c:pt>
                <c:pt idx="1037">
                  <c:v>10277.227722772048</c:v>
                </c:pt>
                <c:pt idx="1038">
                  <c:v>10287.128712871057</c:v>
                </c:pt>
                <c:pt idx="1039">
                  <c:v>10297.029702970067</c:v>
                </c:pt>
                <c:pt idx="1040">
                  <c:v>10306.930693069076</c:v>
                </c:pt>
                <c:pt idx="1041">
                  <c:v>10316.831683168086</c:v>
                </c:pt>
                <c:pt idx="1042">
                  <c:v>10326.732673267095</c:v>
                </c:pt>
                <c:pt idx="1043">
                  <c:v>10336.633663366105</c:v>
                </c:pt>
                <c:pt idx="1044">
                  <c:v>10346.534653465114</c:v>
                </c:pt>
                <c:pt idx="1045">
                  <c:v>10356.435643564124</c:v>
                </c:pt>
                <c:pt idx="1046">
                  <c:v>10366.336633663133</c:v>
                </c:pt>
                <c:pt idx="1047">
                  <c:v>10376.237623762143</c:v>
                </c:pt>
                <c:pt idx="1048">
                  <c:v>10386.138613861152</c:v>
                </c:pt>
                <c:pt idx="1049">
                  <c:v>10396.039603960162</c:v>
                </c:pt>
                <c:pt idx="1050">
                  <c:v>10405.940594059171</c:v>
                </c:pt>
                <c:pt idx="1051">
                  <c:v>10415.841584158181</c:v>
                </c:pt>
                <c:pt idx="1052">
                  <c:v>10425.74257425719</c:v>
                </c:pt>
                <c:pt idx="1053">
                  <c:v>10435.6435643562</c:v>
                </c:pt>
                <c:pt idx="1054">
                  <c:v>10445.544554455209</c:v>
                </c:pt>
                <c:pt idx="1055">
                  <c:v>10455.445544554219</c:v>
                </c:pt>
                <c:pt idx="1056">
                  <c:v>10465.346534653228</c:v>
                </c:pt>
                <c:pt idx="1057">
                  <c:v>10475.247524752238</c:v>
                </c:pt>
                <c:pt idx="1058">
                  <c:v>10485.148514851247</c:v>
                </c:pt>
                <c:pt idx="1059">
                  <c:v>10495.049504950257</c:v>
                </c:pt>
                <c:pt idx="1060">
                  <c:v>10504.950495049266</c:v>
                </c:pt>
                <c:pt idx="1061">
                  <c:v>10514.851485148276</c:v>
                </c:pt>
                <c:pt idx="1062">
                  <c:v>10524.752475247285</c:v>
                </c:pt>
                <c:pt idx="1063">
                  <c:v>10534.653465346295</c:v>
                </c:pt>
                <c:pt idx="1064">
                  <c:v>10544.554455445304</c:v>
                </c:pt>
                <c:pt idx="1065">
                  <c:v>10554.455445544314</c:v>
                </c:pt>
                <c:pt idx="1066">
                  <c:v>10564.356435643323</c:v>
                </c:pt>
                <c:pt idx="1067">
                  <c:v>10574.257425742333</c:v>
                </c:pt>
                <c:pt idx="1068">
                  <c:v>10584.158415841343</c:v>
                </c:pt>
                <c:pt idx="1069">
                  <c:v>10594.059405940352</c:v>
                </c:pt>
                <c:pt idx="1070">
                  <c:v>10603.960396039362</c:v>
                </c:pt>
                <c:pt idx="1071">
                  <c:v>10613.861386138371</c:v>
                </c:pt>
                <c:pt idx="1072">
                  <c:v>10623.762376237381</c:v>
                </c:pt>
                <c:pt idx="1073">
                  <c:v>10633.66336633639</c:v>
                </c:pt>
                <c:pt idx="1074">
                  <c:v>10643.5643564354</c:v>
                </c:pt>
                <c:pt idx="1075">
                  <c:v>10653.465346534409</c:v>
                </c:pt>
                <c:pt idx="1076">
                  <c:v>10663.366336633419</c:v>
                </c:pt>
                <c:pt idx="1077">
                  <c:v>10673.267326732428</c:v>
                </c:pt>
                <c:pt idx="1078">
                  <c:v>10683.168316831438</c:v>
                </c:pt>
                <c:pt idx="1079">
                  <c:v>10693.069306930447</c:v>
                </c:pt>
                <c:pt idx="1080">
                  <c:v>10702.970297029457</c:v>
                </c:pt>
                <c:pt idx="1081">
                  <c:v>10712.871287128466</c:v>
                </c:pt>
                <c:pt idx="1082">
                  <c:v>10722.772277227476</c:v>
                </c:pt>
                <c:pt idx="1083">
                  <c:v>10732.673267326485</c:v>
                </c:pt>
                <c:pt idx="1084">
                  <c:v>10742.574257425495</c:v>
                </c:pt>
                <c:pt idx="1085">
                  <c:v>10752.475247524504</c:v>
                </c:pt>
                <c:pt idx="1086">
                  <c:v>10762.376237623514</c:v>
                </c:pt>
                <c:pt idx="1087">
                  <c:v>10772.277227722523</c:v>
                </c:pt>
                <c:pt idx="1088">
                  <c:v>10782.178217821533</c:v>
                </c:pt>
                <c:pt idx="1089">
                  <c:v>10792.079207920542</c:v>
                </c:pt>
                <c:pt idx="1090">
                  <c:v>10801.980198019552</c:v>
                </c:pt>
                <c:pt idx="1091">
                  <c:v>10811.881188118561</c:v>
                </c:pt>
                <c:pt idx="1092">
                  <c:v>10821.782178217571</c:v>
                </c:pt>
                <c:pt idx="1093">
                  <c:v>10831.68316831658</c:v>
                </c:pt>
                <c:pt idx="1094">
                  <c:v>10841.58415841559</c:v>
                </c:pt>
                <c:pt idx="1095">
                  <c:v>10851.485148514599</c:v>
                </c:pt>
                <c:pt idx="1096">
                  <c:v>10861.386138613609</c:v>
                </c:pt>
                <c:pt idx="1097">
                  <c:v>10871.287128712618</c:v>
                </c:pt>
                <c:pt idx="1098">
                  <c:v>10881.188118811628</c:v>
                </c:pt>
                <c:pt idx="1099">
                  <c:v>10891.089108910637</c:v>
                </c:pt>
                <c:pt idx="1100">
                  <c:v>10900.990099009647</c:v>
                </c:pt>
                <c:pt idx="1101">
                  <c:v>10910.891089108656</c:v>
                </c:pt>
                <c:pt idx="1102">
                  <c:v>10920.792079207666</c:v>
                </c:pt>
                <c:pt idx="1103">
                  <c:v>10930.693069306675</c:v>
                </c:pt>
                <c:pt idx="1104">
                  <c:v>10940.594059405685</c:v>
                </c:pt>
                <c:pt idx="1105">
                  <c:v>10950.495049504694</c:v>
                </c:pt>
                <c:pt idx="1106">
                  <c:v>10960.396039603704</c:v>
                </c:pt>
                <c:pt idx="1107">
                  <c:v>10970.297029702713</c:v>
                </c:pt>
                <c:pt idx="1108">
                  <c:v>10980.198019801723</c:v>
                </c:pt>
                <c:pt idx="1109">
                  <c:v>10990.099009900732</c:v>
                </c:pt>
                <c:pt idx="1110">
                  <c:v>10999.999999999742</c:v>
                </c:pt>
                <c:pt idx="1111">
                  <c:v>11009.900990098751</c:v>
                </c:pt>
                <c:pt idx="1112">
                  <c:v>11019.801980197761</c:v>
                </c:pt>
                <c:pt idx="1113">
                  <c:v>11029.70297029677</c:v>
                </c:pt>
                <c:pt idx="1114">
                  <c:v>11039.60396039578</c:v>
                </c:pt>
                <c:pt idx="1115">
                  <c:v>11049.504950494789</c:v>
                </c:pt>
                <c:pt idx="1116">
                  <c:v>11059.405940593799</c:v>
                </c:pt>
                <c:pt idx="1117">
                  <c:v>11069.306930692808</c:v>
                </c:pt>
                <c:pt idx="1118">
                  <c:v>11079.207920791818</c:v>
                </c:pt>
                <c:pt idx="1119">
                  <c:v>11089.108910890827</c:v>
                </c:pt>
                <c:pt idx="1120">
                  <c:v>11099.009900989837</c:v>
                </c:pt>
                <c:pt idx="1121">
                  <c:v>11108.910891088846</c:v>
                </c:pt>
                <c:pt idx="1122">
                  <c:v>11118.811881187856</c:v>
                </c:pt>
                <c:pt idx="1123">
                  <c:v>11128.712871286865</c:v>
                </c:pt>
                <c:pt idx="1124">
                  <c:v>11138.613861385875</c:v>
                </c:pt>
                <c:pt idx="1125">
                  <c:v>11148.514851484884</c:v>
                </c:pt>
                <c:pt idx="1126">
                  <c:v>11158.415841583894</c:v>
                </c:pt>
                <c:pt idx="1127">
                  <c:v>11168.316831682903</c:v>
                </c:pt>
                <c:pt idx="1128">
                  <c:v>11178.217821781913</c:v>
                </c:pt>
                <c:pt idx="1129">
                  <c:v>11188.118811880922</c:v>
                </c:pt>
                <c:pt idx="1130">
                  <c:v>11198.019801979932</c:v>
                </c:pt>
                <c:pt idx="1131">
                  <c:v>11207.920792078941</c:v>
                </c:pt>
                <c:pt idx="1132">
                  <c:v>11217.821782177951</c:v>
                </c:pt>
                <c:pt idx="1133">
                  <c:v>11227.72277227696</c:v>
                </c:pt>
                <c:pt idx="1134">
                  <c:v>11237.62376237597</c:v>
                </c:pt>
                <c:pt idx="1135">
                  <c:v>11247.524752474979</c:v>
                </c:pt>
                <c:pt idx="1136">
                  <c:v>11257.425742573989</c:v>
                </c:pt>
                <c:pt idx="1137">
                  <c:v>11267.326732672998</c:v>
                </c:pt>
                <c:pt idx="1138">
                  <c:v>11277.227722772008</c:v>
                </c:pt>
                <c:pt idx="1139">
                  <c:v>11287.128712871017</c:v>
                </c:pt>
                <c:pt idx="1140">
                  <c:v>11297.029702970027</c:v>
                </c:pt>
                <c:pt idx="1141">
                  <c:v>11306.930693069036</c:v>
                </c:pt>
                <c:pt idx="1142">
                  <c:v>11316.831683168046</c:v>
                </c:pt>
                <c:pt idx="1143">
                  <c:v>11326.732673267055</c:v>
                </c:pt>
                <c:pt idx="1144">
                  <c:v>11336.633663366065</c:v>
                </c:pt>
                <c:pt idx="1145">
                  <c:v>11346.534653465074</c:v>
                </c:pt>
                <c:pt idx="1146">
                  <c:v>11356.435643564084</c:v>
                </c:pt>
                <c:pt idx="1147">
                  <c:v>11366.336633663093</c:v>
                </c:pt>
                <c:pt idx="1148">
                  <c:v>11376.237623762103</c:v>
                </c:pt>
                <c:pt idx="1149">
                  <c:v>11386.138613861112</c:v>
                </c:pt>
                <c:pt idx="1150">
                  <c:v>11396.039603960122</c:v>
                </c:pt>
                <c:pt idx="1151">
                  <c:v>11405.940594059131</c:v>
                </c:pt>
                <c:pt idx="1152">
                  <c:v>11415.841584158141</c:v>
                </c:pt>
                <c:pt idx="1153">
                  <c:v>11425.74257425715</c:v>
                </c:pt>
                <c:pt idx="1154">
                  <c:v>11435.64356435616</c:v>
                </c:pt>
                <c:pt idx="1155">
                  <c:v>11445.544554455169</c:v>
                </c:pt>
                <c:pt idx="1156">
                  <c:v>11455.445544554179</c:v>
                </c:pt>
                <c:pt idx="1157">
                  <c:v>11465.346534653188</c:v>
                </c:pt>
                <c:pt idx="1158">
                  <c:v>11475.247524752198</c:v>
                </c:pt>
                <c:pt idx="1159">
                  <c:v>11485.148514851207</c:v>
                </c:pt>
                <c:pt idx="1160">
                  <c:v>11495.049504950217</c:v>
                </c:pt>
                <c:pt idx="1161">
                  <c:v>11504.950495049226</c:v>
                </c:pt>
                <c:pt idx="1162">
                  <c:v>11514.851485148236</c:v>
                </c:pt>
                <c:pt idx="1163">
                  <c:v>11524.752475247245</c:v>
                </c:pt>
                <c:pt idx="1164">
                  <c:v>11534.653465346255</c:v>
                </c:pt>
                <c:pt idx="1165">
                  <c:v>11544.554455445264</c:v>
                </c:pt>
                <c:pt idx="1166">
                  <c:v>11554.455445544274</c:v>
                </c:pt>
                <c:pt idx="1167">
                  <c:v>11564.356435643283</c:v>
                </c:pt>
                <c:pt idx="1168">
                  <c:v>11574.257425742293</c:v>
                </c:pt>
                <c:pt idx="1169">
                  <c:v>11584.158415841302</c:v>
                </c:pt>
                <c:pt idx="1170">
                  <c:v>11594.059405940312</c:v>
                </c:pt>
                <c:pt idx="1171">
                  <c:v>11603.960396039321</c:v>
                </c:pt>
                <c:pt idx="1172">
                  <c:v>11613.861386138331</c:v>
                </c:pt>
                <c:pt idx="1173">
                  <c:v>11623.762376237341</c:v>
                </c:pt>
                <c:pt idx="1174">
                  <c:v>11633.66336633635</c:v>
                </c:pt>
                <c:pt idx="1175">
                  <c:v>11643.56435643536</c:v>
                </c:pt>
                <c:pt idx="1176">
                  <c:v>11653.465346534369</c:v>
                </c:pt>
                <c:pt idx="1177">
                  <c:v>11663.366336633379</c:v>
                </c:pt>
                <c:pt idx="1178">
                  <c:v>11673.267326732388</c:v>
                </c:pt>
                <c:pt idx="1179">
                  <c:v>11683.168316831398</c:v>
                </c:pt>
                <c:pt idx="1180">
                  <c:v>11693.069306930407</c:v>
                </c:pt>
                <c:pt idx="1181">
                  <c:v>11702.970297029417</c:v>
                </c:pt>
                <c:pt idx="1182">
                  <c:v>11712.871287128426</c:v>
                </c:pt>
                <c:pt idx="1183">
                  <c:v>11722.772277227436</c:v>
                </c:pt>
                <c:pt idx="1184">
                  <c:v>11732.673267326445</c:v>
                </c:pt>
                <c:pt idx="1185">
                  <c:v>11742.574257425455</c:v>
                </c:pt>
                <c:pt idx="1186">
                  <c:v>11752.475247524464</c:v>
                </c:pt>
                <c:pt idx="1187">
                  <c:v>11762.376237623474</c:v>
                </c:pt>
                <c:pt idx="1188">
                  <c:v>11772.277227722483</c:v>
                </c:pt>
                <c:pt idx="1189">
                  <c:v>11782.178217821493</c:v>
                </c:pt>
                <c:pt idx="1190">
                  <c:v>11792.079207920502</c:v>
                </c:pt>
                <c:pt idx="1191">
                  <c:v>11801.980198019512</c:v>
                </c:pt>
                <c:pt idx="1192">
                  <c:v>11811.881188118521</c:v>
                </c:pt>
                <c:pt idx="1193">
                  <c:v>11821.782178217531</c:v>
                </c:pt>
                <c:pt idx="1194">
                  <c:v>11831.68316831654</c:v>
                </c:pt>
                <c:pt idx="1195">
                  <c:v>11841.58415841555</c:v>
                </c:pt>
                <c:pt idx="1196">
                  <c:v>11851.485148514559</c:v>
                </c:pt>
                <c:pt idx="1197">
                  <c:v>11861.386138613569</c:v>
                </c:pt>
                <c:pt idx="1198">
                  <c:v>11871.287128712578</c:v>
                </c:pt>
                <c:pt idx="1199">
                  <c:v>11881.188118811588</c:v>
                </c:pt>
                <c:pt idx="1200">
                  <c:v>11891.089108910597</c:v>
                </c:pt>
                <c:pt idx="1201">
                  <c:v>11900.990099009607</c:v>
                </c:pt>
                <c:pt idx="1202">
                  <c:v>11910.891089108616</c:v>
                </c:pt>
                <c:pt idx="1203">
                  <c:v>11920.792079207626</c:v>
                </c:pt>
                <c:pt idx="1204">
                  <c:v>11930.693069306635</c:v>
                </c:pt>
                <c:pt idx="1205">
                  <c:v>11940.594059405645</c:v>
                </c:pt>
                <c:pt idx="1206">
                  <c:v>11950.495049504654</c:v>
                </c:pt>
                <c:pt idx="1207">
                  <c:v>11960.396039603664</c:v>
                </c:pt>
                <c:pt idx="1208">
                  <c:v>11970.297029702673</c:v>
                </c:pt>
                <c:pt idx="1209">
                  <c:v>11980.198019801683</c:v>
                </c:pt>
                <c:pt idx="1210">
                  <c:v>11990.099009900692</c:v>
                </c:pt>
                <c:pt idx="1211">
                  <c:v>11999.999999999702</c:v>
                </c:pt>
                <c:pt idx="1212">
                  <c:v>12009.900990098711</c:v>
                </c:pt>
                <c:pt idx="1213">
                  <c:v>12019.801980197721</c:v>
                </c:pt>
                <c:pt idx="1214">
                  <c:v>12029.70297029673</c:v>
                </c:pt>
                <c:pt idx="1215">
                  <c:v>12039.60396039574</c:v>
                </c:pt>
                <c:pt idx="1216">
                  <c:v>12049.504950494749</c:v>
                </c:pt>
                <c:pt idx="1217">
                  <c:v>12059.405940593759</c:v>
                </c:pt>
                <c:pt idx="1218">
                  <c:v>12069.306930692768</c:v>
                </c:pt>
                <c:pt idx="1219">
                  <c:v>12079.207920791778</c:v>
                </c:pt>
                <c:pt idx="1220">
                  <c:v>12089.108910890787</c:v>
                </c:pt>
                <c:pt idx="1221">
                  <c:v>12099.009900989797</c:v>
                </c:pt>
                <c:pt idx="1222">
                  <c:v>12108.910891088806</c:v>
                </c:pt>
                <c:pt idx="1223">
                  <c:v>12118.811881187816</c:v>
                </c:pt>
                <c:pt idx="1224">
                  <c:v>12128.712871286825</c:v>
                </c:pt>
                <c:pt idx="1225">
                  <c:v>12138.613861385835</c:v>
                </c:pt>
                <c:pt idx="1226">
                  <c:v>12148.514851484844</c:v>
                </c:pt>
                <c:pt idx="1227">
                  <c:v>12158.415841583854</c:v>
                </c:pt>
                <c:pt idx="1228">
                  <c:v>12168.316831682863</c:v>
                </c:pt>
                <c:pt idx="1229">
                  <c:v>12178.217821781873</c:v>
                </c:pt>
                <c:pt idx="1230">
                  <c:v>12188.118811880882</c:v>
                </c:pt>
                <c:pt idx="1231">
                  <c:v>12198.019801979892</c:v>
                </c:pt>
                <c:pt idx="1232">
                  <c:v>12207.920792078901</c:v>
                </c:pt>
                <c:pt idx="1233">
                  <c:v>12217.821782177911</c:v>
                </c:pt>
                <c:pt idx="1234">
                  <c:v>12227.72277227692</c:v>
                </c:pt>
                <c:pt idx="1235">
                  <c:v>12237.62376237593</c:v>
                </c:pt>
                <c:pt idx="1236">
                  <c:v>12247.524752474939</c:v>
                </c:pt>
                <c:pt idx="1237">
                  <c:v>12257.425742573949</c:v>
                </c:pt>
                <c:pt idx="1238">
                  <c:v>12267.326732672958</c:v>
                </c:pt>
                <c:pt idx="1239">
                  <c:v>12277.227722771968</c:v>
                </c:pt>
                <c:pt idx="1240">
                  <c:v>12287.128712870977</c:v>
                </c:pt>
                <c:pt idx="1241">
                  <c:v>12297.029702969987</c:v>
                </c:pt>
                <c:pt idx="1242">
                  <c:v>12306.930693068996</c:v>
                </c:pt>
                <c:pt idx="1243">
                  <c:v>12316.831683168006</c:v>
                </c:pt>
                <c:pt idx="1244">
                  <c:v>12326.732673267015</c:v>
                </c:pt>
                <c:pt idx="1245">
                  <c:v>12336.633663366025</c:v>
                </c:pt>
                <c:pt idx="1246">
                  <c:v>12346.534653465034</c:v>
                </c:pt>
                <c:pt idx="1247">
                  <c:v>12356.435643564044</c:v>
                </c:pt>
                <c:pt idx="1248">
                  <c:v>12366.336633663053</c:v>
                </c:pt>
                <c:pt idx="1249">
                  <c:v>12376.237623762063</c:v>
                </c:pt>
                <c:pt idx="1250">
                  <c:v>12386.138613861072</c:v>
                </c:pt>
                <c:pt idx="1251">
                  <c:v>12396.039603960082</c:v>
                </c:pt>
                <c:pt idx="1252">
                  <c:v>12405.940594059091</c:v>
                </c:pt>
                <c:pt idx="1253">
                  <c:v>12415.841584158101</c:v>
                </c:pt>
                <c:pt idx="1254">
                  <c:v>12425.74257425711</c:v>
                </c:pt>
                <c:pt idx="1255">
                  <c:v>12435.64356435612</c:v>
                </c:pt>
                <c:pt idx="1256">
                  <c:v>12445.544554455129</c:v>
                </c:pt>
                <c:pt idx="1257">
                  <c:v>12455.445544554139</c:v>
                </c:pt>
                <c:pt idx="1258">
                  <c:v>12465.346534653148</c:v>
                </c:pt>
                <c:pt idx="1259">
                  <c:v>12475.247524752158</c:v>
                </c:pt>
                <c:pt idx="1260">
                  <c:v>12485.148514851167</c:v>
                </c:pt>
                <c:pt idx="1261">
                  <c:v>12495.049504950177</c:v>
                </c:pt>
                <c:pt idx="1262">
                  <c:v>12504.950495049186</c:v>
                </c:pt>
                <c:pt idx="1263">
                  <c:v>12514.851485148196</c:v>
                </c:pt>
                <c:pt idx="1264">
                  <c:v>12524.752475247205</c:v>
                </c:pt>
                <c:pt idx="1265">
                  <c:v>12534.653465346215</c:v>
                </c:pt>
                <c:pt idx="1266">
                  <c:v>12544.554455445224</c:v>
                </c:pt>
                <c:pt idx="1267">
                  <c:v>12554.455445544234</c:v>
                </c:pt>
                <c:pt idx="1268">
                  <c:v>12564.356435643243</c:v>
                </c:pt>
                <c:pt idx="1269">
                  <c:v>12574.257425742253</c:v>
                </c:pt>
                <c:pt idx="1270">
                  <c:v>12584.158415841262</c:v>
                </c:pt>
                <c:pt idx="1271">
                  <c:v>12594.059405940272</c:v>
                </c:pt>
                <c:pt idx="1272">
                  <c:v>12603.960396039281</c:v>
                </c:pt>
                <c:pt idx="1273">
                  <c:v>12613.861386138291</c:v>
                </c:pt>
                <c:pt idx="1274">
                  <c:v>12623.7623762373</c:v>
                </c:pt>
                <c:pt idx="1275">
                  <c:v>12633.66336633631</c:v>
                </c:pt>
                <c:pt idx="1276">
                  <c:v>12643.564356435319</c:v>
                </c:pt>
                <c:pt idx="1277">
                  <c:v>12653.465346534329</c:v>
                </c:pt>
                <c:pt idx="1278">
                  <c:v>12663.366336633339</c:v>
                </c:pt>
                <c:pt idx="1279">
                  <c:v>12673.267326732348</c:v>
                </c:pt>
                <c:pt idx="1280">
                  <c:v>12683.168316831358</c:v>
                </c:pt>
                <c:pt idx="1281">
                  <c:v>12693.069306930367</c:v>
                </c:pt>
                <c:pt idx="1282">
                  <c:v>12702.970297029377</c:v>
                </c:pt>
                <c:pt idx="1283">
                  <c:v>12712.871287128386</c:v>
                </c:pt>
                <c:pt idx="1284">
                  <c:v>12722.772277227396</c:v>
                </c:pt>
                <c:pt idx="1285">
                  <c:v>12732.673267326405</c:v>
                </c:pt>
                <c:pt idx="1286">
                  <c:v>12742.574257425415</c:v>
                </c:pt>
                <c:pt idx="1287">
                  <c:v>12752.475247524424</c:v>
                </c:pt>
                <c:pt idx="1288">
                  <c:v>12762.376237623434</c:v>
                </c:pt>
                <c:pt idx="1289">
                  <c:v>12772.277227722443</c:v>
                </c:pt>
                <c:pt idx="1290">
                  <c:v>12782.178217821453</c:v>
                </c:pt>
                <c:pt idx="1291">
                  <c:v>12792.079207920462</c:v>
                </c:pt>
                <c:pt idx="1292">
                  <c:v>12801.980198019472</c:v>
                </c:pt>
                <c:pt idx="1293">
                  <c:v>12811.881188118481</c:v>
                </c:pt>
                <c:pt idx="1294">
                  <c:v>12821.782178217491</c:v>
                </c:pt>
                <c:pt idx="1295">
                  <c:v>12831.6831683165</c:v>
                </c:pt>
                <c:pt idx="1296">
                  <c:v>12841.58415841551</c:v>
                </c:pt>
                <c:pt idx="1297">
                  <c:v>12851.485148514519</c:v>
                </c:pt>
                <c:pt idx="1298">
                  <c:v>12861.386138613529</c:v>
                </c:pt>
                <c:pt idx="1299">
                  <c:v>12871.287128712538</c:v>
                </c:pt>
                <c:pt idx="1300">
                  <c:v>12881.188118811548</c:v>
                </c:pt>
                <c:pt idx="1301">
                  <c:v>12891.089108910557</c:v>
                </c:pt>
                <c:pt idx="1302">
                  <c:v>12900.990099009567</c:v>
                </c:pt>
                <c:pt idx="1303">
                  <c:v>12910.891089108576</c:v>
                </c:pt>
                <c:pt idx="1304">
                  <c:v>12920.792079207586</c:v>
                </c:pt>
                <c:pt idx="1305">
                  <c:v>12930.693069306595</c:v>
                </c:pt>
                <c:pt idx="1306">
                  <c:v>12940.594059405605</c:v>
                </c:pt>
                <c:pt idx="1307">
                  <c:v>12950.495049504614</c:v>
                </c:pt>
                <c:pt idx="1308">
                  <c:v>12960.396039603624</c:v>
                </c:pt>
                <c:pt idx="1309">
                  <c:v>12970.297029702633</c:v>
                </c:pt>
                <c:pt idx="1310">
                  <c:v>12980.198019801643</c:v>
                </c:pt>
                <c:pt idx="1311">
                  <c:v>12990.099009900652</c:v>
                </c:pt>
                <c:pt idx="1312">
                  <c:v>12999.999999999662</c:v>
                </c:pt>
                <c:pt idx="1313">
                  <c:v>13009.900990098671</c:v>
                </c:pt>
                <c:pt idx="1314">
                  <c:v>13019.801980197681</c:v>
                </c:pt>
                <c:pt idx="1315">
                  <c:v>13029.70297029669</c:v>
                </c:pt>
                <c:pt idx="1316">
                  <c:v>13039.6039603957</c:v>
                </c:pt>
                <c:pt idx="1317">
                  <c:v>13049.504950494709</c:v>
                </c:pt>
                <c:pt idx="1318">
                  <c:v>13059.405940593719</c:v>
                </c:pt>
                <c:pt idx="1319">
                  <c:v>13069.306930692728</c:v>
                </c:pt>
                <c:pt idx="1320">
                  <c:v>13079.207920791738</c:v>
                </c:pt>
                <c:pt idx="1321">
                  <c:v>13089.108910890747</c:v>
                </c:pt>
                <c:pt idx="1322">
                  <c:v>13099.009900989757</c:v>
                </c:pt>
                <c:pt idx="1323">
                  <c:v>13108.910891088766</c:v>
                </c:pt>
                <c:pt idx="1324">
                  <c:v>13118.811881187776</c:v>
                </c:pt>
                <c:pt idx="1325">
                  <c:v>13128.712871286785</c:v>
                </c:pt>
                <c:pt idx="1326">
                  <c:v>13138.613861385795</c:v>
                </c:pt>
                <c:pt idx="1327">
                  <c:v>13148.514851484804</c:v>
                </c:pt>
                <c:pt idx="1328">
                  <c:v>13158.415841583814</c:v>
                </c:pt>
                <c:pt idx="1329">
                  <c:v>13168.316831682823</c:v>
                </c:pt>
                <c:pt idx="1330">
                  <c:v>13178.217821781833</c:v>
                </c:pt>
                <c:pt idx="1331">
                  <c:v>13188.118811880842</c:v>
                </c:pt>
                <c:pt idx="1332">
                  <c:v>13198.019801979852</c:v>
                </c:pt>
                <c:pt idx="1333">
                  <c:v>13207.920792078861</c:v>
                </c:pt>
                <c:pt idx="1334">
                  <c:v>13217.821782177871</c:v>
                </c:pt>
                <c:pt idx="1335">
                  <c:v>13227.72277227688</c:v>
                </c:pt>
                <c:pt idx="1336">
                  <c:v>13237.62376237589</c:v>
                </c:pt>
                <c:pt idx="1337">
                  <c:v>13247.524752474899</c:v>
                </c:pt>
                <c:pt idx="1338">
                  <c:v>13257.425742573909</c:v>
                </c:pt>
                <c:pt idx="1339">
                  <c:v>13267.326732672918</c:v>
                </c:pt>
                <c:pt idx="1340">
                  <c:v>13277.227722771928</c:v>
                </c:pt>
                <c:pt idx="1341">
                  <c:v>13287.128712870937</c:v>
                </c:pt>
                <c:pt idx="1342">
                  <c:v>13297.029702969947</c:v>
                </c:pt>
                <c:pt idx="1343">
                  <c:v>13306.930693068956</c:v>
                </c:pt>
                <c:pt idx="1344">
                  <c:v>13316.831683167966</c:v>
                </c:pt>
                <c:pt idx="1345">
                  <c:v>13326.732673266975</c:v>
                </c:pt>
                <c:pt idx="1346">
                  <c:v>13336.633663365985</c:v>
                </c:pt>
                <c:pt idx="1347">
                  <c:v>13346.534653464994</c:v>
                </c:pt>
                <c:pt idx="1348">
                  <c:v>13356.435643564004</c:v>
                </c:pt>
                <c:pt idx="1349">
                  <c:v>13366.336633663013</c:v>
                </c:pt>
                <c:pt idx="1350">
                  <c:v>13376.237623762023</c:v>
                </c:pt>
                <c:pt idx="1351">
                  <c:v>13386.138613861032</c:v>
                </c:pt>
                <c:pt idx="1352">
                  <c:v>13396.039603960042</c:v>
                </c:pt>
                <c:pt idx="1353">
                  <c:v>13405.940594059051</c:v>
                </c:pt>
                <c:pt idx="1354">
                  <c:v>13415.841584158061</c:v>
                </c:pt>
                <c:pt idx="1355">
                  <c:v>13425.74257425707</c:v>
                </c:pt>
                <c:pt idx="1356">
                  <c:v>13435.64356435608</c:v>
                </c:pt>
                <c:pt idx="1357">
                  <c:v>13445.544554455089</c:v>
                </c:pt>
                <c:pt idx="1358">
                  <c:v>13455.445544554099</c:v>
                </c:pt>
                <c:pt idx="1359">
                  <c:v>13465.346534653108</c:v>
                </c:pt>
                <c:pt idx="1360">
                  <c:v>13475.247524752118</c:v>
                </c:pt>
                <c:pt idx="1361">
                  <c:v>13485.148514851127</c:v>
                </c:pt>
                <c:pt idx="1362">
                  <c:v>13495.049504950137</c:v>
                </c:pt>
                <c:pt idx="1363">
                  <c:v>13504.950495049146</c:v>
                </c:pt>
                <c:pt idx="1364">
                  <c:v>13514.851485148156</c:v>
                </c:pt>
                <c:pt idx="1365">
                  <c:v>13524.752475247165</c:v>
                </c:pt>
                <c:pt idx="1366">
                  <c:v>13534.653465346175</c:v>
                </c:pt>
                <c:pt idx="1367">
                  <c:v>13544.554455445184</c:v>
                </c:pt>
                <c:pt idx="1368">
                  <c:v>13554.455445544194</c:v>
                </c:pt>
                <c:pt idx="1369">
                  <c:v>13564.356435643203</c:v>
                </c:pt>
                <c:pt idx="1370">
                  <c:v>13574.257425742213</c:v>
                </c:pt>
                <c:pt idx="1371">
                  <c:v>13584.158415841222</c:v>
                </c:pt>
                <c:pt idx="1372">
                  <c:v>13594.059405940232</c:v>
                </c:pt>
                <c:pt idx="1373">
                  <c:v>13603.960396039241</c:v>
                </c:pt>
                <c:pt idx="1374">
                  <c:v>13613.861386138251</c:v>
                </c:pt>
                <c:pt idx="1375">
                  <c:v>13623.76237623726</c:v>
                </c:pt>
                <c:pt idx="1376">
                  <c:v>13633.66336633627</c:v>
                </c:pt>
                <c:pt idx="1377">
                  <c:v>13643.564356435279</c:v>
                </c:pt>
                <c:pt idx="1378">
                  <c:v>13653.465346534289</c:v>
                </c:pt>
                <c:pt idx="1379">
                  <c:v>13663.366336633298</c:v>
                </c:pt>
                <c:pt idx="1380">
                  <c:v>13673.267326732308</c:v>
                </c:pt>
                <c:pt idx="1381">
                  <c:v>13683.168316831317</c:v>
                </c:pt>
                <c:pt idx="1382">
                  <c:v>13693.069306930327</c:v>
                </c:pt>
                <c:pt idx="1383">
                  <c:v>13702.970297029337</c:v>
                </c:pt>
                <c:pt idx="1384">
                  <c:v>13712.871287128346</c:v>
                </c:pt>
                <c:pt idx="1385">
                  <c:v>13722.772277227356</c:v>
                </c:pt>
                <c:pt idx="1386">
                  <c:v>13732.673267326365</c:v>
                </c:pt>
                <c:pt idx="1387">
                  <c:v>13742.574257425375</c:v>
                </c:pt>
                <c:pt idx="1388">
                  <c:v>13752.475247524384</c:v>
                </c:pt>
                <c:pt idx="1389">
                  <c:v>13762.376237623394</c:v>
                </c:pt>
                <c:pt idx="1390">
                  <c:v>13772.277227722403</c:v>
                </c:pt>
                <c:pt idx="1391">
                  <c:v>13782.178217821413</c:v>
                </c:pt>
                <c:pt idx="1392">
                  <c:v>13792.079207920422</c:v>
                </c:pt>
                <c:pt idx="1393">
                  <c:v>13801.980198019432</c:v>
                </c:pt>
                <c:pt idx="1394">
                  <c:v>13811.881188118441</c:v>
                </c:pt>
                <c:pt idx="1395">
                  <c:v>13821.782178217451</c:v>
                </c:pt>
                <c:pt idx="1396">
                  <c:v>13831.68316831646</c:v>
                </c:pt>
                <c:pt idx="1397">
                  <c:v>13841.58415841547</c:v>
                </c:pt>
                <c:pt idx="1398">
                  <c:v>13851.485148514479</c:v>
                </c:pt>
                <c:pt idx="1399">
                  <c:v>13861.386138613489</c:v>
                </c:pt>
                <c:pt idx="1400">
                  <c:v>13871.287128712498</c:v>
                </c:pt>
                <c:pt idx="1401">
                  <c:v>13881.188118811508</c:v>
                </c:pt>
                <c:pt idx="1402">
                  <c:v>13891.089108910517</c:v>
                </c:pt>
                <c:pt idx="1403">
                  <c:v>13900.990099009527</c:v>
                </c:pt>
                <c:pt idx="1404">
                  <c:v>13910.891089108536</c:v>
                </c:pt>
                <c:pt idx="1405">
                  <c:v>13920.792079207546</c:v>
                </c:pt>
                <c:pt idx="1406">
                  <c:v>13930.693069306555</c:v>
                </c:pt>
                <c:pt idx="1407">
                  <c:v>13940.594059405565</c:v>
                </c:pt>
                <c:pt idx="1408">
                  <c:v>13950.495049504574</c:v>
                </c:pt>
                <c:pt idx="1409">
                  <c:v>13960.396039603584</c:v>
                </c:pt>
                <c:pt idx="1410">
                  <c:v>13970.297029702593</c:v>
                </c:pt>
                <c:pt idx="1411">
                  <c:v>13980.198019801603</c:v>
                </c:pt>
                <c:pt idx="1412">
                  <c:v>13990.099009900612</c:v>
                </c:pt>
                <c:pt idx="1413">
                  <c:v>13999.999999999622</c:v>
                </c:pt>
                <c:pt idx="1414">
                  <c:v>14009.900990098631</c:v>
                </c:pt>
                <c:pt idx="1415">
                  <c:v>14019.801980197641</c:v>
                </c:pt>
                <c:pt idx="1416">
                  <c:v>14029.70297029665</c:v>
                </c:pt>
                <c:pt idx="1417">
                  <c:v>14039.60396039566</c:v>
                </c:pt>
                <c:pt idx="1418">
                  <c:v>14049.504950494669</c:v>
                </c:pt>
                <c:pt idx="1419">
                  <c:v>14059.405940593679</c:v>
                </c:pt>
                <c:pt idx="1420">
                  <c:v>14069.306930692688</c:v>
                </c:pt>
                <c:pt idx="1421">
                  <c:v>14079.207920791698</c:v>
                </c:pt>
                <c:pt idx="1422">
                  <c:v>14089.108910890707</c:v>
                </c:pt>
                <c:pt idx="1423">
                  <c:v>14099.009900989717</c:v>
                </c:pt>
                <c:pt idx="1424">
                  <c:v>14108.910891088726</c:v>
                </c:pt>
                <c:pt idx="1425">
                  <c:v>14118.811881187736</c:v>
                </c:pt>
                <c:pt idx="1426">
                  <c:v>14128.712871286745</c:v>
                </c:pt>
                <c:pt idx="1427">
                  <c:v>14138.613861385755</c:v>
                </c:pt>
                <c:pt idx="1428">
                  <c:v>14148.514851484764</c:v>
                </c:pt>
                <c:pt idx="1429">
                  <c:v>14158.415841583774</c:v>
                </c:pt>
                <c:pt idx="1430">
                  <c:v>14168.316831682783</c:v>
                </c:pt>
                <c:pt idx="1431">
                  <c:v>14178.217821781793</c:v>
                </c:pt>
                <c:pt idx="1432">
                  <c:v>14188.118811880802</c:v>
                </c:pt>
                <c:pt idx="1433">
                  <c:v>14198.019801979812</c:v>
                </c:pt>
                <c:pt idx="1434">
                  <c:v>14207.920792078821</c:v>
                </c:pt>
                <c:pt idx="1435">
                  <c:v>14217.821782177831</c:v>
                </c:pt>
                <c:pt idx="1436">
                  <c:v>14227.72277227684</c:v>
                </c:pt>
                <c:pt idx="1437">
                  <c:v>14237.62376237585</c:v>
                </c:pt>
                <c:pt idx="1438">
                  <c:v>14247.524752474859</c:v>
                </c:pt>
                <c:pt idx="1439">
                  <c:v>14257.425742573869</c:v>
                </c:pt>
                <c:pt idx="1440">
                  <c:v>14267.326732672878</c:v>
                </c:pt>
                <c:pt idx="1441">
                  <c:v>14277.227722771888</c:v>
                </c:pt>
                <c:pt idx="1442">
                  <c:v>14287.128712870897</c:v>
                </c:pt>
                <c:pt idx="1443">
                  <c:v>14297.029702969907</c:v>
                </c:pt>
                <c:pt idx="1444">
                  <c:v>14306.930693068916</c:v>
                </c:pt>
                <c:pt idx="1445">
                  <c:v>14316.831683167926</c:v>
                </c:pt>
                <c:pt idx="1446">
                  <c:v>14326.732673266935</c:v>
                </c:pt>
                <c:pt idx="1447">
                  <c:v>14336.633663365945</c:v>
                </c:pt>
                <c:pt idx="1448">
                  <c:v>14346.534653464954</c:v>
                </c:pt>
                <c:pt idx="1449">
                  <c:v>14356.435643563964</c:v>
                </c:pt>
                <c:pt idx="1450">
                  <c:v>14366.336633662973</c:v>
                </c:pt>
                <c:pt idx="1451">
                  <c:v>14376.237623761983</c:v>
                </c:pt>
                <c:pt idx="1452">
                  <c:v>14386.138613860992</c:v>
                </c:pt>
                <c:pt idx="1453">
                  <c:v>14396.039603960002</c:v>
                </c:pt>
                <c:pt idx="1454">
                  <c:v>14405.940594059011</c:v>
                </c:pt>
                <c:pt idx="1455">
                  <c:v>14415.841584158021</c:v>
                </c:pt>
                <c:pt idx="1456">
                  <c:v>14425.74257425703</c:v>
                </c:pt>
                <c:pt idx="1457">
                  <c:v>14435.64356435604</c:v>
                </c:pt>
                <c:pt idx="1458">
                  <c:v>14445.544554455049</c:v>
                </c:pt>
                <c:pt idx="1459">
                  <c:v>14455.445544554059</c:v>
                </c:pt>
                <c:pt idx="1460">
                  <c:v>14465.346534653068</c:v>
                </c:pt>
                <c:pt idx="1461">
                  <c:v>14475.247524752078</c:v>
                </c:pt>
                <c:pt idx="1462">
                  <c:v>14485.148514851087</c:v>
                </c:pt>
                <c:pt idx="1463">
                  <c:v>14495.049504950097</c:v>
                </c:pt>
                <c:pt idx="1464">
                  <c:v>14504.950495049106</c:v>
                </c:pt>
                <c:pt idx="1465">
                  <c:v>14514.851485148116</c:v>
                </c:pt>
                <c:pt idx="1466">
                  <c:v>14524.752475247125</c:v>
                </c:pt>
                <c:pt idx="1467">
                  <c:v>14534.653465346135</c:v>
                </c:pt>
                <c:pt idx="1468">
                  <c:v>14544.554455445144</c:v>
                </c:pt>
                <c:pt idx="1469">
                  <c:v>14554.455445544154</c:v>
                </c:pt>
                <c:pt idx="1470">
                  <c:v>14564.356435643163</c:v>
                </c:pt>
                <c:pt idx="1471">
                  <c:v>14574.257425742173</c:v>
                </c:pt>
                <c:pt idx="1472">
                  <c:v>14584.158415841182</c:v>
                </c:pt>
                <c:pt idx="1473">
                  <c:v>14594.059405940192</c:v>
                </c:pt>
                <c:pt idx="1474">
                  <c:v>14603.960396039201</c:v>
                </c:pt>
                <c:pt idx="1475">
                  <c:v>14613.861386138211</c:v>
                </c:pt>
                <c:pt idx="1476">
                  <c:v>14623.76237623722</c:v>
                </c:pt>
                <c:pt idx="1477">
                  <c:v>14633.66336633623</c:v>
                </c:pt>
                <c:pt idx="1478">
                  <c:v>14643.564356435239</c:v>
                </c:pt>
                <c:pt idx="1479">
                  <c:v>14653.465346534249</c:v>
                </c:pt>
                <c:pt idx="1480">
                  <c:v>14663.366336633258</c:v>
                </c:pt>
                <c:pt idx="1481">
                  <c:v>14673.267326732268</c:v>
                </c:pt>
                <c:pt idx="1482">
                  <c:v>14683.168316831277</c:v>
                </c:pt>
                <c:pt idx="1483">
                  <c:v>14693.069306930287</c:v>
                </c:pt>
                <c:pt idx="1484">
                  <c:v>14702.970297029296</c:v>
                </c:pt>
                <c:pt idx="1485">
                  <c:v>14712.871287128306</c:v>
                </c:pt>
                <c:pt idx="1486">
                  <c:v>14722.772277227315</c:v>
                </c:pt>
                <c:pt idx="1487">
                  <c:v>14732.673267326325</c:v>
                </c:pt>
                <c:pt idx="1488">
                  <c:v>14742.574257425335</c:v>
                </c:pt>
                <c:pt idx="1489">
                  <c:v>14752.475247524344</c:v>
                </c:pt>
                <c:pt idx="1490">
                  <c:v>14762.376237623354</c:v>
                </c:pt>
                <c:pt idx="1491">
                  <c:v>14772.277227722363</c:v>
                </c:pt>
                <c:pt idx="1492">
                  <c:v>14782.178217821373</c:v>
                </c:pt>
                <c:pt idx="1493">
                  <c:v>14792.079207920382</c:v>
                </c:pt>
                <c:pt idx="1494">
                  <c:v>14801.980198019392</c:v>
                </c:pt>
                <c:pt idx="1495">
                  <c:v>14811.881188118401</c:v>
                </c:pt>
                <c:pt idx="1496">
                  <c:v>14821.782178217411</c:v>
                </c:pt>
                <c:pt idx="1497">
                  <c:v>14831.68316831642</c:v>
                </c:pt>
                <c:pt idx="1498">
                  <c:v>14841.58415841543</c:v>
                </c:pt>
                <c:pt idx="1499">
                  <c:v>14851.485148514439</c:v>
                </c:pt>
                <c:pt idx="1500">
                  <c:v>14861.386138613449</c:v>
                </c:pt>
                <c:pt idx="1501">
                  <c:v>14871.287128712458</c:v>
                </c:pt>
                <c:pt idx="1502">
                  <c:v>14881.188118811468</c:v>
                </c:pt>
                <c:pt idx="1503">
                  <c:v>14891.089108910477</c:v>
                </c:pt>
                <c:pt idx="1504">
                  <c:v>14900.990099009487</c:v>
                </c:pt>
                <c:pt idx="1505">
                  <c:v>14910.891089108496</c:v>
                </c:pt>
                <c:pt idx="1506">
                  <c:v>14920.792079207506</c:v>
                </c:pt>
                <c:pt idx="1507">
                  <c:v>14930.693069306515</c:v>
                </c:pt>
                <c:pt idx="1508">
                  <c:v>14940.594059405525</c:v>
                </c:pt>
                <c:pt idx="1509">
                  <c:v>14950.495049504534</c:v>
                </c:pt>
                <c:pt idx="1510">
                  <c:v>14960.396039603544</c:v>
                </c:pt>
                <c:pt idx="1511">
                  <c:v>14970.297029702553</c:v>
                </c:pt>
                <c:pt idx="1512">
                  <c:v>14980.198019801563</c:v>
                </c:pt>
                <c:pt idx="1513">
                  <c:v>14990.099009900572</c:v>
                </c:pt>
                <c:pt idx="1514">
                  <c:v>14999.999999999582</c:v>
                </c:pt>
              </c:numCache>
            </c:numRef>
          </c:xVal>
          <c:yVal>
            <c:numRef>
              <c:f>Wertereihen!$EQ$1:$EQ$3000</c:f>
              <c:numCache>
                <c:formatCode>General</c:formatCode>
                <c:ptCount val="3000"/>
                <c:pt idx="51">
                  <c:v>0.52309120200543846</c:v>
                </c:pt>
                <c:pt idx="151">
                  <c:v>0.54401604204144915</c:v>
                </c:pt>
                <c:pt idx="252">
                  <c:v>0.55582457051779388</c:v>
                </c:pt>
                <c:pt idx="353">
                  <c:v>0.52812822673912063</c:v>
                </c:pt>
                <c:pt idx="454">
                  <c:v>0.51862293321119901</c:v>
                </c:pt>
                <c:pt idx="555">
                  <c:v>0.5006701106608149</c:v>
                </c:pt>
                <c:pt idx="656">
                  <c:v>0.50455020213173352</c:v>
                </c:pt>
                <c:pt idx="757">
                  <c:v>0.50758507510841167</c:v>
                </c:pt>
                <c:pt idx="858">
                  <c:v>0.51200466060477479</c:v>
                </c:pt>
                <c:pt idx="959">
                  <c:v>0.52925388287730057</c:v>
                </c:pt>
                <c:pt idx="1060">
                  <c:v>0.53895972480686793</c:v>
                </c:pt>
                <c:pt idx="1161">
                  <c:v>0.54310591420420296</c:v>
                </c:pt>
                <c:pt idx="1262">
                  <c:v>0.55357554166245804</c:v>
                </c:pt>
                <c:pt idx="1363">
                  <c:v>0.56183036646850981</c:v>
                </c:pt>
                <c:pt idx="1464">
                  <c:v>0.55997052964181426</c:v>
                </c:pt>
              </c:numCache>
            </c:numRef>
          </c:yVal>
          <c:smooth val="0"/>
        </c:ser>
        <c:ser>
          <c:idx val="2"/>
          <c:order val="4"/>
          <c:spPr>
            <a:ln w="1270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Wertereihen!$EO$1:$EO$3000</c:f>
              <c:numCache>
                <c:formatCode>General</c:formatCode>
                <c:ptCount val="3000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  <c:pt idx="73">
                  <c:v>730</c:v>
                </c:pt>
                <c:pt idx="74">
                  <c:v>740</c:v>
                </c:pt>
                <c:pt idx="75">
                  <c:v>750</c:v>
                </c:pt>
                <c:pt idx="76">
                  <c:v>760</c:v>
                </c:pt>
                <c:pt idx="77">
                  <c:v>770</c:v>
                </c:pt>
                <c:pt idx="78">
                  <c:v>780</c:v>
                </c:pt>
                <c:pt idx="79">
                  <c:v>790</c:v>
                </c:pt>
                <c:pt idx="80">
                  <c:v>800</c:v>
                </c:pt>
                <c:pt idx="81">
                  <c:v>810</c:v>
                </c:pt>
                <c:pt idx="82">
                  <c:v>820</c:v>
                </c:pt>
                <c:pt idx="83">
                  <c:v>830</c:v>
                </c:pt>
                <c:pt idx="84">
                  <c:v>840</c:v>
                </c:pt>
                <c:pt idx="85">
                  <c:v>850</c:v>
                </c:pt>
                <c:pt idx="86">
                  <c:v>860</c:v>
                </c:pt>
                <c:pt idx="87">
                  <c:v>870</c:v>
                </c:pt>
                <c:pt idx="88">
                  <c:v>880</c:v>
                </c:pt>
                <c:pt idx="89">
                  <c:v>890</c:v>
                </c:pt>
                <c:pt idx="90">
                  <c:v>900</c:v>
                </c:pt>
                <c:pt idx="91">
                  <c:v>910</c:v>
                </c:pt>
                <c:pt idx="92">
                  <c:v>920</c:v>
                </c:pt>
                <c:pt idx="93">
                  <c:v>930</c:v>
                </c:pt>
                <c:pt idx="94">
                  <c:v>940</c:v>
                </c:pt>
                <c:pt idx="95">
                  <c:v>950</c:v>
                </c:pt>
                <c:pt idx="96">
                  <c:v>960</c:v>
                </c:pt>
                <c:pt idx="97">
                  <c:v>970</c:v>
                </c:pt>
                <c:pt idx="98">
                  <c:v>980</c:v>
                </c:pt>
                <c:pt idx="99">
                  <c:v>990</c:v>
                </c:pt>
                <c:pt idx="100">
                  <c:v>1000</c:v>
                </c:pt>
                <c:pt idx="101">
                  <c:v>1009.9009900990098</c:v>
                </c:pt>
                <c:pt idx="102">
                  <c:v>1019.8019801980197</c:v>
                </c:pt>
                <c:pt idx="103">
                  <c:v>1029.7029702970297</c:v>
                </c:pt>
                <c:pt idx="104">
                  <c:v>1039.6039603960396</c:v>
                </c:pt>
                <c:pt idx="105">
                  <c:v>1049.5049504950496</c:v>
                </c:pt>
                <c:pt idx="106">
                  <c:v>1059.4059405940595</c:v>
                </c:pt>
                <c:pt idx="107">
                  <c:v>1069.3069306930695</c:v>
                </c:pt>
                <c:pt idx="108">
                  <c:v>1079.2079207920794</c:v>
                </c:pt>
                <c:pt idx="109">
                  <c:v>1089.1089108910894</c:v>
                </c:pt>
                <c:pt idx="110">
                  <c:v>1099.0099009900994</c:v>
                </c:pt>
                <c:pt idx="111">
                  <c:v>1108.9108910891093</c:v>
                </c:pt>
                <c:pt idx="112">
                  <c:v>1118.8118811881193</c:v>
                </c:pt>
                <c:pt idx="113">
                  <c:v>1128.7128712871292</c:v>
                </c:pt>
                <c:pt idx="114">
                  <c:v>1138.6138613861392</c:v>
                </c:pt>
                <c:pt idx="115">
                  <c:v>1148.5148514851492</c:v>
                </c:pt>
                <c:pt idx="116">
                  <c:v>1158.4158415841591</c:v>
                </c:pt>
                <c:pt idx="117">
                  <c:v>1168.3168316831691</c:v>
                </c:pt>
                <c:pt idx="118">
                  <c:v>1178.217821782179</c:v>
                </c:pt>
                <c:pt idx="119">
                  <c:v>1188.118811881189</c:v>
                </c:pt>
                <c:pt idx="120">
                  <c:v>1198.019801980199</c:v>
                </c:pt>
                <c:pt idx="121">
                  <c:v>1207.9207920792089</c:v>
                </c:pt>
                <c:pt idx="122">
                  <c:v>1217.8217821782189</c:v>
                </c:pt>
                <c:pt idx="123">
                  <c:v>1227.7227722772288</c:v>
                </c:pt>
                <c:pt idx="124">
                  <c:v>1237.6237623762388</c:v>
                </c:pt>
                <c:pt idx="125">
                  <c:v>1247.5247524752488</c:v>
                </c:pt>
                <c:pt idx="126">
                  <c:v>1257.4257425742587</c:v>
                </c:pt>
                <c:pt idx="127">
                  <c:v>1267.3267326732687</c:v>
                </c:pt>
                <c:pt idx="128">
                  <c:v>1277.2277227722786</c:v>
                </c:pt>
                <c:pt idx="129">
                  <c:v>1287.1287128712886</c:v>
                </c:pt>
                <c:pt idx="130">
                  <c:v>1297.0297029702986</c:v>
                </c:pt>
                <c:pt idx="131">
                  <c:v>1306.9306930693085</c:v>
                </c:pt>
                <c:pt idx="132">
                  <c:v>1316.8316831683185</c:v>
                </c:pt>
                <c:pt idx="133">
                  <c:v>1326.7326732673284</c:v>
                </c:pt>
                <c:pt idx="134">
                  <c:v>1336.6336633663384</c:v>
                </c:pt>
                <c:pt idx="135">
                  <c:v>1346.5346534653484</c:v>
                </c:pt>
                <c:pt idx="136">
                  <c:v>1356.4356435643583</c:v>
                </c:pt>
                <c:pt idx="137">
                  <c:v>1366.3366336633683</c:v>
                </c:pt>
                <c:pt idx="138">
                  <c:v>1376.2376237623782</c:v>
                </c:pt>
                <c:pt idx="139">
                  <c:v>1386.1386138613882</c:v>
                </c:pt>
                <c:pt idx="140">
                  <c:v>1396.0396039603982</c:v>
                </c:pt>
                <c:pt idx="141">
                  <c:v>1405.9405940594081</c:v>
                </c:pt>
                <c:pt idx="142">
                  <c:v>1415.8415841584181</c:v>
                </c:pt>
                <c:pt idx="143">
                  <c:v>1425.742574257428</c:v>
                </c:pt>
                <c:pt idx="144">
                  <c:v>1435.643564356438</c:v>
                </c:pt>
                <c:pt idx="145">
                  <c:v>1445.544554455448</c:v>
                </c:pt>
                <c:pt idx="146">
                  <c:v>1455.4455445544579</c:v>
                </c:pt>
                <c:pt idx="147">
                  <c:v>1465.3465346534679</c:v>
                </c:pt>
                <c:pt idx="148">
                  <c:v>1475.2475247524778</c:v>
                </c:pt>
                <c:pt idx="149">
                  <c:v>1485.1485148514878</c:v>
                </c:pt>
                <c:pt idx="150">
                  <c:v>1495.0495049504977</c:v>
                </c:pt>
                <c:pt idx="151">
                  <c:v>1504.9504950495077</c:v>
                </c:pt>
                <c:pt idx="152">
                  <c:v>1514.8514851485177</c:v>
                </c:pt>
                <c:pt idx="153">
                  <c:v>1524.7524752475276</c:v>
                </c:pt>
                <c:pt idx="154">
                  <c:v>1534.6534653465376</c:v>
                </c:pt>
                <c:pt idx="155">
                  <c:v>1544.5544554455475</c:v>
                </c:pt>
                <c:pt idx="156">
                  <c:v>1554.4554455445575</c:v>
                </c:pt>
                <c:pt idx="157">
                  <c:v>1564.3564356435675</c:v>
                </c:pt>
                <c:pt idx="158">
                  <c:v>1574.2574257425774</c:v>
                </c:pt>
                <c:pt idx="159">
                  <c:v>1584.1584158415874</c:v>
                </c:pt>
                <c:pt idx="160">
                  <c:v>1594.0594059405973</c:v>
                </c:pt>
                <c:pt idx="161">
                  <c:v>1603.9603960396073</c:v>
                </c:pt>
                <c:pt idx="162">
                  <c:v>1613.8613861386173</c:v>
                </c:pt>
                <c:pt idx="163">
                  <c:v>1623.7623762376272</c:v>
                </c:pt>
                <c:pt idx="164">
                  <c:v>1633.6633663366372</c:v>
                </c:pt>
                <c:pt idx="165">
                  <c:v>1643.5643564356471</c:v>
                </c:pt>
                <c:pt idx="166">
                  <c:v>1653.4653465346571</c:v>
                </c:pt>
                <c:pt idx="167">
                  <c:v>1663.3663366336671</c:v>
                </c:pt>
                <c:pt idx="168">
                  <c:v>1673.267326732677</c:v>
                </c:pt>
                <c:pt idx="169">
                  <c:v>1683.168316831687</c:v>
                </c:pt>
                <c:pt idx="170">
                  <c:v>1693.0693069306969</c:v>
                </c:pt>
                <c:pt idx="171">
                  <c:v>1702.9702970297069</c:v>
                </c:pt>
                <c:pt idx="172">
                  <c:v>1712.8712871287169</c:v>
                </c:pt>
                <c:pt idx="173">
                  <c:v>1722.7722772277268</c:v>
                </c:pt>
                <c:pt idx="174">
                  <c:v>1732.6732673267368</c:v>
                </c:pt>
                <c:pt idx="175">
                  <c:v>1742.5742574257467</c:v>
                </c:pt>
                <c:pt idx="176">
                  <c:v>1752.4752475247567</c:v>
                </c:pt>
                <c:pt idx="177">
                  <c:v>1762.3762376237667</c:v>
                </c:pt>
                <c:pt idx="178">
                  <c:v>1772.2772277227766</c:v>
                </c:pt>
                <c:pt idx="179">
                  <c:v>1782.1782178217866</c:v>
                </c:pt>
                <c:pt idx="180">
                  <c:v>1792.0792079207965</c:v>
                </c:pt>
                <c:pt idx="181">
                  <c:v>1801.9801980198065</c:v>
                </c:pt>
                <c:pt idx="182">
                  <c:v>1811.8811881188165</c:v>
                </c:pt>
                <c:pt idx="183">
                  <c:v>1821.7821782178264</c:v>
                </c:pt>
                <c:pt idx="184">
                  <c:v>1831.6831683168364</c:v>
                </c:pt>
                <c:pt idx="185">
                  <c:v>1841.5841584158463</c:v>
                </c:pt>
                <c:pt idx="186">
                  <c:v>1851.4851485148563</c:v>
                </c:pt>
                <c:pt idx="187">
                  <c:v>1861.3861386138663</c:v>
                </c:pt>
                <c:pt idx="188">
                  <c:v>1871.2871287128762</c:v>
                </c:pt>
                <c:pt idx="189">
                  <c:v>1881.1881188118862</c:v>
                </c:pt>
                <c:pt idx="190">
                  <c:v>1891.0891089108961</c:v>
                </c:pt>
                <c:pt idx="191">
                  <c:v>1900.9900990099061</c:v>
                </c:pt>
                <c:pt idx="192">
                  <c:v>1910.891089108916</c:v>
                </c:pt>
                <c:pt idx="193">
                  <c:v>1920.792079207926</c:v>
                </c:pt>
                <c:pt idx="194">
                  <c:v>1930.693069306936</c:v>
                </c:pt>
                <c:pt idx="195">
                  <c:v>1940.5940594059459</c:v>
                </c:pt>
                <c:pt idx="196">
                  <c:v>1950.4950495049559</c:v>
                </c:pt>
                <c:pt idx="197">
                  <c:v>1960.3960396039658</c:v>
                </c:pt>
                <c:pt idx="198">
                  <c:v>1970.2970297029758</c:v>
                </c:pt>
                <c:pt idx="199">
                  <c:v>1980.1980198019858</c:v>
                </c:pt>
                <c:pt idx="200">
                  <c:v>1990.0990099009957</c:v>
                </c:pt>
                <c:pt idx="201">
                  <c:v>2000.0000000000057</c:v>
                </c:pt>
                <c:pt idx="202">
                  <c:v>2009.9009900990156</c:v>
                </c:pt>
                <c:pt idx="203">
                  <c:v>2019.8019801980256</c:v>
                </c:pt>
                <c:pt idx="204">
                  <c:v>2029.7029702970356</c:v>
                </c:pt>
                <c:pt idx="205">
                  <c:v>2039.6039603960455</c:v>
                </c:pt>
                <c:pt idx="206">
                  <c:v>2049.5049504950553</c:v>
                </c:pt>
                <c:pt idx="207">
                  <c:v>2059.4059405940652</c:v>
                </c:pt>
                <c:pt idx="208">
                  <c:v>2069.3069306930752</c:v>
                </c:pt>
                <c:pt idx="209">
                  <c:v>2079.2079207920851</c:v>
                </c:pt>
                <c:pt idx="210">
                  <c:v>2089.1089108910951</c:v>
                </c:pt>
                <c:pt idx="211">
                  <c:v>2099.0099009901051</c:v>
                </c:pt>
                <c:pt idx="212">
                  <c:v>2108.910891089115</c:v>
                </c:pt>
                <c:pt idx="213">
                  <c:v>2118.811881188125</c:v>
                </c:pt>
                <c:pt idx="214">
                  <c:v>2128.7128712871349</c:v>
                </c:pt>
                <c:pt idx="215">
                  <c:v>2138.6138613861449</c:v>
                </c:pt>
                <c:pt idx="216">
                  <c:v>2148.5148514851548</c:v>
                </c:pt>
                <c:pt idx="217">
                  <c:v>2158.4158415841648</c:v>
                </c:pt>
                <c:pt idx="218">
                  <c:v>2168.3168316831748</c:v>
                </c:pt>
                <c:pt idx="219">
                  <c:v>2178.2178217821847</c:v>
                </c:pt>
                <c:pt idx="220">
                  <c:v>2188.1188118811947</c:v>
                </c:pt>
                <c:pt idx="221">
                  <c:v>2198.0198019802046</c:v>
                </c:pt>
                <c:pt idx="222">
                  <c:v>2207.9207920792146</c:v>
                </c:pt>
                <c:pt idx="223">
                  <c:v>2217.8217821782246</c:v>
                </c:pt>
                <c:pt idx="224">
                  <c:v>2227.7227722772345</c:v>
                </c:pt>
                <c:pt idx="225">
                  <c:v>2237.6237623762445</c:v>
                </c:pt>
                <c:pt idx="226">
                  <c:v>2247.5247524752544</c:v>
                </c:pt>
                <c:pt idx="227">
                  <c:v>2257.4257425742644</c:v>
                </c:pt>
                <c:pt idx="228">
                  <c:v>2267.3267326732744</c:v>
                </c:pt>
                <c:pt idx="229">
                  <c:v>2277.2277227722843</c:v>
                </c:pt>
                <c:pt idx="230">
                  <c:v>2287.1287128712943</c:v>
                </c:pt>
                <c:pt idx="231">
                  <c:v>2297.0297029703042</c:v>
                </c:pt>
                <c:pt idx="232">
                  <c:v>2306.9306930693142</c:v>
                </c:pt>
                <c:pt idx="233">
                  <c:v>2316.8316831683242</c:v>
                </c:pt>
                <c:pt idx="234">
                  <c:v>2326.7326732673341</c:v>
                </c:pt>
                <c:pt idx="235">
                  <c:v>2336.6336633663441</c:v>
                </c:pt>
                <c:pt idx="236">
                  <c:v>2346.534653465354</c:v>
                </c:pt>
                <c:pt idx="237">
                  <c:v>2356.435643564364</c:v>
                </c:pt>
                <c:pt idx="238">
                  <c:v>2366.336633663374</c:v>
                </c:pt>
                <c:pt idx="239">
                  <c:v>2376.2376237623839</c:v>
                </c:pt>
                <c:pt idx="240">
                  <c:v>2386.1386138613939</c:v>
                </c:pt>
                <c:pt idx="241">
                  <c:v>2396.0396039604038</c:v>
                </c:pt>
                <c:pt idx="242">
                  <c:v>2405.9405940594138</c:v>
                </c:pt>
                <c:pt idx="243">
                  <c:v>2415.8415841584238</c:v>
                </c:pt>
                <c:pt idx="244">
                  <c:v>2425.7425742574337</c:v>
                </c:pt>
                <c:pt idx="245">
                  <c:v>2435.6435643564437</c:v>
                </c:pt>
                <c:pt idx="246">
                  <c:v>2445.5445544554536</c:v>
                </c:pt>
                <c:pt idx="247">
                  <c:v>2455.4455445544636</c:v>
                </c:pt>
                <c:pt idx="248">
                  <c:v>2465.3465346534736</c:v>
                </c:pt>
                <c:pt idx="249">
                  <c:v>2475.2475247524835</c:v>
                </c:pt>
                <c:pt idx="250">
                  <c:v>2485.1485148514935</c:v>
                </c:pt>
                <c:pt idx="251">
                  <c:v>2495.0495049505034</c:v>
                </c:pt>
                <c:pt idx="252">
                  <c:v>2504.9504950495134</c:v>
                </c:pt>
                <c:pt idx="253">
                  <c:v>2514.8514851485234</c:v>
                </c:pt>
                <c:pt idx="254">
                  <c:v>2524.7524752475333</c:v>
                </c:pt>
                <c:pt idx="255">
                  <c:v>2534.6534653465433</c:v>
                </c:pt>
                <c:pt idx="256">
                  <c:v>2544.5544554455532</c:v>
                </c:pt>
                <c:pt idx="257">
                  <c:v>2554.4554455445632</c:v>
                </c:pt>
                <c:pt idx="258">
                  <c:v>2564.3564356435731</c:v>
                </c:pt>
                <c:pt idx="259">
                  <c:v>2574.2574257425831</c:v>
                </c:pt>
                <c:pt idx="260">
                  <c:v>2584.1584158415931</c:v>
                </c:pt>
                <c:pt idx="261">
                  <c:v>2594.059405940603</c:v>
                </c:pt>
                <c:pt idx="262">
                  <c:v>2603.960396039613</c:v>
                </c:pt>
                <c:pt idx="263">
                  <c:v>2613.8613861386229</c:v>
                </c:pt>
                <c:pt idx="264">
                  <c:v>2623.7623762376329</c:v>
                </c:pt>
                <c:pt idx="265">
                  <c:v>2633.6633663366429</c:v>
                </c:pt>
                <c:pt idx="266">
                  <c:v>2643.5643564356528</c:v>
                </c:pt>
                <c:pt idx="267">
                  <c:v>2653.4653465346628</c:v>
                </c:pt>
                <c:pt idx="268">
                  <c:v>2663.3663366336727</c:v>
                </c:pt>
                <c:pt idx="269">
                  <c:v>2673.2673267326827</c:v>
                </c:pt>
                <c:pt idx="270">
                  <c:v>2683.1683168316927</c:v>
                </c:pt>
                <c:pt idx="271">
                  <c:v>2693.0693069307026</c:v>
                </c:pt>
                <c:pt idx="272">
                  <c:v>2702.9702970297126</c:v>
                </c:pt>
                <c:pt idx="273">
                  <c:v>2712.8712871287225</c:v>
                </c:pt>
                <c:pt idx="274">
                  <c:v>2722.7722772277325</c:v>
                </c:pt>
                <c:pt idx="275">
                  <c:v>2732.6732673267425</c:v>
                </c:pt>
                <c:pt idx="276">
                  <c:v>2742.5742574257524</c:v>
                </c:pt>
                <c:pt idx="277">
                  <c:v>2752.4752475247624</c:v>
                </c:pt>
                <c:pt idx="278">
                  <c:v>2762.3762376237723</c:v>
                </c:pt>
                <c:pt idx="279">
                  <c:v>2772.2772277227823</c:v>
                </c:pt>
                <c:pt idx="280">
                  <c:v>2782.1782178217923</c:v>
                </c:pt>
                <c:pt idx="281">
                  <c:v>2792.0792079208022</c:v>
                </c:pt>
                <c:pt idx="282">
                  <c:v>2801.9801980198122</c:v>
                </c:pt>
                <c:pt idx="283">
                  <c:v>2811.8811881188221</c:v>
                </c:pt>
                <c:pt idx="284">
                  <c:v>2821.7821782178321</c:v>
                </c:pt>
                <c:pt idx="285">
                  <c:v>2831.6831683168421</c:v>
                </c:pt>
                <c:pt idx="286">
                  <c:v>2841.584158415852</c:v>
                </c:pt>
                <c:pt idx="287">
                  <c:v>2851.485148514862</c:v>
                </c:pt>
                <c:pt idx="288">
                  <c:v>2861.3861386138719</c:v>
                </c:pt>
                <c:pt idx="289">
                  <c:v>2871.2871287128819</c:v>
                </c:pt>
                <c:pt idx="290">
                  <c:v>2881.1881188118919</c:v>
                </c:pt>
                <c:pt idx="291">
                  <c:v>2891.0891089109018</c:v>
                </c:pt>
                <c:pt idx="292">
                  <c:v>2900.9900990099118</c:v>
                </c:pt>
                <c:pt idx="293">
                  <c:v>2910.8910891089217</c:v>
                </c:pt>
                <c:pt idx="294">
                  <c:v>2920.7920792079317</c:v>
                </c:pt>
                <c:pt idx="295">
                  <c:v>2930.6930693069417</c:v>
                </c:pt>
                <c:pt idx="296">
                  <c:v>2940.5940594059516</c:v>
                </c:pt>
                <c:pt idx="297">
                  <c:v>2950.4950495049616</c:v>
                </c:pt>
                <c:pt idx="298">
                  <c:v>2960.3960396039715</c:v>
                </c:pt>
                <c:pt idx="299">
                  <c:v>2970.2970297029815</c:v>
                </c:pt>
                <c:pt idx="300">
                  <c:v>2980.1980198019914</c:v>
                </c:pt>
                <c:pt idx="301">
                  <c:v>2990.0990099010014</c:v>
                </c:pt>
                <c:pt idx="302">
                  <c:v>3000.0000000000114</c:v>
                </c:pt>
                <c:pt idx="303">
                  <c:v>3009.9009900990213</c:v>
                </c:pt>
                <c:pt idx="304">
                  <c:v>3019.8019801980313</c:v>
                </c:pt>
                <c:pt idx="305">
                  <c:v>3029.7029702970412</c:v>
                </c:pt>
                <c:pt idx="306">
                  <c:v>3039.6039603960512</c:v>
                </c:pt>
                <c:pt idx="307">
                  <c:v>3049.5049504950612</c:v>
                </c:pt>
                <c:pt idx="308">
                  <c:v>3059.4059405940711</c:v>
                </c:pt>
                <c:pt idx="309">
                  <c:v>3069.3069306930811</c:v>
                </c:pt>
                <c:pt idx="310">
                  <c:v>3079.207920792091</c:v>
                </c:pt>
                <c:pt idx="311">
                  <c:v>3089.108910891101</c:v>
                </c:pt>
                <c:pt idx="312">
                  <c:v>3099.009900990111</c:v>
                </c:pt>
                <c:pt idx="313">
                  <c:v>3108.9108910891209</c:v>
                </c:pt>
                <c:pt idx="314">
                  <c:v>3118.8118811881309</c:v>
                </c:pt>
                <c:pt idx="315">
                  <c:v>3128.7128712871408</c:v>
                </c:pt>
                <c:pt idx="316">
                  <c:v>3138.6138613861508</c:v>
                </c:pt>
                <c:pt idx="317">
                  <c:v>3148.5148514851608</c:v>
                </c:pt>
                <c:pt idx="318">
                  <c:v>3158.4158415841707</c:v>
                </c:pt>
                <c:pt idx="319">
                  <c:v>3168.3168316831807</c:v>
                </c:pt>
                <c:pt idx="320">
                  <c:v>3178.2178217821906</c:v>
                </c:pt>
                <c:pt idx="321">
                  <c:v>3188.1188118812006</c:v>
                </c:pt>
                <c:pt idx="322">
                  <c:v>3198.0198019802106</c:v>
                </c:pt>
                <c:pt idx="323">
                  <c:v>3207.9207920792205</c:v>
                </c:pt>
                <c:pt idx="324">
                  <c:v>3217.8217821782305</c:v>
                </c:pt>
                <c:pt idx="325">
                  <c:v>3227.7227722772404</c:v>
                </c:pt>
                <c:pt idx="326">
                  <c:v>3237.6237623762504</c:v>
                </c:pt>
                <c:pt idx="327">
                  <c:v>3247.5247524752604</c:v>
                </c:pt>
                <c:pt idx="328">
                  <c:v>3257.4257425742703</c:v>
                </c:pt>
                <c:pt idx="329">
                  <c:v>3267.3267326732803</c:v>
                </c:pt>
                <c:pt idx="330">
                  <c:v>3277.2277227722902</c:v>
                </c:pt>
                <c:pt idx="331">
                  <c:v>3287.1287128713002</c:v>
                </c:pt>
                <c:pt idx="332">
                  <c:v>3297.0297029703102</c:v>
                </c:pt>
                <c:pt idx="333">
                  <c:v>3306.9306930693201</c:v>
                </c:pt>
                <c:pt idx="334">
                  <c:v>3316.8316831683301</c:v>
                </c:pt>
                <c:pt idx="335">
                  <c:v>3326.73267326734</c:v>
                </c:pt>
                <c:pt idx="336">
                  <c:v>3336.63366336635</c:v>
                </c:pt>
                <c:pt idx="337">
                  <c:v>3346.53465346536</c:v>
                </c:pt>
                <c:pt idx="338">
                  <c:v>3356.4356435643699</c:v>
                </c:pt>
                <c:pt idx="339">
                  <c:v>3366.3366336633799</c:v>
                </c:pt>
                <c:pt idx="340">
                  <c:v>3376.2376237623898</c:v>
                </c:pt>
                <c:pt idx="341">
                  <c:v>3386.1386138613998</c:v>
                </c:pt>
                <c:pt idx="342">
                  <c:v>3396.0396039604097</c:v>
                </c:pt>
                <c:pt idx="343">
                  <c:v>3405.9405940594197</c:v>
                </c:pt>
                <c:pt idx="344">
                  <c:v>3415.8415841584297</c:v>
                </c:pt>
                <c:pt idx="345">
                  <c:v>3425.7425742574396</c:v>
                </c:pt>
                <c:pt idx="346">
                  <c:v>3435.6435643564496</c:v>
                </c:pt>
                <c:pt idx="347">
                  <c:v>3445.5445544554595</c:v>
                </c:pt>
                <c:pt idx="348">
                  <c:v>3455.4455445544695</c:v>
                </c:pt>
                <c:pt idx="349">
                  <c:v>3465.3465346534795</c:v>
                </c:pt>
                <c:pt idx="350">
                  <c:v>3475.2475247524894</c:v>
                </c:pt>
                <c:pt idx="351">
                  <c:v>3485.1485148514994</c:v>
                </c:pt>
                <c:pt idx="352">
                  <c:v>3495.0495049505093</c:v>
                </c:pt>
                <c:pt idx="353">
                  <c:v>3504.9504950495193</c:v>
                </c:pt>
                <c:pt idx="354">
                  <c:v>3514.8514851485293</c:v>
                </c:pt>
                <c:pt idx="355">
                  <c:v>3524.7524752475392</c:v>
                </c:pt>
                <c:pt idx="356">
                  <c:v>3534.6534653465492</c:v>
                </c:pt>
                <c:pt idx="357">
                  <c:v>3544.5544554455591</c:v>
                </c:pt>
                <c:pt idx="358">
                  <c:v>3554.4554455445691</c:v>
                </c:pt>
                <c:pt idx="359">
                  <c:v>3564.3564356435791</c:v>
                </c:pt>
                <c:pt idx="360">
                  <c:v>3574.257425742589</c:v>
                </c:pt>
                <c:pt idx="361">
                  <c:v>3584.158415841599</c:v>
                </c:pt>
                <c:pt idx="362">
                  <c:v>3594.0594059406089</c:v>
                </c:pt>
                <c:pt idx="363">
                  <c:v>3603.9603960396189</c:v>
                </c:pt>
                <c:pt idx="364">
                  <c:v>3613.8613861386289</c:v>
                </c:pt>
                <c:pt idx="365">
                  <c:v>3623.7623762376388</c:v>
                </c:pt>
                <c:pt idx="366">
                  <c:v>3633.6633663366488</c:v>
                </c:pt>
                <c:pt idx="367">
                  <c:v>3643.5643564356587</c:v>
                </c:pt>
                <c:pt idx="368">
                  <c:v>3653.4653465346687</c:v>
                </c:pt>
                <c:pt idx="369">
                  <c:v>3663.3663366336787</c:v>
                </c:pt>
                <c:pt idx="370">
                  <c:v>3673.2673267326886</c:v>
                </c:pt>
                <c:pt idx="371">
                  <c:v>3683.1683168316986</c:v>
                </c:pt>
                <c:pt idx="372">
                  <c:v>3693.0693069307085</c:v>
                </c:pt>
                <c:pt idx="373">
                  <c:v>3702.9702970297185</c:v>
                </c:pt>
                <c:pt idx="374">
                  <c:v>3712.8712871287285</c:v>
                </c:pt>
                <c:pt idx="375">
                  <c:v>3722.7722772277384</c:v>
                </c:pt>
                <c:pt idx="376">
                  <c:v>3732.6732673267484</c:v>
                </c:pt>
                <c:pt idx="377">
                  <c:v>3742.5742574257583</c:v>
                </c:pt>
                <c:pt idx="378">
                  <c:v>3752.4752475247683</c:v>
                </c:pt>
                <c:pt idx="379">
                  <c:v>3762.3762376237783</c:v>
                </c:pt>
                <c:pt idx="380">
                  <c:v>3772.2772277227882</c:v>
                </c:pt>
                <c:pt idx="381">
                  <c:v>3782.1782178217982</c:v>
                </c:pt>
                <c:pt idx="382">
                  <c:v>3792.0792079208081</c:v>
                </c:pt>
                <c:pt idx="383">
                  <c:v>3801.9801980198181</c:v>
                </c:pt>
                <c:pt idx="384">
                  <c:v>3811.881188118828</c:v>
                </c:pt>
                <c:pt idx="385">
                  <c:v>3821.782178217838</c:v>
                </c:pt>
                <c:pt idx="386">
                  <c:v>3831.683168316848</c:v>
                </c:pt>
                <c:pt idx="387">
                  <c:v>3841.5841584158579</c:v>
                </c:pt>
                <c:pt idx="388">
                  <c:v>3851.4851485148679</c:v>
                </c:pt>
                <c:pt idx="389">
                  <c:v>3861.3861386138778</c:v>
                </c:pt>
                <c:pt idx="390">
                  <c:v>3871.2871287128878</c:v>
                </c:pt>
                <c:pt idx="391">
                  <c:v>3881.1881188118978</c:v>
                </c:pt>
                <c:pt idx="392">
                  <c:v>3891.0891089109077</c:v>
                </c:pt>
                <c:pt idx="393">
                  <c:v>3900.9900990099177</c:v>
                </c:pt>
                <c:pt idx="394">
                  <c:v>3910.8910891089276</c:v>
                </c:pt>
                <c:pt idx="395">
                  <c:v>3920.7920792079376</c:v>
                </c:pt>
                <c:pt idx="396">
                  <c:v>3930.6930693069476</c:v>
                </c:pt>
                <c:pt idx="397">
                  <c:v>3940.5940594059575</c:v>
                </c:pt>
                <c:pt idx="398">
                  <c:v>3950.4950495049675</c:v>
                </c:pt>
                <c:pt idx="399">
                  <c:v>3960.3960396039774</c:v>
                </c:pt>
                <c:pt idx="400">
                  <c:v>3970.2970297029874</c:v>
                </c:pt>
                <c:pt idx="401">
                  <c:v>3980.1980198019974</c:v>
                </c:pt>
                <c:pt idx="402">
                  <c:v>3990.0990099010073</c:v>
                </c:pt>
                <c:pt idx="403">
                  <c:v>4000.0000000000173</c:v>
                </c:pt>
                <c:pt idx="404">
                  <c:v>4009.9009900990272</c:v>
                </c:pt>
                <c:pt idx="405">
                  <c:v>4019.8019801980372</c:v>
                </c:pt>
                <c:pt idx="406">
                  <c:v>4029.7029702970472</c:v>
                </c:pt>
                <c:pt idx="407">
                  <c:v>4039.6039603960571</c:v>
                </c:pt>
                <c:pt idx="408">
                  <c:v>4049.5049504950671</c:v>
                </c:pt>
                <c:pt idx="409">
                  <c:v>4059.405940594077</c:v>
                </c:pt>
                <c:pt idx="410">
                  <c:v>4069.306930693087</c:v>
                </c:pt>
                <c:pt idx="411">
                  <c:v>4079.207920792097</c:v>
                </c:pt>
                <c:pt idx="412">
                  <c:v>4089.1089108911069</c:v>
                </c:pt>
                <c:pt idx="413">
                  <c:v>4099.0099009901169</c:v>
                </c:pt>
                <c:pt idx="414">
                  <c:v>4108.9108910891264</c:v>
                </c:pt>
                <c:pt idx="415">
                  <c:v>4118.8118811881359</c:v>
                </c:pt>
                <c:pt idx="416">
                  <c:v>4128.7128712871454</c:v>
                </c:pt>
                <c:pt idx="417">
                  <c:v>4138.6138613861549</c:v>
                </c:pt>
                <c:pt idx="418">
                  <c:v>4148.5148514851644</c:v>
                </c:pt>
                <c:pt idx="419">
                  <c:v>4158.4158415841739</c:v>
                </c:pt>
                <c:pt idx="420">
                  <c:v>4168.3168316831834</c:v>
                </c:pt>
                <c:pt idx="421">
                  <c:v>4178.2178217821929</c:v>
                </c:pt>
                <c:pt idx="422">
                  <c:v>4188.1188118812024</c:v>
                </c:pt>
                <c:pt idx="423">
                  <c:v>4198.0198019802119</c:v>
                </c:pt>
                <c:pt idx="424">
                  <c:v>4207.9207920792214</c:v>
                </c:pt>
                <c:pt idx="425">
                  <c:v>4217.8217821782309</c:v>
                </c:pt>
                <c:pt idx="426">
                  <c:v>4227.7227722772404</c:v>
                </c:pt>
                <c:pt idx="427">
                  <c:v>4237.6237623762499</c:v>
                </c:pt>
                <c:pt idx="428">
                  <c:v>4247.5247524752594</c:v>
                </c:pt>
                <c:pt idx="429">
                  <c:v>4257.425742574269</c:v>
                </c:pt>
                <c:pt idx="430">
                  <c:v>4267.3267326732785</c:v>
                </c:pt>
                <c:pt idx="431">
                  <c:v>4277.227722772288</c:v>
                </c:pt>
                <c:pt idx="432">
                  <c:v>4287.1287128712975</c:v>
                </c:pt>
                <c:pt idx="433">
                  <c:v>4297.029702970307</c:v>
                </c:pt>
                <c:pt idx="434">
                  <c:v>4306.9306930693165</c:v>
                </c:pt>
                <c:pt idx="435">
                  <c:v>4316.831683168326</c:v>
                </c:pt>
                <c:pt idx="436">
                  <c:v>4326.7326732673355</c:v>
                </c:pt>
                <c:pt idx="437">
                  <c:v>4336.633663366345</c:v>
                </c:pt>
                <c:pt idx="438">
                  <c:v>4346.5346534653545</c:v>
                </c:pt>
                <c:pt idx="439">
                  <c:v>4356.435643564364</c:v>
                </c:pt>
                <c:pt idx="440">
                  <c:v>4366.3366336633735</c:v>
                </c:pt>
                <c:pt idx="441">
                  <c:v>4376.237623762383</c:v>
                </c:pt>
                <c:pt idx="442">
                  <c:v>4386.1386138613925</c:v>
                </c:pt>
                <c:pt idx="443">
                  <c:v>4396.039603960402</c:v>
                </c:pt>
                <c:pt idx="444">
                  <c:v>4405.9405940594115</c:v>
                </c:pt>
                <c:pt idx="445">
                  <c:v>4415.841584158421</c:v>
                </c:pt>
                <c:pt idx="446">
                  <c:v>4425.7425742574305</c:v>
                </c:pt>
                <c:pt idx="447">
                  <c:v>4435.64356435644</c:v>
                </c:pt>
                <c:pt idx="448">
                  <c:v>4445.5445544554495</c:v>
                </c:pt>
                <c:pt idx="449">
                  <c:v>4455.445544554459</c:v>
                </c:pt>
                <c:pt idx="450">
                  <c:v>4465.3465346534686</c:v>
                </c:pt>
                <c:pt idx="451">
                  <c:v>4475.2475247524781</c:v>
                </c:pt>
                <c:pt idx="452">
                  <c:v>4485.1485148514876</c:v>
                </c:pt>
                <c:pt idx="453">
                  <c:v>4495.0495049504971</c:v>
                </c:pt>
                <c:pt idx="454">
                  <c:v>4504.9504950495066</c:v>
                </c:pt>
                <c:pt idx="455">
                  <c:v>4514.8514851485161</c:v>
                </c:pt>
                <c:pt idx="456">
                  <c:v>4524.7524752475256</c:v>
                </c:pt>
                <c:pt idx="457">
                  <c:v>4534.6534653465351</c:v>
                </c:pt>
                <c:pt idx="458">
                  <c:v>4544.5544554455446</c:v>
                </c:pt>
                <c:pt idx="459">
                  <c:v>4554.4554455445541</c:v>
                </c:pt>
                <c:pt idx="460">
                  <c:v>4564.3564356435636</c:v>
                </c:pt>
                <c:pt idx="461">
                  <c:v>4574.2574257425731</c:v>
                </c:pt>
                <c:pt idx="462">
                  <c:v>4584.1584158415826</c:v>
                </c:pt>
                <c:pt idx="463">
                  <c:v>4594.0594059405921</c:v>
                </c:pt>
                <c:pt idx="464">
                  <c:v>4603.9603960396016</c:v>
                </c:pt>
                <c:pt idx="465">
                  <c:v>4613.8613861386111</c:v>
                </c:pt>
                <c:pt idx="466">
                  <c:v>4623.7623762376206</c:v>
                </c:pt>
                <c:pt idx="467">
                  <c:v>4633.6633663366301</c:v>
                </c:pt>
                <c:pt idx="468">
                  <c:v>4643.5643564356396</c:v>
                </c:pt>
                <c:pt idx="469">
                  <c:v>4653.4653465346491</c:v>
                </c:pt>
                <c:pt idx="470">
                  <c:v>4663.3663366336586</c:v>
                </c:pt>
                <c:pt idx="471">
                  <c:v>4673.2673267326682</c:v>
                </c:pt>
                <c:pt idx="472">
                  <c:v>4683.1683168316777</c:v>
                </c:pt>
                <c:pt idx="473">
                  <c:v>4693.0693069306872</c:v>
                </c:pt>
                <c:pt idx="474">
                  <c:v>4702.9702970296967</c:v>
                </c:pt>
                <c:pt idx="475">
                  <c:v>4712.8712871287062</c:v>
                </c:pt>
                <c:pt idx="476">
                  <c:v>4722.7722772277157</c:v>
                </c:pt>
                <c:pt idx="477">
                  <c:v>4732.6732673267252</c:v>
                </c:pt>
                <c:pt idx="478">
                  <c:v>4742.5742574257347</c:v>
                </c:pt>
                <c:pt idx="479">
                  <c:v>4752.4752475247442</c:v>
                </c:pt>
                <c:pt idx="480">
                  <c:v>4762.3762376237537</c:v>
                </c:pt>
                <c:pt idx="481">
                  <c:v>4772.2772277227632</c:v>
                </c:pt>
                <c:pt idx="482">
                  <c:v>4782.1782178217727</c:v>
                </c:pt>
                <c:pt idx="483">
                  <c:v>4792.0792079207822</c:v>
                </c:pt>
                <c:pt idx="484">
                  <c:v>4801.9801980197917</c:v>
                </c:pt>
                <c:pt idx="485">
                  <c:v>4811.8811881188012</c:v>
                </c:pt>
                <c:pt idx="486">
                  <c:v>4821.7821782178107</c:v>
                </c:pt>
                <c:pt idx="487">
                  <c:v>4831.6831683168202</c:v>
                </c:pt>
                <c:pt idx="488">
                  <c:v>4841.5841584158297</c:v>
                </c:pt>
                <c:pt idx="489">
                  <c:v>4851.4851485148392</c:v>
                </c:pt>
                <c:pt idx="490">
                  <c:v>4861.3861386138487</c:v>
                </c:pt>
                <c:pt idx="491">
                  <c:v>4871.2871287128582</c:v>
                </c:pt>
                <c:pt idx="492">
                  <c:v>4881.1881188118678</c:v>
                </c:pt>
                <c:pt idx="493">
                  <c:v>4891.0891089108773</c:v>
                </c:pt>
                <c:pt idx="494">
                  <c:v>4900.9900990098868</c:v>
                </c:pt>
                <c:pt idx="495">
                  <c:v>4910.8910891088963</c:v>
                </c:pt>
                <c:pt idx="496">
                  <c:v>4920.7920792079058</c:v>
                </c:pt>
                <c:pt idx="497">
                  <c:v>4930.6930693069153</c:v>
                </c:pt>
                <c:pt idx="498">
                  <c:v>4940.5940594059248</c:v>
                </c:pt>
                <c:pt idx="499">
                  <c:v>4950.4950495049343</c:v>
                </c:pt>
                <c:pt idx="500">
                  <c:v>4960.3960396039438</c:v>
                </c:pt>
                <c:pt idx="501">
                  <c:v>4970.2970297029533</c:v>
                </c:pt>
                <c:pt idx="502">
                  <c:v>4980.1980198019628</c:v>
                </c:pt>
                <c:pt idx="503">
                  <c:v>4990.0990099009723</c:v>
                </c:pt>
                <c:pt idx="504">
                  <c:v>4999.9999999999818</c:v>
                </c:pt>
                <c:pt idx="505">
                  <c:v>5009.9009900989913</c:v>
                </c:pt>
                <c:pt idx="506">
                  <c:v>5019.8019801980008</c:v>
                </c:pt>
                <c:pt idx="507">
                  <c:v>5029.7029702970103</c:v>
                </c:pt>
                <c:pt idx="508">
                  <c:v>5039.6039603960198</c:v>
                </c:pt>
                <c:pt idx="509">
                  <c:v>5049.5049504950293</c:v>
                </c:pt>
                <c:pt idx="510">
                  <c:v>5059.4059405940388</c:v>
                </c:pt>
                <c:pt idx="511">
                  <c:v>5069.3069306930483</c:v>
                </c:pt>
                <c:pt idx="512">
                  <c:v>5079.2079207920578</c:v>
                </c:pt>
                <c:pt idx="513">
                  <c:v>5089.1089108910674</c:v>
                </c:pt>
                <c:pt idx="514">
                  <c:v>5099.0099009900769</c:v>
                </c:pt>
                <c:pt idx="515">
                  <c:v>5108.9108910890864</c:v>
                </c:pt>
                <c:pt idx="516">
                  <c:v>5118.8118811880959</c:v>
                </c:pt>
                <c:pt idx="517">
                  <c:v>5128.7128712871054</c:v>
                </c:pt>
                <c:pt idx="518">
                  <c:v>5138.6138613861149</c:v>
                </c:pt>
                <c:pt idx="519">
                  <c:v>5148.5148514851244</c:v>
                </c:pt>
                <c:pt idx="520">
                  <c:v>5158.4158415841339</c:v>
                </c:pt>
                <c:pt idx="521">
                  <c:v>5168.3168316831434</c:v>
                </c:pt>
                <c:pt idx="522">
                  <c:v>5178.2178217821529</c:v>
                </c:pt>
                <c:pt idx="523">
                  <c:v>5188.1188118811624</c:v>
                </c:pt>
                <c:pt idx="524">
                  <c:v>5198.0198019801719</c:v>
                </c:pt>
                <c:pt idx="525">
                  <c:v>5207.9207920791814</c:v>
                </c:pt>
                <c:pt idx="526">
                  <c:v>5217.8217821781909</c:v>
                </c:pt>
                <c:pt idx="527">
                  <c:v>5227.7227722772004</c:v>
                </c:pt>
                <c:pt idx="528">
                  <c:v>5237.6237623762099</c:v>
                </c:pt>
                <c:pt idx="529">
                  <c:v>5247.5247524752194</c:v>
                </c:pt>
                <c:pt idx="530">
                  <c:v>5257.4257425742289</c:v>
                </c:pt>
                <c:pt idx="531">
                  <c:v>5267.3267326732384</c:v>
                </c:pt>
                <c:pt idx="532">
                  <c:v>5277.2277227722479</c:v>
                </c:pt>
                <c:pt idx="533">
                  <c:v>5287.1287128712574</c:v>
                </c:pt>
                <c:pt idx="534">
                  <c:v>5297.029702970267</c:v>
                </c:pt>
                <c:pt idx="535">
                  <c:v>5306.9306930692765</c:v>
                </c:pt>
                <c:pt idx="536">
                  <c:v>5316.831683168286</c:v>
                </c:pt>
                <c:pt idx="537">
                  <c:v>5326.7326732672955</c:v>
                </c:pt>
                <c:pt idx="538">
                  <c:v>5336.633663366305</c:v>
                </c:pt>
                <c:pt idx="539">
                  <c:v>5346.5346534653145</c:v>
                </c:pt>
                <c:pt idx="540">
                  <c:v>5356.435643564324</c:v>
                </c:pt>
                <c:pt idx="541">
                  <c:v>5366.3366336633335</c:v>
                </c:pt>
                <c:pt idx="542">
                  <c:v>5376.237623762343</c:v>
                </c:pt>
                <c:pt idx="543">
                  <c:v>5386.1386138613525</c:v>
                </c:pt>
                <c:pt idx="544">
                  <c:v>5396.039603960362</c:v>
                </c:pt>
                <c:pt idx="545">
                  <c:v>5405.9405940593715</c:v>
                </c:pt>
                <c:pt idx="546">
                  <c:v>5415.841584158381</c:v>
                </c:pt>
                <c:pt idx="547">
                  <c:v>5425.7425742573905</c:v>
                </c:pt>
                <c:pt idx="548">
                  <c:v>5435.6435643564</c:v>
                </c:pt>
                <c:pt idx="549">
                  <c:v>5445.5445544554095</c:v>
                </c:pt>
                <c:pt idx="550">
                  <c:v>5455.445544554419</c:v>
                </c:pt>
                <c:pt idx="551">
                  <c:v>5465.3465346534285</c:v>
                </c:pt>
                <c:pt idx="552">
                  <c:v>5475.247524752438</c:v>
                </c:pt>
                <c:pt idx="553">
                  <c:v>5485.1485148514475</c:v>
                </c:pt>
                <c:pt idx="554">
                  <c:v>5495.049504950457</c:v>
                </c:pt>
                <c:pt idx="555">
                  <c:v>5504.9504950494666</c:v>
                </c:pt>
                <c:pt idx="556">
                  <c:v>5514.8514851484761</c:v>
                </c:pt>
                <c:pt idx="557">
                  <c:v>5524.7524752474856</c:v>
                </c:pt>
                <c:pt idx="558">
                  <c:v>5534.6534653464951</c:v>
                </c:pt>
                <c:pt idx="559">
                  <c:v>5544.5544554455046</c:v>
                </c:pt>
                <c:pt idx="560">
                  <c:v>5554.4554455445141</c:v>
                </c:pt>
                <c:pt idx="561">
                  <c:v>5564.3564356435236</c:v>
                </c:pt>
                <c:pt idx="562">
                  <c:v>5574.2574257425331</c:v>
                </c:pt>
                <c:pt idx="563">
                  <c:v>5584.1584158415426</c:v>
                </c:pt>
                <c:pt idx="564">
                  <c:v>5594.0594059405521</c:v>
                </c:pt>
                <c:pt idx="565">
                  <c:v>5603.9603960395616</c:v>
                </c:pt>
                <c:pt idx="566">
                  <c:v>5613.8613861385711</c:v>
                </c:pt>
                <c:pt idx="567">
                  <c:v>5623.7623762375806</c:v>
                </c:pt>
                <c:pt idx="568">
                  <c:v>5633.6633663365901</c:v>
                </c:pt>
                <c:pt idx="569">
                  <c:v>5643.5643564355996</c:v>
                </c:pt>
                <c:pt idx="570">
                  <c:v>5653.4653465346091</c:v>
                </c:pt>
                <c:pt idx="571">
                  <c:v>5663.3663366336186</c:v>
                </c:pt>
                <c:pt idx="572">
                  <c:v>5673.2673267326281</c:v>
                </c:pt>
                <c:pt idx="573">
                  <c:v>5683.1683168316376</c:v>
                </c:pt>
                <c:pt idx="574">
                  <c:v>5693.0693069306471</c:v>
                </c:pt>
                <c:pt idx="575">
                  <c:v>5702.9702970296566</c:v>
                </c:pt>
                <c:pt idx="576">
                  <c:v>5712.8712871286662</c:v>
                </c:pt>
                <c:pt idx="577">
                  <c:v>5722.7722772276757</c:v>
                </c:pt>
                <c:pt idx="578">
                  <c:v>5732.6732673266852</c:v>
                </c:pt>
                <c:pt idx="579">
                  <c:v>5742.5742574256947</c:v>
                </c:pt>
                <c:pt idx="580">
                  <c:v>5752.4752475247042</c:v>
                </c:pt>
                <c:pt idx="581">
                  <c:v>5762.3762376237137</c:v>
                </c:pt>
                <c:pt idx="582">
                  <c:v>5772.2772277227232</c:v>
                </c:pt>
                <c:pt idx="583">
                  <c:v>5782.1782178217327</c:v>
                </c:pt>
                <c:pt idx="584">
                  <c:v>5792.0792079207422</c:v>
                </c:pt>
                <c:pt idx="585">
                  <c:v>5801.9801980197517</c:v>
                </c:pt>
                <c:pt idx="586">
                  <c:v>5811.8811881187612</c:v>
                </c:pt>
                <c:pt idx="587">
                  <c:v>5821.7821782177707</c:v>
                </c:pt>
                <c:pt idx="588">
                  <c:v>5831.6831683167802</c:v>
                </c:pt>
                <c:pt idx="589">
                  <c:v>5841.5841584157897</c:v>
                </c:pt>
                <c:pt idx="590">
                  <c:v>5851.4851485147992</c:v>
                </c:pt>
                <c:pt idx="591">
                  <c:v>5861.3861386138087</c:v>
                </c:pt>
                <c:pt idx="592">
                  <c:v>5871.2871287128182</c:v>
                </c:pt>
                <c:pt idx="593">
                  <c:v>5881.1881188118277</c:v>
                </c:pt>
                <c:pt idx="594">
                  <c:v>5891.0891089108372</c:v>
                </c:pt>
                <c:pt idx="595">
                  <c:v>5900.9900990098467</c:v>
                </c:pt>
                <c:pt idx="596">
                  <c:v>5910.8910891088562</c:v>
                </c:pt>
                <c:pt idx="597">
                  <c:v>5920.7920792078658</c:v>
                </c:pt>
                <c:pt idx="598">
                  <c:v>5930.6930693068753</c:v>
                </c:pt>
                <c:pt idx="599">
                  <c:v>5940.5940594058848</c:v>
                </c:pt>
                <c:pt idx="600">
                  <c:v>5950.4950495048943</c:v>
                </c:pt>
                <c:pt idx="601">
                  <c:v>5960.3960396039038</c:v>
                </c:pt>
                <c:pt idx="602">
                  <c:v>5970.2970297029133</c:v>
                </c:pt>
                <c:pt idx="603">
                  <c:v>5980.1980198019228</c:v>
                </c:pt>
                <c:pt idx="604">
                  <c:v>5990.0990099009323</c:v>
                </c:pt>
                <c:pt idx="605">
                  <c:v>5999.9999999999418</c:v>
                </c:pt>
                <c:pt idx="606">
                  <c:v>6009.9009900989513</c:v>
                </c:pt>
                <c:pt idx="607">
                  <c:v>6019.8019801979608</c:v>
                </c:pt>
                <c:pt idx="608">
                  <c:v>6029.7029702969703</c:v>
                </c:pt>
                <c:pt idx="609">
                  <c:v>6039.6039603959798</c:v>
                </c:pt>
                <c:pt idx="610">
                  <c:v>6049.5049504949893</c:v>
                </c:pt>
                <c:pt idx="611">
                  <c:v>6059.4059405939988</c:v>
                </c:pt>
                <c:pt idx="612">
                  <c:v>6069.3069306930083</c:v>
                </c:pt>
                <c:pt idx="613">
                  <c:v>6079.2079207920178</c:v>
                </c:pt>
                <c:pt idx="614">
                  <c:v>6089.1089108910273</c:v>
                </c:pt>
                <c:pt idx="615">
                  <c:v>6099.0099009900368</c:v>
                </c:pt>
                <c:pt idx="616">
                  <c:v>6108.9108910890463</c:v>
                </c:pt>
                <c:pt idx="617">
                  <c:v>6118.8118811880558</c:v>
                </c:pt>
                <c:pt idx="618">
                  <c:v>6128.7128712870654</c:v>
                </c:pt>
                <c:pt idx="619">
                  <c:v>6138.6138613860749</c:v>
                </c:pt>
                <c:pt idx="620">
                  <c:v>6148.5148514850844</c:v>
                </c:pt>
                <c:pt idx="621">
                  <c:v>6158.4158415840939</c:v>
                </c:pt>
                <c:pt idx="622">
                  <c:v>6168.3168316831034</c:v>
                </c:pt>
                <c:pt idx="623">
                  <c:v>6178.2178217821129</c:v>
                </c:pt>
                <c:pt idx="624">
                  <c:v>6188.1188118811224</c:v>
                </c:pt>
                <c:pt idx="625">
                  <c:v>6198.0198019801319</c:v>
                </c:pt>
                <c:pt idx="626">
                  <c:v>6207.9207920791414</c:v>
                </c:pt>
                <c:pt idx="627">
                  <c:v>6217.8217821781509</c:v>
                </c:pt>
                <c:pt idx="628">
                  <c:v>6227.7227722771604</c:v>
                </c:pt>
                <c:pt idx="629">
                  <c:v>6237.6237623761699</c:v>
                </c:pt>
                <c:pt idx="630">
                  <c:v>6247.5247524751794</c:v>
                </c:pt>
                <c:pt idx="631">
                  <c:v>6257.4257425741889</c:v>
                </c:pt>
                <c:pt idx="632">
                  <c:v>6267.3267326731984</c:v>
                </c:pt>
                <c:pt idx="633">
                  <c:v>6277.2277227722079</c:v>
                </c:pt>
                <c:pt idx="634">
                  <c:v>6287.1287128712174</c:v>
                </c:pt>
                <c:pt idx="635">
                  <c:v>6297.0297029702269</c:v>
                </c:pt>
                <c:pt idx="636">
                  <c:v>6306.9306930692364</c:v>
                </c:pt>
                <c:pt idx="637">
                  <c:v>6316.8316831682459</c:v>
                </c:pt>
                <c:pt idx="638">
                  <c:v>6326.7326732672554</c:v>
                </c:pt>
                <c:pt idx="639">
                  <c:v>6336.633663366265</c:v>
                </c:pt>
                <c:pt idx="640">
                  <c:v>6346.5346534652745</c:v>
                </c:pt>
                <c:pt idx="641">
                  <c:v>6356.435643564284</c:v>
                </c:pt>
                <c:pt idx="642">
                  <c:v>6366.3366336632935</c:v>
                </c:pt>
                <c:pt idx="643">
                  <c:v>6376.237623762303</c:v>
                </c:pt>
                <c:pt idx="644">
                  <c:v>6386.1386138613125</c:v>
                </c:pt>
                <c:pt idx="645">
                  <c:v>6396.039603960322</c:v>
                </c:pt>
                <c:pt idx="646">
                  <c:v>6405.9405940593315</c:v>
                </c:pt>
                <c:pt idx="647">
                  <c:v>6415.841584158341</c:v>
                </c:pt>
                <c:pt idx="648">
                  <c:v>6425.7425742573505</c:v>
                </c:pt>
                <c:pt idx="649">
                  <c:v>6435.64356435636</c:v>
                </c:pt>
                <c:pt idx="650">
                  <c:v>6445.5445544553695</c:v>
                </c:pt>
                <c:pt idx="651">
                  <c:v>6455.445544554379</c:v>
                </c:pt>
                <c:pt idx="652">
                  <c:v>6465.3465346533885</c:v>
                </c:pt>
                <c:pt idx="653">
                  <c:v>6475.247524752398</c:v>
                </c:pt>
                <c:pt idx="654">
                  <c:v>6485.1485148514075</c:v>
                </c:pt>
                <c:pt idx="655">
                  <c:v>6495.049504950417</c:v>
                </c:pt>
                <c:pt idx="656">
                  <c:v>6504.9504950494265</c:v>
                </c:pt>
                <c:pt idx="657">
                  <c:v>6514.851485148436</c:v>
                </c:pt>
                <c:pt idx="658">
                  <c:v>6524.7524752474455</c:v>
                </c:pt>
                <c:pt idx="659">
                  <c:v>6534.6534653464551</c:v>
                </c:pt>
                <c:pt idx="660">
                  <c:v>6544.5544554454646</c:v>
                </c:pt>
                <c:pt idx="661">
                  <c:v>6554.4554455444741</c:v>
                </c:pt>
                <c:pt idx="662">
                  <c:v>6564.3564356434836</c:v>
                </c:pt>
                <c:pt idx="663">
                  <c:v>6574.2574257424931</c:v>
                </c:pt>
                <c:pt idx="664">
                  <c:v>6584.1584158415026</c:v>
                </c:pt>
                <c:pt idx="665">
                  <c:v>6594.0594059405121</c:v>
                </c:pt>
                <c:pt idx="666">
                  <c:v>6603.9603960395216</c:v>
                </c:pt>
                <c:pt idx="667">
                  <c:v>6613.8613861385311</c:v>
                </c:pt>
                <c:pt idx="668">
                  <c:v>6623.7623762375406</c:v>
                </c:pt>
                <c:pt idx="669">
                  <c:v>6633.6633663365501</c:v>
                </c:pt>
                <c:pt idx="670">
                  <c:v>6643.5643564355596</c:v>
                </c:pt>
                <c:pt idx="671">
                  <c:v>6653.4653465345691</c:v>
                </c:pt>
                <c:pt idx="672">
                  <c:v>6663.3663366335786</c:v>
                </c:pt>
                <c:pt idx="673">
                  <c:v>6673.2673267325881</c:v>
                </c:pt>
                <c:pt idx="674">
                  <c:v>6683.1683168315976</c:v>
                </c:pt>
                <c:pt idx="675">
                  <c:v>6693.0693069306071</c:v>
                </c:pt>
                <c:pt idx="676">
                  <c:v>6702.9702970296166</c:v>
                </c:pt>
                <c:pt idx="677">
                  <c:v>6712.8712871286261</c:v>
                </c:pt>
                <c:pt idx="678">
                  <c:v>6722.7722772276356</c:v>
                </c:pt>
                <c:pt idx="679">
                  <c:v>6732.6732673266451</c:v>
                </c:pt>
                <c:pt idx="680">
                  <c:v>6742.5742574256547</c:v>
                </c:pt>
                <c:pt idx="681">
                  <c:v>6752.4752475246642</c:v>
                </c:pt>
                <c:pt idx="682">
                  <c:v>6762.3762376236737</c:v>
                </c:pt>
                <c:pt idx="683">
                  <c:v>6772.2772277226832</c:v>
                </c:pt>
                <c:pt idx="684">
                  <c:v>6782.1782178216927</c:v>
                </c:pt>
                <c:pt idx="685">
                  <c:v>6792.0792079207022</c:v>
                </c:pt>
                <c:pt idx="686">
                  <c:v>6801.9801980197117</c:v>
                </c:pt>
                <c:pt idx="687">
                  <c:v>6811.8811881187212</c:v>
                </c:pt>
                <c:pt idx="688">
                  <c:v>6821.7821782177307</c:v>
                </c:pt>
                <c:pt idx="689">
                  <c:v>6831.6831683167402</c:v>
                </c:pt>
                <c:pt idx="690">
                  <c:v>6841.5841584157497</c:v>
                </c:pt>
                <c:pt idx="691">
                  <c:v>6851.4851485147592</c:v>
                </c:pt>
                <c:pt idx="692">
                  <c:v>6861.3861386137687</c:v>
                </c:pt>
                <c:pt idx="693">
                  <c:v>6871.2871287127782</c:v>
                </c:pt>
                <c:pt idx="694">
                  <c:v>6881.1881188117877</c:v>
                </c:pt>
                <c:pt idx="695">
                  <c:v>6891.0891089107972</c:v>
                </c:pt>
                <c:pt idx="696">
                  <c:v>6900.9900990098067</c:v>
                </c:pt>
                <c:pt idx="697">
                  <c:v>6910.8910891088162</c:v>
                </c:pt>
                <c:pt idx="698">
                  <c:v>6920.7920792078257</c:v>
                </c:pt>
                <c:pt idx="699">
                  <c:v>6930.6930693068352</c:v>
                </c:pt>
                <c:pt idx="700">
                  <c:v>6940.5940594058447</c:v>
                </c:pt>
                <c:pt idx="701">
                  <c:v>6950.4950495048543</c:v>
                </c:pt>
                <c:pt idx="702">
                  <c:v>6960.3960396038638</c:v>
                </c:pt>
                <c:pt idx="703">
                  <c:v>6970.2970297028733</c:v>
                </c:pt>
                <c:pt idx="704">
                  <c:v>6980.1980198018828</c:v>
                </c:pt>
                <c:pt idx="705">
                  <c:v>6990.0990099008923</c:v>
                </c:pt>
                <c:pt idx="706">
                  <c:v>6999.9999999999018</c:v>
                </c:pt>
                <c:pt idx="707">
                  <c:v>7009.9009900989113</c:v>
                </c:pt>
                <c:pt idx="708">
                  <c:v>7019.8019801979208</c:v>
                </c:pt>
                <c:pt idx="709">
                  <c:v>7029.7029702969303</c:v>
                </c:pt>
                <c:pt idx="710">
                  <c:v>7039.6039603959398</c:v>
                </c:pt>
                <c:pt idx="711">
                  <c:v>7049.5049504949493</c:v>
                </c:pt>
                <c:pt idx="712">
                  <c:v>7059.4059405939588</c:v>
                </c:pt>
                <c:pt idx="713">
                  <c:v>7069.3069306929683</c:v>
                </c:pt>
                <c:pt idx="714">
                  <c:v>7079.2079207919778</c:v>
                </c:pt>
                <c:pt idx="715">
                  <c:v>7089.1089108909873</c:v>
                </c:pt>
                <c:pt idx="716">
                  <c:v>7099.0099009899968</c:v>
                </c:pt>
                <c:pt idx="717">
                  <c:v>7108.9108910890063</c:v>
                </c:pt>
                <c:pt idx="718">
                  <c:v>7118.8118811880158</c:v>
                </c:pt>
                <c:pt idx="719">
                  <c:v>7128.7128712870253</c:v>
                </c:pt>
                <c:pt idx="720">
                  <c:v>7138.6138613860348</c:v>
                </c:pt>
                <c:pt idx="721">
                  <c:v>7148.5148514850443</c:v>
                </c:pt>
                <c:pt idx="722">
                  <c:v>7158.4158415840539</c:v>
                </c:pt>
                <c:pt idx="723">
                  <c:v>7168.3168316830634</c:v>
                </c:pt>
                <c:pt idx="724">
                  <c:v>7178.2178217820729</c:v>
                </c:pt>
                <c:pt idx="725">
                  <c:v>7188.1188118810824</c:v>
                </c:pt>
                <c:pt idx="726">
                  <c:v>7198.0198019800919</c:v>
                </c:pt>
                <c:pt idx="727">
                  <c:v>7207.9207920791014</c:v>
                </c:pt>
                <c:pt idx="728">
                  <c:v>7217.8217821781109</c:v>
                </c:pt>
                <c:pt idx="729">
                  <c:v>7227.7227722771204</c:v>
                </c:pt>
                <c:pt idx="730">
                  <c:v>7237.6237623761299</c:v>
                </c:pt>
                <c:pt idx="731">
                  <c:v>7247.5247524751394</c:v>
                </c:pt>
                <c:pt idx="732">
                  <c:v>7257.4257425741489</c:v>
                </c:pt>
                <c:pt idx="733">
                  <c:v>7267.3267326731584</c:v>
                </c:pt>
                <c:pt idx="734">
                  <c:v>7277.2277227721679</c:v>
                </c:pt>
                <c:pt idx="735">
                  <c:v>7287.1287128711774</c:v>
                </c:pt>
                <c:pt idx="736">
                  <c:v>7297.0297029701869</c:v>
                </c:pt>
                <c:pt idx="737">
                  <c:v>7306.9306930691964</c:v>
                </c:pt>
                <c:pt idx="738">
                  <c:v>7316.8316831682059</c:v>
                </c:pt>
                <c:pt idx="739">
                  <c:v>7326.7326732672154</c:v>
                </c:pt>
                <c:pt idx="740">
                  <c:v>7336.6336633662249</c:v>
                </c:pt>
                <c:pt idx="741">
                  <c:v>7346.5346534652344</c:v>
                </c:pt>
                <c:pt idx="742">
                  <c:v>7356.4356435642439</c:v>
                </c:pt>
                <c:pt idx="743">
                  <c:v>7366.3366336632535</c:v>
                </c:pt>
                <c:pt idx="744">
                  <c:v>7376.237623762263</c:v>
                </c:pt>
                <c:pt idx="745">
                  <c:v>7386.1386138612725</c:v>
                </c:pt>
                <c:pt idx="746">
                  <c:v>7396.039603960282</c:v>
                </c:pt>
                <c:pt idx="747">
                  <c:v>7405.9405940592915</c:v>
                </c:pt>
                <c:pt idx="748">
                  <c:v>7415.841584158301</c:v>
                </c:pt>
                <c:pt idx="749">
                  <c:v>7425.7425742573105</c:v>
                </c:pt>
                <c:pt idx="750">
                  <c:v>7435.64356435632</c:v>
                </c:pt>
                <c:pt idx="751">
                  <c:v>7445.5445544553295</c:v>
                </c:pt>
                <c:pt idx="752">
                  <c:v>7455.445544554339</c:v>
                </c:pt>
                <c:pt idx="753">
                  <c:v>7465.3465346533485</c:v>
                </c:pt>
                <c:pt idx="754">
                  <c:v>7475.247524752358</c:v>
                </c:pt>
                <c:pt idx="755">
                  <c:v>7485.1485148513675</c:v>
                </c:pt>
                <c:pt idx="756">
                  <c:v>7495.049504950377</c:v>
                </c:pt>
                <c:pt idx="757">
                  <c:v>7504.9504950493865</c:v>
                </c:pt>
                <c:pt idx="758">
                  <c:v>7514.851485148396</c:v>
                </c:pt>
                <c:pt idx="759">
                  <c:v>7524.7524752474055</c:v>
                </c:pt>
                <c:pt idx="760">
                  <c:v>7534.653465346415</c:v>
                </c:pt>
                <c:pt idx="761">
                  <c:v>7544.5544554454245</c:v>
                </c:pt>
                <c:pt idx="762">
                  <c:v>7554.455445544434</c:v>
                </c:pt>
                <c:pt idx="763">
                  <c:v>7564.3564356434435</c:v>
                </c:pt>
                <c:pt idx="764">
                  <c:v>7574.2574257424531</c:v>
                </c:pt>
                <c:pt idx="765">
                  <c:v>7584.1584158414626</c:v>
                </c:pt>
                <c:pt idx="766">
                  <c:v>7594.0594059404721</c:v>
                </c:pt>
                <c:pt idx="767">
                  <c:v>7603.9603960394816</c:v>
                </c:pt>
                <c:pt idx="768">
                  <c:v>7613.8613861384911</c:v>
                </c:pt>
                <c:pt idx="769">
                  <c:v>7623.7623762375006</c:v>
                </c:pt>
                <c:pt idx="770">
                  <c:v>7633.6633663365101</c:v>
                </c:pt>
                <c:pt idx="771">
                  <c:v>7643.5643564355196</c:v>
                </c:pt>
                <c:pt idx="772">
                  <c:v>7653.4653465345291</c:v>
                </c:pt>
                <c:pt idx="773">
                  <c:v>7663.3663366335386</c:v>
                </c:pt>
                <c:pt idx="774">
                  <c:v>7673.2673267325481</c:v>
                </c:pt>
                <c:pt idx="775">
                  <c:v>7683.1683168315576</c:v>
                </c:pt>
                <c:pt idx="776">
                  <c:v>7693.0693069305671</c:v>
                </c:pt>
                <c:pt idx="777">
                  <c:v>7702.9702970295766</c:v>
                </c:pt>
                <c:pt idx="778">
                  <c:v>7712.8712871285861</c:v>
                </c:pt>
                <c:pt idx="779">
                  <c:v>7722.7722772275956</c:v>
                </c:pt>
                <c:pt idx="780">
                  <c:v>7732.6732673266051</c:v>
                </c:pt>
                <c:pt idx="781">
                  <c:v>7742.5742574256146</c:v>
                </c:pt>
                <c:pt idx="782">
                  <c:v>7752.4752475246241</c:v>
                </c:pt>
                <c:pt idx="783">
                  <c:v>7762.3762376236336</c:v>
                </c:pt>
                <c:pt idx="784">
                  <c:v>7772.2772277226431</c:v>
                </c:pt>
                <c:pt idx="785">
                  <c:v>7782.1782178216527</c:v>
                </c:pt>
                <c:pt idx="786">
                  <c:v>7792.0792079206622</c:v>
                </c:pt>
                <c:pt idx="787">
                  <c:v>7801.9801980196717</c:v>
                </c:pt>
                <c:pt idx="788">
                  <c:v>7811.8811881186812</c:v>
                </c:pt>
                <c:pt idx="789">
                  <c:v>7821.7821782176907</c:v>
                </c:pt>
                <c:pt idx="790">
                  <c:v>7831.6831683167002</c:v>
                </c:pt>
                <c:pt idx="791">
                  <c:v>7841.5841584157097</c:v>
                </c:pt>
                <c:pt idx="792">
                  <c:v>7851.4851485147192</c:v>
                </c:pt>
                <c:pt idx="793">
                  <c:v>7861.3861386137287</c:v>
                </c:pt>
                <c:pt idx="794">
                  <c:v>7871.2871287127382</c:v>
                </c:pt>
                <c:pt idx="795">
                  <c:v>7881.1881188117477</c:v>
                </c:pt>
                <c:pt idx="796">
                  <c:v>7891.0891089107572</c:v>
                </c:pt>
                <c:pt idx="797">
                  <c:v>7900.9900990097667</c:v>
                </c:pt>
                <c:pt idx="798">
                  <c:v>7910.8910891087762</c:v>
                </c:pt>
                <c:pt idx="799">
                  <c:v>7920.7920792077857</c:v>
                </c:pt>
                <c:pt idx="800">
                  <c:v>7930.6930693067952</c:v>
                </c:pt>
                <c:pt idx="801">
                  <c:v>7940.5940594058047</c:v>
                </c:pt>
                <c:pt idx="802">
                  <c:v>7950.4950495048142</c:v>
                </c:pt>
                <c:pt idx="803">
                  <c:v>7960.3960396038237</c:v>
                </c:pt>
                <c:pt idx="804">
                  <c:v>7970.2970297028332</c:v>
                </c:pt>
                <c:pt idx="805">
                  <c:v>7980.1980198018427</c:v>
                </c:pt>
                <c:pt idx="806">
                  <c:v>7990.0990099008523</c:v>
                </c:pt>
                <c:pt idx="807">
                  <c:v>7999.9999999998618</c:v>
                </c:pt>
                <c:pt idx="808">
                  <c:v>8009.9009900988713</c:v>
                </c:pt>
                <c:pt idx="809">
                  <c:v>8019.8019801978808</c:v>
                </c:pt>
                <c:pt idx="810">
                  <c:v>8029.7029702968903</c:v>
                </c:pt>
                <c:pt idx="811">
                  <c:v>8039.6039603958998</c:v>
                </c:pt>
                <c:pt idx="812">
                  <c:v>8049.5049504949093</c:v>
                </c:pt>
                <c:pt idx="813">
                  <c:v>8059.4059405939188</c:v>
                </c:pt>
                <c:pt idx="814">
                  <c:v>8069.3069306929283</c:v>
                </c:pt>
                <c:pt idx="815">
                  <c:v>8079.2079207919378</c:v>
                </c:pt>
                <c:pt idx="816">
                  <c:v>8089.1089108909473</c:v>
                </c:pt>
                <c:pt idx="817">
                  <c:v>8099.0099009899568</c:v>
                </c:pt>
                <c:pt idx="818">
                  <c:v>8108.9108910889663</c:v>
                </c:pt>
                <c:pt idx="819">
                  <c:v>8118.8118811879758</c:v>
                </c:pt>
                <c:pt idx="820">
                  <c:v>8128.7128712869853</c:v>
                </c:pt>
                <c:pt idx="821">
                  <c:v>8138.6138613859948</c:v>
                </c:pt>
                <c:pt idx="822">
                  <c:v>8148.5148514850043</c:v>
                </c:pt>
                <c:pt idx="823">
                  <c:v>8158.4158415840138</c:v>
                </c:pt>
                <c:pt idx="824">
                  <c:v>8168.3168316830233</c:v>
                </c:pt>
                <c:pt idx="825">
                  <c:v>8178.2178217820328</c:v>
                </c:pt>
                <c:pt idx="826">
                  <c:v>8188.1188118810423</c:v>
                </c:pt>
                <c:pt idx="827">
                  <c:v>8198.0198019800519</c:v>
                </c:pt>
                <c:pt idx="828">
                  <c:v>8207.9207920790614</c:v>
                </c:pt>
                <c:pt idx="829">
                  <c:v>8217.8217821780709</c:v>
                </c:pt>
                <c:pt idx="830">
                  <c:v>8227.7227722770804</c:v>
                </c:pt>
                <c:pt idx="831">
                  <c:v>8237.6237623760899</c:v>
                </c:pt>
                <c:pt idx="832">
                  <c:v>8247.5247524750994</c:v>
                </c:pt>
                <c:pt idx="833">
                  <c:v>8257.4257425741089</c:v>
                </c:pt>
                <c:pt idx="834">
                  <c:v>8267.3267326731184</c:v>
                </c:pt>
                <c:pt idx="835">
                  <c:v>8277.2277227721279</c:v>
                </c:pt>
                <c:pt idx="836">
                  <c:v>8287.1287128711374</c:v>
                </c:pt>
                <c:pt idx="837">
                  <c:v>8297.0297029701469</c:v>
                </c:pt>
                <c:pt idx="838">
                  <c:v>8306.9306930691564</c:v>
                </c:pt>
                <c:pt idx="839">
                  <c:v>8316.8316831681659</c:v>
                </c:pt>
                <c:pt idx="840">
                  <c:v>8326.7326732671754</c:v>
                </c:pt>
                <c:pt idx="841">
                  <c:v>8336.6336633661849</c:v>
                </c:pt>
                <c:pt idx="842">
                  <c:v>8346.5346534651944</c:v>
                </c:pt>
                <c:pt idx="843">
                  <c:v>8356.4356435642039</c:v>
                </c:pt>
                <c:pt idx="844">
                  <c:v>8366.3366336632134</c:v>
                </c:pt>
                <c:pt idx="845">
                  <c:v>8376.2376237622229</c:v>
                </c:pt>
                <c:pt idx="846">
                  <c:v>8386.1386138612324</c:v>
                </c:pt>
                <c:pt idx="847">
                  <c:v>8396.0396039602419</c:v>
                </c:pt>
                <c:pt idx="848">
                  <c:v>8405.9405940592515</c:v>
                </c:pt>
                <c:pt idx="849">
                  <c:v>8415.841584158261</c:v>
                </c:pt>
                <c:pt idx="850">
                  <c:v>8425.7425742572705</c:v>
                </c:pt>
                <c:pt idx="851">
                  <c:v>8435.64356435628</c:v>
                </c:pt>
                <c:pt idx="852">
                  <c:v>8445.5445544552895</c:v>
                </c:pt>
                <c:pt idx="853">
                  <c:v>8455.445544554299</c:v>
                </c:pt>
                <c:pt idx="854">
                  <c:v>8465.3465346533085</c:v>
                </c:pt>
                <c:pt idx="855">
                  <c:v>8475.247524752318</c:v>
                </c:pt>
                <c:pt idx="856">
                  <c:v>8485.1485148513275</c:v>
                </c:pt>
                <c:pt idx="857">
                  <c:v>8495.049504950337</c:v>
                </c:pt>
                <c:pt idx="858">
                  <c:v>8504.9504950493465</c:v>
                </c:pt>
                <c:pt idx="859">
                  <c:v>8514.851485148356</c:v>
                </c:pt>
                <c:pt idx="860">
                  <c:v>8524.7524752473655</c:v>
                </c:pt>
                <c:pt idx="861">
                  <c:v>8534.653465346375</c:v>
                </c:pt>
                <c:pt idx="862">
                  <c:v>8544.5544554453845</c:v>
                </c:pt>
                <c:pt idx="863">
                  <c:v>8554.455445544394</c:v>
                </c:pt>
                <c:pt idx="864">
                  <c:v>8564.3564356434035</c:v>
                </c:pt>
                <c:pt idx="865">
                  <c:v>8574.257425742413</c:v>
                </c:pt>
                <c:pt idx="866">
                  <c:v>8584.1584158414225</c:v>
                </c:pt>
                <c:pt idx="867">
                  <c:v>8594.059405940432</c:v>
                </c:pt>
                <c:pt idx="868">
                  <c:v>8603.9603960394415</c:v>
                </c:pt>
                <c:pt idx="869">
                  <c:v>8613.8613861384511</c:v>
                </c:pt>
                <c:pt idx="870">
                  <c:v>8623.7623762374606</c:v>
                </c:pt>
                <c:pt idx="871">
                  <c:v>8633.6633663364701</c:v>
                </c:pt>
                <c:pt idx="872">
                  <c:v>8643.5643564354796</c:v>
                </c:pt>
                <c:pt idx="873">
                  <c:v>8653.4653465344891</c:v>
                </c:pt>
                <c:pt idx="874">
                  <c:v>8663.3663366334986</c:v>
                </c:pt>
                <c:pt idx="875">
                  <c:v>8673.2673267325081</c:v>
                </c:pt>
                <c:pt idx="876">
                  <c:v>8683.1683168315176</c:v>
                </c:pt>
                <c:pt idx="877">
                  <c:v>8693.0693069305271</c:v>
                </c:pt>
                <c:pt idx="878">
                  <c:v>8702.9702970295366</c:v>
                </c:pt>
                <c:pt idx="879">
                  <c:v>8712.8712871285461</c:v>
                </c:pt>
                <c:pt idx="880">
                  <c:v>8722.7722772275556</c:v>
                </c:pt>
                <c:pt idx="881">
                  <c:v>8732.6732673265651</c:v>
                </c:pt>
                <c:pt idx="882">
                  <c:v>8742.5742574255746</c:v>
                </c:pt>
                <c:pt idx="883">
                  <c:v>8752.4752475245841</c:v>
                </c:pt>
                <c:pt idx="884">
                  <c:v>8762.3762376235936</c:v>
                </c:pt>
                <c:pt idx="885">
                  <c:v>8772.2772277226031</c:v>
                </c:pt>
                <c:pt idx="886">
                  <c:v>8782.1782178216126</c:v>
                </c:pt>
                <c:pt idx="887">
                  <c:v>8792.0792079206221</c:v>
                </c:pt>
                <c:pt idx="888">
                  <c:v>8801.9801980196316</c:v>
                </c:pt>
                <c:pt idx="889">
                  <c:v>8811.8811881186411</c:v>
                </c:pt>
                <c:pt idx="890">
                  <c:v>8821.7821782176507</c:v>
                </c:pt>
                <c:pt idx="891">
                  <c:v>8831.6831683166602</c:v>
                </c:pt>
                <c:pt idx="892">
                  <c:v>8841.5841584156697</c:v>
                </c:pt>
                <c:pt idx="893">
                  <c:v>8851.4851485146792</c:v>
                </c:pt>
                <c:pt idx="894">
                  <c:v>8861.3861386136887</c:v>
                </c:pt>
                <c:pt idx="895">
                  <c:v>8871.2871287126982</c:v>
                </c:pt>
                <c:pt idx="896">
                  <c:v>8881.1881188117077</c:v>
                </c:pt>
                <c:pt idx="897">
                  <c:v>8891.0891089107172</c:v>
                </c:pt>
                <c:pt idx="898">
                  <c:v>8900.9900990097267</c:v>
                </c:pt>
                <c:pt idx="899">
                  <c:v>8910.8910891087362</c:v>
                </c:pt>
                <c:pt idx="900">
                  <c:v>8920.7920792077457</c:v>
                </c:pt>
                <c:pt idx="901">
                  <c:v>8930.6930693067552</c:v>
                </c:pt>
                <c:pt idx="902">
                  <c:v>8940.5940594057647</c:v>
                </c:pt>
                <c:pt idx="903">
                  <c:v>8950.4950495047742</c:v>
                </c:pt>
                <c:pt idx="904">
                  <c:v>8960.3960396037837</c:v>
                </c:pt>
                <c:pt idx="905">
                  <c:v>8970.2970297027932</c:v>
                </c:pt>
                <c:pt idx="906">
                  <c:v>8980.1980198018027</c:v>
                </c:pt>
                <c:pt idx="907">
                  <c:v>8990.0990099008122</c:v>
                </c:pt>
                <c:pt idx="908">
                  <c:v>8999.9999999998217</c:v>
                </c:pt>
                <c:pt idx="909">
                  <c:v>9009.9009900988312</c:v>
                </c:pt>
                <c:pt idx="910">
                  <c:v>9019.8019801978407</c:v>
                </c:pt>
                <c:pt idx="911">
                  <c:v>9029.7029702968503</c:v>
                </c:pt>
                <c:pt idx="912">
                  <c:v>9039.6039603958598</c:v>
                </c:pt>
                <c:pt idx="913">
                  <c:v>9049.5049504948693</c:v>
                </c:pt>
                <c:pt idx="914">
                  <c:v>9059.4059405938788</c:v>
                </c:pt>
                <c:pt idx="915">
                  <c:v>9069.3069306928883</c:v>
                </c:pt>
                <c:pt idx="916">
                  <c:v>9079.2079207918978</c:v>
                </c:pt>
                <c:pt idx="917">
                  <c:v>9089.1089108909073</c:v>
                </c:pt>
                <c:pt idx="918">
                  <c:v>9099.0099009899168</c:v>
                </c:pt>
                <c:pt idx="919">
                  <c:v>9108.9108910889263</c:v>
                </c:pt>
                <c:pt idx="920">
                  <c:v>9118.8118811879358</c:v>
                </c:pt>
                <c:pt idx="921">
                  <c:v>9128.7128712869453</c:v>
                </c:pt>
                <c:pt idx="922">
                  <c:v>9138.6138613859548</c:v>
                </c:pt>
                <c:pt idx="923">
                  <c:v>9148.5148514849643</c:v>
                </c:pt>
                <c:pt idx="924">
                  <c:v>9158.4158415839738</c:v>
                </c:pt>
                <c:pt idx="925">
                  <c:v>9168.3168316829833</c:v>
                </c:pt>
                <c:pt idx="926">
                  <c:v>9178.2178217819928</c:v>
                </c:pt>
                <c:pt idx="927">
                  <c:v>9188.1188118810023</c:v>
                </c:pt>
                <c:pt idx="928">
                  <c:v>9198.0198019800118</c:v>
                </c:pt>
                <c:pt idx="929">
                  <c:v>9207.9207920790213</c:v>
                </c:pt>
                <c:pt idx="930">
                  <c:v>9217.8217821780308</c:v>
                </c:pt>
                <c:pt idx="931">
                  <c:v>9227.7227722770403</c:v>
                </c:pt>
                <c:pt idx="932">
                  <c:v>9237.6237623760499</c:v>
                </c:pt>
                <c:pt idx="933">
                  <c:v>9247.5247524750594</c:v>
                </c:pt>
                <c:pt idx="934">
                  <c:v>9257.4257425740689</c:v>
                </c:pt>
                <c:pt idx="935">
                  <c:v>9267.3267326730784</c:v>
                </c:pt>
                <c:pt idx="936">
                  <c:v>9277.2277227720879</c:v>
                </c:pt>
                <c:pt idx="937">
                  <c:v>9287.1287128710974</c:v>
                </c:pt>
                <c:pt idx="938">
                  <c:v>9297.0297029701069</c:v>
                </c:pt>
                <c:pt idx="939">
                  <c:v>9306.9306930691164</c:v>
                </c:pt>
                <c:pt idx="940">
                  <c:v>9316.8316831681259</c:v>
                </c:pt>
                <c:pt idx="941">
                  <c:v>9326.7326732671354</c:v>
                </c:pt>
                <c:pt idx="942">
                  <c:v>9336.6336633661449</c:v>
                </c:pt>
                <c:pt idx="943">
                  <c:v>9346.5346534651544</c:v>
                </c:pt>
                <c:pt idx="944">
                  <c:v>9356.4356435641639</c:v>
                </c:pt>
                <c:pt idx="945">
                  <c:v>9366.3366336631734</c:v>
                </c:pt>
                <c:pt idx="946">
                  <c:v>9376.2376237621829</c:v>
                </c:pt>
                <c:pt idx="947">
                  <c:v>9386.1386138611924</c:v>
                </c:pt>
                <c:pt idx="948">
                  <c:v>9396.0396039602019</c:v>
                </c:pt>
                <c:pt idx="949">
                  <c:v>9405.9405940592114</c:v>
                </c:pt>
                <c:pt idx="950">
                  <c:v>9415.8415841582209</c:v>
                </c:pt>
                <c:pt idx="951">
                  <c:v>9425.7425742572304</c:v>
                </c:pt>
                <c:pt idx="952">
                  <c:v>9435.6435643562399</c:v>
                </c:pt>
                <c:pt idx="953">
                  <c:v>9445.5445544552495</c:v>
                </c:pt>
                <c:pt idx="954">
                  <c:v>9455.445544554259</c:v>
                </c:pt>
                <c:pt idx="955">
                  <c:v>9465.3465346532685</c:v>
                </c:pt>
                <c:pt idx="956">
                  <c:v>9475.247524752278</c:v>
                </c:pt>
                <c:pt idx="957">
                  <c:v>9485.1485148512875</c:v>
                </c:pt>
                <c:pt idx="958">
                  <c:v>9495.049504950297</c:v>
                </c:pt>
                <c:pt idx="959">
                  <c:v>9504.9504950493065</c:v>
                </c:pt>
                <c:pt idx="960">
                  <c:v>9514.851485148316</c:v>
                </c:pt>
                <c:pt idx="961">
                  <c:v>9524.7524752473255</c:v>
                </c:pt>
                <c:pt idx="962">
                  <c:v>9534.653465346335</c:v>
                </c:pt>
                <c:pt idx="963">
                  <c:v>9544.5544554453445</c:v>
                </c:pt>
                <c:pt idx="964">
                  <c:v>9554.455445544354</c:v>
                </c:pt>
                <c:pt idx="965">
                  <c:v>9564.3564356433635</c:v>
                </c:pt>
                <c:pt idx="966">
                  <c:v>9574.257425742373</c:v>
                </c:pt>
                <c:pt idx="967">
                  <c:v>9584.1584158413825</c:v>
                </c:pt>
                <c:pt idx="968">
                  <c:v>9594.059405940392</c:v>
                </c:pt>
                <c:pt idx="969">
                  <c:v>9603.9603960394015</c:v>
                </c:pt>
                <c:pt idx="970">
                  <c:v>9613.861386138411</c:v>
                </c:pt>
                <c:pt idx="971">
                  <c:v>9623.7623762374205</c:v>
                </c:pt>
                <c:pt idx="972">
                  <c:v>9633.66336633643</c:v>
                </c:pt>
                <c:pt idx="973">
                  <c:v>9643.5643564354395</c:v>
                </c:pt>
                <c:pt idx="974">
                  <c:v>9653.4653465344491</c:v>
                </c:pt>
                <c:pt idx="975">
                  <c:v>9663.3663366334586</c:v>
                </c:pt>
                <c:pt idx="976">
                  <c:v>9673.2673267324681</c:v>
                </c:pt>
                <c:pt idx="977">
                  <c:v>9683.1683168314776</c:v>
                </c:pt>
                <c:pt idx="978">
                  <c:v>9693.0693069304871</c:v>
                </c:pt>
                <c:pt idx="979">
                  <c:v>9702.9702970294966</c:v>
                </c:pt>
                <c:pt idx="980">
                  <c:v>9712.8712871285061</c:v>
                </c:pt>
                <c:pt idx="981">
                  <c:v>9722.7722772275156</c:v>
                </c:pt>
                <c:pt idx="982">
                  <c:v>9732.6732673265251</c:v>
                </c:pt>
                <c:pt idx="983">
                  <c:v>9742.5742574255346</c:v>
                </c:pt>
                <c:pt idx="984">
                  <c:v>9752.4752475245441</c:v>
                </c:pt>
                <c:pt idx="985">
                  <c:v>9762.3762376235536</c:v>
                </c:pt>
                <c:pt idx="986">
                  <c:v>9772.2772277225631</c:v>
                </c:pt>
                <c:pt idx="987">
                  <c:v>9782.1782178215726</c:v>
                </c:pt>
                <c:pt idx="988">
                  <c:v>9792.0792079205821</c:v>
                </c:pt>
                <c:pt idx="989">
                  <c:v>9801.9801980195916</c:v>
                </c:pt>
                <c:pt idx="990">
                  <c:v>9811.8811881186011</c:v>
                </c:pt>
                <c:pt idx="991">
                  <c:v>9821.7821782176106</c:v>
                </c:pt>
                <c:pt idx="992">
                  <c:v>9831.6831683166201</c:v>
                </c:pt>
                <c:pt idx="993">
                  <c:v>9841.5841584156296</c:v>
                </c:pt>
                <c:pt idx="994">
                  <c:v>9851.4851485146391</c:v>
                </c:pt>
                <c:pt idx="995">
                  <c:v>9861.3861386136487</c:v>
                </c:pt>
                <c:pt idx="996">
                  <c:v>9871.2871287126582</c:v>
                </c:pt>
                <c:pt idx="997">
                  <c:v>9881.1881188116677</c:v>
                </c:pt>
                <c:pt idx="998">
                  <c:v>9891.0891089106772</c:v>
                </c:pt>
                <c:pt idx="999">
                  <c:v>9900.9900990096867</c:v>
                </c:pt>
                <c:pt idx="1000">
                  <c:v>9910.8910891086962</c:v>
                </c:pt>
                <c:pt idx="1001">
                  <c:v>9920.7920792077057</c:v>
                </c:pt>
                <c:pt idx="1002">
                  <c:v>9930.6930693067152</c:v>
                </c:pt>
                <c:pt idx="1003">
                  <c:v>9940.5940594057247</c:v>
                </c:pt>
                <c:pt idx="1004">
                  <c:v>9950.4950495047342</c:v>
                </c:pt>
                <c:pt idx="1005">
                  <c:v>9960.3960396037437</c:v>
                </c:pt>
                <c:pt idx="1006">
                  <c:v>9970.2970297027532</c:v>
                </c:pt>
                <c:pt idx="1007">
                  <c:v>9980.1980198017627</c:v>
                </c:pt>
                <c:pt idx="1008">
                  <c:v>9990.0990099007722</c:v>
                </c:pt>
                <c:pt idx="1009">
                  <c:v>9999.9999999997817</c:v>
                </c:pt>
                <c:pt idx="1010">
                  <c:v>10009.900990098791</c:v>
                </c:pt>
                <c:pt idx="1011">
                  <c:v>10019.801980197801</c:v>
                </c:pt>
                <c:pt idx="1012">
                  <c:v>10029.70297029681</c:v>
                </c:pt>
                <c:pt idx="1013">
                  <c:v>10039.60396039582</c:v>
                </c:pt>
                <c:pt idx="1014">
                  <c:v>10049.504950494829</c:v>
                </c:pt>
                <c:pt idx="1015">
                  <c:v>10059.405940593839</c:v>
                </c:pt>
                <c:pt idx="1016">
                  <c:v>10069.306930692848</c:v>
                </c:pt>
                <c:pt idx="1017">
                  <c:v>10079.207920791858</c:v>
                </c:pt>
                <c:pt idx="1018">
                  <c:v>10089.108910890867</c:v>
                </c:pt>
                <c:pt idx="1019">
                  <c:v>10099.009900989877</c:v>
                </c:pt>
                <c:pt idx="1020">
                  <c:v>10108.910891088886</c:v>
                </c:pt>
                <c:pt idx="1021">
                  <c:v>10118.811881187896</c:v>
                </c:pt>
                <c:pt idx="1022">
                  <c:v>10128.712871286905</c:v>
                </c:pt>
                <c:pt idx="1023">
                  <c:v>10138.613861385915</c:v>
                </c:pt>
                <c:pt idx="1024">
                  <c:v>10148.514851484924</c:v>
                </c:pt>
                <c:pt idx="1025">
                  <c:v>10158.415841583934</c:v>
                </c:pt>
                <c:pt idx="1026">
                  <c:v>10168.316831682943</c:v>
                </c:pt>
                <c:pt idx="1027">
                  <c:v>10178.217821781953</c:v>
                </c:pt>
                <c:pt idx="1028">
                  <c:v>10188.118811880962</c:v>
                </c:pt>
                <c:pt idx="1029">
                  <c:v>10198.019801979972</c:v>
                </c:pt>
                <c:pt idx="1030">
                  <c:v>10207.920792078981</c:v>
                </c:pt>
                <c:pt idx="1031">
                  <c:v>10217.821782177991</c:v>
                </c:pt>
                <c:pt idx="1032">
                  <c:v>10227.722772277</c:v>
                </c:pt>
                <c:pt idx="1033">
                  <c:v>10237.62376237601</c:v>
                </c:pt>
                <c:pt idx="1034">
                  <c:v>10247.524752475019</c:v>
                </c:pt>
                <c:pt idx="1035">
                  <c:v>10257.425742574029</c:v>
                </c:pt>
                <c:pt idx="1036">
                  <c:v>10267.326732673038</c:v>
                </c:pt>
                <c:pt idx="1037">
                  <c:v>10277.227722772048</c:v>
                </c:pt>
                <c:pt idx="1038">
                  <c:v>10287.128712871057</c:v>
                </c:pt>
                <c:pt idx="1039">
                  <c:v>10297.029702970067</c:v>
                </c:pt>
                <c:pt idx="1040">
                  <c:v>10306.930693069076</c:v>
                </c:pt>
                <c:pt idx="1041">
                  <c:v>10316.831683168086</c:v>
                </c:pt>
                <c:pt idx="1042">
                  <c:v>10326.732673267095</c:v>
                </c:pt>
                <c:pt idx="1043">
                  <c:v>10336.633663366105</c:v>
                </c:pt>
                <c:pt idx="1044">
                  <c:v>10346.534653465114</c:v>
                </c:pt>
                <c:pt idx="1045">
                  <c:v>10356.435643564124</c:v>
                </c:pt>
                <c:pt idx="1046">
                  <c:v>10366.336633663133</c:v>
                </c:pt>
                <c:pt idx="1047">
                  <c:v>10376.237623762143</c:v>
                </c:pt>
                <c:pt idx="1048">
                  <c:v>10386.138613861152</c:v>
                </c:pt>
                <c:pt idx="1049">
                  <c:v>10396.039603960162</c:v>
                </c:pt>
                <c:pt idx="1050">
                  <c:v>10405.940594059171</c:v>
                </c:pt>
                <c:pt idx="1051">
                  <c:v>10415.841584158181</c:v>
                </c:pt>
                <c:pt idx="1052">
                  <c:v>10425.74257425719</c:v>
                </c:pt>
                <c:pt idx="1053">
                  <c:v>10435.6435643562</c:v>
                </c:pt>
                <c:pt idx="1054">
                  <c:v>10445.544554455209</c:v>
                </c:pt>
                <c:pt idx="1055">
                  <c:v>10455.445544554219</c:v>
                </c:pt>
                <c:pt idx="1056">
                  <c:v>10465.346534653228</c:v>
                </c:pt>
                <c:pt idx="1057">
                  <c:v>10475.247524752238</c:v>
                </c:pt>
                <c:pt idx="1058">
                  <c:v>10485.148514851247</c:v>
                </c:pt>
                <c:pt idx="1059">
                  <c:v>10495.049504950257</c:v>
                </c:pt>
                <c:pt idx="1060">
                  <c:v>10504.950495049266</c:v>
                </c:pt>
                <c:pt idx="1061">
                  <c:v>10514.851485148276</c:v>
                </c:pt>
                <c:pt idx="1062">
                  <c:v>10524.752475247285</c:v>
                </c:pt>
                <c:pt idx="1063">
                  <c:v>10534.653465346295</c:v>
                </c:pt>
                <c:pt idx="1064">
                  <c:v>10544.554455445304</c:v>
                </c:pt>
                <c:pt idx="1065">
                  <c:v>10554.455445544314</c:v>
                </c:pt>
                <c:pt idx="1066">
                  <c:v>10564.356435643323</c:v>
                </c:pt>
                <c:pt idx="1067">
                  <c:v>10574.257425742333</c:v>
                </c:pt>
                <c:pt idx="1068">
                  <c:v>10584.158415841343</c:v>
                </c:pt>
                <c:pt idx="1069">
                  <c:v>10594.059405940352</c:v>
                </c:pt>
                <c:pt idx="1070">
                  <c:v>10603.960396039362</c:v>
                </c:pt>
                <c:pt idx="1071">
                  <c:v>10613.861386138371</c:v>
                </c:pt>
                <c:pt idx="1072">
                  <c:v>10623.762376237381</c:v>
                </c:pt>
                <c:pt idx="1073">
                  <c:v>10633.66336633639</c:v>
                </c:pt>
                <c:pt idx="1074">
                  <c:v>10643.5643564354</c:v>
                </c:pt>
                <c:pt idx="1075">
                  <c:v>10653.465346534409</c:v>
                </c:pt>
                <c:pt idx="1076">
                  <c:v>10663.366336633419</c:v>
                </c:pt>
                <c:pt idx="1077">
                  <c:v>10673.267326732428</c:v>
                </c:pt>
                <c:pt idx="1078">
                  <c:v>10683.168316831438</c:v>
                </c:pt>
                <c:pt idx="1079">
                  <c:v>10693.069306930447</c:v>
                </c:pt>
                <c:pt idx="1080">
                  <c:v>10702.970297029457</c:v>
                </c:pt>
                <c:pt idx="1081">
                  <c:v>10712.871287128466</c:v>
                </c:pt>
                <c:pt idx="1082">
                  <c:v>10722.772277227476</c:v>
                </c:pt>
                <c:pt idx="1083">
                  <c:v>10732.673267326485</c:v>
                </c:pt>
                <c:pt idx="1084">
                  <c:v>10742.574257425495</c:v>
                </c:pt>
                <c:pt idx="1085">
                  <c:v>10752.475247524504</c:v>
                </c:pt>
                <c:pt idx="1086">
                  <c:v>10762.376237623514</c:v>
                </c:pt>
                <c:pt idx="1087">
                  <c:v>10772.277227722523</c:v>
                </c:pt>
                <c:pt idx="1088">
                  <c:v>10782.178217821533</c:v>
                </c:pt>
                <c:pt idx="1089">
                  <c:v>10792.079207920542</c:v>
                </c:pt>
                <c:pt idx="1090">
                  <c:v>10801.980198019552</c:v>
                </c:pt>
                <c:pt idx="1091">
                  <c:v>10811.881188118561</c:v>
                </c:pt>
                <c:pt idx="1092">
                  <c:v>10821.782178217571</c:v>
                </c:pt>
                <c:pt idx="1093">
                  <c:v>10831.68316831658</c:v>
                </c:pt>
                <c:pt idx="1094">
                  <c:v>10841.58415841559</c:v>
                </c:pt>
                <c:pt idx="1095">
                  <c:v>10851.485148514599</c:v>
                </c:pt>
                <c:pt idx="1096">
                  <c:v>10861.386138613609</c:v>
                </c:pt>
                <c:pt idx="1097">
                  <c:v>10871.287128712618</c:v>
                </c:pt>
                <c:pt idx="1098">
                  <c:v>10881.188118811628</c:v>
                </c:pt>
                <c:pt idx="1099">
                  <c:v>10891.089108910637</c:v>
                </c:pt>
                <c:pt idx="1100">
                  <c:v>10900.990099009647</c:v>
                </c:pt>
                <c:pt idx="1101">
                  <c:v>10910.891089108656</c:v>
                </c:pt>
                <c:pt idx="1102">
                  <c:v>10920.792079207666</c:v>
                </c:pt>
                <c:pt idx="1103">
                  <c:v>10930.693069306675</c:v>
                </c:pt>
                <c:pt idx="1104">
                  <c:v>10940.594059405685</c:v>
                </c:pt>
                <c:pt idx="1105">
                  <c:v>10950.495049504694</c:v>
                </c:pt>
                <c:pt idx="1106">
                  <c:v>10960.396039603704</c:v>
                </c:pt>
                <c:pt idx="1107">
                  <c:v>10970.297029702713</c:v>
                </c:pt>
                <c:pt idx="1108">
                  <c:v>10980.198019801723</c:v>
                </c:pt>
                <c:pt idx="1109">
                  <c:v>10990.099009900732</c:v>
                </c:pt>
                <c:pt idx="1110">
                  <c:v>10999.999999999742</c:v>
                </c:pt>
                <c:pt idx="1111">
                  <c:v>11009.900990098751</c:v>
                </c:pt>
                <c:pt idx="1112">
                  <c:v>11019.801980197761</c:v>
                </c:pt>
                <c:pt idx="1113">
                  <c:v>11029.70297029677</c:v>
                </c:pt>
                <c:pt idx="1114">
                  <c:v>11039.60396039578</c:v>
                </c:pt>
                <c:pt idx="1115">
                  <c:v>11049.504950494789</c:v>
                </c:pt>
                <c:pt idx="1116">
                  <c:v>11059.405940593799</c:v>
                </c:pt>
                <c:pt idx="1117">
                  <c:v>11069.306930692808</c:v>
                </c:pt>
                <c:pt idx="1118">
                  <c:v>11079.207920791818</c:v>
                </c:pt>
                <c:pt idx="1119">
                  <c:v>11089.108910890827</c:v>
                </c:pt>
                <c:pt idx="1120">
                  <c:v>11099.009900989837</c:v>
                </c:pt>
                <c:pt idx="1121">
                  <c:v>11108.910891088846</c:v>
                </c:pt>
                <c:pt idx="1122">
                  <c:v>11118.811881187856</c:v>
                </c:pt>
                <c:pt idx="1123">
                  <c:v>11128.712871286865</c:v>
                </c:pt>
                <c:pt idx="1124">
                  <c:v>11138.613861385875</c:v>
                </c:pt>
                <c:pt idx="1125">
                  <c:v>11148.514851484884</c:v>
                </c:pt>
                <c:pt idx="1126">
                  <c:v>11158.415841583894</c:v>
                </c:pt>
                <c:pt idx="1127">
                  <c:v>11168.316831682903</c:v>
                </c:pt>
                <c:pt idx="1128">
                  <c:v>11178.217821781913</c:v>
                </c:pt>
                <c:pt idx="1129">
                  <c:v>11188.118811880922</c:v>
                </c:pt>
                <c:pt idx="1130">
                  <c:v>11198.019801979932</c:v>
                </c:pt>
                <c:pt idx="1131">
                  <c:v>11207.920792078941</c:v>
                </c:pt>
                <c:pt idx="1132">
                  <c:v>11217.821782177951</c:v>
                </c:pt>
                <c:pt idx="1133">
                  <c:v>11227.72277227696</c:v>
                </c:pt>
                <c:pt idx="1134">
                  <c:v>11237.62376237597</c:v>
                </c:pt>
                <c:pt idx="1135">
                  <c:v>11247.524752474979</c:v>
                </c:pt>
                <c:pt idx="1136">
                  <c:v>11257.425742573989</c:v>
                </c:pt>
                <c:pt idx="1137">
                  <c:v>11267.326732672998</c:v>
                </c:pt>
                <c:pt idx="1138">
                  <c:v>11277.227722772008</c:v>
                </c:pt>
                <c:pt idx="1139">
                  <c:v>11287.128712871017</c:v>
                </c:pt>
                <c:pt idx="1140">
                  <c:v>11297.029702970027</c:v>
                </c:pt>
                <c:pt idx="1141">
                  <c:v>11306.930693069036</c:v>
                </c:pt>
                <c:pt idx="1142">
                  <c:v>11316.831683168046</c:v>
                </c:pt>
                <c:pt idx="1143">
                  <c:v>11326.732673267055</c:v>
                </c:pt>
                <c:pt idx="1144">
                  <c:v>11336.633663366065</c:v>
                </c:pt>
                <c:pt idx="1145">
                  <c:v>11346.534653465074</c:v>
                </c:pt>
                <c:pt idx="1146">
                  <c:v>11356.435643564084</c:v>
                </c:pt>
                <c:pt idx="1147">
                  <c:v>11366.336633663093</c:v>
                </c:pt>
                <c:pt idx="1148">
                  <c:v>11376.237623762103</c:v>
                </c:pt>
                <c:pt idx="1149">
                  <c:v>11386.138613861112</c:v>
                </c:pt>
                <c:pt idx="1150">
                  <c:v>11396.039603960122</c:v>
                </c:pt>
                <c:pt idx="1151">
                  <c:v>11405.940594059131</c:v>
                </c:pt>
                <c:pt idx="1152">
                  <c:v>11415.841584158141</c:v>
                </c:pt>
                <c:pt idx="1153">
                  <c:v>11425.74257425715</c:v>
                </c:pt>
                <c:pt idx="1154">
                  <c:v>11435.64356435616</c:v>
                </c:pt>
                <c:pt idx="1155">
                  <c:v>11445.544554455169</c:v>
                </c:pt>
                <c:pt idx="1156">
                  <c:v>11455.445544554179</c:v>
                </c:pt>
                <c:pt idx="1157">
                  <c:v>11465.346534653188</c:v>
                </c:pt>
                <c:pt idx="1158">
                  <c:v>11475.247524752198</c:v>
                </c:pt>
                <c:pt idx="1159">
                  <c:v>11485.148514851207</c:v>
                </c:pt>
                <c:pt idx="1160">
                  <c:v>11495.049504950217</c:v>
                </c:pt>
                <c:pt idx="1161">
                  <c:v>11504.950495049226</c:v>
                </c:pt>
                <c:pt idx="1162">
                  <c:v>11514.851485148236</c:v>
                </c:pt>
                <c:pt idx="1163">
                  <c:v>11524.752475247245</c:v>
                </c:pt>
                <c:pt idx="1164">
                  <c:v>11534.653465346255</c:v>
                </c:pt>
                <c:pt idx="1165">
                  <c:v>11544.554455445264</c:v>
                </c:pt>
                <c:pt idx="1166">
                  <c:v>11554.455445544274</c:v>
                </c:pt>
                <c:pt idx="1167">
                  <c:v>11564.356435643283</c:v>
                </c:pt>
                <c:pt idx="1168">
                  <c:v>11574.257425742293</c:v>
                </c:pt>
                <c:pt idx="1169">
                  <c:v>11584.158415841302</c:v>
                </c:pt>
                <c:pt idx="1170">
                  <c:v>11594.059405940312</c:v>
                </c:pt>
                <c:pt idx="1171">
                  <c:v>11603.960396039321</c:v>
                </c:pt>
                <c:pt idx="1172">
                  <c:v>11613.861386138331</c:v>
                </c:pt>
                <c:pt idx="1173">
                  <c:v>11623.762376237341</c:v>
                </c:pt>
                <c:pt idx="1174">
                  <c:v>11633.66336633635</c:v>
                </c:pt>
                <c:pt idx="1175">
                  <c:v>11643.56435643536</c:v>
                </c:pt>
                <c:pt idx="1176">
                  <c:v>11653.465346534369</c:v>
                </c:pt>
                <c:pt idx="1177">
                  <c:v>11663.366336633379</c:v>
                </c:pt>
                <c:pt idx="1178">
                  <c:v>11673.267326732388</c:v>
                </c:pt>
                <c:pt idx="1179">
                  <c:v>11683.168316831398</c:v>
                </c:pt>
                <c:pt idx="1180">
                  <c:v>11693.069306930407</c:v>
                </c:pt>
                <c:pt idx="1181">
                  <c:v>11702.970297029417</c:v>
                </c:pt>
                <c:pt idx="1182">
                  <c:v>11712.871287128426</c:v>
                </c:pt>
                <c:pt idx="1183">
                  <c:v>11722.772277227436</c:v>
                </c:pt>
                <c:pt idx="1184">
                  <c:v>11732.673267326445</c:v>
                </c:pt>
                <c:pt idx="1185">
                  <c:v>11742.574257425455</c:v>
                </c:pt>
                <c:pt idx="1186">
                  <c:v>11752.475247524464</c:v>
                </c:pt>
                <c:pt idx="1187">
                  <c:v>11762.376237623474</c:v>
                </c:pt>
                <c:pt idx="1188">
                  <c:v>11772.277227722483</c:v>
                </c:pt>
                <c:pt idx="1189">
                  <c:v>11782.178217821493</c:v>
                </c:pt>
                <c:pt idx="1190">
                  <c:v>11792.079207920502</c:v>
                </c:pt>
                <c:pt idx="1191">
                  <c:v>11801.980198019512</c:v>
                </c:pt>
                <c:pt idx="1192">
                  <c:v>11811.881188118521</c:v>
                </c:pt>
                <c:pt idx="1193">
                  <c:v>11821.782178217531</c:v>
                </c:pt>
                <c:pt idx="1194">
                  <c:v>11831.68316831654</c:v>
                </c:pt>
                <c:pt idx="1195">
                  <c:v>11841.58415841555</c:v>
                </c:pt>
                <c:pt idx="1196">
                  <c:v>11851.485148514559</c:v>
                </c:pt>
                <c:pt idx="1197">
                  <c:v>11861.386138613569</c:v>
                </c:pt>
                <c:pt idx="1198">
                  <c:v>11871.287128712578</c:v>
                </c:pt>
                <c:pt idx="1199">
                  <c:v>11881.188118811588</c:v>
                </c:pt>
                <c:pt idx="1200">
                  <c:v>11891.089108910597</c:v>
                </c:pt>
                <c:pt idx="1201">
                  <c:v>11900.990099009607</c:v>
                </c:pt>
                <c:pt idx="1202">
                  <c:v>11910.891089108616</c:v>
                </c:pt>
                <c:pt idx="1203">
                  <c:v>11920.792079207626</c:v>
                </c:pt>
                <c:pt idx="1204">
                  <c:v>11930.693069306635</c:v>
                </c:pt>
                <c:pt idx="1205">
                  <c:v>11940.594059405645</c:v>
                </c:pt>
                <c:pt idx="1206">
                  <c:v>11950.495049504654</c:v>
                </c:pt>
                <c:pt idx="1207">
                  <c:v>11960.396039603664</c:v>
                </c:pt>
                <c:pt idx="1208">
                  <c:v>11970.297029702673</c:v>
                </c:pt>
                <c:pt idx="1209">
                  <c:v>11980.198019801683</c:v>
                </c:pt>
                <c:pt idx="1210">
                  <c:v>11990.099009900692</c:v>
                </c:pt>
                <c:pt idx="1211">
                  <c:v>11999.999999999702</c:v>
                </c:pt>
                <c:pt idx="1212">
                  <c:v>12009.900990098711</c:v>
                </c:pt>
                <c:pt idx="1213">
                  <c:v>12019.801980197721</c:v>
                </c:pt>
                <c:pt idx="1214">
                  <c:v>12029.70297029673</c:v>
                </c:pt>
                <c:pt idx="1215">
                  <c:v>12039.60396039574</c:v>
                </c:pt>
                <c:pt idx="1216">
                  <c:v>12049.504950494749</c:v>
                </c:pt>
                <c:pt idx="1217">
                  <c:v>12059.405940593759</c:v>
                </c:pt>
                <c:pt idx="1218">
                  <c:v>12069.306930692768</c:v>
                </c:pt>
                <c:pt idx="1219">
                  <c:v>12079.207920791778</c:v>
                </c:pt>
                <c:pt idx="1220">
                  <c:v>12089.108910890787</c:v>
                </c:pt>
                <c:pt idx="1221">
                  <c:v>12099.009900989797</c:v>
                </c:pt>
                <c:pt idx="1222">
                  <c:v>12108.910891088806</c:v>
                </c:pt>
                <c:pt idx="1223">
                  <c:v>12118.811881187816</c:v>
                </c:pt>
                <c:pt idx="1224">
                  <c:v>12128.712871286825</c:v>
                </c:pt>
                <c:pt idx="1225">
                  <c:v>12138.613861385835</c:v>
                </c:pt>
                <c:pt idx="1226">
                  <c:v>12148.514851484844</c:v>
                </c:pt>
                <c:pt idx="1227">
                  <c:v>12158.415841583854</c:v>
                </c:pt>
                <c:pt idx="1228">
                  <c:v>12168.316831682863</c:v>
                </c:pt>
                <c:pt idx="1229">
                  <c:v>12178.217821781873</c:v>
                </c:pt>
                <c:pt idx="1230">
                  <c:v>12188.118811880882</c:v>
                </c:pt>
                <c:pt idx="1231">
                  <c:v>12198.019801979892</c:v>
                </c:pt>
                <c:pt idx="1232">
                  <c:v>12207.920792078901</c:v>
                </c:pt>
                <c:pt idx="1233">
                  <c:v>12217.821782177911</c:v>
                </c:pt>
                <c:pt idx="1234">
                  <c:v>12227.72277227692</c:v>
                </c:pt>
                <c:pt idx="1235">
                  <c:v>12237.62376237593</c:v>
                </c:pt>
                <c:pt idx="1236">
                  <c:v>12247.524752474939</c:v>
                </c:pt>
                <c:pt idx="1237">
                  <c:v>12257.425742573949</c:v>
                </c:pt>
                <c:pt idx="1238">
                  <c:v>12267.326732672958</c:v>
                </c:pt>
                <c:pt idx="1239">
                  <c:v>12277.227722771968</c:v>
                </c:pt>
                <c:pt idx="1240">
                  <c:v>12287.128712870977</c:v>
                </c:pt>
                <c:pt idx="1241">
                  <c:v>12297.029702969987</c:v>
                </c:pt>
                <c:pt idx="1242">
                  <c:v>12306.930693068996</c:v>
                </c:pt>
                <c:pt idx="1243">
                  <c:v>12316.831683168006</c:v>
                </c:pt>
                <c:pt idx="1244">
                  <c:v>12326.732673267015</c:v>
                </c:pt>
                <c:pt idx="1245">
                  <c:v>12336.633663366025</c:v>
                </c:pt>
                <c:pt idx="1246">
                  <c:v>12346.534653465034</c:v>
                </c:pt>
                <c:pt idx="1247">
                  <c:v>12356.435643564044</c:v>
                </c:pt>
                <c:pt idx="1248">
                  <c:v>12366.336633663053</c:v>
                </c:pt>
                <c:pt idx="1249">
                  <c:v>12376.237623762063</c:v>
                </c:pt>
                <c:pt idx="1250">
                  <c:v>12386.138613861072</c:v>
                </c:pt>
                <c:pt idx="1251">
                  <c:v>12396.039603960082</c:v>
                </c:pt>
                <c:pt idx="1252">
                  <c:v>12405.940594059091</c:v>
                </c:pt>
                <c:pt idx="1253">
                  <c:v>12415.841584158101</c:v>
                </c:pt>
                <c:pt idx="1254">
                  <c:v>12425.74257425711</c:v>
                </c:pt>
                <c:pt idx="1255">
                  <c:v>12435.64356435612</c:v>
                </c:pt>
                <c:pt idx="1256">
                  <c:v>12445.544554455129</c:v>
                </c:pt>
                <c:pt idx="1257">
                  <c:v>12455.445544554139</c:v>
                </c:pt>
                <c:pt idx="1258">
                  <c:v>12465.346534653148</c:v>
                </c:pt>
                <c:pt idx="1259">
                  <c:v>12475.247524752158</c:v>
                </c:pt>
                <c:pt idx="1260">
                  <c:v>12485.148514851167</c:v>
                </c:pt>
                <c:pt idx="1261">
                  <c:v>12495.049504950177</c:v>
                </c:pt>
                <c:pt idx="1262">
                  <c:v>12504.950495049186</c:v>
                </c:pt>
                <c:pt idx="1263">
                  <c:v>12514.851485148196</c:v>
                </c:pt>
                <c:pt idx="1264">
                  <c:v>12524.752475247205</c:v>
                </c:pt>
                <c:pt idx="1265">
                  <c:v>12534.653465346215</c:v>
                </c:pt>
                <c:pt idx="1266">
                  <c:v>12544.554455445224</c:v>
                </c:pt>
                <c:pt idx="1267">
                  <c:v>12554.455445544234</c:v>
                </c:pt>
                <c:pt idx="1268">
                  <c:v>12564.356435643243</c:v>
                </c:pt>
                <c:pt idx="1269">
                  <c:v>12574.257425742253</c:v>
                </c:pt>
                <c:pt idx="1270">
                  <c:v>12584.158415841262</c:v>
                </c:pt>
                <c:pt idx="1271">
                  <c:v>12594.059405940272</c:v>
                </c:pt>
                <c:pt idx="1272">
                  <c:v>12603.960396039281</c:v>
                </c:pt>
                <c:pt idx="1273">
                  <c:v>12613.861386138291</c:v>
                </c:pt>
                <c:pt idx="1274">
                  <c:v>12623.7623762373</c:v>
                </c:pt>
                <c:pt idx="1275">
                  <c:v>12633.66336633631</c:v>
                </c:pt>
                <c:pt idx="1276">
                  <c:v>12643.564356435319</c:v>
                </c:pt>
                <c:pt idx="1277">
                  <c:v>12653.465346534329</c:v>
                </c:pt>
                <c:pt idx="1278">
                  <c:v>12663.366336633339</c:v>
                </c:pt>
                <c:pt idx="1279">
                  <c:v>12673.267326732348</c:v>
                </c:pt>
                <c:pt idx="1280">
                  <c:v>12683.168316831358</c:v>
                </c:pt>
                <c:pt idx="1281">
                  <c:v>12693.069306930367</c:v>
                </c:pt>
                <c:pt idx="1282">
                  <c:v>12702.970297029377</c:v>
                </c:pt>
                <c:pt idx="1283">
                  <c:v>12712.871287128386</c:v>
                </c:pt>
                <c:pt idx="1284">
                  <c:v>12722.772277227396</c:v>
                </c:pt>
                <c:pt idx="1285">
                  <c:v>12732.673267326405</c:v>
                </c:pt>
                <c:pt idx="1286">
                  <c:v>12742.574257425415</c:v>
                </c:pt>
                <c:pt idx="1287">
                  <c:v>12752.475247524424</c:v>
                </c:pt>
                <c:pt idx="1288">
                  <c:v>12762.376237623434</c:v>
                </c:pt>
                <c:pt idx="1289">
                  <c:v>12772.277227722443</c:v>
                </c:pt>
                <c:pt idx="1290">
                  <c:v>12782.178217821453</c:v>
                </c:pt>
                <c:pt idx="1291">
                  <c:v>12792.079207920462</c:v>
                </c:pt>
                <c:pt idx="1292">
                  <c:v>12801.980198019472</c:v>
                </c:pt>
                <c:pt idx="1293">
                  <c:v>12811.881188118481</c:v>
                </c:pt>
                <c:pt idx="1294">
                  <c:v>12821.782178217491</c:v>
                </c:pt>
                <c:pt idx="1295">
                  <c:v>12831.6831683165</c:v>
                </c:pt>
                <c:pt idx="1296">
                  <c:v>12841.58415841551</c:v>
                </c:pt>
                <c:pt idx="1297">
                  <c:v>12851.485148514519</c:v>
                </c:pt>
                <c:pt idx="1298">
                  <c:v>12861.386138613529</c:v>
                </c:pt>
                <c:pt idx="1299">
                  <c:v>12871.287128712538</c:v>
                </c:pt>
                <c:pt idx="1300">
                  <c:v>12881.188118811548</c:v>
                </c:pt>
                <c:pt idx="1301">
                  <c:v>12891.089108910557</c:v>
                </c:pt>
                <c:pt idx="1302">
                  <c:v>12900.990099009567</c:v>
                </c:pt>
                <c:pt idx="1303">
                  <c:v>12910.891089108576</c:v>
                </c:pt>
                <c:pt idx="1304">
                  <c:v>12920.792079207586</c:v>
                </c:pt>
                <c:pt idx="1305">
                  <c:v>12930.693069306595</c:v>
                </c:pt>
                <c:pt idx="1306">
                  <c:v>12940.594059405605</c:v>
                </c:pt>
                <c:pt idx="1307">
                  <c:v>12950.495049504614</c:v>
                </c:pt>
                <c:pt idx="1308">
                  <c:v>12960.396039603624</c:v>
                </c:pt>
                <c:pt idx="1309">
                  <c:v>12970.297029702633</c:v>
                </c:pt>
                <c:pt idx="1310">
                  <c:v>12980.198019801643</c:v>
                </c:pt>
                <c:pt idx="1311">
                  <c:v>12990.099009900652</c:v>
                </c:pt>
                <c:pt idx="1312">
                  <c:v>12999.999999999662</c:v>
                </c:pt>
                <c:pt idx="1313">
                  <c:v>13009.900990098671</c:v>
                </c:pt>
                <c:pt idx="1314">
                  <c:v>13019.801980197681</c:v>
                </c:pt>
                <c:pt idx="1315">
                  <c:v>13029.70297029669</c:v>
                </c:pt>
                <c:pt idx="1316">
                  <c:v>13039.6039603957</c:v>
                </c:pt>
                <c:pt idx="1317">
                  <c:v>13049.504950494709</c:v>
                </c:pt>
                <c:pt idx="1318">
                  <c:v>13059.405940593719</c:v>
                </c:pt>
                <c:pt idx="1319">
                  <c:v>13069.306930692728</c:v>
                </c:pt>
                <c:pt idx="1320">
                  <c:v>13079.207920791738</c:v>
                </c:pt>
                <c:pt idx="1321">
                  <c:v>13089.108910890747</c:v>
                </c:pt>
                <c:pt idx="1322">
                  <c:v>13099.009900989757</c:v>
                </c:pt>
                <c:pt idx="1323">
                  <c:v>13108.910891088766</c:v>
                </c:pt>
                <c:pt idx="1324">
                  <c:v>13118.811881187776</c:v>
                </c:pt>
                <c:pt idx="1325">
                  <c:v>13128.712871286785</c:v>
                </c:pt>
                <c:pt idx="1326">
                  <c:v>13138.613861385795</c:v>
                </c:pt>
                <c:pt idx="1327">
                  <c:v>13148.514851484804</c:v>
                </c:pt>
                <c:pt idx="1328">
                  <c:v>13158.415841583814</c:v>
                </c:pt>
                <c:pt idx="1329">
                  <c:v>13168.316831682823</c:v>
                </c:pt>
                <c:pt idx="1330">
                  <c:v>13178.217821781833</c:v>
                </c:pt>
                <c:pt idx="1331">
                  <c:v>13188.118811880842</c:v>
                </c:pt>
                <c:pt idx="1332">
                  <c:v>13198.019801979852</c:v>
                </c:pt>
                <c:pt idx="1333">
                  <c:v>13207.920792078861</c:v>
                </c:pt>
                <c:pt idx="1334">
                  <c:v>13217.821782177871</c:v>
                </c:pt>
                <c:pt idx="1335">
                  <c:v>13227.72277227688</c:v>
                </c:pt>
                <c:pt idx="1336">
                  <c:v>13237.62376237589</c:v>
                </c:pt>
                <c:pt idx="1337">
                  <c:v>13247.524752474899</c:v>
                </c:pt>
                <c:pt idx="1338">
                  <c:v>13257.425742573909</c:v>
                </c:pt>
                <c:pt idx="1339">
                  <c:v>13267.326732672918</c:v>
                </c:pt>
                <c:pt idx="1340">
                  <c:v>13277.227722771928</c:v>
                </c:pt>
                <c:pt idx="1341">
                  <c:v>13287.128712870937</c:v>
                </c:pt>
                <c:pt idx="1342">
                  <c:v>13297.029702969947</c:v>
                </c:pt>
                <c:pt idx="1343">
                  <c:v>13306.930693068956</c:v>
                </c:pt>
                <c:pt idx="1344">
                  <c:v>13316.831683167966</c:v>
                </c:pt>
                <c:pt idx="1345">
                  <c:v>13326.732673266975</c:v>
                </c:pt>
                <c:pt idx="1346">
                  <c:v>13336.633663365985</c:v>
                </c:pt>
                <c:pt idx="1347">
                  <c:v>13346.534653464994</c:v>
                </c:pt>
                <c:pt idx="1348">
                  <c:v>13356.435643564004</c:v>
                </c:pt>
                <c:pt idx="1349">
                  <c:v>13366.336633663013</c:v>
                </c:pt>
                <c:pt idx="1350">
                  <c:v>13376.237623762023</c:v>
                </c:pt>
                <c:pt idx="1351">
                  <c:v>13386.138613861032</c:v>
                </c:pt>
                <c:pt idx="1352">
                  <c:v>13396.039603960042</c:v>
                </c:pt>
                <c:pt idx="1353">
                  <c:v>13405.940594059051</c:v>
                </c:pt>
                <c:pt idx="1354">
                  <c:v>13415.841584158061</c:v>
                </c:pt>
                <c:pt idx="1355">
                  <c:v>13425.74257425707</c:v>
                </c:pt>
                <c:pt idx="1356">
                  <c:v>13435.64356435608</c:v>
                </c:pt>
                <c:pt idx="1357">
                  <c:v>13445.544554455089</c:v>
                </c:pt>
                <c:pt idx="1358">
                  <c:v>13455.445544554099</c:v>
                </c:pt>
                <c:pt idx="1359">
                  <c:v>13465.346534653108</c:v>
                </c:pt>
                <c:pt idx="1360">
                  <c:v>13475.247524752118</c:v>
                </c:pt>
                <c:pt idx="1361">
                  <c:v>13485.148514851127</c:v>
                </c:pt>
                <c:pt idx="1362">
                  <c:v>13495.049504950137</c:v>
                </c:pt>
                <c:pt idx="1363">
                  <c:v>13504.950495049146</c:v>
                </c:pt>
                <c:pt idx="1364">
                  <c:v>13514.851485148156</c:v>
                </c:pt>
                <c:pt idx="1365">
                  <c:v>13524.752475247165</c:v>
                </c:pt>
                <c:pt idx="1366">
                  <c:v>13534.653465346175</c:v>
                </c:pt>
                <c:pt idx="1367">
                  <c:v>13544.554455445184</c:v>
                </c:pt>
                <c:pt idx="1368">
                  <c:v>13554.455445544194</c:v>
                </c:pt>
                <c:pt idx="1369">
                  <c:v>13564.356435643203</c:v>
                </c:pt>
                <c:pt idx="1370">
                  <c:v>13574.257425742213</c:v>
                </c:pt>
                <c:pt idx="1371">
                  <c:v>13584.158415841222</c:v>
                </c:pt>
                <c:pt idx="1372">
                  <c:v>13594.059405940232</c:v>
                </c:pt>
                <c:pt idx="1373">
                  <c:v>13603.960396039241</c:v>
                </c:pt>
                <c:pt idx="1374">
                  <c:v>13613.861386138251</c:v>
                </c:pt>
                <c:pt idx="1375">
                  <c:v>13623.76237623726</c:v>
                </c:pt>
                <c:pt idx="1376">
                  <c:v>13633.66336633627</c:v>
                </c:pt>
                <c:pt idx="1377">
                  <c:v>13643.564356435279</c:v>
                </c:pt>
                <c:pt idx="1378">
                  <c:v>13653.465346534289</c:v>
                </c:pt>
                <c:pt idx="1379">
                  <c:v>13663.366336633298</c:v>
                </c:pt>
                <c:pt idx="1380">
                  <c:v>13673.267326732308</c:v>
                </c:pt>
                <c:pt idx="1381">
                  <c:v>13683.168316831317</c:v>
                </c:pt>
                <c:pt idx="1382">
                  <c:v>13693.069306930327</c:v>
                </c:pt>
                <c:pt idx="1383">
                  <c:v>13702.970297029337</c:v>
                </c:pt>
                <c:pt idx="1384">
                  <c:v>13712.871287128346</c:v>
                </c:pt>
                <c:pt idx="1385">
                  <c:v>13722.772277227356</c:v>
                </c:pt>
                <c:pt idx="1386">
                  <c:v>13732.673267326365</c:v>
                </c:pt>
                <c:pt idx="1387">
                  <c:v>13742.574257425375</c:v>
                </c:pt>
                <c:pt idx="1388">
                  <c:v>13752.475247524384</c:v>
                </c:pt>
                <c:pt idx="1389">
                  <c:v>13762.376237623394</c:v>
                </c:pt>
                <c:pt idx="1390">
                  <c:v>13772.277227722403</c:v>
                </c:pt>
                <c:pt idx="1391">
                  <c:v>13782.178217821413</c:v>
                </c:pt>
                <c:pt idx="1392">
                  <c:v>13792.079207920422</c:v>
                </c:pt>
                <c:pt idx="1393">
                  <c:v>13801.980198019432</c:v>
                </c:pt>
                <c:pt idx="1394">
                  <c:v>13811.881188118441</c:v>
                </c:pt>
                <c:pt idx="1395">
                  <c:v>13821.782178217451</c:v>
                </c:pt>
                <c:pt idx="1396">
                  <c:v>13831.68316831646</c:v>
                </c:pt>
                <c:pt idx="1397">
                  <c:v>13841.58415841547</c:v>
                </c:pt>
                <c:pt idx="1398">
                  <c:v>13851.485148514479</c:v>
                </c:pt>
                <c:pt idx="1399">
                  <c:v>13861.386138613489</c:v>
                </c:pt>
                <c:pt idx="1400">
                  <c:v>13871.287128712498</c:v>
                </c:pt>
                <c:pt idx="1401">
                  <c:v>13881.188118811508</c:v>
                </c:pt>
                <c:pt idx="1402">
                  <c:v>13891.089108910517</c:v>
                </c:pt>
                <c:pt idx="1403">
                  <c:v>13900.990099009527</c:v>
                </c:pt>
                <c:pt idx="1404">
                  <c:v>13910.891089108536</c:v>
                </c:pt>
                <c:pt idx="1405">
                  <c:v>13920.792079207546</c:v>
                </c:pt>
                <c:pt idx="1406">
                  <c:v>13930.693069306555</c:v>
                </c:pt>
                <c:pt idx="1407">
                  <c:v>13940.594059405565</c:v>
                </c:pt>
                <c:pt idx="1408">
                  <c:v>13950.495049504574</c:v>
                </c:pt>
                <c:pt idx="1409">
                  <c:v>13960.396039603584</c:v>
                </c:pt>
                <c:pt idx="1410">
                  <c:v>13970.297029702593</c:v>
                </c:pt>
                <c:pt idx="1411">
                  <c:v>13980.198019801603</c:v>
                </c:pt>
                <c:pt idx="1412">
                  <c:v>13990.099009900612</c:v>
                </c:pt>
                <c:pt idx="1413">
                  <c:v>13999.999999999622</c:v>
                </c:pt>
                <c:pt idx="1414">
                  <c:v>14009.900990098631</c:v>
                </c:pt>
                <c:pt idx="1415">
                  <c:v>14019.801980197641</c:v>
                </c:pt>
                <c:pt idx="1416">
                  <c:v>14029.70297029665</c:v>
                </c:pt>
                <c:pt idx="1417">
                  <c:v>14039.60396039566</c:v>
                </c:pt>
                <c:pt idx="1418">
                  <c:v>14049.504950494669</c:v>
                </c:pt>
                <c:pt idx="1419">
                  <c:v>14059.405940593679</c:v>
                </c:pt>
                <c:pt idx="1420">
                  <c:v>14069.306930692688</c:v>
                </c:pt>
                <c:pt idx="1421">
                  <c:v>14079.207920791698</c:v>
                </c:pt>
                <c:pt idx="1422">
                  <c:v>14089.108910890707</c:v>
                </c:pt>
                <c:pt idx="1423">
                  <c:v>14099.009900989717</c:v>
                </c:pt>
                <c:pt idx="1424">
                  <c:v>14108.910891088726</c:v>
                </c:pt>
                <c:pt idx="1425">
                  <c:v>14118.811881187736</c:v>
                </c:pt>
                <c:pt idx="1426">
                  <c:v>14128.712871286745</c:v>
                </c:pt>
                <c:pt idx="1427">
                  <c:v>14138.613861385755</c:v>
                </c:pt>
                <c:pt idx="1428">
                  <c:v>14148.514851484764</c:v>
                </c:pt>
                <c:pt idx="1429">
                  <c:v>14158.415841583774</c:v>
                </c:pt>
                <c:pt idx="1430">
                  <c:v>14168.316831682783</c:v>
                </c:pt>
                <c:pt idx="1431">
                  <c:v>14178.217821781793</c:v>
                </c:pt>
                <c:pt idx="1432">
                  <c:v>14188.118811880802</c:v>
                </c:pt>
                <c:pt idx="1433">
                  <c:v>14198.019801979812</c:v>
                </c:pt>
                <c:pt idx="1434">
                  <c:v>14207.920792078821</c:v>
                </c:pt>
                <c:pt idx="1435">
                  <c:v>14217.821782177831</c:v>
                </c:pt>
                <c:pt idx="1436">
                  <c:v>14227.72277227684</c:v>
                </c:pt>
                <c:pt idx="1437">
                  <c:v>14237.62376237585</c:v>
                </c:pt>
                <c:pt idx="1438">
                  <c:v>14247.524752474859</c:v>
                </c:pt>
                <c:pt idx="1439">
                  <c:v>14257.425742573869</c:v>
                </c:pt>
                <c:pt idx="1440">
                  <c:v>14267.326732672878</c:v>
                </c:pt>
                <c:pt idx="1441">
                  <c:v>14277.227722771888</c:v>
                </c:pt>
                <c:pt idx="1442">
                  <c:v>14287.128712870897</c:v>
                </c:pt>
                <c:pt idx="1443">
                  <c:v>14297.029702969907</c:v>
                </c:pt>
                <c:pt idx="1444">
                  <c:v>14306.930693068916</c:v>
                </c:pt>
                <c:pt idx="1445">
                  <c:v>14316.831683167926</c:v>
                </c:pt>
                <c:pt idx="1446">
                  <c:v>14326.732673266935</c:v>
                </c:pt>
                <c:pt idx="1447">
                  <c:v>14336.633663365945</c:v>
                </c:pt>
                <c:pt idx="1448">
                  <c:v>14346.534653464954</c:v>
                </c:pt>
                <c:pt idx="1449">
                  <c:v>14356.435643563964</c:v>
                </c:pt>
                <c:pt idx="1450">
                  <c:v>14366.336633662973</c:v>
                </c:pt>
                <c:pt idx="1451">
                  <c:v>14376.237623761983</c:v>
                </c:pt>
                <c:pt idx="1452">
                  <c:v>14386.138613860992</c:v>
                </c:pt>
                <c:pt idx="1453">
                  <c:v>14396.039603960002</c:v>
                </c:pt>
                <c:pt idx="1454">
                  <c:v>14405.940594059011</c:v>
                </c:pt>
                <c:pt idx="1455">
                  <c:v>14415.841584158021</c:v>
                </c:pt>
                <c:pt idx="1456">
                  <c:v>14425.74257425703</c:v>
                </c:pt>
                <c:pt idx="1457">
                  <c:v>14435.64356435604</c:v>
                </c:pt>
                <c:pt idx="1458">
                  <c:v>14445.544554455049</c:v>
                </c:pt>
                <c:pt idx="1459">
                  <c:v>14455.445544554059</c:v>
                </c:pt>
                <c:pt idx="1460">
                  <c:v>14465.346534653068</c:v>
                </c:pt>
                <c:pt idx="1461">
                  <c:v>14475.247524752078</c:v>
                </c:pt>
                <c:pt idx="1462">
                  <c:v>14485.148514851087</c:v>
                </c:pt>
                <c:pt idx="1463">
                  <c:v>14495.049504950097</c:v>
                </c:pt>
                <c:pt idx="1464">
                  <c:v>14504.950495049106</c:v>
                </c:pt>
                <c:pt idx="1465">
                  <c:v>14514.851485148116</c:v>
                </c:pt>
                <c:pt idx="1466">
                  <c:v>14524.752475247125</c:v>
                </c:pt>
                <c:pt idx="1467">
                  <c:v>14534.653465346135</c:v>
                </c:pt>
                <c:pt idx="1468">
                  <c:v>14544.554455445144</c:v>
                </c:pt>
                <c:pt idx="1469">
                  <c:v>14554.455445544154</c:v>
                </c:pt>
                <c:pt idx="1470">
                  <c:v>14564.356435643163</c:v>
                </c:pt>
                <c:pt idx="1471">
                  <c:v>14574.257425742173</c:v>
                </c:pt>
                <c:pt idx="1472">
                  <c:v>14584.158415841182</c:v>
                </c:pt>
                <c:pt idx="1473">
                  <c:v>14594.059405940192</c:v>
                </c:pt>
                <c:pt idx="1474">
                  <c:v>14603.960396039201</c:v>
                </c:pt>
                <c:pt idx="1475">
                  <c:v>14613.861386138211</c:v>
                </c:pt>
                <c:pt idx="1476">
                  <c:v>14623.76237623722</c:v>
                </c:pt>
                <c:pt idx="1477">
                  <c:v>14633.66336633623</c:v>
                </c:pt>
                <c:pt idx="1478">
                  <c:v>14643.564356435239</c:v>
                </c:pt>
                <c:pt idx="1479">
                  <c:v>14653.465346534249</c:v>
                </c:pt>
                <c:pt idx="1480">
                  <c:v>14663.366336633258</c:v>
                </c:pt>
                <c:pt idx="1481">
                  <c:v>14673.267326732268</c:v>
                </c:pt>
                <c:pt idx="1482">
                  <c:v>14683.168316831277</c:v>
                </c:pt>
                <c:pt idx="1483">
                  <c:v>14693.069306930287</c:v>
                </c:pt>
                <c:pt idx="1484">
                  <c:v>14702.970297029296</c:v>
                </c:pt>
                <c:pt idx="1485">
                  <c:v>14712.871287128306</c:v>
                </c:pt>
                <c:pt idx="1486">
                  <c:v>14722.772277227315</c:v>
                </c:pt>
                <c:pt idx="1487">
                  <c:v>14732.673267326325</c:v>
                </c:pt>
                <c:pt idx="1488">
                  <c:v>14742.574257425335</c:v>
                </c:pt>
                <c:pt idx="1489">
                  <c:v>14752.475247524344</c:v>
                </c:pt>
                <c:pt idx="1490">
                  <c:v>14762.376237623354</c:v>
                </c:pt>
                <c:pt idx="1491">
                  <c:v>14772.277227722363</c:v>
                </c:pt>
                <c:pt idx="1492">
                  <c:v>14782.178217821373</c:v>
                </c:pt>
                <c:pt idx="1493">
                  <c:v>14792.079207920382</c:v>
                </c:pt>
                <c:pt idx="1494">
                  <c:v>14801.980198019392</c:v>
                </c:pt>
                <c:pt idx="1495">
                  <c:v>14811.881188118401</c:v>
                </c:pt>
                <c:pt idx="1496">
                  <c:v>14821.782178217411</c:v>
                </c:pt>
                <c:pt idx="1497">
                  <c:v>14831.68316831642</c:v>
                </c:pt>
                <c:pt idx="1498">
                  <c:v>14841.58415841543</c:v>
                </c:pt>
                <c:pt idx="1499">
                  <c:v>14851.485148514439</c:v>
                </c:pt>
                <c:pt idx="1500">
                  <c:v>14861.386138613449</c:v>
                </c:pt>
                <c:pt idx="1501">
                  <c:v>14871.287128712458</c:v>
                </c:pt>
                <c:pt idx="1502">
                  <c:v>14881.188118811468</c:v>
                </c:pt>
                <c:pt idx="1503">
                  <c:v>14891.089108910477</c:v>
                </c:pt>
                <c:pt idx="1504">
                  <c:v>14900.990099009487</c:v>
                </c:pt>
                <c:pt idx="1505">
                  <c:v>14910.891089108496</c:v>
                </c:pt>
                <c:pt idx="1506">
                  <c:v>14920.792079207506</c:v>
                </c:pt>
                <c:pt idx="1507">
                  <c:v>14930.693069306515</c:v>
                </c:pt>
                <c:pt idx="1508">
                  <c:v>14940.594059405525</c:v>
                </c:pt>
                <c:pt idx="1509">
                  <c:v>14950.495049504534</c:v>
                </c:pt>
                <c:pt idx="1510">
                  <c:v>14960.396039603544</c:v>
                </c:pt>
                <c:pt idx="1511">
                  <c:v>14970.297029702553</c:v>
                </c:pt>
                <c:pt idx="1512">
                  <c:v>14980.198019801563</c:v>
                </c:pt>
                <c:pt idx="1513">
                  <c:v>14990.099009900572</c:v>
                </c:pt>
                <c:pt idx="1514">
                  <c:v>14999.999999999582</c:v>
                </c:pt>
              </c:numCache>
            </c:numRef>
          </c:xVal>
          <c:yVal>
            <c:numRef>
              <c:f>Wertereihen!$EU$1:$EU$3000</c:f>
              <c:numCache>
                <c:formatCode>General</c:formatCode>
                <c:ptCount val="3000"/>
              </c:numCache>
            </c:numRef>
          </c:yVal>
          <c:smooth val="0"/>
        </c:ser>
        <c:ser>
          <c:idx val="5"/>
          <c:order val="5"/>
          <c:spPr>
            <a:ln w="1270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Wertereihen!$EO$1:$EO$3000</c:f>
              <c:numCache>
                <c:formatCode>General</c:formatCode>
                <c:ptCount val="3000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  <c:pt idx="73">
                  <c:v>730</c:v>
                </c:pt>
                <c:pt idx="74">
                  <c:v>740</c:v>
                </c:pt>
                <c:pt idx="75">
                  <c:v>750</c:v>
                </c:pt>
                <c:pt idx="76">
                  <c:v>760</c:v>
                </c:pt>
                <c:pt idx="77">
                  <c:v>770</c:v>
                </c:pt>
                <c:pt idx="78">
                  <c:v>780</c:v>
                </c:pt>
                <c:pt idx="79">
                  <c:v>790</c:v>
                </c:pt>
                <c:pt idx="80">
                  <c:v>800</c:v>
                </c:pt>
                <c:pt idx="81">
                  <c:v>810</c:v>
                </c:pt>
                <c:pt idx="82">
                  <c:v>820</c:v>
                </c:pt>
                <c:pt idx="83">
                  <c:v>830</c:v>
                </c:pt>
                <c:pt idx="84">
                  <c:v>840</c:v>
                </c:pt>
                <c:pt idx="85">
                  <c:v>850</c:v>
                </c:pt>
                <c:pt idx="86">
                  <c:v>860</c:v>
                </c:pt>
                <c:pt idx="87">
                  <c:v>870</c:v>
                </c:pt>
                <c:pt idx="88">
                  <c:v>880</c:v>
                </c:pt>
                <c:pt idx="89">
                  <c:v>890</c:v>
                </c:pt>
                <c:pt idx="90">
                  <c:v>900</c:v>
                </c:pt>
                <c:pt idx="91">
                  <c:v>910</c:v>
                </c:pt>
                <c:pt idx="92">
                  <c:v>920</c:v>
                </c:pt>
                <c:pt idx="93">
                  <c:v>930</c:v>
                </c:pt>
                <c:pt idx="94">
                  <c:v>940</c:v>
                </c:pt>
                <c:pt idx="95">
                  <c:v>950</c:v>
                </c:pt>
                <c:pt idx="96">
                  <c:v>960</c:v>
                </c:pt>
                <c:pt idx="97">
                  <c:v>970</c:v>
                </c:pt>
                <c:pt idx="98">
                  <c:v>980</c:v>
                </c:pt>
                <c:pt idx="99">
                  <c:v>990</c:v>
                </c:pt>
                <c:pt idx="100">
                  <c:v>1000</c:v>
                </c:pt>
                <c:pt idx="101">
                  <c:v>1009.9009900990098</c:v>
                </c:pt>
                <c:pt idx="102">
                  <c:v>1019.8019801980197</c:v>
                </c:pt>
                <c:pt idx="103">
                  <c:v>1029.7029702970297</c:v>
                </c:pt>
                <c:pt idx="104">
                  <c:v>1039.6039603960396</c:v>
                </c:pt>
                <c:pt idx="105">
                  <c:v>1049.5049504950496</c:v>
                </c:pt>
                <c:pt idx="106">
                  <c:v>1059.4059405940595</c:v>
                </c:pt>
                <c:pt idx="107">
                  <c:v>1069.3069306930695</c:v>
                </c:pt>
                <c:pt idx="108">
                  <c:v>1079.2079207920794</c:v>
                </c:pt>
                <c:pt idx="109">
                  <c:v>1089.1089108910894</c:v>
                </c:pt>
                <c:pt idx="110">
                  <c:v>1099.0099009900994</c:v>
                </c:pt>
                <c:pt idx="111">
                  <c:v>1108.9108910891093</c:v>
                </c:pt>
                <c:pt idx="112">
                  <c:v>1118.8118811881193</c:v>
                </c:pt>
                <c:pt idx="113">
                  <c:v>1128.7128712871292</c:v>
                </c:pt>
                <c:pt idx="114">
                  <c:v>1138.6138613861392</c:v>
                </c:pt>
                <c:pt idx="115">
                  <c:v>1148.5148514851492</c:v>
                </c:pt>
                <c:pt idx="116">
                  <c:v>1158.4158415841591</c:v>
                </c:pt>
                <c:pt idx="117">
                  <c:v>1168.3168316831691</c:v>
                </c:pt>
                <c:pt idx="118">
                  <c:v>1178.217821782179</c:v>
                </c:pt>
                <c:pt idx="119">
                  <c:v>1188.118811881189</c:v>
                </c:pt>
                <c:pt idx="120">
                  <c:v>1198.019801980199</c:v>
                </c:pt>
                <c:pt idx="121">
                  <c:v>1207.9207920792089</c:v>
                </c:pt>
                <c:pt idx="122">
                  <c:v>1217.8217821782189</c:v>
                </c:pt>
                <c:pt idx="123">
                  <c:v>1227.7227722772288</c:v>
                </c:pt>
                <c:pt idx="124">
                  <c:v>1237.6237623762388</c:v>
                </c:pt>
                <c:pt idx="125">
                  <c:v>1247.5247524752488</c:v>
                </c:pt>
                <c:pt idx="126">
                  <c:v>1257.4257425742587</c:v>
                </c:pt>
                <c:pt idx="127">
                  <c:v>1267.3267326732687</c:v>
                </c:pt>
                <c:pt idx="128">
                  <c:v>1277.2277227722786</c:v>
                </c:pt>
                <c:pt idx="129">
                  <c:v>1287.1287128712886</c:v>
                </c:pt>
                <c:pt idx="130">
                  <c:v>1297.0297029702986</c:v>
                </c:pt>
                <c:pt idx="131">
                  <c:v>1306.9306930693085</c:v>
                </c:pt>
                <c:pt idx="132">
                  <c:v>1316.8316831683185</c:v>
                </c:pt>
                <c:pt idx="133">
                  <c:v>1326.7326732673284</c:v>
                </c:pt>
                <c:pt idx="134">
                  <c:v>1336.6336633663384</c:v>
                </c:pt>
                <c:pt idx="135">
                  <c:v>1346.5346534653484</c:v>
                </c:pt>
                <c:pt idx="136">
                  <c:v>1356.4356435643583</c:v>
                </c:pt>
                <c:pt idx="137">
                  <c:v>1366.3366336633683</c:v>
                </c:pt>
                <c:pt idx="138">
                  <c:v>1376.2376237623782</c:v>
                </c:pt>
                <c:pt idx="139">
                  <c:v>1386.1386138613882</c:v>
                </c:pt>
                <c:pt idx="140">
                  <c:v>1396.0396039603982</c:v>
                </c:pt>
                <c:pt idx="141">
                  <c:v>1405.9405940594081</c:v>
                </c:pt>
                <c:pt idx="142">
                  <c:v>1415.8415841584181</c:v>
                </c:pt>
                <c:pt idx="143">
                  <c:v>1425.742574257428</c:v>
                </c:pt>
                <c:pt idx="144">
                  <c:v>1435.643564356438</c:v>
                </c:pt>
                <c:pt idx="145">
                  <c:v>1445.544554455448</c:v>
                </c:pt>
                <c:pt idx="146">
                  <c:v>1455.4455445544579</c:v>
                </c:pt>
                <c:pt idx="147">
                  <c:v>1465.3465346534679</c:v>
                </c:pt>
                <c:pt idx="148">
                  <c:v>1475.2475247524778</c:v>
                </c:pt>
                <c:pt idx="149">
                  <c:v>1485.1485148514878</c:v>
                </c:pt>
                <c:pt idx="150">
                  <c:v>1495.0495049504977</c:v>
                </c:pt>
                <c:pt idx="151">
                  <c:v>1504.9504950495077</c:v>
                </c:pt>
                <c:pt idx="152">
                  <c:v>1514.8514851485177</c:v>
                </c:pt>
                <c:pt idx="153">
                  <c:v>1524.7524752475276</c:v>
                </c:pt>
                <c:pt idx="154">
                  <c:v>1534.6534653465376</c:v>
                </c:pt>
                <c:pt idx="155">
                  <c:v>1544.5544554455475</c:v>
                </c:pt>
                <c:pt idx="156">
                  <c:v>1554.4554455445575</c:v>
                </c:pt>
                <c:pt idx="157">
                  <c:v>1564.3564356435675</c:v>
                </c:pt>
                <c:pt idx="158">
                  <c:v>1574.2574257425774</c:v>
                </c:pt>
                <c:pt idx="159">
                  <c:v>1584.1584158415874</c:v>
                </c:pt>
                <c:pt idx="160">
                  <c:v>1594.0594059405973</c:v>
                </c:pt>
                <c:pt idx="161">
                  <c:v>1603.9603960396073</c:v>
                </c:pt>
                <c:pt idx="162">
                  <c:v>1613.8613861386173</c:v>
                </c:pt>
                <c:pt idx="163">
                  <c:v>1623.7623762376272</c:v>
                </c:pt>
                <c:pt idx="164">
                  <c:v>1633.6633663366372</c:v>
                </c:pt>
                <c:pt idx="165">
                  <c:v>1643.5643564356471</c:v>
                </c:pt>
                <c:pt idx="166">
                  <c:v>1653.4653465346571</c:v>
                </c:pt>
                <c:pt idx="167">
                  <c:v>1663.3663366336671</c:v>
                </c:pt>
                <c:pt idx="168">
                  <c:v>1673.267326732677</c:v>
                </c:pt>
                <c:pt idx="169">
                  <c:v>1683.168316831687</c:v>
                </c:pt>
                <c:pt idx="170">
                  <c:v>1693.0693069306969</c:v>
                </c:pt>
                <c:pt idx="171">
                  <c:v>1702.9702970297069</c:v>
                </c:pt>
                <c:pt idx="172">
                  <c:v>1712.8712871287169</c:v>
                </c:pt>
                <c:pt idx="173">
                  <c:v>1722.7722772277268</c:v>
                </c:pt>
                <c:pt idx="174">
                  <c:v>1732.6732673267368</c:v>
                </c:pt>
                <c:pt idx="175">
                  <c:v>1742.5742574257467</c:v>
                </c:pt>
                <c:pt idx="176">
                  <c:v>1752.4752475247567</c:v>
                </c:pt>
                <c:pt idx="177">
                  <c:v>1762.3762376237667</c:v>
                </c:pt>
                <c:pt idx="178">
                  <c:v>1772.2772277227766</c:v>
                </c:pt>
                <c:pt idx="179">
                  <c:v>1782.1782178217866</c:v>
                </c:pt>
                <c:pt idx="180">
                  <c:v>1792.0792079207965</c:v>
                </c:pt>
                <c:pt idx="181">
                  <c:v>1801.9801980198065</c:v>
                </c:pt>
                <c:pt idx="182">
                  <c:v>1811.8811881188165</c:v>
                </c:pt>
                <c:pt idx="183">
                  <c:v>1821.7821782178264</c:v>
                </c:pt>
                <c:pt idx="184">
                  <c:v>1831.6831683168364</c:v>
                </c:pt>
                <c:pt idx="185">
                  <c:v>1841.5841584158463</c:v>
                </c:pt>
                <c:pt idx="186">
                  <c:v>1851.4851485148563</c:v>
                </c:pt>
                <c:pt idx="187">
                  <c:v>1861.3861386138663</c:v>
                </c:pt>
                <c:pt idx="188">
                  <c:v>1871.2871287128762</c:v>
                </c:pt>
                <c:pt idx="189">
                  <c:v>1881.1881188118862</c:v>
                </c:pt>
                <c:pt idx="190">
                  <c:v>1891.0891089108961</c:v>
                </c:pt>
                <c:pt idx="191">
                  <c:v>1900.9900990099061</c:v>
                </c:pt>
                <c:pt idx="192">
                  <c:v>1910.891089108916</c:v>
                </c:pt>
                <c:pt idx="193">
                  <c:v>1920.792079207926</c:v>
                </c:pt>
                <c:pt idx="194">
                  <c:v>1930.693069306936</c:v>
                </c:pt>
                <c:pt idx="195">
                  <c:v>1940.5940594059459</c:v>
                </c:pt>
                <c:pt idx="196">
                  <c:v>1950.4950495049559</c:v>
                </c:pt>
                <c:pt idx="197">
                  <c:v>1960.3960396039658</c:v>
                </c:pt>
                <c:pt idx="198">
                  <c:v>1970.2970297029758</c:v>
                </c:pt>
                <c:pt idx="199">
                  <c:v>1980.1980198019858</c:v>
                </c:pt>
                <c:pt idx="200">
                  <c:v>1990.0990099009957</c:v>
                </c:pt>
                <c:pt idx="201">
                  <c:v>2000.0000000000057</c:v>
                </c:pt>
                <c:pt idx="202">
                  <c:v>2009.9009900990156</c:v>
                </c:pt>
                <c:pt idx="203">
                  <c:v>2019.8019801980256</c:v>
                </c:pt>
                <c:pt idx="204">
                  <c:v>2029.7029702970356</c:v>
                </c:pt>
                <c:pt idx="205">
                  <c:v>2039.6039603960455</c:v>
                </c:pt>
                <c:pt idx="206">
                  <c:v>2049.5049504950553</c:v>
                </c:pt>
                <c:pt idx="207">
                  <c:v>2059.4059405940652</c:v>
                </c:pt>
                <c:pt idx="208">
                  <c:v>2069.3069306930752</c:v>
                </c:pt>
                <c:pt idx="209">
                  <c:v>2079.2079207920851</c:v>
                </c:pt>
                <c:pt idx="210">
                  <c:v>2089.1089108910951</c:v>
                </c:pt>
                <c:pt idx="211">
                  <c:v>2099.0099009901051</c:v>
                </c:pt>
                <c:pt idx="212">
                  <c:v>2108.910891089115</c:v>
                </c:pt>
                <c:pt idx="213">
                  <c:v>2118.811881188125</c:v>
                </c:pt>
                <c:pt idx="214">
                  <c:v>2128.7128712871349</c:v>
                </c:pt>
                <c:pt idx="215">
                  <c:v>2138.6138613861449</c:v>
                </c:pt>
                <c:pt idx="216">
                  <c:v>2148.5148514851548</c:v>
                </c:pt>
                <c:pt idx="217">
                  <c:v>2158.4158415841648</c:v>
                </c:pt>
                <c:pt idx="218">
                  <c:v>2168.3168316831748</c:v>
                </c:pt>
                <c:pt idx="219">
                  <c:v>2178.2178217821847</c:v>
                </c:pt>
                <c:pt idx="220">
                  <c:v>2188.1188118811947</c:v>
                </c:pt>
                <c:pt idx="221">
                  <c:v>2198.0198019802046</c:v>
                </c:pt>
                <c:pt idx="222">
                  <c:v>2207.9207920792146</c:v>
                </c:pt>
                <c:pt idx="223">
                  <c:v>2217.8217821782246</c:v>
                </c:pt>
                <c:pt idx="224">
                  <c:v>2227.7227722772345</c:v>
                </c:pt>
                <c:pt idx="225">
                  <c:v>2237.6237623762445</c:v>
                </c:pt>
                <c:pt idx="226">
                  <c:v>2247.5247524752544</c:v>
                </c:pt>
                <c:pt idx="227">
                  <c:v>2257.4257425742644</c:v>
                </c:pt>
                <c:pt idx="228">
                  <c:v>2267.3267326732744</c:v>
                </c:pt>
                <c:pt idx="229">
                  <c:v>2277.2277227722843</c:v>
                </c:pt>
                <c:pt idx="230">
                  <c:v>2287.1287128712943</c:v>
                </c:pt>
                <c:pt idx="231">
                  <c:v>2297.0297029703042</c:v>
                </c:pt>
                <c:pt idx="232">
                  <c:v>2306.9306930693142</c:v>
                </c:pt>
                <c:pt idx="233">
                  <c:v>2316.8316831683242</c:v>
                </c:pt>
                <c:pt idx="234">
                  <c:v>2326.7326732673341</c:v>
                </c:pt>
                <c:pt idx="235">
                  <c:v>2336.6336633663441</c:v>
                </c:pt>
                <c:pt idx="236">
                  <c:v>2346.534653465354</c:v>
                </c:pt>
                <c:pt idx="237">
                  <c:v>2356.435643564364</c:v>
                </c:pt>
                <c:pt idx="238">
                  <c:v>2366.336633663374</c:v>
                </c:pt>
                <c:pt idx="239">
                  <c:v>2376.2376237623839</c:v>
                </c:pt>
                <c:pt idx="240">
                  <c:v>2386.1386138613939</c:v>
                </c:pt>
                <c:pt idx="241">
                  <c:v>2396.0396039604038</c:v>
                </c:pt>
                <c:pt idx="242">
                  <c:v>2405.9405940594138</c:v>
                </c:pt>
                <c:pt idx="243">
                  <c:v>2415.8415841584238</c:v>
                </c:pt>
                <c:pt idx="244">
                  <c:v>2425.7425742574337</c:v>
                </c:pt>
                <c:pt idx="245">
                  <c:v>2435.6435643564437</c:v>
                </c:pt>
                <c:pt idx="246">
                  <c:v>2445.5445544554536</c:v>
                </c:pt>
                <c:pt idx="247">
                  <c:v>2455.4455445544636</c:v>
                </c:pt>
                <c:pt idx="248">
                  <c:v>2465.3465346534736</c:v>
                </c:pt>
                <c:pt idx="249">
                  <c:v>2475.2475247524835</c:v>
                </c:pt>
                <c:pt idx="250">
                  <c:v>2485.1485148514935</c:v>
                </c:pt>
                <c:pt idx="251">
                  <c:v>2495.0495049505034</c:v>
                </c:pt>
                <c:pt idx="252">
                  <c:v>2504.9504950495134</c:v>
                </c:pt>
                <c:pt idx="253">
                  <c:v>2514.8514851485234</c:v>
                </c:pt>
                <c:pt idx="254">
                  <c:v>2524.7524752475333</c:v>
                </c:pt>
                <c:pt idx="255">
                  <c:v>2534.6534653465433</c:v>
                </c:pt>
                <c:pt idx="256">
                  <c:v>2544.5544554455532</c:v>
                </c:pt>
                <c:pt idx="257">
                  <c:v>2554.4554455445632</c:v>
                </c:pt>
                <c:pt idx="258">
                  <c:v>2564.3564356435731</c:v>
                </c:pt>
                <c:pt idx="259">
                  <c:v>2574.2574257425831</c:v>
                </c:pt>
                <c:pt idx="260">
                  <c:v>2584.1584158415931</c:v>
                </c:pt>
                <c:pt idx="261">
                  <c:v>2594.059405940603</c:v>
                </c:pt>
                <c:pt idx="262">
                  <c:v>2603.960396039613</c:v>
                </c:pt>
                <c:pt idx="263">
                  <c:v>2613.8613861386229</c:v>
                </c:pt>
                <c:pt idx="264">
                  <c:v>2623.7623762376329</c:v>
                </c:pt>
                <c:pt idx="265">
                  <c:v>2633.6633663366429</c:v>
                </c:pt>
                <c:pt idx="266">
                  <c:v>2643.5643564356528</c:v>
                </c:pt>
                <c:pt idx="267">
                  <c:v>2653.4653465346628</c:v>
                </c:pt>
                <c:pt idx="268">
                  <c:v>2663.3663366336727</c:v>
                </c:pt>
                <c:pt idx="269">
                  <c:v>2673.2673267326827</c:v>
                </c:pt>
                <c:pt idx="270">
                  <c:v>2683.1683168316927</c:v>
                </c:pt>
                <c:pt idx="271">
                  <c:v>2693.0693069307026</c:v>
                </c:pt>
                <c:pt idx="272">
                  <c:v>2702.9702970297126</c:v>
                </c:pt>
                <c:pt idx="273">
                  <c:v>2712.8712871287225</c:v>
                </c:pt>
                <c:pt idx="274">
                  <c:v>2722.7722772277325</c:v>
                </c:pt>
                <c:pt idx="275">
                  <c:v>2732.6732673267425</c:v>
                </c:pt>
                <c:pt idx="276">
                  <c:v>2742.5742574257524</c:v>
                </c:pt>
                <c:pt idx="277">
                  <c:v>2752.4752475247624</c:v>
                </c:pt>
                <c:pt idx="278">
                  <c:v>2762.3762376237723</c:v>
                </c:pt>
                <c:pt idx="279">
                  <c:v>2772.2772277227823</c:v>
                </c:pt>
                <c:pt idx="280">
                  <c:v>2782.1782178217923</c:v>
                </c:pt>
                <c:pt idx="281">
                  <c:v>2792.0792079208022</c:v>
                </c:pt>
                <c:pt idx="282">
                  <c:v>2801.9801980198122</c:v>
                </c:pt>
                <c:pt idx="283">
                  <c:v>2811.8811881188221</c:v>
                </c:pt>
                <c:pt idx="284">
                  <c:v>2821.7821782178321</c:v>
                </c:pt>
                <c:pt idx="285">
                  <c:v>2831.6831683168421</c:v>
                </c:pt>
                <c:pt idx="286">
                  <c:v>2841.584158415852</c:v>
                </c:pt>
                <c:pt idx="287">
                  <c:v>2851.485148514862</c:v>
                </c:pt>
                <c:pt idx="288">
                  <c:v>2861.3861386138719</c:v>
                </c:pt>
                <c:pt idx="289">
                  <c:v>2871.2871287128819</c:v>
                </c:pt>
                <c:pt idx="290">
                  <c:v>2881.1881188118919</c:v>
                </c:pt>
                <c:pt idx="291">
                  <c:v>2891.0891089109018</c:v>
                </c:pt>
                <c:pt idx="292">
                  <c:v>2900.9900990099118</c:v>
                </c:pt>
                <c:pt idx="293">
                  <c:v>2910.8910891089217</c:v>
                </c:pt>
                <c:pt idx="294">
                  <c:v>2920.7920792079317</c:v>
                </c:pt>
                <c:pt idx="295">
                  <c:v>2930.6930693069417</c:v>
                </c:pt>
                <c:pt idx="296">
                  <c:v>2940.5940594059516</c:v>
                </c:pt>
                <c:pt idx="297">
                  <c:v>2950.4950495049616</c:v>
                </c:pt>
                <c:pt idx="298">
                  <c:v>2960.3960396039715</c:v>
                </c:pt>
                <c:pt idx="299">
                  <c:v>2970.2970297029815</c:v>
                </c:pt>
                <c:pt idx="300">
                  <c:v>2980.1980198019914</c:v>
                </c:pt>
                <c:pt idx="301">
                  <c:v>2990.0990099010014</c:v>
                </c:pt>
                <c:pt idx="302">
                  <c:v>3000.0000000000114</c:v>
                </c:pt>
                <c:pt idx="303">
                  <c:v>3009.9009900990213</c:v>
                </c:pt>
                <c:pt idx="304">
                  <c:v>3019.8019801980313</c:v>
                </c:pt>
                <c:pt idx="305">
                  <c:v>3029.7029702970412</c:v>
                </c:pt>
                <c:pt idx="306">
                  <c:v>3039.6039603960512</c:v>
                </c:pt>
                <c:pt idx="307">
                  <c:v>3049.5049504950612</c:v>
                </c:pt>
                <c:pt idx="308">
                  <c:v>3059.4059405940711</c:v>
                </c:pt>
                <c:pt idx="309">
                  <c:v>3069.3069306930811</c:v>
                </c:pt>
                <c:pt idx="310">
                  <c:v>3079.207920792091</c:v>
                </c:pt>
                <c:pt idx="311">
                  <c:v>3089.108910891101</c:v>
                </c:pt>
                <c:pt idx="312">
                  <c:v>3099.009900990111</c:v>
                </c:pt>
                <c:pt idx="313">
                  <c:v>3108.9108910891209</c:v>
                </c:pt>
                <c:pt idx="314">
                  <c:v>3118.8118811881309</c:v>
                </c:pt>
                <c:pt idx="315">
                  <c:v>3128.7128712871408</c:v>
                </c:pt>
                <c:pt idx="316">
                  <c:v>3138.6138613861508</c:v>
                </c:pt>
                <c:pt idx="317">
                  <c:v>3148.5148514851608</c:v>
                </c:pt>
                <c:pt idx="318">
                  <c:v>3158.4158415841707</c:v>
                </c:pt>
                <c:pt idx="319">
                  <c:v>3168.3168316831807</c:v>
                </c:pt>
                <c:pt idx="320">
                  <c:v>3178.2178217821906</c:v>
                </c:pt>
                <c:pt idx="321">
                  <c:v>3188.1188118812006</c:v>
                </c:pt>
                <c:pt idx="322">
                  <c:v>3198.0198019802106</c:v>
                </c:pt>
                <c:pt idx="323">
                  <c:v>3207.9207920792205</c:v>
                </c:pt>
                <c:pt idx="324">
                  <c:v>3217.8217821782305</c:v>
                </c:pt>
                <c:pt idx="325">
                  <c:v>3227.7227722772404</c:v>
                </c:pt>
                <c:pt idx="326">
                  <c:v>3237.6237623762504</c:v>
                </c:pt>
                <c:pt idx="327">
                  <c:v>3247.5247524752604</c:v>
                </c:pt>
                <c:pt idx="328">
                  <c:v>3257.4257425742703</c:v>
                </c:pt>
                <c:pt idx="329">
                  <c:v>3267.3267326732803</c:v>
                </c:pt>
                <c:pt idx="330">
                  <c:v>3277.2277227722902</c:v>
                </c:pt>
                <c:pt idx="331">
                  <c:v>3287.1287128713002</c:v>
                </c:pt>
                <c:pt idx="332">
                  <c:v>3297.0297029703102</c:v>
                </c:pt>
                <c:pt idx="333">
                  <c:v>3306.9306930693201</c:v>
                </c:pt>
                <c:pt idx="334">
                  <c:v>3316.8316831683301</c:v>
                </c:pt>
                <c:pt idx="335">
                  <c:v>3326.73267326734</c:v>
                </c:pt>
                <c:pt idx="336">
                  <c:v>3336.63366336635</c:v>
                </c:pt>
                <c:pt idx="337">
                  <c:v>3346.53465346536</c:v>
                </c:pt>
                <c:pt idx="338">
                  <c:v>3356.4356435643699</c:v>
                </c:pt>
                <c:pt idx="339">
                  <c:v>3366.3366336633799</c:v>
                </c:pt>
                <c:pt idx="340">
                  <c:v>3376.2376237623898</c:v>
                </c:pt>
                <c:pt idx="341">
                  <c:v>3386.1386138613998</c:v>
                </c:pt>
                <c:pt idx="342">
                  <c:v>3396.0396039604097</c:v>
                </c:pt>
                <c:pt idx="343">
                  <c:v>3405.9405940594197</c:v>
                </c:pt>
                <c:pt idx="344">
                  <c:v>3415.8415841584297</c:v>
                </c:pt>
                <c:pt idx="345">
                  <c:v>3425.7425742574396</c:v>
                </c:pt>
                <c:pt idx="346">
                  <c:v>3435.6435643564496</c:v>
                </c:pt>
                <c:pt idx="347">
                  <c:v>3445.5445544554595</c:v>
                </c:pt>
                <c:pt idx="348">
                  <c:v>3455.4455445544695</c:v>
                </c:pt>
                <c:pt idx="349">
                  <c:v>3465.3465346534795</c:v>
                </c:pt>
                <c:pt idx="350">
                  <c:v>3475.2475247524894</c:v>
                </c:pt>
                <c:pt idx="351">
                  <c:v>3485.1485148514994</c:v>
                </c:pt>
                <c:pt idx="352">
                  <c:v>3495.0495049505093</c:v>
                </c:pt>
                <c:pt idx="353">
                  <c:v>3504.9504950495193</c:v>
                </c:pt>
                <c:pt idx="354">
                  <c:v>3514.8514851485293</c:v>
                </c:pt>
                <c:pt idx="355">
                  <c:v>3524.7524752475392</c:v>
                </c:pt>
                <c:pt idx="356">
                  <c:v>3534.6534653465492</c:v>
                </c:pt>
                <c:pt idx="357">
                  <c:v>3544.5544554455591</c:v>
                </c:pt>
                <c:pt idx="358">
                  <c:v>3554.4554455445691</c:v>
                </c:pt>
                <c:pt idx="359">
                  <c:v>3564.3564356435791</c:v>
                </c:pt>
                <c:pt idx="360">
                  <c:v>3574.257425742589</c:v>
                </c:pt>
                <c:pt idx="361">
                  <c:v>3584.158415841599</c:v>
                </c:pt>
                <c:pt idx="362">
                  <c:v>3594.0594059406089</c:v>
                </c:pt>
                <c:pt idx="363">
                  <c:v>3603.9603960396189</c:v>
                </c:pt>
                <c:pt idx="364">
                  <c:v>3613.8613861386289</c:v>
                </c:pt>
                <c:pt idx="365">
                  <c:v>3623.7623762376388</c:v>
                </c:pt>
                <c:pt idx="366">
                  <c:v>3633.6633663366488</c:v>
                </c:pt>
                <c:pt idx="367">
                  <c:v>3643.5643564356587</c:v>
                </c:pt>
                <c:pt idx="368">
                  <c:v>3653.4653465346687</c:v>
                </c:pt>
                <c:pt idx="369">
                  <c:v>3663.3663366336787</c:v>
                </c:pt>
                <c:pt idx="370">
                  <c:v>3673.2673267326886</c:v>
                </c:pt>
                <c:pt idx="371">
                  <c:v>3683.1683168316986</c:v>
                </c:pt>
                <c:pt idx="372">
                  <c:v>3693.0693069307085</c:v>
                </c:pt>
                <c:pt idx="373">
                  <c:v>3702.9702970297185</c:v>
                </c:pt>
                <c:pt idx="374">
                  <c:v>3712.8712871287285</c:v>
                </c:pt>
                <c:pt idx="375">
                  <c:v>3722.7722772277384</c:v>
                </c:pt>
                <c:pt idx="376">
                  <c:v>3732.6732673267484</c:v>
                </c:pt>
                <c:pt idx="377">
                  <c:v>3742.5742574257583</c:v>
                </c:pt>
                <c:pt idx="378">
                  <c:v>3752.4752475247683</c:v>
                </c:pt>
                <c:pt idx="379">
                  <c:v>3762.3762376237783</c:v>
                </c:pt>
                <c:pt idx="380">
                  <c:v>3772.2772277227882</c:v>
                </c:pt>
                <c:pt idx="381">
                  <c:v>3782.1782178217982</c:v>
                </c:pt>
                <c:pt idx="382">
                  <c:v>3792.0792079208081</c:v>
                </c:pt>
                <c:pt idx="383">
                  <c:v>3801.9801980198181</c:v>
                </c:pt>
                <c:pt idx="384">
                  <c:v>3811.881188118828</c:v>
                </c:pt>
                <c:pt idx="385">
                  <c:v>3821.782178217838</c:v>
                </c:pt>
                <c:pt idx="386">
                  <c:v>3831.683168316848</c:v>
                </c:pt>
                <c:pt idx="387">
                  <c:v>3841.5841584158579</c:v>
                </c:pt>
                <c:pt idx="388">
                  <c:v>3851.4851485148679</c:v>
                </c:pt>
                <c:pt idx="389">
                  <c:v>3861.3861386138778</c:v>
                </c:pt>
                <c:pt idx="390">
                  <c:v>3871.2871287128878</c:v>
                </c:pt>
                <c:pt idx="391">
                  <c:v>3881.1881188118978</c:v>
                </c:pt>
                <c:pt idx="392">
                  <c:v>3891.0891089109077</c:v>
                </c:pt>
                <c:pt idx="393">
                  <c:v>3900.9900990099177</c:v>
                </c:pt>
                <c:pt idx="394">
                  <c:v>3910.8910891089276</c:v>
                </c:pt>
                <c:pt idx="395">
                  <c:v>3920.7920792079376</c:v>
                </c:pt>
                <c:pt idx="396">
                  <c:v>3930.6930693069476</c:v>
                </c:pt>
                <c:pt idx="397">
                  <c:v>3940.5940594059575</c:v>
                </c:pt>
                <c:pt idx="398">
                  <c:v>3950.4950495049675</c:v>
                </c:pt>
                <c:pt idx="399">
                  <c:v>3960.3960396039774</c:v>
                </c:pt>
                <c:pt idx="400">
                  <c:v>3970.2970297029874</c:v>
                </c:pt>
                <c:pt idx="401">
                  <c:v>3980.1980198019974</c:v>
                </c:pt>
                <c:pt idx="402">
                  <c:v>3990.0990099010073</c:v>
                </c:pt>
                <c:pt idx="403">
                  <c:v>4000.0000000000173</c:v>
                </c:pt>
                <c:pt idx="404">
                  <c:v>4009.9009900990272</c:v>
                </c:pt>
                <c:pt idx="405">
                  <c:v>4019.8019801980372</c:v>
                </c:pt>
                <c:pt idx="406">
                  <c:v>4029.7029702970472</c:v>
                </c:pt>
                <c:pt idx="407">
                  <c:v>4039.6039603960571</c:v>
                </c:pt>
                <c:pt idx="408">
                  <c:v>4049.5049504950671</c:v>
                </c:pt>
                <c:pt idx="409">
                  <c:v>4059.405940594077</c:v>
                </c:pt>
                <c:pt idx="410">
                  <c:v>4069.306930693087</c:v>
                </c:pt>
                <c:pt idx="411">
                  <c:v>4079.207920792097</c:v>
                </c:pt>
                <c:pt idx="412">
                  <c:v>4089.1089108911069</c:v>
                </c:pt>
                <c:pt idx="413">
                  <c:v>4099.0099009901169</c:v>
                </c:pt>
                <c:pt idx="414">
                  <c:v>4108.9108910891264</c:v>
                </c:pt>
                <c:pt idx="415">
                  <c:v>4118.8118811881359</c:v>
                </c:pt>
                <c:pt idx="416">
                  <c:v>4128.7128712871454</c:v>
                </c:pt>
                <c:pt idx="417">
                  <c:v>4138.6138613861549</c:v>
                </c:pt>
                <c:pt idx="418">
                  <c:v>4148.5148514851644</c:v>
                </c:pt>
                <c:pt idx="419">
                  <c:v>4158.4158415841739</c:v>
                </c:pt>
                <c:pt idx="420">
                  <c:v>4168.3168316831834</c:v>
                </c:pt>
                <c:pt idx="421">
                  <c:v>4178.2178217821929</c:v>
                </c:pt>
                <c:pt idx="422">
                  <c:v>4188.1188118812024</c:v>
                </c:pt>
                <c:pt idx="423">
                  <c:v>4198.0198019802119</c:v>
                </c:pt>
                <c:pt idx="424">
                  <c:v>4207.9207920792214</c:v>
                </c:pt>
                <c:pt idx="425">
                  <c:v>4217.8217821782309</c:v>
                </c:pt>
                <c:pt idx="426">
                  <c:v>4227.7227722772404</c:v>
                </c:pt>
                <c:pt idx="427">
                  <c:v>4237.6237623762499</c:v>
                </c:pt>
                <c:pt idx="428">
                  <c:v>4247.5247524752594</c:v>
                </c:pt>
                <c:pt idx="429">
                  <c:v>4257.425742574269</c:v>
                </c:pt>
                <c:pt idx="430">
                  <c:v>4267.3267326732785</c:v>
                </c:pt>
                <c:pt idx="431">
                  <c:v>4277.227722772288</c:v>
                </c:pt>
                <c:pt idx="432">
                  <c:v>4287.1287128712975</c:v>
                </c:pt>
                <c:pt idx="433">
                  <c:v>4297.029702970307</c:v>
                </c:pt>
                <c:pt idx="434">
                  <c:v>4306.9306930693165</c:v>
                </c:pt>
                <c:pt idx="435">
                  <c:v>4316.831683168326</c:v>
                </c:pt>
                <c:pt idx="436">
                  <c:v>4326.7326732673355</c:v>
                </c:pt>
                <c:pt idx="437">
                  <c:v>4336.633663366345</c:v>
                </c:pt>
                <c:pt idx="438">
                  <c:v>4346.5346534653545</c:v>
                </c:pt>
                <c:pt idx="439">
                  <c:v>4356.435643564364</c:v>
                </c:pt>
                <c:pt idx="440">
                  <c:v>4366.3366336633735</c:v>
                </c:pt>
                <c:pt idx="441">
                  <c:v>4376.237623762383</c:v>
                </c:pt>
                <c:pt idx="442">
                  <c:v>4386.1386138613925</c:v>
                </c:pt>
                <c:pt idx="443">
                  <c:v>4396.039603960402</c:v>
                </c:pt>
                <c:pt idx="444">
                  <c:v>4405.9405940594115</c:v>
                </c:pt>
                <c:pt idx="445">
                  <c:v>4415.841584158421</c:v>
                </c:pt>
                <c:pt idx="446">
                  <c:v>4425.7425742574305</c:v>
                </c:pt>
                <c:pt idx="447">
                  <c:v>4435.64356435644</c:v>
                </c:pt>
                <c:pt idx="448">
                  <c:v>4445.5445544554495</c:v>
                </c:pt>
                <c:pt idx="449">
                  <c:v>4455.445544554459</c:v>
                </c:pt>
                <c:pt idx="450">
                  <c:v>4465.3465346534686</c:v>
                </c:pt>
                <c:pt idx="451">
                  <c:v>4475.2475247524781</c:v>
                </c:pt>
                <c:pt idx="452">
                  <c:v>4485.1485148514876</c:v>
                </c:pt>
                <c:pt idx="453">
                  <c:v>4495.0495049504971</c:v>
                </c:pt>
                <c:pt idx="454">
                  <c:v>4504.9504950495066</c:v>
                </c:pt>
                <c:pt idx="455">
                  <c:v>4514.8514851485161</c:v>
                </c:pt>
                <c:pt idx="456">
                  <c:v>4524.7524752475256</c:v>
                </c:pt>
                <c:pt idx="457">
                  <c:v>4534.6534653465351</c:v>
                </c:pt>
                <c:pt idx="458">
                  <c:v>4544.5544554455446</c:v>
                </c:pt>
                <c:pt idx="459">
                  <c:v>4554.4554455445541</c:v>
                </c:pt>
                <c:pt idx="460">
                  <c:v>4564.3564356435636</c:v>
                </c:pt>
                <c:pt idx="461">
                  <c:v>4574.2574257425731</c:v>
                </c:pt>
                <c:pt idx="462">
                  <c:v>4584.1584158415826</c:v>
                </c:pt>
                <c:pt idx="463">
                  <c:v>4594.0594059405921</c:v>
                </c:pt>
                <c:pt idx="464">
                  <c:v>4603.9603960396016</c:v>
                </c:pt>
                <c:pt idx="465">
                  <c:v>4613.8613861386111</c:v>
                </c:pt>
                <c:pt idx="466">
                  <c:v>4623.7623762376206</c:v>
                </c:pt>
                <c:pt idx="467">
                  <c:v>4633.6633663366301</c:v>
                </c:pt>
                <c:pt idx="468">
                  <c:v>4643.5643564356396</c:v>
                </c:pt>
                <c:pt idx="469">
                  <c:v>4653.4653465346491</c:v>
                </c:pt>
                <c:pt idx="470">
                  <c:v>4663.3663366336586</c:v>
                </c:pt>
                <c:pt idx="471">
                  <c:v>4673.2673267326682</c:v>
                </c:pt>
                <c:pt idx="472">
                  <c:v>4683.1683168316777</c:v>
                </c:pt>
                <c:pt idx="473">
                  <c:v>4693.0693069306872</c:v>
                </c:pt>
                <c:pt idx="474">
                  <c:v>4702.9702970296967</c:v>
                </c:pt>
                <c:pt idx="475">
                  <c:v>4712.8712871287062</c:v>
                </c:pt>
                <c:pt idx="476">
                  <c:v>4722.7722772277157</c:v>
                </c:pt>
                <c:pt idx="477">
                  <c:v>4732.6732673267252</c:v>
                </c:pt>
                <c:pt idx="478">
                  <c:v>4742.5742574257347</c:v>
                </c:pt>
                <c:pt idx="479">
                  <c:v>4752.4752475247442</c:v>
                </c:pt>
                <c:pt idx="480">
                  <c:v>4762.3762376237537</c:v>
                </c:pt>
                <c:pt idx="481">
                  <c:v>4772.2772277227632</c:v>
                </c:pt>
                <c:pt idx="482">
                  <c:v>4782.1782178217727</c:v>
                </c:pt>
                <c:pt idx="483">
                  <c:v>4792.0792079207822</c:v>
                </c:pt>
                <c:pt idx="484">
                  <c:v>4801.9801980197917</c:v>
                </c:pt>
                <c:pt idx="485">
                  <c:v>4811.8811881188012</c:v>
                </c:pt>
                <c:pt idx="486">
                  <c:v>4821.7821782178107</c:v>
                </c:pt>
                <c:pt idx="487">
                  <c:v>4831.6831683168202</c:v>
                </c:pt>
                <c:pt idx="488">
                  <c:v>4841.5841584158297</c:v>
                </c:pt>
                <c:pt idx="489">
                  <c:v>4851.4851485148392</c:v>
                </c:pt>
                <c:pt idx="490">
                  <c:v>4861.3861386138487</c:v>
                </c:pt>
                <c:pt idx="491">
                  <c:v>4871.2871287128582</c:v>
                </c:pt>
                <c:pt idx="492">
                  <c:v>4881.1881188118678</c:v>
                </c:pt>
                <c:pt idx="493">
                  <c:v>4891.0891089108773</c:v>
                </c:pt>
                <c:pt idx="494">
                  <c:v>4900.9900990098868</c:v>
                </c:pt>
                <c:pt idx="495">
                  <c:v>4910.8910891088963</c:v>
                </c:pt>
                <c:pt idx="496">
                  <c:v>4920.7920792079058</c:v>
                </c:pt>
                <c:pt idx="497">
                  <c:v>4930.6930693069153</c:v>
                </c:pt>
                <c:pt idx="498">
                  <c:v>4940.5940594059248</c:v>
                </c:pt>
                <c:pt idx="499">
                  <c:v>4950.4950495049343</c:v>
                </c:pt>
                <c:pt idx="500">
                  <c:v>4960.3960396039438</c:v>
                </c:pt>
                <c:pt idx="501">
                  <c:v>4970.2970297029533</c:v>
                </c:pt>
                <c:pt idx="502">
                  <c:v>4980.1980198019628</c:v>
                </c:pt>
                <c:pt idx="503">
                  <c:v>4990.0990099009723</c:v>
                </c:pt>
                <c:pt idx="504">
                  <c:v>4999.9999999999818</c:v>
                </c:pt>
                <c:pt idx="505">
                  <c:v>5009.9009900989913</c:v>
                </c:pt>
                <c:pt idx="506">
                  <c:v>5019.8019801980008</c:v>
                </c:pt>
                <c:pt idx="507">
                  <c:v>5029.7029702970103</c:v>
                </c:pt>
                <c:pt idx="508">
                  <c:v>5039.6039603960198</c:v>
                </c:pt>
                <c:pt idx="509">
                  <c:v>5049.5049504950293</c:v>
                </c:pt>
                <c:pt idx="510">
                  <c:v>5059.4059405940388</c:v>
                </c:pt>
                <c:pt idx="511">
                  <c:v>5069.3069306930483</c:v>
                </c:pt>
                <c:pt idx="512">
                  <c:v>5079.2079207920578</c:v>
                </c:pt>
                <c:pt idx="513">
                  <c:v>5089.1089108910674</c:v>
                </c:pt>
                <c:pt idx="514">
                  <c:v>5099.0099009900769</c:v>
                </c:pt>
                <c:pt idx="515">
                  <c:v>5108.9108910890864</c:v>
                </c:pt>
                <c:pt idx="516">
                  <c:v>5118.8118811880959</c:v>
                </c:pt>
                <c:pt idx="517">
                  <c:v>5128.7128712871054</c:v>
                </c:pt>
                <c:pt idx="518">
                  <c:v>5138.6138613861149</c:v>
                </c:pt>
                <c:pt idx="519">
                  <c:v>5148.5148514851244</c:v>
                </c:pt>
                <c:pt idx="520">
                  <c:v>5158.4158415841339</c:v>
                </c:pt>
                <c:pt idx="521">
                  <c:v>5168.3168316831434</c:v>
                </c:pt>
                <c:pt idx="522">
                  <c:v>5178.2178217821529</c:v>
                </c:pt>
                <c:pt idx="523">
                  <c:v>5188.1188118811624</c:v>
                </c:pt>
                <c:pt idx="524">
                  <c:v>5198.0198019801719</c:v>
                </c:pt>
                <c:pt idx="525">
                  <c:v>5207.9207920791814</c:v>
                </c:pt>
                <c:pt idx="526">
                  <c:v>5217.8217821781909</c:v>
                </c:pt>
                <c:pt idx="527">
                  <c:v>5227.7227722772004</c:v>
                </c:pt>
                <c:pt idx="528">
                  <c:v>5237.6237623762099</c:v>
                </c:pt>
                <c:pt idx="529">
                  <c:v>5247.5247524752194</c:v>
                </c:pt>
                <c:pt idx="530">
                  <c:v>5257.4257425742289</c:v>
                </c:pt>
                <c:pt idx="531">
                  <c:v>5267.3267326732384</c:v>
                </c:pt>
                <c:pt idx="532">
                  <c:v>5277.2277227722479</c:v>
                </c:pt>
                <c:pt idx="533">
                  <c:v>5287.1287128712574</c:v>
                </c:pt>
                <c:pt idx="534">
                  <c:v>5297.029702970267</c:v>
                </c:pt>
                <c:pt idx="535">
                  <c:v>5306.9306930692765</c:v>
                </c:pt>
                <c:pt idx="536">
                  <c:v>5316.831683168286</c:v>
                </c:pt>
                <c:pt idx="537">
                  <c:v>5326.7326732672955</c:v>
                </c:pt>
                <c:pt idx="538">
                  <c:v>5336.633663366305</c:v>
                </c:pt>
                <c:pt idx="539">
                  <c:v>5346.5346534653145</c:v>
                </c:pt>
                <c:pt idx="540">
                  <c:v>5356.435643564324</c:v>
                </c:pt>
                <c:pt idx="541">
                  <c:v>5366.3366336633335</c:v>
                </c:pt>
                <c:pt idx="542">
                  <c:v>5376.237623762343</c:v>
                </c:pt>
                <c:pt idx="543">
                  <c:v>5386.1386138613525</c:v>
                </c:pt>
                <c:pt idx="544">
                  <c:v>5396.039603960362</c:v>
                </c:pt>
                <c:pt idx="545">
                  <c:v>5405.9405940593715</c:v>
                </c:pt>
                <c:pt idx="546">
                  <c:v>5415.841584158381</c:v>
                </c:pt>
                <c:pt idx="547">
                  <c:v>5425.7425742573905</c:v>
                </c:pt>
                <c:pt idx="548">
                  <c:v>5435.6435643564</c:v>
                </c:pt>
                <c:pt idx="549">
                  <c:v>5445.5445544554095</c:v>
                </c:pt>
                <c:pt idx="550">
                  <c:v>5455.445544554419</c:v>
                </c:pt>
                <c:pt idx="551">
                  <c:v>5465.3465346534285</c:v>
                </c:pt>
                <c:pt idx="552">
                  <c:v>5475.247524752438</c:v>
                </c:pt>
                <c:pt idx="553">
                  <c:v>5485.1485148514475</c:v>
                </c:pt>
                <c:pt idx="554">
                  <c:v>5495.049504950457</c:v>
                </c:pt>
                <c:pt idx="555">
                  <c:v>5504.9504950494666</c:v>
                </c:pt>
                <c:pt idx="556">
                  <c:v>5514.8514851484761</c:v>
                </c:pt>
                <c:pt idx="557">
                  <c:v>5524.7524752474856</c:v>
                </c:pt>
                <c:pt idx="558">
                  <c:v>5534.6534653464951</c:v>
                </c:pt>
                <c:pt idx="559">
                  <c:v>5544.5544554455046</c:v>
                </c:pt>
                <c:pt idx="560">
                  <c:v>5554.4554455445141</c:v>
                </c:pt>
                <c:pt idx="561">
                  <c:v>5564.3564356435236</c:v>
                </c:pt>
                <c:pt idx="562">
                  <c:v>5574.2574257425331</c:v>
                </c:pt>
                <c:pt idx="563">
                  <c:v>5584.1584158415426</c:v>
                </c:pt>
                <c:pt idx="564">
                  <c:v>5594.0594059405521</c:v>
                </c:pt>
                <c:pt idx="565">
                  <c:v>5603.9603960395616</c:v>
                </c:pt>
                <c:pt idx="566">
                  <c:v>5613.8613861385711</c:v>
                </c:pt>
                <c:pt idx="567">
                  <c:v>5623.7623762375806</c:v>
                </c:pt>
                <c:pt idx="568">
                  <c:v>5633.6633663365901</c:v>
                </c:pt>
                <c:pt idx="569">
                  <c:v>5643.5643564355996</c:v>
                </c:pt>
                <c:pt idx="570">
                  <c:v>5653.4653465346091</c:v>
                </c:pt>
                <c:pt idx="571">
                  <c:v>5663.3663366336186</c:v>
                </c:pt>
                <c:pt idx="572">
                  <c:v>5673.2673267326281</c:v>
                </c:pt>
                <c:pt idx="573">
                  <c:v>5683.1683168316376</c:v>
                </c:pt>
                <c:pt idx="574">
                  <c:v>5693.0693069306471</c:v>
                </c:pt>
                <c:pt idx="575">
                  <c:v>5702.9702970296566</c:v>
                </c:pt>
                <c:pt idx="576">
                  <c:v>5712.8712871286662</c:v>
                </c:pt>
                <c:pt idx="577">
                  <c:v>5722.7722772276757</c:v>
                </c:pt>
                <c:pt idx="578">
                  <c:v>5732.6732673266852</c:v>
                </c:pt>
                <c:pt idx="579">
                  <c:v>5742.5742574256947</c:v>
                </c:pt>
                <c:pt idx="580">
                  <c:v>5752.4752475247042</c:v>
                </c:pt>
                <c:pt idx="581">
                  <c:v>5762.3762376237137</c:v>
                </c:pt>
                <c:pt idx="582">
                  <c:v>5772.2772277227232</c:v>
                </c:pt>
                <c:pt idx="583">
                  <c:v>5782.1782178217327</c:v>
                </c:pt>
                <c:pt idx="584">
                  <c:v>5792.0792079207422</c:v>
                </c:pt>
                <c:pt idx="585">
                  <c:v>5801.9801980197517</c:v>
                </c:pt>
                <c:pt idx="586">
                  <c:v>5811.8811881187612</c:v>
                </c:pt>
                <c:pt idx="587">
                  <c:v>5821.7821782177707</c:v>
                </c:pt>
                <c:pt idx="588">
                  <c:v>5831.6831683167802</c:v>
                </c:pt>
                <c:pt idx="589">
                  <c:v>5841.5841584157897</c:v>
                </c:pt>
                <c:pt idx="590">
                  <c:v>5851.4851485147992</c:v>
                </c:pt>
                <c:pt idx="591">
                  <c:v>5861.3861386138087</c:v>
                </c:pt>
                <c:pt idx="592">
                  <c:v>5871.2871287128182</c:v>
                </c:pt>
                <c:pt idx="593">
                  <c:v>5881.1881188118277</c:v>
                </c:pt>
                <c:pt idx="594">
                  <c:v>5891.0891089108372</c:v>
                </c:pt>
                <c:pt idx="595">
                  <c:v>5900.9900990098467</c:v>
                </c:pt>
                <c:pt idx="596">
                  <c:v>5910.8910891088562</c:v>
                </c:pt>
                <c:pt idx="597">
                  <c:v>5920.7920792078658</c:v>
                </c:pt>
                <c:pt idx="598">
                  <c:v>5930.6930693068753</c:v>
                </c:pt>
                <c:pt idx="599">
                  <c:v>5940.5940594058848</c:v>
                </c:pt>
                <c:pt idx="600">
                  <c:v>5950.4950495048943</c:v>
                </c:pt>
                <c:pt idx="601">
                  <c:v>5960.3960396039038</c:v>
                </c:pt>
                <c:pt idx="602">
                  <c:v>5970.2970297029133</c:v>
                </c:pt>
                <c:pt idx="603">
                  <c:v>5980.1980198019228</c:v>
                </c:pt>
                <c:pt idx="604">
                  <c:v>5990.0990099009323</c:v>
                </c:pt>
                <c:pt idx="605">
                  <c:v>5999.9999999999418</c:v>
                </c:pt>
                <c:pt idx="606">
                  <c:v>6009.9009900989513</c:v>
                </c:pt>
                <c:pt idx="607">
                  <c:v>6019.8019801979608</c:v>
                </c:pt>
                <c:pt idx="608">
                  <c:v>6029.7029702969703</c:v>
                </c:pt>
                <c:pt idx="609">
                  <c:v>6039.6039603959798</c:v>
                </c:pt>
                <c:pt idx="610">
                  <c:v>6049.5049504949893</c:v>
                </c:pt>
                <c:pt idx="611">
                  <c:v>6059.4059405939988</c:v>
                </c:pt>
                <c:pt idx="612">
                  <c:v>6069.3069306930083</c:v>
                </c:pt>
                <c:pt idx="613">
                  <c:v>6079.2079207920178</c:v>
                </c:pt>
                <c:pt idx="614">
                  <c:v>6089.1089108910273</c:v>
                </c:pt>
                <c:pt idx="615">
                  <c:v>6099.0099009900368</c:v>
                </c:pt>
                <c:pt idx="616">
                  <c:v>6108.9108910890463</c:v>
                </c:pt>
                <c:pt idx="617">
                  <c:v>6118.8118811880558</c:v>
                </c:pt>
                <c:pt idx="618">
                  <c:v>6128.7128712870654</c:v>
                </c:pt>
                <c:pt idx="619">
                  <c:v>6138.6138613860749</c:v>
                </c:pt>
                <c:pt idx="620">
                  <c:v>6148.5148514850844</c:v>
                </c:pt>
                <c:pt idx="621">
                  <c:v>6158.4158415840939</c:v>
                </c:pt>
                <c:pt idx="622">
                  <c:v>6168.3168316831034</c:v>
                </c:pt>
                <c:pt idx="623">
                  <c:v>6178.2178217821129</c:v>
                </c:pt>
                <c:pt idx="624">
                  <c:v>6188.1188118811224</c:v>
                </c:pt>
                <c:pt idx="625">
                  <c:v>6198.0198019801319</c:v>
                </c:pt>
                <c:pt idx="626">
                  <c:v>6207.9207920791414</c:v>
                </c:pt>
                <c:pt idx="627">
                  <c:v>6217.8217821781509</c:v>
                </c:pt>
                <c:pt idx="628">
                  <c:v>6227.7227722771604</c:v>
                </c:pt>
                <c:pt idx="629">
                  <c:v>6237.6237623761699</c:v>
                </c:pt>
                <c:pt idx="630">
                  <c:v>6247.5247524751794</c:v>
                </c:pt>
                <c:pt idx="631">
                  <c:v>6257.4257425741889</c:v>
                </c:pt>
                <c:pt idx="632">
                  <c:v>6267.3267326731984</c:v>
                </c:pt>
                <c:pt idx="633">
                  <c:v>6277.2277227722079</c:v>
                </c:pt>
                <c:pt idx="634">
                  <c:v>6287.1287128712174</c:v>
                </c:pt>
                <c:pt idx="635">
                  <c:v>6297.0297029702269</c:v>
                </c:pt>
                <c:pt idx="636">
                  <c:v>6306.9306930692364</c:v>
                </c:pt>
                <c:pt idx="637">
                  <c:v>6316.8316831682459</c:v>
                </c:pt>
                <c:pt idx="638">
                  <c:v>6326.7326732672554</c:v>
                </c:pt>
                <c:pt idx="639">
                  <c:v>6336.633663366265</c:v>
                </c:pt>
                <c:pt idx="640">
                  <c:v>6346.5346534652745</c:v>
                </c:pt>
                <c:pt idx="641">
                  <c:v>6356.435643564284</c:v>
                </c:pt>
                <c:pt idx="642">
                  <c:v>6366.3366336632935</c:v>
                </c:pt>
                <c:pt idx="643">
                  <c:v>6376.237623762303</c:v>
                </c:pt>
                <c:pt idx="644">
                  <c:v>6386.1386138613125</c:v>
                </c:pt>
                <c:pt idx="645">
                  <c:v>6396.039603960322</c:v>
                </c:pt>
                <c:pt idx="646">
                  <c:v>6405.9405940593315</c:v>
                </c:pt>
                <c:pt idx="647">
                  <c:v>6415.841584158341</c:v>
                </c:pt>
                <c:pt idx="648">
                  <c:v>6425.7425742573505</c:v>
                </c:pt>
                <c:pt idx="649">
                  <c:v>6435.64356435636</c:v>
                </c:pt>
                <c:pt idx="650">
                  <c:v>6445.5445544553695</c:v>
                </c:pt>
                <c:pt idx="651">
                  <c:v>6455.445544554379</c:v>
                </c:pt>
                <c:pt idx="652">
                  <c:v>6465.3465346533885</c:v>
                </c:pt>
                <c:pt idx="653">
                  <c:v>6475.247524752398</c:v>
                </c:pt>
                <c:pt idx="654">
                  <c:v>6485.1485148514075</c:v>
                </c:pt>
                <c:pt idx="655">
                  <c:v>6495.049504950417</c:v>
                </c:pt>
                <c:pt idx="656">
                  <c:v>6504.9504950494265</c:v>
                </c:pt>
                <c:pt idx="657">
                  <c:v>6514.851485148436</c:v>
                </c:pt>
                <c:pt idx="658">
                  <c:v>6524.7524752474455</c:v>
                </c:pt>
                <c:pt idx="659">
                  <c:v>6534.6534653464551</c:v>
                </c:pt>
                <c:pt idx="660">
                  <c:v>6544.5544554454646</c:v>
                </c:pt>
                <c:pt idx="661">
                  <c:v>6554.4554455444741</c:v>
                </c:pt>
                <c:pt idx="662">
                  <c:v>6564.3564356434836</c:v>
                </c:pt>
                <c:pt idx="663">
                  <c:v>6574.2574257424931</c:v>
                </c:pt>
                <c:pt idx="664">
                  <c:v>6584.1584158415026</c:v>
                </c:pt>
                <c:pt idx="665">
                  <c:v>6594.0594059405121</c:v>
                </c:pt>
                <c:pt idx="666">
                  <c:v>6603.9603960395216</c:v>
                </c:pt>
                <c:pt idx="667">
                  <c:v>6613.8613861385311</c:v>
                </c:pt>
                <c:pt idx="668">
                  <c:v>6623.7623762375406</c:v>
                </c:pt>
                <c:pt idx="669">
                  <c:v>6633.6633663365501</c:v>
                </c:pt>
                <c:pt idx="670">
                  <c:v>6643.5643564355596</c:v>
                </c:pt>
                <c:pt idx="671">
                  <c:v>6653.4653465345691</c:v>
                </c:pt>
                <c:pt idx="672">
                  <c:v>6663.3663366335786</c:v>
                </c:pt>
                <c:pt idx="673">
                  <c:v>6673.2673267325881</c:v>
                </c:pt>
                <c:pt idx="674">
                  <c:v>6683.1683168315976</c:v>
                </c:pt>
                <c:pt idx="675">
                  <c:v>6693.0693069306071</c:v>
                </c:pt>
                <c:pt idx="676">
                  <c:v>6702.9702970296166</c:v>
                </c:pt>
                <c:pt idx="677">
                  <c:v>6712.8712871286261</c:v>
                </c:pt>
                <c:pt idx="678">
                  <c:v>6722.7722772276356</c:v>
                </c:pt>
                <c:pt idx="679">
                  <c:v>6732.6732673266451</c:v>
                </c:pt>
                <c:pt idx="680">
                  <c:v>6742.5742574256547</c:v>
                </c:pt>
                <c:pt idx="681">
                  <c:v>6752.4752475246642</c:v>
                </c:pt>
                <c:pt idx="682">
                  <c:v>6762.3762376236737</c:v>
                </c:pt>
                <c:pt idx="683">
                  <c:v>6772.2772277226832</c:v>
                </c:pt>
                <c:pt idx="684">
                  <c:v>6782.1782178216927</c:v>
                </c:pt>
                <c:pt idx="685">
                  <c:v>6792.0792079207022</c:v>
                </c:pt>
                <c:pt idx="686">
                  <c:v>6801.9801980197117</c:v>
                </c:pt>
                <c:pt idx="687">
                  <c:v>6811.8811881187212</c:v>
                </c:pt>
                <c:pt idx="688">
                  <c:v>6821.7821782177307</c:v>
                </c:pt>
                <c:pt idx="689">
                  <c:v>6831.6831683167402</c:v>
                </c:pt>
                <c:pt idx="690">
                  <c:v>6841.5841584157497</c:v>
                </c:pt>
                <c:pt idx="691">
                  <c:v>6851.4851485147592</c:v>
                </c:pt>
                <c:pt idx="692">
                  <c:v>6861.3861386137687</c:v>
                </c:pt>
                <c:pt idx="693">
                  <c:v>6871.2871287127782</c:v>
                </c:pt>
                <c:pt idx="694">
                  <c:v>6881.1881188117877</c:v>
                </c:pt>
                <c:pt idx="695">
                  <c:v>6891.0891089107972</c:v>
                </c:pt>
                <c:pt idx="696">
                  <c:v>6900.9900990098067</c:v>
                </c:pt>
                <c:pt idx="697">
                  <c:v>6910.8910891088162</c:v>
                </c:pt>
                <c:pt idx="698">
                  <c:v>6920.7920792078257</c:v>
                </c:pt>
                <c:pt idx="699">
                  <c:v>6930.6930693068352</c:v>
                </c:pt>
                <c:pt idx="700">
                  <c:v>6940.5940594058447</c:v>
                </c:pt>
                <c:pt idx="701">
                  <c:v>6950.4950495048543</c:v>
                </c:pt>
                <c:pt idx="702">
                  <c:v>6960.3960396038638</c:v>
                </c:pt>
                <c:pt idx="703">
                  <c:v>6970.2970297028733</c:v>
                </c:pt>
                <c:pt idx="704">
                  <c:v>6980.1980198018828</c:v>
                </c:pt>
                <c:pt idx="705">
                  <c:v>6990.0990099008923</c:v>
                </c:pt>
                <c:pt idx="706">
                  <c:v>6999.9999999999018</c:v>
                </c:pt>
                <c:pt idx="707">
                  <c:v>7009.9009900989113</c:v>
                </c:pt>
                <c:pt idx="708">
                  <c:v>7019.8019801979208</c:v>
                </c:pt>
                <c:pt idx="709">
                  <c:v>7029.7029702969303</c:v>
                </c:pt>
                <c:pt idx="710">
                  <c:v>7039.6039603959398</c:v>
                </c:pt>
                <c:pt idx="711">
                  <c:v>7049.5049504949493</c:v>
                </c:pt>
                <c:pt idx="712">
                  <c:v>7059.4059405939588</c:v>
                </c:pt>
                <c:pt idx="713">
                  <c:v>7069.3069306929683</c:v>
                </c:pt>
                <c:pt idx="714">
                  <c:v>7079.2079207919778</c:v>
                </c:pt>
                <c:pt idx="715">
                  <c:v>7089.1089108909873</c:v>
                </c:pt>
                <c:pt idx="716">
                  <c:v>7099.0099009899968</c:v>
                </c:pt>
                <c:pt idx="717">
                  <c:v>7108.9108910890063</c:v>
                </c:pt>
                <c:pt idx="718">
                  <c:v>7118.8118811880158</c:v>
                </c:pt>
                <c:pt idx="719">
                  <c:v>7128.7128712870253</c:v>
                </c:pt>
                <c:pt idx="720">
                  <c:v>7138.6138613860348</c:v>
                </c:pt>
                <c:pt idx="721">
                  <c:v>7148.5148514850443</c:v>
                </c:pt>
                <c:pt idx="722">
                  <c:v>7158.4158415840539</c:v>
                </c:pt>
                <c:pt idx="723">
                  <c:v>7168.3168316830634</c:v>
                </c:pt>
                <c:pt idx="724">
                  <c:v>7178.2178217820729</c:v>
                </c:pt>
                <c:pt idx="725">
                  <c:v>7188.1188118810824</c:v>
                </c:pt>
                <c:pt idx="726">
                  <c:v>7198.0198019800919</c:v>
                </c:pt>
                <c:pt idx="727">
                  <c:v>7207.9207920791014</c:v>
                </c:pt>
                <c:pt idx="728">
                  <c:v>7217.8217821781109</c:v>
                </c:pt>
                <c:pt idx="729">
                  <c:v>7227.7227722771204</c:v>
                </c:pt>
                <c:pt idx="730">
                  <c:v>7237.6237623761299</c:v>
                </c:pt>
                <c:pt idx="731">
                  <c:v>7247.5247524751394</c:v>
                </c:pt>
                <c:pt idx="732">
                  <c:v>7257.4257425741489</c:v>
                </c:pt>
                <c:pt idx="733">
                  <c:v>7267.3267326731584</c:v>
                </c:pt>
                <c:pt idx="734">
                  <c:v>7277.2277227721679</c:v>
                </c:pt>
                <c:pt idx="735">
                  <c:v>7287.1287128711774</c:v>
                </c:pt>
                <c:pt idx="736">
                  <c:v>7297.0297029701869</c:v>
                </c:pt>
                <c:pt idx="737">
                  <c:v>7306.9306930691964</c:v>
                </c:pt>
                <c:pt idx="738">
                  <c:v>7316.8316831682059</c:v>
                </c:pt>
                <c:pt idx="739">
                  <c:v>7326.7326732672154</c:v>
                </c:pt>
                <c:pt idx="740">
                  <c:v>7336.6336633662249</c:v>
                </c:pt>
                <c:pt idx="741">
                  <c:v>7346.5346534652344</c:v>
                </c:pt>
                <c:pt idx="742">
                  <c:v>7356.4356435642439</c:v>
                </c:pt>
                <c:pt idx="743">
                  <c:v>7366.3366336632535</c:v>
                </c:pt>
                <c:pt idx="744">
                  <c:v>7376.237623762263</c:v>
                </c:pt>
                <c:pt idx="745">
                  <c:v>7386.1386138612725</c:v>
                </c:pt>
                <c:pt idx="746">
                  <c:v>7396.039603960282</c:v>
                </c:pt>
                <c:pt idx="747">
                  <c:v>7405.9405940592915</c:v>
                </c:pt>
                <c:pt idx="748">
                  <c:v>7415.841584158301</c:v>
                </c:pt>
                <c:pt idx="749">
                  <c:v>7425.7425742573105</c:v>
                </c:pt>
                <c:pt idx="750">
                  <c:v>7435.64356435632</c:v>
                </c:pt>
                <c:pt idx="751">
                  <c:v>7445.5445544553295</c:v>
                </c:pt>
                <c:pt idx="752">
                  <c:v>7455.445544554339</c:v>
                </c:pt>
                <c:pt idx="753">
                  <c:v>7465.3465346533485</c:v>
                </c:pt>
                <c:pt idx="754">
                  <c:v>7475.247524752358</c:v>
                </c:pt>
                <c:pt idx="755">
                  <c:v>7485.1485148513675</c:v>
                </c:pt>
                <c:pt idx="756">
                  <c:v>7495.049504950377</c:v>
                </c:pt>
                <c:pt idx="757">
                  <c:v>7504.9504950493865</c:v>
                </c:pt>
                <c:pt idx="758">
                  <c:v>7514.851485148396</c:v>
                </c:pt>
                <c:pt idx="759">
                  <c:v>7524.7524752474055</c:v>
                </c:pt>
                <c:pt idx="760">
                  <c:v>7534.653465346415</c:v>
                </c:pt>
                <c:pt idx="761">
                  <c:v>7544.5544554454245</c:v>
                </c:pt>
                <c:pt idx="762">
                  <c:v>7554.455445544434</c:v>
                </c:pt>
                <c:pt idx="763">
                  <c:v>7564.3564356434435</c:v>
                </c:pt>
                <c:pt idx="764">
                  <c:v>7574.2574257424531</c:v>
                </c:pt>
                <c:pt idx="765">
                  <c:v>7584.1584158414626</c:v>
                </c:pt>
                <c:pt idx="766">
                  <c:v>7594.0594059404721</c:v>
                </c:pt>
                <c:pt idx="767">
                  <c:v>7603.9603960394816</c:v>
                </c:pt>
                <c:pt idx="768">
                  <c:v>7613.8613861384911</c:v>
                </c:pt>
                <c:pt idx="769">
                  <c:v>7623.7623762375006</c:v>
                </c:pt>
                <c:pt idx="770">
                  <c:v>7633.6633663365101</c:v>
                </c:pt>
                <c:pt idx="771">
                  <c:v>7643.5643564355196</c:v>
                </c:pt>
                <c:pt idx="772">
                  <c:v>7653.4653465345291</c:v>
                </c:pt>
                <c:pt idx="773">
                  <c:v>7663.3663366335386</c:v>
                </c:pt>
                <c:pt idx="774">
                  <c:v>7673.2673267325481</c:v>
                </c:pt>
                <c:pt idx="775">
                  <c:v>7683.1683168315576</c:v>
                </c:pt>
                <c:pt idx="776">
                  <c:v>7693.0693069305671</c:v>
                </c:pt>
                <c:pt idx="777">
                  <c:v>7702.9702970295766</c:v>
                </c:pt>
                <c:pt idx="778">
                  <c:v>7712.8712871285861</c:v>
                </c:pt>
                <c:pt idx="779">
                  <c:v>7722.7722772275956</c:v>
                </c:pt>
                <c:pt idx="780">
                  <c:v>7732.6732673266051</c:v>
                </c:pt>
                <c:pt idx="781">
                  <c:v>7742.5742574256146</c:v>
                </c:pt>
                <c:pt idx="782">
                  <c:v>7752.4752475246241</c:v>
                </c:pt>
                <c:pt idx="783">
                  <c:v>7762.3762376236336</c:v>
                </c:pt>
                <c:pt idx="784">
                  <c:v>7772.2772277226431</c:v>
                </c:pt>
                <c:pt idx="785">
                  <c:v>7782.1782178216527</c:v>
                </c:pt>
                <c:pt idx="786">
                  <c:v>7792.0792079206622</c:v>
                </c:pt>
                <c:pt idx="787">
                  <c:v>7801.9801980196717</c:v>
                </c:pt>
                <c:pt idx="788">
                  <c:v>7811.8811881186812</c:v>
                </c:pt>
                <c:pt idx="789">
                  <c:v>7821.7821782176907</c:v>
                </c:pt>
                <c:pt idx="790">
                  <c:v>7831.6831683167002</c:v>
                </c:pt>
                <c:pt idx="791">
                  <c:v>7841.5841584157097</c:v>
                </c:pt>
                <c:pt idx="792">
                  <c:v>7851.4851485147192</c:v>
                </c:pt>
                <c:pt idx="793">
                  <c:v>7861.3861386137287</c:v>
                </c:pt>
                <c:pt idx="794">
                  <c:v>7871.2871287127382</c:v>
                </c:pt>
                <c:pt idx="795">
                  <c:v>7881.1881188117477</c:v>
                </c:pt>
                <c:pt idx="796">
                  <c:v>7891.0891089107572</c:v>
                </c:pt>
                <c:pt idx="797">
                  <c:v>7900.9900990097667</c:v>
                </c:pt>
                <c:pt idx="798">
                  <c:v>7910.8910891087762</c:v>
                </c:pt>
                <c:pt idx="799">
                  <c:v>7920.7920792077857</c:v>
                </c:pt>
                <c:pt idx="800">
                  <c:v>7930.6930693067952</c:v>
                </c:pt>
                <c:pt idx="801">
                  <c:v>7940.5940594058047</c:v>
                </c:pt>
                <c:pt idx="802">
                  <c:v>7950.4950495048142</c:v>
                </c:pt>
                <c:pt idx="803">
                  <c:v>7960.3960396038237</c:v>
                </c:pt>
                <c:pt idx="804">
                  <c:v>7970.2970297028332</c:v>
                </c:pt>
                <c:pt idx="805">
                  <c:v>7980.1980198018427</c:v>
                </c:pt>
                <c:pt idx="806">
                  <c:v>7990.0990099008523</c:v>
                </c:pt>
                <c:pt idx="807">
                  <c:v>7999.9999999998618</c:v>
                </c:pt>
                <c:pt idx="808">
                  <c:v>8009.9009900988713</c:v>
                </c:pt>
                <c:pt idx="809">
                  <c:v>8019.8019801978808</c:v>
                </c:pt>
                <c:pt idx="810">
                  <c:v>8029.7029702968903</c:v>
                </c:pt>
                <c:pt idx="811">
                  <c:v>8039.6039603958998</c:v>
                </c:pt>
                <c:pt idx="812">
                  <c:v>8049.5049504949093</c:v>
                </c:pt>
                <c:pt idx="813">
                  <c:v>8059.4059405939188</c:v>
                </c:pt>
                <c:pt idx="814">
                  <c:v>8069.3069306929283</c:v>
                </c:pt>
                <c:pt idx="815">
                  <c:v>8079.2079207919378</c:v>
                </c:pt>
                <c:pt idx="816">
                  <c:v>8089.1089108909473</c:v>
                </c:pt>
                <c:pt idx="817">
                  <c:v>8099.0099009899568</c:v>
                </c:pt>
                <c:pt idx="818">
                  <c:v>8108.9108910889663</c:v>
                </c:pt>
                <c:pt idx="819">
                  <c:v>8118.8118811879758</c:v>
                </c:pt>
                <c:pt idx="820">
                  <c:v>8128.7128712869853</c:v>
                </c:pt>
                <c:pt idx="821">
                  <c:v>8138.6138613859948</c:v>
                </c:pt>
                <c:pt idx="822">
                  <c:v>8148.5148514850043</c:v>
                </c:pt>
                <c:pt idx="823">
                  <c:v>8158.4158415840138</c:v>
                </c:pt>
                <c:pt idx="824">
                  <c:v>8168.3168316830233</c:v>
                </c:pt>
                <c:pt idx="825">
                  <c:v>8178.2178217820328</c:v>
                </c:pt>
                <c:pt idx="826">
                  <c:v>8188.1188118810423</c:v>
                </c:pt>
                <c:pt idx="827">
                  <c:v>8198.0198019800519</c:v>
                </c:pt>
                <c:pt idx="828">
                  <c:v>8207.9207920790614</c:v>
                </c:pt>
                <c:pt idx="829">
                  <c:v>8217.8217821780709</c:v>
                </c:pt>
                <c:pt idx="830">
                  <c:v>8227.7227722770804</c:v>
                </c:pt>
                <c:pt idx="831">
                  <c:v>8237.6237623760899</c:v>
                </c:pt>
                <c:pt idx="832">
                  <c:v>8247.5247524750994</c:v>
                </c:pt>
                <c:pt idx="833">
                  <c:v>8257.4257425741089</c:v>
                </c:pt>
                <c:pt idx="834">
                  <c:v>8267.3267326731184</c:v>
                </c:pt>
                <c:pt idx="835">
                  <c:v>8277.2277227721279</c:v>
                </c:pt>
                <c:pt idx="836">
                  <c:v>8287.1287128711374</c:v>
                </c:pt>
                <c:pt idx="837">
                  <c:v>8297.0297029701469</c:v>
                </c:pt>
                <c:pt idx="838">
                  <c:v>8306.9306930691564</c:v>
                </c:pt>
                <c:pt idx="839">
                  <c:v>8316.8316831681659</c:v>
                </c:pt>
                <c:pt idx="840">
                  <c:v>8326.7326732671754</c:v>
                </c:pt>
                <c:pt idx="841">
                  <c:v>8336.6336633661849</c:v>
                </c:pt>
                <c:pt idx="842">
                  <c:v>8346.5346534651944</c:v>
                </c:pt>
                <c:pt idx="843">
                  <c:v>8356.4356435642039</c:v>
                </c:pt>
                <c:pt idx="844">
                  <c:v>8366.3366336632134</c:v>
                </c:pt>
                <c:pt idx="845">
                  <c:v>8376.2376237622229</c:v>
                </c:pt>
                <c:pt idx="846">
                  <c:v>8386.1386138612324</c:v>
                </c:pt>
                <c:pt idx="847">
                  <c:v>8396.0396039602419</c:v>
                </c:pt>
                <c:pt idx="848">
                  <c:v>8405.9405940592515</c:v>
                </c:pt>
                <c:pt idx="849">
                  <c:v>8415.841584158261</c:v>
                </c:pt>
                <c:pt idx="850">
                  <c:v>8425.7425742572705</c:v>
                </c:pt>
                <c:pt idx="851">
                  <c:v>8435.64356435628</c:v>
                </c:pt>
                <c:pt idx="852">
                  <c:v>8445.5445544552895</c:v>
                </c:pt>
                <c:pt idx="853">
                  <c:v>8455.445544554299</c:v>
                </c:pt>
                <c:pt idx="854">
                  <c:v>8465.3465346533085</c:v>
                </c:pt>
                <c:pt idx="855">
                  <c:v>8475.247524752318</c:v>
                </c:pt>
                <c:pt idx="856">
                  <c:v>8485.1485148513275</c:v>
                </c:pt>
                <c:pt idx="857">
                  <c:v>8495.049504950337</c:v>
                </c:pt>
                <c:pt idx="858">
                  <c:v>8504.9504950493465</c:v>
                </c:pt>
                <c:pt idx="859">
                  <c:v>8514.851485148356</c:v>
                </c:pt>
                <c:pt idx="860">
                  <c:v>8524.7524752473655</c:v>
                </c:pt>
                <c:pt idx="861">
                  <c:v>8534.653465346375</c:v>
                </c:pt>
                <c:pt idx="862">
                  <c:v>8544.5544554453845</c:v>
                </c:pt>
                <c:pt idx="863">
                  <c:v>8554.455445544394</c:v>
                </c:pt>
                <c:pt idx="864">
                  <c:v>8564.3564356434035</c:v>
                </c:pt>
                <c:pt idx="865">
                  <c:v>8574.257425742413</c:v>
                </c:pt>
                <c:pt idx="866">
                  <c:v>8584.1584158414225</c:v>
                </c:pt>
                <c:pt idx="867">
                  <c:v>8594.059405940432</c:v>
                </c:pt>
                <c:pt idx="868">
                  <c:v>8603.9603960394415</c:v>
                </c:pt>
                <c:pt idx="869">
                  <c:v>8613.8613861384511</c:v>
                </c:pt>
                <c:pt idx="870">
                  <c:v>8623.7623762374606</c:v>
                </c:pt>
                <c:pt idx="871">
                  <c:v>8633.6633663364701</c:v>
                </c:pt>
                <c:pt idx="872">
                  <c:v>8643.5643564354796</c:v>
                </c:pt>
                <c:pt idx="873">
                  <c:v>8653.4653465344891</c:v>
                </c:pt>
                <c:pt idx="874">
                  <c:v>8663.3663366334986</c:v>
                </c:pt>
                <c:pt idx="875">
                  <c:v>8673.2673267325081</c:v>
                </c:pt>
                <c:pt idx="876">
                  <c:v>8683.1683168315176</c:v>
                </c:pt>
                <c:pt idx="877">
                  <c:v>8693.0693069305271</c:v>
                </c:pt>
                <c:pt idx="878">
                  <c:v>8702.9702970295366</c:v>
                </c:pt>
                <c:pt idx="879">
                  <c:v>8712.8712871285461</c:v>
                </c:pt>
                <c:pt idx="880">
                  <c:v>8722.7722772275556</c:v>
                </c:pt>
                <c:pt idx="881">
                  <c:v>8732.6732673265651</c:v>
                </c:pt>
                <c:pt idx="882">
                  <c:v>8742.5742574255746</c:v>
                </c:pt>
                <c:pt idx="883">
                  <c:v>8752.4752475245841</c:v>
                </c:pt>
                <c:pt idx="884">
                  <c:v>8762.3762376235936</c:v>
                </c:pt>
                <c:pt idx="885">
                  <c:v>8772.2772277226031</c:v>
                </c:pt>
                <c:pt idx="886">
                  <c:v>8782.1782178216126</c:v>
                </c:pt>
                <c:pt idx="887">
                  <c:v>8792.0792079206221</c:v>
                </c:pt>
                <c:pt idx="888">
                  <c:v>8801.9801980196316</c:v>
                </c:pt>
                <c:pt idx="889">
                  <c:v>8811.8811881186411</c:v>
                </c:pt>
                <c:pt idx="890">
                  <c:v>8821.7821782176507</c:v>
                </c:pt>
                <c:pt idx="891">
                  <c:v>8831.6831683166602</c:v>
                </c:pt>
                <c:pt idx="892">
                  <c:v>8841.5841584156697</c:v>
                </c:pt>
                <c:pt idx="893">
                  <c:v>8851.4851485146792</c:v>
                </c:pt>
                <c:pt idx="894">
                  <c:v>8861.3861386136887</c:v>
                </c:pt>
                <c:pt idx="895">
                  <c:v>8871.2871287126982</c:v>
                </c:pt>
                <c:pt idx="896">
                  <c:v>8881.1881188117077</c:v>
                </c:pt>
                <c:pt idx="897">
                  <c:v>8891.0891089107172</c:v>
                </c:pt>
                <c:pt idx="898">
                  <c:v>8900.9900990097267</c:v>
                </c:pt>
                <c:pt idx="899">
                  <c:v>8910.8910891087362</c:v>
                </c:pt>
                <c:pt idx="900">
                  <c:v>8920.7920792077457</c:v>
                </c:pt>
                <c:pt idx="901">
                  <c:v>8930.6930693067552</c:v>
                </c:pt>
                <c:pt idx="902">
                  <c:v>8940.5940594057647</c:v>
                </c:pt>
                <c:pt idx="903">
                  <c:v>8950.4950495047742</c:v>
                </c:pt>
                <c:pt idx="904">
                  <c:v>8960.3960396037837</c:v>
                </c:pt>
                <c:pt idx="905">
                  <c:v>8970.2970297027932</c:v>
                </c:pt>
                <c:pt idx="906">
                  <c:v>8980.1980198018027</c:v>
                </c:pt>
                <c:pt idx="907">
                  <c:v>8990.0990099008122</c:v>
                </c:pt>
                <c:pt idx="908">
                  <c:v>8999.9999999998217</c:v>
                </c:pt>
                <c:pt idx="909">
                  <c:v>9009.9009900988312</c:v>
                </c:pt>
                <c:pt idx="910">
                  <c:v>9019.8019801978407</c:v>
                </c:pt>
                <c:pt idx="911">
                  <c:v>9029.7029702968503</c:v>
                </c:pt>
                <c:pt idx="912">
                  <c:v>9039.6039603958598</c:v>
                </c:pt>
                <c:pt idx="913">
                  <c:v>9049.5049504948693</c:v>
                </c:pt>
                <c:pt idx="914">
                  <c:v>9059.4059405938788</c:v>
                </c:pt>
                <c:pt idx="915">
                  <c:v>9069.3069306928883</c:v>
                </c:pt>
                <c:pt idx="916">
                  <c:v>9079.2079207918978</c:v>
                </c:pt>
                <c:pt idx="917">
                  <c:v>9089.1089108909073</c:v>
                </c:pt>
                <c:pt idx="918">
                  <c:v>9099.0099009899168</c:v>
                </c:pt>
                <c:pt idx="919">
                  <c:v>9108.9108910889263</c:v>
                </c:pt>
                <c:pt idx="920">
                  <c:v>9118.8118811879358</c:v>
                </c:pt>
                <c:pt idx="921">
                  <c:v>9128.7128712869453</c:v>
                </c:pt>
                <c:pt idx="922">
                  <c:v>9138.6138613859548</c:v>
                </c:pt>
                <c:pt idx="923">
                  <c:v>9148.5148514849643</c:v>
                </c:pt>
                <c:pt idx="924">
                  <c:v>9158.4158415839738</c:v>
                </c:pt>
                <c:pt idx="925">
                  <c:v>9168.3168316829833</c:v>
                </c:pt>
                <c:pt idx="926">
                  <c:v>9178.2178217819928</c:v>
                </c:pt>
                <c:pt idx="927">
                  <c:v>9188.1188118810023</c:v>
                </c:pt>
                <c:pt idx="928">
                  <c:v>9198.0198019800118</c:v>
                </c:pt>
                <c:pt idx="929">
                  <c:v>9207.9207920790213</c:v>
                </c:pt>
                <c:pt idx="930">
                  <c:v>9217.8217821780308</c:v>
                </c:pt>
                <c:pt idx="931">
                  <c:v>9227.7227722770403</c:v>
                </c:pt>
                <c:pt idx="932">
                  <c:v>9237.6237623760499</c:v>
                </c:pt>
                <c:pt idx="933">
                  <c:v>9247.5247524750594</c:v>
                </c:pt>
                <c:pt idx="934">
                  <c:v>9257.4257425740689</c:v>
                </c:pt>
                <c:pt idx="935">
                  <c:v>9267.3267326730784</c:v>
                </c:pt>
                <c:pt idx="936">
                  <c:v>9277.2277227720879</c:v>
                </c:pt>
                <c:pt idx="937">
                  <c:v>9287.1287128710974</c:v>
                </c:pt>
                <c:pt idx="938">
                  <c:v>9297.0297029701069</c:v>
                </c:pt>
                <c:pt idx="939">
                  <c:v>9306.9306930691164</c:v>
                </c:pt>
                <c:pt idx="940">
                  <c:v>9316.8316831681259</c:v>
                </c:pt>
                <c:pt idx="941">
                  <c:v>9326.7326732671354</c:v>
                </c:pt>
                <c:pt idx="942">
                  <c:v>9336.6336633661449</c:v>
                </c:pt>
                <c:pt idx="943">
                  <c:v>9346.5346534651544</c:v>
                </c:pt>
                <c:pt idx="944">
                  <c:v>9356.4356435641639</c:v>
                </c:pt>
                <c:pt idx="945">
                  <c:v>9366.3366336631734</c:v>
                </c:pt>
                <c:pt idx="946">
                  <c:v>9376.2376237621829</c:v>
                </c:pt>
                <c:pt idx="947">
                  <c:v>9386.1386138611924</c:v>
                </c:pt>
                <c:pt idx="948">
                  <c:v>9396.0396039602019</c:v>
                </c:pt>
                <c:pt idx="949">
                  <c:v>9405.9405940592114</c:v>
                </c:pt>
                <c:pt idx="950">
                  <c:v>9415.8415841582209</c:v>
                </c:pt>
                <c:pt idx="951">
                  <c:v>9425.7425742572304</c:v>
                </c:pt>
                <c:pt idx="952">
                  <c:v>9435.6435643562399</c:v>
                </c:pt>
                <c:pt idx="953">
                  <c:v>9445.5445544552495</c:v>
                </c:pt>
                <c:pt idx="954">
                  <c:v>9455.445544554259</c:v>
                </c:pt>
                <c:pt idx="955">
                  <c:v>9465.3465346532685</c:v>
                </c:pt>
                <c:pt idx="956">
                  <c:v>9475.247524752278</c:v>
                </c:pt>
                <c:pt idx="957">
                  <c:v>9485.1485148512875</c:v>
                </c:pt>
                <c:pt idx="958">
                  <c:v>9495.049504950297</c:v>
                </c:pt>
                <c:pt idx="959">
                  <c:v>9504.9504950493065</c:v>
                </c:pt>
                <c:pt idx="960">
                  <c:v>9514.851485148316</c:v>
                </c:pt>
                <c:pt idx="961">
                  <c:v>9524.7524752473255</c:v>
                </c:pt>
                <c:pt idx="962">
                  <c:v>9534.653465346335</c:v>
                </c:pt>
                <c:pt idx="963">
                  <c:v>9544.5544554453445</c:v>
                </c:pt>
                <c:pt idx="964">
                  <c:v>9554.455445544354</c:v>
                </c:pt>
                <c:pt idx="965">
                  <c:v>9564.3564356433635</c:v>
                </c:pt>
                <c:pt idx="966">
                  <c:v>9574.257425742373</c:v>
                </c:pt>
                <c:pt idx="967">
                  <c:v>9584.1584158413825</c:v>
                </c:pt>
                <c:pt idx="968">
                  <c:v>9594.059405940392</c:v>
                </c:pt>
                <c:pt idx="969">
                  <c:v>9603.9603960394015</c:v>
                </c:pt>
                <c:pt idx="970">
                  <c:v>9613.861386138411</c:v>
                </c:pt>
                <c:pt idx="971">
                  <c:v>9623.7623762374205</c:v>
                </c:pt>
                <c:pt idx="972">
                  <c:v>9633.66336633643</c:v>
                </c:pt>
                <c:pt idx="973">
                  <c:v>9643.5643564354395</c:v>
                </c:pt>
                <c:pt idx="974">
                  <c:v>9653.4653465344491</c:v>
                </c:pt>
                <c:pt idx="975">
                  <c:v>9663.3663366334586</c:v>
                </c:pt>
                <c:pt idx="976">
                  <c:v>9673.2673267324681</c:v>
                </c:pt>
                <c:pt idx="977">
                  <c:v>9683.1683168314776</c:v>
                </c:pt>
                <c:pt idx="978">
                  <c:v>9693.0693069304871</c:v>
                </c:pt>
                <c:pt idx="979">
                  <c:v>9702.9702970294966</c:v>
                </c:pt>
                <c:pt idx="980">
                  <c:v>9712.8712871285061</c:v>
                </c:pt>
                <c:pt idx="981">
                  <c:v>9722.7722772275156</c:v>
                </c:pt>
                <c:pt idx="982">
                  <c:v>9732.6732673265251</c:v>
                </c:pt>
                <c:pt idx="983">
                  <c:v>9742.5742574255346</c:v>
                </c:pt>
                <c:pt idx="984">
                  <c:v>9752.4752475245441</c:v>
                </c:pt>
                <c:pt idx="985">
                  <c:v>9762.3762376235536</c:v>
                </c:pt>
                <c:pt idx="986">
                  <c:v>9772.2772277225631</c:v>
                </c:pt>
                <c:pt idx="987">
                  <c:v>9782.1782178215726</c:v>
                </c:pt>
                <c:pt idx="988">
                  <c:v>9792.0792079205821</c:v>
                </c:pt>
                <c:pt idx="989">
                  <c:v>9801.9801980195916</c:v>
                </c:pt>
                <c:pt idx="990">
                  <c:v>9811.8811881186011</c:v>
                </c:pt>
                <c:pt idx="991">
                  <c:v>9821.7821782176106</c:v>
                </c:pt>
                <c:pt idx="992">
                  <c:v>9831.6831683166201</c:v>
                </c:pt>
                <c:pt idx="993">
                  <c:v>9841.5841584156296</c:v>
                </c:pt>
                <c:pt idx="994">
                  <c:v>9851.4851485146391</c:v>
                </c:pt>
                <c:pt idx="995">
                  <c:v>9861.3861386136487</c:v>
                </c:pt>
                <c:pt idx="996">
                  <c:v>9871.2871287126582</c:v>
                </c:pt>
                <c:pt idx="997">
                  <c:v>9881.1881188116677</c:v>
                </c:pt>
                <c:pt idx="998">
                  <c:v>9891.0891089106772</c:v>
                </c:pt>
                <c:pt idx="999">
                  <c:v>9900.9900990096867</c:v>
                </c:pt>
                <c:pt idx="1000">
                  <c:v>9910.8910891086962</c:v>
                </c:pt>
                <c:pt idx="1001">
                  <c:v>9920.7920792077057</c:v>
                </c:pt>
                <c:pt idx="1002">
                  <c:v>9930.6930693067152</c:v>
                </c:pt>
                <c:pt idx="1003">
                  <c:v>9940.5940594057247</c:v>
                </c:pt>
                <c:pt idx="1004">
                  <c:v>9950.4950495047342</c:v>
                </c:pt>
                <c:pt idx="1005">
                  <c:v>9960.3960396037437</c:v>
                </c:pt>
                <c:pt idx="1006">
                  <c:v>9970.2970297027532</c:v>
                </c:pt>
                <c:pt idx="1007">
                  <c:v>9980.1980198017627</c:v>
                </c:pt>
                <c:pt idx="1008">
                  <c:v>9990.0990099007722</c:v>
                </c:pt>
                <c:pt idx="1009">
                  <c:v>9999.9999999997817</c:v>
                </c:pt>
                <c:pt idx="1010">
                  <c:v>10009.900990098791</c:v>
                </c:pt>
                <c:pt idx="1011">
                  <c:v>10019.801980197801</c:v>
                </c:pt>
                <c:pt idx="1012">
                  <c:v>10029.70297029681</c:v>
                </c:pt>
                <c:pt idx="1013">
                  <c:v>10039.60396039582</c:v>
                </c:pt>
                <c:pt idx="1014">
                  <c:v>10049.504950494829</c:v>
                </c:pt>
                <c:pt idx="1015">
                  <c:v>10059.405940593839</c:v>
                </c:pt>
                <c:pt idx="1016">
                  <c:v>10069.306930692848</c:v>
                </c:pt>
                <c:pt idx="1017">
                  <c:v>10079.207920791858</c:v>
                </c:pt>
                <c:pt idx="1018">
                  <c:v>10089.108910890867</c:v>
                </c:pt>
                <c:pt idx="1019">
                  <c:v>10099.009900989877</c:v>
                </c:pt>
                <c:pt idx="1020">
                  <c:v>10108.910891088886</c:v>
                </c:pt>
                <c:pt idx="1021">
                  <c:v>10118.811881187896</c:v>
                </c:pt>
                <c:pt idx="1022">
                  <c:v>10128.712871286905</c:v>
                </c:pt>
                <c:pt idx="1023">
                  <c:v>10138.613861385915</c:v>
                </c:pt>
                <c:pt idx="1024">
                  <c:v>10148.514851484924</c:v>
                </c:pt>
                <c:pt idx="1025">
                  <c:v>10158.415841583934</c:v>
                </c:pt>
                <c:pt idx="1026">
                  <c:v>10168.316831682943</c:v>
                </c:pt>
                <c:pt idx="1027">
                  <c:v>10178.217821781953</c:v>
                </c:pt>
                <c:pt idx="1028">
                  <c:v>10188.118811880962</c:v>
                </c:pt>
                <c:pt idx="1029">
                  <c:v>10198.019801979972</c:v>
                </c:pt>
                <c:pt idx="1030">
                  <c:v>10207.920792078981</c:v>
                </c:pt>
                <c:pt idx="1031">
                  <c:v>10217.821782177991</c:v>
                </c:pt>
                <c:pt idx="1032">
                  <c:v>10227.722772277</c:v>
                </c:pt>
                <c:pt idx="1033">
                  <c:v>10237.62376237601</c:v>
                </c:pt>
                <c:pt idx="1034">
                  <c:v>10247.524752475019</c:v>
                </c:pt>
                <c:pt idx="1035">
                  <c:v>10257.425742574029</c:v>
                </c:pt>
                <c:pt idx="1036">
                  <c:v>10267.326732673038</c:v>
                </c:pt>
                <c:pt idx="1037">
                  <c:v>10277.227722772048</c:v>
                </c:pt>
                <c:pt idx="1038">
                  <c:v>10287.128712871057</c:v>
                </c:pt>
                <c:pt idx="1039">
                  <c:v>10297.029702970067</c:v>
                </c:pt>
                <c:pt idx="1040">
                  <c:v>10306.930693069076</c:v>
                </c:pt>
                <c:pt idx="1041">
                  <c:v>10316.831683168086</c:v>
                </c:pt>
                <c:pt idx="1042">
                  <c:v>10326.732673267095</c:v>
                </c:pt>
                <c:pt idx="1043">
                  <c:v>10336.633663366105</c:v>
                </c:pt>
                <c:pt idx="1044">
                  <c:v>10346.534653465114</c:v>
                </c:pt>
                <c:pt idx="1045">
                  <c:v>10356.435643564124</c:v>
                </c:pt>
                <c:pt idx="1046">
                  <c:v>10366.336633663133</c:v>
                </c:pt>
                <c:pt idx="1047">
                  <c:v>10376.237623762143</c:v>
                </c:pt>
                <c:pt idx="1048">
                  <c:v>10386.138613861152</c:v>
                </c:pt>
                <c:pt idx="1049">
                  <c:v>10396.039603960162</c:v>
                </c:pt>
                <c:pt idx="1050">
                  <c:v>10405.940594059171</c:v>
                </c:pt>
                <c:pt idx="1051">
                  <c:v>10415.841584158181</c:v>
                </c:pt>
                <c:pt idx="1052">
                  <c:v>10425.74257425719</c:v>
                </c:pt>
                <c:pt idx="1053">
                  <c:v>10435.6435643562</c:v>
                </c:pt>
                <c:pt idx="1054">
                  <c:v>10445.544554455209</c:v>
                </c:pt>
                <c:pt idx="1055">
                  <c:v>10455.445544554219</c:v>
                </c:pt>
                <c:pt idx="1056">
                  <c:v>10465.346534653228</c:v>
                </c:pt>
                <c:pt idx="1057">
                  <c:v>10475.247524752238</c:v>
                </c:pt>
                <c:pt idx="1058">
                  <c:v>10485.148514851247</c:v>
                </c:pt>
                <c:pt idx="1059">
                  <c:v>10495.049504950257</c:v>
                </c:pt>
                <c:pt idx="1060">
                  <c:v>10504.950495049266</c:v>
                </c:pt>
                <c:pt idx="1061">
                  <c:v>10514.851485148276</c:v>
                </c:pt>
                <c:pt idx="1062">
                  <c:v>10524.752475247285</c:v>
                </c:pt>
                <c:pt idx="1063">
                  <c:v>10534.653465346295</c:v>
                </c:pt>
                <c:pt idx="1064">
                  <c:v>10544.554455445304</c:v>
                </c:pt>
                <c:pt idx="1065">
                  <c:v>10554.455445544314</c:v>
                </c:pt>
                <c:pt idx="1066">
                  <c:v>10564.356435643323</c:v>
                </c:pt>
                <c:pt idx="1067">
                  <c:v>10574.257425742333</c:v>
                </c:pt>
                <c:pt idx="1068">
                  <c:v>10584.158415841343</c:v>
                </c:pt>
                <c:pt idx="1069">
                  <c:v>10594.059405940352</c:v>
                </c:pt>
                <c:pt idx="1070">
                  <c:v>10603.960396039362</c:v>
                </c:pt>
                <c:pt idx="1071">
                  <c:v>10613.861386138371</c:v>
                </c:pt>
                <c:pt idx="1072">
                  <c:v>10623.762376237381</c:v>
                </c:pt>
                <c:pt idx="1073">
                  <c:v>10633.66336633639</c:v>
                </c:pt>
                <c:pt idx="1074">
                  <c:v>10643.5643564354</c:v>
                </c:pt>
                <c:pt idx="1075">
                  <c:v>10653.465346534409</c:v>
                </c:pt>
                <c:pt idx="1076">
                  <c:v>10663.366336633419</c:v>
                </c:pt>
                <c:pt idx="1077">
                  <c:v>10673.267326732428</c:v>
                </c:pt>
                <c:pt idx="1078">
                  <c:v>10683.168316831438</c:v>
                </c:pt>
                <c:pt idx="1079">
                  <c:v>10693.069306930447</c:v>
                </c:pt>
                <c:pt idx="1080">
                  <c:v>10702.970297029457</c:v>
                </c:pt>
                <c:pt idx="1081">
                  <c:v>10712.871287128466</c:v>
                </c:pt>
                <c:pt idx="1082">
                  <c:v>10722.772277227476</c:v>
                </c:pt>
                <c:pt idx="1083">
                  <c:v>10732.673267326485</c:v>
                </c:pt>
                <c:pt idx="1084">
                  <c:v>10742.574257425495</c:v>
                </c:pt>
                <c:pt idx="1085">
                  <c:v>10752.475247524504</c:v>
                </c:pt>
                <c:pt idx="1086">
                  <c:v>10762.376237623514</c:v>
                </c:pt>
                <c:pt idx="1087">
                  <c:v>10772.277227722523</c:v>
                </c:pt>
                <c:pt idx="1088">
                  <c:v>10782.178217821533</c:v>
                </c:pt>
                <c:pt idx="1089">
                  <c:v>10792.079207920542</c:v>
                </c:pt>
                <c:pt idx="1090">
                  <c:v>10801.980198019552</c:v>
                </c:pt>
                <c:pt idx="1091">
                  <c:v>10811.881188118561</c:v>
                </c:pt>
                <c:pt idx="1092">
                  <c:v>10821.782178217571</c:v>
                </c:pt>
                <c:pt idx="1093">
                  <c:v>10831.68316831658</c:v>
                </c:pt>
                <c:pt idx="1094">
                  <c:v>10841.58415841559</c:v>
                </c:pt>
                <c:pt idx="1095">
                  <c:v>10851.485148514599</c:v>
                </c:pt>
                <c:pt idx="1096">
                  <c:v>10861.386138613609</c:v>
                </c:pt>
                <c:pt idx="1097">
                  <c:v>10871.287128712618</c:v>
                </c:pt>
                <c:pt idx="1098">
                  <c:v>10881.188118811628</c:v>
                </c:pt>
                <c:pt idx="1099">
                  <c:v>10891.089108910637</c:v>
                </c:pt>
                <c:pt idx="1100">
                  <c:v>10900.990099009647</c:v>
                </c:pt>
                <c:pt idx="1101">
                  <c:v>10910.891089108656</c:v>
                </c:pt>
                <c:pt idx="1102">
                  <c:v>10920.792079207666</c:v>
                </c:pt>
                <c:pt idx="1103">
                  <c:v>10930.693069306675</c:v>
                </c:pt>
                <c:pt idx="1104">
                  <c:v>10940.594059405685</c:v>
                </c:pt>
                <c:pt idx="1105">
                  <c:v>10950.495049504694</c:v>
                </c:pt>
                <c:pt idx="1106">
                  <c:v>10960.396039603704</c:v>
                </c:pt>
                <c:pt idx="1107">
                  <c:v>10970.297029702713</c:v>
                </c:pt>
                <c:pt idx="1108">
                  <c:v>10980.198019801723</c:v>
                </c:pt>
                <c:pt idx="1109">
                  <c:v>10990.099009900732</c:v>
                </c:pt>
                <c:pt idx="1110">
                  <c:v>10999.999999999742</c:v>
                </c:pt>
                <c:pt idx="1111">
                  <c:v>11009.900990098751</c:v>
                </c:pt>
                <c:pt idx="1112">
                  <c:v>11019.801980197761</c:v>
                </c:pt>
                <c:pt idx="1113">
                  <c:v>11029.70297029677</c:v>
                </c:pt>
                <c:pt idx="1114">
                  <c:v>11039.60396039578</c:v>
                </c:pt>
                <c:pt idx="1115">
                  <c:v>11049.504950494789</c:v>
                </c:pt>
                <c:pt idx="1116">
                  <c:v>11059.405940593799</c:v>
                </c:pt>
                <c:pt idx="1117">
                  <c:v>11069.306930692808</c:v>
                </c:pt>
                <c:pt idx="1118">
                  <c:v>11079.207920791818</c:v>
                </c:pt>
                <c:pt idx="1119">
                  <c:v>11089.108910890827</c:v>
                </c:pt>
                <c:pt idx="1120">
                  <c:v>11099.009900989837</c:v>
                </c:pt>
                <c:pt idx="1121">
                  <c:v>11108.910891088846</c:v>
                </c:pt>
                <c:pt idx="1122">
                  <c:v>11118.811881187856</c:v>
                </c:pt>
                <c:pt idx="1123">
                  <c:v>11128.712871286865</c:v>
                </c:pt>
                <c:pt idx="1124">
                  <c:v>11138.613861385875</c:v>
                </c:pt>
                <c:pt idx="1125">
                  <c:v>11148.514851484884</c:v>
                </c:pt>
                <c:pt idx="1126">
                  <c:v>11158.415841583894</c:v>
                </c:pt>
                <c:pt idx="1127">
                  <c:v>11168.316831682903</c:v>
                </c:pt>
                <c:pt idx="1128">
                  <c:v>11178.217821781913</c:v>
                </c:pt>
                <c:pt idx="1129">
                  <c:v>11188.118811880922</c:v>
                </c:pt>
                <c:pt idx="1130">
                  <c:v>11198.019801979932</c:v>
                </c:pt>
                <c:pt idx="1131">
                  <c:v>11207.920792078941</c:v>
                </c:pt>
                <c:pt idx="1132">
                  <c:v>11217.821782177951</c:v>
                </c:pt>
                <c:pt idx="1133">
                  <c:v>11227.72277227696</c:v>
                </c:pt>
                <c:pt idx="1134">
                  <c:v>11237.62376237597</c:v>
                </c:pt>
                <c:pt idx="1135">
                  <c:v>11247.524752474979</c:v>
                </c:pt>
                <c:pt idx="1136">
                  <c:v>11257.425742573989</c:v>
                </c:pt>
                <c:pt idx="1137">
                  <c:v>11267.326732672998</c:v>
                </c:pt>
                <c:pt idx="1138">
                  <c:v>11277.227722772008</c:v>
                </c:pt>
                <c:pt idx="1139">
                  <c:v>11287.128712871017</c:v>
                </c:pt>
                <c:pt idx="1140">
                  <c:v>11297.029702970027</c:v>
                </c:pt>
                <c:pt idx="1141">
                  <c:v>11306.930693069036</c:v>
                </c:pt>
                <c:pt idx="1142">
                  <c:v>11316.831683168046</c:v>
                </c:pt>
                <c:pt idx="1143">
                  <c:v>11326.732673267055</c:v>
                </c:pt>
                <c:pt idx="1144">
                  <c:v>11336.633663366065</c:v>
                </c:pt>
                <c:pt idx="1145">
                  <c:v>11346.534653465074</c:v>
                </c:pt>
                <c:pt idx="1146">
                  <c:v>11356.435643564084</c:v>
                </c:pt>
                <c:pt idx="1147">
                  <c:v>11366.336633663093</c:v>
                </c:pt>
                <c:pt idx="1148">
                  <c:v>11376.237623762103</c:v>
                </c:pt>
                <c:pt idx="1149">
                  <c:v>11386.138613861112</c:v>
                </c:pt>
                <c:pt idx="1150">
                  <c:v>11396.039603960122</c:v>
                </c:pt>
                <c:pt idx="1151">
                  <c:v>11405.940594059131</c:v>
                </c:pt>
                <c:pt idx="1152">
                  <c:v>11415.841584158141</c:v>
                </c:pt>
                <c:pt idx="1153">
                  <c:v>11425.74257425715</c:v>
                </c:pt>
                <c:pt idx="1154">
                  <c:v>11435.64356435616</c:v>
                </c:pt>
                <c:pt idx="1155">
                  <c:v>11445.544554455169</c:v>
                </c:pt>
                <c:pt idx="1156">
                  <c:v>11455.445544554179</c:v>
                </c:pt>
                <c:pt idx="1157">
                  <c:v>11465.346534653188</c:v>
                </c:pt>
                <c:pt idx="1158">
                  <c:v>11475.247524752198</c:v>
                </c:pt>
                <c:pt idx="1159">
                  <c:v>11485.148514851207</c:v>
                </c:pt>
                <c:pt idx="1160">
                  <c:v>11495.049504950217</c:v>
                </c:pt>
                <c:pt idx="1161">
                  <c:v>11504.950495049226</c:v>
                </c:pt>
                <c:pt idx="1162">
                  <c:v>11514.851485148236</c:v>
                </c:pt>
                <c:pt idx="1163">
                  <c:v>11524.752475247245</c:v>
                </c:pt>
                <c:pt idx="1164">
                  <c:v>11534.653465346255</c:v>
                </c:pt>
                <c:pt idx="1165">
                  <c:v>11544.554455445264</c:v>
                </c:pt>
                <c:pt idx="1166">
                  <c:v>11554.455445544274</c:v>
                </c:pt>
                <c:pt idx="1167">
                  <c:v>11564.356435643283</c:v>
                </c:pt>
                <c:pt idx="1168">
                  <c:v>11574.257425742293</c:v>
                </c:pt>
                <c:pt idx="1169">
                  <c:v>11584.158415841302</c:v>
                </c:pt>
                <c:pt idx="1170">
                  <c:v>11594.059405940312</c:v>
                </c:pt>
                <c:pt idx="1171">
                  <c:v>11603.960396039321</c:v>
                </c:pt>
                <c:pt idx="1172">
                  <c:v>11613.861386138331</c:v>
                </c:pt>
                <c:pt idx="1173">
                  <c:v>11623.762376237341</c:v>
                </c:pt>
                <c:pt idx="1174">
                  <c:v>11633.66336633635</c:v>
                </c:pt>
                <c:pt idx="1175">
                  <c:v>11643.56435643536</c:v>
                </c:pt>
                <c:pt idx="1176">
                  <c:v>11653.465346534369</c:v>
                </c:pt>
                <c:pt idx="1177">
                  <c:v>11663.366336633379</c:v>
                </c:pt>
                <c:pt idx="1178">
                  <c:v>11673.267326732388</c:v>
                </c:pt>
                <c:pt idx="1179">
                  <c:v>11683.168316831398</c:v>
                </c:pt>
                <c:pt idx="1180">
                  <c:v>11693.069306930407</c:v>
                </c:pt>
                <c:pt idx="1181">
                  <c:v>11702.970297029417</c:v>
                </c:pt>
                <c:pt idx="1182">
                  <c:v>11712.871287128426</c:v>
                </c:pt>
                <c:pt idx="1183">
                  <c:v>11722.772277227436</c:v>
                </c:pt>
                <c:pt idx="1184">
                  <c:v>11732.673267326445</c:v>
                </c:pt>
                <c:pt idx="1185">
                  <c:v>11742.574257425455</c:v>
                </c:pt>
                <c:pt idx="1186">
                  <c:v>11752.475247524464</c:v>
                </c:pt>
                <c:pt idx="1187">
                  <c:v>11762.376237623474</c:v>
                </c:pt>
                <c:pt idx="1188">
                  <c:v>11772.277227722483</c:v>
                </c:pt>
                <c:pt idx="1189">
                  <c:v>11782.178217821493</c:v>
                </c:pt>
                <c:pt idx="1190">
                  <c:v>11792.079207920502</c:v>
                </c:pt>
                <c:pt idx="1191">
                  <c:v>11801.980198019512</c:v>
                </c:pt>
                <c:pt idx="1192">
                  <c:v>11811.881188118521</c:v>
                </c:pt>
                <c:pt idx="1193">
                  <c:v>11821.782178217531</c:v>
                </c:pt>
                <c:pt idx="1194">
                  <c:v>11831.68316831654</c:v>
                </c:pt>
                <c:pt idx="1195">
                  <c:v>11841.58415841555</c:v>
                </c:pt>
                <c:pt idx="1196">
                  <c:v>11851.485148514559</c:v>
                </c:pt>
                <c:pt idx="1197">
                  <c:v>11861.386138613569</c:v>
                </c:pt>
                <c:pt idx="1198">
                  <c:v>11871.287128712578</c:v>
                </c:pt>
                <c:pt idx="1199">
                  <c:v>11881.188118811588</c:v>
                </c:pt>
                <c:pt idx="1200">
                  <c:v>11891.089108910597</c:v>
                </c:pt>
                <c:pt idx="1201">
                  <c:v>11900.990099009607</c:v>
                </c:pt>
                <c:pt idx="1202">
                  <c:v>11910.891089108616</c:v>
                </c:pt>
                <c:pt idx="1203">
                  <c:v>11920.792079207626</c:v>
                </c:pt>
                <c:pt idx="1204">
                  <c:v>11930.693069306635</c:v>
                </c:pt>
                <c:pt idx="1205">
                  <c:v>11940.594059405645</c:v>
                </c:pt>
                <c:pt idx="1206">
                  <c:v>11950.495049504654</c:v>
                </c:pt>
                <c:pt idx="1207">
                  <c:v>11960.396039603664</c:v>
                </c:pt>
                <c:pt idx="1208">
                  <c:v>11970.297029702673</c:v>
                </c:pt>
                <c:pt idx="1209">
                  <c:v>11980.198019801683</c:v>
                </c:pt>
                <c:pt idx="1210">
                  <c:v>11990.099009900692</c:v>
                </c:pt>
                <c:pt idx="1211">
                  <c:v>11999.999999999702</c:v>
                </c:pt>
                <c:pt idx="1212">
                  <c:v>12009.900990098711</c:v>
                </c:pt>
                <c:pt idx="1213">
                  <c:v>12019.801980197721</c:v>
                </c:pt>
                <c:pt idx="1214">
                  <c:v>12029.70297029673</c:v>
                </c:pt>
                <c:pt idx="1215">
                  <c:v>12039.60396039574</c:v>
                </c:pt>
                <c:pt idx="1216">
                  <c:v>12049.504950494749</c:v>
                </c:pt>
                <c:pt idx="1217">
                  <c:v>12059.405940593759</c:v>
                </c:pt>
                <c:pt idx="1218">
                  <c:v>12069.306930692768</c:v>
                </c:pt>
                <c:pt idx="1219">
                  <c:v>12079.207920791778</c:v>
                </c:pt>
                <c:pt idx="1220">
                  <c:v>12089.108910890787</c:v>
                </c:pt>
                <c:pt idx="1221">
                  <c:v>12099.009900989797</c:v>
                </c:pt>
                <c:pt idx="1222">
                  <c:v>12108.910891088806</c:v>
                </c:pt>
                <c:pt idx="1223">
                  <c:v>12118.811881187816</c:v>
                </c:pt>
                <c:pt idx="1224">
                  <c:v>12128.712871286825</c:v>
                </c:pt>
                <c:pt idx="1225">
                  <c:v>12138.613861385835</c:v>
                </c:pt>
                <c:pt idx="1226">
                  <c:v>12148.514851484844</c:v>
                </c:pt>
                <c:pt idx="1227">
                  <c:v>12158.415841583854</c:v>
                </c:pt>
                <c:pt idx="1228">
                  <c:v>12168.316831682863</c:v>
                </c:pt>
                <c:pt idx="1229">
                  <c:v>12178.217821781873</c:v>
                </c:pt>
                <c:pt idx="1230">
                  <c:v>12188.118811880882</c:v>
                </c:pt>
                <c:pt idx="1231">
                  <c:v>12198.019801979892</c:v>
                </c:pt>
                <c:pt idx="1232">
                  <c:v>12207.920792078901</c:v>
                </c:pt>
                <c:pt idx="1233">
                  <c:v>12217.821782177911</c:v>
                </c:pt>
                <c:pt idx="1234">
                  <c:v>12227.72277227692</c:v>
                </c:pt>
                <c:pt idx="1235">
                  <c:v>12237.62376237593</c:v>
                </c:pt>
                <c:pt idx="1236">
                  <c:v>12247.524752474939</c:v>
                </c:pt>
                <c:pt idx="1237">
                  <c:v>12257.425742573949</c:v>
                </c:pt>
                <c:pt idx="1238">
                  <c:v>12267.326732672958</c:v>
                </c:pt>
                <c:pt idx="1239">
                  <c:v>12277.227722771968</c:v>
                </c:pt>
                <c:pt idx="1240">
                  <c:v>12287.128712870977</c:v>
                </c:pt>
                <c:pt idx="1241">
                  <c:v>12297.029702969987</c:v>
                </c:pt>
                <c:pt idx="1242">
                  <c:v>12306.930693068996</c:v>
                </c:pt>
                <c:pt idx="1243">
                  <c:v>12316.831683168006</c:v>
                </c:pt>
                <c:pt idx="1244">
                  <c:v>12326.732673267015</c:v>
                </c:pt>
                <c:pt idx="1245">
                  <c:v>12336.633663366025</c:v>
                </c:pt>
                <c:pt idx="1246">
                  <c:v>12346.534653465034</c:v>
                </c:pt>
                <c:pt idx="1247">
                  <c:v>12356.435643564044</c:v>
                </c:pt>
                <c:pt idx="1248">
                  <c:v>12366.336633663053</c:v>
                </c:pt>
                <c:pt idx="1249">
                  <c:v>12376.237623762063</c:v>
                </c:pt>
                <c:pt idx="1250">
                  <c:v>12386.138613861072</c:v>
                </c:pt>
                <c:pt idx="1251">
                  <c:v>12396.039603960082</c:v>
                </c:pt>
                <c:pt idx="1252">
                  <c:v>12405.940594059091</c:v>
                </c:pt>
                <c:pt idx="1253">
                  <c:v>12415.841584158101</c:v>
                </c:pt>
                <c:pt idx="1254">
                  <c:v>12425.74257425711</c:v>
                </c:pt>
                <c:pt idx="1255">
                  <c:v>12435.64356435612</c:v>
                </c:pt>
                <c:pt idx="1256">
                  <c:v>12445.544554455129</c:v>
                </c:pt>
                <c:pt idx="1257">
                  <c:v>12455.445544554139</c:v>
                </c:pt>
                <c:pt idx="1258">
                  <c:v>12465.346534653148</c:v>
                </c:pt>
                <c:pt idx="1259">
                  <c:v>12475.247524752158</c:v>
                </c:pt>
                <c:pt idx="1260">
                  <c:v>12485.148514851167</c:v>
                </c:pt>
                <c:pt idx="1261">
                  <c:v>12495.049504950177</c:v>
                </c:pt>
                <c:pt idx="1262">
                  <c:v>12504.950495049186</c:v>
                </c:pt>
                <c:pt idx="1263">
                  <c:v>12514.851485148196</c:v>
                </c:pt>
                <c:pt idx="1264">
                  <c:v>12524.752475247205</c:v>
                </c:pt>
                <c:pt idx="1265">
                  <c:v>12534.653465346215</c:v>
                </c:pt>
                <c:pt idx="1266">
                  <c:v>12544.554455445224</c:v>
                </c:pt>
                <c:pt idx="1267">
                  <c:v>12554.455445544234</c:v>
                </c:pt>
                <c:pt idx="1268">
                  <c:v>12564.356435643243</c:v>
                </c:pt>
                <c:pt idx="1269">
                  <c:v>12574.257425742253</c:v>
                </c:pt>
                <c:pt idx="1270">
                  <c:v>12584.158415841262</c:v>
                </c:pt>
                <c:pt idx="1271">
                  <c:v>12594.059405940272</c:v>
                </c:pt>
                <c:pt idx="1272">
                  <c:v>12603.960396039281</c:v>
                </c:pt>
                <c:pt idx="1273">
                  <c:v>12613.861386138291</c:v>
                </c:pt>
                <c:pt idx="1274">
                  <c:v>12623.7623762373</c:v>
                </c:pt>
                <c:pt idx="1275">
                  <c:v>12633.66336633631</c:v>
                </c:pt>
                <c:pt idx="1276">
                  <c:v>12643.564356435319</c:v>
                </c:pt>
                <c:pt idx="1277">
                  <c:v>12653.465346534329</c:v>
                </c:pt>
                <c:pt idx="1278">
                  <c:v>12663.366336633339</c:v>
                </c:pt>
                <c:pt idx="1279">
                  <c:v>12673.267326732348</c:v>
                </c:pt>
                <c:pt idx="1280">
                  <c:v>12683.168316831358</c:v>
                </c:pt>
                <c:pt idx="1281">
                  <c:v>12693.069306930367</c:v>
                </c:pt>
                <c:pt idx="1282">
                  <c:v>12702.970297029377</c:v>
                </c:pt>
                <c:pt idx="1283">
                  <c:v>12712.871287128386</c:v>
                </c:pt>
                <c:pt idx="1284">
                  <c:v>12722.772277227396</c:v>
                </c:pt>
                <c:pt idx="1285">
                  <c:v>12732.673267326405</c:v>
                </c:pt>
                <c:pt idx="1286">
                  <c:v>12742.574257425415</c:v>
                </c:pt>
                <c:pt idx="1287">
                  <c:v>12752.475247524424</c:v>
                </c:pt>
                <c:pt idx="1288">
                  <c:v>12762.376237623434</c:v>
                </c:pt>
                <c:pt idx="1289">
                  <c:v>12772.277227722443</c:v>
                </c:pt>
                <c:pt idx="1290">
                  <c:v>12782.178217821453</c:v>
                </c:pt>
                <c:pt idx="1291">
                  <c:v>12792.079207920462</c:v>
                </c:pt>
                <c:pt idx="1292">
                  <c:v>12801.980198019472</c:v>
                </c:pt>
                <c:pt idx="1293">
                  <c:v>12811.881188118481</c:v>
                </c:pt>
                <c:pt idx="1294">
                  <c:v>12821.782178217491</c:v>
                </c:pt>
                <c:pt idx="1295">
                  <c:v>12831.6831683165</c:v>
                </c:pt>
                <c:pt idx="1296">
                  <c:v>12841.58415841551</c:v>
                </c:pt>
                <c:pt idx="1297">
                  <c:v>12851.485148514519</c:v>
                </c:pt>
                <c:pt idx="1298">
                  <c:v>12861.386138613529</c:v>
                </c:pt>
                <c:pt idx="1299">
                  <c:v>12871.287128712538</c:v>
                </c:pt>
                <c:pt idx="1300">
                  <c:v>12881.188118811548</c:v>
                </c:pt>
                <c:pt idx="1301">
                  <c:v>12891.089108910557</c:v>
                </c:pt>
                <c:pt idx="1302">
                  <c:v>12900.990099009567</c:v>
                </c:pt>
                <c:pt idx="1303">
                  <c:v>12910.891089108576</c:v>
                </c:pt>
                <c:pt idx="1304">
                  <c:v>12920.792079207586</c:v>
                </c:pt>
                <c:pt idx="1305">
                  <c:v>12930.693069306595</c:v>
                </c:pt>
                <c:pt idx="1306">
                  <c:v>12940.594059405605</c:v>
                </c:pt>
                <c:pt idx="1307">
                  <c:v>12950.495049504614</c:v>
                </c:pt>
                <c:pt idx="1308">
                  <c:v>12960.396039603624</c:v>
                </c:pt>
                <c:pt idx="1309">
                  <c:v>12970.297029702633</c:v>
                </c:pt>
                <c:pt idx="1310">
                  <c:v>12980.198019801643</c:v>
                </c:pt>
                <c:pt idx="1311">
                  <c:v>12990.099009900652</c:v>
                </c:pt>
                <c:pt idx="1312">
                  <c:v>12999.999999999662</c:v>
                </c:pt>
                <c:pt idx="1313">
                  <c:v>13009.900990098671</c:v>
                </c:pt>
                <c:pt idx="1314">
                  <c:v>13019.801980197681</c:v>
                </c:pt>
                <c:pt idx="1315">
                  <c:v>13029.70297029669</c:v>
                </c:pt>
                <c:pt idx="1316">
                  <c:v>13039.6039603957</c:v>
                </c:pt>
                <c:pt idx="1317">
                  <c:v>13049.504950494709</c:v>
                </c:pt>
                <c:pt idx="1318">
                  <c:v>13059.405940593719</c:v>
                </c:pt>
                <c:pt idx="1319">
                  <c:v>13069.306930692728</c:v>
                </c:pt>
                <c:pt idx="1320">
                  <c:v>13079.207920791738</c:v>
                </c:pt>
                <c:pt idx="1321">
                  <c:v>13089.108910890747</c:v>
                </c:pt>
                <c:pt idx="1322">
                  <c:v>13099.009900989757</c:v>
                </c:pt>
                <c:pt idx="1323">
                  <c:v>13108.910891088766</c:v>
                </c:pt>
                <c:pt idx="1324">
                  <c:v>13118.811881187776</c:v>
                </c:pt>
                <c:pt idx="1325">
                  <c:v>13128.712871286785</c:v>
                </c:pt>
                <c:pt idx="1326">
                  <c:v>13138.613861385795</c:v>
                </c:pt>
                <c:pt idx="1327">
                  <c:v>13148.514851484804</c:v>
                </c:pt>
                <c:pt idx="1328">
                  <c:v>13158.415841583814</c:v>
                </c:pt>
                <c:pt idx="1329">
                  <c:v>13168.316831682823</c:v>
                </c:pt>
                <c:pt idx="1330">
                  <c:v>13178.217821781833</c:v>
                </c:pt>
                <c:pt idx="1331">
                  <c:v>13188.118811880842</c:v>
                </c:pt>
                <c:pt idx="1332">
                  <c:v>13198.019801979852</c:v>
                </c:pt>
                <c:pt idx="1333">
                  <c:v>13207.920792078861</c:v>
                </c:pt>
                <c:pt idx="1334">
                  <c:v>13217.821782177871</c:v>
                </c:pt>
                <c:pt idx="1335">
                  <c:v>13227.72277227688</c:v>
                </c:pt>
                <c:pt idx="1336">
                  <c:v>13237.62376237589</c:v>
                </c:pt>
                <c:pt idx="1337">
                  <c:v>13247.524752474899</c:v>
                </c:pt>
                <c:pt idx="1338">
                  <c:v>13257.425742573909</c:v>
                </c:pt>
                <c:pt idx="1339">
                  <c:v>13267.326732672918</c:v>
                </c:pt>
                <c:pt idx="1340">
                  <c:v>13277.227722771928</c:v>
                </c:pt>
                <c:pt idx="1341">
                  <c:v>13287.128712870937</c:v>
                </c:pt>
                <c:pt idx="1342">
                  <c:v>13297.029702969947</c:v>
                </c:pt>
                <c:pt idx="1343">
                  <c:v>13306.930693068956</c:v>
                </c:pt>
                <c:pt idx="1344">
                  <c:v>13316.831683167966</c:v>
                </c:pt>
                <c:pt idx="1345">
                  <c:v>13326.732673266975</c:v>
                </c:pt>
                <c:pt idx="1346">
                  <c:v>13336.633663365985</c:v>
                </c:pt>
                <c:pt idx="1347">
                  <c:v>13346.534653464994</c:v>
                </c:pt>
                <c:pt idx="1348">
                  <c:v>13356.435643564004</c:v>
                </c:pt>
                <c:pt idx="1349">
                  <c:v>13366.336633663013</c:v>
                </c:pt>
                <c:pt idx="1350">
                  <c:v>13376.237623762023</c:v>
                </c:pt>
                <c:pt idx="1351">
                  <c:v>13386.138613861032</c:v>
                </c:pt>
                <c:pt idx="1352">
                  <c:v>13396.039603960042</c:v>
                </c:pt>
                <c:pt idx="1353">
                  <c:v>13405.940594059051</c:v>
                </c:pt>
                <c:pt idx="1354">
                  <c:v>13415.841584158061</c:v>
                </c:pt>
                <c:pt idx="1355">
                  <c:v>13425.74257425707</c:v>
                </c:pt>
                <c:pt idx="1356">
                  <c:v>13435.64356435608</c:v>
                </c:pt>
                <c:pt idx="1357">
                  <c:v>13445.544554455089</c:v>
                </c:pt>
                <c:pt idx="1358">
                  <c:v>13455.445544554099</c:v>
                </c:pt>
                <c:pt idx="1359">
                  <c:v>13465.346534653108</c:v>
                </c:pt>
                <c:pt idx="1360">
                  <c:v>13475.247524752118</c:v>
                </c:pt>
                <c:pt idx="1361">
                  <c:v>13485.148514851127</c:v>
                </c:pt>
                <c:pt idx="1362">
                  <c:v>13495.049504950137</c:v>
                </c:pt>
                <c:pt idx="1363">
                  <c:v>13504.950495049146</c:v>
                </c:pt>
                <c:pt idx="1364">
                  <c:v>13514.851485148156</c:v>
                </c:pt>
                <c:pt idx="1365">
                  <c:v>13524.752475247165</c:v>
                </c:pt>
                <c:pt idx="1366">
                  <c:v>13534.653465346175</c:v>
                </c:pt>
                <c:pt idx="1367">
                  <c:v>13544.554455445184</c:v>
                </c:pt>
                <c:pt idx="1368">
                  <c:v>13554.455445544194</c:v>
                </c:pt>
                <c:pt idx="1369">
                  <c:v>13564.356435643203</c:v>
                </c:pt>
                <c:pt idx="1370">
                  <c:v>13574.257425742213</c:v>
                </c:pt>
                <c:pt idx="1371">
                  <c:v>13584.158415841222</c:v>
                </c:pt>
                <c:pt idx="1372">
                  <c:v>13594.059405940232</c:v>
                </c:pt>
                <c:pt idx="1373">
                  <c:v>13603.960396039241</c:v>
                </c:pt>
                <c:pt idx="1374">
                  <c:v>13613.861386138251</c:v>
                </c:pt>
                <c:pt idx="1375">
                  <c:v>13623.76237623726</c:v>
                </c:pt>
                <c:pt idx="1376">
                  <c:v>13633.66336633627</c:v>
                </c:pt>
                <c:pt idx="1377">
                  <c:v>13643.564356435279</c:v>
                </c:pt>
                <c:pt idx="1378">
                  <c:v>13653.465346534289</c:v>
                </c:pt>
                <c:pt idx="1379">
                  <c:v>13663.366336633298</c:v>
                </c:pt>
                <c:pt idx="1380">
                  <c:v>13673.267326732308</c:v>
                </c:pt>
                <c:pt idx="1381">
                  <c:v>13683.168316831317</c:v>
                </c:pt>
                <c:pt idx="1382">
                  <c:v>13693.069306930327</c:v>
                </c:pt>
                <c:pt idx="1383">
                  <c:v>13702.970297029337</c:v>
                </c:pt>
                <c:pt idx="1384">
                  <c:v>13712.871287128346</c:v>
                </c:pt>
                <c:pt idx="1385">
                  <c:v>13722.772277227356</c:v>
                </c:pt>
                <c:pt idx="1386">
                  <c:v>13732.673267326365</c:v>
                </c:pt>
                <c:pt idx="1387">
                  <c:v>13742.574257425375</c:v>
                </c:pt>
                <c:pt idx="1388">
                  <c:v>13752.475247524384</c:v>
                </c:pt>
                <c:pt idx="1389">
                  <c:v>13762.376237623394</c:v>
                </c:pt>
                <c:pt idx="1390">
                  <c:v>13772.277227722403</c:v>
                </c:pt>
                <c:pt idx="1391">
                  <c:v>13782.178217821413</c:v>
                </c:pt>
                <c:pt idx="1392">
                  <c:v>13792.079207920422</c:v>
                </c:pt>
                <c:pt idx="1393">
                  <c:v>13801.980198019432</c:v>
                </c:pt>
                <c:pt idx="1394">
                  <c:v>13811.881188118441</c:v>
                </c:pt>
                <c:pt idx="1395">
                  <c:v>13821.782178217451</c:v>
                </c:pt>
                <c:pt idx="1396">
                  <c:v>13831.68316831646</c:v>
                </c:pt>
                <c:pt idx="1397">
                  <c:v>13841.58415841547</c:v>
                </c:pt>
                <c:pt idx="1398">
                  <c:v>13851.485148514479</c:v>
                </c:pt>
                <c:pt idx="1399">
                  <c:v>13861.386138613489</c:v>
                </c:pt>
                <c:pt idx="1400">
                  <c:v>13871.287128712498</c:v>
                </c:pt>
                <c:pt idx="1401">
                  <c:v>13881.188118811508</c:v>
                </c:pt>
                <c:pt idx="1402">
                  <c:v>13891.089108910517</c:v>
                </c:pt>
                <c:pt idx="1403">
                  <c:v>13900.990099009527</c:v>
                </c:pt>
                <c:pt idx="1404">
                  <c:v>13910.891089108536</c:v>
                </c:pt>
                <c:pt idx="1405">
                  <c:v>13920.792079207546</c:v>
                </c:pt>
                <c:pt idx="1406">
                  <c:v>13930.693069306555</c:v>
                </c:pt>
                <c:pt idx="1407">
                  <c:v>13940.594059405565</c:v>
                </c:pt>
                <c:pt idx="1408">
                  <c:v>13950.495049504574</c:v>
                </c:pt>
                <c:pt idx="1409">
                  <c:v>13960.396039603584</c:v>
                </c:pt>
                <c:pt idx="1410">
                  <c:v>13970.297029702593</c:v>
                </c:pt>
                <c:pt idx="1411">
                  <c:v>13980.198019801603</c:v>
                </c:pt>
                <c:pt idx="1412">
                  <c:v>13990.099009900612</c:v>
                </c:pt>
                <c:pt idx="1413">
                  <c:v>13999.999999999622</c:v>
                </c:pt>
                <c:pt idx="1414">
                  <c:v>14009.900990098631</c:v>
                </c:pt>
                <c:pt idx="1415">
                  <c:v>14019.801980197641</c:v>
                </c:pt>
                <c:pt idx="1416">
                  <c:v>14029.70297029665</c:v>
                </c:pt>
                <c:pt idx="1417">
                  <c:v>14039.60396039566</c:v>
                </c:pt>
                <c:pt idx="1418">
                  <c:v>14049.504950494669</c:v>
                </c:pt>
                <c:pt idx="1419">
                  <c:v>14059.405940593679</c:v>
                </c:pt>
                <c:pt idx="1420">
                  <c:v>14069.306930692688</c:v>
                </c:pt>
                <c:pt idx="1421">
                  <c:v>14079.207920791698</c:v>
                </c:pt>
                <c:pt idx="1422">
                  <c:v>14089.108910890707</c:v>
                </c:pt>
                <c:pt idx="1423">
                  <c:v>14099.009900989717</c:v>
                </c:pt>
                <c:pt idx="1424">
                  <c:v>14108.910891088726</c:v>
                </c:pt>
                <c:pt idx="1425">
                  <c:v>14118.811881187736</c:v>
                </c:pt>
                <c:pt idx="1426">
                  <c:v>14128.712871286745</c:v>
                </c:pt>
                <c:pt idx="1427">
                  <c:v>14138.613861385755</c:v>
                </c:pt>
                <c:pt idx="1428">
                  <c:v>14148.514851484764</c:v>
                </c:pt>
                <c:pt idx="1429">
                  <c:v>14158.415841583774</c:v>
                </c:pt>
                <c:pt idx="1430">
                  <c:v>14168.316831682783</c:v>
                </c:pt>
                <c:pt idx="1431">
                  <c:v>14178.217821781793</c:v>
                </c:pt>
                <c:pt idx="1432">
                  <c:v>14188.118811880802</c:v>
                </c:pt>
                <c:pt idx="1433">
                  <c:v>14198.019801979812</c:v>
                </c:pt>
                <c:pt idx="1434">
                  <c:v>14207.920792078821</c:v>
                </c:pt>
                <c:pt idx="1435">
                  <c:v>14217.821782177831</c:v>
                </c:pt>
                <c:pt idx="1436">
                  <c:v>14227.72277227684</c:v>
                </c:pt>
                <c:pt idx="1437">
                  <c:v>14237.62376237585</c:v>
                </c:pt>
                <c:pt idx="1438">
                  <c:v>14247.524752474859</c:v>
                </c:pt>
                <c:pt idx="1439">
                  <c:v>14257.425742573869</c:v>
                </c:pt>
                <c:pt idx="1440">
                  <c:v>14267.326732672878</c:v>
                </c:pt>
                <c:pt idx="1441">
                  <c:v>14277.227722771888</c:v>
                </c:pt>
                <c:pt idx="1442">
                  <c:v>14287.128712870897</c:v>
                </c:pt>
                <c:pt idx="1443">
                  <c:v>14297.029702969907</c:v>
                </c:pt>
                <c:pt idx="1444">
                  <c:v>14306.930693068916</c:v>
                </c:pt>
                <c:pt idx="1445">
                  <c:v>14316.831683167926</c:v>
                </c:pt>
                <c:pt idx="1446">
                  <c:v>14326.732673266935</c:v>
                </c:pt>
                <c:pt idx="1447">
                  <c:v>14336.633663365945</c:v>
                </c:pt>
                <c:pt idx="1448">
                  <c:v>14346.534653464954</c:v>
                </c:pt>
                <c:pt idx="1449">
                  <c:v>14356.435643563964</c:v>
                </c:pt>
                <c:pt idx="1450">
                  <c:v>14366.336633662973</c:v>
                </c:pt>
                <c:pt idx="1451">
                  <c:v>14376.237623761983</c:v>
                </c:pt>
                <c:pt idx="1452">
                  <c:v>14386.138613860992</c:v>
                </c:pt>
                <c:pt idx="1453">
                  <c:v>14396.039603960002</c:v>
                </c:pt>
                <c:pt idx="1454">
                  <c:v>14405.940594059011</c:v>
                </c:pt>
                <c:pt idx="1455">
                  <c:v>14415.841584158021</c:v>
                </c:pt>
                <c:pt idx="1456">
                  <c:v>14425.74257425703</c:v>
                </c:pt>
                <c:pt idx="1457">
                  <c:v>14435.64356435604</c:v>
                </c:pt>
                <c:pt idx="1458">
                  <c:v>14445.544554455049</c:v>
                </c:pt>
                <c:pt idx="1459">
                  <c:v>14455.445544554059</c:v>
                </c:pt>
                <c:pt idx="1460">
                  <c:v>14465.346534653068</c:v>
                </c:pt>
                <c:pt idx="1461">
                  <c:v>14475.247524752078</c:v>
                </c:pt>
                <c:pt idx="1462">
                  <c:v>14485.148514851087</c:v>
                </c:pt>
                <c:pt idx="1463">
                  <c:v>14495.049504950097</c:v>
                </c:pt>
                <c:pt idx="1464">
                  <c:v>14504.950495049106</c:v>
                </c:pt>
                <c:pt idx="1465">
                  <c:v>14514.851485148116</c:v>
                </c:pt>
                <c:pt idx="1466">
                  <c:v>14524.752475247125</c:v>
                </c:pt>
                <c:pt idx="1467">
                  <c:v>14534.653465346135</c:v>
                </c:pt>
                <c:pt idx="1468">
                  <c:v>14544.554455445144</c:v>
                </c:pt>
                <c:pt idx="1469">
                  <c:v>14554.455445544154</c:v>
                </c:pt>
                <c:pt idx="1470">
                  <c:v>14564.356435643163</c:v>
                </c:pt>
                <c:pt idx="1471">
                  <c:v>14574.257425742173</c:v>
                </c:pt>
                <c:pt idx="1472">
                  <c:v>14584.158415841182</c:v>
                </c:pt>
                <c:pt idx="1473">
                  <c:v>14594.059405940192</c:v>
                </c:pt>
                <c:pt idx="1474">
                  <c:v>14603.960396039201</c:v>
                </c:pt>
                <c:pt idx="1475">
                  <c:v>14613.861386138211</c:v>
                </c:pt>
                <c:pt idx="1476">
                  <c:v>14623.76237623722</c:v>
                </c:pt>
                <c:pt idx="1477">
                  <c:v>14633.66336633623</c:v>
                </c:pt>
                <c:pt idx="1478">
                  <c:v>14643.564356435239</c:v>
                </c:pt>
                <c:pt idx="1479">
                  <c:v>14653.465346534249</c:v>
                </c:pt>
                <c:pt idx="1480">
                  <c:v>14663.366336633258</c:v>
                </c:pt>
                <c:pt idx="1481">
                  <c:v>14673.267326732268</c:v>
                </c:pt>
                <c:pt idx="1482">
                  <c:v>14683.168316831277</c:v>
                </c:pt>
                <c:pt idx="1483">
                  <c:v>14693.069306930287</c:v>
                </c:pt>
                <c:pt idx="1484">
                  <c:v>14702.970297029296</c:v>
                </c:pt>
                <c:pt idx="1485">
                  <c:v>14712.871287128306</c:v>
                </c:pt>
                <c:pt idx="1486">
                  <c:v>14722.772277227315</c:v>
                </c:pt>
                <c:pt idx="1487">
                  <c:v>14732.673267326325</c:v>
                </c:pt>
                <c:pt idx="1488">
                  <c:v>14742.574257425335</c:v>
                </c:pt>
                <c:pt idx="1489">
                  <c:v>14752.475247524344</c:v>
                </c:pt>
                <c:pt idx="1490">
                  <c:v>14762.376237623354</c:v>
                </c:pt>
                <c:pt idx="1491">
                  <c:v>14772.277227722363</c:v>
                </c:pt>
                <c:pt idx="1492">
                  <c:v>14782.178217821373</c:v>
                </c:pt>
                <c:pt idx="1493">
                  <c:v>14792.079207920382</c:v>
                </c:pt>
                <c:pt idx="1494">
                  <c:v>14801.980198019392</c:v>
                </c:pt>
                <c:pt idx="1495">
                  <c:v>14811.881188118401</c:v>
                </c:pt>
                <c:pt idx="1496">
                  <c:v>14821.782178217411</c:v>
                </c:pt>
                <c:pt idx="1497">
                  <c:v>14831.68316831642</c:v>
                </c:pt>
                <c:pt idx="1498">
                  <c:v>14841.58415841543</c:v>
                </c:pt>
                <c:pt idx="1499">
                  <c:v>14851.485148514439</c:v>
                </c:pt>
                <c:pt idx="1500">
                  <c:v>14861.386138613449</c:v>
                </c:pt>
                <c:pt idx="1501">
                  <c:v>14871.287128712458</c:v>
                </c:pt>
                <c:pt idx="1502">
                  <c:v>14881.188118811468</c:v>
                </c:pt>
                <c:pt idx="1503">
                  <c:v>14891.089108910477</c:v>
                </c:pt>
                <c:pt idx="1504">
                  <c:v>14900.990099009487</c:v>
                </c:pt>
                <c:pt idx="1505">
                  <c:v>14910.891089108496</c:v>
                </c:pt>
                <c:pt idx="1506">
                  <c:v>14920.792079207506</c:v>
                </c:pt>
                <c:pt idx="1507">
                  <c:v>14930.693069306515</c:v>
                </c:pt>
                <c:pt idx="1508">
                  <c:v>14940.594059405525</c:v>
                </c:pt>
                <c:pt idx="1509">
                  <c:v>14950.495049504534</c:v>
                </c:pt>
                <c:pt idx="1510">
                  <c:v>14960.396039603544</c:v>
                </c:pt>
                <c:pt idx="1511">
                  <c:v>14970.297029702553</c:v>
                </c:pt>
                <c:pt idx="1512">
                  <c:v>14980.198019801563</c:v>
                </c:pt>
                <c:pt idx="1513">
                  <c:v>14990.099009900572</c:v>
                </c:pt>
                <c:pt idx="1514">
                  <c:v>14999.999999999582</c:v>
                </c:pt>
              </c:numCache>
            </c:numRef>
          </c:xVal>
          <c:yVal>
            <c:numRef>
              <c:f>Wertereihen!$EV$1:$EV$3000</c:f>
              <c:numCache>
                <c:formatCode>General</c:formatCode>
                <c:ptCount val="3000"/>
              </c:numCache>
            </c:numRef>
          </c:yVal>
          <c:smooth val="0"/>
        </c:ser>
        <c:ser>
          <c:idx val="7"/>
          <c:order val="7"/>
          <c:spPr>
            <a:ln w="1270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Wertereihen!$D$2001:$D$2016</c:f>
              <c:numCache>
                <c:formatCode>#,##0.0\ _€</c:formatCode>
                <c:ptCount val="16"/>
                <c:pt idx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</c:numCache>
            </c:numRef>
          </c:xVal>
          <c:yVal>
            <c:numRef>
              <c:f>Wertereihen!$E$2001:$E$2016</c:f>
              <c:numCache>
                <c:formatCode>General</c:formatCode>
                <c:ptCount val="16"/>
              </c:numCache>
            </c:numRef>
          </c:yVal>
          <c:smooth val="0"/>
        </c:ser>
        <c:ser>
          <c:idx val="8"/>
          <c:order val="8"/>
          <c:spPr>
            <a:ln w="1270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Wertereihen!$D$2001:$D$2016</c:f>
              <c:numCache>
                <c:formatCode>#,##0.0\ _€</c:formatCode>
                <c:ptCount val="16"/>
                <c:pt idx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</c:numCache>
            </c:numRef>
          </c:xVal>
          <c:yVal>
            <c:numRef>
              <c:f>Wertereihen!$F$2001:$F$2016</c:f>
              <c:numCache>
                <c:formatCode>General</c:formatCode>
                <c:ptCount val="16"/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546624"/>
        <c:axId val="86547200"/>
      </c:scatterChart>
      <c:scatterChart>
        <c:scatterStyle val="lineMarker"/>
        <c:varyColors val="0"/>
        <c:ser>
          <c:idx val="3"/>
          <c:order val="2"/>
          <c:tx>
            <c:v>t-progress</c:v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Wertereihen!$EO$1:$EO$3000</c:f>
              <c:numCache>
                <c:formatCode>General</c:formatCode>
                <c:ptCount val="3000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  <c:pt idx="73">
                  <c:v>730</c:v>
                </c:pt>
                <c:pt idx="74">
                  <c:v>740</c:v>
                </c:pt>
                <c:pt idx="75">
                  <c:v>750</c:v>
                </c:pt>
                <c:pt idx="76">
                  <c:v>760</c:v>
                </c:pt>
                <c:pt idx="77">
                  <c:v>770</c:v>
                </c:pt>
                <c:pt idx="78">
                  <c:v>780</c:v>
                </c:pt>
                <c:pt idx="79">
                  <c:v>790</c:v>
                </c:pt>
                <c:pt idx="80">
                  <c:v>800</c:v>
                </c:pt>
                <c:pt idx="81">
                  <c:v>810</c:v>
                </c:pt>
                <c:pt idx="82">
                  <c:v>820</c:v>
                </c:pt>
                <c:pt idx="83">
                  <c:v>830</c:v>
                </c:pt>
                <c:pt idx="84">
                  <c:v>840</c:v>
                </c:pt>
                <c:pt idx="85">
                  <c:v>850</c:v>
                </c:pt>
                <c:pt idx="86">
                  <c:v>860</c:v>
                </c:pt>
                <c:pt idx="87">
                  <c:v>870</c:v>
                </c:pt>
                <c:pt idx="88">
                  <c:v>880</c:v>
                </c:pt>
                <c:pt idx="89">
                  <c:v>890</c:v>
                </c:pt>
                <c:pt idx="90">
                  <c:v>900</c:v>
                </c:pt>
                <c:pt idx="91">
                  <c:v>910</c:v>
                </c:pt>
                <c:pt idx="92">
                  <c:v>920</c:v>
                </c:pt>
                <c:pt idx="93">
                  <c:v>930</c:v>
                </c:pt>
                <c:pt idx="94">
                  <c:v>940</c:v>
                </c:pt>
                <c:pt idx="95">
                  <c:v>950</c:v>
                </c:pt>
                <c:pt idx="96">
                  <c:v>960</c:v>
                </c:pt>
                <c:pt idx="97">
                  <c:v>970</c:v>
                </c:pt>
                <c:pt idx="98">
                  <c:v>980</c:v>
                </c:pt>
                <c:pt idx="99">
                  <c:v>990</c:v>
                </c:pt>
                <c:pt idx="100">
                  <c:v>1000</c:v>
                </c:pt>
                <c:pt idx="101">
                  <c:v>1009.9009900990098</c:v>
                </c:pt>
                <c:pt idx="102">
                  <c:v>1019.8019801980197</c:v>
                </c:pt>
                <c:pt idx="103">
                  <c:v>1029.7029702970297</c:v>
                </c:pt>
                <c:pt idx="104">
                  <c:v>1039.6039603960396</c:v>
                </c:pt>
                <c:pt idx="105">
                  <c:v>1049.5049504950496</c:v>
                </c:pt>
                <c:pt idx="106">
                  <c:v>1059.4059405940595</c:v>
                </c:pt>
                <c:pt idx="107">
                  <c:v>1069.3069306930695</c:v>
                </c:pt>
                <c:pt idx="108">
                  <c:v>1079.2079207920794</c:v>
                </c:pt>
                <c:pt idx="109">
                  <c:v>1089.1089108910894</c:v>
                </c:pt>
                <c:pt idx="110">
                  <c:v>1099.0099009900994</c:v>
                </c:pt>
                <c:pt idx="111">
                  <c:v>1108.9108910891093</c:v>
                </c:pt>
                <c:pt idx="112">
                  <c:v>1118.8118811881193</c:v>
                </c:pt>
                <c:pt idx="113">
                  <c:v>1128.7128712871292</c:v>
                </c:pt>
                <c:pt idx="114">
                  <c:v>1138.6138613861392</c:v>
                </c:pt>
                <c:pt idx="115">
                  <c:v>1148.5148514851492</c:v>
                </c:pt>
                <c:pt idx="116">
                  <c:v>1158.4158415841591</c:v>
                </c:pt>
                <c:pt idx="117">
                  <c:v>1168.3168316831691</c:v>
                </c:pt>
                <c:pt idx="118">
                  <c:v>1178.217821782179</c:v>
                </c:pt>
                <c:pt idx="119">
                  <c:v>1188.118811881189</c:v>
                </c:pt>
                <c:pt idx="120">
                  <c:v>1198.019801980199</c:v>
                </c:pt>
                <c:pt idx="121">
                  <c:v>1207.9207920792089</c:v>
                </c:pt>
                <c:pt idx="122">
                  <c:v>1217.8217821782189</c:v>
                </c:pt>
                <c:pt idx="123">
                  <c:v>1227.7227722772288</c:v>
                </c:pt>
                <c:pt idx="124">
                  <c:v>1237.6237623762388</c:v>
                </c:pt>
                <c:pt idx="125">
                  <c:v>1247.5247524752488</c:v>
                </c:pt>
                <c:pt idx="126">
                  <c:v>1257.4257425742587</c:v>
                </c:pt>
                <c:pt idx="127">
                  <c:v>1267.3267326732687</c:v>
                </c:pt>
                <c:pt idx="128">
                  <c:v>1277.2277227722786</c:v>
                </c:pt>
                <c:pt idx="129">
                  <c:v>1287.1287128712886</c:v>
                </c:pt>
                <c:pt idx="130">
                  <c:v>1297.0297029702986</c:v>
                </c:pt>
                <c:pt idx="131">
                  <c:v>1306.9306930693085</c:v>
                </c:pt>
                <c:pt idx="132">
                  <c:v>1316.8316831683185</c:v>
                </c:pt>
                <c:pt idx="133">
                  <c:v>1326.7326732673284</c:v>
                </c:pt>
                <c:pt idx="134">
                  <c:v>1336.6336633663384</c:v>
                </c:pt>
                <c:pt idx="135">
                  <c:v>1346.5346534653484</c:v>
                </c:pt>
                <c:pt idx="136">
                  <c:v>1356.4356435643583</c:v>
                </c:pt>
                <c:pt idx="137">
                  <c:v>1366.3366336633683</c:v>
                </c:pt>
                <c:pt idx="138">
                  <c:v>1376.2376237623782</c:v>
                </c:pt>
                <c:pt idx="139">
                  <c:v>1386.1386138613882</c:v>
                </c:pt>
                <c:pt idx="140">
                  <c:v>1396.0396039603982</c:v>
                </c:pt>
                <c:pt idx="141">
                  <c:v>1405.9405940594081</c:v>
                </c:pt>
                <c:pt idx="142">
                  <c:v>1415.8415841584181</c:v>
                </c:pt>
                <c:pt idx="143">
                  <c:v>1425.742574257428</c:v>
                </c:pt>
                <c:pt idx="144">
                  <c:v>1435.643564356438</c:v>
                </c:pt>
                <c:pt idx="145">
                  <c:v>1445.544554455448</c:v>
                </c:pt>
                <c:pt idx="146">
                  <c:v>1455.4455445544579</c:v>
                </c:pt>
                <c:pt idx="147">
                  <c:v>1465.3465346534679</c:v>
                </c:pt>
                <c:pt idx="148">
                  <c:v>1475.2475247524778</c:v>
                </c:pt>
                <c:pt idx="149">
                  <c:v>1485.1485148514878</c:v>
                </c:pt>
                <c:pt idx="150">
                  <c:v>1495.0495049504977</c:v>
                </c:pt>
                <c:pt idx="151">
                  <c:v>1504.9504950495077</c:v>
                </c:pt>
                <c:pt idx="152">
                  <c:v>1514.8514851485177</c:v>
                </c:pt>
                <c:pt idx="153">
                  <c:v>1524.7524752475276</c:v>
                </c:pt>
                <c:pt idx="154">
                  <c:v>1534.6534653465376</c:v>
                </c:pt>
                <c:pt idx="155">
                  <c:v>1544.5544554455475</c:v>
                </c:pt>
                <c:pt idx="156">
                  <c:v>1554.4554455445575</c:v>
                </c:pt>
                <c:pt idx="157">
                  <c:v>1564.3564356435675</c:v>
                </c:pt>
                <c:pt idx="158">
                  <c:v>1574.2574257425774</c:v>
                </c:pt>
                <c:pt idx="159">
                  <c:v>1584.1584158415874</c:v>
                </c:pt>
                <c:pt idx="160">
                  <c:v>1594.0594059405973</c:v>
                </c:pt>
                <c:pt idx="161">
                  <c:v>1603.9603960396073</c:v>
                </c:pt>
                <c:pt idx="162">
                  <c:v>1613.8613861386173</c:v>
                </c:pt>
                <c:pt idx="163">
                  <c:v>1623.7623762376272</c:v>
                </c:pt>
                <c:pt idx="164">
                  <c:v>1633.6633663366372</c:v>
                </c:pt>
                <c:pt idx="165">
                  <c:v>1643.5643564356471</c:v>
                </c:pt>
                <c:pt idx="166">
                  <c:v>1653.4653465346571</c:v>
                </c:pt>
                <c:pt idx="167">
                  <c:v>1663.3663366336671</c:v>
                </c:pt>
                <c:pt idx="168">
                  <c:v>1673.267326732677</c:v>
                </c:pt>
                <c:pt idx="169">
                  <c:v>1683.168316831687</c:v>
                </c:pt>
                <c:pt idx="170">
                  <c:v>1693.0693069306969</c:v>
                </c:pt>
                <c:pt idx="171">
                  <c:v>1702.9702970297069</c:v>
                </c:pt>
                <c:pt idx="172">
                  <c:v>1712.8712871287169</c:v>
                </c:pt>
                <c:pt idx="173">
                  <c:v>1722.7722772277268</c:v>
                </c:pt>
                <c:pt idx="174">
                  <c:v>1732.6732673267368</c:v>
                </c:pt>
                <c:pt idx="175">
                  <c:v>1742.5742574257467</c:v>
                </c:pt>
                <c:pt idx="176">
                  <c:v>1752.4752475247567</c:v>
                </c:pt>
                <c:pt idx="177">
                  <c:v>1762.3762376237667</c:v>
                </c:pt>
                <c:pt idx="178">
                  <c:v>1772.2772277227766</c:v>
                </c:pt>
                <c:pt idx="179">
                  <c:v>1782.1782178217866</c:v>
                </c:pt>
                <c:pt idx="180">
                  <c:v>1792.0792079207965</c:v>
                </c:pt>
                <c:pt idx="181">
                  <c:v>1801.9801980198065</c:v>
                </c:pt>
                <c:pt idx="182">
                  <c:v>1811.8811881188165</c:v>
                </c:pt>
                <c:pt idx="183">
                  <c:v>1821.7821782178264</c:v>
                </c:pt>
                <c:pt idx="184">
                  <c:v>1831.6831683168364</c:v>
                </c:pt>
                <c:pt idx="185">
                  <c:v>1841.5841584158463</c:v>
                </c:pt>
                <c:pt idx="186">
                  <c:v>1851.4851485148563</c:v>
                </c:pt>
                <c:pt idx="187">
                  <c:v>1861.3861386138663</c:v>
                </c:pt>
                <c:pt idx="188">
                  <c:v>1871.2871287128762</c:v>
                </c:pt>
                <c:pt idx="189">
                  <c:v>1881.1881188118862</c:v>
                </c:pt>
                <c:pt idx="190">
                  <c:v>1891.0891089108961</c:v>
                </c:pt>
                <c:pt idx="191">
                  <c:v>1900.9900990099061</c:v>
                </c:pt>
                <c:pt idx="192">
                  <c:v>1910.891089108916</c:v>
                </c:pt>
                <c:pt idx="193">
                  <c:v>1920.792079207926</c:v>
                </c:pt>
                <c:pt idx="194">
                  <c:v>1930.693069306936</c:v>
                </c:pt>
                <c:pt idx="195">
                  <c:v>1940.5940594059459</c:v>
                </c:pt>
                <c:pt idx="196">
                  <c:v>1950.4950495049559</c:v>
                </c:pt>
                <c:pt idx="197">
                  <c:v>1960.3960396039658</c:v>
                </c:pt>
                <c:pt idx="198">
                  <c:v>1970.2970297029758</c:v>
                </c:pt>
                <c:pt idx="199">
                  <c:v>1980.1980198019858</c:v>
                </c:pt>
                <c:pt idx="200">
                  <c:v>1990.0990099009957</c:v>
                </c:pt>
                <c:pt idx="201">
                  <c:v>2000.0000000000057</c:v>
                </c:pt>
                <c:pt idx="202">
                  <c:v>2009.9009900990156</c:v>
                </c:pt>
                <c:pt idx="203">
                  <c:v>2019.8019801980256</c:v>
                </c:pt>
                <c:pt idx="204">
                  <c:v>2029.7029702970356</c:v>
                </c:pt>
                <c:pt idx="205">
                  <c:v>2039.6039603960455</c:v>
                </c:pt>
                <c:pt idx="206">
                  <c:v>2049.5049504950553</c:v>
                </c:pt>
                <c:pt idx="207">
                  <c:v>2059.4059405940652</c:v>
                </c:pt>
                <c:pt idx="208">
                  <c:v>2069.3069306930752</c:v>
                </c:pt>
                <c:pt idx="209">
                  <c:v>2079.2079207920851</c:v>
                </c:pt>
                <c:pt idx="210">
                  <c:v>2089.1089108910951</c:v>
                </c:pt>
                <c:pt idx="211">
                  <c:v>2099.0099009901051</c:v>
                </c:pt>
                <c:pt idx="212">
                  <c:v>2108.910891089115</c:v>
                </c:pt>
                <c:pt idx="213">
                  <c:v>2118.811881188125</c:v>
                </c:pt>
                <c:pt idx="214">
                  <c:v>2128.7128712871349</c:v>
                </c:pt>
                <c:pt idx="215">
                  <c:v>2138.6138613861449</c:v>
                </c:pt>
                <c:pt idx="216">
                  <c:v>2148.5148514851548</c:v>
                </c:pt>
                <c:pt idx="217">
                  <c:v>2158.4158415841648</c:v>
                </c:pt>
                <c:pt idx="218">
                  <c:v>2168.3168316831748</c:v>
                </c:pt>
                <c:pt idx="219">
                  <c:v>2178.2178217821847</c:v>
                </c:pt>
                <c:pt idx="220">
                  <c:v>2188.1188118811947</c:v>
                </c:pt>
                <c:pt idx="221">
                  <c:v>2198.0198019802046</c:v>
                </c:pt>
                <c:pt idx="222">
                  <c:v>2207.9207920792146</c:v>
                </c:pt>
                <c:pt idx="223">
                  <c:v>2217.8217821782246</c:v>
                </c:pt>
                <c:pt idx="224">
                  <c:v>2227.7227722772345</c:v>
                </c:pt>
                <c:pt idx="225">
                  <c:v>2237.6237623762445</c:v>
                </c:pt>
                <c:pt idx="226">
                  <c:v>2247.5247524752544</c:v>
                </c:pt>
                <c:pt idx="227">
                  <c:v>2257.4257425742644</c:v>
                </c:pt>
                <c:pt idx="228">
                  <c:v>2267.3267326732744</c:v>
                </c:pt>
                <c:pt idx="229">
                  <c:v>2277.2277227722843</c:v>
                </c:pt>
                <c:pt idx="230">
                  <c:v>2287.1287128712943</c:v>
                </c:pt>
                <c:pt idx="231">
                  <c:v>2297.0297029703042</c:v>
                </c:pt>
                <c:pt idx="232">
                  <c:v>2306.9306930693142</c:v>
                </c:pt>
                <c:pt idx="233">
                  <c:v>2316.8316831683242</c:v>
                </c:pt>
                <c:pt idx="234">
                  <c:v>2326.7326732673341</c:v>
                </c:pt>
                <c:pt idx="235">
                  <c:v>2336.6336633663441</c:v>
                </c:pt>
                <c:pt idx="236">
                  <c:v>2346.534653465354</c:v>
                </c:pt>
                <c:pt idx="237">
                  <c:v>2356.435643564364</c:v>
                </c:pt>
                <c:pt idx="238">
                  <c:v>2366.336633663374</c:v>
                </c:pt>
                <c:pt idx="239">
                  <c:v>2376.2376237623839</c:v>
                </c:pt>
                <c:pt idx="240">
                  <c:v>2386.1386138613939</c:v>
                </c:pt>
                <c:pt idx="241">
                  <c:v>2396.0396039604038</c:v>
                </c:pt>
                <c:pt idx="242">
                  <c:v>2405.9405940594138</c:v>
                </c:pt>
                <c:pt idx="243">
                  <c:v>2415.8415841584238</c:v>
                </c:pt>
                <c:pt idx="244">
                  <c:v>2425.7425742574337</c:v>
                </c:pt>
                <c:pt idx="245">
                  <c:v>2435.6435643564437</c:v>
                </c:pt>
                <c:pt idx="246">
                  <c:v>2445.5445544554536</c:v>
                </c:pt>
                <c:pt idx="247">
                  <c:v>2455.4455445544636</c:v>
                </c:pt>
                <c:pt idx="248">
                  <c:v>2465.3465346534736</c:v>
                </c:pt>
                <c:pt idx="249">
                  <c:v>2475.2475247524835</c:v>
                </c:pt>
                <c:pt idx="250">
                  <c:v>2485.1485148514935</c:v>
                </c:pt>
                <c:pt idx="251">
                  <c:v>2495.0495049505034</c:v>
                </c:pt>
                <c:pt idx="252">
                  <c:v>2504.9504950495134</c:v>
                </c:pt>
                <c:pt idx="253">
                  <c:v>2514.8514851485234</c:v>
                </c:pt>
                <c:pt idx="254">
                  <c:v>2524.7524752475333</c:v>
                </c:pt>
                <c:pt idx="255">
                  <c:v>2534.6534653465433</c:v>
                </c:pt>
                <c:pt idx="256">
                  <c:v>2544.5544554455532</c:v>
                </c:pt>
                <c:pt idx="257">
                  <c:v>2554.4554455445632</c:v>
                </c:pt>
                <c:pt idx="258">
                  <c:v>2564.3564356435731</c:v>
                </c:pt>
                <c:pt idx="259">
                  <c:v>2574.2574257425831</c:v>
                </c:pt>
                <c:pt idx="260">
                  <c:v>2584.1584158415931</c:v>
                </c:pt>
                <c:pt idx="261">
                  <c:v>2594.059405940603</c:v>
                </c:pt>
                <c:pt idx="262">
                  <c:v>2603.960396039613</c:v>
                </c:pt>
                <c:pt idx="263">
                  <c:v>2613.8613861386229</c:v>
                </c:pt>
                <c:pt idx="264">
                  <c:v>2623.7623762376329</c:v>
                </c:pt>
                <c:pt idx="265">
                  <c:v>2633.6633663366429</c:v>
                </c:pt>
                <c:pt idx="266">
                  <c:v>2643.5643564356528</c:v>
                </c:pt>
                <c:pt idx="267">
                  <c:v>2653.4653465346628</c:v>
                </c:pt>
                <c:pt idx="268">
                  <c:v>2663.3663366336727</c:v>
                </c:pt>
                <c:pt idx="269">
                  <c:v>2673.2673267326827</c:v>
                </c:pt>
                <c:pt idx="270">
                  <c:v>2683.1683168316927</c:v>
                </c:pt>
                <c:pt idx="271">
                  <c:v>2693.0693069307026</c:v>
                </c:pt>
                <c:pt idx="272">
                  <c:v>2702.9702970297126</c:v>
                </c:pt>
                <c:pt idx="273">
                  <c:v>2712.8712871287225</c:v>
                </c:pt>
                <c:pt idx="274">
                  <c:v>2722.7722772277325</c:v>
                </c:pt>
                <c:pt idx="275">
                  <c:v>2732.6732673267425</c:v>
                </c:pt>
                <c:pt idx="276">
                  <c:v>2742.5742574257524</c:v>
                </c:pt>
                <c:pt idx="277">
                  <c:v>2752.4752475247624</c:v>
                </c:pt>
                <c:pt idx="278">
                  <c:v>2762.3762376237723</c:v>
                </c:pt>
                <c:pt idx="279">
                  <c:v>2772.2772277227823</c:v>
                </c:pt>
                <c:pt idx="280">
                  <c:v>2782.1782178217923</c:v>
                </c:pt>
                <c:pt idx="281">
                  <c:v>2792.0792079208022</c:v>
                </c:pt>
                <c:pt idx="282">
                  <c:v>2801.9801980198122</c:v>
                </c:pt>
                <c:pt idx="283">
                  <c:v>2811.8811881188221</c:v>
                </c:pt>
                <c:pt idx="284">
                  <c:v>2821.7821782178321</c:v>
                </c:pt>
                <c:pt idx="285">
                  <c:v>2831.6831683168421</c:v>
                </c:pt>
                <c:pt idx="286">
                  <c:v>2841.584158415852</c:v>
                </c:pt>
                <c:pt idx="287">
                  <c:v>2851.485148514862</c:v>
                </c:pt>
                <c:pt idx="288">
                  <c:v>2861.3861386138719</c:v>
                </c:pt>
                <c:pt idx="289">
                  <c:v>2871.2871287128819</c:v>
                </c:pt>
                <c:pt idx="290">
                  <c:v>2881.1881188118919</c:v>
                </c:pt>
                <c:pt idx="291">
                  <c:v>2891.0891089109018</c:v>
                </c:pt>
                <c:pt idx="292">
                  <c:v>2900.9900990099118</c:v>
                </c:pt>
                <c:pt idx="293">
                  <c:v>2910.8910891089217</c:v>
                </c:pt>
                <c:pt idx="294">
                  <c:v>2920.7920792079317</c:v>
                </c:pt>
                <c:pt idx="295">
                  <c:v>2930.6930693069417</c:v>
                </c:pt>
                <c:pt idx="296">
                  <c:v>2940.5940594059516</c:v>
                </c:pt>
                <c:pt idx="297">
                  <c:v>2950.4950495049616</c:v>
                </c:pt>
                <c:pt idx="298">
                  <c:v>2960.3960396039715</c:v>
                </c:pt>
                <c:pt idx="299">
                  <c:v>2970.2970297029815</c:v>
                </c:pt>
                <c:pt idx="300">
                  <c:v>2980.1980198019914</c:v>
                </c:pt>
                <c:pt idx="301">
                  <c:v>2990.0990099010014</c:v>
                </c:pt>
                <c:pt idx="302">
                  <c:v>3000.0000000000114</c:v>
                </c:pt>
                <c:pt idx="303">
                  <c:v>3009.9009900990213</c:v>
                </c:pt>
                <c:pt idx="304">
                  <c:v>3019.8019801980313</c:v>
                </c:pt>
                <c:pt idx="305">
                  <c:v>3029.7029702970412</c:v>
                </c:pt>
                <c:pt idx="306">
                  <c:v>3039.6039603960512</c:v>
                </c:pt>
                <c:pt idx="307">
                  <c:v>3049.5049504950612</c:v>
                </c:pt>
                <c:pt idx="308">
                  <c:v>3059.4059405940711</c:v>
                </c:pt>
                <c:pt idx="309">
                  <c:v>3069.3069306930811</c:v>
                </c:pt>
                <c:pt idx="310">
                  <c:v>3079.207920792091</c:v>
                </c:pt>
                <c:pt idx="311">
                  <c:v>3089.108910891101</c:v>
                </c:pt>
                <c:pt idx="312">
                  <c:v>3099.009900990111</c:v>
                </c:pt>
                <c:pt idx="313">
                  <c:v>3108.9108910891209</c:v>
                </c:pt>
                <c:pt idx="314">
                  <c:v>3118.8118811881309</c:v>
                </c:pt>
                <c:pt idx="315">
                  <c:v>3128.7128712871408</c:v>
                </c:pt>
                <c:pt idx="316">
                  <c:v>3138.6138613861508</c:v>
                </c:pt>
                <c:pt idx="317">
                  <c:v>3148.5148514851608</c:v>
                </c:pt>
                <c:pt idx="318">
                  <c:v>3158.4158415841707</c:v>
                </c:pt>
                <c:pt idx="319">
                  <c:v>3168.3168316831807</c:v>
                </c:pt>
                <c:pt idx="320">
                  <c:v>3178.2178217821906</c:v>
                </c:pt>
                <c:pt idx="321">
                  <c:v>3188.1188118812006</c:v>
                </c:pt>
                <c:pt idx="322">
                  <c:v>3198.0198019802106</c:v>
                </c:pt>
                <c:pt idx="323">
                  <c:v>3207.9207920792205</c:v>
                </c:pt>
                <c:pt idx="324">
                  <c:v>3217.8217821782305</c:v>
                </c:pt>
                <c:pt idx="325">
                  <c:v>3227.7227722772404</c:v>
                </c:pt>
                <c:pt idx="326">
                  <c:v>3237.6237623762504</c:v>
                </c:pt>
                <c:pt idx="327">
                  <c:v>3247.5247524752604</c:v>
                </c:pt>
                <c:pt idx="328">
                  <c:v>3257.4257425742703</c:v>
                </c:pt>
                <c:pt idx="329">
                  <c:v>3267.3267326732803</c:v>
                </c:pt>
                <c:pt idx="330">
                  <c:v>3277.2277227722902</c:v>
                </c:pt>
                <c:pt idx="331">
                  <c:v>3287.1287128713002</c:v>
                </c:pt>
                <c:pt idx="332">
                  <c:v>3297.0297029703102</c:v>
                </c:pt>
                <c:pt idx="333">
                  <c:v>3306.9306930693201</c:v>
                </c:pt>
                <c:pt idx="334">
                  <c:v>3316.8316831683301</c:v>
                </c:pt>
                <c:pt idx="335">
                  <c:v>3326.73267326734</c:v>
                </c:pt>
                <c:pt idx="336">
                  <c:v>3336.63366336635</c:v>
                </c:pt>
                <c:pt idx="337">
                  <c:v>3346.53465346536</c:v>
                </c:pt>
                <c:pt idx="338">
                  <c:v>3356.4356435643699</c:v>
                </c:pt>
                <c:pt idx="339">
                  <c:v>3366.3366336633799</c:v>
                </c:pt>
                <c:pt idx="340">
                  <c:v>3376.2376237623898</c:v>
                </c:pt>
                <c:pt idx="341">
                  <c:v>3386.1386138613998</c:v>
                </c:pt>
                <c:pt idx="342">
                  <c:v>3396.0396039604097</c:v>
                </c:pt>
                <c:pt idx="343">
                  <c:v>3405.9405940594197</c:v>
                </c:pt>
                <c:pt idx="344">
                  <c:v>3415.8415841584297</c:v>
                </c:pt>
                <c:pt idx="345">
                  <c:v>3425.7425742574396</c:v>
                </c:pt>
                <c:pt idx="346">
                  <c:v>3435.6435643564496</c:v>
                </c:pt>
                <c:pt idx="347">
                  <c:v>3445.5445544554595</c:v>
                </c:pt>
                <c:pt idx="348">
                  <c:v>3455.4455445544695</c:v>
                </c:pt>
                <c:pt idx="349">
                  <c:v>3465.3465346534795</c:v>
                </c:pt>
                <c:pt idx="350">
                  <c:v>3475.2475247524894</c:v>
                </c:pt>
                <c:pt idx="351">
                  <c:v>3485.1485148514994</c:v>
                </c:pt>
                <c:pt idx="352">
                  <c:v>3495.0495049505093</c:v>
                </c:pt>
                <c:pt idx="353">
                  <c:v>3504.9504950495193</c:v>
                </c:pt>
                <c:pt idx="354">
                  <c:v>3514.8514851485293</c:v>
                </c:pt>
                <c:pt idx="355">
                  <c:v>3524.7524752475392</c:v>
                </c:pt>
                <c:pt idx="356">
                  <c:v>3534.6534653465492</c:v>
                </c:pt>
                <c:pt idx="357">
                  <c:v>3544.5544554455591</c:v>
                </c:pt>
                <c:pt idx="358">
                  <c:v>3554.4554455445691</c:v>
                </c:pt>
                <c:pt idx="359">
                  <c:v>3564.3564356435791</c:v>
                </c:pt>
                <c:pt idx="360">
                  <c:v>3574.257425742589</c:v>
                </c:pt>
                <c:pt idx="361">
                  <c:v>3584.158415841599</c:v>
                </c:pt>
                <c:pt idx="362">
                  <c:v>3594.0594059406089</c:v>
                </c:pt>
                <c:pt idx="363">
                  <c:v>3603.9603960396189</c:v>
                </c:pt>
                <c:pt idx="364">
                  <c:v>3613.8613861386289</c:v>
                </c:pt>
                <c:pt idx="365">
                  <c:v>3623.7623762376388</c:v>
                </c:pt>
                <c:pt idx="366">
                  <c:v>3633.6633663366488</c:v>
                </c:pt>
                <c:pt idx="367">
                  <c:v>3643.5643564356587</c:v>
                </c:pt>
                <c:pt idx="368">
                  <c:v>3653.4653465346687</c:v>
                </c:pt>
                <c:pt idx="369">
                  <c:v>3663.3663366336787</c:v>
                </c:pt>
                <c:pt idx="370">
                  <c:v>3673.2673267326886</c:v>
                </c:pt>
                <c:pt idx="371">
                  <c:v>3683.1683168316986</c:v>
                </c:pt>
                <c:pt idx="372">
                  <c:v>3693.0693069307085</c:v>
                </c:pt>
                <c:pt idx="373">
                  <c:v>3702.9702970297185</c:v>
                </c:pt>
                <c:pt idx="374">
                  <c:v>3712.8712871287285</c:v>
                </c:pt>
                <c:pt idx="375">
                  <c:v>3722.7722772277384</c:v>
                </c:pt>
                <c:pt idx="376">
                  <c:v>3732.6732673267484</c:v>
                </c:pt>
                <c:pt idx="377">
                  <c:v>3742.5742574257583</c:v>
                </c:pt>
                <c:pt idx="378">
                  <c:v>3752.4752475247683</c:v>
                </c:pt>
                <c:pt idx="379">
                  <c:v>3762.3762376237783</c:v>
                </c:pt>
                <c:pt idx="380">
                  <c:v>3772.2772277227882</c:v>
                </c:pt>
                <c:pt idx="381">
                  <c:v>3782.1782178217982</c:v>
                </c:pt>
                <c:pt idx="382">
                  <c:v>3792.0792079208081</c:v>
                </c:pt>
                <c:pt idx="383">
                  <c:v>3801.9801980198181</c:v>
                </c:pt>
                <c:pt idx="384">
                  <c:v>3811.881188118828</c:v>
                </c:pt>
                <c:pt idx="385">
                  <c:v>3821.782178217838</c:v>
                </c:pt>
                <c:pt idx="386">
                  <c:v>3831.683168316848</c:v>
                </c:pt>
                <c:pt idx="387">
                  <c:v>3841.5841584158579</c:v>
                </c:pt>
                <c:pt idx="388">
                  <c:v>3851.4851485148679</c:v>
                </c:pt>
                <c:pt idx="389">
                  <c:v>3861.3861386138778</c:v>
                </c:pt>
                <c:pt idx="390">
                  <c:v>3871.2871287128878</c:v>
                </c:pt>
                <c:pt idx="391">
                  <c:v>3881.1881188118978</c:v>
                </c:pt>
                <c:pt idx="392">
                  <c:v>3891.0891089109077</c:v>
                </c:pt>
                <c:pt idx="393">
                  <c:v>3900.9900990099177</c:v>
                </c:pt>
                <c:pt idx="394">
                  <c:v>3910.8910891089276</c:v>
                </c:pt>
                <c:pt idx="395">
                  <c:v>3920.7920792079376</c:v>
                </c:pt>
                <c:pt idx="396">
                  <c:v>3930.6930693069476</c:v>
                </c:pt>
                <c:pt idx="397">
                  <c:v>3940.5940594059575</c:v>
                </c:pt>
                <c:pt idx="398">
                  <c:v>3950.4950495049675</c:v>
                </c:pt>
                <c:pt idx="399">
                  <c:v>3960.3960396039774</c:v>
                </c:pt>
                <c:pt idx="400">
                  <c:v>3970.2970297029874</c:v>
                </c:pt>
                <c:pt idx="401">
                  <c:v>3980.1980198019974</c:v>
                </c:pt>
                <c:pt idx="402">
                  <c:v>3990.0990099010073</c:v>
                </c:pt>
                <c:pt idx="403">
                  <c:v>4000.0000000000173</c:v>
                </c:pt>
                <c:pt idx="404">
                  <c:v>4009.9009900990272</c:v>
                </c:pt>
                <c:pt idx="405">
                  <c:v>4019.8019801980372</c:v>
                </c:pt>
                <c:pt idx="406">
                  <c:v>4029.7029702970472</c:v>
                </c:pt>
                <c:pt idx="407">
                  <c:v>4039.6039603960571</c:v>
                </c:pt>
                <c:pt idx="408">
                  <c:v>4049.5049504950671</c:v>
                </c:pt>
                <c:pt idx="409">
                  <c:v>4059.405940594077</c:v>
                </c:pt>
                <c:pt idx="410">
                  <c:v>4069.306930693087</c:v>
                </c:pt>
                <c:pt idx="411">
                  <c:v>4079.207920792097</c:v>
                </c:pt>
                <c:pt idx="412">
                  <c:v>4089.1089108911069</c:v>
                </c:pt>
                <c:pt idx="413">
                  <c:v>4099.0099009901169</c:v>
                </c:pt>
                <c:pt idx="414">
                  <c:v>4108.9108910891264</c:v>
                </c:pt>
                <c:pt idx="415">
                  <c:v>4118.8118811881359</c:v>
                </c:pt>
                <c:pt idx="416">
                  <c:v>4128.7128712871454</c:v>
                </c:pt>
                <c:pt idx="417">
                  <c:v>4138.6138613861549</c:v>
                </c:pt>
                <c:pt idx="418">
                  <c:v>4148.5148514851644</c:v>
                </c:pt>
                <c:pt idx="419">
                  <c:v>4158.4158415841739</c:v>
                </c:pt>
                <c:pt idx="420">
                  <c:v>4168.3168316831834</c:v>
                </c:pt>
                <c:pt idx="421">
                  <c:v>4178.2178217821929</c:v>
                </c:pt>
                <c:pt idx="422">
                  <c:v>4188.1188118812024</c:v>
                </c:pt>
                <c:pt idx="423">
                  <c:v>4198.0198019802119</c:v>
                </c:pt>
                <c:pt idx="424">
                  <c:v>4207.9207920792214</c:v>
                </c:pt>
                <c:pt idx="425">
                  <c:v>4217.8217821782309</c:v>
                </c:pt>
                <c:pt idx="426">
                  <c:v>4227.7227722772404</c:v>
                </c:pt>
                <c:pt idx="427">
                  <c:v>4237.6237623762499</c:v>
                </c:pt>
                <c:pt idx="428">
                  <c:v>4247.5247524752594</c:v>
                </c:pt>
                <c:pt idx="429">
                  <c:v>4257.425742574269</c:v>
                </c:pt>
                <c:pt idx="430">
                  <c:v>4267.3267326732785</c:v>
                </c:pt>
                <c:pt idx="431">
                  <c:v>4277.227722772288</c:v>
                </c:pt>
                <c:pt idx="432">
                  <c:v>4287.1287128712975</c:v>
                </c:pt>
                <c:pt idx="433">
                  <c:v>4297.029702970307</c:v>
                </c:pt>
                <c:pt idx="434">
                  <c:v>4306.9306930693165</c:v>
                </c:pt>
                <c:pt idx="435">
                  <c:v>4316.831683168326</c:v>
                </c:pt>
                <c:pt idx="436">
                  <c:v>4326.7326732673355</c:v>
                </c:pt>
                <c:pt idx="437">
                  <c:v>4336.633663366345</c:v>
                </c:pt>
                <c:pt idx="438">
                  <c:v>4346.5346534653545</c:v>
                </c:pt>
                <c:pt idx="439">
                  <c:v>4356.435643564364</c:v>
                </c:pt>
                <c:pt idx="440">
                  <c:v>4366.3366336633735</c:v>
                </c:pt>
                <c:pt idx="441">
                  <c:v>4376.237623762383</c:v>
                </c:pt>
                <c:pt idx="442">
                  <c:v>4386.1386138613925</c:v>
                </c:pt>
                <c:pt idx="443">
                  <c:v>4396.039603960402</c:v>
                </c:pt>
                <c:pt idx="444">
                  <c:v>4405.9405940594115</c:v>
                </c:pt>
                <c:pt idx="445">
                  <c:v>4415.841584158421</c:v>
                </c:pt>
                <c:pt idx="446">
                  <c:v>4425.7425742574305</c:v>
                </c:pt>
                <c:pt idx="447">
                  <c:v>4435.64356435644</c:v>
                </c:pt>
                <c:pt idx="448">
                  <c:v>4445.5445544554495</c:v>
                </c:pt>
                <c:pt idx="449">
                  <c:v>4455.445544554459</c:v>
                </c:pt>
                <c:pt idx="450">
                  <c:v>4465.3465346534686</c:v>
                </c:pt>
                <c:pt idx="451">
                  <c:v>4475.2475247524781</c:v>
                </c:pt>
                <c:pt idx="452">
                  <c:v>4485.1485148514876</c:v>
                </c:pt>
                <c:pt idx="453">
                  <c:v>4495.0495049504971</c:v>
                </c:pt>
                <c:pt idx="454">
                  <c:v>4504.9504950495066</c:v>
                </c:pt>
                <c:pt idx="455">
                  <c:v>4514.8514851485161</c:v>
                </c:pt>
                <c:pt idx="456">
                  <c:v>4524.7524752475256</c:v>
                </c:pt>
                <c:pt idx="457">
                  <c:v>4534.6534653465351</c:v>
                </c:pt>
                <c:pt idx="458">
                  <c:v>4544.5544554455446</c:v>
                </c:pt>
                <c:pt idx="459">
                  <c:v>4554.4554455445541</c:v>
                </c:pt>
                <c:pt idx="460">
                  <c:v>4564.3564356435636</c:v>
                </c:pt>
                <c:pt idx="461">
                  <c:v>4574.2574257425731</c:v>
                </c:pt>
                <c:pt idx="462">
                  <c:v>4584.1584158415826</c:v>
                </c:pt>
                <c:pt idx="463">
                  <c:v>4594.0594059405921</c:v>
                </c:pt>
                <c:pt idx="464">
                  <c:v>4603.9603960396016</c:v>
                </c:pt>
                <c:pt idx="465">
                  <c:v>4613.8613861386111</c:v>
                </c:pt>
                <c:pt idx="466">
                  <c:v>4623.7623762376206</c:v>
                </c:pt>
                <c:pt idx="467">
                  <c:v>4633.6633663366301</c:v>
                </c:pt>
                <c:pt idx="468">
                  <c:v>4643.5643564356396</c:v>
                </c:pt>
                <c:pt idx="469">
                  <c:v>4653.4653465346491</c:v>
                </c:pt>
                <c:pt idx="470">
                  <c:v>4663.3663366336586</c:v>
                </c:pt>
                <c:pt idx="471">
                  <c:v>4673.2673267326682</c:v>
                </c:pt>
                <c:pt idx="472">
                  <c:v>4683.1683168316777</c:v>
                </c:pt>
                <c:pt idx="473">
                  <c:v>4693.0693069306872</c:v>
                </c:pt>
                <c:pt idx="474">
                  <c:v>4702.9702970296967</c:v>
                </c:pt>
                <c:pt idx="475">
                  <c:v>4712.8712871287062</c:v>
                </c:pt>
                <c:pt idx="476">
                  <c:v>4722.7722772277157</c:v>
                </c:pt>
                <c:pt idx="477">
                  <c:v>4732.6732673267252</c:v>
                </c:pt>
                <c:pt idx="478">
                  <c:v>4742.5742574257347</c:v>
                </c:pt>
                <c:pt idx="479">
                  <c:v>4752.4752475247442</c:v>
                </c:pt>
                <c:pt idx="480">
                  <c:v>4762.3762376237537</c:v>
                </c:pt>
                <c:pt idx="481">
                  <c:v>4772.2772277227632</c:v>
                </c:pt>
                <c:pt idx="482">
                  <c:v>4782.1782178217727</c:v>
                </c:pt>
                <c:pt idx="483">
                  <c:v>4792.0792079207822</c:v>
                </c:pt>
                <c:pt idx="484">
                  <c:v>4801.9801980197917</c:v>
                </c:pt>
                <c:pt idx="485">
                  <c:v>4811.8811881188012</c:v>
                </c:pt>
                <c:pt idx="486">
                  <c:v>4821.7821782178107</c:v>
                </c:pt>
                <c:pt idx="487">
                  <c:v>4831.6831683168202</c:v>
                </c:pt>
                <c:pt idx="488">
                  <c:v>4841.5841584158297</c:v>
                </c:pt>
                <c:pt idx="489">
                  <c:v>4851.4851485148392</c:v>
                </c:pt>
                <c:pt idx="490">
                  <c:v>4861.3861386138487</c:v>
                </c:pt>
                <c:pt idx="491">
                  <c:v>4871.2871287128582</c:v>
                </c:pt>
                <c:pt idx="492">
                  <c:v>4881.1881188118678</c:v>
                </c:pt>
                <c:pt idx="493">
                  <c:v>4891.0891089108773</c:v>
                </c:pt>
                <c:pt idx="494">
                  <c:v>4900.9900990098868</c:v>
                </c:pt>
                <c:pt idx="495">
                  <c:v>4910.8910891088963</c:v>
                </c:pt>
                <c:pt idx="496">
                  <c:v>4920.7920792079058</c:v>
                </c:pt>
                <c:pt idx="497">
                  <c:v>4930.6930693069153</c:v>
                </c:pt>
                <c:pt idx="498">
                  <c:v>4940.5940594059248</c:v>
                </c:pt>
                <c:pt idx="499">
                  <c:v>4950.4950495049343</c:v>
                </c:pt>
                <c:pt idx="500">
                  <c:v>4960.3960396039438</c:v>
                </c:pt>
                <c:pt idx="501">
                  <c:v>4970.2970297029533</c:v>
                </c:pt>
                <c:pt idx="502">
                  <c:v>4980.1980198019628</c:v>
                </c:pt>
                <c:pt idx="503">
                  <c:v>4990.0990099009723</c:v>
                </c:pt>
                <c:pt idx="504">
                  <c:v>4999.9999999999818</c:v>
                </c:pt>
                <c:pt idx="505">
                  <c:v>5009.9009900989913</c:v>
                </c:pt>
                <c:pt idx="506">
                  <c:v>5019.8019801980008</c:v>
                </c:pt>
                <c:pt idx="507">
                  <c:v>5029.7029702970103</c:v>
                </c:pt>
                <c:pt idx="508">
                  <c:v>5039.6039603960198</c:v>
                </c:pt>
                <c:pt idx="509">
                  <c:v>5049.5049504950293</c:v>
                </c:pt>
                <c:pt idx="510">
                  <c:v>5059.4059405940388</c:v>
                </c:pt>
                <c:pt idx="511">
                  <c:v>5069.3069306930483</c:v>
                </c:pt>
                <c:pt idx="512">
                  <c:v>5079.2079207920578</c:v>
                </c:pt>
                <c:pt idx="513">
                  <c:v>5089.1089108910674</c:v>
                </c:pt>
                <c:pt idx="514">
                  <c:v>5099.0099009900769</c:v>
                </c:pt>
                <c:pt idx="515">
                  <c:v>5108.9108910890864</c:v>
                </c:pt>
                <c:pt idx="516">
                  <c:v>5118.8118811880959</c:v>
                </c:pt>
                <c:pt idx="517">
                  <c:v>5128.7128712871054</c:v>
                </c:pt>
                <c:pt idx="518">
                  <c:v>5138.6138613861149</c:v>
                </c:pt>
                <c:pt idx="519">
                  <c:v>5148.5148514851244</c:v>
                </c:pt>
                <c:pt idx="520">
                  <c:v>5158.4158415841339</c:v>
                </c:pt>
                <c:pt idx="521">
                  <c:v>5168.3168316831434</c:v>
                </c:pt>
                <c:pt idx="522">
                  <c:v>5178.2178217821529</c:v>
                </c:pt>
                <c:pt idx="523">
                  <c:v>5188.1188118811624</c:v>
                </c:pt>
                <c:pt idx="524">
                  <c:v>5198.0198019801719</c:v>
                </c:pt>
                <c:pt idx="525">
                  <c:v>5207.9207920791814</c:v>
                </c:pt>
                <c:pt idx="526">
                  <c:v>5217.8217821781909</c:v>
                </c:pt>
                <c:pt idx="527">
                  <c:v>5227.7227722772004</c:v>
                </c:pt>
                <c:pt idx="528">
                  <c:v>5237.6237623762099</c:v>
                </c:pt>
                <c:pt idx="529">
                  <c:v>5247.5247524752194</c:v>
                </c:pt>
                <c:pt idx="530">
                  <c:v>5257.4257425742289</c:v>
                </c:pt>
                <c:pt idx="531">
                  <c:v>5267.3267326732384</c:v>
                </c:pt>
                <c:pt idx="532">
                  <c:v>5277.2277227722479</c:v>
                </c:pt>
                <c:pt idx="533">
                  <c:v>5287.1287128712574</c:v>
                </c:pt>
                <c:pt idx="534">
                  <c:v>5297.029702970267</c:v>
                </c:pt>
                <c:pt idx="535">
                  <c:v>5306.9306930692765</c:v>
                </c:pt>
                <c:pt idx="536">
                  <c:v>5316.831683168286</c:v>
                </c:pt>
                <c:pt idx="537">
                  <c:v>5326.7326732672955</c:v>
                </c:pt>
                <c:pt idx="538">
                  <c:v>5336.633663366305</c:v>
                </c:pt>
                <c:pt idx="539">
                  <c:v>5346.5346534653145</c:v>
                </c:pt>
                <c:pt idx="540">
                  <c:v>5356.435643564324</c:v>
                </c:pt>
                <c:pt idx="541">
                  <c:v>5366.3366336633335</c:v>
                </c:pt>
                <c:pt idx="542">
                  <c:v>5376.237623762343</c:v>
                </c:pt>
                <c:pt idx="543">
                  <c:v>5386.1386138613525</c:v>
                </c:pt>
                <c:pt idx="544">
                  <c:v>5396.039603960362</c:v>
                </c:pt>
                <c:pt idx="545">
                  <c:v>5405.9405940593715</c:v>
                </c:pt>
                <c:pt idx="546">
                  <c:v>5415.841584158381</c:v>
                </c:pt>
                <c:pt idx="547">
                  <c:v>5425.7425742573905</c:v>
                </c:pt>
                <c:pt idx="548">
                  <c:v>5435.6435643564</c:v>
                </c:pt>
                <c:pt idx="549">
                  <c:v>5445.5445544554095</c:v>
                </c:pt>
                <c:pt idx="550">
                  <c:v>5455.445544554419</c:v>
                </c:pt>
                <c:pt idx="551">
                  <c:v>5465.3465346534285</c:v>
                </c:pt>
                <c:pt idx="552">
                  <c:v>5475.247524752438</c:v>
                </c:pt>
                <c:pt idx="553">
                  <c:v>5485.1485148514475</c:v>
                </c:pt>
                <c:pt idx="554">
                  <c:v>5495.049504950457</c:v>
                </c:pt>
                <c:pt idx="555">
                  <c:v>5504.9504950494666</c:v>
                </c:pt>
                <c:pt idx="556">
                  <c:v>5514.8514851484761</c:v>
                </c:pt>
                <c:pt idx="557">
                  <c:v>5524.7524752474856</c:v>
                </c:pt>
                <c:pt idx="558">
                  <c:v>5534.6534653464951</c:v>
                </c:pt>
                <c:pt idx="559">
                  <c:v>5544.5544554455046</c:v>
                </c:pt>
                <c:pt idx="560">
                  <c:v>5554.4554455445141</c:v>
                </c:pt>
                <c:pt idx="561">
                  <c:v>5564.3564356435236</c:v>
                </c:pt>
                <c:pt idx="562">
                  <c:v>5574.2574257425331</c:v>
                </c:pt>
                <c:pt idx="563">
                  <c:v>5584.1584158415426</c:v>
                </c:pt>
                <c:pt idx="564">
                  <c:v>5594.0594059405521</c:v>
                </c:pt>
                <c:pt idx="565">
                  <c:v>5603.9603960395616</c:v>
                </c:pt>
                <c:pt idx="566">
                  <c:v>5613.8613861385711</c:v>
                </c:pt>
                <c:pt idx="567">
                  <c:v>5623.7623762375806</c:v>
                </c:pt>
                <c:pt idx="568">
                  <c:v>5633.6633663365901</c:v>
                </c:pt>
                <c:pt idx="569">
                  <c:v>5643.5643564355996</c:v>
                </c:pt>
                <c:pt idx="570">
                  <c:v>5653.4653465346091</c:v>
                </c:pt>
                <c:pt idx="571">
                  <c:v>5663.3663366336186</c:v>
                </c:pt>
                <c:pt idx="572">
                  <c:v>5673.2673267326281</c:v>
                </c:pt>
                <c:pt idx="573">
                  <c:v>5683.1683168316376</c:v>
                </c:pt>
                <c:pt idx="574">
                  <c:v>5693.0693069306471</c:v>
                </c:pt>
                <c:pt idx="575">
                  <c:v>5702.9702970296566</c:v>
                </c:pt>
                <c:pt idx="576">
                  <c:v>5712.8712871286662</c:v>
                </c:pt>
                <c:pt idx="577">
                  <c:v>5722.7722772276757</c:v>
                </c:pt>
                <c:pt idx="578">
                  <c:v>5732.6732673266852</c:v>
                </c:pt>
                <c:pt idx="579">
                  <c:v>5742.5742574256947</c:v>
                </c:pt>
                <c:pt idx="580">
                  <c:v>5752.4752475247042</c:v>
                </c:pt>
                <c:pt idx="581">
                  <c:v>5762.3762376237137</c:v>
                </c:pt>
                <c:pt idx="582">
                  <c:v>5772.2772277227232</c:v>
                </c:pt>
                <c:pt idx="583">
                  <c:v>5782.1782178217327</c:v>
                </c:pt>
                <c:pt idx="584">
                  <c:v>5792.0792079207422</c:v>
                </c:pt>
                <c:pt idx="585">
                  <c:v>5801.9801980197517</c:v>
                </c:pt>
                <c:pt idx="586">
                  <c:v>5811.8811881187612</c:v>
                </c:pt>
                <c:pt idx="587">
                  <c:v>5821.7821782177707</c:v>
                </c:pt>
                <c:pt idx="588">
                  <c:v>5831.6831683167802</c:v>
                </c:pt>
                <c:pt idx="589">
                  <c:v>5841.5841584157897</c:v>
                </c:pt>
                <c:pt idx="590">
                  <c:v>5851.4851485147992</c:v>
                </c:pt>
                <c:pt idx="591">
                  <c:v>5861.3861386138087</c:v>
                </c:pt>
                <c:pt idx="592">
                  <c:v>5871.2871287128182</c:v>
                </c:pt>
                <c:pt idx="593">
                  <c:v>5881.1881188118277</c:v>
                </c:pt>
                <c:pt idx="594">
                  <c:v>5891.0891089108372</c:v>
                </c:pt>
                <c:pt idx="595">
                  <c:v>5900.9900990098467</c:v>
                </c:pt>
                <c:pt idx="596">
                  <c:v>5910.8910891088562</c:v>
                </c:pt>
                <c:pt idx="597">
                  <c:v>5920.7920792078658</c:v>
                </c:pt>
                <c:pt idx="598">
                  <c:v>5930.6930693068753</c:v>
                </c:pt>
                <c:pt idx="599">
                  <c:v>5940.5940594058848</c:v>
                </c:pt>
                <c:pt idx="600">
                  <c:v>5950.4950495048943</c:v>
                </c:pt>
                <c:pt idx="601">
                  <c:v>5960.3960396039038</c:v>
                </c:pt>
                <c:pt idx="602">
                  <c:v>5970.2970297029133</c:v>
                </c:pt>
                <c:pt idx="603">
                  <c:v>5980.1980198019228</c:v>
                </c:pt>
                <c:pt idx="604">
                  <c:v>5990.0990099009323</c:v>
                </c:pt>
                <c:pt idx="605">
                  <c:v>5999.9999999999418</c:v>
                </c:pt>
                <c:pt idx="606">
                  <c:v>6009.9009900989513</c:v>
                </c:pt>
                <c:pt idx="607">
                  <c:v>6019.8019801979608</c:v>
                </c:pt>
                <c:pt idx="608">
                  <c:v>6029.7029702969703</c:v>
                </c:pt>
                <c:pt idx="609">
                  <c:v>6039.6039603959798</c:v>
                </c:pt>
                <c:pt idx="610">
                  <c:v>6049.5049504949893</c:v>
                </c:pt>
                <c:pt idx="611">
                  <c:v>6059.4059405939988</c:v>
                </c:pt>
                <c:pt idx="612">
                  <c:v>6069.3069306930083</c:v>
                </c:pt>
                <c:pt idx="613">
                  <c:v>6079.2079207920178</c:v>
                </c:pt>
                <c:pt idx="614">
                  <c:v>6089.1089108910273</c:v>
                </c:pt>
                <c:pt idx="615">
                  <c:v>6099.0099009900368</c:v>
                </c:pt>
                <c:pt idx="616">
                  <c:v>6108.9108910890463</c:v>
                </c:pt>
                <c:pt idx="617">
                  <c:v>6118.8118811880558</c:v>
                </c:pt>
                <c:pt idx="618">
                  <c:v>6128.7128712870654</c:v>
                </c:pt>
                <c:pt idx="619">
                  <c:v>6138.6138613860749</c:v>
                </c:pt>
                <c:pt idx="620">
                  <c:v>6148.5148514850844</c:v>
                </c:pt>
                <c:pt idx="621">
                  <c:v>6158.4158415840939</c:v>
                </c:pt>
                <c:pt idx="622">
                  <c:v>6168.3168316831034</c:v>
                </c:pt>
                <c:pt idx="623">
                  <c:v>6178.2178217821129</c:v>
                </c:pt>
                <c:pt idx="624">
                  <c:v>6188.1188118811224</c:v>
                </c:pt>
                <c:pt idx="625">
                  <c:v>6198.0198019801319</c:v>
                </c:pt>
                <c:pt idx="626">
                  <c:v>6207.9207920791414</c:v>
                </c:pt>
                <c:pt idx="627">
                  <c:v>6217.8217821781509</c:v>
                </c:pt>
                <c:pt idx="628">
                  <c:v>6227.7227722771604</c:v>
                </c:pt>
                <c:pt idx="629">
                  <c:v>6237.6237623761699</c:v>
                </c:pt>
                <c:pt idx="630">
                  <c:v>6247.5247524751794</c:v>
                </c:pt>
                <c:pt idx="631">
                  <c:v>6257.4257425741889</c:v>
                </c:pt>
                <c:pt idx="632">
                  <c:v>6267.3267326731984</c:v>
                </c:pt>
                <c:pt idx="633">
                  <c:v>6277.2277227722079</c:v>
                </c:pt>
                <c:pt idx="634">
                  <c:v>6287.1287128712174</c:v>
                </c:pt>
                <c:pt idx="635">
                  <c:v>6297.0297029702269</c:v>
                </c:pt>
                <c:pt idx="636">
                  <c:v>6306.9306930692364</c:v>
                </c:pt>
                <c:pt idx="637">
                  <c:v>6316.8316831682459</c:v>
                </c:pt>
                <c:pt idx="638">
                  <c:v>6326.7326732672554</c:v>
                </c:pt>
                <c:pt idx="639">
                  <c:v>6336.633663366265</c:v>
                </c:pt>
                <c:pt idx="640">
                  <c:v>6346.5346534652745</c:v>
                </c:pt>
                <c:pt idx="641">
                  <c:v>6356.435643564284</c:v>
                </c:pt>
                <c:pt idx="642">
                  <c:v>6366.3366336632935</c:v>
                </c:pt>
                <c:pt idx="643">
                  <c:v>6376.237623762303</c:v>
                </c:pt>
                <c:pt idx="644">
                  <c:v>6386.1386138613125</c:v>
                </c:pt>
                <c:pt idx="645">
                  <c:v>6396.039603960322</c:v>
                </c:pt>
                <c:pt idx="646">
                  <c:v>6405.9405940593315</c:v>
                </c:pt>
                <c:pt idx="647">
                  <c:v>6415.841584158341</c:v>
                </c:pt>
                <c:pt idx="648">
                  <c:v>6425.7425742573505</c:v>
                </c:pt>
                <c:pt idx="649">
                  <c:v>6435.64356435636</c:v>
                </c:pt>
                <c:pt idx="650">
                  <c:v>6445.5445544553695</c:v>
                </c:pt>
                <c:pt idx="651">
                  <c:v>6455.445544554379</c:v>
                </c:pt>
                <c:pt idx="652">
                  <c:v>6465.3465346533885</c:v>
                </c:pt>
                <c:pt idx="653">
                  <c:v>6475.247524752398</c:v>
                </c:pt>
                <c:pt idx="654">
                  <c:v>6485.1485148514075</c:v>
                </c:pt>
                <c:pt idx="655">
                  <c:v>6495.049504950417</c:v>
                </c:pt>
                <c:pt idx="656">
                  <c:v>6504.9504950494265</c:v>
                </c:pt>
                <c:pt idx="657">
                  <c:v>6514.851485148436</c:v>
                </c:pt>
                <c:pt idx="658">
                  <c:v>6524.7524752474455</c:v>
                </c:pt>
                <c:pt idx="659">
                  <c:v>6534.6534653464551</c:v>
                </c:pt>
                <c:pt idx="660">
                  <c:v>6544.5544554454646</c:v>
                </c:pt>
                <c:pt idx="661">
                  <c:v>6554.4554455444741</c:v>
                </c:pt>
                <c:pt idx="662">
                  <c:v>6564.3564356434836</c:v>
                </c:pt>
                <c:pt idx="663">
                  <c:v>6574.2574257424931</c:v>
                </c:pt>
                <c:pt idx="664">
                  <c:v>6584.1584158415026</c:v>
                </c:pt>
                <c:pt idx="665">
                  <c:v>6594.0594059405121</c:v>
                </c:pt>
                <c:pt idx="666">
                  <c:v>6603.9603960395216</c:v>
                </c:pt>
                <c:pt idx="667">
                  <c:v>6613.8613861385311</c:v>
                </c:pt>
                <c:pt idx="668">
                  <c:v>6623.7623762375406</c:v>
                </c:pt>
                <c:pt idx="669">
                  <c:v>6633.6633663365501</c:v>
                </c:pt>
                <c:pt idx="670">
                  <c:v>6643.5643564355596</c:v>
                </c:pt>
                <c:pt idx="671">
                  <c:v>6653.4653465345691</c:v>
                </c:pt>
                <c:pt idx="672">
                  <c:v>6663.3663366335786</c:v>
                </c:pt>
                <c:pt idx="673">
                  <c:v>6673.2673267325881</c:v>
                </c:pt>
                <c:pt idx="674">
                  <c:v>6683.1683168315976</c:v>
                </c:pt>
                <c:pt idx="675">
                  <c:v>6693.0693069306071</c:v>
                </c:pt>
                <c:pt idx="676">
                  <c:v>6702.9702970296166</c:v>
                </c:pt>
                <c:pt idx="677">
                  <c:v>6712.8712871286261</c:v>
                </c:pt>
                <c:pt idx="678">
                  <c:v>6722.7722772276356</c:v>
                </c:pt>
                <c:pt idx="679">
                  <c:v>6732.6732673266451</c:v>
                </c:pt>
                <c:pt idx="680">
                  <c:v>6742.5742574256547</c:v>
                </c:pt>
                <c:pt idx="681">
                  <c:v>6752.4752475246642</c:v>
                </c:pt>
                <c:pt idx="682">
                  <c:v>6762.3762376236737</c:v>
                </c:pt>
                <c:pt idx="683">
                  <c:v>6772.2772277226832</c:v>
                </c:pt>
                <c:pt idx="684">
                  <c:v>6782.1782178216927</c:v>
                </c:pt>
                <c:pt idx="685">
                  <c:v>6792.0792079207022</c:v>
                </c:pt>
                <c:pt idx="686">
                  <c:v>6801.9801980197117</c:v>
                </c:pt>
                <c:pt idx="687">
                  <c:v>6811.8811881187212</c:v>
                </c:pt>
                <c:pt idx="688">
                  <c:v>6821.7821782177307</c:v>
                </c:pt>
                <c:pt idx="689">
                  <c:v>6831.6831683167402</c:v>
                </c:pt>
                <c:pt idx="690">
                  <c:v>6841.5841584157497</c:v>
                </c:pt>
                <c:pt idx="691">
                  <c:v>6851.4851485147592</c:v>
                </c:pt>
                <c:pt idx="692">
                  <c:v>6861.3861386137687</c:v>
                </c:pt>
                <c:pt idx="693">
                  <c:v>6871.2871287127782</c:v>
                </c:pt>
                <c:pt idx="694">
                  <c:v>6881.1881188117877</c:v>
                </c:pt>
                <c:pt idx="695">
                  <c:v>6891.0891089107972</c:v>
                </c:pt>
                <c:pt idx="696">
                  <c:v>6900.9900990098067</c:v>
                </c:pt>
                <c:pt idx="697">
                  <c:v>6910.8910891088162</c:v>
                </c:pt>
                <c:pt idx="698">
                  <c:v>6920.7920792078257</c:v>
                </c:pt>
                <c:pt idx="699">
                  <c:v>6930.6930693068352</c:v>
                </c:pt>
                <c:pt idx="700">
                  <c:v>6940.5940594058447</c:v>
                </c:pt>
                <c:pt idx="701">
                  <c:v>6950.4950495048543</c:v>
                </c:pt>
                <c:pt idx="702">
                  <c:v>6960.3960396038638</c:v>
                </c:pt>
                <c:pt idx="703">
                  <c:v>6970.2970297028733</c:v>
                </c:pt>
                <c:pt idx="704">
                  <c:v>6980.1980198018828</c:v>
                </c:pt>
                <c:pt idx="705">
                  <c:v>6990.0990099008923</c:v>
                </c:pt>
                <c:pt idx="706">
                  <c:v>6999.9999999999018</c:v>
                </c:pt>
                <c:pt idx="707">
                  <c:v>7009.9009900989113</c:v>
                </c:pt>
                <c:pt idx="708">
                  <c:v>7019.8019801979208</c:v>
                </c:pt>
                <c:pt idx="709">
                  <c:v>7029.7029702969303</c:v>
                </c:pt>
                <c:pt idx="710">
                  <c:v>7039.6039603959398</c:v>
                </c:pt>
                <c:pt idx="711">
                  <c:v>7049.5049504949493</c:v>
                </c:pt>
                <c:pt idx="712">
                  <c:v>7059.4059405939588</c:v>
                </c:pt>
                <c:pt idx="713">
                  <c:v>7069.3069306929683</c:v>
                </c:pt>
                <c:pt idx="714">
                  <c:v>7079.2079207919778</c:v>
                </c:pt>
                <c:pt idx="715">
                  <c:v>7089.1089108909873</c:v>
                </c:pt>
                <c:pt idx="716">
                  <c:v>7099.0099009899968</c:v>
                </c:pt>
                <c:pt idx="717">
                  <c:v>7108.9108910890063</c:v>
                </c:pt>
                <c:pt idx="718">
                  <c:v>7118.8118811880158</c:v>
                </c:pt>
                <c:pt idx="719">
                  <c:v>7128.7128712870253</c:v>
                </c:pt>
                <c:pt idx="720">
                  <c:v>7138.6138613860348</c:v>
                </c:pt>
                <c:pt idx="721">
                  <c:v>7148.5148514850443</c:v>
                </c:pt>
                <c:pt idx="722">
                  <c:v>7158.4158415840539</c:v>
                </c:pt>
                <c:pt idx="723">
                  <c:v>7168.3168316830634</c:v>
                </c:pt>
                <c:pt idx="724">
                  <c:v>7178.2178217820729</c:v>
                </c:pt>
                <c:pt idx="725">
                  <c:v>7188.1188118810824</c:v>
                </c:pt>
                <c:pt idx="726">
                  <c:v>7198.0198019800919</c:v>
                </c:pt>
                <c:pt idx="727">
                  <c:v>7207.9207920791014</c:v>
                </c:pt>
                <c:pt idx="728">
                  <c:v>7217.8217821781109</c:v>
                </c:pt>
                <c:pt idx="729">
                  <c:v>7227.7227722771204</c:v>
                </c:pt>
                <c:pt idx="730">
                  <c:v>7237.6237623761299</c:v>
                </c:pt>
                <c:pt idx="731">
                  <c:v>7247.5247524751394</c:v>
                </c:pt>
                <c:pt idx="732">
                  <c:v>7257.4257425741489</c:v>
                </c:pt>
                <c:pt idx="733">
                  <c:v>7267.3267326731584</c:v>
                </c:pt>
                <c:pt idx="734">
                  <c:v>7277.2277227721679</c:v>
                </c:pt>
                <c:pt idx="735">
                  <c:v>7287.1287128711774</c:v>
                </c:pt>
                <c:pt idx="736">
                  <c:v>7297.0297029701869</c:v>
                </c:pt>
                <c:pt idx="737">
                  <c:v>7306.9306930691964</c:v>
                </c:pt>
                <c:pt idx="738">
                  <c:v>7316.8316831682059</c:v>
                </c:pt>
                <c:pt idx="739">
                  <c:v>7326.7326732672154</c:v>
                </c:pt>
                <c:pt idx="740">
                  <c:v>7336.6336633662249</c:v>
                </c:pt>
                <c:pt idx="741">
                  <c:v>7346.5346534652344</c:v>
                </c:pt>
                <c:pt idx="742">
                  <c:v>7356.4356435642439</c:v>
                </c:pt>
                <c:pt idx="743">
                  <c:v>7366.3366336632535</c:v>
                </c:pt>
                <c:pt idx="744">
                  <c:v>7376.237623762263</c:v>
                </c:pt>
                <c:pt idx="745">
                  <c:v>7386.1386138612725</c:v>
                </c:pt>
                <c:pt idx="746">
                  <c:v>7396.039603960282</c:v>
                </c:pt>
                <c:pt idx="747">
                  <c:v>7405.9405940592915</c:v>
                </c:pt>
                <c:pt idx="748">
                  <c:v>7415.841584158301</c:v>
                </c:pt>
                <c:pt idx="749">
                  <c:v>7425.7425742573105</c:v>
                </c:pt>
                <c:pt idx="750">
                  <c:v>7435.64356435632</c:v>
                </c:pt>
                <c:pt idx="751">
                  <c:v>7445.5445544553295</c:v>
                </c:pt>
                <c:pt idx="752">
                  <c:v>7455.445544554339</c:v>
                </c:pt>
                <c:pt idx="753">
                  <c:v>7465.3465346533485</c:v>
                </c:pt>
                <c:pt idx="754">
                  <c:v>7475.247524752358</c:v>
                </c:pt>
                <c:pt idx="755">
                  <c:v>7485.1485148513675</c:v>
                </c:pt>
                <c:pt idx="756">
                  <c:v>7495.049504950377</c:v>
                </c:pt>
                <c:pt idx="757">
                  <c:v>7504.9504950493865</c:v>
                </c:pt>
                <c:pt idx="758">
                  <c:v>7514.851485148396</c:v>
                </c:pt>
                <c:pt idx="759">
                  <c:v>7524.7524752474055</c:v>
                </c:pt>
                <c:pt idx="760">
                  <c:v>7534.653465346415</c:v>
                </c:pt>
                <c:pt idx="761">
                  <c:v>7544.5544554454245</c:v>
                </c:pt>
                <c:pt idx="762">
                  <c:v>7554.455445544434</c:v>
                </c:pt>
                <c:pt idx="763">
                  <c:v>7564.3564356434435</c:v>
                </c:pt>
                <c:pt idx="764">
                  <c:v>7574.2574257424531</c:v>
                </c:pt>
                <c:pt idx="765">
                  <c:v>7584.1584158414626</c:v>
                </c:pt>
                <c:pt idx="766">
                  <c:v>7594.0594059404721</c:v>
                </c:pt>
                <c:pt idx="767">
                  <c:v>7603.9603960394816</c:v>
                </c:pt>
                <c:pt idx="768">
                  <c:v>7613.8613861384911</c:v>
                </c:pt>
                <c:pt idx="769">
                  <c:v>7623.7623762375006</c:v>
                </c:pt>
                <c:pt idx="770">
                  <c:v>7633.6633663365101</c:v>
                </c:pt>
                <c:pt idx="771">
                  <c:v>7643.5643564355196</c:v>
                </c:pt>
                <c:pt idx="772">
                  <c:v>7653.4653465345291</c:v>
                </c:pt>
                <c:pt idx="773">
                  <c:v>7663.3663366335386</c:v>
                </c:pt>
                <c:pt idx="774">
                  <c:v>7673.2673267325481</c:v>
                </c:pt>
                <c:pt idx="775">
                  <c:v>7683.1683168315576</c:v>
                </c:pt>
                <c:pt idx="776">
                  <c:v>7693.0693069305671</c:v>
                </c:pt>
                <c:pt idx="777">
                  <c:v>7702.9702970295766</c:v>
                </c:pt>
                <c:pt idx="778">
                  <c:v>7712.8712871285861</c:v>
                </c:pt>
                <c:pt idx="779">
                  <c:v>7722.7722772275956</c:v>
                </c:pt>
                <c:pt idx="780">
                  <c:v>7732.6732673266051</c:v>
                </c:pt>
                <c:pt idx="781">
                  <c:v>7742.5742574256146</c:v>
                </c:pt>
                <c:pt idx="782">
                  <c:v>7752.4752475246241</c:v>
                </c:pt>
                <c:pt idx="783">
                  <c:v>7762.3762376236336</c:v>
                </c:pt>
                <c:pt idx="784">
                  <c:v>7772.2772277226431</c:v>
                </c:pt>
                <c:pt idx="785">
                  <c:v>7782.1782178216527</c:v>
                </c:pt>
                <c:pt idx="786">
                  <c:v>7792.0792079206622</c:v>
                </c:pt>
                <c:pt idx="787">
                  <c:v>7801.9801980196717</c:v>
                </c:pt>
                <c:pt idx="788">
                  <c:v>7811.8811881186812</c:v>
                </c:pt>
                <c:pt idx="789">
                  <c:v>7821.7821782176907</c:v>
                </c:pt>
                <c:pt idx="790">
                  <c:v>7831.6831683167002</c:v>
                </c:pt>
                <c:pt idx="791">
                  <c:v>7841.5841584157097</c:v>
                </c:pt>
                <c:pt idx="792">
                  <c:v>7851.4851485147192</c:v>
                </c:pt>
                <c:pt idx="793">
                  <c:v>7861.3861386137287</c:v>
                </c:pt>
                <c:pt idx="794">
                  <c:v>7871.2871287127382</c:v>
                </c:pt>
                <c:pt idx="795">
                  <c:v>7881.1881188117477</c:v>
                </c:pt>
                <c:pt idx="796">
                  <c:v>7891.0891089107572</c:v>
                </c:pt>
                <c:pt idx="797">
                  <c:v>7900.9900990097667</c:v>
                </c:pt>
                <c:pt idx="798">
                  <c:v>7910.8910891087762</c:v>
                </c:pt>
                <c:pt idx="799">
                  <c:v>7920.7920792077857</c:v>
                </c:pt>
                <c:pt idx="800">
                  <c:v>7930.6930693067952</c:v>
                </c:pt>
                <c:pt idx="801">
                  <c:v>7940.5940594058047</c:v>
                </c:pt>
                <c:pt idx="802">
                  <c:v>7950.4950495048142</c:v>
                </c:pt>
                <c:pt idx="803">
                  <c:v>7960.3960396038237</c:v>
                </c:pt>
                <c:pt idx="804">
                  <c:v>7970.2970297028332</c:v>
                </c:pt>
                <c:pt idx="805">
                  <c:v>7980.1980198018427</c:v>
                </c:pt>
                <c:pt idx="806">
                  <c:v>7990.0990099008523</c:v>
                </c:pt>
                <c:pt idx="807">
                  <c:v>7999.9999999998618</c:v>
                </c:pt>
                <c:pt idx="808">
                  <c:v>8009.9009900988713</c:v>
                </c:pt>
                <c:pt idx="809">
                  <c:v>8019.8019801978808</c:v>
                </c:pt>
                <c:pt idx="810">
                  <c:v>8029.7029702968903</c:v>
                </c:pt>
                <c:pt idx="811">
                  <c:v>8039.6039603958998</c:v>
                </c:pt>
                <c:pt idx="812">
                  <c:v>8049.5049504949093</c:v>
                </c:pt>
                <c:pt idx="813">
                  <c:v>8059.4059405939188</c:v>
                </c:pt>
                <c:pt idx="814">
                  <c:v>8069.3069306929283</c:v>
                </c:pt>
                <c:pt idx="815">
                  <c:v>8079.2079207919378</c:v>
                </c:pt>
                <c:pt idx="816">
                  <c:v>8089.1089108909473</c:v>
                </c:pt>
                <c:pt idx="817">
                  <c:v>8099.0099009899568</c:v>
                </c:pt>
                <c:pt idx="818">
                  <c:v>8108.9108910889663</c:v>
                </c:pt>
                <c:pt idx="819">
                  <c:v>8118.8118811879758</c:v>
                </c:pt>
                <c:pt idx="820">
                  <c:v>8128.7128712869853</c:v>
                </c:pt>
                <c:pt idx="821">
                  <c:v>8138.6138613859948</c:v>
                </c:pt>
                <c:pt idx="822">
                  <c:v>8148.5148514850043</c:v>
                </c:pt>
                <c:pt idx="823">
                  <c:v>8158.4158415840138</c:v>
                </c:pt>
                <c:pt idx="824">
                  <c:v>8168.3168316830233</c:v>
                </c:pt>
                <c:pt idx="825">
                  <c:v>8178.2178217820328</c:v>
                </c:pt>
                <c:pt idx="826">
                  <c:v>8188.1188118810423</c:v>
                </c:pt>
                <c:pt idx="827">
                  <c:v>8198.0198019800519</c:v>
                </c:pt>
                <c:pt idx="828">
                  <c:v>8207.9207920790614</c:v>
                </c:pt>
                <c:pt idx="829">
                  <c:v>8217.8217821780709</c:v>
                </c:pt>
                <c:pt idx="830">
                  <c:v>8227.7227722770804</c:v>
                </c:pt>
                <c:pt idx="831">
                  <c:v>8237.6237623760899</c:v>
                </c:pt>
                <c:pt idx="832">
                  <c:v>8247.5247524750994</c:v>
                </c:pt>
                <c:pt idx="833">
                  <c:v>8257.4257425741089</c:v>
                </c:pt>
                <c:pt idx="834">
                  <c:v>8267.3267326731184</c:v>
                </c:pt>
                <c:pt idx="835">
                  <c:v>8277.2277227721279</c:v>
                </c:pt>
                <c:pt idx="836">
                  <c:v>8287.1287128711374</c:v>
                </c:pt>
                <c:pt idx="837">
                  <c:v>8297.0297029701469</c:v>
                </c:pt>
                <c:pt idx="838">
                  <c:v>8306.9306930691564</c:v>
                </c:pt>
                <c:pt idx="839">
                  <c:v>8316.8316831681659</c:v>
                </c:pt>
                <c:pt idx="840">
                  <c:v>8326.7326732671754</c:v>
                </c:pt>
                <c:pt idx="841">
                  <c:v>8336.6336633661849</c:v>
                </c:pt>
                <c:pt idx="842">
                  <c:v>8346.5346534651944</c:v>
                </c:pt>
                <c:pt idx="843">
                  <c:v>8356.4356435642039</c:v>
                </c:pt>
                <c:pt idx="844">
                  <c:v>8366.3366336632134</c:v>
                </c:pt>
                <c:pt idx="845">
                  <c:v>8376.2376237622229</c:v>
                </c:pt>
                <c:pt idx="846">
                  <c:v>8386.1386138612324</c:v>
                </c:pt>
                <c:pt idx="847">
                  <c:v>8396.0396039602419</c:v>
                </c:pt>
                <c:pt idx="848">
                  <c:v>8405.9405940592515</c:v>
                </c:pt>
                <c:pt idx="849">
                  <c:v>8415.841584158261</c:v>
                </c:pt>
                <c:pt idx="850">
                  <c:v>8425.7425742572705</c:v>
                </c:pt>
                <c:pt idx="851">
                  <c:v>8435.64356435628</c:v>
                </c:pt>
                <c:pt idx="852">
                  <c:v>8445.5445544552895</c:v>
                </c:pt>
                <c:pt idx="853">
                  <c:v>8455.445544554299</c:v>
                </c:pt>
                <c:pt idx="854">
                  <c:v>8465.3465346533085</c:v>
                </c:pt>
                <c:pt idx="855">
                  <c:v>8475.247524752318</c:v>
                </c:pt>
                <c:pt idx="856">
                  <c:v>8485.1485148513275</c:v>
                </c:pt>
                <c:pt idx="857">
                  <c:v>8495.049504950337</c:v>
                </c:pt>
                <c:pt idx="858">
                  <c:v>8504.9504950493465</c:v>
                </c:pt>
                <c:pt idx="859">
                  <c:v>8514.851485148356</c:v>
                </c:pt>
                <c:pt idx="860">
                  <c:v>8524.7524752473655</c:v>
                </c:pt>
                <c:pt idx="861">
                  <c:v>8534.653465346375</c:v>
                </c:pt>
                <c:pt idx="862">
                  <c:v>8544.5544554453845</c:v>
                </c:pt>
                <c:pt idx="863">
                  <c:v>8554.455445544394</c:v>
                </c:pt>
                <c:pt idx="864">
                  <c:v>8564.3564356434035</c:v>
                </c:pt>
                <c:pt idx="865">
                  <c:v>8574.257425742413</c:v>
                </c:pt>
                <c:pt idx="866">
                  <c:v>8584.1584158414225</c:v>
                </c:pt>
                <c:pt idx="867">
                  <c:v>8594.059405940432</c:v>
                </c:pt>
                <c:pt idx="868">
                  <c:v>8603.9603960394415</c:v>
                </c:pt>
                <c:pt idx="869">
                  <c:v>8613.8613861384511</c:v>
                </c:pt>
                <c:pt idx="870">
                  <c:v>8623.7623762374606</c:v>
                </c:pt>
                <c:pt idx="871">
                  <c:v>8633.6633663364701</c:v>
                </c:pt>
                <c:pt idx="872">
                  <c:v>8643.5643564354796</c:v>
                </c:pt>
                <c:pt idx="873">
                  <c:v>8653.4653465344891</c:v>
                </c:pt>
                <c:pt idx="874">
                  <c:v>8663.3663366334986</c:v>
                </c:pt>
                <c:pt idx="875">
                  <c:v>8673.2673267325081</c:v>
                </c:pt>
                <c:pt idx="876">
                  <c:v>8683.1683168315176</c:v>
                </c:pt>
                <c:pt idx="877">
                  <c:v>8693.0693069305271</c:v>
                </c:pt>
                <c:pt idx="878">
                  <c:v>8702.9702970295366</c:v>
                </c:pt>
                <c:pt idx="879">
                  <c:v>8712.8712871285461</c:v>
                </c:pt>
                <c:pt idx="880">
                  <c:v>8722.7722772275556</c:v>
                </c:pt>
                <c:pt idx="881">
                  <c:v>8732.6732673265651</c:v>
                </c:pt>
                <c:pt idx="882">
                  <c:v>8742.5742574255746</c:v>
                </c:pt>
                <c:pt idx="883">
                  <c:v>8752.4752475245841</c:v>
                </c:pt>
                <c:pt idx="884">
                  <c:v>8762.3762376235936</c:v>
                </c:pt>
                <c:pt idx="885">
                  <c:v>8772.2772277226031</c:v>
                </c:pt>
                <c:pt idx="886">
                  <c:v>8782.1782178216126</c:v>
                </c:pt>
                <c:pt idx="887">
                  <c:v>8792.0792079206221</c:v>
                </c:pt>
                <c:pt idx="888">
                  <c:v>8801.9801980196316</c:v>
                </c:pt>
                <c:pt idx="889">
                  <c:v>8811.8811881186411</c:v>
                </c:pt>
                <c:pt idx="890">
                  <c:v>8821.7821782176507</c:v>
                </c:pt>
                <c:pt idx="891">
                  <c:v>8831.6831683166602</c:v>
                </c:pt>
                <c:pt idx="892">
                  <c:v>8841.5841584156697</c:v>
                </c:pt>
                <c:pt idx="893">
                  <c:v>8851.4851485146792</c:v>
                </c:pt>
                <c:pt idx="894">
                  <c:v>8861.3861386136887</c:v>
                </c:pt>
                <c:pt idx="895">
                  <c:v>8871.2871287126982</c:v>
                </c:pt>
                <c:pt idx="896">
                  <c:v>8881.1881188117077</c:v>
                </c:pt>
                <c:pt idx="897">
                  <c:v>8891.0891089107172</c:v>
                </c:pt>
                <c:pt idx="898">
                  <c:v>8900.9900990097267</c:v>
                </c:pt>
                <c:pt idx="899">
                  <c:v>8910.8910891087362</c:v>
                </c:pt>
                <c:pt idx="900">
                  <c:v>8920.7920792077457</c:v>
                </c:pt>
                <c:pt idx="901">
                  <c:v>8930.6930693067552</c:v>
                </c:pt>
                <c:pt idx="902">
                  <c:v>8940.5940594057647</c:v>
                </c:pt>
                <c:pt idx="903">
                  <c:v>8950.4950495047742</c:v>
                </c:pt>
                <c:pt idx="904">
                  <c:v>8960.3960396037837</c:v>
                </c:pt>
                <c:pt idx="905">
                  <c:v>8970.2970297027932</c:v>
                </c:pt>
                <c:pt idx="906">
                  <c:v>8980.1980198018027</c:v>
                </c:pt>
                <c:pt idx="907">
                  <c:v>8990.0990099008122</c:v>
                </c:pt>
                <c:pt idx="908">
                  <c:v>8999.9999999998217</c:v>
                </c:pt>
                <c:pt idx="909">
                  <c:v>9009.9009900988312</c:v>
                </c:pt>
                <c:pt idx="910">
                  <c:v>9019.8019801978407</c:v>
                </c:pt>
                <c:pt idx="911">
                  <c:v>9029.7029702968503</c:v>
                </c:pt>
                <c:pt idx="912">
                  <c:v>9039.6039603958598</c:v>
                </c:pt>
                <c:pt idx="913">
                  <c:v>9049.5049504948693</c:v>
                </c:pt>
                <c:pt idx="914">
                  <c:v>9059.4059405938788</c:v>
                </c:pt>
                <c:pt idx="915">
                  <c:v>9069.3069306928883</c:v>
                </c:pt>
                <c:pt idx="916">
                  <c:v>9079.2079207918978</c:v>
                </c:pt>
                <c:pt idx="917">
                  <c:v>9089.1089108909073</c:v>
                </c:pt>
                <c:pt idx="918">
                  <c:v>9099.0099009899168</c:v>
                </c:pt>
                <c:pt idx="919">
                  <c:v>9108.9108910889263</c:v>
                </c:pt>
                <c:pt idx="920">
                  <c:v>9118.8118811879358</c:v>
                </c:pt>
                <c:pt idx="921">
                  <c:v>9128.7128712869453</c:v>
                </c:pt>
                <c:pt idx="922">
                  <c:v>9138.6138613859548</c:v>
                </c:pt>
                <c:pt idx="923">
                  <c:v>9148.5148514849643</c:v>
                </c:pt>
                <c:pt idx="924">
                  <c:v>9158.4158415839738</c:v>
                </c:pt>
                <c:pt idx="925">
                  <c:v>9168.3168316829833</c:v>
                </c:pt>
                <c:pt idx="926">
                  <c:v>9178.2178217819928</c:v>
                </c:pt>
                <c:pt idx="927">
                  <c:v>9188.1188118810023</c:v>
                </c:pt>
                <c:pt idx="928">
                  <c:v>9198.0198019800118</c:v>
                </c:pt>
                <c:pt idx="929">
                  <c:v>9207.9207920790213</c:v>
                </c:pt>
                <c:pt idx="930">
                  <c:v>9217.8217821780308</c:v>
                </c:pt>
                <c:pt idx="931">
                  <c:v>9227.7227722770403</c:v>
                </c:pt>
                <c:pt idx="932">
                  <c:v>9237.6237623760499</c:v>
                </c:pt>
                <c:pt idx="933">
                  <c:v>9247.5247524750594</c:v>
                </c:pt>
                <c:pt idx="934">
                  <c:v>9257.4257425740689</c:v>
                </c:pt>
                <c:pt idx="935">
                  <c:v>9267.3267326730784</c:v>
                </c:pt>
                <c:pt idx="936">
                  <c:v>9277.2277227720879</c:v>
                </c:pt>
                <c:pt idx="937">
                  <c:v>9287.1287128710974</c:v>
                </c:pt>
                <c:pt idx="938">
                  <c:v>9297.0297029701069</c:v>
                </c:pt>
                <c:pt idx="939">
                  <c:v>9306.9306930691164</c:v>
                </c:pt>
                <c:pt idx="940">
                  <c:v>9316.8316831681259</c:v>
                </c:pt>
                <c:pt idx="941">
                  <c:v>9326.7326732671354</c:v>
                </c:pt>
                <c:pt idx="942">
                  <c:v>9336.6336633661449</c:v>
                </c:pt>
                <c:pt idx="943">
                  <c:v>9346.5346534651544</c:v>
                </c:pt>
                <c:pt idx="944">
                  <c:v>9356.4356435641639</c:v>
                </c:pt>
                <c:pt idx="945">
                  <c:v>9366.3366336631734</c:v>
                </c:pt>
                <c:pt idx="946">
                  <c:v>9376.2376237621829</c:v>
                </c:pt>
                <c:pt idx="947">
                  <c:v>9386.1386138611924</c:v>
                </c:pt>
                <c:pt idx="948">
                  <c:v>9396.0396039602019</c:v>
                </c:pt>
                <c:pt idx="949">
                  <c:v>9405.9405940592114</c:v>
                </c:pt>
                <c:pt idx="950">
                  <c:v>9415.8415841582209</c:v>
                </c:pt>
                <c:pt idx="951">
                  <c:v>9425.7425742572304</c:v>
                </c:pt>
                <c:pt idx="952">
                  <c:v>9435.6435643562399</c:v>
                </c:pt>
                <c:pt idx="953">
                  <c:v>9445.5445544552495</c:v>
                </c:pt>
                <c:pt idx="954">
                  <c:v>9455.445544554259</c:v>
                </c:pt>
                <c:pt idx="955">
                  <c:v>9465.3465346532685</c:v>
                </c:pt>
                <c:pt idx="956">
                  <c:v>9475.247524752278</c:v>
                </c:pt>
                <c:pt idx="957">
                  <c:v>9485.1485148512875</c:v>
                </c:pt>
                <c:pt idx="958">
                  <c:v>9495.049504950297</c:v>
                </c:pt>
                <c:pt idx="959">
                  <c:v>9504.9504950493065</c:v>
                </c:pt>
                <c:pt idx="960">
                  <c:v>9514.851485148316</c:v>
                </c:pt>
                <c:pt idx="961">
                  <c:v>9524.7524752473255</c:v>
                </c:pt>
                <c:pt idx="962">
                  <c:v>9534.653465346335</c:v>
                </c:pt>
                <c:pt idx="963">
                  <c:v>9544.5544554453445</c:v>
                </c:pt>
                <c:pt idx="964">
                  <c:v>9554.455445544354</c:v>
                </c:pt>
                <c:pt idx="965">
                  <c:v>9564.3564356433635</c:v>
                </c:pt>
                <c:pt idx="966">
                  <c:v>9574.257425742373</c:v>
                </c:pt>
                <c:pt idx="967">
                  <c:v>9584.1584158413825</c:v>
                </c:pt>
                <c:pt idx="968">
                  <c:v>9594.059405940392</c:v>
                </c:pt>
                <c:pt idx="969">
                  <c:v>9603.9603960394015</c:v>
                </c:pt>
                <c:pt idx="970">
                  <c:v>9613.861386138411</c:v>
                </c:pt>
                <c:pt idx="971">
                  <c:v>9623.7623762374205</c:v>
                </c:pt>
                <c:pt idx="972">
                  <c:v>9633.66336633643</c:v>
                </c:pt>
                <c:pt idx="973">
                  <c:v>9643.5643564354395</c:v>
                </c:pt>
                <c:pt idx="974">
                  <c:v>9653.4653465344491</c:v>
                </c:pt>
                <c:pt idx="975">
                  <c:v>9663.3663366334586</c:v>
                </c:pt>
                <c:pt idx="976">
                  <c:v>9673.2673267324681</c:v>
                </c:pt>
                <c:pt idx="977">
                  <c:v>9683.1683168314776</c:v>
                </c:pt>
                <c:pt idx="978">
                  <c:v>9693.0693069304871</c:v>
                </c:pt>
                <c:pt idx="979">
                  <c:v>9702.9702970294966</c:v>
                </c:pt>
                <c:pt idx="980">
                  <c:v>9712.8712871285061</c:v>
                </c:pt>
                <c:pt idx="981">
                  <c:v>9722.7722772275156</c:v>
                </c:pt>
                <c:pt idx="982">
                  <c:v>9732.6732673265251</c:v>
                </c:pt>
                <c:pt idx="983">
                  <c:v>9742.5742574255346</c:v>
                </c:pt>
                <c:pt idx="984">
                  <c:v>9752.4752475245441</c:v>
                </c:pt>
                <c:pt idx="985">
                  <c:v>9762.3762376235536</c:v>
                </c:pt>
                <c:pt idx="986">
                  <c:v>9772.2772277225631</c:v>
                </c:pt>
                <c:pt idx="987">
                  <c:v>9782.1782178215726</c:v>
                </c:pt>
                <c:pt idx="988">
                  <c:v>9792.0792079205821</c:v>
                </c:pt>
                <c:pt idx="989">
                  <c:v>9801.9801980195916</c:v>
                </c:pt>
                <c:pt idx="990">
                  <c:v>9811.8811881186011</c:v>
                </c:pt>
                <c:pt idx="991">
                  <c:v>9821.7821782176106</c:v>
                </c:pt>
                <c:pt idx="992">
                  <c:v>9831.6831683166201</c:v>
                </c:pt>
                <c:pt idx="993">
                  <c:v>9841.5841584156296</c:v>
                </c:pt>
                <c:pt idx="994">
                  <c:v>9851.4851485146391</c:v>
                </c:pt>
                <c:pt idx="995">
                  <c:v>9861.3861386136487</c:v>
                </c:pt>
                <c:pt idx="996">
                  <c:v>9871.2871287126582</c:v>
                </c:pt>
                <c:pt idx="997">
                  <c:v>9881.1881188116677</c:v>
                </c:pt>
                <c:pt idx="998">
                  <c:v>9891.0891089106772</c:v>
                </c:pt>
                <c:pt idx="999">
                  <c:v>9900.9900990096867</c:v>
                </c:pt>
                <c:pt idx="1000">
                  <c:v>9910.8910891086962</c:v>
                </c:pt>
                <c:pt idx="1001">
                  <c:v>9920.7920792077057</c:v>
                </c:pt>
                <c:pt idx="1002">
                  <c:v>9930.6930693067152</c:v>
                </c:pt>
                <c:pt idx="1003">
                  <c:v>9940.5940594057247</c:v>
                </c:pt>
                <c:pt idx="1004">
                  <c:v>9950.4950495047342</c:v>
                </c:pt>
                <c:pt idx="1005">
                  <c:v>9960.3960396037437</c:v>
                </c:pt>
                <c:pt idx="1006">
                  <c:v>9970.2970297027532</c:v>
                </c:pt>
                <c:pt idx="1007">
                  <c:v>9980.1980198017627</c:v>
                </c:pt>
                <c:pt idx="1008">
                  <c:v>9990.0990099007722</c:v>
                </c:pt>
                <c:pt idx="1009">
                  <c:v>9999.9999999997817</c:v>
                </c:pt>
                <c:pt idx="1010">
                  <c:v>10009.900990098791</c:v>
                </c:pt>
                <c:pt idx="1011">
                  <c:v>10019.801980197801</c:v>
                </c:pt>
                <c:pt idx="1012">
                  <c:v>10029.70297029681</c:v>
                </c:pt>
                <c:pt idx="1013">
                  <c:v>10039.60396039582</c:v>
                </c:pt>
                <c:pt idx="1014">
                  <c:v>10049.504950494829</c:v>
                </c:pt>
                <c:pt idx="1015">
                  <c:v>10059.405940593839</c:v>
                </c:pt>
                <c:pt idx="1016">
                  <c:v>10069.306930692848</c:v>
                </c:pt>
                <c:pt idx="1017">
                  <c:v>10079.207920791858</c:v>
                </c:pt>
                <c:pt idx="1018">
                  <c:v>10089.108910890867</c:v>
                </c:pt>
                <c:pt idx="1019">
                  <c:v>10099.009900989877</c:v>
                </c:pt>
                <c:pt idx="1020">
                  <c:v>10108.910891088886</c:v>
                </c:pt>
                <c:pt idx="1021">
                  <c:v>10118.811881187896</c:v>
                </c:pt>
                <c:pt idx="1022">
                  <c:v>10128.712871286905</c:v>
                </c:pt>
                <c:pt idx="1023">
                  <c:v>10138.613861385915</c:v>
                </c:pt>
                <c:pt idx="1024">
                  <c:v>10148.514851484924</c:v>
                </c:pt>
                <c:pt idx="1025">
                  <c:v>10158.415841583934</c:v>
                </c:pt>
                <c:pt idx="1026">
                  <c:v>10168.316831682943</c:v>
                </c:pt>
                <c:pt idx="1027">
                  <c:v>10178.217821781953</c:v>
                </c:pt>
                <c:pt idx="1028">
                  <c:v>10188.118811880962</c:v>
                </c:pt>
                <c:pt idx="1029">
                  <c:v>10198.019801979972</c:v>
                </c:pt>
                <c:pt idx="1030">
                  <c:v>10207.920792078981</c:v>
                </c:pt>
                <c:pt idx="1031">
                  <c:v>10217.821782177991</c:v>
                </c:pt>
                <c:pt idx="1032">
                  <c:v>10227.722772277</c:v>
                </c:pt>
                <c:pt idx="1033">
                  <c:v>10237.62376237601</c:v>
                </c:pt>
                <c:pt idx="1034">
                  <c:v>10247.524752475019</c:v>
                </c:pt>
                <c:pt idx="1035">
                  <c:v>10257.425742574029</c:v>
                </c:pt>
                <c:pt idx="1036">
                  <c:v>10267.326732673038</c:v>
                </c:pt>
                <c:pt idx="1037">
                  <c:v>10277.227722772048</c:v>
                </c:pt>
                <c:pt idx="1038">
                  <c:v>10287.128712871057</c:v>
                </c:pt>
                <c:pt idx="1039">
                  <c:v>10297.029702970067</c:v>
                </c:pt>
                <c:pt idx="1040">
                  <c:v>10306.930693069076</c:v>
                </c:pt>
                <c:pt idx="1041">
                  <c:v>10316.831683168086</c:v>
                </c:pt>
                <c:pt idx="1042">
                  <c:v>10326.732673267095</c:v>
                </c:pt>
                <c:pt idx="1043">
                  <c:v>10336.633663366105</c:v>
                </c:pt>
                <c:pt idx="1044">
                  <c:v>10346.534653465114</c:v>
                </c:pt>
                <c:pt idx="1045">
                  <c:v>10356.435643564124</c:v>
                </c:pt>
                <c:pt idx="1046">
                  <c:v>10366.336633663133</c:v>
                </c:pt>
                <c:pt idx="1047">
                  <c:v>10376.237623762143</c:v>
                </c:pt>
                <c:pt idx="1048">
                  <c:v>10386.138613861152</c:v>
                </c:pt>
                <c:pt idx="1049">
                  <c:v>10396.039603960162</c:v>
                </c:pt>
                <c:pt idx="1050">
                  <c:v>10405.940594059171</c:v>
                </c:pt>
                <c:pt idx="1051">
                  <c:v>10415.841584158181</c:v>
                </c:pt>
                <c:pt idx="1052">
                  <c:v>10425.74257425719</c:v>
                </c:pt>
                <c:pt idx="1053">
                  <c:v>10435.6435643562</c:v>
                </c:pt>
                <c:pt idx="1054">
                  <c:v>10445.544554455209</c:v>
                </c:pt>
                <c:pt idx="1055">
                  <c:v>10455.445544554219</c:v>
                </c:pt>
                <c:pt idx="1056">
                  <c:v>10465.346534653228</c:v>
                </c:pt>
                <c:pt idx="1057">
                  <c:v>10475.247524752238</c:v>
                </c:pt>
                <c:pt idx="1058">
                  <c:v>10485.148514851247</c:v>
                </c:pt>
                <c:pt idx="1059">
                  <c:v>10495.049504950257</c:v>
                </c:pt>
                <c:pt idx="1060">
                  <c:v>10504.950495049266</c:v>
                </c:pt>
                <c:pt idx="1061">
                  <c:v>10514.851485148276</c:v>
                </c:pt>
                <c:pt idx="1062">
                  <c:v>10524.752475247285</c:v>
                </c:pt>
                <c:pt idx="1063">
                  <c:v>10534.653465346295</c:v>
                </c:pt>
                <c:pt idx="1064">
                  <c:v>10544.554455445304</c:v>
                </c:pt>
                <c:pt idx="1065">
                  <c:v>10554.455445544314</c:v>
                </c:pt>
                <c:pt idx="1066">
                  <c:v>10564.356435643323</c:v>
                </c:pt>
                <c:pt idx="1067">
                  <c:v>10574.257425742333</c:v>
                </c:pt>
                <c:pt idx="1068">
                  <c:v>10584.158415841343</c:v>
                </c:pt>
                <c:pt idx="1069">
                  <c:v>10594.059405940352</c:v>
                </c:pt>
                <c:pt idx="1070">
                  <c:v>10603.960396039362</c:v>
                </c:pt>
                <c:pt idx="1071">
                  <c:v>10613.861386138371</c:v>
                </c:pt>
                <c:pt idx="1072">
                  <c:v>10623.762376237381</c:v>
                </c:pt>
                <c:pt idx="1073">
                  <c:v>10633.66336633639</c:v>
                </c:pt>
                <c:pt idx="1074">
                  <c:v>10643.5643564354</c:v>
                </c:pt>
                <c:pt idx="1075">
                  <c:v>10653.465346534409</c:v>
                </c:pt>
                <c:pt idx="1076">
                  <c:v>10663.366336633419</c:v>
                </c:pt>
                <c:pt idx="1077">
                  <c:v>10673.267326732428</c:v>
                </c:pt>
                <c:pt idx="1078">
                  <c:v>10683.168316831438</c:v>
                </c:pt>
                <c:pt idx="1079">
                  <c:v>10693.069306930447</c:v>
                </c:pt>
                <c:pt idx="1080">
                  <c:v>10702.970297029457</c:v>
                </c:pt>
                <c:pt idx="1081">
                  <c:v>10712.871287128466</c:v>
                </c:pt>
                <c:pt idx="1082">
                  <c:v>10722.772277227476</c:v>
                </c:pt>
                <c:pt idx="1083">
                  <c:v>10732.673267326485</c:v>
                </c:pt>
                <c:pt idx="1084">
                  <c:v>10742.574257425495</c:v>
                </c:pt>
                <c:pt idx="1085">
                  <c:v>10752.475247524504</c:v>
                </c:pt>
                <c:pt idx="1086">
                  <c:v>10762.376237623514</c:v>
                </c:pt>
                <c:pt idx="1087">
                  <c:v>10772.277227722523</c:v>
                </c:pt>
                <c:pt idx="1088">
                  <c:v>10782.178217821533</c:v>
                </c:pt>
                <c:pt idx="1089">
                  <c:v>10792.079207920542</c:v>
                </c:pt>
                <c:pt idx="1090">
                  <c:v>10801.980198019552</c:v>
                </c:pt>
                <c:pt idx="1091">
                  <c:v>10811.881188118561</c:v>
                </c:pt>
                <c:pt idx="1092">
                  <c:v>10821.782178217571</c:v>
                </c:pt>
                <c:pt idx="1093">
                  <c:v>10831.68316831658</c:v>
                </c:pt>
                <c:pt idx="1094">
                  <c:v>10841.58415841559</c:v>
                </c:pt>
                <c:pt idx="1095">
                  <c:v>10851.485148514599</c:v>
                </c:pt>
                <c:pt idx="1096">
                  <c:v>10861.386138613609</c:v>
                </c:pt>
                <c:pt idx="1097">
                  <c:v>10871.287128712618</c:v>
                </c:pt>
                <c:pt idx="1098">
                  <c:v>10881.188118811628</c:v>
                </c:pt>
                <c:pt idx="1099">
                  <c:v>10891.089108910637</c:v>
                </c:pt>
                <c:pt idx="1100">
                  <c:v>10900.990099009647</c:v>
                </c:pt>
                <c:pt idx="1101">
                  <c:v>10910.891089108656</c:v>
                </c:pt>
                <c:pt idx="1102">
                  <c:v>10920.792079207666</c:v>
                </c:pt>
                <c:pt idx="1103">
                  <c:v>10930.693069306675</c:v>
                </c:pt>
                <c:pt idx="1104">
                  <c:v>10940.594059405685</c:v>
                </c:pt>
                <c:pt idx="1105">
                  <c:v>10950.495049504694</c:v>
                </c:pt>
                <c:pt idx="1106">
                  <c:v>10960.396039603704</c:v>
                </c:pt>
                <c:pt idx="1107">
                  <c:v>10970.297029702713</c:v>
                </c:pt>
                <c:pt idx="1108">
                  <c:v>10980.198019801723</c:v>
                </c:pt>
                <c:pt idx="1109">
                  <c:v>10990.099009900732</c:v>
                </c:pt>
                <c:pt idx="1110">
                  <c:v>10999.999999999742</c:v>
                </c:pt>
                <c:pt idx="1111">
                  <c:v>11009.900990098751</c:v>
                </c:pt>
                <c:pt idx="1112">
                  <c:v>11019.801980197761</c:v>
                </c:pt>
                <c:pt idx="1113">
                  <c:v>11029.70297029677</c:v>
                </c:pt>
                <c:pt idx="1114">
                  <c:v>11039.60396039578</c:v>
                </c:pt>
                <c:pt idx="1115">
                  <c:v>11049.504950494789</c:v>
                </c:pt>
                <c:pt idx="1116">
                  <c:v>11059.405940593799</c:v>
                </c:pt>
                <c:pt idx="1117">
                  <c:v>11069.306930692808</c:v>
                </c:pt>
                <c:pt idx="1118">
                  <c:v>11079.207920791818</c:v>
                </c:pt>
                <c:pt idx="1119">
                  <c:v>11089.108910890827</c:v>
                </c:pt>
                <c:pt idx="1120">
                  <c:v>11099.009900989837</c:v>
                </c:pt>
                <c:pt idx="1121">
                  <c:v>11108.910891088846</c:v>
                </c:pt>
                <c:pt idx="1122">
                  <c:v>11118.811881187856</c:v>
                </c:pt>
                <c:pt idx="1123">
                  <c:v>11128.712871286865</c:v>
                </c:pt>
                <c:pt idx="1124">
                  <c:v>11138.613861385875</c:v>
                </c:pt>
                <c:pt idx="1125">
                  <c:v>11148.514851484884</c:v>
                </c:pt>
                <c:pt idx="1126">
                  <c:v>11158.415841583894</c:v>
                </c:pt>
                <c:pt idx="1127">
                  <c:v>11168.316831682903</c:v>
                </c:pt>
                <c:pt idx="1128">
                  <c:v>11178.217821781913</c:v>
                </c:pt>
                <c:pt idx="1129">
                  <c:v>11188.118811880922</c:v>
                </c:pt>
                <c:pt idx="1130">
                  <c:v>11198.019801979932</c:v>
                </c:pt>
                <c:pt idx="1131">
                  <c:v>11207.920792078941</c:v>
                </c:pt>
                <c:pt idx="1132">
                  <c:v>11217.821782177951</c:v>
                </c:pt>
                <c:pt idx="1133">
                  <c:v>11227.72277227696</c:v>
                </c:pt>
                <c:pt idx="1134">
                  <c:v>11237.62376237597</c:v>
                </c:pt>
                <c:pt idx="1135">
                  <c:v>11247.524752474979</c:v>
                </c:pt>
                <c:pt idx="1136">
                  <c:v>11257.425742573989</c:v>
                </c:pt>
                <c:pt idx="1137">
                  <c:v>11267.326732672998</c:v>
                </c:pt>
                <c:pt idx="1138">
                  <c:v>11277.227722772008</c:v>
                </c:pt>
                <c:pt idx="1139">
                  <c:v>11287.128712871017</c:v>
                </c:pt>
                <c:pt idx="1140">
                  <c:v>11297.029702970027</c:v>
                </c:pt>
                <c:pt idx="1141">
                  <c:v>11306.930693069036</c:v>
                </c:pt>
                <c:pt idx="1142">
                  <c:v>11316.831683168046</c:v>
                </c:pt>
                <c:pt idx="1143">
                  <c:v>11326.732673267055</c:v>
                </c:pt>
                <c:pt idx="1144">
                  <c:v>11336.633663366065</c:v>
                </c:pt>
                <c:pt idx="1145">
                  <c:v>11346.534653465074</c:v>
                </c:pt>
                <c:pt idx="1146">
                  <c:v>11356.435643564084</c:v>
                </c:pt>
                <c:pt idx="1147">
                  <c:v>11366.336633663093</c:v>
                </c:pt>
                <c:pt idx="1148">
                  <c:v>11376.237623762103</c:v>
                </c:pt>
                <c:pt idx="1149">
                  <c:v>11386.138613861112</c:v>
                </c:pt>
                <c:pt idx="1150">
                  <c:v>11396.039603960122</c:v>
                </c:pt>
                <c:pt idx="1151">
                  <c:v>11405.940594059131</c:v>
                </c:pt>
                <c:pt idx="1152">
                  <c:v>11415.841584158141</c:v>
                </c:pt>
                <c:pt idx="1153">
                  <c:v>11425.74257425715</c:v>
                </c:pt>
                <c:pt idx="1154">
                  <c:v>11435.64356435616</c:v>
                </c:pt>
                <c:pt idx="1155">
                  <c:v>11445.544554455169</c:v>
                </c:pt>
                <c:pt idx="1156">
                  <c:v>11455.445544554179</c:v>
                </c:pt>
                <c:pt idx="1157">
                  <c:v>11465.346534653188</c:v>
                </c:pt>
                <c:pt idx="1158">
                  <c:v>11475.247524752198</c:v>
                </c:pt>
                <c:pt idx="1159">
                  <c:v>11485.148514851207</c:v>
                </c:pt>
                <c:pt idx="1160">
                  <c:v>11495.049504950217</c:v>
                </c:pt>
                <c:pt idx="1161">
                  <c:v>11504.950495049226</c:v>
                </c:pt>
                <c:pt idx="1162">
                  <c:v>11514.851485148236</c:v>
                </c:pt>
                <c:pt idx="1163">
                  <c:v>11524.752475247245</c:v>
                </c:pt>
                <c:pt idx="1164">
                  <c:v>11534.653465346255</c:v>
                </c:pt>
                <c:pt idx="1165">
                  <c:v>11544.554455445264</c:v>
                </c:pt>
                <c:pt idx="1166">
                  <c:v>11554.455445544274</c:v>
                </c:pt>
                <c:pt idx="1167">
                  <c:v>11564.356435643283</c:v>
                </c:pt>
                <c:pt idx="1168">
                  <c:v>11574.257425742293</c:v>
                </c:pt>
                <c:pt idx="1169">
                  <c:v>11584.158415841302</c:v>
                </c:pt>
                <c:pt idx="1170">
                  <c:v>11594.059405940312</c:v>
                </c:pt>
                <c:pt idx="1171">
                  <c:v>11603.960396039321</c:v>
                </c:pt>
                <c:pt idx="1172">
                  <c:v>11613.861386138331</c:v>
                </c:pt>
                <c:pt idx="1173">
                  <c:v>11623.762376237341</c:v>
                </c:pt>
                <c:pt idx="1174">
                  <c:v>11633.66336633635</c:v>
                </c:pt>
                <c:pt idx="1175">
                  <c:v>11643.56435643536</c:v>
                </c:pt>
                <c:pt idx="1176">
                  <c:v>11653.465346534369</c:v>
                </c:pt>
                <c:pt idx="1177">
                  <c:v>11663.366336633379</c:v>
                </c:pt>
                <c:pt idx="1178">
                  <c:v>11673.267326732388</c:v>
                </c:pt>
                <c:pt idx="1179">
                  <c:v>11683.168316831398</c:v>
                </c:pt>
                <c:pt idx="1180">
                  <c:v>11693.069306930407</c:v>
                </c:pt>
                <c:pt idx="1181">
                  <c:v>11702.970297029417</c:v>
                </c:pt>
                <c:pt idx="1182">
                  <c:v>11712.871287128426</c:v>
                </c:pt>
                <c:pt idx="1183">
                  <c:v>11722.772277227436</c:v>
                </c:pt>
                <c:pt idx="1184">
                  <c:v>11732.673267326445</c:v>
                </c:pt>
                <c:pt idx="1185">
                  <c:v>11742.574257425455</c:v>
                </c:pt>
                <c:pt idx="1186">
                  <c:v>11752.475247524464</c:v>
                </c:pt>
                <c:pt idx="1187">
                  <c:v>11762.376237623474</c:v>
                </c:pt>
                <c:pt idx="1188">
                  <c:v>11772.277227722483</c:v>
                </c:pt>
                <c:pt idx="1189">
                  <c:v>11782.178217821493</c:v>
                </c:pt>
                <c:pt idx="1190">
                  <c:v>11792.079207920502</c:v>
                </c:pt>
                <c:pt idx="1191">
                  <c:v>11801.980198019512</c:v>
                </c:pt>
                <c:pt idx="1192">
                  <c:v>11811.881188118521</c:v>
                </c:pt>
                <c:pt idx="1193">
                  <c:v>11821.782178217531</c:v>
                </c:pt>
                <c:pt idx="1194">
                  <c:v>11831.68316831654</c:v>
                </c:pt>
                <c:pt idx="1195">
                  <c:v>11841.58415841555</c:v>
                </c:pt>
                <c:pt idx="1196">
                  <c:v>11851.485148514559</c:v>
                </c:pt>
                <c:pt idx="1197">
                  <c:v>11861.386138613569</c:v>
                </c:pt>
                <c:pt idx="1198">
                  <c:v>11871.287128712578</c:v>
                </c:pt>
                <c:pt idx="1199">
                  <c:v>11881.188118811588</c:v>
                </c:pt>
                <c:pt idx="1200">
                  <c:v>11891.089108910597</c:v>
                </c:pt>
                <c:pt idx="1201">
                  <c:v>11900.990099009607</c:v>
                </c:pt>
                <c:pt idx="1202">
                  <c:v>11910.891089108616</c:v>
                </c:pt>
                <c:pt idx="1203">
                  <c:v>11920.792079207626</c:v>
                </c:pt>
                <c:pt idx="1204">
                  <c:v>11930.693069306635</c:v>
                </c:pt>
                <c:pt idx="1205">
                  <c:v>11940.594059405645</c:v>
                </c:pt>
                <c:pt idx="1206">
                  <c:v>11950.495049504654</c:v>
                </c:pt>
                <c:pt idx="1207">
                  <c:v>11960.396039603664</c:v>
                </c:pt>
                <c:pt idx="1208">
                  <c:v>11970.297029702673</c:v>
                </c:pt>
                <c:pt idx="1209">
                  <c:v>11980.198019801683</c:v>
                </c:pt>
                <c:pt idx="1210">
                  <c:v>11990.099009900692</c:v>
                </c:pt>
                <c:pt idx="1211">
                  <c:v>11999.999999999702</c:v>
                </c:pt>
                <c:pt idx="1212">
                  <c:v>12009.900990098711</c:v>
                </c:pt>
                <c:pt idx="1213">
                  <c:v>12019.801980197721</c:v>
                </c:pt>
                <c:pt idx="1214">
                  <c:v>12029.70297029673</c:v>
                </c:pt>
                <c:pt idx="1215">
                  <c:v>12039.60396039574</c:v>
                </c:pt>
                <c:pt idx="1216">
                  <c:v>12049.504950494749</c:v>
                </c:pt>
                <c:pt idx="1217">
                  <c:v>12059.405940593759</c:v>
                </c:pt>
                <c:pt idx="1218">
                  <c:v>12069.306930692768</c:v>
                </c:pt>
                <c:pt idx="1219">
                  <c:v>12079.207920791778</c:v>
                </c:pt>
                <c:pt idx="1220">
                  <c:v>12089.108910890787</c:v>
                </c:pt>
                <c:pt idx="1221">
                  <c:v>12099.009900989797</c:v>
                </c:pt>
                <c:pt idx="1222">
                  <c:v>12108.910891088806</c:v>
                </c:pt>
                <c:pt idx="1223">
                  <c:v>12118.811881187816</c:v>
                </c:pt>
                <c:pt idx="1224">
                  <c:v>12128.712871286825</c:v>
                </c:pt>
                <c:pt idx="1225">
                  <c:v>12138.613861385835</c:v>
                </c:pt>
                <c:pt idx="1226">
                  <c:v>12148.514851484844</c:v>
                </c:pt>
                <c:pt idx="1227">
                  <c:v>12158.415841583854</c:v>
                </c:pt>
                <c:pt idx="1228">
                  <c:v>12168.316831682863</c:v>
                </c:pt>
                <c:pt idx="1229">
                  <c:v>12178.217821781873</c:v>
                </c:pt>
                <c:pt idx="1230">
                  <c:v>12188.118811880882</c:v>
                </c:pt>
                <c:pt idx="1231">
                  <c:v>12198.019801979892</c:v>
                </c:pt>
                <c:pt idx="1232">
                  <c:v>12207.920792078901</c:v>
                </c:pt>
                <c:pt idx="1233">
                  <c:v>12217.821782177911</c:v>
                </c:pt>
                <c:pt idx="1234">
                  <c:v>12227.72277227692</c:v>
                </c:pt>
                <c:pt idx="1235">
                  <c:v>12237.62376237593</c:v>
                </c:pt>
                <c:pt idx="1236">
                  <c:v>12247.524752474939</c:v>
                </c:pt>
                <c:pt idx="1237">
                  <c:v>12257.425742573949</c:v>
                </c:pt>
                <c:pt idx="1238">
                  <c:v>12267.326732672958</c:v>
                </c:pt>
                <c:pt idx="1239">
                  <c:v>12277.227722771968</c:v>
                </c:pt>
                <c:pt idx="1240">
                  <c:v>12287.128712870977</c:v>
                </c:pt>
                <c:pt idx="1241">
                  <c:v>12297.029702969987</c:v>
                </c:pt>
                <c:pt idx="1242">
                  <c:v>12306.930693068996</c:v>
                </c:pt>
                <c:pt idx="1243">
                  <c:v>12316.831683168006</c:v>
                </c:pt>
                <c:pt idx="1244">
                  <c:v>12326.732673267015</c:v>
                </c:pt>
                <c:pt idx="1245">
                  <c:v>12336.633663366025</c:v>
                </c:pt>
                <c:pt idx="1246">
                  <c:v>12346.534653465034</c:v>
                </c:pt>
                <c:pt idx="1247">
                  <c:v>12356.435643564044</c:v>
                </c:pt>
                <c:pt idx="1248">
                  <c:v>12366.336633663053</c:v>
                </c:pt>
                <c:pt idx="1249">
                  <c:v>12376.237623762063</c:v>
                </c:pt>
                <c:pt idx="1250">
                  <c:v>12386.138613861072</c:v>
                </c:pt>
                <c:pt idx="1251">
                  <c:v>12396.039603960082</c:v>
                </c:pt>
                <c:pt idx="1252">
                  <c:v>12405.940594059091</c:v>
                </c:pt>
                <c:pt idx="1253">
                  <c:v>12415.841584158101</c:v>
                </c:pt>
                <c:pt idx="1254">
                  <c:v>12425.74257425711</c:v>
                </c:pt>
                <c:pt idx="1255">
                  <c:v>12435.64356435612</c:v>
                </c:pt>
                <c:pt idx="1256">
                  <c:v>12445.544554455129</c:v>
                </c:pt>
                <c:pt idx="1257">
                  <c:v>12455.445544554139</c:v>
                </c:pt>
                <c:pt idx="1258">
                  <c:v>12465.346534653148</c:v>
                </c:pt>
                <c:pt idx="1259">
                  <c:v>12475.247524752158</c:v>
                </c:pt>
                <c:pt idx="1260">
                  <c:v>12485.148514851167</c:v>
                </c:pt>
                <c:pt idx="1261">
                  <c:v>12495.049504950177</c:v>
                </c:pt>
                <c:pt idx="1262">
                  <c:v>12504.950495049186</c:v>
                </c:pt>
                <c:pt idx="1263">
                  <c:v>12514.851485148196</c:v>
                </c:pt>
                <c:pt idx="1264">
                  <c:v>12524.752475247205</c:v>
                </c:pt>
                <c:pt idx="1265">
                  <c:v>12534.653465346215</c:v>
                </c:pt>
                <c:pt idx="1266">
                  <c:v>12544.554455445224</c:v>
                </c:pt>
                <c:pt idx="1267">
                  <c:v>12554.455445544234</c:v>
                </c:pt>
                <c:pt idx="1268">
                  <c:v>12564.356435643243</c:v>
                </c:pt>
                <c:pt idx="1269">
                  <c:v>12574.257425742253</c:v>
                </c:pt>
                <c:pt idx="1270">
                  <c:v>12584.158415841262</c:v>
                </c:pt>
                <c:pt idx="1271">
                  <c:v>12594.059405940272</c:v>
                </c:pt>
                <c:pt idx="1272">
                  <c:v>12603.960396039281</c:v>
                </c:pt>
                <c:pt idx="1273">
                  <c:v>12613.861386138291</c:v>
                </c:pt>
                <c:pt idx="1274">
                  <c:v>12623.7623762373</c:v>
                </c:pt>
                <c:pt idx="1275">
                  <c:v>12633.66336633631</c:v>
                </c:pt>
                <c:pt idx="1276">
                  <c:v>12643.564356435319</c:v>
                </c:pt>
                <c:pt idx="1277">
                  <c:v>12653.465346534329</c:v>
                </c:pt>
                <c:pt idx="1278">
                  <c:v>12663.366336633339</c:v>
                </c:pt>
                <c:pt idx="1279">
                  <c:v>12673.267326732348</c:v>
                </c:pt>
                <c:pt idx="1280">
                  <c:v>12683.168316831358</c:v>
                </c:pt>
                <c:pt idx="1281">
                  <c:v>12693.069306930367</c:v>
                </c:pt>
                <c:pt idx="1282">
                  <c:v>12702.970297029377</c:v>
                </c:pt>
                <c:pt idx="1283">
                  <c:v>12712.871287128386</c:v>
                </c:pt>
                <c:pt idx="1284">
                  <c:v>12722.772277227396</c:v>
                </c:pt>
                <c:pt idx="1285">
                  <c:v>12732.673267326405</c:v>
                </c:pt>
                <c:pt idx="1286">
                  <c:v>12742.574257425415</c:v>
                </c:pt>
                <c:pt idx="1287">
                  <c:v>12752.475247524424</c:v>
                </c:pt>
                <c:pt idx="1288">
                  <c:v>12762.376237623434</c:v>
                </c:pt>
                <c:pt idx="1289">
                  <c:v>12772.277227722443</c:v>
                </c:pt>
                <c:pt idx="1290">
                  <c:v>12782.178217821453</c:v>
                </c:pt>
                <c:pt idx="1291">
                  <c:v>12792.079207920462</c:v>
                </c:pt>
                <c:pt idx="1292">
                  <c:v>12801.980198019472</c:v>
                </c:pt>
                <c:pt idx="1293">
                  <c:v>12811.881188118481</c:v>
                </c:pt>
                <c:pt idx="1294">
                  <c:v>12821.782178217491</c:v>
                </c:pt>
                <c:pt idx="1295">
                  <c:v>12831.6831683165</c:v>
                </c:pt>
                <c:pt idx="1296">
                  <c:v>12841.58415841551</c:v>
                </c:pt>
                <c:pt idx="1297">
                  <c:v>12851.485148514519</c:v>
                </c:pt>
                <c:pt idx="1298">
                  <c:v>12861.386138613529</c:v>
                </c:pt>
                <c:pt idx="1299">
                  <c:v>12871.287128712538</c:v>
                </c:pt>
                <c:pt idx="1300">
                  <c:v>12881.188118811548</c:v>
                </c:pt>
                <c:pt idx="1301">
                  <c:v>12891.089108910557</c:v>
                </c:pt>
                <c:pt idx="1302">
                  <c:v>12900.990099009567</c:v>
                </c:pt>
                <c:pt idx="1303">
                  <c:v>12910.891089108576</c:v>
                </c:pt>
                <c:pt idx="1304">
                  <c:v>12920.792079207586</c:v>
                </c:pt>
                <c:pt idx="1305">
                  <c:v>12930.693069306595</c:v>
                </c:pt>
                <c:pt idx="1306">
                  <c:v>12940.594059405605</c:v>
                </c:pt>
                <c:pt idx="1307">
                  <c:v>12950.495049504614</c:v>
                </c:pt>
                <c:pt idx="1308">
                  <c:v>12960.396039603624</c:v>
                </c:pt>
                <c:pt idx="1309">
                  <c:v>12970.297029702633</c:v>
                </c:pt>
                <c:pt idx="1310">
                  <c:v>12980.198019801643</c:v>
                </c:pt>
                <c:pt idx="1311">
                  <c:v>12990.099009900652</c:v>
                </c:pt>
                <c:pt idx="1312">
                  <c:v>12999.999999999662</c:v>
                </c:pt>
                <c:pt idx="1313">
                  <c:v>13009.900990098671</c:v>
                </c:pt>
                <c:pt idx="1314">
                  <c:v>13019.801980197681</c:v>
                </c:pt>
                <c:pt idx="1315">
                  <c:v>13029.70297029669</c:v>
                </c:pt>
                <c:pt idx="1316">
                  <c:v>13039.6039603957</c:v>
                </c:pt>
                <c:pt idx="1317">
                  <c:v>13049.504950494709</c:v>
                </c:pt>
                <c:pt idx="1318">
                  <c:v>13059.405940593719</c:v>
                </c:pt>
                <c:pt idx="1319">
                  <c:v>13069.306930692728</c:v>
                </c:pt>
                <c:pt idx="1320">
                  <c:v>13079.207920791738</c:v>
                </c:pt>
                <c:pt idx="1321">
                  <c:v>13089.108910890747</c:v>
                </c:pt>
                <c:pt idx="1322">
                  <c:v>13099.009900989757</c:v>
                </c:pt>
                <c:pt idx="1323">
                  <c:v>13108.910891088766</c:v>
                </c:pt>
                <c:pt idx="1324">
                  <c:v>13118.811881187776</c:v>
                </c:pt>
                <c:pt idx="1325">
                  <c:v>13128.712871286785</c:v>
                </c:pt>
                <c:pt idx="1326">
                  <c:v>13138.613861385795</c:v>
                </c:pt>
                <c:pt idx="1327">
                  <c:v>13148.514851484804</c:v>
                </c:pt>
                <c:pt idx="1328">
                  <c:v>13158.415841583814</c:v>
                </c:pt>
                <c:pt idx="1329">
                  <c:v>13168.316831682823</c:v>
                </c:pt>
                <c:pt idx="1330">
                  <c:v>13178.217821781833</c:v>
                </c:pt>
                <c:pt idx="1331">
                  <c:v>13188.118811880842</c:v>
                </c:pt>
                <c:pt idx="1332">
                  <c:v>13198.019801979852</c:v>
                </c:pt>
                <c:pt idx="1333">
                  <c:v>13207.920792078861</c:v>
                </c:pt>
                <c:pt idx="1334">
                  <c:v>13217.821782177871</c:v>
                </c:pt>
                <c:pt idx="1335">
                  <c:v>13227.72277227688</c:v>
                </c:pt>
                <c:pt idx="1336">
                  <c:v>13237.62376237589</c:v>
                </c:pt>
                <c:pt idx="1337">
                  <c:v>13247.524752474899</c:v>
                </c:pt>
                <c:pt idx="1338">
                  <c:v>13257.425742573909</c:v>
                </c:pt>
                <c:pt idx="1339">
                  <c:v>13267.326732672918</c:v>
                </c:pt>
                <c:pt idx="1340">
                  <c:v>13277.227722771928</c:v>
                </c:pt>
                <c:pt idx="1341">
                  <c:v>13287.128712870937</c:v>
                </c:pt>
                <c:pt idx="1342">
                  <c:v>13297.029702969947</c:v>
                </c:pt>
                <c:pt idx="1343">
                  <c:v>13306.930693068956</c:v>
                </c:pt>
                <c:pt idx="1344">
                  <c:v>13316.831683167966</c:v>
                </c:pt>
                <c:pt idx="1345">
                  <c:v>13326.732673266975</c:v>
                </c:pt>
                <c:pt idx="1346">
                  <c:v>13336.633663365985</c:v>
                </c:pt>
                <c:pt idx="1347">
                  <c:v>13346.534653464994</c:v>
                </c:pt>
                <c:pt idx="1348">
                  <c:v>13356.435643564004</c:v>
                </c:pt>
                <c:pt idx="1349">
                  <c:v>13366.336633663013</c:v>
                </c:pt>
                <c:pt idx="1350">
                  <c:v>13376.237623762023</c:v>
                </c:pt>
                <c:pt idx="1351">
                  <c:v>13386.138613861032</c:v>
                </c:pt>
                <c:pt idx="1352">
                  <c:v>13396.039603960042</c:v>
                </c:pt>
                <c:pt idx="1353">
                  <c:v>13405.940594059051</c:v>
                </c:pt>
                <c:pt idx="1354">
                  <c:v>13415.841584158061</c:v>
                </c:pt>
                <c:pt idx="1355">
                  <c:v>13425.74257425707</c:v>
                </c:pt>
                <c:pt idx="1356">
                  <c:v>13435.64356435608</c:v>
                </c:pt>
                <c:pt idx="1357">
                  <c:v>13445.544554455089</c:v>
                </c:pt>
                <c:pt idx="1358">
                  <c:v>13455.445544554099</c:v>
                </c:pt>
                <c:pt idx="1359">
                  <c:v>13465.346534653108</c:v>
                </c:pt>
                <c:pt idx="1360">
                  <c:v>13475.247524752118</c:v>
                </c:pt>
                <c:pt idx="1361">
                  <c:v>13485.148514851127</c:v>
                </c:pt>
                <c:pt idx="1362">
                  <c:v>13495.049504950137</c:v>
                </c:pt>
                <c:pt idx="1363">
                  <c:v>13504.950495049146</c:v>
                </c:pt>
                <c:pt idx="1364">
                  <c:v>13514.851485148156</c:v>
                </c:pt>
                <c:pt idx="1365">
                  <c:v>13524.752475247165</c:v>
                </c:pt>
                <c:pt idx="1366">
                  <c:v>13534.653465346175</c:v>
                </c:pt>
                <c:pt idx="1367">
                  <c:v>13544.554455445184</c:v>
                </c:pt>
                <c:pt idx="1368">
                  <c:v>13554.455445544194</c:v>
                </c:pt>
                <c:pt idx="1369">
                  <c:v>13564.356435643203</c:v>
                </c:pt>
                <c:pt idx="1370">
                  <c:v>13574.257425742213</c:v>
                </c:pt>
                <c:pt idx="1371">
                  <c:v>13584.158415841222</c:v>
                </c:pt>
                <c:pt idx="1372">
                  <c:v>13594.059405940232</c:v>
                </c:pt>
                <c:pt idx="1373">
                  <c:v>13603.960396039241</c:v>
                </c:pt>
                <c:pt idx="1374">
                  <c:v>13613.861386138251</c:v>
                </c:pt>
                <c:pt idx="1375">
                  <c:v>13623.76237623726</c:v>
                </c:pt>
                <c:pt idx="1376">
                  <c:v>13633.66336633627</c:v>
                </c:pt>
                <c:pt idx="1377">
                  <c:v>13643.564356435279</c:v>
                </c:pt>
                <c:pt idx="1378">
                  <c:v>13653.465346534289</c:v>
                </c:pt>
                <c:pt idx="1379">
                  <c:v>13663.366336633298</c:v>
                </c:pt>
                <c:pt idx="1380">
                  <c:v>13673.267326732308</c:v>
                </c:pt>
                <c:pt idx="1381">
                  <c:v>13683.168316831317</c:v>
                </c:pt>
                <c:pt idx="1382">
                  <c:v>13693.069306930327</c:v>
                </c:pt>
                <c:pt idx="1383">
                  <c:v>13702.970297029337</c:v>
                </c:pt>
                <c:pt idx="1384">
                  <c:v>13712.871287128346</c:v>
                </c:pt>
                <c:pt idx="1385">
                  <c:v>13722.772277227356</c:v>
                </c:pt>
                <c:pt idx="1386">
                  <c:v>13732.673267326365</c:v>
                </c:pt>
                <c:pt idx="1387">
                  <c:v>13742.574257425375</c:v>
                </c:pt>
                <c:pt idx="1388">
                  <c:v>13752.475247524384</c:v>
                </c:pt>
                <c:pt idx="1389">
                  <c:v>13762.376237623394</c:v>
                </c:pt>
                <c:pt idx="1390">
                  <c:v>13772.277227722403</c:v>
                </c:pt>
                <c:pt idx="1391">
                  <c:v>13782.178217821413</c:v>
                </c:pt>
                <c:pt idx="1392">
                  <c:v>13792.079207920422</c:v>
                </c:pt>
                <c:pt idx="1393">
                  <c:v>13801.980198019432</c:v>
                </c:pt>
                <c:pt idx="1394">
                  <c:v>13811.881188118441</c:v>
                </c:pt>
                <c:pt idx="1395">
                  <c:v>13821.782178217451</c:v>
                </c:pt>
                <c:pt idx="1396">
                  <c:v>13831.68316831646</c:v>
                </c:pt>
                <c:pt idx="1397">
                  <c:v>13841.58415841547</c:v>
                </c:pt>
                <c:pt idx="1398">
                  <c:v>13851.485148514479</c:v>
                </c:pt>
                <c:pt idx="1399">
                  <c:v>13861.386138613489</c:v>
                </c:pt>
                <c:pt idx="1400">
                  <c:v>13871.287128712498</c:v>
                </c:pt>
                <c:pt idx="1401">
                  <c:v>13881.188118811508</c:v>
                </c:pt>
                <c:pt idx="1402">
                  <c:v>13891.089108910517</c:v>
                </c:pt>
                <c:pt idx="1403">
                  <c:v>13900.990099009527</c:v>
                </c:pt>
                <c:pt idx="1404">
                  <c:v>13910.891089108536</c:v>
                </c:pt>
                <c:pt idx="1405">
                  <c:v>13920.792079207546</c:v>
                </c:pt>
                <c:pt idx="1406">
                  <c:v>13930.693069306555</c:v>
                </c:pt>
                <c:pt idx="1407">
                  <c:v>13940.594059405565</c:v>
                </c:pt>
                <c:pt idx="1408">
                  <c:v>13950.495049504574</c:v>
                </c:pt>
                <c:pt idx="1409">
                  <c:v>13960.396039603584</c:v>
                </c:pt>
                <c:pt idx="1410">
                  <c:v>13970.297029702593</c:v>
                </c:pt>
                <c:pt idx="1411">
                  <c:v>13980.198019801603</c:v>
                </c:pt>
                <c:pt idx="1412">
                  <c:v>13990.099009900612</c:v>
                </c:pt>
                <c:pt idx="1413">
                  <c:v>13999.999999999622</c:v>
                </c:pt>
                <c:pt idx="1414">
                  <c:v>14009.900990098631</c:v>
                </c:pt>
                <c:pt idx="1415">
                  <c:v>14019.801980197641</c:v>
                </c:pt>
                <c:pt idx="1416">
                  <c:v>14029.70297029665</c:v>
                </c:pt>
                <c:pt idx="1417">
                  <c:v>14039.60396039566</c:v>
                </c:pt>
                <c:pt idx="1418">
                  <c:v>14049.504950494669</c:v>
                </c:pt>
                <c:pt idx="1419">
                  <c:v>14059.405940593679</c:v>
                </c:pt>
                <c:pt idx="1420">
                  <c:v>14069.306930692688</c:v>
                </c:pt>
                <c:pt idx="1421">
                  <c:v>14079.207920791698</c:v>
                </c:pt>
                <c:pt idx="1422">
                  <c:v>14089.108910890707</c:v>
                </c:pt>
                <c:pt idx="1423">
                  <c:v>14099.009900989717</c:v>
                </c:pt>
                <c:pt idx="1424">
                  <c:v>14108.910891088726</c:v>
                </c:pt>
                <c:pt idx="1425">
                  <c:v>14118.811881187736</c:v>
                </c:pt>
                <c:pt idx="1426">
                  <c:v>14128.712871286745</c:v>
                </c:pt>
                <c:pt idx="1427">
                  <c:v>14138.613861385755</c:v>
                </c:pt>
                <c:pt idx="1428">
                  <c:v>14148.514851484764</c:v>
                </c:pt>
                <c:pt idx="1429">
                  <c:v>14158.415841583774</c:v>
                </c:pt>
                <c:pt idx="1430">
                  <c:v>14168.316831682783</c:v>
                </c:pt>
                <c:pt idx="1431">
                  <c:v>14178.217821781793</c:v>
                </c:pt>
                <c:pt idx="1432">
                  <c:v>14188.118811880802</c:v>
                </c:pt>
                <c:pt idx="1433">
                  <c:v>14198.019801979812</c:v>
                </c:pt>
                <c:pt idx="1434">
                  <c:v>14207.920792078821</c:v>
                </c:pt>
                <c:pt idx="1435">
                  <c:v>14217.821782177831</c:v>
                </c:pt>
                <c:pt idx="1436">
                  <c:v>14227.72277227684</c:v>
                </c:pt>
                <c:pt idx="1437">
                  <c:v>14237.62376237585</c:v>
                </c:pt>
                <c:pt idx="1438">
                  <c:v>14247.524752474859</c:v>
                </c:pt>
                <c:pt idx="1439">
                  <c:v>14257.425742573869</c:v>
                </c:pt>
                <c:pt idx="1440">
                  <c:v>14267.326732672878</c:v>
                </c:pt>
                <c:pt idx="1441">
                  <c:v>14277.227722771888</c:v>
                </c:pt>
                <c:pt idx="1442">
                  <c:v>14287.128712870897</c:v>
                </c:pt>
                <c:pt idx="1443">
                  <c:v>14297.029702969907</c:v>
                </c:pt>
                <c:pt idx="1444">
                  <c:v>14306.930693068916</c:v>
                </c:pt>
                <c:pt idx="1445">
                  <c:v>14316.831683167926</c:v>
                </c:pt>
                <c:pt idx="1446">
                  <c:v>14326.732673266935</c:v>
                </c:pt>
                <c:pt idx="1447">
                  <c:v>14336.633663365945</c:v>
                </c:pt>
                <c:pt idx="1448">
                  <c:v>14346.534653464954</c:v>
                </c:pt>
                <c:pt idx="1449">
                  <c:v>14356.435643563964</c:v>
                </c:pt>
                <c:pt idx="1450">
                  <c:v>14366.336633662973</c:v>
                </c:pt>
                <c:pt idx="1451">
                  <c:v>14376.237623761983</c:v>
                </c:pt>
                <c:pt idx="1452">
                  <c:v>14386.138613860992</c:v>
                </c:pt>
                <c:pt idx="1453">
                  <c:v>14396.039603960002</c:v>
                </c:pt>
                <c:pt idx="1454">
                  <c:v>14405.940594059011</c:v>
                </c:pt>
                <c:pt idx="1455">
                  <c:v>14415.841584158021</c:v>
                </c:pt>
                <c:pt idx="1456">
                  <c:v>14425.74257425703</c:v>
                </c:pt>
                <c:pt idx="1457">
                  <c:v>14435.64356435604</c:v>
                </c:pt>
                <c:pt idx="1458">
                  <c:v>14445.544554455049</c:v>
                </c:pt>
                <c:pt idx="1459">
                  <c:v>14455.445544554059</c:v>
                </c:pt>
                <c:pt idx="1460">
                  <c:v>14465.346534653068</c:v>
                </c:pt>
                <c:pt idx="1461">
                  <c:v>14475.247524752078</c:v>
                </c:pt>
                <c:pt idx="1462">
                  <c:v>14485.148514851087</c:v>
                </c:pt>
                <c:pt idx="1463">
                  <c:v>14495.049504950097</c:v>
                </c:pt>
                <c:pt idx="1464">
                  <c:v>14504.950495049106</c:v>
                </c:pt>
                <c:pt idx="1465">
                  <c:v>14514.851485148116</c:v>
                </c:pt>
                <c:pt idx="1466">
                  <c:v>14524.752475247125</c:v>
                </c:pt>
                <c:pt idx="1467">
                  <c:v>14534.653465346135</c:v>
                </c:pt>
                <c:pt idx="1468">
                  <c:v>14544.554455445144</c:v>
                </c:pt>
                <c:pt idx="1469">
                  <c:v>14554.455445544154</c:v>
                </c:pt>
                <c:pt idx="1470">
                  <c:v>14564.356435643163</c:v>
                </c:pt>
                <c:pt idx="1471">
                  <c:v>14574.257425742173</c:v>
                </c:pt>
                <c:pt idx="1472">
                  <c:v>14584.158415841182</c:v>
                </c:pt>
                <c:pt idx="1473">
                  <c:v>14594.059405940192</c:v>
                </c:pt>
                <c:pt idx="1474">
                  <c:v>14603.960396039201</c:v>
                </c:pt>
                <c:pt idx="1475">
                  <c:v>14613.861386138211</c:v>
                </c:pt>
                <c:pt idx="1476">
                  <c:v>14623.76237623722</c:v>
                </c:pt>
                <c:pt idx="1477">
                  <c:v>14633.66336633623</c:v>
                </c:pt>
                <c:pt idx="1478">
                  <c:v>14643.564356435239</c:v>
                </c:pt>
                <c:pt idx="1479">
                  <c:v>14653.465346534249</c:v>
                </c:pt>
                <c:pt idx="1480">
                  <c:v>14663.366336633258</c:v>
                </c:pt>
                <c:pt idx="1481">
                  <c:v>14673.267326732268</c:v>
                </c:pt>
                <c:pt idx="1482">
                  <c:v>14683.168316831277</c:v>
                </c:pt>
                <c:pt idx="1483">
                  <c:v>14693.069306930287</c:v>
                </c:pt>
                <c:pt idx="1484">
                  <c:v>14702.970297029296</c:v>
                </c:pt>
                <c:pt idx="1485">
                  <c:v>14712.871287128306</c:v>
                </c:pt>
                <c:pt idx="1486">
                  <c:v>14722.772277227315</c:v>
                </c:pt>
                <c:pt idx="1487">
                  <c:v>14732.673267326325</c:v>
                </c:pt>
                <c:pt idx="1488">
                  <c:v>14742.574257425335</c:v>
                </c:pt>
                <c:pt idx="1489">
                  <c:v>14752.475247524344</c:v>
                </c:pt>
                <c:pt idx="1490">
                  <c:v>14762.376237623354</c:v>
                </c:pt>
                <c:pt idx="1491">
                  <c:v>14772.277227722363</c:v>
                </c:pt>
                <c:pt idx="1492">
                  <c:v>14782.178217821373</c:v>
                </c:pt>
                <c:pt idx="1493">
                  <c:v>14792.079207920382</c:v>
                </c:pt>
                <c:pt idx="1494">
                  <c:v>14801.980198019392</c:v>
                </c:pt>
                <c:pt idx="1495">
                  <c:v>14811.881188118401</c:v>
                </c:pt>
                <c:pt idx="1496">
                  <c:v>14821.782178217411</c:v>
                </c:pt>
                <c:pt idx="1497">
                  <c:v>14831.68316831642</c:v>
                </c:pt>
                <c:pt idx="1498">
                  <c:v>14841.58415841543</c:v>
                </c:pt>
                <c:pt idx="1499">
                  <c:v>14851.485148514439</c:v>
                </c:pt>
                <c:pt idx="1500">
                  <c:v>14861.386138613449</c:v>
                </c:pt>
                <c:pt idx="1501">
                  <c:v>14871.287128712458</c:v>
                </c:pt>
                <c:pt idx="1502">
                  <c:v>14881.188118811468</c:v>
                </c:pt>
                <c:pt idx="1503">
                  <c:v>14891.089108910477</c:v>
                </c:pt>
                <c:pt idx="1504">
                  <c:v>14900.990099009487</c:v>
                </c:pt>
                <c:pt idx="1505">
                  <c:v>14910.891089108496</c:v>
                </c:pt>
                <c:pt idx="1506">
                  <c:v>14920.792079207506</c:v>
                </c:pt>
                <c:pt idx="1507">
                  <c:v>14930.693069306515</c:v>
                </c:pt>
                <c:pt idx="1508">
                  <c:v>14940.594059405525</c:v>
                </c:pt>
                <c:pt idx="1509">
                  <c:v>14950.495049504534</c:v>
                </c:pt>
                <c:pt idx="1510">
                  <c:v>14960.396039603544</c:v>
                </c:pt>
                <c:pt idx="1511">
                  <c:v>14970.297029702553</c:v>
                </c:pt>
                <c:pt idx="1512">
                  <c:v>14980.198019801563</c:v>
                </c:pt>
                <c:pt idx="1513">
                  <c:v>14990.099009900572</c:v>
                </c:pt>
                <c:pt idx="1514">
                  <c:v>14999.999999999582</c:v>
                </c:pt>
              </c:numCache>
            </c:numRef>
          </c:xVal>
          <c:yVal>
            <c:numRef>
              <c:f>Wertereihen!$ET$1:$ET$3000</c:f>
              <c:numCache>
                <c:formatCode>General</c:formatCode>
                <c:ptCount val="3000"/>
                <c:pt idx="0">
                  <c:v>19.399999999999999</c:v>
                </c:pt>
                <c:pt idx="1">
                  <c:v>19.399999999999999</c:v>
                </c:pt>
                <c:pt idx="2">
                  <c:v>19.399999999999999</c:v>
                </c:pt>
                <c:pt idx="3">
                  <c:v>19.5</c:v>
                </c:pt>
                <c:pt idx="4">
                  <c:v>19.600000000000001</c:v>
                </c:pt>
                <c:pt idx="5">
                  <c:v>19.733333333333334</c:v>
                </c:pt>
                <c:pt idx="6">
                  <c:v>20</c:v>
                </c:pt>
                <c:pt idx="7">
                  <c:v>20.333333333333336</c:v>
                </c:pt>
                <c:pt idx="8">
                  <c:v>20.6</c:v>
                </c:pt>
                <c:pt idx="9">
                  <c:v>20.8</c:v>
                </c:pt>
                <c:pt idx="10">
                  <c:v>21.133333333333333</c:v>
                </c:pt>
                <c:pt idx="11">
                  <c:v>21.4</c:v>
                </c:pt>
                <c:pt idx="12">
                  <c:v>21.666666666666664</c:v>
                </c:pt>
                <c:pt idx="13">
                  <c:v>21.9</c:v>
                </c:pt>
                <c:pt idx="14">
                  <c:v>22</c:v>
                </c:pt>
                <c:pt idx="15">
                  <c:v>22.266666666666666</c:v>
                </c:pt>
                <c:pt idx="16">
                  <c:v>22.5</c:v>
                </c:pt>
                <c:pt idx="17">
                  <c:v>22.666666666666664</c:v>
                </c:pt>
                <c:pt idx="18">
                  <c:v>22.8</c:v>
                </c:pt>
                <c:pt idx="19">
                  <c:v>22.9</c:v>
                </c:pt>
                <c:pt idx="20">
                  <c:v>23.066666666666666</c:v>
                </c:pt>
                <c:pt idx="21">
                  <c:v>23.2</c:v>
                </c:pt>
                <c:pt idx="22">
                  <c:v>23.3</c:v>
                </c:pt>
                <c:pt idx="23">
                  <c:v>23.466666666666665</c:v>
                </c:pt>
                <c:pt idx="24">
                  <c:v>23.6</c:v>
                </c:pt>
                <c:pt idx="25">
                  <c:v>23.733333333333334</c:v>
                </c:pt>
                <c:pt idx="26">
                  <c:v>23.8</c:v>
                </c:pt>
                <c:pt idx="27">
                  <c:v>23.8</c:v>
                </c:pt>
                <c:pt idx="28">
                  <c:v>23.933333333333334</c:v>
                </c:pt>
                <c:pt idx="29">
                  <c:v>24.1</c:v>
                </c:pt>
                <c:pt idx="30">
                  <c:v>24.266666666666666</c:v>
                </c:pt>
                <c:pt idx="31">
                  <c:v>24.4</c:v>
                </c:pt>
                <c:pt idx="32">
                  <c:v>24.5</c:v>
                </c:pt>
                <c:pt idx="33">
                  <c:v>24.6</c:v>
                </c:pt>
                <c:pt idx="34">
                  <c:v>24.6</c:v>
                </c:pt>
                <c:pt idx="35">
                  <c:v>24.733333333333334</c:v>
                </c:pt>
                <c:pt idx="36">
                  <c:v>24.9</c:v>
                </c:pt>
                <c:pt idx="37">
                  <c:v>25</c:v>
                </c:pt>
                <c:pt idx="38">
                  <c:v>25</c:v>
                </c:pt>
                <c:pt idx="39">
                  <c:v>25.1</c:v>
                </c:pt>
                <c:pt idx="40">
                  <c:v>25.2</c:v>
                </c:pt>
                <c:pt idx="41">
                  <c:v>25.333333333333336</c:v>
                </c:pt>
                <c:pt idx="42">
                  <c:v>25.4</c:v>
                </c:pt>
                <c:pt idx="43">
                  <c:v>25.466666666666665</c:v>
                </c:pt>
                <c:pt idx="44">
                  <c:v>25.6</c:v>
                </c:pt>
                <c:pt idx="45">
                  <c:v>25.7</c:v>
                </c:pt>
                <c:pt idx="46">
                  <c:v>25.8</c:v>
                </c:pt>
                <c:pt idx="47">
                  <c:v>25.8</c:v>
                </c:pt>
                <c:pt idx="48">
                  <c:v>25.93333333333333</c:v>
                </c:pt>
                <c:pt idx="49">
                  <c:v>26.1</c:v>
                </c:pt>
                <c:pt idx="50">
                  <c:v>26.2</c:v>
                </c:pt>
                <c:pt idx="51">
                  <c:v>26.2</c:v>
                </c:pt>
                <c:pt idx="52">
                  <c:v>26.3</c:v>
                </c:pt>
                <c:pt idx="53">
                  <c:v>26.466666666666669</c:v>
                </c:pt>
                <c:pt idx="54">
                  <c:v>26.6</c:v>
                </c:pt>
                <c:pt idx="55">
                  <c:v>26.7</c:v>
                </c:pt>
                <c:pt idx="56">
                  <c:v>26.8</c:v>
                </c:pt>
                <c:pt idx="57">
                  <c:v>26.8</c:v>
                </c:pt>
                <c:pt idx="58">
                  <c:v>26.93333333333333</c:v>
                </c:pt>
                <c:pt idx="59">
                  <c:v>27.1</c:v>
                </c:pt>
                <c:pt idx="60">
                  <c:v>27.2</c:v>
                </c:pt>
                <c:pt idx="61">
                  <c:v>27.333333333333332</c:v>
                </c:pt>
                <c:pt idx="62">
                  <c:v>27.4</c:v>
                </c:pt>
                <c:pt idx="63">
                  <c:v>27.4</c:v>
                </c:pt>
                <c:pt idx="64">
                  <c:v>27.533333333333331</c:v>
                </c:pt>
                <c:pt idx="65">
                  <c:v>27.6</c:v>
                </c:pt>
                <c:pt idx="66">
                  <c:v>27.666666666666668</c:v>
                </c:pt>
                <c:pt idx="67">
                  <c:v>27.8</c:v>
                </c:pt>
                <c:pt idx="68">
                  <c:v>27.9</c:v>
                </c:pt>
                <c:pt idx="69">
                  <c:v>28</c:v>
                </c:pt>
                <c:pt idx="70">
                  <c:v>28</c:v>
                </c:pt>
                <c:pt idx="71">
                  <c:v>28.133333333333333</c:v>
                </c:pt>
                <c:pt idx="72">
                  <c:v>28.3</c:v>
                </c:pt>
                <c:pt idx="73">
                  <c:v>28.4</c:v>
                </c:pt>
                <c:pt idx="74">
                  <c:v>28.4</c:v>
                </c:pt>
                <c:pt idx="75">
                  <c:v>28.5</c:v>
                </c:pt>
                <c:pt idx="76">
                  <c:v>28.6</c:v>
                </c:pt>
                <c:pt idx="77">
                  <c:v>28.6</c:v>
                </c:pt>
                <c:pt idx="78">
                  <c:v>28.7</c:v>
                </c:pt>
                <c:pt idx="79">
                  <c:v>28.8</c:v>
                </c:pt>
                <c:pt idx="80">
                  <c:v>28.8</c:v>
                </c:pt>
                <c:pt idx="81">
                  <c:v>28.9</c:v>
                </c:pt>
                <c:pt idx="82">
                  <c:v>29</c:v>
                </c:pt>
                <c:pt idx="83">
                  <c:v>29</c:v>
                </c:pt>
                <c:pt idx="84">
                  <c:v>29.133333333333333</c:v>
                </c:pt>
                <c:pt idx="85">
                  <c:v>29.2</c:v>
                </c:pt>
                <c:pt idx="86">
                  <c:v>29.2</c:v>
                </c:pt>
                <c:pt idx="87">
                  <c:v>29.2</c:v>
                </c:pt>
                <c:pt idx="88">
                  <c:v>29.3</c:v>
                </c:pt>
                <c:pt idx="89">
                  <c:v>29.4</c:v>
                </c:pt>
                <c:pt idx="90">
                  <c:v>29.4</c:v>
                </c:pt>
                <c:pt idx="91">
                  <c:v>29.5</c:v>
                </c:pt>
                <c:pt idx="92">
                  <c:v>29.6</c:v>
                </c:pt>
                <c:pt idx="93">
                  <c:v>29.6</c:v>
                </c:pt>
                <c:pt idx="94">
                  <c:v>29.6</c:v>
                </c:pt>
                <c:pt idx="95">
                  <c:v>29.6</c:v>
                </c:pt>
                <c:pt idx="96">
                  <c:v>29.6</c:v>
                </c:pt>
                <c:pt idx="97">
                  <c:v>29.6</c:v>
                </c:pt>
                <c:pt idx="98">
                  <c:v>29.7</c:v>
                </c:pt>
                <c:pt idx="99">
                  <c:v>29.8</c:v>
                </c:pt>
                <c:pt idx="101">
                  <c:v>29.8</c:v>
                </c:pt>
                <c:pt idx="102">
                  <c:v>29.8</c:v>
                </c:pt>
                <c:pt idx="103">
                  <c:v>29.8</c:v>
                </c:pt>
                <c:pt idx="104">
                  <c:v>29.9</c:v>
                </c:pt>
                <c:pt idx="105">
                  <c:v>30</c:v>
                </c:pt>
                <c:pt idx="106">
                  <c:v>30.2</c:v>
                </c:pt>
                <c:pt idx="107">
                  <c:v>30.4</c:v>
                </c:pt>
                <c:pt idx="108">
                  <c:v>30.733333333333331</c:v>
                </c:pt>
                <c:pt idx="109">
                  <c:v>31</c:v>
                </c:pt>
                <c:pt idx="110">
                  <c:v>31.3</c:v>
                </c:pt>
                <c:pt idx="111">
                  <c:v>31.8</c:v>
                </c:pt>
                <c:pt idx="112">
                  <c:v>32</c:v>
                </c:pt>
                <c:pt idx="113">
                  <c:v>32.266666666666666</c:v>
                </c:pt>
                <c:pt idx="114">
                  <c:v>32.6</c:v>
                </c:pt>
                <c:pt idx="115">
                  <c:v>32.799999999999997</c:v>
                </c:pt>
                <c:pt idx="116">
                  <c:v>33.200000000000003</c:v>
                </c:pt>
                <c:pt idx="117">
                  <c:v>33.4</c:v>
                </c:pt>
                <c:pt idx="118">
                  <c:v>33.666666666666671</c:v>
                </c:pt>
                <c:pt idx="119">
                  <c:v>33.799999999999997</c:v>
                </c:pt>
                <c:pt idx="120">
                  <c:v>33.9</c:v>
                </c:pt>
                <c:pt idx="121">
                  <c:v>34.200000000000003</c:v>
                </c:pt>
                <c:pt idx="122">
                  <c:v>34.4</c:v>
                </c:pt>
                <c:pt idx="123">
                  <c:v>34.533333333333331</c:v>
                </c:pt>
                <c:pt idx="124">
                  <c:v>34.700000000000003</c:v>
                </c:pt>
                <c:pt idx="125">
                  <c:v>34.799999999999997</c:v>
                </c:pt>
                <c:pt idx="126">
                  <c:v>35</c:v>
                </c:pt>
                <c:pt idx="127">
                  <c:v>35.1</c:v>
                </c:pt>
                <c:pt idx="128">
                  <c:v>35.266666666666666</c:v>
                </c:pt>
                <c:pt idx="129">
                  <c:v>35.4</c:v>
                </c:pt>
                <c:pt idx="130">
                  <c:v>35.5</c:v>
                </c:pt>
                <c:pt idx="131">
                  <c:v>35.700000000000003</c:v>
                </c:pt>
                <c:pt idx="132">
                  <c:v>35.799999999999997</c:v>
                </c:pt>
                <c:pt idx="133">
                  <c:v>35.93333333333333</c:v>
                </c:pt>
                <c:pt idx="134">
                  <c:v>36.1</c:v>
                </c:pt>
                <c:pt idx="135">
                  <c:v>36.200000000000003</c:v>
                </c:pt>
                <c:pt idx="136">
                  <c:v>36.4</c:v>
                </c:pt>
                <c:pt idx="137">
                  <c:v>36.5</c:v>
                </c:pt>
                <c:pt idx="138">
                  <c:v>36.666666666666671</c:v>
                </c:pt>
                <c:pt idx="139">
                  <c:v>36.799999999999997</c:v>
                </c:pt>
                <c:pt idx="140">
                  <c:v>36.799999999999997</c:v>
                </c:pt>
                <c:pt idx="141">
                  <c:v>36.9</c:v>
                </c:pt>
                <c:pt idx="142">
                  <c:v>37</c:v>
                </c:pt>
                <c:pt idx="143">
                  <c:v>37.133333333333333</c:v>
                </c:pt>
                <c:pt idx="144">
                  <c:v>37.299999999999997</c:v>
                </c:pt>
                <c:pt idx="145">
                  <c:v>37.4</c:v>
                </c:pt>
                <c:pt idx="146">
                  <c:v>37.533333333333331</c:v>
                </c:pt>
                <c:pt idx="147">
                  <c:v>37.700000000000003</c:v>
                </c:pt>
                <c:pt idx="148">
                  <c:v>37.866666666666667</c:v>
                </c:pt>
                <c:pt idx="149">
                  <c:v>38</c:v>
                </c:pt>
                <c:pt idx="150">
                  <c:v>38.1</c:v>
                </c:pt>
                <c:pt idx="151">
                  <c:v>38.200000000000003</c:v>
                </c:pt>
                <c:pt idx="152">
                  <c:v>38.200000000000003</c:v>
                </c:pt>
                <c:pt idx="153">
                  <c:v>38.333333333333329</c:v>
                </c:pt>
                <c:pt idx="154">
                  <c:v>38.5</c:v>
                </c:pt>
                <c:pt idx="155">
                  <c:v>38.6</c:v>
                </c:pt>
                <c:pt idx="156">
                  <c:v>38.799999999999997</c:v>
                </c:pt>
                <c:pt idx="157">
                  <c:v>38.9</c:v>
                </c:pt>
                <c:pt idx="158">
                  <c:v>39</c:v>
                </c:pt>
                <c:pt idx="159">
                  <c:v>39</c:v>
                </c:pt>
                <c:pt idx="160">
                  <c:v>39.1</c:v>
                </c:pt>
                <c:pt idx="161">
                  <c:v>39.299999999999997</c:v>
                </c:pt>
                <c:pt idx="162">
                  <c:v>39.4</c:v>
                </c:pt>
                <c:pt idx="163">
                  <c:v>39.533333333333331</c:v>
                </c:pt>
                <c:pt idx="164">
                  <c:v>39.6</c:v>
                </c:pt>
                <c:pt idx="165">
                  <c:v>39.6</c:v>
                </c:pt>
                <c:pt idx="166">
                  <c:v>39.799999999999997</c:v>
                </c:pt>
                <c:pt idx="167">
                  <c:v>39.799999999999997</c:v>
                </c:pt>
                <c:pt idx="168">
                  <c:v>39.866666666666667</c:v>
                </c:pt>
                <c:pt idx="169">
                  <c:v>40</c:v>
                </c:pt>
                <c:pt idx="170">
                  <c:v>40.1</c:v>
                </c:pt>
                <c:pt idx="171">
                  <c:v>40.200000000000003</c:v>
                </c:pt>
                <c:pt idx="172">
                  <c:v>40.200000000000003</c:v>
                </c:pt>
                <c:pt idx="173">
                  <c:v>40.333333333333329</c:v>
                </c:pt>
                <c:pt idx="174">
                  <c:v>40.4</c:v>
                </c:pt>
                <c:pt idx="175">
                  <c:v>40.4</c:v>
                </c:pt>
                <c:pt idx="176">
                  <c:v>40.6</c:v>
                </c:pt>
                <c:pt idx="177">
                  <c:v>40.6</c:v>
                </c:pt>
                <c:pt idx="178">
                  <c:v>40.6</c:v>
                </c:pt>
                <c:pt idx="179">
                  <c:v>40.6</c:v>
                </c:pt>
                <c:pt idx="180">
                  <c:v>40.6</c:v>
                </c:pt>
                <c:pt idx="181">
                  <c:v>40.700000000000003</c:v>
                </c:pt>
                <c:pt idx="182">
                  <c:v>40.799999999999997</c:v>
                </c:pt>
                <c:pt idx="183">
                  <c:v>40.799999999999997</c:v>
                </c:pt>
                <c:pt idx="184">
                  <c:v>40.799999999999997</c:v>
                </c:pt>
                <c:pt idx="185">
                  <c:v>40.799999999999997</c:v>
                </c:pt>
                <c:pt idx="186">
                  <c:v>40.799999999999997</c:v>
                </c:pt>
                <c:pt idx="187">
                  <c:v>40.799999999999997</c:v>
                </c:pt>
                <c:pt idx="188">
                  <c:v>40.799999999999997</c:v>
                </c:pt>
                <c:pt idx="189">
                  <c:v>40.799999999999997</c:v>
                </c:pt>
                <c:pt idx="190">
                  <c:v>40.799999999999997</c:v>
                </c:pt>
                <c:pt idx="191">
                  <c:v>40.799999999999997</c:v>
                </c:pt>
                <c:pt idx="192">
                  <c:v>40.799999999999997</c:v>
                </c:pt>
                <c:pt idx="193">
                  <c:v>40.799999999999997</c:v>
                </c:pt>
                <c:pt idx="194">
                  <c:v>40.799999999999997</c:v>
                </c:pt>
                <c:pt idx="195">
                  <c:v>40.799999999999997</c:v>
                </c:pt>
                <c:pt idx="196">
                  <c:v>40.799999999999997</c:v>
                </c:pt>
                <c:pt idx="197">
                  <c:v>40.700000000000003</c:v>
                </c:pt>
                <c:pt idx="198">
                  <c:v>40.6</c:v>
                </c:pt>
                <c:pt idx="199">
                  <c:v>40.6</c:v>
                </c:pt>
                <c:pt idx="200">
                  <c:v>40.6</c:v>
                </c:pt>
                <c:pt idx="202">
                  <c:v>38.799999999999997</c:v>
                </c:pt>
                <c:pt idx="203">
                  <c:v>38.799999999999997</c:v>
                </c:pt>
                <c:pt idx="204">
                  <c:v>38.866666666666667</c:v>
                </c:pt>
                <c:pt idx="205">
                  <c:v>39</c:v>
                </c:pt>
                <c:pt idx="206">
                  <c:v>39.200000000000003</c:v>
                </c:pt>
                <c:pt idx="207">
                  <c:v>39.6</c:v>
                </c:pt>
                <c:pt idx="208">
                  <c:v>40</c:v>
                </c:pt>
                <c:pt idx="209">
                  <c:v>40.4</c:v>
                </c:pt>
                <c:pt idx="210">
                  <c:v>40.9</c:v>
                </c:pt>
                <c:pt idx="211">
                  <c:v>41.2</c:v>
                </c:pt>
                <c:pt idx="212">
                  <c:v>41.6</c:v>
                </c:pt>
                <c:pt idx="213">
                  <c:v>42.1</c:v>
                </c:pt>
                <c:pt idx="214">
                  <c:v>42.6</c:v>
                </c:pt>
                <c:pt idx="215">
                  <c:v>43</c:v>
                </c:pt>
                <c:pt idx="216">
                  <c:v>43.3</c:v>
                </c:pt>
                <c:pt idx="217">
                  <c:v>43.733333333333334</c:v>
                </c:pt>
                <c:pt idx="218">
                  <c:v>44</c:v>
                </c:pt>
                <c:pt idx="219">
                  <c:v>44.266666666666666</c:v>
                </c:pt>
                <c:pt idx="220">
                  <c:v>44.6</c:v>
                </c:pt>
                <c:pt idx="221">
                  <c:v>44.8</c:v>
                </c:pt>
                <c:pt idx="222">
                  <c:v>45.06666666666667</c:v>
                </c:pt>
                <c:pt idx="223">
                  <c:v>45.5</c:v>
                </c:pt>
                <c:pt idx="224">
                  <c:v>45.8</c:v>
                </c:pt>
                <c:pt idx="225">
                  <c:v>46.2</c:v>
                </c:pt>
                <c:pt idx="226">
                  <c:v>46.6</c:v>
                </c:pt>
                <c:pt idx="227">
                  <c:v>47</c:v>
                </c:pt>
                <c:pt idx="228">
                  <c:v>47.4</c:v>
                </c:pt>
                <c:pt idx="229">
                  <c:v>47.5</c:v>
                </c:pt>
                <c:pt idx="230">
                  <c:v>47.733333333333334</c:v>
                </c:pt>
                <c:pt idx="231">
                  <c:v>48</c:v>
                </c:pt>
                <c:pt idx="232">
                  <c:v>48.133333333333333</c:v>
                </c:pt>
                <c:pt idx="233">
                  <c:v>48.3</c:v>
                </c:pt>
                <c:pt idx="234">
                  <c:v>48.4</c:v>
                </c:pt>
                <c:pt idx="235">
                  <c:v>48.666666666666671</c:v>
                </c:pt>
                <c:pt idx="236">
                  <c:v>48.9</c:v>
                </c:pt>
                <c:pt idx="237">
                  <c:v>49.06666666666667</c:v>
                </c:pt>
                <c:pt idx="238">
                  <c:v>49.2</c:v>
                </c:pt>
                <c:pt idx="239">
                  <c:v>49.3</c:v>
                </c:pt>
                <c:pt idx="240">
                  <c:v>49.466666666666669</c:v>
                </c:pt>
                <c:pt idx="241">
                  <c:v>49.6</c:v>
                </c:pt>
                <c:pt idx="242">
                  <c:v>49.7</c:v>
                </c:pt>
                <c:pt idx="243">
                  <c:v>49.866666666666667</c:v>
                </c:pt>
                <c:pt idx="244">
                  <c:v>50</c:v>
                </c:pt>
                <c:pt idx="245">
                  <c:v>50.133333333333333</c:v>
                </c:pt>
                <c:pt idx="246">
                  <c:v>50.3</c:v>
                </c:pt>
                <c:pt idx="247">
                  <c:v>50.4</c:v>
                </c:pt>
                <c:pt idx="248">
                  <c:v>50.4</c:v>
                </c:pt>
                <c:pt idx="249">
                  <c:v>50.5</c:v>
                </c:pt>
                <c:pt idx="250">
                  <c:v>50.666666666666671</c:v>
                </c:pt>
                <c:pt idx="251">
                  <c:v>50.8</c:v>
                </c:pt>
                <c:pt idx="252">
                  <c:v>50.9</c:v>
                </c:pt>
                <c:pt idx="253">
                  <c:v>51.06666666666667</c:v>
                </c:pt>
                <c:pt idx="254">
                  <c:v>51.2</c:v>
                </c:pt>
                <c:pt idx="255">
                  <c:v>51.333333333333336</c:v>
                </c:pt>
                <c:pt idx="256">
                  <c:v>51.4</c:v>
                </c:pt>
                <c:pt idx="257">
                  <c:v>51.4</c:v>
                </c:pt>
                <c:pt idx="258">
                  <c:v>51.533333333333339</c:v>
                </c:pt>
                <c:pt idx="259">
                  <c:v>51.7</c:v>
                </c:pt>
                <c:pt idx="260">
                  <c:v>51.8</c:v>
                </c:pt>
                <c:pt idx="261">
                  <c:v>51.8</c:v>
                </c:pt>
                <c:pt idx="262">
                  <c:v>51.8</c:v>
                </c:pt>
                <c:pt idx="263">
                  <c:v>51.86666666666666</c:v>
                </c:pt>
                <c:pt idx="264">
                  <c:v>52</c:v>
                </c:pt>
                <c:pt idx="265">
                  <c:v>52</c:v>
                </c:pt>
                <c:pt idx="266">
                  <c:v>52.066666666666663</c:v>
                </c:pt>
                <c:pt idx="267">
                  <c:v>52.2</c:v>
                </c:pt>
                <c:pt idx="268">
                  <c:v>52.2</c:v>
                </c:pt>
                <c:pt idx="269">
                  <c:v>52.3</c:v>
                </c:pt>
                <c:pt idx="270">
                  <c:v>52.4</c:v>
                </c:pt>
                <c:pt idx="271">
                  <c:v>52.4</c:v>
                </c:pt>
                <c:pt idx="272">
                  <c:v>52.4</c:v>
                </c:pt>
                <c:pt idx="273">
                  <c:v>52.4</c:v>
                </c:pt>
                <c:pt idx="274">
                  <c:v>52.4</c:v>
                </c:pt>
                <c:pt idx="275">
                  <c:v>52.4</c:v>
                </c:pt>
                <c:pt idx="276">
                  <c:v>52.4</c:v>
                </c:pt>
                <c:pt idx="277">
                  <c:v>52.4</c:v>
                </c:pt>
                <c:pt idx="278">
                  <c:v>52.4</c:v>
                </c:pt>
                <c:pt idx="279">
                  <c:v>52.4</c:v>
                </c:pt>
                <c:pt idx="280">
                  <c:v>52.4</c:v>
                </c:pt>
                <c:pt idx="281">
                  <c:v>52.4</c:v>
                </c:pt>
                <c:pt idx="282">
                  <c:v>52.3</c:v>
                </c:pt>
                <c:pt idx="283">
                  <c:v>52.2</c:v>
                </c:pt>
                <c:pt idx="284">
                  <c:v>52.2</c:v>
                </c:pt>
                <c:pt idx="285">
                  <c:v>52.2</c:v>
                </c:pt>
                <c:pt idx="286">
                  <c:v>52.2</c:v>
                </c:pt>
                <c:pt idx="287">
                  <c:v>52.2</c:v>
                </c:pt>
                <c:pt idx="288">
                  <c:v>52.1</c:v>
                </c:pt>
                <c:pt idx="289">
                  <c:v>52</c:v>
                </c:pt>
                <c:pt idx="290">
                  <c:v>52</c:v>
                </c:pt>
                <c:pt idx="291">
                  <c:v>52</c:v>
                </c:pt>
                <c:pt idx="292">
                  <c:v>51.9</c:v>
                </c:pt>
                <c:pt idx="293">
                  <c:v>51.8</c:v>
                </c:pt>
                <c:pt idx="294">
                  <c:v>51.8</c:v>
                </c:pt>
                <c:pt idx="295">
                  <c:v>51.7</c:v>
                </c:pt>
                <c:pt idx="296">
                  <c:v>51.533333333333339</c:v>
                </c:pt>
                <c:pt idx="297">
                  <c:v>51.4</c:v>
                </c:pt>
                <c:pt idx="298">
                  <c:v>51.4</c:v>
                </c:pt>
                <c:pt idx="299">
                  <c:v>51.4</c:v>
                </c:pt>
                <c:pt idx="300">
                  <c:v>51.4</c:v>
                </c:pt>
                <c:pt idx="301">
                  <c:v>51.3</c:v>
                </c:pt>
                <c:pt idx="303">
                  <c:v>48</c:v>
                </c:pt>
                <c:pt idx="304">
                  <c:v>48</c:v>
                </c:pt>
                <c:pt idx="305">
                  <c:v>47.93333333333333</c:v>
                </c:pt>
                <c:pt idx="306">
                  <c:v>47.8</c:v>
                </c:pt>
                <c:pt idx="307">
                  <c:v>47.9</c:v>
                </c:pt>
                <c:pt idx="308">
                  <c:v>48.2</c:v>
                </c:pt>
                <c:pt idx="309">
                  <c:v>48.4</c:v>
                </c:pt>
                <c:pt idx="310">
                  <c:v>48.8</c:v>
                </c:pt>
                <c:pt idx="311">
                  <c:v>49.4</c:v>
                </c:pt>
                <c:pt idx="312">
                  <c:v>49.8</c:v>
                </c:pt>
                <c:pt idx="313">
                  <c:v>50.4</c:v>
                </c:pt>
                <c:pt idx="314">
                  <c:v>50.7</c:v>
                </c:pt>
                <c:pt idx="315">
                  <c:v>51.2</c:v>
                </c:pt>
                <c:pt idx="316">
                  <c:v>51.6</c:v>
                </c:pt>
                <c:pt idx="317">
                  <c:v>52</c:v>
                </c:pt>
                <c:pt idx="318">
                  <c:v>52.7</c:v>
                </c:pt>
                <c:pt idx="319">
                  <c:v>53</c:v>
                </c:pt>
                <c:pt idx="320">
                  <c:v>53.4</c:v>
                </c:pt>
                <c:pt idx="321">
                  <c:v>53.8</c:v>
                </c:pt>
                <c:pt idx="322">
                  <c:v>54</c:v>
                </c:pt>
                <c:pt idx="323">
                  <c:v>54.6</c:v>
                </c:pt>
                <c:pt idx="324">
                  <c:v>54.8</c:v>
                </c:pt>
                <c:pt idx="325">
                  <c:v>55.2</c:v>
                </c:pt>
                <c:pt idx="326">
                  <c:v>55.6</c:v>
                </c:pt>
                <c:pt idx="327">
                  <c:v>55.8</c:v>
                </c:pt>
                <c:pt idx="328">
                  <c:v>56.2</c:v>
                </c:pt>
                <c:pt idx="329">
                  <c:v>56.4</c:v>
                </c:pt>
                <c:pt idx="330">
                  <c:v>56.666666666666664</c:v>
                </c:pt>
                <c:pt idx="331">
                  <c:v>57</c:v>
                </c:pt>
                <c:pt idx="332">
                  <c:v>57.2</c:v>
                </c:pt>
                <c:pt idx="333">
                  <c:v>57.6</c:v>
                </c:pt>
                <c:pt idx="334">
                  <c:v>57.8</c:v>
                </c:pt>
                <c:pt idx="335">
                  <c:v>58.13333333333334</c:v>
                </c:pt>
                <c:pt idx="336">
                  <c:v>58.4</c:v>
                </c:pt>
                <c:pt idx="337">
                  <c:v>58.5</c:v>
                </c:pt>
                <c:pt idx="338">
                  <c:v>58.8</c:v>
                </c:pt>
                <c:pt idx="339">
                  <c:v>59</c:v>
                </c:pt>
                <c:pt idx="340">
                  <c:v>59.13333333333334</c:v>
                </c:pt>
                <c:pt idx="341">
                  <c:v>59.4</c:v>
                </c:pt>
                <c:pt idx="342">
                  <c:v>59.6</c:v>
                </c:pt>
                <c:pt idx="343">
                  <c:v>59.8</c:v>
                </c:pt>
                <c:pt idx="344">
                  <c:v>59.9</c:v>
                </c:pt>
                <c:pt idx="345">
                  <c:v>60.066666666666663</c:v>
                </c:pt>
                <c:pt idx="346">
                  <c:v>60.2</c:v>
                </c:pt>
                <c:pt idx="347">
                  <c:v>60.3</c:v>
                </c:pt>
                <c:pt idx="348">
                  <c:v>60.466666666666661</c:v>
                </c:pt>
                <c:pt idx="349">
                  <c:v>60.6</c:v>
                </c:pt>
                <c:pt idx="350">
                  <c:v>60.733333333333334</c:v>
                </c:pt>
                <c:pt idx="351">
                  <c:v>60.9</c:v>
                </c:pt>
                <c:pt idx="352">
                  <c:v>61</c:v>
                </c:pt>
                <c:pt idx="353">
                  <c:v>61.2</c:v>
                </c:pt>
                <c:pt idx="354">
                  <c:v>61.2</c:v>
                </c:pt>
                <c:pt idx="355">
                  <c:v>61.266666666666666</c:v>
                </c:pt>
                <c:pt idx="356">
                  <c:v>61.4</c:v>
                </c:pt>
                <c:pt idx="357">
                  <c:v>61.5</c:v>
                </c:pt>
                <c:pt idx="358">
                  <c:v>61.6</c:v>
                </c:pt>
                <c:pt idx="359">
                  <c:v>61.6</c:v>
                </c:pt>
                <c:pt idx="360">
                  <c:v>61.733333333333334</c:v>
                </c:pt>
                <c:pt idx="361">
                  <c:v>61.8</c:v>
                </c:pt>
                <c:pt idx="362">
                  <c:v>61.8</c:v>
                </c:pt>
                <c:pt idx="363">
                  <c:v>61.8</c:v>
                </c:pt>
                <c:pt idx="364">
                  <c:v>61.8</c:v>
                </c:pt>
                <c:pt idx="365">
                  <c:v>61.8</c:v>
                </c:pt>
                <c:pt idx="366">
                  <c:v>61.8</c:v>
                </c:pt>
                <c:pt idx="367">
                  <c:v>61.8</c:v>
                </c:pt>
                <c:pt idx="368">
                  <c:v>61.8</c:v>
                </c:pt>
                <c:pt idx="369">
                  <c:v>61.8</c:v>
                </c:pt>
                <c:pt idx="370">
                  <c:v>61.8</c:v>
                </c:pt>
                <c:pt idx="371">
                  <c:v>61.8</c:v>
                </c:pt>
                <c:pt idx="372">
                  <c:v>61.8</c:v>
                </c:pt>
                <c:pt idx="373">
                  <c:v>61.8</c:v>
                </c:pt>
                <c:pt idx="374">
                  <c:v>61.8</c:v>
                </c:pt>
                <c:pt idx="375">
                  <c:v>61.8</c:v>
                </c:pt>
                <c:pt idx="376">
                  <c:v>61.8</c:v>
                </c:pt>
                <c:pt idx="377">
                  <c:v>61.7</c:v>
                </c:pt>
                <c:pt idx="378">
                  <c:v>61.6</c:v>
                </c:pt>
                <c:pt idx="379">
                  <c:v>61.6</c:v>
                </c:pt>
                <c:pt idx="380">
                  <c:v>61.6</c:v>
                </c:pt>
                <c:pt idx="381">
                  <c:v>61.5</c:v>
                </c:pt>
                <c:pt idx="382">
                  <c:v>61.4</c:v>
                </c:pt>
                <c:pt idx="383">
                  <c:v>61.4</c:v>
                </c:pt>
                <c:pt idx="384">
                  <c:v>61.3</c:v>
                </c:pt>
                <c:pt idx="385">
                  <c:v>61.2</c:v>
                </c:pt>
                <c:pt idx="386">
                  <c:v>61.2</c:v>
                </c:pt>
                <c:pt idx="387">
                  <c:v>61.1</c:v>
                </c:pt>
                <c:pt idx="388">
                  <c:v>60.933333333333337</c:v>
                </c:pt>
                <c:pt idx="389">
                  <c:v>60.8</c:v>
                </c:pt>
                <c:pt idx="390">
                  <c:v>60.666666666666664</c:v>
                </c:pt>
                <c:pt idx="391">
                  <c:v>60.6</c:v>
                </c:pt>
                <c:pt idx="392">
                  <c:v>60.6</c:v>
                </c:pt>
                <c:pt idx="393">
                  <c:v>60.466666666666661</c:v>
                </c:pt>
                <c:pt idx="394">
                  <c:v>60.3</c:v>
                </c:pt>
                <c:pt idx="395">
                  <c:v>60.2</c:v>
                </c:pt>
                <c:pt idx="396">
                  <c:v>60.2</c:v>
                </c:pt>
                <c:pt idx="397">
                  <c:v>60.1</c:v>
                </c:pt>
                <c:pt idx="398">
                  <c:v>59.8</c:v>
                </c:pt>
                <c:pt idx="399">
                  <c:v>59.6</c:v>
                </c:pt>
                <c:pt idx="400">
                  <c:v>59.466666666666661</c:v>
                </c:pt>
                <c:pt idx="401">
                  <c:v>59.3</c:v>
                </c:pt>
                <c:pt idx="402">
                  <c:v>59.2</c:v>
                </c:pt>
                <c:pt idx="404">
                  <c:v>55.2</c:v>
                </c:pt>
                <c:pt idx="405">
                  <c:v>55.2</c:v>
                </c:pt>
                <c:pt idx="406">
                  <c:v>55.2</c:v>
                </c:pt>
                <c:pt idx="407">
                  <c:v>55.3</c:v>
                </c:pt>
                <c:pt idx="408">
                  <c:v>55.4</c:v>
                </c:pt>
                <c:pt idx="409">
                  <c:v>55.8</c:v>
                </c:pt>
                <c:pt idx="410">
                  <c:v>56.1</c:v>
                </c:pt>
                <c:pt idx="411">
                  <c:v>56.666666666666664</c:v>
                </c:pt>
                <c:pt idx="412">
                  <c:v>57.2</c:v>
                </c:pt>
                <c:pt idx="413">
                  <c:v>57.5</c:v>
                </c:pt>
                <c:pt idx="414">
                  <c:v>58.1</c:v>
                </c:pt>
                <c:pt idx="415">
                  <c:v>58.4</c:v>
                </c:pt>
                <c:pt idx="416">
                  <c:v>58.8</c:v>
                </c:pt>
                <c:pt idx="417">
                  <c:v>59.3</c:v>
                </c:pt>
                <c:pt idx="418">
                  <c:v>59.6</c:v>
                </c:pt>
                <c:pt idx="419">
                  <c:v>60.2</c:v>
                </c:pt>
                <c:pt idx="420">
                  <c:v>60.4</c:v>
                </c:pt>
                <c:pt idx="421">
                  <c:v>60.8</c:v>
                </c:pt>
                <c:pt idx="422">
                  <c:v>61.2</c:v>
                </c:pt>
                <c:pt idx="423">
                  <c:v>61.4</c:v>
                </c:pt>
                <c:pt idx="424">
                  <c:v>61.9</c:v>
                </c:pt>
                <c:pt idx="425">
                  <c:v>62.2</c:v>
                </c:pt>
                <c:pt idx="426">
                  <c:v>62.466666666666661</c:v>
                </c:pt>
                <c:pt idx="427">
                  <c:v>62.8</c:v>
                </c:pt>
                <c:pt idx="428">
                  <c:v>63</c:v>
                </c:pt>
                <c:pt idx="429">
                  <c:v>63.4</c:v>
                </c:pt>
                <c:pt idx="430">
                  <c:v>63.6</c:v>
                </c:pt>
                <c:pt idx="431">
                  <c:v>63.933333333333337</c:v>
                </c:pt>
                <c:pt idx="432">
                  <c:v>64.2</c:v>
                </c:pt>
                <c:pt idx="433">
                  <c:v>64.400000000000006</c:v>
                </c:pt>
                <c:pt idx="434">
                  <c:v>64.8</c:v>
                </c:pt>
                <c:pt idx="435">
                  <c:v>65</c:v>
                </c:pt>
                <c:pt idx="436">
                  <c:v>65.13333333333334</c:v>
                </c:pt>
                <c:pt idx="437">
                  <c:v>65.400000000000006</c:v>
                </c:pt>
                <c:pt idx="438">
                  <c:v>65.599999999999994</c:v>
                </c:pt>
                <c:pt idx="439">
                  <c:v>66</c:v>
                </c:pt>
                <c:pt idx="440">
                  <c:v>66.099999999999994</c:v>
                </c:pt>
                <c:pt idx="441">
                  <c:v>66.266666666666666</c:v>
                </c:pt>
                <c:pt idx="442">
                  <c:v>66.400000000000006</c:v>
                </c:pt>
                <c:pt idx="443">
                  <c:v>66.599999999999994</c:v>
                </c:pt>
                <c:pt idx="444">
                  <c:v>66.900000000000006</c:v>
                </c:pt>
                <c:pt idx="445">
                  <c:v>67</c:v>
                </c:pt>
                <c:pt idx="446">
                  <c:v>67.13333333333334</c:v>
                </c:pt>
                <c:pt idx="447">
                  <c:v>67.3</c:v>
                </c:pt>
                <c:pt idx="448">
                  <c:v>67.400000000000006</c:v>
                </c:pt>
                <c:pt idx="449">
                  <c:v>67.533333333333331</c:v>
                </c:pt>
                <c:pt idx="450">
                  <c:v>67.7</c:v>
                </c:pt>
                <c:pt idx="451">
                  <c:v>67.86666666666666</c:v>
                </c:pt>
                <c:pt idx="452">
                  <c:v>68</c:v>
                </c:pt>
                <c:pt idx="453">
                  <c:v>68.099999999999994</c:v>
                </c:pt>
                <c:pt idx="454">
                  <c:v>68.2</c:v>
                </c:pt>
                <c:pt idx="455">
                  <c:v>68.2</c:v>
                </c:pt>
                <c:pt idx="456">
                  <c:v>68.333333333333343</c:v>
                </c:pt>
                <c:pt idx="457">
                  <c:v>68.5</c:v>
                </c:pt>
                <c:pt idx="458">
                  <c:v>68.599999999999994</c:v>
                </c:pt>
                <c:pt idx="459">
                  <c:v>68.599999999999994</c:v>
                </c:pt>
                <c:pt idx="460">
                  <c:v>68.7</c:v>
                </c:pt>
                <c:pt idx="461">
                  <c:v>68.8</c:v>
                </c:pt>
                <c:pt idx="462">
                  <c:v>68.8</c:v>
                </c:pt>
                <c:pt idx="463">
                  <c:v>68.8</c:v>
                </c:pt>
                <c:pt idx="464">
                  <c:v>68.8</c:v>
                </c:pt>
                <c:pt idx="465">
                  <c:v>68.8</c:v>
                </c:pt>
                <c:pt idx="466">
                  <c:v>68.933333333333337</c:v>
                </c:pt>
                <c:pt idx="467">
                  <c:v>69</c:v>
                </c:pt>
                <c:pt idx="468">
                  <c:v>69</c:v>
                </c:pt>
                <c:pt idx="469">
                  <c:v>69</c:v>
                </c:pt>
                <c:pt idx="470">
                  <c:v>69</c:v>
                </c:pt>
                <c:pt idx="471">
                  <c:v>68.933333333333337</c:v>
                </c:pt>
                <c:pt idx="472">
                  <c:v>68.8</c:v>
                </c:pt>
                <c:pt idx="473">
                  <c:v>68.8</c:v>
                </c:pt>
                <c:pt idx="474">
                  <c:v>68.8</c:v>
                </c:pt>
                <c:pt idx="475">
                  <c:v>68.8</c:v>
                </c:pt>
                <c:pt idx="476">
                  <c:v>68.8</c:v>
                </c:pt>
                <c:pt idx="477">
                  <c:v>68.8</c:v>
                </c:pt>
                <c:pt idx="478">
                  <c:v>68.8</c:v>
                </c:pt>
                <c:pt idx="479">
                  <c:v>68.599999999999994</c:v>
                </c:pt>
                <c:pt idx="480">
                  <c:v>68.599999999999994</c:v>
                </c:pt>
                <c:pt idx="481">
                  <c:v>68.533333333333331</c:v>
                </c:pt>
                <c:pt idx="482">
                  <c:v>68.400000000000006</c:v>
                </c:pt>
                <c:pt idx="483">
                  <c:v>68.400000000000006</c:v>
                </c:pt>
                <c:pt idx="484">
                  <c:v>68.3</c:v>
                </c:pt>
                <c:pt idx="485">
                  <c:v>68.2</c:v>
                </c:pt>
                <c:pt idx="486">
                  <c:v>68.2</c:v>
                </c:pt>
                <c:pt idx="487">
                  <c:v>68.099999999999994</c:v>
                </c:pt>
                <c:pt idx="488">
                  <c:v>68</c:v>
                </c:pt>
                <c:pt idx="489">
                  <c:v>67.86666666666666</c:v>
                </c:pt>
                <c:pt idx="490">
                  <c:v>67.8</c:v>
                </c:pt>
                <c:pt idx="491">
                  <c:v>67.666666666666657</c:v>
                </c:pt>
                <c:pt idx="492">
                  <c:v>67.400000000000006</c:v>
                </c:pt>
                <c:pt idx="493">
                  <c:v>67.3</c:v>
                </c:pt>
                <c:pt idx="494">
                  <c:v>67.2</c:v>
                </c:pt>
                <c:pt idx="495">
                  <c:v>67.2</c:v>
                </c:pt>
                <c:pt idx="496">
                  <c:v>67.066666666666663</c:v>
                </c:pt>
                <c:pt idx="497">
                  <c:v>66.900000000000006</c:v>
                </c:pt>
                <c:pt idx="498">
                  <c:v>66.8</c:v>
                </c:pt>
                <c:pt idx="499">
                  <c:v>66.8</c:v>
                </c:pt>
                <c:pt idx="500">
                  <c:v>66.7</c:v>
                </c:pt>
                <c:pt idx="501">
                  <c:v>66.466666666666669</c:v>
                </c:pt>
                <c:pt idx="502">
                  <c:v>66.2</c:v>
                </c:pt>
                <c:pt idx="503">
                  <c:v>66.099999999999994</c:v>
                </c:pt>
                <c:pt idx="505">
                  <c:v>61.4</c:v>
                </c:pt>
                <c:pt idx="506">
                  <c:v>61.4</c:v>
                </c:pt>
                <c:pt idx="507">
                  <c:v>61.4</c:v>
                </c:pt>
                <c:pt idx="508">
                  <c:v>61.4</c:v>
                </c:pt>
                <c:pt idx="509">
                  <c:v>61.6</c:v>
                </c:pt>
                <c:pt idx="510">
                  <c:v>62.1</c:v>
                </c:pt>
                <c:pt idx="511">
                  <c:v>62.4</c:v>
                </c:pt>
                <c:pt idx="512">
                  <c:v>62.8</c:v>
                </c:pt>
                <c:pt idx="513">
                  <c:v>63.4</c:v>
                </c:pt>
                <c:pt idx="514">
                  <c:v>63.8</c:v>
                </c:pt>
                <c:pt idx="515">
                  <c:v>64.599999999999994</c:v>
                </c:pt>
                <c:pt idx="516">
                  <c:v>65.099999999999994</c:v>
                </c:pt>
                <c:pt idx="517">
                  <c:v>65.86666666666666</c:v>
                </c:pt>
                <c:pt idx="518">
                  <c:v>66.400000000000006</c:v>
                </c:pt>
                <c:pt idx="519">
                  <c:v>66.7</c:v>
                </c:pt>
                <c:pt idx="520">
                  <c:v>67.2</c:v>
                </c:pt>
                <c:pt idx="521">
                  <c:v>67.400000000000006</c:v>
                </c:pt>
                <c:pt idx="522">
                  <c:v>67.8</c:v>
                </c:pt>
                <c:pt idx="523">
                  <c:v>68.3</c:v>
                </c:pt>
                <c:pt idx="524">
                  <c:v>68.599999999999994</c:v>
                </c:pt>
                <c:pt idx="525">
                  <c:v>69</c:v>
                </c:pt>
                <c:pt idx="526">
                  <c:v>69.2</c:v>
                </c:pt>
                <c:pt idx="527">
                  <c:v>69.466666666666669</c:v>
                </c:pt>
                <c:pt idx="528">
                  <c:v>69.599999999999994</c:v>
                </c:pt>
                <c:pt idx="529">
                  <c:v>69.8</c:v>
                </c:pt>
                <c:pt idx="530">
                  <c:v>70.2</c:v>
                </c:pt>
                <c:pt idx="531">
                  <c:v>70.400000000000006</c:v>
                </c:pt>
                <c:pt idx="532">
                  <c:v>70.533333333333331</c:v>
                </c:pt>
                <c:pt idx="533">
                  <c:v>70.8</c:v>
                </c:pt>
                <c:pt idx="534">
                  <c:v>71</c:v>
                </c:pt>
                <c:pt idx="535">
                  <c:v>71.2</c:v>
                </c:pt>
                <c:pt idx="536">
                  <c:v>71.400000000000006</c:v>
                </c:pt>
                <c:pt idx="537">
                  <c:v>71.666666666666657</c:v>
                </c:pt>
                <c:pt idx="538">
                  <c:v>71.8</c:v>
                </c:pt>
                <c:pt idx="539">
                  <c:v>72</c:v>
                </c:pt>
                <c:pt idx="540">
                  <c:v>72.3</c:v>
                </c:pt>
                <c:pt idx="541">
                  <c:v>72.400000000000006</c:v>
                </c:pt>
                <c:pt idx="542">
                  <c:v>72.533333333333331</c:v>
                </c:pt>
                <c:pt idx="543">
                  <c:v>72.7</c:v>
                </c:pt>
                <c:pt idx="544">
                  <c:v>72.8</c:v>
                </c:pt>
                <c:pt idx="545">
                  <c:v>73</c:v>
                </c:pt>
                <c:pt idx="546">
                  <c:v>73.099999999999994</c:v>
                </c:pt>
                <c:pt idx="547">
                  <c:v>73.266666666666666</c:v>
                </c:pt>
                <c:pt idx="548">
                  <c:v>73.400000000000006</c:v>
                </c:pt>
                <c:pt idx="549">
                  <c:v>73.5</c:v>
                </c:pt>
                <c:pt idx="550">
                  <c:v>73.666666666666657</c:v>
                </c:pt>
                <c:pt idx="551">
                  <c:v>73.8</c:v>
                </c:pt>
                <c:pt idx="552">
                  <c:v>73.933333333333337</c:v>
                </c:pt>
                <c:pt idx="553">
                  <c:v>74.099999999999994</c:v>
                </c:pt>
                <c:pt idx="554">
                  <c:v>74.2</c:v>
                </c:pt>
                <c:pt idx="555">
                  <c:v>74.2</c:v>
                </c:pt>
                <c:pt idx="556">
                  <c:v>74.3</c:v>
                </c:pt>
                <c:pt idx="557">
                  <c:v>74.466666666666669</c:v>
                </c:pt>
                <c:pt idx="558">
                  <c:v>74.599999999999994</c:v>
                </c:pt>
                <c:pt idx="559">
                  <c:v>74.599999999999994</c:v>
                </c:pt>
                <c:pt idx="560">
                  <c:v>74.7</c:v>
                </c:pt>
                <c:pt idx="561">
                  <c:v>74.8</c:v>
                </c:pt>
                <c:pt idx="562">
                  <c:v>74.8</c:v>
                </c:pt>
                <c:pt idx="563">
                  <c:v>74.8</c:v>
                </c:pt>
                <c:pt idx="564">
                  <c:v>74.8</c:v>
                </c:pt>
                <c:pt idx="565">
                  <c:v>75</c:v>
                </c:pt>
                <c:pt idx="566">
                  <c:v>75</c:v>
                </c:pt>
                <c:pt idx="567">
                  <c:v>75</c:v>
                </c:pt>
                <c:pt idx="568">
                  <c:v>75</c:v>
                </c:pt>
                <c:pt idx="569">
                  <c:v>75</c:v>
                </c:pt>
                <c:pt idx="570">
                  <c:v>75</c:v>
                </c:pt>
                <c:pt idx="571">
                  <c:v>75</c:v>
                </c:pt>
                <c:pt idx="572">
                  <c:v>75</c:v>
                </c:pt>
                <c:pt idx="573">
                  <c:v>75</c:v>
                </c:pt>
                <c:pt idx="574">
                  <c:v>75</c:v>
                </c:pt>
                <c:pt idx="575">
                  <c:v>75</c:v>
                </c:pt>
                <c:pt idx="576">
                  <c:v>74.900000000000006</c:v>
                </c:pt>
                <c:pt idx="577">
                  <c:v>74.8</c:v>
                </c:pt>
                <c:pt idx="578">
                  <c:v>74.8</c:v>
                </c:pt>
                <c:pt idx="579">
                  <c:v>74.7</c:v>
                </c:pt>
                <c:pt idx="580">
                  <c:v>74.599999999999994</c:v>
                </c:pt>
                <c:pt idx="581">
                  <c:v>74.599999999999994</c:v>
                </c:pt>
                <c:pt idx="582">
                  <c:v>74.599999999999994</c:v>
                </c:pt>
                <c:pt idx="583">
                  <c:v>74.5</c:v>
                </c:pt>
                <c:pt idx="584">
                  <c:v>74.400000000000006</c:v>
                </c:pt>
                <c:pt idx="585">
                  <c:v>74.2</c:v>
                </c:pt>
                <c:pt idx="586">
                  <c:v>74.2</c:v>
                </c:pt>
                <c:pt idx="587">
                  <c:v>74.13333333333334</c:v>
                </c:pt>
                <c:pt idx="588">
                  <c:v>74</c:v>
                </c:pt>
                <c:pt idx="589">
                  <c:v>73.900000000000006</c:v>
                </c:pt>
                <c:pt idx="590">
                  <c:v>73.8</c:v>
                </c:pt>
                <c:pt idx="591">
                  <c:v>73.8</c:v>
                </c:pt>
                <c:pt idx="592">
                  <c:v>73.666666666666657</c:v>
                </c:pt>
                <c:pt idx="593">
                  <c:v>73.5</c:v>
                </c:pt>
                <c:pt idx="594">
                  <c:v>73.400000000000006</c:v>
                </c:pt>
                <c:pt idx="595">
                  <c:v>73.266666666666666</c:v>
                </c:pt>
                <c:pt idx="596">
                  <c:v>73.2</c:v>
                </c:pt>
                <c:pt idx="597">
                  <c:v>73.13333333333334</c:v>
                </c:pt>
                <c:pt idx="598">
                  <c:v>73</c:v>
                </c:pt>
                <c:pt idx="599">
                  <c:v>72.900000000000006</c:v>
                </c:pt>
                <c:pt idx="600">
                  <c:v>72.7</c:v>
                </c:pt>
                <c:pt idx="601">
                  <c:v>72.599999999999994</c:v>
                </c:pt>
                <c:pt idx="602">
                  <c:v>72.333333333333343</c:v>
                </c:pt>
                <c:pt idx="603">
                  <c:v>72.099999999999994</c:v>
                </c:pt>
                <c:pt idx="604">
                  <c:v>72</c:v>
                </c:pt>
                <c:pt idx="606">
                  <c:v>67.2</c:v>
                </c:pt>
                <c:pt idx="607">
                  <c:v>67.2</c:v>
                </c:pt>
                <c:pt idx="608">
                  <c:v>67.2</c:v>
                </c:pt>
                <c:pt idx="609">
                  <c:v>67.400000000000006</c:v>
                </c:pt>
                <c:pt idx="610">
                  <c:v>67.599999999999994</c:v>
                </c:pt>
                <c:pt idx="611">
                  <c:v>68</c:v>
                </c:pt>
                <c:pt idx="612">
                  <c:v>68.3</c:v>
                </c:pt>
                <c:pt idx="613">
                  <c:v>68.86666666666666</c:v>
                </c:pt>
                <c:pt idx="614">
                  <c:v>69.400000000000006</c:v>
                </c:pt>
                <c:pt idx="615">
                  <c:v>69.7</c:v>
                </c:pt>
                <c:pt idx="616">
                  <c:v>70.400000000000006</c:v>
                </c:pt>
                <c:pt idx="617">
                  <c:v>70.8</c:v>
                </c:pt>
                <c:pt idx="618">
                  <c:v>71.2</c:v>
                </c:pt>
                <c:pt idx="619">
                  <c:v>71.599999999999994</c:v>
                </c:pt>
                <c:pt idx="620">
                  <c:v>71.8</c:v>
                </c:pt>
                <c:pt idx="621">
                  <c:v>72.2</c:v>
                </c:pt>
                <c:pt idx="622">
                  <c:v>72.400000000000006</c:v>
                </c:pt>
                <c:pt idx="623">
                  <c:v>72.666666666666657</c:v>
                </c:pt>
                <c:pt idx="624">
                  <c:v>72.8</c:v>
                </c:pt>
                <c:pt idx="625">
                  <c:v>73</c:v>
                </c:pt>
                <c:pt idx="626">
                  <c:v>73.400000000000006</c:v>
                </c:pt>
                <c:pt idx="627">
                  <c:v>73.599999999999994</c:v>
                </c:pt>
                <c:pt idx="628">
                  <c:v>73.86666666666666</c:v>
                </c:pt>
                <c:pt idx="629">
                  <c:v>74.2</c:v>
                </c:pt>
                <c:pt idx="630">
                  <c:v>74.400000000000006</c:v>
                </c:pt>
                <c:pt idx="631">
                  <c:v>74.8</c:v>
                </c:pt>
                <c:pt idx="632">
                  <c:v>75</c:v>
                </c:pt>
                <c:pt idx="633">
                  <c:v>75.333333333333343</c:v>
                </c:pt>
                <c:pt idx="634">
                  <c:v>75.599999999999994</c:v>
                </c:pt>
                <c:pt idx="635">
                  <c:v>75.8</c:v>
                </c:pt>
                <c:pt idx="636">
                  <c:v>76.099999999999994</c:v>
                </c:pt>
                <c:pt idx="637">
                  <c:v>76.2</c:v>
                </c:pt>
                <c:pt idx="638">
                  <c:v>76.466666666666669</c:v>
                </c:pt>
                <c:pt idx="639">
                  <c:v>76.7</c:v>
                </c:pt>
                <c:pt idx="640">
                  <c:v>76.8</c:v>
                </c:pt>
                <c:pt idx="641">
                  <c:v>77.2</c:v>
                </c:pt>
                <c:pt idx="642">
                  <c:v>77.3</c:v>
                </c:pt>
                <c:pt idx="643">
                  <c:v>77.466666666666669</c:v>
                </c:pt>
                <c:pt idx="644">
                  <c:v>77.599999999999994</c:v>
                </c:pt>
                <c:pt idx="645">
                  <c:v>77.7</c:v>
                </c:pt>
                <c:pt idx="646">
                  <c:v>77.900000000000006</c:v>
                </c:pt>
                <c:pt idx="647">
                  <c:v>78</c:v>
                </c:pt>
                <c:pt idx="648">
                  <c:v>78.13333333333334</c:v>
                </c:pt>
                <c:pt idx="649">
                  <c:v>78.3</c:v>
                </c:pt>
                <c:pt idx="650">
                  <c:v>78.400000000000006</c:v>
                </c:pt>
                <c:pt idx="651">
                  <c:v>78.533333333333331</c:v>
                </c:pt>
                <c:pt idx="652">
                  <c:v>78.7</c:v>
                </c:pt>
                <c:pt idx="653">
                  <c:v>78.86666666666666</c:v>
                </c:pt>
                <c:pt idx="654">
                  <c:v>79</c:v>
                </c:pt>
                <c:pt idx="655">
                  <c:v>79.099999999999994</c:v>
                </c:pt>
                <c:pt idx="656">
                  <c:v>79.2</c:v>
                </c:pt>
                <c:pt idx="657">
                  <c:v>79.2</c:v>
                </c:pt>
                <c:pt idx="658">
                  <c:v>79.333333333333343</c:v>
                </c:pt>
                <c:pt idx="659">
                  <c:v>79.400000000000006</c:v>
                </c:pt>
                <c:pt idx="660">
                  <c:v>79.400000000000006</c:v>
                </c:pt>
                <c:pt idx="661">
                  <c:v>79.599999999999994</c:v>
                </c:pt>
                <c:pt idx="662">
                  <c:v>79.599999999999994</c:v>
                </c:pt>
                <c:pt idx="663">
                  <c:v>79.599999999999994</c:v>
                </c:pt>
                <c:pt idx="664">
                  <c:v>79.599999999999994</c:v>
                </c:pt>
                <c:pt idx="665">
                  <c:v>79.7</c:v>
                </c:pt>
                <c:pt idx="666">
                  <c:v>79.8</c:v>
                </c:pt>
                <c:pt idx="667">
                  <c:v>79.8</c:v>
                </c:pt>
                <c:pt idx="668">
                  <c:v>79.8</c:v>
                </c:pt>
                <c:pt idx="669">
                  <c:v>79.8</c:v>
                </c:pt>
                <c:pt idx="670">
                  <c:v>79.8</c:v>
                </c:pt>
                <c:pt idx="671">
                  <c:v>79.8</c:v>
                </c:pt>
                <c:pt idx="672">
                  <c:v>79.8</c:v>
                </c:pt>
                <c:pt idx="673">
                  <c:v>79.8</c:v>
                </c:pt>
                <c:pt idx="674">
                  <c:v>79.8</c:v>
                </c:pt>
                <c:pt idx="675">
                  <c:v>79.8</c:v>
                </c:pt>
                <c:pt idx="676">
                  <c:v>79.8</c:v>
                </c:pt>
                <c:pt idx="677">
                  <c:v>79.8</c:v>
                </c:pt>
                <c:pt idx="678">
                  <c:v>79.666666666666657</c:v>
                </c:pt>
                <c:pt idx="679">
                  <c:v>79.599999999999994</c:v>
                </c:pt>
                <c:pt idx="680">
                  <c:v>79.599999999999994</c:v>
                </c:pt>
                <c:pt idx="681">
                  <c:v>79.599999999999994</c:v>
                </c:pt>
                <c:pt idx="682">
                  <c:v>79.5</c:v>
                </c:pt>
                <c:pt idx="683">
                  <c:v>79.400000000000006</c:v>
                </c:pt>
                <c:pt idx="684">
                  <c:v>79.400000000000006</c:v>
                </c:pt>
                <c:pt idx="685">
                  <c:v>79.3</c:v>
                </c:pt>
                <c:pt idx="686">
                  <c:v>79.2</c:v>
                </c:pt>
                <c:pt idx="687">
                  <c:v>79.2</c:v>
                </c:pt>
                <c:pt idx="688">
                  <c:v>79.066666666666663</c:v>
                </c:pt>
                <c:pt idx="689">
                  <c:v>78.900000000000006</c:v>
                </c:pt>
                <c:pt idx="690">
                  <c:v>78.8</c:v>
                </c:pt>
                <c:pt idx="691">
                  <c:v>78.666666666666657</c:v>
                </c:pt>
                <c:pt idx="692">
                  <c:v>78.599999999999994</c:v>
                </c:pt>
                <c:pt idx="693">
                  <c:v>78.533333333333331</c:v>
                </c:pt>
                <c:pt idx="694">
                  <c:v>78.400000000000006</c:v>
                </c:pt>
                <c:pt idx="695">
                  <c:v>78.3</c:v>
                </c:pt>
                <c:pt idx="696">
                  <c:v>78.13333333333334</c:v>
                </c:pt>
                <c:pt idx="697">
                  <c:v>78</c:v>
                </c:pt>
                <c:pt idx="698">
                  <c:v>77.86666666666666</c:v>
                </c:pt>
                <c:pt idx="699">
                  <c:v>77.7</c:v>
                </c:pt>
                <c:pt idx="700">
                  <c:v>77.599999999999994</c:v>
                </c:pt>
                <c:pt idx="701">
                  <c:v>77.400000000000006</c:v>
                </c:pt>
                <c:pt idx="702">
                  <c:v>77.3</c:v>
                </c:pt>
                <c:pt idx="703">
                  <c:v>77.2</c:v>
                </c:pt>
                <c:pt idx="704">
                  <c:v>77.2</c:v>
                </c:pt>
                <c:pt idx="705">
                  <c:v>77.099999999999994</c:v>
                </c:pt>
                <c:pt idx="707">
                  <c:v>72.3</c:v>
                </c:pt>
                <c:pt idx="708">
                  <c:v>72.2</c:v>
                </c:pt>
                <c:pt idx="709">
                  <c:v>72.333333333333343</c:v>
                </c:pt>
                <c:pt idx="710">
                  <c:v>72.5</c:v>
                </c:pt>
                <c:pt idx="711">
                  <c:v>72.599999999999994</c:v>
                </c:pt>
                <c:pt idx="712">
                  <c:v>73</c:v>
                </c:pt>
                <c:pt idx="713">
                  <c:v>73.3</c:v>
                </c:pt>
                <c:pt idx="714">
                  <c:v>73.8</c:v>
                </c:pt>
                <c:pt idx="715">
                  <c:v>74.2</c:v>
                </c:pt>
                <c:pt idx="716">
                  <c:v>74.599999999999994</c:v>
                </c:pt>
                <c:pt idx="717">
                  <c:v>75.3</c:v>
                </c:pt>
                <c:pt idx="718">
                  <c:v>75.599999999999994</c:v>
                </c:pt>
                <c:pt idx="719">
                  <c:v>76.13333333333334</c:v>
                </c:pt>
                <c:pt idx="720">
                  <c:v>76.7</c:v>
                </c:pt>
                <c:pt idx="721">
                  <c:v>77</c:v>
                </c:pt>
                <c:pt idx="722">
                  <c:v>77.400000000000006</c:v>
                </c:pt>
                <c:pt idx="723">
                  <c:v>77.7</c:v>
                </c:pt>
                <c:pt idx="724">
                  <c:v>78.13333333333334</c:v>
                </c:pt>
                <c:pt idx="725">
                  <c:v>78.400000000000006</c:v>
                </c:pt>
                <c:pt idx="726">
                  <c:v>78.599999999999994</c:v>
                </c:pt>
                <c:pt idx="727">
                  <c:v>79</c:v>
                </c:pt>
                <c:pt idx="728">
                  <c:v>79.2</c:v>
                </c:pt>
                <c:pt idx="729">
                  <c:v>79.466666666666669</c:v>
                </c:pt>
                <c:pt idx="730">
                  <c:v>79.7</c:v>
                </c:pt>
                <c:pt idx="731">
                  <c:v>79.8</c:v>
                </c:pt>
                <c:pt idx="732">
                  <c:v>80.2</c:v>
                </c:pt>
                <c:pt idx="733">
                  <c:v>80.400000000000006</c:v>
                </c:pt>
                <c:pt idx="734">
                  <c:v>80.733333333333334</c:v>
                </c:pt>
                <c:pt idx="735">
                  <c:v>81</c:v>
                </c:pt>
                <c:pt idx="736">
                  <c:v>81.099999999999994</c:v>
                </c:pt>
                <c:pt idx="737">
                  <c:v>81.3</c:v>
                </c:pt>
                <c:pt idx="738">
                  <c:v>81.400000000000006</c:v>
                </c:pt>
                <c:pt idx="739">
                  <c:v>81.666666666666657</c:v>
                </c:pt>
                <c:pt idx="740">
                  <c:v>81.900000000000006</c:v>
                </c:pt>
                <c:pt idx="741">
                  <c:v>82</c:v>
                </c:pt>
                <c:pt idx="742">
                  <c:v>82.2</c:v>
                </c:pt>
                <c:pt idx="743">
                  <c:v>82.3</c:v>
                </c:pt>
                <c:pt idx="744">
                  <c:v>82.466666666666669</c:v>
                </c:pt>
                <c:pt idx="745">
                  <c:v>82.6</c:v>
                </c:pt>
                <c:pt idx="746">
                  <c:v>82.7</c:v>
                </c:pt>
                <c:pt idx="747">
                  <c:v>82.9</c:v>
                </c:pt>
                <c:pt idx="748">
                  <c:v>83</c:v>
                </c:pt>
                <c:pt idx="749">
                  <c:v>83.13333333333334</c:v>
                </c:pt>
                <c:pt idx="750">
                  <c:v>83.3</c:v>
                </c:pt>
                <c:pt idx="751">
                  <c:v>83.4</c:v>
                </c:pt>
                <c:pt idx="752">
                  <c:v>83.533333333333331</c:v>
                </c:pt>
                <c:pt idx="753">
                  <c:v>83.7</c:v>
                </c:pt>
                <c:pt idx="754">
                  <c:v>83.86666666666666</c:v>
                </c:pt>
                <c:pt idx="755">
                  <c:v>84</c:v>
                </c:pt>
                <c:pt idx="756">
                  <c:v>84</c:v>
                </c:pt>
                <c:pt idx="757">
                  <c:v>84.1</c:v>
                </c:pt>
                <c:pt idx="758">
                  <c:v>84.2</c:v>
                </c:pt>
                <c:pt idx="759">
                  <c:v>84.2</c:v>
                </c:pt>
                <c:pt idx="760">
                  <c:v>84.3</c:v>
                </c:pt>
                <c:pt idx="761">
                  <c:v>84.4</c:v>
                </c:pt>
                <c:pt idx="762">
                  <c:v>84.4</c:v>
                </c:pt>
                <c:pt idx="763">
                  <c:v>84.5</c:v>
                </c:pt>
                <c:pt idx="764">
                  <c:v>84.6</c:v>
                </c:pt>
                <c:pt idx="765">
                  <c:v>84.6</c:v>
                </c:pt>
                <c:pt idx="766">
                  <c:v>84.6</c:v>
                </c:pt>
                <c:pt idx="767">
                  <c:v>84.6</c:v>
                </c:pt>
                <c:pt idx="768">
                  <c:v>84.6</c:v>
                </c:pt>
                <c:pt idx="769">
                  <c:v>84.6</c:v>
                </c:pt>
                <c:pt idx="770">
                  <c:v>84.6</c:v>
                </c:pt>
                <c:pt idx="771">
                  <c:v>84.6</c:v>
                </c:pt>
                <c:pt idx="772">
                  <c:v>84.6</c:v>
                </c:pt>
                <c:pt idx="773">
                  <c:v>84.6</c:v>
                </c:pt>
                <c:pt idx="774">
                  <c:v>84.6</c:v>
                </c:pt>
                <c:pt idx="775">
                  <c:v>84.6</c:v>
                </c:pt>
                <c:pt idx="776">
                  <c:v>84.6</c:v>
                </c:pt>
                <c:pt idx="777">
                  <c:v>84.6</c:v>
                </c:pt>
                <c:pt idx="778">
                  <c:v>84.6</c:v>
                </c:pt>
                <c:pt idx="779">
                  <c:v>84.466666666666669</c:v>
                </c:pt>
                <c:pt idx="780">
                  <c:v>84.4</c:v>
                </c:pt>
                <c:pt idx="781">
                  <c:v>84.4</c:v>
                </c:pt>
                <c:pt idx="782">
                  <c:v>84.2</c:v>
                </c:pt>
                <c:pt idx="783">
                  <c:v>84.2</c:v>
                </c:pt>
                <c:pt idx="784">
                  <c:v>84.13333333333334</c:v>
                </c:pt>
                <c:pt idx="785">
                  <c:v>84</c:v>
                </c:pt>
                <c:pt idx="786">
                  <c:v>84</c:v>
                </c:pt>
                <c:pt idx="787">
                  <c:v>84</c:v>
                </c:pt>
                <c:pt idx="788">
                  <c:v>84</c:v>
                </c:pt>
                <c:pt idx="789">
                  <c:v>83.86666666666666</c:v>
                </c:pt>
                <c:pt idx="790">
                  <c:v>83.7</c:v>
                </c:pt>
                <c:pt idx="791">
                  <c:v>83.6</c:v>
                </c:pt>
                <c:pt idx="792">
                  <c:v>83.466666666666669</c:v>
                </c:pt>
                <c:pt idx="793">
                  <c:v>83.3</c:v>
                </c:pt>
                <c:pt idx="794">
                  <c:v>83.13333333333334</c:v>
                </c:pt>
                <c:pt idx="795">
                  <c:v>83</c:v>
                </c:pt>
                <c:pt idx="796">
                  <c:v>83</c:v>
                </c:pt>
                <c:pt idx="797">
                  <c:v>82.933333333333337</c:v>
                </c:pt>
                <c:pt idx="798">
                  <c:v>82.8</c:v>
                </c:pt>
                <c:pt idx="799">
                  <c:v>82.666666666666657</c:v>
                </c:pt>
                <c:pt idx="800">
                  <c:v>82.5</c:v>
                </c:pt>
                <c:pt idx="801">
                  <c:v>82.4</c:v>
                </c:pt>
                <c:pt idx="802">
                  <c:v>82.2</c:v>
                </c:pt>
                <c:pt idx="803">
                  <c:v>82</c:v>
                </c:pt>
                <c:pt idx="804">
                  <c:v>81.733333333333334</c:v>
                </c:pt>
                <c:pt idx="805">
                  <c:v>81.599999999999994</c:v>
                </c:pt>
                <c:pt idx="806">
                  <c:v>81.5</c:v>
                </c:pt>
                <c:pt idx="808">
                  <c:v>76.8</c:v>
                </c:pt>
                <c:pt idx="809">
                  <c:v>76.8</c:v>
                </c:pt>
                <c:pt idx="810">
                  <c:v>76.86666666666666</c:v>
                </c:pt>
                <c:pt idx="811">
                  <c:v>77</c:v>
                </c:pt>
                <c:pt idx="812">
                  <c:v>77.2</c:v>
                </c:pt>
                <c:pt idx="813">
                  <c:v>77.7</c:v>
                </c:pt>
                <c:pt idx="814">
                  <c:v>78</c:v>
                </c:pt>
                <c:pt idx="815">
                  <c:v>78.400000000000006</c:v>
                </c:pt>
                <c:pt idx="816">
                  <c:v>79.099999999999994</c:v>
                </c:pt>
                <c:pt idx="817">
                  <c:v>79.599999999999994</c:v>
                </c:pt>
                <c:pt idx="818">
                  <c:v>80.400000000000006</c:v>
                </c:pt>
                <c:pt idx="819">
                  <c:v>80.8</c:v>
                </c:pt>
                <c:pt idx="820">
                  <c:v>81.466666666666669</c:v>
                </c:pt>
                <c:pt idx="821">
                  <c:v>82</c:v>
                </c:pt>
                <c:pt idx="822">
                  <c:v>82.3</c:v>
                </c:pt>
                <c:pt idx="823">
                  <c:v>82.9</c:v>
                </c:pt>
                <c:pt idx="824">
                  <c:v>83.2</c:v>
                </c:pt>
                <c:pt idx="825">
                  <c:v>83.6</c:v>
                </c:pt>
                <c:pt idx="826">
                  <c:v>83.9</c:v>
                </c:pt>
                <c:pt idx="827">
                  <c:v>84</c:v>
                </c:pt>
                <c:pt idx="828">
                  <c:v>84.4</c:v>
                </c:pt>
                <c:pt idx="829">
                  <c:v>84.6</c:v>
                </c:pt>
                <c:pt idx="830">
                  <c:v>84.86666666666666</c:v>
                </c:pt>
                <c:pt idx="831">
                  <c:v>85</c:v>
                </c:pt>
                <c:pt idx="832">
                  <c:v>85.2</c:v>
                </c:pt>
                <c:pt idx="833">
                  <c:v>85.5</c:v>
                </c:pt>
                <c:pt idx="834">
                  <c:v>85.6</c:v>
                </c:pt>
                <c:pt idx="835">
                  <c:v>85.733333333333334</c:v>
                </c:pt>
                <c:pt idx="836">
                  <c:v>86</c:v>
                </c:pt>
                <c:pt idx="837">
                  <c:v>86.2</c:v>
                </c:pt>
                <c:pt idx="838">
                  <c:v>86.4</c:v>
                </c:pt>
                <c:pt idx="839">
                  <c:v>86.5</c:v>
                </c:pt>
                <c:pt idx="840">
                  <c:v>86.666666666666657</c:v>
                </c:pt>
                <c:pt idx="841">
                  <c:v>86.8</c:v>
                </c:pt>
                <c:pt idx="842">
                  <c:v>86.9</c:v>
                </c:pt>
                <c:pt idx="843">
                  <c:v>87.1</c:v>
                </c:pt>
                <c:pt idx="844">
                  <c:v>87.2</c:v>
                </c:pt>
                <c:pt idx="845">
                  <c:v>87.333333333333343</c:v>
                </c:pt>
                <c:pt idx="846">
                  <c:v>87.5</c:v>
                </c:pt>
                <c:pt idx="847">
                  <c:v>87.6</c:v>
                </c:pt>
                <c:pt idx="848">
                  <c:v>87.8</c:v>
                </c:pt>
                <c:pt idx="849">
                  <c:v>87.9</c:v>
                </c:pt>
                <c:pt idx="850">
                  <c:v>88.066666666666663</c:v>
                </c:pt>
                <c:pt idx="851">
                  <c:v>88.2</c:v>
                </c:pt>
                <c:pt idx="852">
                  <c:v>88.2</c:v>
                </c:pt>
                <c:pt idx="853">
                  <c:v>88.266666666666666</c:v>
                </c:pt>
                <c:pt idx="854">
                  <c:v>88.4</c:v>
                </c:pt>
                <c:pt idx="855">
                  <c:v>88.533333333333331</c:v>
                </c:pt>
                <c:pt idx="856">
                  <c:v>88.6</c:v>
                </c:pt>
                <c:pt idx="857">
                  <c:v>88.6</c:v>
                </c:pt>
                <c:pt idx="858">
                  <c:v>88.8</c:v>
                </c:pt>
                <c:pt idx="859">
                  <c:v>88.8</c:v>
                </c:pt>
                <c:pt idx="860">
                  <c:v>88.8</c:v>
                </c:pt>
                <c:pt idx="861">
                  <c:v>88.8</c:v>
                </c:pt>
                <c:pt idx="862">
                  <c:v>88.9</c:v>
                </c:pt>
                <c:pt idx="863">
                  <c:v>89</c:v>
                </c:pt>
                <c:pt idx="864">
                  <c:v>89</c:v>
                </c:pt>
                <c:pt idx="865">
                  <c:v>89</c:v>
                </c:pt>
                <c:pt idx="866">
                  <c:v>89.1</c:v>
                </c:pt>
                <c:pt idx="867">
                  <c:v>89.2</c:v>
                </c:pt>
                <c:pt idx="868">
                  <c:v>89.2</c:v>
                </c:pt>
                <c:pt idx="869">
                  <c:v>89.2</c:v>
                </c:pt>
                <c:pt idx="870">
                  <c:v>89.2</c:v>
                </c:pt>
                <c:pt idx="871">
                  <c:v>89.2</c:v>
                </c:pt>
                <c:pt idx="872">
                  <c:v>89.2</c:v>
                </c:pt>
                <c:pt idx="873">
                  <c:v>89.1</c:v>
                </c:pt>
                <c:pt idx="874">
                  <c:v>89</c:v>
                </c:pt>
                <c:pt idx="875">
                  <c:v>89</c:v>
                </c:pt>
                <c:pt idx="876">
                  <c:v>89</c:v>
                </c:pt>
                <c:pt idx="877">
                  <c:v>89</c:v>
                </c:pt>
                <c:pt idx="878">
                  <c:v>89</c:v>
                </c:pt>
                <c:pt idx="879">
                  <c:v>89</c:v>
                </c:pt>
                <c:pt idx="880">
                  <c:v>88.933333333333337</c:v>
                </c:pt>
                <c:pt idx="881">
                  <c:v>88.8</c:v>
                </c:pt>
                <c:pt idx="882">
                  <c:v>88.8</c:v>
                </c:pt>
                <c:pt idx="883">
                  <c:v>88.7</c:v>
                </c:pt>
                <c:pt idx="884">
                  <c:v>88.6</c:v>
                </c:pt>
                <c:pt idx="885">
                  <c:v>88.6</c:v>
                </c:pt>
                <c:pt idx="886">
                  <c:v>88.5</c:v>
                </c:pt>
                <c:pt idx="887">
                  <c:v>88.4</c:v>
                </c:pt>
                <c:pt idx="888">
                  <c:v>88.2</c:v>
                </c:pt>
                <c:pt idx="889">
                  <c:v>88.2</c:v>
                </c:pt>
                <c:pt idx="890">
                  <c:v>88.13333333333334</c:v>
                </c:pt>
                <c:pt idx="891">
                  <c:v>88</c:v>
                </c:pt>
                <c:pt idx="892">
                  <c:v>87.9</c:v>
                </c:pt>
                <c:pt idx="893">
                  <c:v>87.733333333333334</c:v>
                </c:pt>
                <c:pt idx="894">
                  <c:v>87.6</c:v>
                </c:pt>
                <c:pt idx="895">
                  <c:v>87.466666666666669</c:v>
                </c:pt>
                <c:pt idx="896">
                  <c:v>87.3</c:v>
                </c:pt>
                <c:pt idx="897">
                  <c:v>87.2</c:v>
                </c:pt>
                <c:pt idx="898">
                  <c:v>87.2</c:v>
                </c:pt>
                <c:pt idx="899">
                  <c:v>87.1</c:v>
                </c:pt>
                <c:pt idx="900">
                  <c:v>86.933333333333337</c:v>
                </c:pt>
                <c:pt idx="901">
                  <c:v>86.8</c:v>
                </c:pt>
                <c:pt idx="902">
                  <c:v>86.7</c:v>
                </c:pt>
                <c:pt idx="903">
                  <c:v>86.5</c:v>
                </c:pt>
                <c:pt idx="904">
                  <c:v>86.4</c:v>
                </c:pt>
                <c:pt idx="905">
                  <c:v>86.13333333333334</c:v>
                </c:pt>
                <c:pt idx="906">
                  <c:v>85.9</c:v>
                </c:pt>
                <c:pt idx="907">
                  <c:v>85.8</c:v>
                </c:pt>
                <c:pt idx="909">
                  <c:v>81</c:v>
                </c:pt>
                <c:pt idx="910">
                  <c:v>81</c:v>
                </c:pt>
                <c:pt idx="911">
                  <c:v>81</c:v>
                </c:pt>
                <c:pt idx="912">
                  <c:v>81.099999999999994</c:v>
                </c:pt>
                <c:pt idx="913">
                  <c:v>81.2</c:v>
                </c:pt>
                <c:pt idx="914">
                  <c:v>81.599999999999994</c:v>
                </c:pt>
                <c:pt idx="915">
                  <c:v>81.900000000000006</c:v>
                </c:pt>
                <c:pt idx="916">
                  <c:v>82.466666666666669</c:v>
                </c:pt>
                <c:pt idx="917">
                  <c:v>83</c:v>
                </c:pt>
                <c:pt idx="918">
                  <c:v>83.4</c:v>
                </c:pt>
                <c:pt idx="919">
                  <c:v>84.1</c:v>
                </c:pt>
                <c:pt idx="920">
                  <c:v>84.4</c:v>
                </c:pt>
                <c:pt idx="921">
                  <c:v>84.8</c:v>
                </c:pt>
                <c:pt idx="922">
                  <c:v>85.3</c:v>
                </c:pt>
                <c:pt idx="923">
                  <c:v>85.6</c:v>
                </c:pt>
                <c:pt idx="924">
                  <c:v>86.2</c:v>
                </c:pt>
                <c:pt idx="925">
                  <c:v>86.5</c:v>
                </c:pt>
                <c:pt idx="926">
                  <c:v>86.933333333333337</c:v>
                </c:pt>
                <c:pt idx="927">
                  <c:v>87.2</c:v>
                </c:pt>
                <c:pt idx="928">
                  <c:v>87.3</c:v>
                </c:pt>
                <c:pt idx="929">
                  <c:v>87.6</c:v>
                </c:pt>
                <c:pt idx="930">
                  <c:v>87.8</c:v>
                </c:pt>
                <c:pt idx="931">
                  <c:v>88.066666666666663</c:v>
                </c:pt>
                <c:pt idx="932">
                  <c:v>88.3</c:v>
                </c:pt>
                <c:pt idx="933">
                  <c:v>88.4</c:v>
                </c:pt>
                <c:pt idx="934">
                  <c:v>88.8</c:v>
                </c:pt>
                <c:pt idx="935">
                  <c:v>89</c:v>
                </c:pt>
                <c:pt idx="936">
                  <c:v>89.266666666666666</c:v>
                </c:pt>
                <c:pt idx="937">
                  <c:v>89.4</c:v>
                </c:pt>
                <c:pt idx="938">
                  <c:v>89.5</c:v>
                </c:pt>
                <c:pt idx="939">
                  <c:v>89.7</c:v>
                </c:pt>
                <c:pt idx="940">
                  <c:v>89.8</c:v>
                </c:pt>
                <c:pt idx="941">
                  <c:v>90.066666666666663</c:v>
                </c:pt>
                <c:pt idx="942">
                  <c:v>90.3</c:v>
                </c:pt>
                <c:pt idx="943">
                  <c:v>90.4</c:v>
                </c:pt>
                <c:pt idx="944">
                  <c:v>90.6</c:v>
                </c:pt>
                <c:pt idx="945">
                  <c:v>90.7</c:v>
                </c:pt>
                <c:pt idx="946">
                  <c:v>90.86666666666666</c:v>
                </c:pt>
                <c:pt idx="947">
                  <c:v>91</c:v>
                </c:pt>
                <c:pt idx="948">
                  <c:v>91.1</c:v>
                </c:pt>
                <c:pt idx="949">
                  <c:v>91.3</c:v>
                </c:pt>
                <c:pt idx="950">
                  <c:v>91.4</c:v>
                </c:pt>
                <c:pt idx="951">
                  <c:v>91.533333333333331</c:v>
                </c:pt>
                <c:pt idx="952">
                  <c:v>91.7</c:v>
                </c:pt>
                <c:pt idx="953">
                  <c:v>91.8</c:v>
                </c:pt>
                <c:pt idx="954">
                  <c:v>91.933333333333337</c:v>
                </c:pt>
                <c:pt idx="955">
                  <c:v>92</c:v>
                </c:pt>
                <c:pt idx="956">
                  <c:v>92.066666666666663</c:v>
                </c:pt>
                <c:pt idx="957">
                  <c:v>92.2</c:v>
                </c:pt>
                <c:pt idx="958">
                  <c:v>92.2</c:v>
                </c:pt>
                <c:pt idx="959">
                  <c:v>92.3</c:v>
                </c:pt>
                <c:pt idx="960">
                  <c:v>92.4</c:v>
                </c:pt>
                <c:pt idx="961">
                  <c:v>92.4</c:v>
                </c:pt>
                <c:pt idx="962">
                  <c:v>92.5</c:v>
                </c:pt>
                <c:pt idx="963">
                  <c:v>92.6</c:v>
                </c:pt>
                <c:pt idx="964">
                  <c:v>92.6</c:v>
                </c:pt>
                <c:pt idx="965">
                  <c:v>92.6</c:v>
                </c:pt>
                <c:pt idx="966">
                  <c:v>92.6</c:v>
                </c:pt>
                <c:pt idx="967">
                  <c:v>92.6</c:v>
                </c:pt>
                <c:pt idx="968">
                  <c:v>92.6</c:v>
                </c:pt>
                <c:pt idx="969">
                  <c:v>92.6</c:v>
                </c:pt>
                <c:pt idx="970">
                  <c:v>92.6</c:v>
                </c:pt>
                <c:pt idx="971">
                  <c:v>92.6</c:v>
                </c:pt>
                <c:pt idx="972">
                  <c:v>92.6</c:v>
                </c:pt>
                <c:pt idx="973">
                  <c:v>92.6</c:v>
                </c:pt>
                <c:pt idx="974">
                  <c:v>92.6</c:v>
                </c:pt>
                <c:pt idx="975">
                  <c:v>92.6</c:v>
                </c:pt>
                <c:pt idx="976">
                  <c:v>92.6</c:v>
                </c:pt>
                <c:pt idx="977">
                  <c:v>92.6</c:v>
                </c:pt>
                <c:pt idx="978">
                  <c:v>92.6</c:v>
                </c:pt>
                <c:pt idx="979">
                  <c:v>92.5</c:v>
                </c:pt>
                <c:pt idx="980">
                  <c:v>92.4</c:v>
                </c:pt>
                <c:pt idx="981">
                  <c:v>92.4</c:v>
                </c:pt>
                <c:pt idx="982">
                  <c:v>92.4</c:v>
                </c:pt>
                <c:pt idx="983">
                  <c:v>92.4</c:v>
                </c:pt>
                <c:pt idx="984">
                  <c:v>92.4</c:v>
                </c:pt>
                <c:pt idx="985">
                  <c:v>92.3</c:v>
                </c:pt>
                <c:pt idx="986">
                  <c:v>92.13333333333334</c:v>
                </c:pt>
                <c:pt idx="987">
                  <c:v>92</c:v>
                </c:pt>
                <c:pt idx="988">
                  <c:v>92</c:v>
                </c:pt>
                <c:pt idx="989">
                  <c:v>91.9</c:v>
                </c:pt>
                <c:pt idx="990">
                  <c:v>91.8</c:v>
                </c:pt>
                <c:pt idx="991">
                  <c:v>91.666666666666657</c:v>
                </c:pt>
                <c:pt idx="992">
                  <c:v>91.6</c:v>
                </c:pt>
                <c:pt idx="993">
                  <c:v>91.6</c:v>
                </c:pt>
                <c:pt idx="994">
                  <c:v>91.466666666666669</c:v>
                </c:pt>
                <c:pt idx="995">
                  <c:v>91.3</c:v>
                </c:pt>
                <c:pt idx="996">
                  <c:v>91.13333333333334</c:v>
                </c:pt>
                <c:pt idx="997">
                  <c:v>91</c:v>
                </c:pt>
                <c:pt idx="998">
                  <c:v>90.9</c:v>
                </c:pt>
                <c:pt idx="999">
                  <c:v>90.733333333333334</c:v>
                </c:pt>
                <c:pt idx="1000">
                  <c:v>90.6</c:v>
                </c:pt>
                <c:pt idx="1001">
                  <c:v>90.466666666666669</c:v>
                </c:pt>
                <c:pt idx="1002">
                  <c:v>90.3</c:v>
                </c:pt>
                <c:pt idx="1003">
                  <c:v>90.2</c:v>
                </c:pt>
                <c:pt idx="1004">
                  <c:v>90</c:v>
                </c:pt>
                <c:pt idx="1005">
                  <c:v>89.9</c:v>
                </c:pt>
                <c:pt idx="1006">
                  <c:v>89.8</c:v>
                </c:pt>
                <c:pt idx="1007">
                  <c:v>89.8</c:v>
                </c:pt>
                <c:pt idx="1008">
                  <c:v>89.7</c:v>
                </c:pt>
                <c:pt idx="1010">
                  <c:v>84.9</c:v>
                </c:pt>
                <c:pt idx="1011">
                  <c:v>84.8</c:v>
                </c:pt>
                <c:pt idx="1012">
                  <c:v>84.8</c:v>
                </c:pt>
                <c:pt idx="1013">
                  <c:v>84.9</c:v>
                </c:pt>
                <c:pt idx="1014">
                  <c:v>85.13333333333334</c:v>
                </c:pt>
                <c:pt idx="1015">
                  <c:v>85.4</c:v>
                </c:pt>
                <c:pt idx="1016">
                  <c:v>85.7</c:v>
                </c:pt>
                <c:pt idx="1017">
                  <c:v>86.2</c:v>
                </c:pt>
                <c:pt idx="1018">
                  <c:v>86.6</c:v>
                </c:pt>
                <c:pt idx="1019">
                  <c:v>87.13333333333334</c:v>
                </c:pt>
                <c:pt idx="1020">
                  <c:v>87.7</c:v>
                </c:pt>
                <c:pt idx="1021">
                  <c:v>88</c:v>
                </c:pt>
                <c:pt idx="1022">
                  <c:v>88.4</c:v>
                </c:pt>
                <c:pt idx="1023">
                  <c:v>89</c:v>
                </c:pt>
                <c:pt idx="1024">
                  <c:v>89.533333333333331</c:v>
                </c:pt>
                <c:pt idx="1025">
                  <c:v>89.8</c:v>
                </c:pt>
                <c:pt idx="1026">
                  <c:v>90.1</c:v>
                </c:pt>
                <c:pt idx="1027">
                  <c:v>90.533333333333331</c:v>
                </c:pt>
                <c:pt idx="1028">
                  <c:v>90.8</c:v>
                </c:pt>
                <c:pt idx="1029">
                  <c:v>91.066666666666663</c:v>
                </c:pt>
                <c:pt idx="1030">
                  <c:v>91.3</c:v>
                </c:pt>
                <c:pt idx="1031">
                  <c:v>91.533333333333331</c:v>
                </c:pt>
                <c:pt idx="1032">
                  <c:v>91.8</c:v>
                </c:pt>
                <c:pt idx="1033">
                  <c:v>92</c:v>
                </c:pt>
                <c:pt idx="1034">
                  <c:v>92.266666666666666</c:v>
                </c:pt>
                <c:pt idx="1035">
                  <c:v>92.4</c:v>
                </c:pt>
                <c:pt idx="1036">
                  <c:v>92.533333333333331</c:v>
                </c:pt>
                <c:pt idx="1037">
                  <c:v>92.8</c:v>
                </c:pt>
                <c:pt idx="1038">
                  <c:v>93</c:v>
                </c:pt>
                <c:pt idx="1039">
                  <c:v>93.13333333333334</c:v>
                </c:pt>
                <c:pt idx="1040">
                  <c:v>93.3</c:v>
                </c:pt>
                <c:pt idx="1041">
                  <c:v>93.466666666666669</c:v>
                </c:pt>
                <c:pt idx="1042">
                  <c:v>93.6</c:v>
                </c:pt>
                <c:pt idx="1043">
                  <c:v>93.8</c:v>
                </c:pt>
                <c:pt idx="1044">
                  <c:v>94.066666666666663</c:v>
                </c:pt>
                <c:pt idx="1045">
                  <c:v>94.2</c:v>
                </c:pt>
                <c:pt idx="1046">
                  <c:v>94.333333333333343</c:v>
                </c:pt>
                <c:pt idx="1047">
                  <c:v>94.5</c:v>
                </c:pt>
                <c:pt idx="1048">
                  <c:v>94.6</c:v>
                </c:pt>
                <c:pt idx="1049">
                  <c:v>94.6</c:v>
                </c:pt>
                <c:pt idx="1050">
                  <c:v>94.7</c:v>
                </c:pt>
                <c:pt idx="1051">
                  <c:v>94.86666666666666</c:v>
                </c:pt>
                <c:pt idx="1052">
                  <c:v>95</c:v>
                </c:pt>
                <c:pt idx="1053">
                  <c:v>95.13333333333334</c:v>
                </c:pt>
                <c:pt idx="1054">
                  <c:v>95.2</c:v>
                </c:pt>
                <c:pt idx="1055">
                  <c:v>95.2</c:v>
                </c:pt>
                <c:pt idx="1056">
                  <c:v>95.333333333333343</c:v>
                </c:pt>
                <c:pt idx="1057">
                  <c:v>95.4</c:v>
                </c:pt>
                <c:pt idx="1058">
                  <c:v>95.466666666666669</c:v>
                </c:pt>
                <c:pt idx="1059">
                  <c:v>95.6</c:v>
                </c:pt>
                <c:pt idx="1060">
                  <c:v>95.6</c:v>
                </c:pt>
                <c:pt idx="1061">
                  <c:v>95.666666666666657</c:v>
                </c:pt>
                <c:pt idx="1062">
                  <c:v>95.8</c:v>
                </c:pt>
                <c:pt idx="1063">
                  <c:v>95.8</c:v>
                </c:pt>
                <c:pt idx="1064">
                  <c:v>95.8</c:v>
                </c:pt>
                <c:pt idx="1065">
                  <c:v>95.8</c:v>
                </c:pt>
                <c:pt idx="1066">
                  <c:v>95.933333333333337</c:v>
                </c:pt>
                <c:pt idx="1067">
                  <c:v>96</c:v>
                </c:pt>
                <c:pt idx="1068">
                  <c:v>96</c:v>
                </c:pt>
                <c:pt idx="1069">
                  <c:v>96</c:v>
                </c:pt>
                <c:pt idx="1070">
                  <c:v>96</c:v>
                </c:pt>
                <c:pt idx="1071">
                  <c:v>96</c:v>
                </c:pt>
                <c:pt idx="1072">
                  <c:v>96</c:v>
                </c:pt>
                <c:pt idx="1073">
                  <c:v>96</c:v>
                </c:pt>
                <c:pt idx="1074">
                  <c:v>96</c:v>
                </c:pt>
                <c:pt idx="1075">
                  <c:v>96</c:v>
                </c:pt>
                <c:pt idx="1076">
                  <c:v>96</c:v>
                </c:pt>
                <c:pt idx="1077">
                  <c:v>96</c:v>
                </c:pt>
                <c:pt idx="1078">
                  <c:v>96</c:v>
                </c:pt>
                <c:pt idx="1079">
                  <c:v>96</c:v>
                </c:pt>
                <c:pt idx="1080">
                  <c:v>95.86666666666666</c:v>
                </c:pt>
                <c:pt idx="1081">
                  <c:v>95.8</c:v>
                </c:pt>
                <c:pt idx="1082">
                  <c:v>95.8</c:v>
                </c:pt>
                <c:pt idx="1083">
                  <c:v>95.666666666666657</c:v>
                </c:pt>
                <c:pt idx="1084">
                  <c:v>95.6</c:v>
                </c:pt>
                <c:pt idx="1085">
                  <c:v>95.6</c:v>
                </c:pt>
                <c:pt idx="1086">
                  <c:v>95.6</c:v>
                </c:pt>
                <c:pt idx="1087">
                  <c:v>95.5</c:v>
                </c:pt>
                <c:pt idx="1088">
                  <c:v>95.333333333333343</c:v>
                </c:pt>
                <c:pt idx="1089">
                  <c:v>95.2</c:v>
                </c:pt>
                <c:pt idx="1090">
                  <c:v>95.2</c:v>
                </c:pt>
                <c:pt idx="1091">
                  <c:v>95.1</c:v>
                </c:pt>
                <c:pt idx="1092">
                  <c:v>95</c:v>
                </c:pt>
                <c:pt idx="1093">
                  <c:v>95</c:v>
                </c:pt>
                <c:pt idx="1094">
                  <c:v>94.9</c:v>
                </c:pt>
                <c:pt idx="1095">
                  <c:v>94.733333333333334</c:v>
                </c:pt>
                <c:pt idx="1096">
                  <c:v>94.6</c:v>
                </c:pt>
                <c:pt idx="1097">
                  <c:v>94.466666666666669</c:v>
                </c:pt>
                <c:pt idx="1098">
                  <c:v>94.4</c:v>
                </c:pt>
                <c:pt idx="1099">
                  <c:v>94.4</c:v>
                </c:pt>
                <c:pt idx="1100">
                  <c:v>94.266666666666666</c:v>
                </c:pt>
                <c:pt idx="1101">
                  <c:v>94.1</c:v>
                </c:pt>
                <c:pt idx="1102">
                  <c:v>93.933333333333337</c:v>
                </c:pt>
                <c:pt idx="1103">
                  <c:v>93.8</c:v>
                </c:pt>
                <c:pt idx="1104">
                  <c:v>93.6</c:v>
                </c:pt>
                <c:pt idx="1105">
                  <c:v>93.4</c:v>
                </c:pt>
                <c:pt idx="1106">
                  <c:v>93.4</c:v>
                </c:pt>
                <c:pt idx="1107">
                  <c:v>93.266666666666666</c:v>
                </c:pt>
                <c:pt idx="1108">
                  <c:v>93.2</c:v>
                </c:pt>
                <c:pt idx="1109">
                  <c:v>93.2</c:v>
                </c:pt>
                <c:pt idx="1111">
                  <c:v>88.6</c:v>
                </c:pt>
                <c:pt idx="1112">
                  <c:v>88.6</c:v>
                </c:pt>
                <c:pt idx="1113">
                  <c:v>88.6</c:v>
                </c:pt>
                <c:pt idx="1114">
                  <c:v>88.6</c:v>
                </c:pt>
                <c:pt idx="1115">
                  <c:v>88.8</c:v>
                </c:pt>
                <c:pt idx="1116">
                  <c:v>89.2</c:v>
                </c:pt>
                <c:pt idx="1117">
                  <c:v>89.4</c:v>
                </c:pt>
                <c:pt idx="1118">
                  <c:v>89.8</c:v>
                </c:pt>
                <c:pt idx="1119">
                  <c:v>90.4</c:v>
                </c:pt>
                <c:pt idx="1120">
                  <c:v>90.8</c:v>
                </c:pt>
                <c:pt idx="1121">
                  <c:v>91.4</c:v>
                </c:pt>
                <c:pt idx="1122">
                  <c:v>91.8</c:v>
                </c:pt>
                <c:pt idx="1123">
                  <c:v>92.333333333333343</c:v>
                </c:pt>
                <c:pt idx="1124">
                  <c:v>92.6</c:v>
                </c:pt>
                <c:pt idx="1125">
                  <c:v>92.9</c:v>
                </c:pt>
                <c:pt idx="1126">
                  <c:v>93.5</c:v>
                </c:pt>
                <c:pt idx="1127">
                  <c:v>93.8</c:v>
                </c:pt>
                <c:pt idx="1128">
                  <c:v>94.066666666666663</c:v>
                </c:pt>
                <c:pt idx="1129">
                  <c:v>94.4</c:v>
                </c:pt>
                <c:pt idx="1130">
                  <c:v>94.6</c:v>
                </c:pt>
                <c:pt idx="1131">
                  <c:v>95</c:v>
                </c:pt>
                <c:pt idx="1132">
                  <c:v>95.1</c:v>
                </c:pt>
                <c:pt idx="1133">
                  <c:v>95.333333333333343</c:v>
                </c:pt>
                <c:pt idx="1134">
                  <c:v>95.6</c:v>
                </c:pt>
                <c:pt idx="1135">
                  <c:v>95.7</c:v>
                </c:pt>
                <c:pt idx="1136">
                  <c:v>96</c:v>
                </c:pt>
                <c:pt idx="1137">
                  <c:v>96.2</c:v>
                </c:pt>
                <c:pt idx="1138">
                  <c:v>96.333333333333343</c:v>
                </c:pt>
                <c:pt idx="1139">
                  <c:v>96.5</c:v>
                </c:pt>
                <c:pt idx="1140">
                  <c:v>96.6</c:v>
                </c:pt>
                <c:pt idx="1141">
                  <c:v>96.8</c:v>
                </c:pt>
                <c:pt idx="1142">
                  <c:v>96.9</c:v>
                </c:pt>
                <c:pt idx="1143">
                  <c:v>97.066666666666663</c:v>
                </c:pt>
                <c:pt idx="1144">
                  <c:v>97.2</c:v>
                </c:pt>
                <c:pt idx="1145">
                  <c:v>97.3</c:v>
                </c:pt>
                <c:pt idx="1146">
                  <c:v>97.5</c:v>
                </c:pt>
                <c:pt idx="1147">
                  <c:v>97.6</c:v>
                </c:pt>
                <c:pt idx="1148">
                  <c:v>97.733333333333334</c:v>
                </c:pt>
                <c:pt idx="1149">
                  <c:v>97.9</c:v>
                </c:pt>
                <c:pt idx="1150">
                  <c:v>98</c:v>
                </c:pt>
                <c:pt idx="1151">
                  <c:v>98</c:v>
                </c:pt>
                <c:pt idx="1152">
                  <c:v>98.1</c:v>
                </c:pt>
                <c:pt idx="1153">
                  <c:v>98.266666666666666</c:v>
                </c:pt>
                <c:pt idx="1154">
                  <c:v>98.4</c:v>
                </c:pt>
                <c:pt idx="1155">
                  <c:v>98.4</c:v>
                </c:pt>
                <c:pt idx="1156">
                  <c:v>98.466666666666669</c:v>
                </c:pt>
                <c:pt idx="1157">
                  <c:v>98.6</c:v>
                </c:pt>
                <c:pt idx="1158">
                  <c:v>98.6</c:v>
                </c:pt>
                <c:pt idx="1159">
                  <c:v>98.7</c:v>
                </c:pt>
                <c:pt idx="1160">
                  <c:v>98.8</c:v>
                </c:pt>
                <c:pt idx="1161">
                  <c:v>99</c:v>
                </c:pt>
                <c:pt idx="1162">
                  <c:v>99</c:v>
                </c:pt>
                <c:pt idx="1163">
                  <c:v>99</c:v>
                </c:pt>
                <c:pt idx="1164">
                  <c:v>99</c:v>
                </c:pt>
                <c:pt idx="1165">
                  <c:v>99.1</c:v>
                </c:pt>
                <c:pt idx="1166">
                  <c:v>99.2</c:v>
                </c:pt>
                <c:pt idx="1167">
                  <c:v>99.2</c:v>
                </c:pt>
                <c:pt idx="1168">
                  <c:v>99.2</c:v>
                </c:pt>
                <c:pt idx="1169">
                  <c:v>99.2</c:v>
                </c:pt>
                <c:pt idx="1170">
                  <c:v>99.2</c:v>
                </c:pt>
                <c:pt idx="1171">
                  <c:v>99.2</c:v>
                </c:pt>
                <c:pt idx="1172">
                  <c:v>99.2</c:v>
                </c:pt>
                <c:pt idx="1173">
                  <c:v>99.2</c:v>
                </c:pt>
                <c:pt idx="1174">
                  <c:v>99.2</c:v>
                </c:pt>
                <c:pt idx="1175">
                  <c:v>99.2</c:v>
                </c:pt>
                <c:pt idx="1176">
                  <c:v>99.2</c:v>
                </c:pt>
                <c:pt idx="1177">
                  <c:v>99.2</c:v>
                </c:pt>
                <c:pt idx="1178">
                  <c:v>99.2</c:v>
                </c:pt>
                <c:pt idx="1179">
                  <c:v>99.2</c:v>
                </c:pt>
                <c:pt idx="1180">
                  <c:v>99.2</c:v>
                </c:pt>
                <c:pt idx="1181">
                  <c:v>99</c:v>
                </c:pt>
                <c:pt idx="1182">
                  <c:v>99</c:v>
                </c:pt>
                <c:pt idx="1183">
                  <c:v>98.933333333333337</c:v>
                </c:pt>
                <c:pt idx="1184">
                  <c:v>98.8</c:v>
                </c:pt>
                <c:pt idx="1185">
                  <c:v>98.8</c:v>
                </c:pt>
                <c:pt idx="1186">
                  <c:v>98.8</c:v>
                </c:pt>
                <c:pt idx="1187">
                  <c:v>98.8</c:v>
                </c:pt>
                <c:pt idx="1188">
                  <c:v>98.666666666666657</c:v>
                </c:pt>
                <c:pt idx="1189">
                  <c:v>98.6</c:v>
                </c:pt>
                <c:pt idx="1190">
                  <c:v>98.6</c:v>
                </c:pt>
                <c:pt idx="1191">
                  <c:v>98.4</c:v>
                </c:pt>
                <c:pt idx="1192">
                  <c:v>98.3</c:v>
                </c:pt>
                <c:pt idx="1193">
                  <c:v>98.2</c:v>
                </c:pt>
                <c:pt idx="1194">
                  <c:v>98.2</c:v>
                </c:pt>
                <c:pt idx="1195">
                  <c:v>98.1</c:v>
                </c:pt>
                <c:pt idx="1196">
                  <c:v>97.933333333333337</c:v>
                </c:pt>
                <c:pt idx="1197">
                  <c:v>97.8</c:v>
                </c:pt>
                <c:pt idx="1198">
                  <c:v>97.8</c:v>
                </c:pt>
                <c:pt idx="1199">
                  <c:v>97.6</c:v>
                </c:pt>
                <c:pt idx="1200">
                  <c:v>97.4</c:v>
                </c:pt>
                <c:pt idx="1201">
                  <c:v>97.4</c:v>
                </c:pt>
                <c:pt idx="1202">
                  <c:v>97.3</c:v>
                </c:pt>
                <c:pt idx="1203">
                  <c:v>97.13333333333334</c:v>
                </c:pt>
                <c:pt idx="1204">
                  <c:v>97</c:v>
                </c:pt>
                <c:pt idx="1205">
                  <c:v>96.9</c:v>
                </c:pt>
                <c:pt idx="1206">
                  <c:v>96.8</c:v>
                </c:pt>
                <c:pt idx="1207">
                  <c:v>96.8</c:v>
                </c:pt>
                <c:pt idx="1208">
                  <c:v>96.666666666666657</c:v>
                </c:pt>
                <c:pt idx="1209">
                  <c:v>96.4</c:v>
                </c:pt>
                <c:pt idx="1210">
                  <c:v>96.2</c:v>
                </c:pt>
                <c:pt idx="1212">
                  <c:v>91.9</c:v>
                </c:pt>
                <c:pt idx="1213">
                  <c:v>91.8</c:v>
                </c:pt>
                <c:pt idx="1214">
                  <c:v>91.8</c:v>
                </c:pt>
                <c:pt idx="1215">
                  <c:v>92</c:v>
                </c:pt>
                <c:pt idx="1216">
                  <c:v>92.2</c:v>
                </c:pt>
                <c:pt idx="1217">
                  <c:v>92.6</c:v>
                </c:pt>
                <c:pt idx="1218">
                  <c:v>92.8</c:v>
                </c:pt>
                <c:pt idx="1219">
                  <c:v>93.2</c:v>
                </c:pt>
                <c:pt idx="1220">
                  <c:v>93.6</c:v>
                </c:pt>
                <c:pt idx="1221">
                  <c:v>94</c:v>
                </c:pt>
                <c:pt idx="1222">
                  <c:v>94.7</c:v>
                </c:pt>
                <c:pt idx="1223">
                  <c:v>95</c:v>
                </c:pt>
                <c:pt idx="1224">
                  <c:v>95.4</c:v>
                </c:pt>
                <c:pt idx="1225">
                  <c:v>95.9</c:v>
                </c:pt>
                <c:pt idx="1226">
                  <c:v>96.2</c:v>
                </c:pt>
                <c:pt idx="1227">
                  <c:v>96.6</c:v>
                </c:pt>
                <c:pt idx="1228">
                  <c:v>96.9</c:v>
                </c:pt>
                <c:pt idx="1229">
                  <c:v>97.333333333333343</c:v>
                </c:pt>
                <c:pt idx="1230">
                  <c:v>97.6</c:v>
                </c:pt>
                <c:pt idx="1231">
                  <c:v>97.8</c:v>
                </c:pt>
                <c:pt idx="1232">
                  <c:v>98.1</c:v>
                </c:pt>
                <c:pt idx="1233">
                  <c:v>98.2</c:v>
                </c:pt>
                <c:pt idx="1234">
                  <c:v>98.333333333333343</c:v>
                </c:pt>
                <c:pt idx="1235">
                  <c:v>98.6</c:v>
                </c:pt>
                <c:pt idx="1236">
                  <c:v>98.8</c:v>
                </c:pt>
                <c:pt idx="1237">
                  <c:v>99</c:v>
                </c:pt>
                <c:pt idx="1238">
                  <c:v>99.1</c:v>
                </c:pt>
                <c:pt idx="1239">
                  <c:v>99.266666666666666</c:v>
                </c:pt>
                <c:pt idx="1240">
                  <c:v>99.4</c:v>
                </c:pt>
                <c:pt idx="1241">
                  <c:v>99.5</c:v>
                </c:pt>
                <c:pt idx="1242">
                  <c:v>99.8</c:v>
                </c:pt>
                <c:pt idx="1243">
                  <c:v>100</c:v>
                </c:pt>
                <c:pt idx="1244">
                  <c:v>100.13333333333334</c:v>
                </c:pt>
                <c:pt idx="1245">
                  <c:v>100.3</c:v>
                </c:pt>
                <c:pt idx="1246">
                  <c:v>100.4</c:v>
                </c:pt>
                <c:pt idx="1247">
                  <c:v>100.6</c:v>
                </c:pt>
                <c:pt idx="1248">
                  <c:v>100.7</c:v>
                </c:pt>
                <c:pt idx="1249">
                  <c:v>100.8</c:v>
                </c:pt>
                <c:pt idx="1250">
                  <c:v>100.8</c:v>
                </c:pt>
                <c:pt idx="1251">
                  <c:v>100.9</c:v>
                </c:pt>
                <c:pt idx="1252">
                  <c:v>101.1</c:v>
                </c:pt>
                <c:pt idx="1253">
                  <c:v>101.2</c:v>
                </c:pt>
                <c:pt idx="1254">
                  <c:v>101.33333333333334</c:v>
                </c:pt>
                <c:pt idx="1255">
                  <c:v>101.4</c:v>
                </c:pt>
                <c:pt idx="1256">
                  <c:v>101.4</c:v>
                </c:pt>
                <c:pt idx="1257">
                  <c:v>101.53333333333333</c:v>
                </c:pt>
                <c:pt idx="1258">
                  <c:v>101.6</c:v>
                </c:pt>
                <c:pt idx="1259">
                  <c:v>101.66666666666666</c:v>
                </c:pt>
                <c:pt idx="1260">
                  <c:v>101.8</c:v>
                </c:pt>
                <c:pt idx="1261">
                  <c:v>101.8</c:v>
                </c:pt>
                <c:pt idx="1262">
                  <c:v>101.9</c:v>
                </c:pt>
                <c:pt idx="1263">
                  <c:v>102</c:v>
                </c:pt>
                <c:pt idx="1264">
                  <c:v>102</c:v>
                </c:pt>
                <c:pt idx="1265">
                  <c:v>102</c:v>
                </c:pt>
                <c:pt idx="1266">
                  <c:v>102</c:v>
                </c:pt>
                <c:pt idx="1267">
                  <c:v>102</c:v>
                </c:pt>
                <c:pt idx="1268">
                  <c:v>102.1</c:v>
                </c:pt>
                <c:pt idx="1269">
                  <c:v>102.2</c:v>
                </c:pt>
                <c:pt idx="1270">
                  <c:v>102.2</c:v>
                </c:pt>
                <c:pt idx="1271">
                  <c:v>102.2</c:v>
                </c:pt>
                <c:pt idx="1272">
                  <c:v>102.2</c:v>
                </c:pt>
                <c:pt idx="1273">
                  <c:v>102.2</c:v>
                </c:pt>
                <c:pt idx="1274">
                  <c:v>102.2</c:v>
                </c:pt>
                <c:pt idx="1275">
                  <c:v>102.2</c:v>
                </c:pt>
                <c:pt idx="1276">
                  <c:v>102.2</c:v>
                </c:pt>
                <c:pt idx="1277">
                  <c:v>102.2</c:v>
                </c:pt>
                <c:pt idx="1278">
                  <c:v>102.2</c:v>
                </c:pt>
                <c:pt idx="1279">
                  <c:v>102.13333333333334</c:v>
                </c:pt>
                <c:pt idx="1280">
                  <c:v>102</c:v>
                </c:pt>
                <c:pt idx="1281">
                  <c:v>102</c:v>
                </c:pt>
                <c:pt idx="1282">
                  <c:v>102</c:v>
                </c:pt>
                <c:pt idx="1283">
                  <c:v>102</c:v>
                </c:pt>
                <c:pt idx="1284">
                  <c:v>102</c:v>
                </c:pt>
                <c:pt idx="1285">
                  <c:v>102</c:v>
                </c:pt>
                <c:pt idx="1286">
                  <c:v>102</c:v>
                </c:pt>
                <c:pt idx="1287">
                  <c:v>101.8</c:v>
                </c:pt>
                <c:pt idx="1288">
                  <c:v>101.8</c:v>
                </c:pt>
                <c:pt idx="1289">
                  <c:v>101.73333333333333</c:v>
                </c:pt>
                <c:pt idx="1290">
                  <c:v>101.6</c:v>
                </c:pt>
                <c:pt idx="1291">
                  <c:v>101.6</c:v>
                </c:pt>
                <c:pt idx="1292">
                  <c:v>101.5</c:v>
                </c:pt>
                <c:pt idx="1293">
                  <c:v>101.4</c:v>
                </c:pt>
                <c:pt idx="1294">
                  <c:v>101.26666666666667</c:v>
                </c:pt>
                <c:pt idx="1295">
                  <c:v>101.2</c:v>
                </c:pt>
                <c:pt idx="1296">
                  <c:v>101.2</c:v>
                </c:pt>
                <c:pt idx="1297">
                  <c:v>101.06666666666666</c:v>
                </c:pt>
                <c:pt idx="1298">
                  <c:v>100.9</c:v>
                </c:pt>
                <c:pt idx="1299">
                  <c:v>100.8</c:v>
                </c:pt>
                <c:pt idx="1300">
                  <c:v>100.8</c:v>
                </c:pt>
                <c:pt idx="1301">
                  <c:v>100.7</c:v>
                </c:pt>
                <c:pt idx="1302">
                  <c:v>100.53333333333333</c:v>
                </c:pt>
                <c:pt idx="1303">
                  <c:v>100.4</c:v>
                </c:pt>
                <c:pt idx="1304">
                  <c:v>100.26666666666667</c:v>
                </c:pt>
                <c:pt idx="1305">
                  <c:v>100.1</c:v>
                </c:pt>
                <c:pt idx="1306">
                  <c:v>100</c:v>
                </c:pt>
                <c:pt idx="1307">
                  <c:v>99.8</c:v>
                </c:pt>
                <c:pt idx="1308">
                  <c:v>99.6</c:v>
                </c:pt>
                <c:pt idx="1309">
                  <c:v>99.4</c:v>
                </c:pt>
                <c:pt idx="1310">
                  <c:v>99.4</c:v>
                </c:pt>
                <c:pt idx="1311">
                  <c:v>99.3</c:v>
                </c:pt>
                <c:pt idx="1313">
                  <c:v>95.1</c:v>
                </c:pt>
                <c:pt idx="1314">
                  <c:v>95</c:v>
                </c:pt>
                <c:pt idx="1315">
                  <c:v>95.13333333333334</c:v>
                </c:pt>
                <c:pt idx="1316">
                  <c:v>95.3</c:v>
                </c:pt>
                <c:pt idx="1317">
                  <c:v>95.4</c:v>
                </c:pt>
                <c:pt idx="1318">
                  <c:v>95.8</c:v>
                </c:pt>
                <c:pt idx="1319">
                  <c:v>96.1</c:v>
                </c:pt>
                <c:pt idx="1320">
                  <c:v>96.6</c:v>
                </c:pt>
                <c:pt idx="1321">
                  <c:v>97</c:v>
                </c:pt>
                <c:pt idx="1322">
                  <c:v>97.3</c:v>
                </c:pt>
                <c:pt idx="1323">
                  <c:v>97.9</c:v>
                </c:pt>
                <c:pt idx="1324">
                  <c:v>98.2</c:v>
                </c:pt>
                <c:pt idx="1325">
                  <c:v>98.6</c:v>
                </c:pt>
                <c:pt idx="1326">
                  <c:v>99.1</c:v>
                </c:pt>
                <c:pt idx="1327">
                  <c:v>99.4</c:v>
                </c:pt>
                <c:pt idx="1328">
                  <c:v>99.8</c:v>
                </c:pt>
                <c:pt idx="1329">
                  <c:v>100</c:v>
                </c:pt>
                <c:pt idx="1330">
                  <c:v>100.33333333333334</c:v>
                </c:pt>
                <c:pt idx="1331">
                  <c:v>100.6</c:v>
                </c:pt>
                <c:pt idx="1332">
                  <c:v>100.8</c:v>
                </c:pt>
                <c:pt idx="1333">
                  <c:v>101.2</c:v>
                </c:pt>
                <c:pt idx="1334">
                  <c:v>101.4</c:v>
                </c:pt>
                <c:pt idx="1335">
                  <c:v>101.53333333333333</c:v>
                </c:pt>
                <c:pt idx="1336">
                  <c:v>101.7</c:v>
                </c:pt>
                <c:pt idx="1337">
                  <c:v>101.8</c:v>
                </c:pt>
                <c:pt idx="1338">
                  <c:v>102</c:v>
                </c:pt>
                <c:pt idx="1339">
                  <c:v>102.2</c:v>
                </c:pt>
                <c:pt idx="1340">
                  <c:v>102.46666666666667</c:v>
                </c:pt>
                <c:pt idx="1341">
                  <c:v>102.6</c:v>
                </c:pt>
                <c:pt idx="1342">
                  <c:v>102.7</c:v>
                </c:pt>
                <c:pt idx="1343">
                  <c:v>102.9</c:v>
                </c:pt>
                <c:pt idx="1344">
                  <c:v>103</c:v>
                </c:pt>
                <c:pt idx="1345">
                  <c:v>103.13333333333333</c:v>
                </c:pt>
                <c:pt idx="1346">
                  <c:v>103.3</c:v>
                </c:pt>
                <c:pt idx="1347">
                  <c:v>103.4</c:v>
                </c:pt>
                <c:pt idx="1348">
                  <c:v>103.6</c:v>
                </c:pt>
                <c:pt idx="1349">
                  <c:v>103.7</c:v>
                </c:pt>
                <c:pt idx="1350">
                  <c:v>103.86666666666667</c:v>
                </c:pt>
                <c:pt idx="1351">
                  <c:v>104</c:v>
                </c:pt>
                <c:pt idx="1352">
                  <c:v>104</c:v>
                </c:pt>
                <c:pt idx="1353">
                  <c:v>104.1</c:v>
                </c:pt>
                <c:pt idx="1354">
                  <c:v>104.2</c:v>
                </c:pt>
                <c:pt idx="1355">
                  <c:v>104.33333333333333</c:v>
                </c:pt>
                <c:pt idx="1356">
                  <c:v>104.4</c:v>
                </c:pt>
                <c:pt idx="1357">
                  <c:v>104.4</c:v>
                </c:pt>
                <c:pt idx="1358">
                  <c:v>104.53333333333333</c:v>
                </c:pt>
                <c:pt idx="1359">
                  <c:v>104.6</c:v>
                </c:pt>
                <c:pt idx="1360">
                  <c:v>104.66666666666667</c:v>
                </c:pt>
                <c:pt idx="1361">
                  <c:v>104.8</c:v>
                </c:pt>
                <c:pt idx="1362">
                  <c:v>104.8</c:v>
                </c:pt>
                <c:pt idx="1363">
                  <c:v>104.9</c:v>
                </c:pt>
                <c:pt idx="1364">
                  <c:v>105</c:v>
                </c:pt>
                <c:pt idx="1365">
                  <c:v>105</c:v>
                </c:pt>
                <c:pt idx="1366">
                  <c:v>105</c:v>
                </c:pt>
                <c:pt idx="1367">
                  <c:v>105</c:v>
                </c:pt>
                <c:pt idx="1368">
                  <c:v>105</c:v>
                </c:pt>
                <c:pt idx="1369">
                  <c:v>105.1</c:v>
                </c:pt>
                <c:pt idx="1370">
                  <c:v>105.2</c:v>
                </c:pt>
                <c:pt idx="1371">
                  <c:v>105.2</c:v>
                </c:pt>
                <c:pt idx="1372">
                  <c:v>105.2</c:v>
                </c:pt>
                <c:pt idx="1373">
                  <c:v>105.2</c:v>
                </c:pt>
                <c:pt idx="1374">
                  <c:v>105.2</c:v>
                </c:pt>
                <c:pt idx="1375">
                  <c:v>105.2</c:v>
                </c:pt>
                <c:pt idx="1376">
                  <c:v>105.2</c:v>
                </c:pt>
                <c:pt idx="1377">
                  <c:v>105.2</c:v>
                </c:pt>
                <c:pt idx="1378">
                  <c:v>105</c:v>
                </c:pt>
                <c:pt idx="1379">
                  <c:v>105</c:v>
                </c:pt>
                <c:pt idx="1380">
                  <c:v>105</c:v>
                </c:pt>
                <c:pt idx="1381">
                  <c:v>105</c:v>
                </c:pt>
                <c:pt idx="1382">
                  <c:v>105</c:v>
                </c:pt>
                <c:pt idx="1383">
                  <c:v>105</c:v>
                </c:pt>
                <c:pt idx="1384">
                  <c:v>105</c:v>
                </c:pt>
                <c:pt idx="1385">
                  <c:v>104.86666666666667</c:v>
                </c:pt>
                <c:pt idx="1386">
                  <c:v>104.8</c:v>
                </c:pt>
                <c:pt idx="1387">
                  <c:v>104.8</c:v>
                </c:pt>
                <c:pt idx="1388">
                  <c:v>104.6</c:v>
                </c:pt>
                <c:pt idx="1389">
                  <c:v>104.6</c:v>
                </c:pt>
                <c:pt idx="1390">
                  <c:v>104.6</c:v>
                </c:pt>
                <c:pt idx="1391">
                  <c:v>104.6</c:v>
                </c:pt>
                <c:pt idx="1392">
                  <c:v>104.5</c:v>
                </c:pt>
                <c:pt idx="1393">
                  <c:v>104.3</c:v>
                </c:pt>
                <c:pt idx="1394">
                  <c:v>104.2</c:v>
                </c:pt>
                <c:pt idx="1395">
                  <c:v>104.2</c:v>
                </c:pt>
                <c:pt idx="1396">
                  <c:v>104.1</c:v>
                </c:pt>
                <c:pt idx="1397">
                  <c:v>104</c:v>
                </c:pt>
                <c:pt idx="1398">
                  <c:v>103.86666666666667</c:v>
                </c:pt>
                <c:pt idx="1399">
                  <c:v>103.7</c:v>
                </c:pt>
                <c:pt idx="1400">
                  <c:v>103.6</c:v>
                </c:pt>
                <c:pt idx="1401">
                  <c:v>103.6</c:v>
                </c:pt>
                <c:pt idx="1402">
                  <c:v>103.5</c:v>
                </c:pt>
                <c:pt idx="1403">
                  <c:v>103.33333333333333</c:v>
                </c:pt>
                <c:pt idx="1404">
                  <c:v>103.2</c:v>
                </c:pt>
                <c:pt idx="1405">
                  <c:v>103.2</c:v>
                </c:pt>
                <c:pt idx="1406">
                  <c:v>103.1</c:v>
                </c:pt>
                <c:pt idx="1407">
                  <c:v>103</c:v>
                </c:pt>
                <c:pt idx="1408">
                  <c:v>102.6</c:v>
                </c:pt>
                <c:pt idx="1409">
                  <c:v>102.5</c:v>
                </c:pt>
                <c:pt idx="1410">
                  <c:v>102.33333333333334</c:v>
                </c:pt>
                <c:pt idx="1411">
                  <c:v>102.2</c:v>
                </c:pt>
                <c:pt idx="1412">
                  <c:v>102.1</c:v>
                </c:pt>
                <c:pt idx="1414">
                  <c:v>98.4</c:v>
                </c:pt>
                <c:pt idx="1415">
                  <c:v>98.4</c:v>
                </c:pt>
                <c:pt idx="1416">
                  <c:v>98.4</c:v>
                </c:pt>
                <c:pt idx="1417">
                  <c:v>98.5</c:v>
                </c:pt>
                <c:pt idx="1418">
                  <c:v>98.6</c:v>
                </c:pt>
                <c:pt idx="1419">
                  <c:v>98.733333333333334</c:v>
                </c:pt>
                <c:pt idx="1420">
                  <c:v>99.1</c:v>
                </c:pt>
                <c:pt idx="1421">
                  <c:v>99.6</c:v>
                </c:pt>
                <c:pt idx="1422">
                  <c:v>100</c:v>
                </c:pt>
                <c:pt idx="1423">
                  <c:v>100.3</c:v>
                </c:pt>
                <c:pt idx="1424">
                  <c:v>100.8</c:v>
                </c:pt>
                <c:pt idx="1425">
                  <c:v>101.2</c:v>
                </c:pt>
                <c:pt idx="1426">
                  <c:v>101.6</c:v>
                </c:pt>
                <c:pt idx="1427">
                  <c:v>102</c:v>
                </c:pt>
                <c:pt idx="1428">
                  <c:v>102.2</c:v>
                </c:pt>
                <c:pt idx="1429">
                  <c:v>102.46666666666667</c:v>
                </c:pt>
                <c:pt idx="1430">
                  <c:v>102.9</c:v>
                </c:pt>
                <c:pt idx="1431">
                  <c:v>103.33333333333333</c:v>
                </c:pt>
                <c:pt idx="1432">
                  <c:v>103.6</c:v>
                </c:pt>
                <c:pt idx="1433">
                  <c:v>103.7</c:v>
                </c:pt>
                <c:pt idx="1434">
                  <c:v>103.93333333333332</c:v>
                </c:pt>
                <c:pt idx="1435">
                  <c:v>104.2</c:v>
                </c:pt>
                <c:pt idx="1436">
                  <c:v>104.3</c:v>
                </c:pt>
                <c:pt idx="1437">
                  <c:v>104.46666666666667</c:v>
                </c:pt>
                <c:pt idx="1438">
                  <c:v>104.6</c:v>
                </c:pt>
                <c:pt idx="1439">
                  <c:v>104.86666666666667</c:v>
                </c:pt>
                <c:pt idx="1440">
                  <c:v>105.1</c:v>
                </c:pt>
                <c:pt idx="1441">
                  <c:v>105.2</c:v>
                </c:pt>
                <c:pt idx="1442">
                  <c:v>105.33333333333333</c:v>
                </c:pt>
                <c:pt idx="1443">
                  <c:v>105.5</c:v>
                </c:pt>
                <c:pt idx="1444">
                  <c:v>105.66666666666667</c:v>
                </c:pt>
                <c:pt idx="1445">
                  <c:v>105.8</c:v>
                </c:pt>
                <c:pt idx="1446">
                  <c:v>105.9</c:v>
                </c:pt>
                <c:pt idx="1447">
                  <c:v>106.06666666666668</c:v>
                </c:pt>
                <c:pt idx="1448">
                  <c:v>106.2</c:v>
                </c:pt>
                <c:pt idx="1449">
                  <c:v>106.33333333333333</c:v>
                </c:pt>
                <c:pt idx="1450">
                  <c:v>106.4</c:v>
                </c:pt>
                <c:pt idx="1451">
                  <c:v>106.4</c:v>
                </c:pt>
                <c:pt idx="1452">
                  <c:v>106.53333333333333</c:v>
                </c:pt>
                <c:pt idx="1453">
                  <c:v>106.7</c:v>
                </c:pt>
                <c:pt idx="1454">
                  <c:v>106.8</c:v>
                </c:pt>
                <c:pt idx="1455">
                  <c:v>106.8</c:v>
                </c:pt>
                <c:pt idx="1456">
                  <c:v>106.9</c:v>
                </c:pt>
                <c:pt idx="1457">
                  <c:v>107</c:v>
                </c:pt>
                <c:pt idx="1458">
                  <c:v>107</c:v>
                </c:pt>
                <c:pt idx="1459">
                  <c:v>107.1</c:v>
                </c:pt>
                <c:pt idx="1460">
                  <c:v>107.26666666666668</c:v>
                </c:pt>
                <c:pt idx="1461">
                  <c:v>107.4</c:v>
                </c:pt>
                <c:pt idx="1462">
                  <c:v>107.4</c:v>
                </c:pt>
                <c:pt idx="1463">
                  <c:v>107.4</c:v>
                </c:pt>
                <c:pt idx="1464">
                  <c:v>107.4</c:v>
                </c:pt>
                <c:pt idx="1465">
                  <c:v>107.4</c:v>
                </c:pt>
                <c:pt idx="1466">
                  <c:v>107.5</c:v>
                </c:pt>
                <c:pt idx="1467">
                  <c:v>107.6</c:v>
                </c:pt>
                <c:pt idx="1468">
                  <c:v>107.6</c:v>
                </c:pt>
                <c:pt idx="1469">
                  <c:v>107.6</c:v>
                </c:pt>
                <c:pt idx="1470">
                  <c:v>107.6</c:v>
                </c:pt>
                <c:pt idx="1471">
                  <c:v>107.6</c:v>
                </c:pt>
                <c:pt idx="1472">
                  <c:v>107.6</c:v>
                </c:pt>
                <c:pt idx="1473">
                  <c:v>107.6</c:v>
                </c:pt>
                <c:pt idx="1474">
                  <c:v>107.6</c:v>
                </c:pt>
                <c:pt idx="1475">
                  <c:v>107.6</c:v>
                </c:pt>
                <c:pt idx="1476">
                  <c:v>107.6</c:v>
                </c:pt>
                <c:pt idx="1477">
                  <c:v>107.6</c:v>
                </c:pt>
                <c:pt idx="1478">
                  <c:v>107.6</c:v>
                </c:pt>
                <c:pt idx="1479">
                  <c:v>107.6</c:v>
                </c:pt>
                <c:pt idx="1480">
                  <c:v>107.6</c:v>
                </c:pt>
                <c:pt idx="1481">
                  <c:v>107.6</c:v>
                </c:pt>
                <c:pt idx="1482">
                  <c:v>107.6</c:v>
                </c:pt>
                <c:pt idx="1483">
                  <c:v>107.6</c:v>
                </c:pt>
                <c:pt idx="1484">
                  <c:v>107.6</c:v>
                </c:pt>
                <c:pt idx="1485">
                  <c:v>107.46666666666667</c:v>
                </c:pt>
                <c:pt idx="1486">
                  <c:v>107.4</c:v>
                </c:pt>
                <c:pt idx="1487">
                  <c:v>107.4</c:v>
                </c:pt>
                <c:pt idx="1488">
                  <c:v>107.4</c:v>
                </c:pt>
                <c:pt idx="1489">
                  <c:v>107.3</c:v>
                </c:pt>
                <c:pt idx="1490">
                  <c:v>107.2</c:v>
                </c:pt>
                <c:pt idx="1491">
                  <c:v>107.2</c:v>
                </c:pt>
                <c:pt idx="1492">
                  <c:v>107.1</c:v>
                </c:pt>
                <c:pt idx="1493">
                  <c:v>107</c:v>
                </c:pt>
                <c:pt idx="1494">
                  <c:v>107</c:v>
                </c:pt>
                <c:pt idx="1495">
                  <c:v>106.9</c:v>
                </c:pt>
                <c:pt idx="1496">
                  <c:v>106.8</c:v>
                </c:pt>
                <c:pt idx="1497">
                  <c:v>106.8</c:v>
                </c:pt>
                <c:pt idx="1498">
                  <c:v>106.66666666666667</c:v>
                </c:pt>
                <c:pt idx="1499">
                  <c:v>106.5</c:v>
                </c:pt>
                <c:pt idx="1500">
                  <c:v>106.4</c:v>
                </c:pt>
                <c:pt idx="1501">
                  <c:v>106.4</c:v>
                </c:pt>
                <c:pt idx="1502">
                  <c:v>106.3</c:v>
                </c:pt>
                <c:pt idx="1503">
                  <c:v>106.13333333333333</c:v>
                </c:pt>
                <c:pt idx="1504">
                  <c:v>106</c:v>
                </c:pt>
                <c:pt idx="1505">
                  <c:v>105.9</c:v>
                </c:pt>
                <c:pt idx="1506">
                  <c:v>105.8</c:v>
                </c:pt>
                <c:pt idx="1507">
                  <c:v>105.8</c:v>
                </c:pt>
                <c:pt idx="1508">
                  <c:v>105.66666666666667</c:v>
                </c:pt>
                <c:pt idx="1509">
                  <c:v>105.5</c:v>
                </c:pt>
                <c:pt idx="1510">
                  <c:v>105.4</c:v>
                </c:pt>
                <c:pt idx="1511">
                  <c:v>105.26666666666668</c:v>
                </c:pt>
                <c:pt idx="1512">
                  <c:v>105.1</c:v>
                </c:pt>
                <c:pt idx="1513">
                  <c:v>105</c:v>
                </c:pt>
              </c:numCache>
            </c:numRef>
          </c:yVal>
          <c:smooth val="0"/>
        </c:ser>
        <c:ser>
          <c:idx val="4"/>
          <c:order val="3"/>
          <c:tx>
            <c:v>p-Progress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Wertereihen!$EO$1:$EO$3000</c:f>
              <c:numCache>
                <c:formatCode>General</c:formatCode>
                <c:ptCount val="3000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  <c:pt idx="73">
                  <c:v>730</c:v>
                </c:pt>
                <c:pt idx="74">
                  <c:v>740</c:v>
                </c:pt>
                <c:pt idx="75">
                  <c:v>750</c:v>
                </c:pt>
                <c:pt idx="76">
                  <c:v>760</c:v>
                </c:pt>
                <c:pt idx="77">
                  <c:v>770</c:v>
                </c:pt>
                <c:pt idx="78">
                  <c:v>780</c:v>
                </c:pt>
                <c:pt idx="79">
                  <c:v>790</c:v>
                </c:pt>
                <c:pt idx="80">
                  <c:v>800</c:v>
                </c:pt>
                <c:pt idx="81">
                  <c:v>810</c:v>
                </c:pt>
                <c:pt idx="82">
                  <c:v>820</c:v>
                </c:pt>
                <c:pt idx="83">
                  <c:v>830</c:v>
                </c:pt>
                <c:pt idx="84">
                  <c:v>840</c:v>
                </c:pt>
                <c:pt idx="85">
                  <c:v>850</c:v>
                </c:pt>
                <c:pt idx="86">
                  <c:v>860</c:v>
                </c:pt>
                <c:pt idx="87">
                  <c:v>870</c:v>
                </c:pt>
                <c:pt idx="88">
                  <c:v>880</c:v>
                </c:pt>
                <c:pt idx="89">
                  <c:v>890</c:v>
                </c:pt>
                <c:pt idx="90">
                  <c:v>900</c:v>
                </c:pt>
                <c:pt idx="91">
                  <c:v>910</c:v>
                </c:pt>
                <c:pt idx="92">
                  <c:v>920</c:v>
                </c:pt>
                <c:pt idx="93">
                  <c:v>930</c:v>
                </c:pt>
                <c:pt idx="94">
                  <c:v>940</c:v>
                </c:pt>
                <c:pt idx="95">
                  <c:v>950</c:v>
                </c:pt>
                <c:pt idx="96">
                  <c:v>960</c:v>
                </c:pt>
                <c:pt idx="97">
                  <c:v>970</c:v>
                </c:pt>
                <c:pt idx="98">
                  <c:v>980</c:v>
                </c:pt>
                <c:pt idx="99">
                  <c:v>990</c:v>
                </c:pt>
                <c:pt idx="100">
                  <c:v>1000</c:v>
                </c:pt>
                <c:pt idx="101">
                  <c:v>1009.9009900990098</c:v>
                </c:pt>
                <c:pt idx="102">
                  <c:v>1019.8019801980197</c:v>
                </c:pt>
                <c:pt idx="103">
                  <c:v>1029.7029702970297</c:v>
                </c:pt>
                <c:pt idx="104">
                  <c:v>1039.6039603960396</c:v>
                </c:pt>
                <c:pt idx="105">
                  <c:v>1049.5049504950496</c:v>
                </c:pt>
                <c:pt idx="106">
                  <c:v>1059.4059405940595</c:v>
                </c:pt>
                <c:pt idx="107">
                  <c:v>1069.3069306930695</c:v>
                </c:pt>
                <c:pt idx="108">
                  <c:v>1079.2079207920794</c:v>
                </c:pt>
                <c:pt idx="109">
                  <c:v>1089.1089108910894</c:v>
                </c:pt>
                <c:pt idx="110">
                  <c:v>1099.0099009900994</c:v>
                </c:pt>
                <c:pt idx="111">
                  <c:v>1108.9108910891093</c:v>
                </c:pt>
                <c:pt idx="112">
                  <c:v>1118.8118811881193</c:v>
                </c:pt>
                <c:pt idx="113">
                  <c:v>1128.7128712871292</c:v>
                </c:pt>
                <c:pt idx="114">
                  <c:v>1138.6138613861392</c:v>
                </c:pt>
                <c:pt idx="115">
                  <c:v>1148.5148514851492</c:v>
                </c:pt>
                <c:pt idx="116">
                  <c:v>1158.4158415841591</c:v>
                </c:pt>
                <c:pt idx="117">
                  <c:v>1168.3168316831691</c:v>
                </c:pt>
                <c:pt idx="118">
                  <c:v>1178.217821782179</c:v>
                </c:pt>
                <c:pt idx="119">
                  <c:v>1188.118811881189</c:v>
                </c:pt>
                <c:pt idx="120">
                  <c:v>1198.019801980199</c:v>
                </c:pt>
                <c:pt idx="121">
                  <c:v>1207.9207920792089</c:v>
                </c:pt>
                <c:pt idx="122">
                  <c:v>1217.8217821782189</c:v>
                </c:pt>
                <c:pt idx="123">
                  <c:v>1227.7227722772288</c:v>
                </c:pt>
                <c:pt idx="124">
                  <c:v>1237.6237623762388</c:v>
                </c:pt>
                <c:pt idx="125">
                  <c:v>1247.5247524752488</c:v>
                </c:pt>
                <c:pt idx="126">
                  <c:v>1257.4257425742587</c:v>
                </c:pt>
                <c:pt idx="127">
                  <c:v>1267.3267326732687</c:v>
                </c:pt>
                <c:pt idx="128">
                  <c:v>1277.2277227722786</c:v>
                </c:pt>
                <c:pt idx="129">
                  <c:v>1287.1287128712886</c:v>
                </c:pt>
                <c:pt idx="130">
                  <c:v>1297.0297029702986</c:v>
                </c:pt>
                <c:pt idx="131">
                  <c:v>1306.9306930693085</c:v>
                </c:pt>
                <c:pt idx="132">
                  <c:v>1316.8316831683185</c:v>
                </c:pt>
                <c:pt idx="133">
                  <c:v>1326.7326732673284</c:v>
                </c:pt>
                <c:pt idx="134">
                  <c:v>1336.6336633663384</c:v>
                </c:pt>
                <c:pt idx="135">
                  <c:v>1346.5346534653484</c:v>
                </c:pt>
                <c:pt idx="136">
                  <c:v>1356.4356435643583</c:v>
                </c:pt>
                <c:pt idx="137">
                  <c:v>1366.3366336633683</c:v>
                </c:pt>
                <c:pt idx="138">
                  <c:v>1376.2376237623782</c:v>
                </c:pt>
                <c:pt idx="139">
                  <c:v>1386.1386138613882</c:v>
                </c:pt>
                <c:pt idx="140">
                  <c:v>1396.0396039603982</c:v>
                </c:pt>
                <c:pt idx="141">
                  <c:v>1405.9405940594081</c:v>
                </c:pt>
                <c:pt idx="142">
                  <c:v>1415.8415841584181</c:v>
                </c:pt>
                <c:pt idx="143">
                  <c:v>1425.742574257428</c:v>
                </c:pt>
                <c:pt idx="144">
                  <c:v>1435.643564356438</c:v>
                </c:pt>
                <c:pt idx="145">
                  <c:v>1445.544554455448</c:v>
                </c:pt>
                <c:pt idx="146">
                  <c:v>1455.4455445544579</c:v>
                </c:pt>
                <c:pt idx="147">
                  <c:v>1465.3465346534679</c:v>
                </c:pt>
                <c:pt idx="148">
                  <c:v>1475.2475247524778</c:v>
                </c:pt>
                <c:pt idx="149">
                  <c:v>1485.1485148514878</c:v>
                </c:pt>
                <c:pt idx="150">
                  <c:v>1495.0495049504977</c:v>
                </c:pt>
                <c:pt idx="151">
                  <c:v>1504.9504950495077</c:v>
                </c:pt>
                <c:pt idx="152">
                  <c:v>1514.8514851485177</c:v>
                </c:pt>
                <c:pt idx="153">
                  <c:v>1524.7524752475276</c:v>
                </c:pt>
                <c:pt idx="154">
                  <c:v>1534.6534653465376</c:v>
                </c:pt>
                <c:pt idx="155">
                  <c:v>1544.5544554455475</c:v>
                </c:pt>
                <c:pt idx="156">
                  <c:v>1554.4554455445575</c:v>
                </c:pt>
                <c:pt idx="157">
                  <c:v>1564.3564356435675</c:v>
                </c:pt>
                <c:pt idx="158">
                  <c:v>1574.2574257425774</c:v>
                </c:pt>
                <c:pt idx="159">
                  <c:v>1584.1584158415874</c:v>
                </c:pt>
                <c:pt idx="160">
                  <c:v>1594.0594059405973</c:v>
                </c:pt>
                <c:pt idx="161">
                  <c:v>1603.9603960396073</c:v>
                </c:pt>
                <c:pt idx="162">
                  <c:v>1613.8613861386173</c:v>
                </c:pt>
                <c:pt idx="163">
                  <c:v>1623.7623762376272</c:v>
                </c:pt>
                <c:pt idx="164">
                  <c:v>1633.6633663366372</c:v>
                </c:pt>
                <c:pt idx="165">
                  <c:v>1643.5643564356471</c:v>
                </c:pt>
                <c:pt idx="166">
                  <c:v>1653.4653465346571</c:v>
                </c:pt>
                <c:pt idx="167">
                  <c:v>1663.3663366336671</c:v>
                </c:pt>
                <c:pt idx="168">
                  <c:v>1673.267326732677</c:v>
                </c:pt>
                <c:pt idx="169">
                  <c:v>1683.168316831687</c:v>
                </c:pt>
                <c:pt idx="170">
                  <c:v>1693.0693069306969</c:v>
                </c:pt>
                <c:pt idx="171">
                  <c:v>1702.9702970297069</c:v>
                </c:pt>
                <c:pt idx="172">
                  <c:v>1712.8712871287169</c:v>
                </c:pt>
                <c:pt idx="173">
                  <c:v>1722.7722772277268</c:v>
                </c:pt>
                <c:pt idx="174">
                  <c:v>1732.6732673267368</c:v>
                </c:pt>
                <c:pt idx="175">
                  <c:v>1742.5742574257467</c:v>
                </c:pt>
                <c:pt idx="176">
                  <c:v>1752.4752475247567</c:v>
                </c:pt>
                <c:pt idx="177">
                  <c:v>1762.3762376237667</c:v>
                </c:pt>
                <c:pt idx="178">
                  <c:v>1772.2772277227766</c:v>
                </c:pt>
                <c:pt idx="179">
                  <c:v>1782.1782178217866</c:v>
                </c:pt>
                <c:pt idx="180">
                  <c:v>1792.0792079207965</c:v>
                </c:pt>
                <c:pt idx="181">
                  <c:v>1801.9801980198065</c:v>
                </c:pt>
                <c:pt idx="182">
                  <c:v>1811.8811881188165</c:v>
                </c:pt>
                <c:pt idx="183">
                  <c:v>1821.7821782178264</c:v>
                </c:pt>
                <c:pt idx="184">
                  <c:v>1831.6831683168364</c:v>
                </c:pt>
                <c:pt idx="185">
                  <c:v>1841.5841584158463</c:v>
                </c:pt>
                <c:pt idx="186">
                  <c:v>1851.4851485148563</c:v>
                </c:pt>
                <c:pt idx="187">
                  <c:v>1861.3861386138663</c:v>
                </c:pt>
                <c:pt idx="188">
                  <c:v>1871.2871287128762</c:v>
                </c:pt>
                <c:pt idx="189">
                  <c:v>1881.1881188118862</c:v>
                </c:pt>
                <c:pt idx="190">
                  <c:v>1891.0891089108961</c:v>
                </c:pt>
                <c:pt idx="191">
                  <c:v>1900.9900990099061</c:v>
                </c:pt>
                <c:pt idx="192">
                  <c:v>1910.891089108916</c:v>
                </c:pt>
                <c:pt idx="193">
                  <c:v>1920.792079207926</c:v>
                </c:pt>
                <c:pt idx="194">
                  <c:v>1930.693069306936</c:v>
                </c:pt>
                <c:pt idx="195">
                  <c:v>1940.5940594059459</c:v>
                </c:pt>
                <c:pt idx="196">
                  <c:v>1950.4950495049559</c:v>
                </c:pt>
                <c:pt idx="197">
                  <c:v>1960.3960396039658</c:v>
                </c:pt>
                <c:pt idx="198">
                  <c:v>1970.2970297029758</c:v>
                </c:pt>
                <c:pt idx="199">
                  <c:v>1980.1980198019858</c:v>
                </c:pt>
                <c:pt idx="200">
                  <c:v>1990.0990099009957</c:v>
                </c:pt>
                <c:pt idx="201">
                  <c:v>2000.0000000000057</c:v>
                </c:pt>
                <c:pt idx="202">
                  <c:v>2009.9009900990156</c:v>
                </c:pt>
                <c:pt idx="203">
                  <c:v>2019.8019801980256</c:v>
                </c:pt>
                <c:pt idx="204">
                  <c:v>2029.7029702970356</c:v>
                </c:pt>
                <c:pt idx="205">
                  <c:v>2039.6039603960455</c:v>
                </c:pt>
                <c:pt idx="206">
                  <c:v>2049.5049504950553</c:v>
                </c:pt>
                <c:pt idx="207">
                  <c:v>2059.4059405940652</c:v>
                </c:pt>
                <c:pt idx="208">
                  <c:v>2069.3069306930752</c:v>
                </c:pt>
                <c:pt idx="209">
                  <c:v>2079.2079207920851</c:v>
                </c:pt>
                <c:pt idx="210">
                  <c:v>2089.1089108910951</c:v>
                </c:pt>
                <c:pt idx="211">
                  <c:v>2099.0099009901051</c:v>
                </c:pt>
                <c:pt idx="212">
                  <c:v>2108.910891089115</c:v>
                </c:pt>
                <c:pt idx="213">
                  <c:v>2118.811881188125</c:v>
                </c:pt>
                <c:pt idx="214">
                  <c:v>2128.7128712871349</c:v>
                </c:pt>
                <c:pt idx="215">
                  <c:v>2138.6138613861449</c:v>
                </c:pt>
                <c:pt idx="216">
                  <c:v>2148.5148514851548</c:v>
                </c:pt>
                <c:pt idx="217">
                  <c:v>2158.4158415841648</c:v>
                </c:pt>
                <c:pt idx="218">
                  <c:v>2168.3168316831748</c:v>
                </c:pt>
                <c:pt idx="219">
                  <c:v>2178.2178217821847</c:v>
                </c:pt>
                <c:pt idx="220">
                  <c:v>2188.1188118811947</c:v>
                </c:pt>
                <c:pt idx="221">
                  <c:v>2198.0198019802046</c:v>
                </c:pt>
                <c:pt idx="222">
                  <c:v>2207.9207920792146</c:v>
                </c:pt>
                <c:pt idx="223">
                  <c:v>2217.8217821782246</c:v>
                </c:pt>
                <c:pt idx="224">
                  <c:v>2227.7227722772345</c:v>
                </c:pt>
                <c:pt idx="225">
                  <c:v>2237.6237623762445</c:v>
                </c:pt>
                <c:pt idx="226">
                  <c:v>2247.5247524752544</c:v>
                </c:pt>
                <c:pt idx="227">
                  <c:v>2257.4257425742644</c:v>
                </c:pt>
                <c:pt idx="228">
                  <c:v>2267.3267326732744</c:v>
                </c:pt>
                <c:pt idx="229">
                  <c:v>2277.2277227722843</c:v>
                </c:pt>
                <c:pt idx="230">
                  <c:v>2287.1287128712943</c:v>
                </c:pt>
                <c:pt idx="231">
                  <c:v>2297.0297029703042</c:v>
                </c:pt>
                <c:pt idx="232">
                  <c:v>2306.9306930693142</c:v>
                </c:pt>
                <c:pt idx="233">
                  <c:v>2316.8316831683242</c:v>
                </c:pt>
                <c:pt idx="234">
                  <c:v>2326.7326732673341</c:v>
                </c:pt>
                <c:pt idx="235">
                  <c:v>2336.6336633663441</c:v>
                </c:pt>
                <c:pt idx="236">
                  <c:v>2346.534653465354</c:v>
                </c:pt>
                <c:pt idx="237">
                  <c:v>2356.435643564364</c:v>
                </c:pt>
                <c:pt idx="238">
                  <c:v>2366.336633663374</c:v>
                </c:pt>
                <c:pt idx="239">
                  <c:v>2376.2376237623839</c:v>
                </c:pt>
                <c:pt idx="240">
                  <c:v>2386.1386138613939</c:v>
                </c:pt>
                <c:pt idx="241">
                  <c:v>2396.0396039604038</c:v>
                </c:pt>
                <c:pt idx="242">
                  <c:v>2405.9405940594138</c:v>
                </c:pt>
                <c:pt idx="243">
                  <c:v>2415.8415841584238</c:v>
                </c:pt>
                <c:pt idx="244">
                  <c:v>2425.7425742574337</c:v>
                </c:pt>
                <c:pt idx="245">
                  <c:v>2435.6435643564437</c:v>
                </c:pt>
                <c:pt idx="246">
                  <c:v>2445.5445544554536</c:v>
                </c:pt>
                <c:pt idx="247">
                  <c:v>2455.4455445544636</c:v>
                </c:pt>
                <c:pt idx="248">
                  <c:v>2465.3465346534736</c:v>
                </c:pt>
                <c:pt idx="249">
                  <c:v>2475.2475247524835</c:v>
                </c:pt>
                <c:pt idx="250">
                  <c:v>2485.1485148514935</c:v>
                </c:pt>
                <c:pt idx="251">
                  <c:v>2495.0495049505034</c:v>
                </c:pt>
                <c:pt idx="252">
                  <c:v>2504.9504950495134</c:v>
                </c:pt>
                <c:pt idx="253">
                  <c:v>2514.8514851485234</c:v>
                </c:pt>
                <c:pt idx="254">
                  <c:v>2524.7524752475333</c:v>
                </c:pt>
                <c:pt idx="255">
                  <c:v>2534.6534653465433</c:v>
                </c:pt>
                <c:pt idx="256">
                  <c:v>2544.5544554455532</c:v>
                </c:pt>
                <c:pt idx="257">
                  <c:v>2554.4554455445632</c:v>
                </c:pt>
                <c:pt idx="258">
                  <c:v>2564.3564356435731</c:v>
                </c:pt>
                <c:pt idx="259">
                  <c:v>2574.2574257425831</c:v>
                </c:pt>
                <c:pt idx="260">
                  <c:v>2584.1584158415931</c:v>
                </c:pt>
                <c:pt idx="261">
                  <c:v>2594.059405940603</c:v>
                </c:pt>
                <c:pt idx="262">
                  <c:v>2603.960396039613</c:v>
                </c:pt>
                <c:pt idx="263">
                  <c:v>2613.8613861386229</c:v>
                </c:pt>
                <c:pt idx="264">
                  <c:v>2623.7623762376329</c:v>
                </c:pt>
                <c:pt idx="265">
                  <c:v>2633.6633663366429</c:v>
                </c:pt>
                <c:pt idx="266">
                  <c:v>2643.5643564356528</c:v>
                </c:pt>
                <c:pt idx="267">
                  <c:v>2653.4653465346628</c:v>
                </c:pt>
                <c:pt idx="268">
                  <c:v>2663.3663366336727</c:v>
                </c:pt>
                <c:pt idx="269">
                  <c:v>2673.2673267326827</c:v>
                </c:pt>
                <c:pt idx="270">
                  <c:v>2683.1683168316927</c:v>
                </c:pt>
                <c:pt idx="271">
                  <c:v>2693.0693069307026</c:v>
                </c:pt>
                <c:pt idx="272">
                  <c:v>2702.9702970297126</c:v>
                </c:pt>
                <c:pt idx="273">
                  <c:v>2712.8712871287225</c:v>
                </c:pt>
                <c:pt idx="274">
                  <c:v>2722.7722772277325</c:v>
                </c:pt>
                <c:pt idx="275">
                  <c:v>2732.6732673267425</c:v>
                </c:pt>
                <c:pt idx="276">
                  <c:v>2742.5742574257524</c:v>
                </c:pt>
                <c:pt idx="277">
                  <c:v>2752.4752475247624</c:v>
                </c:pt>
                <c:pt idx="278">
                  <c:v>2762.3762376237723</c:v>
                </c:pt>
                <c:pt idx="279">
                  <c:v>2772.2772277227823</c:v>
                </c:pt>
                <c:pt idx="280">
                  <c:v>2782.1782178217923</c:v>
                </c:pt>
                <c:pt idx="281">
                  <c:v>2792.0792079208022</c:v>
                </c:pt>
                <c:pt idx="282">
                  <c:v>2801.9801980198122</c:v>
                </c:pt>
                <c:pt idx="283">
                  <c:v>2811.8811881188221</c:v>
                </c:pt>
                <c:pt idx="284">
                  <c:v>2821.7821782178321</c:v>
                </c:pt>
                <c:pt idx="285">
                  <c:v>2831.6831683168421</c:v>
                </c:pt>
                <c:pt idx="286">
                  <c:v>2841.584158415852</c:v>
                </c:pt>
                <c:pt idx="287">
                  <c:v>2851.485148514862</c:v>
                </c:pt>
                <c:pt idx="288">
                  <c:v>2861.3861386138719</c:v>
                </c:pt>
                <c:pt idx="289">
                  <c:v>2871.2871287128819</c:v>
                </c:pt>
                <c:pt idx="290">
                  <c:v>2881.1881188118919</c:v>
                </c:pt>
                <c:pt idx="291">
                  <c:v>2891.0891089109018</c:v>
                </c:pt>
                <c:pt idx="292">
                  <c:v>2900.9900990099118</c:v>
                </c:pt>
                <c:pt idx="293">
                  <c:v>2910.8910891089217</c:v>
                </c:pt>
                <c:pt idx="294">
                  <c:v>2920.7920792079317</c:v>
                </c:pt>
                <c:pt idx="295">
                  <c:v>2930.6930693069417</c:v>
                </c:pt>
                <c:pt idx="296">
                  <c:v>2940.5940594059516</c:v>
                </c:pt>
                <c:pt idx="297">
                  <c:v>2950.4950495049616</c:v>
                </c:pt>
                <c:pt idx="298">
                  <c:v>2960.3960396039715</c:v>
                </c:pt>
                <c:pt idx="299">
                  <c:v>2970.2970297029815</c:v>
                </c:pt>
                <c:pt idx="300">
                  <c:v>2980.1980198019914</c:v>
                </c:pt>
                <c:pt idx="301">
                  <c:v>2990.0990099010014</c:v>
                </c:pt>
                <c:pt idx="302">
                  <c:v>3000.0000000000114</c:v>
                </c:pt>
                <c:pt idx="303">
                  <c:v>3009.9009900990213</c:v>
                </c:pt>
                <c:pt idx="304">
                  <c:v>3019.8019801980313</c:v>
                </c:pt>
                <c:pt idx="305">
                  <c:v>3029.7029702970412</c:v>
                </c:pt>
                <c:pt idx="306">
                  <c:v>3039.6039603960512</c:v>
                </c:pt>
                <c:pt idx="307">
                  <c:v>3049.5049504950612</c:v>
                </c:pt>
                <c:pt idx="308">
                  <c:v>3059.4059405940711</c:v>
                </c:pt>
                <c:pt idx="309">
                  <c:v>3069.3069306930811</c:v>
                </c:pt>
                <c:pt idx="310">
                  <c:v>3079.207920792091</c:v>
                </c:pt>
                <c:pt idx="311">
                  <c:v>3089.108910891101</c:v>
                </c:pt>
                <c:pt idx="312">
                  <c:v>3099.009900990111</c:v>
                </c:pt>
                <c:pt idx="313">
                  <c:v>3108.9108910891209</c:v>
                </c:pt>
                <c:pt idx="314">
                  <c:v>3118.8118811881309</c:v>
                </c:pt>
                <c:pt idx="315">
                  <c:v>3128.7128712871408</c:v>
                </c:pt>
                <c:pt idx="316">
                  <c:v>3138.6138613861508</c:v>
                </c:pt>
                <c:pt idx="317">
                  <c:v>3148.5148514851608</c:v>
                </c:pt>
                <c:pt idx="318">
                  <c:v>3158.4158415841707</c:v>
                </c:pt>
                <c:pt idx="319">
                  <c:v>3168.3168316831807</c:v>
                </c:pt>
                <c:pt idx="320">
                  <c:v>3178.2178217821906</c:v>
                </c:pt>
                <c:pt idx="321">
                  <c:v>3188.1188118812006</c:v>
                </c:pt>
                <c:pt idx="322">
                  <c:v>3198.0198019802106</c:v>
                </c:pt>
                <c:pt idx="323">
                  <c:v>3207.9207920792205</c:v>
                </c:pt>
                <c:pt idx="324">
                  <c:v>3217.8217821782305</c:v>
                </c:pt>
                <c:pt idx="325">
                  <c:v>3227.7227722772404</c:v>
                </c:pt>
                <c:pt idx="326">
                  <c:v>3237.6237623762504</c:v>
                </c:pt>
                <c:pt idx="327">
                  <c:v>3247.5247524752604</c:v>
                </c:pt>
                <c:pt idx="328">
                  <c:v>3257.4257425742703</c:v>
                </c:pt>
                <c:pt idx="329">
                  <c:v>3267.3267326732803</c:v>
                </c:pt>
                <c:pt idx="330">
                  <c:v>3277.2277227722902</c:v>
                </c:pt>
                <c:pt idx="331">
                  <c:v>3287.1287128713002</c:v>
                </c:pt>
                <c:pt idx="332">
                  <c:v>3297.0297029703102</c:v>
                </c:pt>
                <c:pt idx="333">
                  <c:v>3306.9306930693201</c:v>
                </c:pt>
                <c:pt idx="334">
                  <c:v>3316.8316831683301</c:v>
                </c:pt>
                <c:pt idx="335">
                  <c:v>3326.73267326734</c:v>
                </c:pt>
                <c:pt idx="336">
                  <c:v>3336.63366336635</c:v>
                </c:pt>
                <c:pt idx="337">
                  <c:v>3346.53465346536</c:v>
                </c:pt>
                <c:pt idx="338">
                  <c:v>3356.4356435643699</c:v>
                </c:pt>
                <c:pt idx="339">
                  <c:v>3366.3366336633799</c:v>
                </c:pt>
                <c:pt idx="340">
                  <c:v>3376.2376237623898</c:v>
                </c:pt>
                <c:pt idx="341">
                  <c:v>3386.1386138613998</c:v>
                </c:pt>
                <c:pt idx="342">
                  <c:v>3396.0396039604097</c:v>
                </c:pt>
                <c:pt idx="343">
                  <c:v>3405.9405940594197</c:v>
                </c:pt>
                <c:pt idx="344">
                  <c:v>3415.8415841584297</c:v>
                </c:pt>
                <c:pt idx="345">
                  <c:v>3425.7425742574396</c:v>
                </c:pt>
                <c:pt idx="346">
                  <c:v>3435.6435643564496</c:v>
                </c:pt>
                <c:pt idx="347">
                  <c:v>3445.5445544554595</c:v>
                </c:pt>
                <c:pt idx="348">
                  <c:v>3455.4455445544695</c:v>
                </c:pt>
                <c:pt idx="349">
                  <c:v>3465.3465346534795</c:v>
                </c:pt>
                <c:pt idx="350">
                  <c:v>3475.2475247524894</c:v>
                </c:pt>
                <c:pt idx="351">
                  <c:v>3485.1485148514994</c:v>
                </c:pt>
                <c:pt idx="352">
                  <c:v>3495.0495049505093</c:v>
                </c:pt>
                <c:pt idx="353">
                  <c:v>3504.9504950495193</c:v>
                </c:pt>
                <c:pt idx="354">
                  <c:v>3514.8514851485293</c:v>
                </c:pt>
                <c:pt idx="355">
                  <c:v>3524.7524752475392</c:v>
                </c:pt>
                <c:pt idx="356">
                  <c:v>3534.6534653465492</c:v>
                </c:pt>
                <c:pt idx="357">
                  <c:v>3544.5544554455591</c:v>
                </c:pt>
                <c:pt idx="358">
                  <c:v>3554.4554455445691</c:v>
                </c:pt>
                <c:pt idx="359">
                  <c:v>3564.3564356435791</c:v>
                </c:pt>
                <c:pt idx="360">
                  <c:v>3574.257425742589</c:v>
                </c:pt>
                <c:pt idx="361">
                  <c:v>3584.158415841599</c:v>
                </c:pt>
                <c:pt idx="362">
                  <c:v>3594.0594059406089</c:v>
                </c:pt>
                <c:pt idx="363">
                  <c:v>3603.9603960396189</c:v>
                </c:pt>
                <c:pt idx="364">
                  <c:v>3613.8613861386289</c:v>
                </c:pt>
                <c:pt idx="365">
                  <c:v>3623.7623762376388</c:v>
                </c:pt>
                <c:pt idx="366">
                  <c:v>3633.6633663366488</c:v>
                </c:pt>
                <c:pt idx="367">
                  <c:v>3643.5643564356587</c:v>
                </c:pt>
                <c:pt idx="368">
                  <c:v>3653.4653465346687</c:v>
                </c:pt>
                <c:pt idx="369">
                  <c:v>3663.3663366336787</c:v>
                </c:pt>
                <c:pt idx="370">
                  <c:v>3673.2673267326886</c:v>
                </c:pt>
                <c:pt idx="371">
                  <c:v>3683.1683168316986</c:v>
                </c:pt>
                <c:pt idx="372">
                  <c:v>3693.0693069307085</c:v>
                </c:pt>
                <c:pt idx="373">
                  <c:v>3702.9702970297185</c:v>
                </c:pt>
                <c:pt idx="374">
                  <c:v>3712.8712871287285</c:v>
                </c:pt>
                <c:pt idx="375">
                  <c:v>3722.7722772277384</c:v>
                </c:pt>
                <c:pt idx="376">
                  <c:v>3732.6732673267484</c:v>
                </c:pt>
                <c:pt idx="377">
                  <c:v>3742.5742574257583</c:v>
                </c:pt>
                <c:pt idx="378">
                  <c:v>3752.4752475247683</c:v>
                </c:pt>
                <c:pt idx="379">
                  <c:v>3762.3762376237783</c:v>
                </c:pt>
                <c:pt idx="380">
                  <c:v>3772.2772277227882</c:v>
                </c:pt>
                <c:pt idx="381">
                  <c:v>3782.1782178217982</c:v>
                </c:pt>
                <c:pt idx="382">
                  <c:v>3792.0792079208081</c:v>
                </c:pt>
                <c:pt idx="383">
                  <c:v>3801.9801980198181</c:v>
                </c:pt>
                <c:pt idx="384">
                  <c:v>3811.881188118828</c:v>
                </c:pt>
                <c:pt idx="385">
                  <c:v>3821.782178217838</c:v>
                </c:pt>
                <c:pt idx="386">
                  <c:v>3831.683168316848</c:v>
                </c:pt>
                <c:pt idx="387">
                  <c:v>3841.5841584158579</c:v>
                </c:pt>
                <c:pt idx="388">
                  <c:v>3851.4851485148679</c:v>
                </c:pt>
                <c:pt idx="389">
                  <c:v>3861.3861386138778</c:v>
                </c:pt>
                <c:pt idx="390">
                  <c:v>3871.2871287128878</c:v>
                </c:pt>
                <c:pt idx="391">
                  <c:v>3881.1881188118978</c:v>
                </c:pt>
                <c:pt idx="392">
                  <c:v>3891.0891089109077</c:v>
                </c:pt>
                <c:pt idx="393">
                  <c:v>3900.9900990099177</c:v>
                </c:pt>
                <c:pt idx="394">
                  <c:v>3910.8910891089276</c:v>
                </c:pt>
                <c:pt idx="395">
                  <c:v>3920.7920792079376</c:v>
                </c:pt>
                <c:pt idx="396">
                  <c:v>3930.6930693069476</c:v>
                </c:pt>
                <c:pt idx="397">
                  <c:v>3940.5940594059575</c:v>
                </c:pt>
                <c:pt idx="398">
                  <c:v>3950.4950495049675</c:v>
                </c:pt>
                <c:pt idx="399">
                  <c:v>3960.3960396039774</c:v>
                </c:pt>
                <c:pt idx="400">
                  <c:v>3970.2970297029874</c:v>
                </c:pt>
                <c:pt idx="401">
                  <c:v>3980.1980198019974</c:v>
                </c:pt>
                <c:pt idx="402">
                  <c:v>3990.0990099010073</c:v>
                </c:pt>
                <c:pt idx="403">
                  <c:v>4000.0000000000173</c:v>
                </c:pt>
                <c:pt idx="404">
                  <c:v>4009.9009900990272</c:v>
                </c:pt>
                <c:pt idx="405">
                  <c:v>4019.8019801980372</c:v>
                </c:pt>
                <c:pt idx="406">
                  <c:v>4029.7029702970472</c:v>
                </c:pt>
                <c:pt idx="407">
                  <c:v>4039.6039603960571</c:v>
                </c:pt>
                <c:pt idx="408">
                  <c:v>4049.5049504950671</c:v>
                </c:pt>
                <c:pt idx="409">
                  <c:v>4059.405940594077</c:v>
                </c:pt>
                <c:pt idx="410">
                  <c:v>4069.306930693087</c:v>
                </c:pt>
                <c:pt idx="411">
                  <c:v>4079.207920792097</c:v>
                </c:pt>
                <c:pt idx="412">
                  <c:v>4089.1089108911069</c:v>
                </c:pt>
                <c:pt idx="413">
                  <c:v>4099.0099009901169</c:v>
                </c:pt>
                <c:pt idx="414">
                  <c:v>4108.9108910891264</c:v>
                </c:pt>
                <c:pt idx="415">
                  <c:v>4118.8118811881359</c:v>
                </c:pt>
                <c:pt idx="416">
                  <c:v>4128.7128712871454</c:v>
                </c:pt>
                <c:pt idx="417">
                  <c:v>4138.6138613861549</c:v>
                </c:pt>
                <c:pt idx="418">
                  <c:v>4148.5148514851644</c:v>
                </c:pt>
                <c:pt idx="419">
                  <c:v>4158.4158415841739</c:v>
                </c:pt>
                <c:pt idx="420">
                  <c:v>4168.3168316831834</c:v>
                </c:pt>
                <c:pt idx="421">
                  <c:v>4178.2178217821929</c:v>
                </c:pt>
                <c:pt idx="422">
                  <c:v>4188.1188118812024</c:v>
                </c:pt>
                <c:pt idx="423">
                  <c:v>4198.0198019802119</c:v>
                </c:pt>
                <c:pt idx="424">
                  <c:v>4207.9207920792214</c:v>
                </c:pt>
                <c:pt idx="425">
                  <c:v>4217.8217821782309</c:v>
                </c:pt>
                <c:pt idx="426">
                  <c:v>4227.7227722772404</c:v>
                </c:pt>
                <c:pt idx="427">
                  <c:v>4237.6237623762499</c:v>
                </c:pt>
                <c:pt idx="428">
                  <c:v>4247.5247524752594</c:v>
                </c:pt>
                <c:pt idx="429">
                  <c:v>4257.425742574269</c:v>
                </c:pt>
                <c:pt idx="430">
                  <c:v>4267.3267326732785</c:v>
                </c:pt>
                <c:pt idx="431">
                  <c:v>4277.227722772288</c:v>
                </c:pt>
                <c:pt idx="432">
                  <c:v>4287.1287128712975</c:v>
                </c:pt>
                <c:pt idx="433">
                  <c:v>4297.029702970307</c:v>
                </c:pt>
                <c:pt idx="434">
                  <c:v>4306.9306930693165</c:v>
                </c:pt>
                <c:pt idx="435">
                  <c:v>4316.831683168326</c:v>
                </c:pt>
                <c:pt idx="436">
                  <c:v>4326.7326732673355</c:v>
                </c:pt>
                <c:pt idx="437">
                  <c:v>4336.633663366345</c:v>
                </c:pt>
                <c:pt idx="438">
                  <c:v>4346.5346534653545</c:v>
                </c:pt>
                <c:pt idx="439">
                  <c:v>4356.435643564364</c:v>
                </c:pt>
                <c:pt idx="440">
                  <c:v>4366.3366336633735</c:v>
                </c:pt>
                <c:pt idx="441">
                  <c:v>4376.237623762383</c:v>
                </c:pt>
                <c:pt idx="442">
                  <c:v>4386.1386138613925</c:v>
                </c:pt>
                <c:pt idx="443">
                  <c:v>4396.039603960402</c:v>
                </c:pt>
                <c:pt idx="444">
                  <c:v>4405.9405940594115</c:v>
                </c:pt>
                <c:pt idx="445">
                  <c:v>4415.841584158421</c:v>
                </c:pt>
                <c:pt idx="446">
                  <c:v>4425.7425742574305</c:v>
                </c:pt>
                <c:pt idx="447">
                  <c:v>4435.64356435644</c:v>
                </c:pt>
                <c:pt idx="448">
                  <c:v>4445.5445544554495</c:v>
                </c:pt>
                <c:pt idx="449">
                  <c:v>4455.445544554459</c:v>
                </c:pt>
                <c:pt idx="450">
                  <c:v>4465.3465346534686</c:v>
                </c:pt>
                <c:pt idx="451">
                  <c:v>4475.2475247524781</c:v>
                </c:pt>
                <c:pt idx="452">
                  <c:v>4485.1485148514876</c:v>
                </c:pt>
                <c:pt idx="453">
                  <c:v>4495.0495049504971</c:v>
                </c:pt>
                <c:pt idx="454">
                  <c:v>4504.9504950495066</c:v>
                </c:pt>
                <c:pt idx="455">
                  <c:v>4514.8514851485161</c:v>
                </c:pt>
                <c:pt idx="456">
                  <c:v>4524.7524752475256</c:v>
                </c:pt>
                <c:pt idx="457">
                  <c:v>4534.6534653465351</c:v>
                </c:pt>
                <c:pt idx="458">
                  <c:v>4544.5544554455446</c:v>
                </c:pt>
                <c:pt idx="459">
                  <c:v>4554.4554455445541</c:v>
                </c:pt>
                <c:pt idx="460">
                  <c:v>4564.3564356435636</c:v>
                </c:pt>
                <c:pt idx="461">
                  <c:v>4574.2574257425731</c:v>
                </c:pt>
                <c:pt idx="462">
                  <c:v>4584.1584158415826</c:v>
                </c:pt>
                <c:pt idx="463">
                  <c:v>4594.0594059405921</c:v>
                </c:pt>
                <c:pt idx="464">
                  <c:v>4603.9603960396016</c:v>
                </c:pt>
                <c:pt idx="465">
                  <c:v>4613.8613861386111</c:v>
                </c:pt>
                <c:pt idx="466">
                  <c:v>4623.7623762376206</c:v>
                </c:pt>
                <c:pt idx="467">
                  <c:v>4633.6633663366301</c:v>
                </c:pt>
                <c:pt idx="468">
                  <c:v>4643.5643564356396</c:v>
                </c:pt>
                <c:pt idx="469">
                  <c:v>4653.4653465346491</c:v>
                </c:pt>
                <c:pt idx="470">
                  <c:v>4663.3663366336586</c:v>
                </c:pt>
                <c:pt idx="471">
                  <c:v>4673.2673267326682</c:v>
                </c:pt>
                <c:pt idx="472">
                  <c:v>4683.1683168316777</c:v>
                </c:pt>
                <c:pt idx="473">
                  <c:v>4693.0693069306872</c:v>
                </c:pt>
                <c:pt idx="474">
                  <c:v>4702.9702970296967</c:v>
                </c:pt>
                <c:pt idx="475">
                  <c:v>4712.8712871287062</c:v>
                </c:pt>
                <c:pt idx="476">
                  <c:v>4722.7722772277157</c:v>
                </c:pt>
                <c:pt idx="477">
                  <c:v>4732.6732673267252</c:v>
                </c:pt>
                <c:pt idx="478">
                  <c:v>4742.5742574257347</c:v>
                </c:pt>
                <c:pt idx="479">
                  <c:v>4752.4752475247442</c:v>
                </c:pt>
                <c:pt idx="480">
                  <c:v>4762.3762376237537</c:v>
                </c:pt>
                <c:pt idx="481">
                  <c:v>4772.2772277227632</c:v>
                </c:pt>
                <c:pt idx="482">
                  <c:v>4782.1782178217727</c:v>
                </c:pt>
                <c:pt idx="483">
                  <c:v>4792.0792079207822</c:v>
                </c:pt>
                <c:pt idx="484">
                  <c:v>4801.9801980197917</c:v>
                </c:pt>
                <c:pt idx="485">
                  <c:v>4811.8811881188012</c:v>
                </c:pt>
                <c:pt idx="486">
                  <c:v>4821.7821782178107</c:v>
                </c:pt>
                <c:pt idx="487">
                  <c:v>4831.6831683168202</c:v>
                </c:pt>
                <c:pt idx="488">
                  <c:v>4841.5841584158297</c:v>
                </c:pt>
                <c:pt idx="489">
                  <c:v>4851.4851485148392</c:v>
                </c:pt>
                <c:pt idx="490">
                  <c:v>4861.3861386138487</c:v>
                </c:pt>
                <c:pt idx="491">
                  <c:v>4871.2871287128582</c:v>
                </c:pt>
                <c:pt idx="492">
                  <c:v>4881.1881188118678</c:v>
                </c:pt>
                <c:pt idx="493">
                  <c:v>4891.0891089108773</c:v>
                </c:pt>
                <c:pt idx="494">
                  <c:v>4900.9900990098868</c:v>
                </c:pt>
                <c:pt idx="495">
                  <c:v>4910.8910891088963</c:v>
                </c:pt>
                <c:pt idx="496">
                  <c:v>4920.7920792079058</c:v>
                </c:pt>
                <c:pt idx="497">
                  <c:v>4930.6930693069153</c:v>
                </c:pt>
                <c:pt idx="498">
                  <c:v>4940.5940594059248</c:v>
                </c:pt>
                <c:pt idx="499">
                  <c:v>4950.4950495049343</c:v>
                </c:pt>
                <c:pt idx="500">
                  <c:v>4960.3960396039438</c:v>
                </c:pt>
                <c:pt idx="501">
                  <c:v>4970.2970297029533</c:v>
                </c:pt>
                <c:pt idx="502">
                  <c:v>4980.1980198019628</c:v>
                </c:pt>
                <c:pt idx="503">
                  <c:v>4990.0990099009723</c:v>
                </c:pt>
                <c:pt idx="504">
                  <c:v>4999.9999999999818</c:v>
                </c:pt>
                <c:pt idx="505">
                  <c:v>5009.9009900989913</c:v>
                </c:pt>
                <c:pt idx="506">
                  <c:v>5019.8019801980008</c:v>
                </c:pt>
                <c:pt idx="507">
                  <c:v>5029.7029702970103</c:v>
                </c:pt>
                <c:pt idx="508">
                  <c:v>5039.6039603960198</c:v>
                </c:pt>
                <c:pt idx="509">
                  <c:v>5049.5049504950293</c:v>
                </c:pt>
                <c:pt idx="510">
                  <c:v>5059.4059405940388</c:v>
                </c:pt>
                <c:pt idx="511">
                  <c:v>5069.3069306930483</c:v>
                </c:pt>
                <c:pt idx="512">
                  <c:v>5079.2079207920578</c:v>
                </c:pt>
                <c:pt idx="513">
                  <c:v>5089.1089108910674</c:v>
                </c:pt>
                <c:pt idx="514">
                  <c:v>5099.0099009900769</c:v>
                </c:pt>
                <c:pt idx="515">
                  <c:v>5108.9108910890864</c:v>
                </c:pt>
                <c:pt idx="516">
                  <c:v>5118.8118811880959</c:v>
                </c:pt>
                <c:pt idx="517">
                  <c:v>5128.7128712871054</c:v>
                </c:pt>
                <c:pt idx="518">
                  <c:v>5138.6138613861149</c:v>
                </c:pt>
                <c:pt idx="519">
                  <c:v>5148.5148514851244</c:v>
                </c:pt>
                <c:pt idx="520">
                  <c:v>5158.4158415841339</c:v>
                </c:pt>
                <c:pt idx="521">
                  <c:v>5168.3168316831434</c:v>
                </c:pt>
                <c:pt idx="522">
                  <c:v>5178.2178217821529</c:v>
                </c:pt>
                <c:pt idx="523">
                  <c:v>5188.1188118811624</c:v>
                </c:pt>
                <c:pt idx="524">
                  <c:v>5198.0198019801719</c:v>
                </c:pt>
                <c:pt idx="525">
                  <c:v>5207.9207920791814</c:v>
                </c:pt>
                <c:pt idx="526">
                  <c:v>5217.8217821781909</c:v>
                </c:pt>
                <c:pt idx="527">
                  <c:v>5227.7227722772004</c:v>
                </c:pt>
                <c:pt idx="528">
                  <c:v>5237.6237623762099</c:v>
                </c:pt>
                <c:pt idx="529">
                  <c:v>5247.5247524752194</c:v>
                </c:pt>
                <c:pt idx="530">
                  <c:v>5257.4257425742289</c:v>
                </c:pt>
                <c:pt idx="531">
                  <c:v>5267.3267326732384</c:v>
                </c:pt>
                <c:pt idx="532">
                  <c:v>5277.2277227722479</c:v>
                </c:pt>
                <c:pt idx="533">
                  <c:v>5287.1287128712574</c:v>
                </c:pt>
                <c:pt idx="534">
                  <c:v>5297.029702970267</c:v>
                </c:pt>
                <c:pt idx="535">
                  <c:v>5306.9306930692765</c:v>
                </c:pt>
                <c:pt idx="536">
                  <c:v>5316.831683168286</c:v>
                </c:pt>
                <c:pt idx="537">
                  <c:v>5326.7326732672955</c:v>
                </c:pt>
                <c:pt idx="538">
                  <c:v>5336.633663366305</c:v>
                </c:pt>
                <c:pt idx="539">
                  <c:v>5346.5346534653145</c:v>
                </c:pt>
                <c:pt idx="540">
                  <c:v>5356.435643564324</c:v>
                </c:pt>
                <c:pt idx="541">
                  <c:v>5366.3366336633335</c:v>
                </c:pt>
                <c:pt idx="542">
                  <c:v>5376.237623762343</c:v>
                </c:pt>
                <c:pt idx="543">
                  <c:v>5386.1386138613525</c:v>
                </c:pt>
                <c:pt idx="544">
                  <c:v>5396.039603960362</c:v>
                </c:pt>
                <c:pt idx="545">
                  <c:v>5405.9405940593715</c:v>
                </c:pt>
                <c:pt idx="546">
                  <c:v>5415.841584158381</c:v>
                </c:pt>
                <c:pt idx="547">
                  <c:v>5425.7425742573905</c:v>
                </c:pt>
                <c:pt idx="548">
                  <c:v>5435.6435643564</c:v>
                </c:pt>
                <c:pt idx="549">
                  <c:v>5445.5445544554095</c:v>
                </c:pt>
                <c:pt idx="550">
                  <c:v>5455.445544554419</c:v>
                </c:pt>
                <c:pt idx="551">
                  <c:v>5465.3465346534285</c:v>
                </c:pt>
                <c:pt idx="552">
                  <c:v>5475.247524752438</c:v>
                </c:pt>
                <c:pt idx="553">
                  <c:v>5485.1485148514475</c:v>
                </c:pt>
                <c:pt idx="554">
                  <c:v>5495.049504950457</c:v>
                </c:pt>
                <c:pt idx="555">
                  <c:v>5504.9504950494666</c:v>
                </c:pt>
                <c:pt idx="556">
                  <c:v>5514.8514851484761</c:v>
                </c:pt>
                <c:pt idx="557">
                  <c:v>5524.7524752474856</c:v>
                </c:pt>
                <c:pt idx="558">
                  <c:v>5534.6534653464951</c:v>
                </c:pt>
                <c:pt idx="559">
                  <c:v>5544.5544554455046</c:v>
                </c:pt>
                <c:pt idx="560">
                  <c:v>5554.4554455445141</c:v>
                </c:pt>
                <c:pt idx="561">
                  <c:v>5564.3564356435236</c:v>
                </c:pt>
                <c:pt idx="562">
                  <c:v>5574.2574257425331</c:v>
                </c:pt>
                <c:pt idx="563">
                  <c:v>5584.1584158415426</c:v>
                </c:pt>
                <c:pt idx="564">
                  <c:v>5594.0594059405521</c:v>
                </c:pt>
                <c:pt idx="565">
                  <c:v>5603.9603960395616</c:v>
                </c:pt>
                <c:pt idx="566">
                  <c:v>5613.8613861385711</c:v>
                </c:pt>
                <c:pt idx="567">
                  <c:v>5623.7623762375806</c:v>
                </c:pt>
                <c:pt idx="568">
                  <c:v>5633.6633663365901</c:v>
                </c:pt>
                <c:pt idx="569">
                  <c:v>5643.5643564355996</c:v>
                </c:pt>
                <c:pt idx="570">
                  <c:v>5653.4653465346091</c:v>
                </c:pt>
                <c:pt idx="571">
                  <c:v>5663.3663366336186</c:v>
                </c:pt>
                <c:pt idx="572">
                  <c:v>5673.2673267326281</c:v>
                </c:pt>
                <c:pt idx="573">
                  <c:v>5683.1683168316376</c:v>
                </c:pt>
                <c:pt idx="574">
                  <c:v>5693.0693069306471</c:v>
                </c:pt>
                <c:pt idx="575">
                  <c:v>5702.9702970296566</c:v>
                </c:pt>
                <c:pt idx="576">
                  <c:v>5712.8712871286662</c:v>
                </c:pt>
                <c:pt idx="577">
                  <c:v>5722.7722772276757</c:v>
                </c:pt>
                <c:pt idx="578">
                  <c:v>5732.6732673266852</c:v>
                </c:pt>
                <c:pt idx="579">
                  <c:v>5742.5742574256947</c:v>
                </c:pt>
                <c:pt idx="580">
                  <c:v>5752.4752475247042</c:v>
                </c:pt>
                <c:pt idx="581">
                  <c:v>5762.3762376237137</c:v>
                </c:pt>
                <c:pt idx="582">
                  <c:v>5772.2772277227232</c:v>
                </c:pt>
                <c:pt idx="583">
                  <c:v>5782.1782178217327</c:v>
                </c:pt>
                <c:pt idx="584">
                  <c:v>5792.0792079207422</c:v>
                </c:pt>
                <c:pt idx="585">
                  <c:v>5801.9801980197517</c:v>
                </c:pt>
                <c:pt idx="586">
                  <c:v>5811.8811881187612</c:v>
                </c:pt>
                <c:pt idx="587">
                  <c:v>5821.7821782177707</c:v>
                </c:pt>
                <c:pt idx="588">
                  <c:v>5831.6831683167802</c:v>
                </c:pt>
                <c:pt idx="589">
                  <c:v>5841.5841584157897</c:v>
                </c:pt>
                <c:pt idx="590">
                  <c:v>5851.4851485147992</c:v>
                </c:pt>
                <c:pt idx="591">
                  <c:v>5861.3861386138087</c:v>
                </c:pt>
                <c:pt idx="592">
                  <c:v>5871.2871287128182</c:v>
                </c:pt>
                <c:pt idx="593">
                  <c:v>5881.1881188118277</c:v>
                </c:pt>
                <c:pt idx="594">
                  <c:v>5891.0891089108372</c:v>
                </c:pt>
                <c:pt idx="595">
                  <c:v>5900.9900990098467</c:v>
                </c:pt>
                <c:pt idx="596">
                  <c:v>5910.8910891088562</c:v>
                </c:pt>
                <c:pt idx="597">
                  <c:v>5920.7920792078658</c:v>
                </c:pt>
                <c:pt idx="598">
                  <c:v>5930.6930693068753</c:v>
                </c:pt>
                <c:pt idx="599">
                  <c:v>5940.5940594058848</c:v>
                </c:pt>
                <c:pt idx="600">
                  <c:v>5950.4950495048943</c:v>
                </c:pt>
                <c:pt idx="601">
                  <c:v>5960.3960396039038</c:v>
                </c:pt>
                <c:pt idx="602">
                  <c:v>5970.2970297029133</c:v>
                </c:pt>
                <c:pt idx="603">
                  <c:v>5980.1980198019228</c:v>
                </c:pt>
                <c:pt idx="604">
                  <c:v>5990.0990099009323</c:v>
                </c:pt>
                <c:pt idx="605">
                  <c:v>5999.9999999999418</c:v>
                </c:pt>
                <c:pt idx="606">
                  <c:v>6009.9009900989513</c:v>
                </c:pt>
                <c:pt idx="607">
                  <c:v>6019.8019801979608</c:v>
                </c:pt>
                <c:pt idx="608">
                  <c:v>6029.7029702969703</c:v>
                </c:pt>
                <c:pt idx="609">
                  <c:v>6039.6039603959798</c:v>
                </c:pt>
                <c:pt idx="610">
                  <c:v>6049.5049504949893</c:v>
                </c:pt>
                <c:pt idx="611">
                  <c:v>6059.4059405939988</c:v>
                </c:pt>
                <c:pt idx="612">
                  <c:v>6069.3069306930083</c:v>
                </c:pt>
                <c:pt idx="613">
                  <c:v>6079.2079207920178</c:v>
                </c:pt>
                <c:pt idx="614">
                  <c:v>6089.1089108910273</c:v>
                </c:pt>
                <c:pt idx="615">
                  <c:v>6099.0099009900368</c:v>
                </c:pt>
                <c:pt idx="616">
                  <c:v>6108.9108910890463</c:v>
                </c:pt>
                <c:pt idx="617">
                  <c:v>6118.8118811880558</c:v>
                </c:pt>
                <c:pt idx="618">
                  <c:v>6128.7128712870654</c:v>
                </c:pt>
                <c:pt idx="619">
                  <c:v>6138.6138613860749</c:v>
                </c:pt>
                <c:pt idx="620">
                  <c:v>6148.5148514850844</c:v>
                </c:pt>
                <c:pt idx="621">
                  <c:v>6158.4158415840939</c:v>
                </c:pt>
                <c:pt idx="622">
                  <c:v>6168.3168316831034</c:v>
                </c:pt>
                <c:pt idx="623">
                  <c:v>6178.2178217821129</c:v>
                </c:pt>
                <c:pt idx="624">
                  <c:v>6188.1188118811224</c:v>
                </c:pt>
                <c:pt idx="625">
                  <c:v>6198.0198019801319</c:v>
                </c:pt>
                <c:pt idx="626">
                  <c:v>6207.9207920791414</c:v>
                </c:pt>
                <c:pt idx="627">
                  <c:v>6217.8217821781509</c:v>
                </c:pt>
                <c:pt idx="628">
                  <c:v>6227.7227722771604</c:v>
                </c:pt>
                <c:pt idx="629">
                  <c:v>6237.6237623761699</c:v>
                </c:pt>
                <c:pt idx="630">
                  <c:v>6247.5247524751794</c:v>
                </c:pt>
                <c:pt idx="631">
                  <c:v>6257.4257425741889</c:v>
                </c:pt>
                <c:pt idx="632">
                  <c:v>6267.3267326731984</c:v>
                </c:pt>
                <c:pt idx="633">
                  <c:v>6277.2277227722079</c:v>
                </c:pt>
                <c:pt idx="634">
                  <c:v>6287.1287128712174</c:v>
                </c:pt>
                <c:pt idx="635">
                  <c:v>6297.0297029702269</c:v>
                </c:pt>
                <c:pt idx="636">
                  <c:v>6306.9306930692364</c:v>
                </c:pt>
                <c:pt idx="637">
                  <c:v>6316.8316831682459</c:v>
                </c:pt>
                <c:pt idx="638">
                  <c:v>6326.7326732672554</c:v>
                </c:pt>
                <c:pt idx="639">
                  <c:v>6336.633663366265</c:v>
                </c:pt>
                <c:pt idx="640">
                  <c:v>6346.5346534652745</c:v>
                </c:pt>
                <c:pt idx="641">
                  <c:v>6356.435643564284</c:v>
                </c:pt>
                <c:pt idx="642">
                  <c:v>6366.3366336632935</c:v>
                </c:pt>
                <c:pt idx="643">
                  <c:v>6376.237623762303</c:v>
                </c:pt>
                <c:pt idx="644">
                  <c:v>6386.1386138613125</c:v>
                </c:pt>
                <c:pt idx="645">
                  <c:v>6396.039603960322</c:v>
                </c:pt>
                <c:pt idx="646">
                  <c:v>6405.9405940593315</c:v>
                </c:pt>
                <c:pt idx="647">
                  <c:v>6415.841584158341</c:v>
                </c:pt>
                <c:pt idx="648">
                  <c:v>6425.7425742573505</c:v>
                </c:pt>
                <c:pt idx="649">
                  <c:v>6435.64356435636</c:v>
                </c:pt>
                <c:pt idx="650">
                  <c:v>6445.5445544553695</c:v>
                </c:pt>
                <c:pt idx="651">
                  <c:v>6455.445544554379</c:v>
                </c:pt>
                <c:pt idx="652">
                  <c:v>6465.3465346533885</c:v>
                </c:pt>
                <c:pt idx="653">
                  <c:v>6475.247524752398</c:v>
                </c:pt>
                <c:pt idx="654">
                  <c:v>6485.1485148514075</c:v>
                </c:pt>
                <c:pt idx="655">
                  <c:v>6495.049504950417</c:v>
                </c:pt>
                <c:pt idx="656">
                  <c:v>6504.9504950494265</c:v>
                </c:pt>
                <c:pt idx="657">
                  <c:v>6514.851485148436</c:v>
                </c:pt>
                <c:pt idx="658">
                  <c:v>6524.7524752474455</c:v>
                </c:pt>
                <c:pt idx="659">
                  <c:v>6534.6534653464551</c:v>
                </c:pt>
                <c:pt idx="660">
                  <c:v>6544.5544554454646</c:v>
                </c:pt>
                <c:pt idx="661">
                  <c:v>6554.4554455444741</c:v>
                </c:pt>
                <c:pt idx="662">
                  <c:v>6564.3564356434836</c:v>
                </c:pt>
                <c:pt idx="663">
                  <c:v>6574.2574257424931</c:v>
                </c:pt>
                <c:pt idx="664">
                  <c:v>6584.1584158415026</c:v>
                </c:pt>
                <c:pt idx="665">
                  <c:v>6594.0594059405121</c:v>
                </c:pt>
                <c:pt idx="666">
                  <c:v>6603.9603960395216</c:v>
                </c:pt>
                <c:pt idx="667">
                  <c:v>6613.8613861385311</c:v>
                </c:pt>
                <c:pt idx="668">
                  <c:v>6623.7623762375406</c:v>
                </c:pt>
                <c:pt idx="669">
                  <c:v>6633.6633663365501</c:v>
                </c:pt>
                <c:pt idx="670">
                  <c:v>6643.5643564355596</c:v>
                </c:pt>
                <c:pt idx="671">
                  <c:v>6653.4653465345691</c:v>
                </c:pt>
                <c:pt idx="672">
                  <c:v>6663.3663366335786</c:v>
                </c:pt>
                <c:pt idx="673">
                  <c:v>6673.2673267325881</c:v>
                </c:pt>
                <c:pt idx="674">
                  <c:v>6683.1683168315976</c:v>
                </c:pt>
                <c:pt idx="675">
                  <c:v>6693.0693069306071</c:v>
                </c:pt>
                <c:pt idx="676">
                  <c:v>6702.9702970296166</c:v>
                </c:pt>
                <c:pt idx="677">
                  <c:v>6712.8712871286261</c:v>
                </c:pt>
                <c:pt idx="678">
                  <c:v>6722.7722772276356</c:v>
                </c:pt>
                <c:pt idx="679">
                  <c:v>6732.6732673266451</c:v>
                </c:pt>
                <c:pt idx="680">
                  <c:v>6742.5742574256547</c:v>
                </c:pt>
                <c:pt idx="681">
                  <c:v>6752.4752475246642</c:v>
                </c:pt>
                <c:pt idx="682">
                  <c:v>6762.3762376236737</c:v>
                </c:pt>
                <c:pt idx="683">
                  <c:v>6772.2772277226832</c:v>
                </c:pt>
                <c:pt idx="684">
                  <c:v>6782.1782178216927</c:v>
                </c:pt>
                <c:pt idx="685">
                  <c:v>6792.0792079207022</c:v>
                </c:pt>
                <c:pt idx="686">
                  <c:v>6801.9801980197117</c:v>
                </c:pt>
                <c:pt idx="687">
                  <c:v>6811.8811881187212</c:v>
                </c:pt>
                <c:pt idx="688">
                  <c:v>6821.7821782177307</c:v>
                </c:pt>
                <c:pt idx="689">
                  <c:v>6831.6831683167402</c:v>
                </c:pt>
                <c:pt idx="690">
                  <c:v>6841.5841584157497</c:v>
                </c:pt>
                <c:pt idx="691">
                  <c:v>6851.4851485147592</c:v>
                </c:pt>
                <c:pt idx="692">
                  <c:v>6861.3861386137687</c:v>
                </c:pt>
                <c:pt idx="693">
                  <c:v>6871.2871287127782</c:v>
                </c:pt>
                <c:pt idx="694">
                  <c:v>6881.1881188117877</c:v>
                </c:pt>
                <c:pt idx="695">
                  <c:v>6891.0891089107972</c:v>
                </c:pt>
                <c:pt idx="696">
                  <c:v>6900.9900990098067</c:v>
                </c:pt>
                <c:pt idx="697">
                  <c:v>6910.8910891088162</c:v>
                </c:pt>
                <c:pt idx="698">
                  <c:v>6920.7920792078257</c:v>
                </c:pt>
                <c:pt idx="699">
                  <c:v>6930.6930693068352</c:v>
                </c:pt>
                <c:pt idx="700">
                  <c:v>6940.5940594058447</c:v>
                </c:pt>
                <c:pt idx="701">
                  <c:v>6950.4950495048543</c:v>
                </c:pt>
                <c:pt idx="702">
                  <c:v>6960.3960396038638</c:v>
                </c:pt>
                <c:pt idx="703">
                  <c:v>6970.2970297028733</c:v>
                </c:pt>
                <c:pt idx="704">
                  <c:v>6980.1980198018828</c:v>
                </c:pt>
                <c:pt idx="705">
                  <c:v>6990.0990099008923</c:v>
                </c:pt>
                <c:pt idx="706">
                  <c:v>6999.9999999999018</c:v>
                </c:pt>
                <c:pt idx="707">
                  <c:v>7009.9009900989113</c:v>
                </c:pt>
                <c:pt idx="708">
                  <c:v>7019.8019801979208</c:v>
                </c:pt>
                <c:pt idx="709">
                  <c:v>7029.7029702969303</c:v>
                </c:pt>
                <c:pt idx="710">
                  <c:v>7039.6039603959398</c:v>
                </c:pt>
                <c:pt idx="711">
                  <c:v>7049.5049504949493</c:v>
                </c:pt>
                <c:pt idx="712">
                  <c:v>7059.4059405939588</c:v>
                </c:pt>
                <c:pt idx="713">
                  <c:v>7069.3069306929683</c:v>
                </c:pt>
                <c:pt idx="714">
                  <c:v>7079.2079207919778</c:v>
                </c:pt>
                <c:pt idx="715">
                  <c:v>7089.1089108909873</c:v>
                </c:pt>
                <c:pt idx="716">
                  <c:v>7099.0099009899968</c:v>
                </c:pt>
                <c:pt idx="717">
                  <c:v>7108.9108910890063</c:v>
                </c:pt>
                <c:pt idx="718">
                  <c:v>7118.8118811880158</c:v>
                </c:pt>
                <c:pt idx="719">
                  <c:v>7128.7128712870253</c:v>
                </c:pt>
                <c:pt idx="720">
                  <c:v>7138.6138613860348</c:v>
                </c:pt>
                <c:pt idx="721">
                  <c:v>7148.5148514850443</c:v>
                </c:pt>
                <c:pt idx="722">
                  <c:v>7158.4158415840539</c:v>
                </c:pt>
                <c:pt idx="723">
                  <c:v>7168.3168316830634</c:v>
                </c:pt>
                <c:pt idx="724">
                  <c:v>7178.2178217820729</c:v>
                </c:pt>
                <c:pt idx="725">
                  <c:v>7188.1188118810824</c:v>
                </c:pt>
                <c:pt idx="726">
                  <c:v>7198.0198019800919</c:v>
                </c:pt>
                <c:pt idx="727">
                  <c:v>7207.9207920791014</c:v>
                </c:pt>
                <c:pt idx="728">
                  <c:v>7217.8217821781109</c:v>
                </c:pt>
                <c:pt idx="729">
                  <c:v>7227.7227722771204</c:v>
                </c:pt>
                <c:pt idx="730">
                  <c:v>7237.6237623761299</c:v>
                </c:pt>
                <c:pt idx="731">
                  <c:v>7247.5247524751394</c:v>
                </c:pt>
                <c:pt idx="732">
                  <c:v>7257.4257425741489</c:v>
                </c:pt>
                <c:pt idx="733">
                  <c:v>7267.3267326731584</c:v>
                </c:pt>
                <c:pt idx="734">
                  <c:v>7277.2277227721679</c:v>
                </c:pt>
                <c:pt idx="735">
                  <c:v>7287.1287128711774</c:v>
                </c:pt>
                <c:pt idx="736">
                  <c:v>7297.0297029701869</c:v>
                </c:pt>
                <c:pt idx="737">
                  <c:v>7306.9306930691964</c:v>
                </c:pt>
                <c:pt idx="738">
                  <c:v>7316.8316831682059</c:v>
                </c:pt>
                <c:pt idx="739">
                  <c:v>7326.7326732672154</c:v>
                </c:pt>
                <c:pt idx="740">
                  <c:v>7336.6336633662249</c:v>
                </c:pt>
                <c:pt idx="741">
                  <c:v>7346.5346534652344</c:v>
                </c:pt>
                <c:pt idx="742">
                  <c:v>7356.4356435642439</c:v>
                </c:pt>
                <c:pt idx="743">
                  <c:v>7366.3366336632535</c:v>
                </c:pt>
                <c:pt idx="744">
                  <c:v>7376.237623762263</c:v>
                </c:pt>
                <c:pt idx="745">
                  <c:v>7386.1386138612725</c:v>
                </c:pt>
                <c:pt idx="746">
                  <c:v>7396.039603960282</c:v>
                </c:pt>
                <c:pt idx="747">
                  <c:v>7405.9405940592915</c:v>
                </c:pt>
                <c:pt idx="748">
                  <c:v>7415.841584158301</c:v>
                </c:pt>
                <c:pt idx="749">
                  <c:v>7425.7425742573105</c:v>
                </c:pt>
                <c:pt idx="750">
                  <c:v>7435.64356435632</c:v>
                </c:pt>
                <c:pt idx="751">
                  <c:v>7445.5445544553295</c:v>
                </c:pt>
                <c:pt idx="752">
                  <c:v>7455.445544554339</c:v>
                </c:pt>
                <c:pt idx="753">
                  <c:v>7465.3465346533485</c:v>
                </c:pt>
                <c:pt idx="754">
                  <c:v>7475.247524752358</c:v>
                </c:pt>
                <c:pt idx="755">
                  <c:v>7485.1485148513675</c:v>
                </c:pt>
                <c:pt idx="756">
                  <c:v>7495.049504950377</c:v>
                </c:pt>
                <c:pt idx="757">
                  <c:v>7504.9504950493865</c:v>
                </c:pt>
                <c:pt idx="758">
                  <c:v>7514.851485148396</c:v>
                </c:pt>
                <c:pt idx="759">
                  <c:v>7524.7524752474055</c:v>
                </c:pt>
                <c:pt idx="760">
                  <c:v>7534.653465346415</c:v>
                </c:pt>
                <c:pt idx="761">
                  <c:v>7544.5544554454245</c:v>
                </c:pt>
                <c:pt idx="762">
                  <c:v>7554.455445544434</c:v>
                </c:pt>
                <c:pt idx="763">
                  <c:v>7564.3564356434435</c:v>
                </c:pt>
                <c:pt idx="764">
                  <c:v>7574.2574257424531</c:v>
                </c:pt>
                <c:pt idx="765">
                  <c:v>7584.1584158414626</c:v>
                </c:pt>
                <c:pt idx="766">
                  <c:v>7594.0594059404721</c:v>
                </c:pt>
                <c:pt idx="767">
                  <c:v>7603.9603960394816</c:v>
                </c:pt>
                <c:pt idx="768">
                  <c:v>7613.8613861384911</c:v>
                </c:pt>
                <c:pt idx="769">
                  <c:v>7623.7623762375006</c:v>
                </c:pt>
                <c:pt idx="770">
                  <c:v>7633.6633663365101</c:v>
                </c:pt>
                <c:pt idx="771">
                  <c:v>7643.5643564355196</c:v>
                </c:pt>
                <c:pt idx="772">
                  <c:v>7653.4653465345291</c:v>
                </c:pt>
                <c:pt idx="773">
                  <c:v>7663.3663366335386</c:v>
                </c:pt>
                <c:pt idx="774">
                  <c:v>7673.2673267325481</c:v>
                </c:pt>
                <c:pt idx="775">
                  <c:v>7683.1683168315576</c:v>
                </c:pt>
                <c:pt idx="776">
                  <c:v>7693.0693069305671</c:v>
                </c:pt>
                <c:pt idx="777">
                  <c:v>7702.9702970295766</c:v>
                </c:pt>
                <c:pt idx="778">
                  <c:v>7712.8712871285861</c:v>
                </c:pt>
                <c:pt idx="779">
                  <c:v>7722.7722772275956</c:v>
                </c:pt>
                <c:pt idx="780">
                  <c:v>7732.6732673266051</c:v>
                </c:pt>
                <c:pt idx="781">
                  <c:v>7742.5742574256146</c:v>
                </c:pt>
                <c:pt idx="782">
                  <c:v>7752.4752475246241</c:v>
                </c:pt>
                <c:pt idx="783">
                  <c:v>7762.3762376236336</c:v>
                </c:pt>
                <c:pt idx="784">
                  <c:v>7772.2772277226431</c:v>
                </c:pt>
                <c:pt idx="785">
                  <c:v>7782.1782178216527</c:v>
                </c:pt>
                <c:pt idx="786">
                  <c:v>7792.0792079206622</c:v>
                </c:pt>
                <c:pt idx="787">
                  <c:v>7801.9801980196717</c:v>
                </c:pt>
                <c:pt idx="788">
                  <c:v>7811.8811881186812</c:v>
                </c:pt>
                <c:pt idx="789">
                  <c:v>7821.7821782176907</c:v>
                </c:pt>
                <c:pt idx="790">
                  <c:v>7831.6831683167002</c:v>
                </c:pt>
                <c:pt idx="791">
                  <c:v>7841.5841584157097</c:v>
                </c:pt>
                <c:pt idx="792">
                  <c:v>7851.4851485147192</c:v>
                </c:pt>
                <c:pt idx="793">
                  <c:v>7861.3861386137287</c:v>
                </c:pt>
                <c:pt idx="794">
                  <c:v>7871.2871287127382</c:v>
                </c:pt>
                <c:pt idx="795">
                  <c:v>7881.1881188117477</c:v>
                </c:pt>
                <c:pt idx="796">
                  <c:v>7891.0891089107572</c:v>
                </c:pt>
                <c:pt idx="797">
                  <c:v>7900.9900990097667</c:v>
                </c:pt>
                <c:pt idx="798">
                  <c:v>7910.8910891087762</c:v>
                </c:pt>
                <c:pt idx="799">
                  <c:v>7920.7920792077857</c:v>
                </c:pt>
                <c:pt idx="800">
                  <c:v>7930.6930693067952</c:v>
                </c:pt>
                <c:pt idx="801">
                  <c:v>7940.5940594058047</c:v>
                </c:pt>
                <c:pt idx="802">
                  <c:v>7950.4950495048142</c:v>
                </c:pt>
                <c:pt idx="803">
                  <c:v>7960.3960396038237</c:v>
                </c:pt>
                <c:pt idx="804">
                  <c:v>7970.2970297028332</c:v>
                </c:pt>
                <c:pt idx="805">
                  <c:v>7980.1980198018427</c:v>
                </c:pt>
                <c:pt idx="806">
                  <c:v>7990.0990099008523</c:v>
                </c:pt>
                <c:pt idx="807">
                  <c:v>7999.9999999998618</c:v>
                </c:pt>
                <c:pt idx="808">
                  <c:v>8009.9009900988713</c:v>
                </c:pt>
                <c:pt idx="809">
                  <c:v>8019.8019801978808</c:v>
                </c:pt>
                <c:pt idx="810">
                  <c:v>8029.7029702968903</c:v>
                </c:pt>
                <c:pt idx="811">
                  <c:v>8039.6039603958998</c:v>
                </c:pt>
                <c:pt idx="812">
                  <c:v>8049.5049504949093</c:v>
                </c:pt>
                <c:pt idx="813">
                  <c:v>8059.4059405939188</c:v>
                </c:pt>
                <c:pt idx="814">
                  <c:v>8069.3069306929283</c:v>
                </c:pt>
                <c:pt idx="815">
                  <c:v>8079.2079207919378</c:v>
                </c:pt>
                <c:pt idx="816">
                  <c:v>8089.1089108909473</c:v>
                </c:pt>
                <c:pt idx="817">
                  <c:v>8099.0099009899568</c:v>
                </c:pt>
                <c:pt idx="818">
                  <c:v>8108.9108910889663</c:v>
                </c:pt>
                <c:pt idx="819">
                  <c:v>8118.8118811879758</c:v>
                </c:pt>
                <c:pt idx="820">
                  <c:v>8128.7128712869853</c:v>
                </c:pt>
                <c:pt idx="821">
                  <c:v>8138.6138613859948</c:v>
                </c:pt>
                <c:pt idx="822">
                  <c:v>8148.5148514850043</c:v>
                </c:pt>
                <c:pt idx="823">
                  <c:v>8158.4158415840138</c:v>
                </c:pt>
                <c:pt idx="824">
                  <c:v>8168.3168316830233</c:v>
                </c:pt>
                <c:pt idx="825">
                  <c:v>8178.2178217820328</c:v>
                </c:pt>
                <c:pt idx="826">
                  <c:v>8188.1188118810423</c:v>
                </c:pt>
                <c:pt idx="827">
                  <c:v>8198.0198019800519</c:v>
                </c:pt>
                <c:pt idx="828">
                  <c:v>8207.9207920790614</c:v>
                </c:pt>
                <c:pt idx="829">
                  <c:v>8217.8217821780709</c:v>
                </c:pt>
                <c:pt idx="830">
                  <c:v>8227.7227722770804</c:v>
                </c:pt>
                <c:pt idx="831">
                  <c:v>8237.6237623760899</c:v>
                </c:pt>
                <c:pt idx="832">
                  <c:v>8247.5247524750994</c:v>
                </c:pt>
                <c:pt idx="833">
                  <c:v>8257.4257425741089</c:v>
                </c:pt>
                <c:pt idx="834">
                  <c:v>8267.3267326731184</c:v>
                </c:pt>
                <c:pt idx="835">
                  <c:v>8277.2277227721279</c:v>
                </c:pt>
                <c:pt idx="836">
                  <c:v>8287.1287128711374</c:v>
                </c:pt>
                <c:pt idx="837">
                  <c:v>8297.0297029701469</c:v>
                </c:pt>
                <c:pt idx="838">
                  <c:v>8306.9306930691564</c:v>
                </c:pt>
                <c:pt idx="839">
                  <c:v>8316.8316831681659</c:v>
                </c:pt>
                <c:pt idx="840">
                  <c:v>8326.7326732671754</c:v>
                </c:pt>
                <c:pt idx="841">
                  <c:v>8336.6336633661849</c:v>
                </c:pt>
                <c:pt idx="842">
                  <c:v>8346.5346534651944</c:v>
                </c:pt>
                <c:pt idx="843">
                  <c:v>8356.4356435642039</c:v>
                </c:pt>
                <c:pt idx="844">
                  <c:v>8366.3366336632134</c:v>
                </c:pt>
                <c:pt idx="845">
                  <c:v>8376.2376237622229</c:v>
                </c:pt>
                <c:pt idx="846">
                  <c:v>8386.1386138612324</c:v>
                </c:pt>
                <c:pt idx="847">
                  <c:v>8396.0396039602419</c:v>
                </c:pt>
                <c:pt idx="848">
                  <c:v>8405.9405940592515</c:v>
                </c:pt>
                <c:pt idx="849">
                  <c:v>8415.841584158261</c:v>
                </c:pt>
                <c:pt idx="850">
                  <c:v>8425.7425742572705</c:v>
                </c:pt>
                <c:pt idx="851">
                  <c:v>8435.64356435628</c:v>
                </c:pt>
                <c:pt idx="852">
                  <c:v>8445.5445544552895</c:v>
                </c:pt>
                <c:pt idx="853">
                  <c:v>8455.445544554299</c:v>
                </c:pt>
                <c:pt idx="854">
                  <c:v>8465.3465346533085</c:v>
                </c:pt>
                <c:pt idx="855">
                  <c:v>8475.247524752318</c:v>
                </c:pt>
                <c:pt idx="856">
                  <c:v>8485.1485148513275</c:v>
                </c:pt>
                <c:pt idx="857">
                  <c:v>8495.049504950337</c:v>
                </c:pt>
                <c:pt idx="858">
                  <c:v>8504.9504950493465</c:v>
                </c:pt>
                <c:pt idx="859">
                  <c:v>8514.851485148356</c:v>
                </c:pt>
                <c:pt idx="860">
                  <c:v>8524.7524752473655</c:v>
                </c:pt>
                <c:pt idx="861">
                  <c:v>8534.653465346375</c:v>
                </c:pt>
                <c:pt idx="862">
                  <c:v>8544.5544554453845</c:v>
                </c:pt>
                <c:pt idx="863">
                  <c:v>8554.455445544394</c:v>
                </c:pt>
                <c:pt idx="864">
                  <c:v>8564.3564356434035</c:v>
                </c:pt>
                <c:pt idx="865">
                  <c:v>8574.257425742413</c:v>
                </c:pt>
                <c:pt idx="866">
                  <c:v>8584.1584158414225</c:v>
                </c:pt>
                <c:pt idx="867">
                  <c:v>8594.059405940432</c:v>
                </c:pt>
                <c:pt idx="868">
                  <c:v>8603.9603960394415</c:v>
                </c:pt>
                <c:pt idx="869">
                  <c:v>8613.8613861384511</c:v>
                </c:pt>
                <c:pt idx="870">
                  <c:v>8623.7623762374606</c:v>
                </c:pt>
                <c:pt idx="871">
                  <c:v>8633.6633663364701</c:v>
                </c:pt>
                <c:pt idx="872">
                  <c:v>8643.5643564354796</c:v>
                </c:pt>
                <c:pt idx="873">
                  <c:v>8653.4653465344891</c:v>
                </c:pt>
                <c:pt idx="874">
                  <c:v>8663.3663366334986</c:v>
                </c:pt>
                <c:pt idx="875">
                  <c:v>8673.2673267325081</c:v>
                </c:pt>
                <c:pt idx="876">
                  <c:v>8683.1683168315176</c:v>
                </c:pt>
                <c:pt idx="877">
                  <c:v>8693.0693069305271</c:v>
                </c:pt>
                <c:pt idx="878">
                  <c:v>8702.9702970295366</c:v>
                </c:pt>
                <c:pt idx="879">
                  <c:v>8712.8712871285461</c:v>
                </c:pt>
                <c:pt idx="880">
                  <c:v>8722.7722772275556</c:v>
                </c:pt>
                <c:pt idx="881">
                  <c:v>8732.6732673265651</c:v>
                </c:pt>
                <c:pt idx="882">
                  <c:v>8742.5742574255746</c:v>
                </c:pt>
                <c:pt idx="883">
                  <c:v>8752.4752475245841</c:v>
                </c:pt>
                <c:pt idx="884">
                  <c:v>8762.3762376235936</c:v>
                </c:pt>
                <c:pt idx="885">
                  <c:v>8772.2772277226031</c:v>
                </c:pt>
                <c:pt idx="886">
                  <c:v>8782.1782178216126</c:v>
                </c:pt>
                <c:pt idx="887">
                  <c:v>8792.0792079206221</c:v>
                </c:pt>
                <c:pt idx="888">
                  <c:v>8801.9801980196316</c:v>
                </c:pt>
                <c:pt idx="889">
                  <c:v>8811.8811881186411</c:v>
                </c:pt>
                <c:pt idx="890">
                  <c:v>8821.7821782176507</c:v>
                </c:pt>
                <c:pt idx="891">
                  <c:v>8831.6831683166602</c:v>
                </c:pt>
                <c:pt idx="892">
                  <c:v>8841.5841584156697</c:v>
                </c:pt>
                <c:pt idx="893">
                  <c:v>8851.4851485146792</c:v>
                </c:pt>
                <c:pt idx="894">
                  <c:v>8861.3861386136887</c:v>
                </c:pt>
                <c:pt idx="895">
                  <c:v>8871.2871287126982</c:v>
                </c:pt>
                <c:pt idx="896">
                  <c:v>8881.1881188117077</c:v>
                </c:pt>
                <c:pt idx="897">
                  <c:v>8891.0891089107172</c:v>
                </c:pt>
                <c:pt idx="898">
                  <c:v>8900.9900990097267</c:v>
                </c:pt>
                <c:pt idx="899">
                  <c:v>8910.8910891087362</c:v>
                </c:pt>
                <c:pt idx="900">
                  <c:v>8920.7920792077457</c:v>
                </c:pt>
                <c:pt idx="901">
                  <c:v>8930.6930693067552</c:v>
                </c:pt>
                <c:pt idx="902">
                  <c:v>8940.5940594057647</c:v>
                </c:pt>
                <c:pt idx="903">
                  <c:v>8950.4950495047742</c:v>
                </c:pt>
                <c:pt idx="904">
                  <c:v>8960.3960396037837</c:v>
                </c:pt>
                <c:pt idx="905">
                  <c:v>8970.2970297027932</c:v>
                </c:pt>
                <c:pt idx="906">
                  <c:v>8980.1980198018027</c:v>
                </c:pt>
                <c:pt idx="907">
                  <c:v>8990.0990099008122</c:v>
                </c:pt>
                <c:pt idx="908">
                  <c:v>8999.9999999998217</c:v>
                </c:pt>
                <c:pt idx="909">
                  <c:v>9009.9009900988312</c:v>
                </c:pt>
                <c:pt idx="910">
                  <c:v>9019.8019801978407</c:v>
                </c:pt>
                <c:pt idx="911">
                  <c:v>9029.7029702968503</c:v>
                </c:pt>
                <c:pt idx="912">
                  <c:v>9039.6039603958598</c:v>
                </c:pt>
                <c:pt idx="913">
                  <c:v>9049.5049504948693</c:v>
                </c:pt>
                <c:pt idx="914">
                  <c:v>9059.4059405938788</c:v>
                </c:pt>
                <c:pt idx="915">
                  <c:v>9069.3069306928883</c:v>
                </c:pt>
                <c:pt idx="916">
                  <c:v>9079.2079207918978</c:v>
                </c:pt>
                <c:pt idx="917">
                  <c:v>9089.1089108909073</c:v>
                </c:pt>
                <c:pt idx="918">
                  <c:v>9099.0099009899168</c:v>
                </c:pt>
                <c:pt idx="919">
                  <c:v>9108.9108910889263</c:v>
                </c:pt>
                <c:pt idx="920">
                  <c:v>9118.8118811879358</c:v>
                </c:pt>
                <c:pt idx="921">
                  <c:v>9128.7128712869453</c:v>
                </c:pt>
                <c:pt idx="922">
                  <c:v>9138.6138613859548</c:v>
                </c:pt>
                <c:pt idx="923">
                  <c:v>9148.5148514849643</c:v>
                </c:pt>
                <c:pt idx="924">
                  <c:v>9158.4158415839738</c:v>
                </c:pt>
                <c:pt idx="925">
                  <c:v>9168.3168316829833</c:v>
                </c:pt>
                <c:pt idx="926">
                  <c:v>9178.2178217819928</c:v>
                </c:pt>
                <c:pt idx="927">
                  <c:v>9188.1188118810023</c:v>
                </c:pt>
                <c:pt idx="928">
                  <c:v>9198.0198019800118</c:v>
                </c:pt>
                <c:pt idx="929">
                  <c:v>9207.9207920790213</c:v>
                </c:pt>
                <c:pt idx="930">
                  <c:v>9217.8217821780308</c:v>
                </c:pt>
                <c:pt idx="931">
                  <c:v>9227.7227722770403</c:v>
                </c:pt>
                <c:pt idx="932">
                  <c:v>9237.6237623760499</c:v>
                </c:pt>
                <c:pt idx="933">
                  <c:v>9247.5247524750594</c:v>
                </c:pt>
                <c:pt idx="934">
                  <c:v>9257.4257425740689</c:v>
                </c:pt>
                <c:pt idx="935">
                  <c:v>9267.3267326730784</c:v>
                </c:pt>
                <c:pt idx="936">
                  <c:v>9277.2277227720879</c:v>
                </c:pt>
                <c:pt idx="937">
                  <c:v>9287.1287128710974</c:v>
                </c:pt>
                <c:pt idx="938">
                  <c:v>9297.0297029701069</c:v>
                </c:pt>
                <c:pt idx="939">
                  <c:v>9306.9306930691164</c:v>
                </c:pt>
                <c:pt idx="940">
                  <c:v>9316.8316831681259</c:v>
                </c:pt>
                <c:pt idx="941">
                  <c:v>9326.7326732671354</c:v>
                </c:pt>
                <c:pt idx="942">
                  <c:v>9336.6336633661449</c:v>
                </c:pt>
                <c:pt idx="943">
                  <c:v>9346.5346534651544</c:v>
                </c:pt>
                <c:pt idx="944">
                  <c:v>9356.4356435641639</c:v>
                </c:pt>
                <c:pt idx="945">
                  <c:v>9366.3366336631734</c:v>
                </c:pt>
                <c:pt idx="946">
                  <c:v>9376.2376237621829</c:v>
                </c:pt>
                <c:pt idx="947">
                  <c:v>9386.1386138611924</c:v>
                </c:pt>
                <c:pt idx="948">
                  <c:v>9396.0396039602019</c:v>
                </c:pt>
                <c:pt idx="949">
                  <c:v>9405.9405940592114</c:v>
                </c:pt>
                <c:pt idx="950">
                  <c:v>9415.8415841582209</c:v>
                </c:pt>
                <c:pt idx="951">
                  <c:v>9425.7425742572304</c:v>
                </c:pt>
                <c:pt idx="952">
                  <c:v>9435.6435643562399</c:v>
                </c:pt>
                <c:pt idx="953">
                  <c:v>9445.5445544552495</c:v>
                </c:pt>
                <c:pt idx="954">
                  <c:v>9455.445544554259</c:v>
                </c:pt>
                <c:pt idx="955">
                  <c:v>9465.3465346532685</c:v>
                </c:pt>
                <c:pt idx="956">
                  <c:v>9475.247524752278</c:v>
                </c:pt>
                <c:pt idx="957">
                  <c:v>9485.1485148512875</c:v>
                </c:pt>
                <c:pt idx="958">
                  <c:v>9495.049504950297</c:v>
                </c:pt>
                <c:pt idx="959">
                  <c:v>9504.9504950493065</c:v>
                </c:pt>
                <c:pt idx="960">
                  <c:v>9514.851485148316</c:v>
                </c:pt>
                <c:pt idx="961">
                  <c:v>9524.7524752473255</c:v>
                </c:pt>
                <c:pt idx="962">
                  <c:v>9534.653465346335</c:v>
                </c:pt>
                <c:pt idx="963">
                  <c:v>9544.5544554453445</c:v>
                </c:pt>
                <c:pt idx="964">
                  <c:v>9554.455445544354</c:v>
                </c:pt>
                <c:pt idx="965">
                  <c:v>9564.3564356433635</c:v>
                </c:pt>
                <c:pt idx="966">
                  <c:v>9574.257425742373</c:v>
                </c:pt>
                <c:pt idx="967">
                  <c:v>9584.1584158413825</c:v>
                </c:pt>
                <c:pt idx="968">
                  <c:v>9594.059405940392</c:v>
                </c:pt>
                <c:pt idx="969">
                  <c:v>9603.9603960394015</c:v>
                </c:pt>
                <c:pt idx="970">
                  <c:v>9613.861386138411</c:v>
                </c:pt>
                <c:pt idx="971">
                  <c:v>9623.7623762374205</c:v>
                </c:pt>
                <c:pt idx="972">
                  <c:v>9633.66336633643</c:v>
                </c:pt>
                <c:pt idx="973">
                  <c:v>9643.5643564354395</c:v>
                </c:pt>
                <c:pt idx="974">
                  <c:v>9653.4653465344491</c:v>
                </c:pt>
                <c:pt idx="975">
                  <c:v>9663.3663366334586</c:v>
                </c:pt>
                <c:pt idx="976">
                  <c:v>9673.2673267324681</c:v>
                </c:pt>
                <c:pt idx="977">
                  <c:v>9683.1683168314776</c:v>
                </c:pt>
                <c:pt idx="978">
                  <c:v>9693.0693069304871</c:v>
                </c:pt>
                <c:pt idx="979">
                  <c:v>9702.9702970294966</c:v>
                </c:pt>
                <c:pt idx="980">
                  <c:v>9712.8712871285061</c:v>
                </c:pt>
                <c:pt idx="981">
                  <c:v>9722.7722772275156</c:v>
                </c:pt>
                <c:pt idx="982">
                  <c:v>9732.6732673265251</c:v>
                </c:pt>
                <c:pt idx="983">
                  <c:v>9742.5742574255346</c:v>
                </c:pt>
                <c:pt idx="984">
                  <c:v>9752.4752475245441</c:v>
                </c:pt>
                <c:pt idx="985">
                  <c:v>9762.3762376235536</c:v>
                </c:pt>
                <c:pt idx="986">
                  <c:v>9772.2772277225631</c:v>
                </c:pt>
                <c:pt idx="987">
                  <c:v>9782.1782178215726</c:v>
                </c:pt>
                <c:pt idx="988">
                  <c:v>9792.0792079205821</c:v>
                </c:pt>
                <c:pt idx="989">
                  <c:v>9801.9801980195916</c:v>
                </c:pt>
                <c:pt idx="990">
                  <c:v>9811.8811881186011</c:v>
                </c:pt>
                <c:pt idx="991">
                  <c:v>9821.7821782176106</c:v>
                </c:pt>
                <c:pt idx="992">
                  <c:v>9831.6831683166201</c:v>
                </c:pt>
                <c:pt idx="993">
                  <c:v>9841.5841584156296</c:v>
                </c:pt>
                <c:pt idx="994">
                  <c:v>9851.4851485146391</c:v>
                </c:pt>
                <c:pt idx="995">
                  <c:v>9861.3861386136487</c:v>
                </c:pt>
                <c:pt idx="996">
                  <c:v>9871.2871287126582</c:v>
                </c:pt>
                <c:pt idx="997">
                  <c:v>9881.1881188116677</c:v>
                </c:pt>
                <c:pt idx="998">
                  <c:v>9891.0891089106772</c:v>
                </c:pt>
                <c:pt idx="999">
                  <c:v>9900.9900990096867</c:v>
                </c:pt>
                <c:pt idx="1000">
                  <c:v>9910.8910891086962</c:v>
                </c:pt>
                <c:pt idx="1001">
                  <c:v>9920.7920792077057</c:v>
                </c:pt>
                <c:pt idx="1002">
                  <c:v>9930.6930693067152</c:v>
                </c:pt>
                <c:pt idx="1003">
                  <c:v>9940.5940594057247</c:v>
                </c:pt>
                <c:pt idx="1004">
                  <c:v>9950.4950495047342</c:v>
                </c:pt>
                <c:pt idx="1005">
                  <c:v>9960.3960396037437</c:v>
                </c:pt>
                <c:pt idx="1006">
                  <c:v>9970.2970297027532</c:v>
                </c:pt>
                <c:pt idx="1007">
                  <c:v>9980.1980198017627</c:v>
                </c:pt>
                <c:pt idx="1008">
                  <c:v>9990.0990099007722</c:v>
                </c:pt>
                <c:pt idx="1009">
                  <c:v>9999.9999999997817</c:v>
                </c:pt>
                <c:pt idx="1010">
                  <c:v>10009.900990098791</c:v>
                </c:pt>
                <c:pt idx="1011">
                  <c:v>10019.801980197801</c:v>
                </c:pt>
                <c:pt idx="1012">
                  <c:v>10029.70297029681</c:v>
                </c:pt>
                <c:pt idx="1013">
                  <c:v>10039.60396039582</c:v>
                </c:pt>
                <c:pt idx="1014">
                  <c:v>10049.504950494829</c:v>
                </c:pt>
                <c:pt idx="1015">
                  <c:v>10059.405940593839</c:v>
                </c:pt>
                <c:pt idx="1016">
                  <c:v>10069.306930692848</c:v>
                </c:pt>
                <c:pt idx="1017">
                  <c:v>10079.207920791858</c:v>
                </c:pt>
                <c:pt idx="1018">
                  <c:v>10089.108910890867</c:v>
                </c:pt>
                <c:pt idx="1019">
                  <c:v>10099.009900989877</c:v>
                </c:pt>
                <c:pt idx="1020">
                  <c:v>10108.910891088886</c:v>
                </c:pt>
                <c:pt idx="1021">
                  <c:v>10118.811881187896</c:v>
                </c:pt>
                <c:pt idx="1022">
                  <c:v>10128.712871286905</c:v>
                </c:pt>
                <c:pt idx="1023">
                  <c:v>10138.613861385915</c:v>
                </c:pt>
                <c:pt idx="1024">
                  <c:v>10148.514851484924</c:v>
                </c:pt>
                <c:pt idx="1025">
                  <c:v>10158.415841583934</c:v>
                </c:pt>
                <c:pt idx="1026">
                  <c:v>10168.316831682943</c:v>
                </c:pt>
                <c:pt idx="1027">
                  <c:v>10178.217821781953</c:v>
                </c:pt>
                <c:pt idx="1028">
                  <c:v>10188.118811880962</c:v>
                </c:pt>
                <c:pt idx="1029">
                  <c:v>10198.019801979972</c:v>
                </c:pt>
                <c:pt idx="1030">
                  <c:v>10207.920792078981</c:v>
                </c:pt>
                <c:pt idx="1031">
                  <c:v>10217.821782177991</c:v>
                </c:pt>
                <c:pt idx="1032">
                  <c:v>10227.722772277</c:v>
                </c:pt>
                <c:pt idx="1033">
                  <c:v>10237.62376237601</c:v>
                </c:pt>
                <c:pt idx="1034">
                  <c:v>10247.524752475019</c:v>
                </c:pt>
                <c:pt idx="1035">
                  <c:v>10257.425742574029</c:v>
                </c:pt>
                <c:pt idx="1036">
                  <c:v>10267.326732673038</c:v>
                </c:pt>
                <c:pt idx="1037">
                  <c:v>10277.227722772048</c:v>
                </c:pt>
                <c:pt idx="1038">
                  <c:v>10287.128712871057</c:v>
                </c:pt>
                <c:pt idx="1039">
                  <c:v>10297.029702970067</c:v>
                </c:pt>
                <c:pt idx="1040">
                  <c:v>10306.930693069076</c:v>
                </c:pt>
                <c:pt idx="1041">
                  <c:v>10316.831683168086</c:v>
                </c:pt>
                <c:pt idx="1042">
                  <c:v>10326.732673267095</c:v>
                </c:pt>
                <c:pt idx="1043">
                  <c:v>10336.633663366105</c:v>
                </c:pt>
                <c:pt idx="1044">
                  <c:v>10346.534653465114</c:v>
                </c:pt>
                <c:pt idx="1045">
                  <c:v>10356.435643564124</c:v>
                </c:pt>
                <c:pt idx="1046">
                  <c:v>10366.336633663133</c:v>
                </c:pt>
                <c:pt idx="1047">
                  <c:v>10376.237623762143</c:v>
                </c:pt>
                <c:pt idx="1048">
                  <c:v>10386.138613861152</c:v>
                </c:pt>
                <c:pt idx="1049">
                  <c:v>10396.039603960162</c:v>
                </c:pt>
                <c:pt idx="1050">
                  <c:v>10405.940594059171</c:v>
                </c:pt>
                <c:pt idx="1051">
                  <c:v>10415.841584158181</c:v>
                </c:pt>
                <c:pt idx="1052">
                  <c:v>10425.74257425719</c:v>
                </c:pt>
                <c:pt idx="1053">
                  <c:v>10435.6435643562</c:v>
                </c:pt>
                <c:pt idx="1054">
                  <c:v>10445.544554455209</c:v>
                </c:pt>
                <c:pt idx="1055">
                  <c:v>10455.445544554219</c:v>
                </c:pt>
                <c:pt idx="1056">
                  <c:v>10465.346534653228</c:v>
                </c:pt>
                <c:pt idx="1057">
                  <c:v>10475.247524752238</c:v>
                </c:pt>
                <c:pt idx="1058">
                  <c:v>10485.148514851247</c:v>
                </c:pt>
                <c:pt idx="1059">
                  <c:v>10495.049504950257</c:v>
                </c:pt>
                <c:pt idx="1060">
                  <c:v>10504.950495049266</c:v>
                </c:pt>
                <c:pt idx="1061">
                  <c:v>10514.851485148276</c:v>
                </c:pt>
                <c:pt idx="1062">
                  <c:v>10524.752475247285</c:v>
                </c:pt>
                <c:pt idx="1063">
                  <c:v>10534.653465346295</c:v>
                </c:pt>
                <c:pt idx="1064">
                  <c:v>10544.554455445304</c:v>
                </c:pt>
                <c:pt idx="1065">
                  <c:v>10554.455445544314</c:v>
                </c:pt>
                <c:pt idx="1066">
                  <c:v>10564.356435643323</c:v>
                </c:pt>
                <c:pt idx="1067">
                  <c:v>10574.257425742333</c:v>
                </c:pt>
                <c:pt idx="1068">
                  <c:v>10584.158415841343</c:v>
                </c:pt>
                <c:pt idx="1069">
                  <c:v>10594.059405940352</c:v>
                </c:pt>
                <c:pt idx="1070">
                  <c:v>10603.960396039362</c:v>
                </c:pt>
                <c:pt idx="1071">
                  <c:v>10613.861386138371</c:v>
                </c:pt>
                <c:pt idx="1072">
                  <c:v>10623.762376237381</c:v>
                </c:pt>
                <c:pt idx="1073">
                  <c:v>10633.66336633639</c:v>
                </c:pt>
                <c:pt idx="1074">
                  <c:v>10643.5643564354</c:v>
                </c:pt>
                <c:pt idx="1075">
                  <c:v>10653.465346534409</c:v>
                </c:pt>
                <c:pt idx="1076">
                  <c:v>10663.366336633419</c:v>
                </c:pt>
                <c:pt idx="1077">
                  <c:v>10673.267326732428</c:v>
                </c:pt>
                <c:pt idx="1078">
                  <c:v>10683.168316831438</c:v>
                </c:pt>
                <c:pt idx="1079">
                  <c:v>10693.069306930447</c:v>
                </c:pt>
                <c:pt idx="1080">
                  <c:v>10702.970297029457</c:v>
                </c:pt>
                <c:pt idx="1081">
                  <c:v>10712.871287128466</c:v>
                </c:pt>
                <c:pt idx="1082">
                  <c:v>10722.772277227476</c:v>
                </c:pt>
                <c:pt idx="1083">
                  <c:v>10732.673267326485</c:v>
                </c:pt>
                <c:pt idx="1084">
                  <c:v>10742.574257425495</c:v>
                </c:pt>
                <c:pt idx="1085">
                  <c:v>10752.475247524504</c:v>
                </c:pt>
                <c:pt idx="1086">
                  <c:v>10762.376237623514</c:v>
                </c:pt>
                <c:pt idx="1087">
                  <c:v>10772.277227722523</c:v>
                </c:pt>
                <c:pt idx="1088">
                  <c:v>10782.178217821533</c:v>
                </c:pt>
                <c:pt idx="1089">
                  <c:v>10792.079207920542</c:v>
                </c:pt>
                <c:pt idx="1090">
                  <c:v>10801.980198019552</c:v>
                </c:pt>
                <c:pt idx="1091">
                  <c:v>10811.881188118561</c:v>
                </c:pt>
                <c:pt idx="1092">
                  <c:v>10821.782178217571</c:v>
                </c:pt>
                <c:pt idx="1093">
                  <c:v>10831.68316831658</c:v>
                </c:pt>
                <c:pt idx="1094">
                  <c:v>10841.58415841559</c:v>
                </c:pt>
                <c:pt idx="1095">
                  <c:v>10851.485148514599</c:v>
                </c:pt>
                <c:pt idx="1096">
                  <c:v>10861.386138613609</c:v>
                </c:pt>
                <c:pt idx="1097">
                  <c:v>10871.287128712618</c:v>
                </c:pt>
                <c:pt idx="1098">
                  <c:v>10881.188118811628</c:v>
                </c:pt>
                <c:pt idx="1099">
                  <c:v>10891.089108910637</c:v>
                </c:pt>
                <c:pt idx="1100">
                  <c:v>10900.990099009647</c:v>
                </c:pt>
                <c:pt idx="1101">
                  <c:v>10910.891089108656</c:v>
                </c:pt>
                <c:pt idx="1102">
                  <c:v>10920.792079207666</c:v>
                </c:pt>
                <c:pt idx="1103">
                  <c:v>10930.693069306675</c:v>
                </c:pt>
                <c:pt idx="1104">
                  <c:v>10940.594059405685</c:v>
                </c:pt>
                <c:pt idx="1105">
                  <c:v>10950.495049504694</c:v>
                </c:pt>
                <c:pt idx="1106">
                  <c:v>10960.396039603704</c:v>
                </c:pt>
                <c:pt idx="1107">
                  <c:v>10970.297029702713</c:v>
                </c:pt>
                <c:pt idx="1108">
                  <c:v>10980.198019801723</c:v>
                </c:pt>
                <c:pt idx="1109">
                  <c:v>10990.099009900732</c:v>
                </c:pt>
                <c:pt idx="1110">
                  <c:v>10999.999999999742</c:v>
                </c:pt>
                <c:pt idx="1111">
                  <c:v>11009.900990098751</c:v>
                </c:pt>
                <c:pt idx="1112">
                  <c:v>11019.801980197761</c:v>
                </c:pt>
                <c:pt idx="1113">
                  <c:v>11029.70297029677</c:v>
                </c:pt>
                <c:pt idx="1114">
                  <c:v>11039.60396039578</c:v>
                </c:pt>
                <c:pt idx="1115">
                  <c:v>11049.504950494789</c:v>
                </c:pt>
                <c:pt idx="1116">
                  <c:v>11059.405940593799</c:v>
                </c:pt>
                <c:pt idx="1117">
                  <c:v>11069.306930692808</c:v>
                </c:pt>
                <c:pt idx="1118">
                  <c:v>11079.207920791818</c:v>
                </c:pt>
                <c:pt idx="1119">
                  <c:v>11089.108910890827</c:v>
                </c:pt>
                <c:pt idx="1120">
                  <c:v>11099.009900989837</c:v>
                </c:pt>
                <c:pt idx="1121">
                  <c:v>11108.910891088846</c:v>
                </c:pt>
                <c:pt idx="1122">
                  <c:v>11118.811881187856</c:v>
                </c:pt>
                <c:pt idx="1123">
                  <c:v>11128.712871286865</c:v>
                </c:pt>
                <c:pt idx="1124">
                  <c:v>11138.613861385875</c:v>
                </c:pt>
                <c:pt idx="1125">
                  <c:v>11148.514851484884</c:v>
                </c:pt>
                <c:pt idx="1126">
                  <c:v>11158.415841583894</c:v>
                </c:pt>
                <c:pt idx="1127">
                  <c:v>11168.316831682903</c:v>
                </c:pt>
                <c:pt idx="1128">
                  <c:v>11178.217821781913</c:v>
                </c:pt>
                <c:pt idx="1129">
                  <c:v>11188.118811880922</c:v>
                </c:pt>
                <c:pt idx="1130">
                  <c:v>11198.019801979932</c:v>
                </c:pt>
                <c:pt idx="1131">
                  <c:v>11207.920792078941</c:v>
                </c:pt>
                <c:pt idx="1132">
                  <c:v>11217.821782177951</c:v>
                </c:pt>
                <c:pt idx="1133">
                  <c:v>11227.72277227696</c:v>
                </c:pt>
                <c:pt idx="1134">
                  <c:v>11237.62376237597</c:v>
                </c:pt>
                <c:pt idx="1135">
                  <c:v>11247.524752474979</c:v>
                </c:pt>
                <c:pt idx="1136">
                  <c:v>11257.425742573989</c:v>
                </c:pt>
                <c:pt idx="1137">
                  <c:v>11267.326732672998</c:v>
                </c:pt>
                <c:pt idx="1138">
                  <c:v>11277.227722772008</c:v>
                </c:pt>
                <c:pt idx="1139">
                  <c:v>11287.128712871017</c:v>
                </c:pt>
                <c:pt idx="1140">
                  <c:v>11297.029702970027</c:v>
                </c:pt>
                <c:pt idx="1141">
                  <c:v>11306.930693069036</c:v>
                </c:pt>
                <c:pt idx="1142">
                  <c:v>11316.831683168046</c:v>
                </c:pt>
                <c:pt idx="1143">
                  <c:v>11326.732673267055</c:v>
                </c:pt>
                <c:pt idx="1144">
                  <c:v>11336.633663366065</c:v>
                </c:pt>
                <c:pt idx="1145">
                  <c:v>11346.534653465074</c:v>
                </c:pt>
                <c:pt idx="1146">
                  <c:v>11356.435643564084</c:v>
                </c:pt>
                <c:pt idx="1147">
                  <c:v>11366.336633663093</c:v>
                </c:pt>
                <c:pt idx="1148">
                  <c:v>11376.237623762103</c:v>
                </c:pt>
                <c:pt idx="1149">
                  <c:v>11386.138613861112</c:v>
                </c:pt>
                <c:pt idx="1150">
                  <c:v>11396.039603960122</c:v>
                </c:pt>
                <c:pt idx="1151">
                  <c:v>11405.940594059131</c:v>
                </c:pt>
                <c:pt idx="1152">
                  <c:v>11415.841584158141</c:v>
                </c:pt>
                <c:pt idx="1153">
                  <c:v>11425.74257425715</c:v>
                </c:pt>
                <c:pt idx="1154">
                  <c:v>11435.64356435616</c:v>
                </c:pt>
                <c:pt idx="1155">
                  <c:v>11445.544554455169</c:v>
                </c:pt>
                <c:pt idx="1156">
                  <c:v>11455.445544554179</c:v>
                </c:pt>
                <c:pt idx="1157">
                  <c:v>11465.346534653188</c:v>
                </c:pt>
                <c:pt idx="1158">
                  <c:v>11475.247524752198</c:v>
                </c:pt>
                <c:pt idx="1159">
                  <c:v>11485.148514851207</c:v>
                </c:pt>
                <c:pt idx="1160">
                  <c:v>11495.049504950217</c:v>
                </c:pt>
                <c:pt idx="1161">
                  <c:v>11504.950495049226</c:v>
                </c:pt>
                <c:pt idx="1162">
                  <c:v>11514.851485148236</c:v>
                </c:pt>
                <c:pt idx="1163">
                  <c:v>11524.752475247245</c:v>
                </c:pt>
                <c:pt idx="1164">
                  <c:v>11534.653465346255</c:v>
                </c:pt>
                <c:pt idx="1165">
                  <c:v>11544.554455445264</c:v>
                </c:pt>
                <c:pt idx="1166">
                  <c:v>11554.455445544274</c:v>
                </c:pt>
                <c:pt idx="1167">
                  <c:v>11564.356435643283</c:v>
                </c:pt>
                <c:pt idx="1168">
                  <c:v>11574.257425742293</c:v>
                </c:pt>
                <c:pt idx="1169">
                  <c:v>11584.158415841302</c:v>
                </c:pt>
                <c:pt idx="1170">
                  <c:v>11594.059405940312</c:v>
                </c:pt>
                <c:pt idx="1171">
                  <c:v>11603.960396039321</c:v>
                </c:pt>
                <c:pt idx="1172">
                  <c:v>11613.861386138331</c:v>
                </c:pt>
                <c:pt idx="1173">
                  <c:v>11623.762376237341</c:v>
                </c:pt>
                <c:pt idx="1174">
                  <c:v>11633.66336633635</c:v>
                </c:pt>
                <c:pt idx="1175">
                  <c:v>11643.56435643536</c:v>
                </c:pt>
                <c:pt idx="1176">
                  <c:v>11653.465346534369</c:v>
                </c:pt>
                <c:pt idx="1177">
                  <c:v>11663.366336633379</c:v>
                </c:pt>
                <c:pt idx="1178">
                  <c:v>11673.267326732388</c:v>
                </c:pt>
                <c:pt idx="1179">
                  <c:v>11683.168316831398</c:v>
                </c:pt>
                <c:pt idx="1180">
                  <c:v>11693.069306930407</c:v>
                </c:pt>
                <c:pt idx="1181">
                  <c:v>11702.970297029417</c:v>
                </c:pt>
                <c:pt idx="1182">
                  <c:v>11712.871287128426</c:v>
                </c:pt>
                <c:pt idx="1183">
                  <c:v>11722.772277227436</c:v>
                </c:pt>
                <c:pt idx="1184">
                  <c:v>11732.673267326445</c:v>
                </c:pt>
                <c:pt idx="1185">
                  <c:v>11742.574257425455</c:v>
                </c:pt>
                <c:pt idx="1186">
                  <c:v>11752.475247524464</c:v>
                </c:pt>
                <c:pt idx="1187">
                  <c:v>11762.376237623474</c:v>
                </c:pt>
                <c:pt idx="1188">
                  <c:v>11772.277227722483</c:v>
                </c:pt>
                <c:pt idx="1189">
                  <c:v>11782.178217821493</c:v>
                </c:pt>
                <c:pt idx="1190">
                  <c:v>11792.079207920502</c:v>
                </c:pt>
                <c:pt idx="1191">
                  <c:v>11801.980198019512</c:v>
                </c:pt>
                <c:pt idx="1192">
                  <c:v>11811.881188118521</c:v>
                </c:pt>
                <c:pt idx="1193">
                  <c:v>11821.782178217531</c:v>
                </c:pt>
                <c:pt idx="1194">
                  <c:v>11831.68316831654</c:v>
                </c:pt>
                <c:pt idx="1195">
                  <c:v>11841.58415841555</c:v>
                </c:pt>
                <c:pt idx="1196">
                  <c:v>11851.485148514559</c:v>
                </c:pt>
                <c:pt idx="1197">
                  <c:v>11861.386138613569</c:v>
                </c:pt>
                <c:pt idx="1198">
                  <c:v>11871.287128712578</c:v>
                </c:pt>
                <c:pt idx="1199">
                  <c:v>11881.188118811588</c:v>
                </c:pt>
                <c:pt idx="1200">
                  <c:v>11891.089108910597</c:v>
                </c:pt>
                <c:pt idx="1201">
                  <c:v>11900.990099009607</c:v>
                </c:pt>
                <c:pt idx="1202">
                  <c:v>11910.891089108616</c:v>
                </c:pt>
                <c:pt idx="1203">
                  <c:v>11920.792079207626</c:v>
                </c:pt>
                <c:pt idx="1204">
                  <c:v>11930.693069306635</c:v>
                </c:pt>
                <c:pt idx="1205">
                  <c:v>11940.594059405645</c:v>
                </c:pt>
                <c:pt idx="1206">
                  <c:v>11950.495049504654</c:v>
                </c:pt>
                <c:pt idx="1207">
                  <c:v>11960.396039603664</c:v>
                </c:pt>
                <c:pt idx="1208">
                  <c:v>11970.297029702673</c:v>
                </c:pt>
                <c:pt idx="1209">
                  <c:v>11980.198019801683</c:v>
                </c:pt>
                <c:pt idx="1210">
                  <c:v>11990.099009900692</c:v>
                </c:pt>
                <c:pt idx="1211">
                  <c:v>11999.999999999702</c:v>
                </c:pt>
                <c:pt idx="1212">
                  <c:v>12009.900990098711</c:v>
                </c:pt>
                <c:pt idx="1213">
                  <c:v>12019.801980197721</c:v>
                </c:pt>
                <c:pt idx="1214">
                  <c:v>12029.70297029673</c:v>
                </c:pt>
                <c:pt idx="1215">
                  <c:v>12039.60396039574</c:v>
                </c:pt>
                <c:pt idx="1216">
                  <c:v>12049.504950494749</c:v>
                </c:pt>
                <c:pt idx="1217">
                  <c:v>12059.405940593759</c:v>
                </c:pt>
                <c:pt idx="1218">
                  <c:v>12069.306930692768</c:v>
                </c:pt>
                <c:pt idx="1219">
                  <c:v>12079.207920791778</c:v>
                </c:pt>
                <c:pt idx="1220">
                  <c:v>12089.108910890787</c:v>
                </c:pt>
                <c:pt idx="1221">
                  <c:v>12099.009900989797</c:v>
                </c:pt>
                <c:pt idx="1222">
                  <c:v>12108.910891088806</c:v>
                </c:pt>
                <c:pt idx="1223">
                  <c:v>12118.811881187816</c:v>
                </c:pt>
                <c:pt idx="1224">
                  <c:v>12128.712871286825</c:v>
                </c:pt>
                <c:pt idx="1225">
                  <c:v>12138.613861385835</c:v>
                </c:pt>
                <c:pt idx="1226">
                  <c:v>12148.514851484844</c:v>
                </c:pt>
                <c:pt idx="1227">
                  <c:v>12158.415841583854</c:v>
                </c:pt>
                <c:pt idx="1228">
                  <c:v>12168.316831682863</c:v>
                </c:pt>
                <c:pt idx="1229">
                  <c:v>12178.217821781873</c:v>
                </c:pt>
                <c:pt idx="1230">
                  <c:v>12188.118811880882</c:v>
                </c:pt>
                <c:pt idx="1231">
                  <c:v>12198.019801979892</c:v>
                </c:pt>
                <c:pt idx="1232">
                  <c:v>12207.920792078901</c:v>
                </c:pt>
                <c:pt idx="1233">
                  <c:v>12217.821782177911</c:v>
                </c:pt>
                <c:pt idx="1234">
                  <c:v>12227.72277227692</c:v>
                </c:pt>
                <c:pt idx="1235">
                  <c:v>12237.62376237593</c:v>
                </c:pt>
                <c:pt idx="1236">
                  <c:v>12247.524752474939</c:v>
                </c:pt>
                <c:pt idx="1237">
                  <c:v>12257.425742573949</c:v>
                </c:pt>
                <c:pt idx="1238">
                  <c:v>12267.326732672958</c:v>
                </c:pt>
                <c:pt idx="1239">
                  <c:v>12277.227722771968</c:v>
                </c:pt>
                <c:pt idx="1240">
                  <c:v>12287.128712870977</c:v>
                </c:pt>
                <c:pt idx="1241">
                  <c:v>12297.029702969987</c:v>
                </c:pt>
                <c:pt idx="1242">
                  <c:v>12306.930693068996</c:v>
                </c:pt>
                <c:pt idx="1243">
                  <c:v>12316.831683168006</c:v>
                </c:pt>
                <c:pt idx="1244">
                  <c:v>12326.732673267015</c:v>
                </c:pt>
                <c:pt idx="1245">
                  <c:v>12336.633663366025</c:v>
                </c:pt>
                <c:pt idx="1246">
                  <c:v>12346.534653465034</c:v>
                </c:pt>
                <c:pt idx="1247">
                  <c:v>12356.435643564044</c:v>
                </c:pt>
                <c:pt idx="1248">
                  <c:v>12366.336633663053</c:v>
                </c:pt>
                <c:pt idx="1249">
                  <c:v>12376.237623762063</c:v>
                </c:pt>
                <c:pt idx="1250">
                  <c:v>12386.138613861072</c:v>
                </c:pt>
                <c:pt idx="1251">
                  <c:v>12396.039603960082</c:v>
                </c:pt>
                <c:pt idx="1252">
                  <c:v>12405.940594059091</c:v>
                </c:pt>
                <c:pt idx="1253">
                  <c:v>12415.841584158101</c:v>
                </c:pt>
                <c:pt idx="1254">
                  <c:v>12425.74257425711</c:v>
                </c:pt>
                <c:pt idx="1255">
                  <c:v>12435.64356435612</c:v>
                </c:pt>
                <c:pt idx="1256">
                  <c:v>12445.544554455129</c:v>
                </c:pt>
                <c:pt idx="1257">
                  <c:v>12455.445544554139</c:v>
                </c:pt>
                <c:pt idx="1258">
                  <c:v>12465.346534653148</c:v>
                </c:pt>
                <c:pt idx="1259">
                  <c:v>12475.247524752158</c:v>
                </c:pt>
                <c:pt idx="1260">
                  <c:v>12485.148514851167</c:v>
                </c:pt>
                <c:pt idx="1261">
                  <c:v>12495.049504950177</c:v>
                </c:pt>
                <c:pt idx="1262">
                  <c:v>12504.950495049186</c:v>
                </c:pt>
                <c:pt idx="1263">
                  <c:v>12514.851485148196</c:v>
                </c:pt>
                <c:pt idx="1264">
                  <c:v>12524.752475247205</c:v>
                </c:pt>
                <c:pt idx="1265">
                  <c:v>12534.653465346215</c:v>
                </c:pt>
                <c:pt idx="1266">
                  <c:v>12544.554455445224</c:v>
                </c:pt>
                <c:pt idx="1267">
                  <c:v>12554.455445544234</c:v>
                </c:pt>
                <c:pt idx="1268">
                  <c:v>12564.356435643243</c:v>
                </c:pt>
                <c:pt idx="1269">
                  <c:v>12574.257425742253</c:v>
                </c:pt>
                <c:pt idx="1270">
                  <c:v>12584.158415841262</c:v>
                </c:pt>
                <c:pt idx="1271">
                  <c:v>12594.059405940272</c:v>
                </c:pt>
                <c:pt idx="1272">
                  <c:v>12603.960396039281</c:v>
                </c:pt>
                <c:pt idx="1273">
                  <c:v>12613.861386138291</c:v>
                </c:pt>
                <c:pt idx="1274">
                  <c:v>12623.7623762373</c:v>
                </c:pt>
                <c:pt idx="1275">
                  <c:v>12633.66336633631</c:v>
                </c:pt>
                <c:pt idx="1276">
                  <c:v>12643.564356435319</c:v>
                </c:pt>
                <c:pt idx="1277">
                  <c:v>12653.465346534329</c:v>
                </c:pt>
                <c:pt idx="1278">
                  <c:v>12663.366336633339</c:v>
                </c:pt>
                <c:pt idx="1279">
                  <c:v>12673.267326732348</c:v>
                </c:pt>
                <c:pt idx="1280">
                  <c:v>12683.168316831358</c:v>
                </c:pt>
                <c:pt idx="1281">
                  <c:v>12693.069306930367</c:v>
                </c:pt>
                <c:pt idx="1282">
                  <c:v>12702.970297029377</c:v>
                </c:pt>
                <c:pt idx="1283">
                  <c:v>12712.871287128386</c:v>
                </c:pt>
                <c:pt idx="1284">
                  <c:v>12722.772277227396</c:v>
                </c:pt>
                <c:pt idx="1285">
                  <c:v>12732.673267326405</c:v>
                </c:pt>
                <c:pt idx="1286">
                  <c:v>12742.574257425415</c:v>
                </c:pt>
                <c:pt idx="1287">
                  <c:v>12752.475247524424</c:v>
                </c:pt>
                <c:pt idx="1288">
                  <c:v>12762.376237623434</c:v>
                </c:pt>
                <c:pt idx="1289">
                  <c:v>12772.277227722443</c:v>
                </c:pt>
                <c:pt idx="1290">
                  <c:v>12782.178217821453</c:v>
                </c:pt>
                <c:pt idx="1291">
                  <c:v>12792.079207920462</c:v>
                </c:pt>
                <c:pt idx="1292">
                  <c:v>12801.980198019472</c:v>
                </c:pt>
                <c:pt idx="1293">
                  <c:v>12811.881188118481</c:v>
                </c:pt>
                <c:pt idx="1294">
                  <c:v>12821.782178217491</c:v>
                </c:pt>
                <c:pt idx="1295">
                  <c:v>12831.6831683165</c:v>
                </c:pt>
                <c:pt idx="1296">
                  <c:v>12841.58415841551</c:v>
                </c:pt>
                <c:pt idx="1297">
                  <c:v>12851.485148514519</c:v>
                </c:pt>
                <c:pt idx="1298">
                  <c:v>12861.386138613529</c:v>
                </c:pt>
                <c:pt idx="1299">
                  <c:v>12871.287128712538</c:v>
                </c:pt>
                <c:pt idx="1300">
                  <c:v>12881.188118811548</c:v>
                </c:pt>
                <c:pt idx="1301">
                  <c:v>12891.089108910557</c:v>
                </c:pt>
                <c:pt idx="1302">
                  <c:v>12900.990099009567</c:v>
                </c:pt>
                <c:pt idx="1303">
                  <c:v>12910.891089108576</c:v>
                </c:pt>
                <c:pt idx="1304">
                  <c:v>12920.792079207586</c:v>
                </c:pt>
                <c:pt idx="1305">
                  <c:v>12930.693069306595</c:v>
                </c:pt>
                <c:pt idx="1306">
                  <c:v>12940.594059405605</c:v>
                </c:pt>
                <c:pt idx="1307">
                  <c:v>12950.495049504614</c:v>
                </c:pt>
                <c:pt idx="1308">
                  <c:v>12960.396039603624</c:v>
                </c:pt>
                <c:pt idx="1309">
                  <c:v>12970.297029702633</c:v>
                </c:pt>
                <c:pt idx="1310">
                  <c:v>12980.198019801643</c:v>
                </c:pt>
                <c:pt idx="1311">
                  <c:v>12990.099009900652</c:v>
                </c:pt>
                <c:pt idx="1312">
                  <c:v>12999.999999999662</c:v>
                </c:pt>
                <c:pt idx="1313">
                  <c:v>13009.900990098671</c:v>
                </c:pt>
                <c:pt idx="1314">
                  <c:v>13019.801980197681</c:v>
                </c:pt>
                <c:pt idx="1315">
                  <c:v>13029.70297029669</c:v>
                </c:pt>
                <c:pt idx="1316">
                  <c:v>13039.6039603957</c:v>
                </c:pt>
                <c:pt idx="1317">
                  <c:v>13049.504950494709</c:v>
                </c:pt>
                <c:pt idx="1318">
                  <c:v>13059.405940593719</c:v>
                </c:pt>
                <c:pt idx="1319">
                  <c:v>13069.306930692728</c:v>
                </c:pt>
                <c:pt idx="1320">
                  <c:v>13079.207920791738</c:v>
                </c:pt>
                <c:pt idx="1321">
                  <c:v>13089.108910890747</c:v>
                </c:pt>
                <c:pt idx="1322">
                  <c:v>13099.009900989757</c:v>
                </c:pt>
                <c:pt idx="1323">
                  <c:v>13108.910891088766</c:v>
                </c:pt>
                <c:pt idx="1324">
                  <c:v>13118.811881187776</c:v>
                </c:pt>
                <c:pt idx="1325">
                  <c:v>13128.712871286785</c:v>
                </c:pt>
                <c:pt idx="1326">
                  <c:v>13138.613861385795</c:v>
                </c:pt>
                <c:pt idx="1327">
                  <c:v>13148.514851484804</c:v>
                </c:pt>
                <c:pt idx="1328">
                  <c:v>13158.415841583814</c:v>
                </c:pt>
                <c:pt idx="1329">
                  <c:v>13168.316831682823</c:v>
                </c:pt>
                <c:pt idx="1330">
                  <c:v>13178.217821781833</c:v>
                </c:pt>
                <c:pt idx="1331">
                  <c:v>13188.118811880842</c:v>
                </c:pt>
                <c:pt idx="1332">
                  <c:v>13198.019801979852</c:v>
                </c:pt>
                <c:pt idx="1333">
                  <c:v>13207.920792078861</c:v>
                </c:pt>
                <c:pt idx="1334">
                  <c:v>13217.821782177871</c:v>
                </c:pt>
                <c:pt idx="1335">
                  <c:v>13227.72277227688</c:v>
                </c:pt>
                <c:pt idx="1336">
                  <c:v>13237.62376237589</c:v>
                </c:pt>
                <c:pt idx="1337">
                  <c:v>13247.524752474899</c:v>
                </c:pt>
                <c:pt idx="1338">
                  <c:v>13257.425742573909</c:v>
                </c:pt>
                <c:pt idx="1339">
                  <c:v>13267.326732672918</c:v>
                </c:pt>
                <c:pt idx="1340">
                  <c:v>13277.227722771928</c:v>
                </c:pt>
                <c:pt idx="1341">
                  <c:v>13287.128712870937</c:v>
                </c:pt>
                <c:pt idx="1342">
                  <c:v>13297.029702969947</c:v>
                </c:pt>
                <c:pt idx="1343">
                  <c:v>13306.930693068956</c:v>
                </c:pt>
                <c:pt idx="1344">
                  <c:v>13316.831683167966</c:v>
                </c:pt>
                <c:pt idx="1345">
                  <c:v>13326.732673266975</c:v>
                </c:pt>
                <c:pt idx="1346">
                  <c:v>13336.633663365985</c:v>
                </c:pt>
                <c:pt idx="1347">
                  <c:v>13346.534653464994</c:v>
                </c:pt>
                <c:pt idx="1348">
                  <c:v>13356.435643564004</c:v>
                </c:pt>
                <c:pt idx="1349">
                  <c:v>13366.336633663013</c:v>
                </c:pt>
                <c:pt idx="1350">
                  <c:v>13376.237623762023</c:v>
                </c:pt>
                <c:pt idx="1351">
                  <c:v>13386.138613861032</c:v>
                </c:pt>
                <c:pt idx="1352">
                  <c:v>13396.039603960042</c:v>
                </c:pt>
                <c:pt idx="1353">
                  <c:v>13405.940594059051</c:v>
                </c:pt>
                <c:pt idx="1354">
                  <c:v>13415.841584158061</c:v>
                </c:pt>
                <c:pt idx="1355">
                  <c:v>13425.74257425707</c:v>
                </c:pt>
                <c:pt idx="1356">
                  <c:v>13435.64356435608</c:v>
                </c:pt>
                <c:pt idx="1357">
                  <c:v>13445.544554455089</c:v>
                </c:pt>
                <c:pt idx="1358">
                  <c:v>13455.445544554099</c:v>
                </c:pt>
                <c:pt idx="1359">
                  <c:v>13465.346534653108</c:v>
                </c:pt>
                <c:pt idx="1360">
                  <c:v>13475.247524752118</c:v>
                </c:pt>
                <c:pt idx="1361">
                  <c:v>13485.148514851127</c:v>
                </c:pt>
                <c:pt idx="1362">
                  <c:v>13495.049504950137</c:v>
                </c:pt>
                <c:pt idx="1363">
                  <c:v>13504.950495049146</c:v>
                </c:pt>
                <c:pt idx="1364">
                  <c:v>13514.851485148156</c:v>
                </c:pt>
                <c:pt idx="1365">
                  <c:v>13524.752475247165</c:v>
                </c:pt>
                <c:pt idx="1366">
                  <c:v>13534.653465346175</c:v>
                </c:pt>
                <c:pt idx="1367">
                  <c:v>13544.554455445184</c:v>
                </c:pt>
                <c:pt idx="1368">
                  <c:v>13554.455445544194</c:v>
                </c:pt>
                <c:pt idx="1369">
                  <c:v>13564.356435643203</c:v>
                </c:pt>
                <c:pt idx="1370">
                  <c:v>13574.257425742213</c:v>
                </c:pt>
                <c:pt idx="1371">
                  <c:v>13584.158415841222</c:v>
                </c:pt>
                <c:pt idx="1372">
                  <c:v>13594.059405940232</c:v>
                </c:pt>
                <c:pt idx="1373">
                  <c:v>13603.960396039241</c:v>
                </c:pt>
                <c:pt idx="1374">
                  <c:v>13613.861386138251</c:v>
                </c:pt>
                <c:pt idx="1375">
                  <c:v>13623.76237623726</c:v>
                </c:pt>
                <c:pt idx="1376">
                  <c:v>13633.66336633627</c:v>
                </c:pt>
                <c:pt idx="1377">
                  <c:v>13643.564356435279</c:v>
                </c:pt>
                <c:pt idx="1378">
                  <c:v>13653.465346534289</c:v>
                </c:pt>
                <c:pt idx="1379">
                  <c:v>13663.366336633298</c:v>
                </c:pt>
                <c:pt idx="1380">
                  <c:v>13673.267326732308</c:v>
                </c:pt>
                <c:pt idx="1381">
                  <c:v>13683.168316831317</c:v>
                </c:pt>
                <c:pt idx="1382">
                  <c:v>13693.069306930327</c:v>
                </c:pt>
                <c:pt idx="1383">
                  <c:v>13702.970297029337</c:v>
                </c:pt>
                <c:pt idx="1384">
                  <c:v>13712.871287128346</c:v>
                </c:pt>
                <c:pt idx="1385">
                  <c:v>13722.772277227356</c:v>
                </c:pt>
                <c:pt idx="1386">
                  <c:v>13732.673267326365</c:v>
                </c:pt>
                <c:pt idx="1387">
                  <c:v>13742.574257425375</c:v>
                </c:pt>
                <c:pt idx="1388">
                  <c:v>13752.475247524384</c:v>
                </c:pt>
                <c:pt idx="1389">
                  <c:v>13762.376237623394</c:v>
                </c:pt>
                <c:pt idx="1390">
                  <c:v>13772.277227722403</c:v>
                </c:pt>
                <c:pt idx="1391">
                  <c:v>13782.178217821413</c:v>
                </c:pt>
                <c:pt idx="1392">
                  <c:v>13792.079207920422</c:v>
                </c:pt>
                <c:pt idx="1393">
                  <c:v>13801.980198019432</c:v>
                </c:pt>
                <c:pt idx="1394">
                  <c:v>13811.881188118441</c:v>
                </c:pt>
                <c:pt idx="1395">
                  <c:v>13821.782178217451</c:v>
                </c:pt>
                <c:pt idx="1396">
                  <c:v>13831.68316831646</c:v>
                </c:pt>
                <c:pt idx="1397">
                  <c:v>13841.58415841547</c:v>
                </c:pt>
                <c:pt idx="1398">
                  <c:v>13851.485148514479</c:v>
                </c:pt>
                <c:pt idx="1399">
                  <c:v>13861.386138613489</c:v>
                </c:pt>
                <c:pt idx="1400">
                  <c:v>13871.287128712498</c:v>
                </c:pt>
                <c:pt idx="1401">
                  <c:v>13881.188118811508</c:v>
                </c:pt>
                <c:pt idx="1402">
                  <c:v>13891.089108910517</c:v>
                </c:pt>
                <c:pt idx="1403">
                  <c:v>13900.990099009527</c:v>
                </c:pt>
                <c:pt idx="1404">
                  <c:v>13910.891089108536</c:v>
                </c:pt>
                <c:pt idx="1405">
                  <c:v>13920.792079207546</c:v>
                </c:pt>
                <c:pt idx="1406">
                  <c:v>13930.693069306555</c:v>
                </c:pt>
                <c:pt idx="1407">
                  <c:v>13940.594059405565</c:v>
                </c:pt>
                <c:pt idx="1408">
                  <c:v>13950.495049504574</c:v>
                </c:pt>
                <c:pt idx="1409">
                  <c:v>13960.396039603584</c:v>
                </c:pt>
                <c:pt idx="1410">
                  <c:v>13970.297029702593</c:v>
                </c:pt>
                <c:pt idx="1411">
                  <c:v>13980.198019801603</c:v>
                </c:pt>
                <c:pt idx="1412">
                  <c:v>13990.099009900612</c:v>
                </c:pt>
                <c:pt idx="1413">
                  <c:v>13999.999999999622</c:v>
                </c:pt>
                <c:pt idx="1414">
                  <c:v>14009.900990098631</c:v>
                </c:pt>
                <c:pt idx="1415">
                  <c:v>14019.801980197641</c:v>
                </c:pt>
                <c:pt idx="1416">
                  <c:v>14029.70297029665</c:v>
                </c:pt>
                <c:pt idx="1417">
                  <c:v>14039.60396039566</c:v>
                </c:pt>
                <c:pt idx="1418">
                  <c:v>14049.504950494669</c:v>
                </c:pt>
                <c:pt idx="1419">
                  <c:v>14059.405940593679</c:v>
                </c:pt>
                <c:pt idx="1420">
                  <c:v>14069.306930692688</c:v>
                </c:pt>
                <c:pt idx="1421">
                  <c:v>14079.207920791698</c:v>
                </c:pt>
                <c:pt idx="1422">
                  <c:v>14089.108910890707</c:v>
                </c:pt>
                <c:pt idx="1423">
                  <c:v>14099.009900989717</c:v>
                </c:pt>
                <c:pt idx="1424">
                  <c:v>14108.910891088726</c:v>
                </c:pt>
                <c:pt idx="1425">
                  <c:v>14118.811881187736</c:v>
                </c:pt>
                <c:pt idx="1426">
                  <c:v>14128.712871286745</c:v>
                </c:pt>
                <c:pt idx="1427">
                  <c:v>14138.613861385755</c:v>
                </c:pt>
                <c:pt idx="1428">
                  <c:v>14148.514851484764</c:v>
                </c:pt>
                <c:pt idx="1429">
                  <c:v>14158.415841583774</c:v>
                </c:pt>
                <c:pt idx="1430">
                  <c:v>14168.316831682783</c:v>
                </c:pt>
                <c:pt idx="1431">
                  <c:v>14178.217821781793</c:v>
                </c:pt>
                <c:pt idx="1432">
                  <c:v>14188.118811880802</c:v>
                </c:pt>
                <c:pt idx="1433">
                  <c:v>14198.019801979812</c:v>
                </c:pt>
                <c:pt idx="1434">
                  <c:v>14207.920792078821</c:v>
                </c:pt>
                <c:pt idx="1435">
                  <c:v>14217.821782177831</c:v>
                </c:pt>
                <c:pt idx="1436">
                  <c:v>14227.72277227684</c:v>
                </c:pt>
                <c:pt idx="1437">
                  <c:v>14237.62376237585</c:v>
                </c:pt>
                <c:pt idx="1438">
                  <c:v>14247.524752474859</c:v>
                </c:pt>
                <c:pt idx="1439">
                  <c:v>14257.425742573869</c:v>
                </c:pt>
                <c:pt idx="1440">
                  <c:v>14267.326732672878</c:v>
                </c:pt>
                <c:pt idx="1441">
                  <c:v>14277.227722771888</c:v>
                </c:pt>
                <c:pt idx="1442">
                  <c:v>14287.128712870897</c:v>
                </c:pt>
                <c:pt idx="1443">
                  <c:v>14297.029702969907</c:v>
                </c:pt>
                <c:pt idx="1444">
                  <c:v>14306.930693068916</c:v>
                </c:pt>
                <c:pt idx="1445">
                  <c:v>14316.831683167926</c:v>
                </c:pt>
                <c:pt idx="1446">
                  <c:v>14326.732673266935</c:v>
                </c:pt>
                <c:pt idx="1447">
                  <c:v>14336.633663365945</c:v>
                </c:pt>
                <c:pt idx="1448">
                  <c:v>14346.534653464954</c:v>
                </c:pt>
                <c:pt idx="1449">
                  <c:v>14356.435643563964</c:v>
                </c:pt>
                <c:pt idx="1450">
                  <c:v>14366.336633662973</c:v>
                </c:pt>
                <c:pt idx="1451">
                  <c:v>14376.237623761983</c:v>
                </c:pt>
                <c:pt idx="1452">
                  <c:v>14386.138613860992</c:v>
                </c:pt>
                <c:pt idx="1453">
                  <c:v>14396.039603960002</c:v>
                </c:pt>
                <c:pt idx="1454">
                  <c:v>14405.940594059011</c:v>
                </c:pt>
                <c:pt idx="1455">
                  <c:v>14415.841584158021</c:v>
                </c:pt>
                <c:pt idx="1456">
                  <c:v>14425.74257425703</c:v>
                </c:pt>
                <c:pt idx="1457">
                  <c:v>14435.64356435604</c:v>
                </c:pt>
                <c:pt idx="1458">
                  <c:v>14445.544554455049</c:v>
                </c:pt>
                <c:pt idx="1459">
                  <c:v>14455.445544554059</c:v>
                </c:pt>
                <c:pt idx="1460">
                  <c:v>14465.346534653068</c:v>
                </c:pt>
                <c:pt idx="1461">
                  <c:v>14475.247524752078</c:v>
                </c:pt>
                <c:pt idx="1462">
                  <c:v>14485.148514851087</c:v>
                </c:pt>
                <c:pt idx="1463">
                  <c:v>14495.049504950097</c:v>
                </c:pt>
                <c:pt idx="1464">
                  <c:v>14504.950495049106</c:v>
                </c:pt>
                <c:pt idx="1465">
                  <c:v>14514.851485148116</c:v>
                </c:pt>
                <c:pt idx="1466">
                  <c:v>14524.752475247125</c:v>
                </c:pt>
                <c:pt idx="1467">
                  <c:v>14534.653465346135</c:v>
                </c:pt>
                <c:pt idx="1468">
                  <c:v>14544.554455445144</c:v>
                </c:pt>
                <c:pt idx="1469">
                  <c:v>14554.455445544154</c:v>
                </c:pt>
                <c:pt idx="1470">
                  <c:v>14564.356435643163</c:v>
                </c:pt>
                <c:pt idx="1471">
                  <c:v>14574.257425742173</c:v>
                </c:pt>
                <c:pt idx="1472">
                  <c:v>14584.158415841182</c:v>
                </c:pt>
                <c:pt idx="1473">
                  <c:v>14594.059405940192</c:v>
                </c:pt>
                <c:pt idx="1474">
                  <c:v>14603.960396039201</c:v>
                </c:pt>
                <c:pt idx="1475">
                  <c:v>14613.861386138211</c:v>
                </c:pt>
                <c:pt idx="1476">
                  <c:v>14623.76237623722</c:v>
                </c:pt>
                <c:pt idx="1477">
                  <c:v>14633.66336633623</c:v>
                </c:pt>
                <c:pt idx="1478">
                  <c:v>14643.564356435239</c:v>
                </c:pt>
                <c:pt idx="1479">
                  <c:v>14653.465346534249</c:v>
                </c:pt>
                <c:pt idx="1480">
                  <c:v>14663.366336633258</c:v>
                </c:pt>
                <c:pt idx="1481">
                  <c:v>14673.267326732268</c:v>
                </c:pt>
                <c:pt idx="1482">
                  <c:v>14683.168316831277</c:v>
                </c:pt>
                <c:pt idx="1483">
                  <c:v>14693.069306930287</c:v>
                </c:pt>
                <c:pt idx="1484">
                  <c:v>14702.970297029296</c:v>
                </c:pt>
                <c:pt idx="1485">
                  <c:v>14712.871287128306</c:v>
                </c:pt>
                <c:pt idx="1486">
                  <c:v>14722.772277227315</c:v>
                </c:pt>
                <c:pt idx="1487">
                  <c:v>14732.673267326325</c:v>
                </c:pt>
                <c:pt idx="1488">
                  <c:v>14742.574257425335</c:v>
                </c:pt>
                <c:pt idx="1489">
                  <c:v>14752.475247524344</c:v>
                </c:pt>
                <c:pt idx="1490">
                  <c:v>14762.376237623354</c:v>
                </c:pt>
                <c:pt idx="1491">
                  <c:v>14772.277227722363</c:v>
                </c:pt>
                <c:pt idx="1492">
                  <c:v>14782.178217821373</c:v>
                </c:pt>
                <c:pt idx="1493">
                  <c:v>14792.079207920382</c:v>
                </c:pt>
                <c:pt idx="1494">
                  <c:v>14801.980198019392</c:v>
                </c:pt>
                <c:pt idx="1495">
                  <c:v>14811.881188118401</c:v>
                </c:pt>
                <c:pt idx="1496">
                  <c:v>14821.782178217411</c:v>
                </c:pt>
                <c:pt idx="1497">
                  <c:v>14831.68316831642</c:v>
                </c:pt>
                <c:pt idx="1498">
                  <c:v>14841.58415841543</c:v>
                </c:pt>
                <c:pt idx="1499">
                  <c:v>14851.485148514439</c:v>
                </c:pt>
                <c:pt idx="1500">
                  <c:v>14861.386138613449</c:v>
                </c:pt>
                <c:pt idx="1501">
                  <c:v>14871.287128712458</c:v>
                </c:pt>
                <c:pt idx="1502">
                  <c:v>14881.188118811468</c:v>
                </c:pt>
                <c:pt idx="1503">
                  <c:v>14891.089108910477</c:v>
                </c:pt>
                <c:pt idx="1504">
                  <c:v>14900.990099009487</c:v>
                </c:pt>
                <c:pt idx="1505">
                  <c:v>14910.891089108496</c:v>
                </c:pt>
                <c:pt idx="1506">
                  <c:v>14920.792079207506</c:v>
                </c:pt>
                <c:pt idx="1507">
                  <c:v>14930.693069306515</c:v>
                </c:pt>
                <c:pt idx="1508">
                  <c:v>14940.594059405525</c:v>
                </c:pt>
                <c:pt idx="1509">
                  <c:v>14950.495049504534</c:v>
                </c:pt>
                <c:pt idx="1510">
                  <c:v>14960.396039603544</c:v>
                </c:pt>
                <c:pt idx="1511">
                  <c:v>14970.297029702553</c:v>
                </c:pt>
                <c:pt idx="1512">
                  <c:v>14980.198019801563</c:v>
                </c:pt>
                <c:pt idx="1513">
                  <c:v>14990.099009900572</c:v>
                </c:pt>
                <c:pt idx="1514">
                  <c:v>14999.999999999582</c:v>
                </c:pt>
              </c:numCache>
            </c:numRef>
          </c:xVal>
          <c:yVal>
            <c:numRef>
              <c:f>Wertereihen!$ER$1:$ER$3000</c:f>
              <c:numCache>
                <c:formatCode>General</c:formatCode>
                <c:ptCount val="3000"/>
                <c:pt idx="0">
                  <c:v>24.7</c:v>
                </c:pt>
                <c:pt idx="1">
                  <c:v>18.850000000000001</c:v>
                </c:pt>
                <c:pt idx="2">
                  <c:v>19.633333333333333</c:v>
                </c:pt>
                <c:pt idx="3">
                  <c:v>19.5</c:v>
                </c:pt>
                <c:pt idx="4">
                  <c:v>19.399999999999999</c:v>
                </c:pt>
                <c:pt idx="5">
                  <c:v>19.466666666666669</c:v>
                </c:pt>
                <c:pt idx="6">
                  <c:v>19.299999999999997</c:v>
                </c:pt>
                <c:pt idx="7">
                  <c:v>19.2</c:v>
                </c:pt>
                <c:pt idx="8">
                  <c:v>19</c:v>
                </c:pt>
                <c:pt idx="9">
                  <c:v>18.850000000000001</c:v>
                </c:pt>
                <c:pt idx="10">
                  <c:v>18.733333333333331</c:v>
                </c:pt>
                <c:pt idx="11">
                  <c:v>18.450000000000003</c:v>
                </c:pt>
                <c:pt idx="12">
                  <c:v>18.466666666666669</c:v>
                </c:pt>
                <c:pt idx="13">
                  <c:v>18.45</c:v>
                </c:pt>
                <c:pt idx="14">
                  <c:v>18.45</c:v>
                </c:pt>
                <c:pt idx="15">
                  <c:v>18.333333333333332</c:v>
                </c:pt>
                <c:pt idx="16">
                  <c:v>18.299999999999997</c:v>
                </c:pt>
                <c:pt idx="17">
                  <c:v>18.233333333333331</c:v>
                </c:pt>
                <c:pt idx="18">
                  <c:v>18.149999999999999</c:v>
                </c:pt>
                <c:pt idx="19">
                  <c:v>18.100000000000001</c:v>
                </c:pt>
                <c:pt idx="20">
                  <c:v>18.133333333333336</c:v>
                </c:pt>
                <c:pt idx="21">
                  <c:v>18.100000000000001</c:v>
                </c:pt>
                <c:pt idx="22">
                  <c:v>17.95</c:v>
                </c:pt>
                <c:pt idx="23">
                  <c:v>17.966666666666665</c:v>
                </c:pt>
                <c:pt idx="24">
                  <c:v>17.95</c:v>
                </c:pt>
                <c:pt idx="25">
                  <c:v>17.933333333333334</c:v>
                </c:pt>
                <c:pt idx="26">
                  <c:v>17.8</c:v>
                </c:pt>
                <c:pt idx="27">
                  <c:v>17.8</c:v>
                </c:pt>
                <c:pt idx="28">
                  <c:v>17.866666666666667</c:v>
                </c:pt>
                <c:pt idx="29">
                  <c:v>17.75</c:v>
                </c:pt>
                <c:pt idx="30">
                  <c:v>17.633333333333333</c:v>
                </c:pt>
                <c:pt idx="31">
                  <c:v>17.649999999999999</c:v>
                </c:pt>
                <c:pt idx="32">
                  <c:v>17.600000000000001</c:v>
                </c:pt>
                <c:pt idx="33">
                  <c:v>17.533333333333335</c:v>
                </c:pt>
                <c:pt idx="34">
                  <c:v>17.45</c:v>
                </c:pt>
                <c:pt idx="35">
                  <c:v>17.466666666666665</c:v>
                </c:pt>
                <c:pt idx="36">
                  <c:v>17.45</c:v>
                </c:pt>
                <c:pt idx="37">
                  <c:v>17.25</c:v>
                </c:pt>
                <c:pt idx="38">
                  <c:v>17.233333333333334</c:v>
                </c:pt>
                <c:pt idx="39">
                  <c:v>17.3</c:v>
                </c:pt>
                <c:pt idx="40">
                  <c:v>17.25</c:v>
                </c:pt>
                <c:pt idx="41">
                  <c:v>17.066666666666666</c:v>
                </c:pt>
                <c:pt idx="42">
                  <c:v>17.05</c:v>
                </c:pt>
                <c:pt idx="43">
                  <c:v>17.100000000000001</c:v>
                </c:pt>
                <c:pt idx="44">
                  <c:v>17.049999999999997</c:v>
                </c:pt>
                <c:pt idx="45">
                  <c:v>17.2</c:v>
                </c:pt>
                <c:pt idx="46">
                  <c:v>17.133333333333333</c:v>
                </c:pt>
                <c:pt idx="47">
                  <c:v>17.100000000000001</c:v>
                </c:pt>
                <c:pt idx="48">
                  <c:v>16.966666666666665</c:v>
                </c:pt>
                <c:pt idx="49">
                  <c:v>16.850000000000001</c:v>
                </c:pt>
                <c:pt idx="50">
                  <c:v>16.75</c:v>
                </c:pt>
                <c:pt idx="51">
                  <c:v>16.833333333333332</c:v>
                </c:pt>
                <c:pt idx="52">
                  <c:v>16.55</c:v>
                </c:pt>
                <c:pt idx="53">
                  <c:v>16.766666666666666</c:v>
                </c:pt>
                <c:pt idx="54">
                  <c:v>16.549999999999997</c:v>
                </c:pt>
                <c:pt idx="55">
                  <c:v>17</c:v>
                </c:pt>
                <c:pt idx="56">
                  <c:v>16.633333333333336</c:v>
                </c:pt>
                <c:pt idx="57">
                  <c:v>17.05</c:v>
                </c:pt>
                <c:pt idx="58">
                  <c:v>16.633333333333333</c:v>
                </c:pt>
                <c:pt idx="59">
                  <c:v>16.899999999999999</c:v>
                </c:pt>
                <c:pt idx="60">
                  <c:v>16.850000000000001</c:v>
                </c:pt>
                <c:pt idx="61">
                  <c:v>16.366666666666667</c:v>
                </c:pt>
                <c:pt idx="62">
                  <c:v>17.049999999999997</c:v>
                </c:pt>
                <c:pt idx="63">
                  <c:v>16.600000000000001</c:v>
                </c:pt>
                <c:pt idx="64">
                  <c:v>16.366666666666667</c:v>
                </c:pt>
                <c:pt idx="65">
                  <c:v>17.05</c:v>
                </c:pt>
                <c:pt idx="66">
                  <c:v>16.2</c:v>
                </c:pt>
                <c:pt idx="67">
                  <c:v>16.45</c:v>
                </c:pt>
                <c:pt idx="68">
                  <c:v>17</c:v>
                </c:pt>
                <c:pt idx="69">
                  <c:v>16.033333333333335</c:v>
                </c:pt>
                <c:pt idx="70">
                  <c:v>15.9</c:v>
                </c:pt>
                <c:pt idx="71">
                  <c:v>16.633333333333333</c:v>
                </c:pt>
                <c:pt idx="72">
                  <c:v>15.85</c:v>
                </c:pt>
                <c:pt idx="73">
                  <c:v>15.350000000000001</c:v>
                </c:pt>
                <c:pt idx="74">
                  <c:v>16.2</c:v>
                </c:pt>
                <c:pt idx="75">
                  <c:v>16.75</c:v>
                </c:pt>
                <c:pt idx="76">
                  <c:v>15.700000000000001</c:v>
                </c:pt>
                <c:pt idx="77">
                  <c:v>15.45</c:v>
                </c:pt>
                <c:pt idx="78">
                  <c:v>15.899999999999999</c:v>
                </c:pt>
                <c:pt idx="79">
                  <c:v>16.466666666666665</c:v>
                </c:pt>
                <c:pt idx="80">
                  <c:v>15.850000000000001</c:v>
                </c:pt>
                <c:pt idx="81">
                  <c:v>15.350000000000001</c:v>
                </c:pt>
                <c:pt idx="82">
                  <c:v>15.433333333333332</c:v>
                </c:pt>
                <c:pt idx="83">
                  <c:v>15.75</c:v>
                </c:pt>
                <c:pt idx="84">
                  <c:v>16.333333333333332</c:v>
                </c:pt>
                <c:pt idx="85">
                  <c:v>16.100000000000001</c:v>
                </c:pt>
                <c:pt idx="86">
                  <c:v>15.5</c:v>
                </c:pt>
                <c:pt idx="87">
                  <c:v>15.199999999999998</c:v>
                </c:pt>
                <c:pt idx="88">
                  <c:v>15.25</c:v>
                </c:pt>
                <c:pt idx="89">
                  <c:v>15.266666666666666</c:v>
                </c:pt>
                <c:pt idx="90">
                  <c:v>15.35</c:v>
                </c:pt>
                <c:pt idx="91">
                  <c:v>15.8</c:v>
                </c:pt>
                <c:pt idx="92">
                  <c:v>16.400000000000002</c:v>
                </c:pt>
                <c:pt idx="93">
                  <c:v>16.350000000000001</c:v>
                </c:pt>
                <c:pt idx="94">
                  <c:v>15.933333333333335</c:v>
                </c:pt>
                <c:pt idx="95">
                  <c:v>15.6</c:v>
                </c:pt>
                <c:pt idx="96">
                  <c:v>15.55</c:v>
                </c:pt>
                <c:pt idx="97">
                  <c:v>15.5</c:v>
                </c:pt>
                <c:pt idx="98">
                  <c:v>15.5</c:v>
                </c:pt>
                <c:pt idx="99">
                  <c:v>15.55</c:v>
                </c:pt>
                <c:pt idx="101">
                  <c:v>26.1</c:v>
                </c:pt>
                <c:pt idx="102">
                  <c:v>17.350000000000001</c:v>
                </c:pt>
                <c:pt idx="103">
                  <c:v>17.833333333333332</c:v>
                </c:pt>
                <c:pt idx="104">
                  <c:v>19.100000000000001</c:v>
                </c:pt>
                <c:pt idx="105">
                  <c:v>18.149999999999999</c:v>
                </c:pt>
                <c:pt idx="106">
                  <c:v>18.100000000000001</c:v>
                </c:pt>
                <c:pt idx="107">
                  <c:v>17.700000000000003</c:v>
                </c:pt>
                <c:pt idx="108">
                  <c:v>17.566666666666666</c:v>
                </c:pt>
                <c:pt idx="109">
                  <c:v>17.2</c:v>
                </c:pt>
                <c:pt idx="110">
                  <c:v>17.399999999999999</c:v>
                </c:pt>
                <c:pt idx="111">
                  <c:v>17.149999999999999</c:v>
                </c:pt>
                <c:pt idx="112">
                  <c:v>17.299999999999997</c:v>
                </c:pt>
                <c:pt idx="113">
                  <c:v>17.166666666666668</c:v>
                </c:pt>
                <c:pt idx="114">
                  <c:v>17.100000000000001</c:v>
                </c:pt>
                <c:pt idx="115">
                  <c:v>16.95</c:v>
                </c:pt>
                <c:pt idx="116">
                  <c:v>16.95</c:v>
                </c:pt>
                <c:pt idx="117">
                  <c:v>16.899999999999999</c:v>
                </c:pt>
                <c:pt idx="118">
                  <c:v>16.866666666666664</c:v>
                </c:pt>
                <c:pt idx="119">
                  <c:v>16.950000000000003</c:v>
                </c:pt>
                <c:pt idx="120">
                  <c:v>16.899999999999999</c:v>
                </c:pt>
                <c:pt idx="121">
                  <c:v>16.850000000000001</c:v>
                </c:pt>
                <c:pt idx="122">
                  <c:v>16.75</c:v>
                </c:pt>
                <c:pt idx="123">
                  <c:v>16.7</c:v>
                </c:pt>
                <c:pt idx="124">
                  <c:v>16.600000000000001</c:v>
                </c:pt>
                <c:pt idx="125">
                  <c:v>16.55</c:v>
                </c:pt>
                <c:pt idx="126">
                  <c:v>16.55</c:v>
                </c:pt>
                <c:pt idx="127">
                  <c:v>16.5</c:v>
                </c:pt>
                <c:pt idx="128">
                  <c:v>16.566666666666666</c:v>
                </c:pt>
                <c:pt idx="129">
                  <c:v>16.45</c:v>
                </c:pt>
                <c:pt idx="130">
                  <c:v>16.45</c:v>
                </c:pt>
                <c:pt idx="131">
                  <c:v>16.399999999999999</c:v>
                </c:pt>
                <c:pt idx="132">
                  <c:v>16.399999999999999</c:v>
                </c:pt>
                <c:pt idx="133">
                  <c:v>16.233333333333334</c:v>
                </c:pt>
                <c:pt idx="134">
                  <c:v>16.3</c:v>
                </c:pt>
                <c:pt idx="135">
                  <c:v>16.3</c:v>
                </c:pt>
                <c:pt idx="136">
                  <c:v>16.149999999999999</c:v>
                </c:pt>
                <c:pt idx="137">
                  <c:v>16.149999999999999</c:v>
                </c:pt>
                <c:pt idx="138">
                  <c:v>16.066666666666666</c:v>
                </c:pt>
                <c:pt idx="139">
                  <c:v>16.2</c:v>
                </c:pt>
                <c:pt idx="140">
                  <c:v>16.2</c:v>
                </c:pt>
                <c:pt idx="141">
                  <c:v>16.2</c:v>
                </c:pt>
                <c:pt idx="142">
                  <c:v>15.9</c:v>
                </c:pt>
                <c:pt idx="143">
                  <c:v>15.966666666666667</c:v>
                </c:pt>
                <c:pt idx="144">
                  <c:v>16.100000000000001</c:v>
                </c:pt>
                <c:pt idx="145">
                  <c:v>16.100000000000001</c:v>
                </c:pt>
                <c:pt idx="146">
                  <c:v>15.899999999999999</c:v>
                </c:pt>
                <c:pt idx="147">
                  <c:v>15.85</c:v>
                </c:pt>
                <c:pt idx="148">
                  <c:v>15.9</c:v>
                </c:pt>
                <c:pt idx="149">
                  <c:v>15.7</c:v>
                </c:pt>
                <c:pt idx="150">
                  <c:v>16.05</c:v>
                </c:pt>
                <c:pt idx="151">
                  <c:v>15.65</c:v>
                </c:pt>
                <c:pt idx="152">
                  <c:v>16.25</c:v>
                </c:pt>
                <c:pt idx="153">
                  <c:v>16</c:v>
                </c:pt>
                <c:pt idx="154">
                  <c:v>16.350000000000001</c:v>
                </c:pt>
                <c:pt idx="155">
                  <c:v>15.899999999999999</c:v>
                </c:pt>
                <c:pt idx="156">
                  <c:v>16.3</c:v>
                </c:pt>
                <c:pt idx="157">
                  <c:v>16.05</c:v>
                </c:pt>
                <c:pt idx="158">
                  <c:v>15.866666666666667</c:v>
                </c:pt>
                <c:pt idx="159">
                  <c:v>16.25</c:v>
                </c:pt>
                <c:pt idx="160">
                  <c:v>15.399999999999999</c:v>
                </c:pt>
                <c:pt idx="161">
                  <c:v>16.5</c:v>
                </c:pt>
                <c:pt idx="162">
                  <c:v>15.7</c:v>
                </c:pt>
                <c:pt idx="163">
                  <c:v>15.933333333333332</c:v>
                </c:pt>
                <c:pt idx="164">
                  <c:v>16.5</c:v>
                </c:pt>
                <c:pt idx="165">
                  <c:v>15.55</c:v>
                </c:pt>
                <c:pt idx="166">
                  <c:v>16.649999999999999</c:v>
                </c:pt>
                <c:pt idx="167">
                  <c:v>16.399999999999999</c:v>
                </c:pt>
                <c:pt idx="168">
                  <c:v>15.6</c:v>
                </c:pt>
                <c:pt idx="169">
                  <c:v>16.45</c:v>
                </c:pt>
                <c:pt idx="170">
                  <c:v>16.7</c:v>
                </c:pt>
                <c:pt idx="171">
                  <c:v>15.3</c:v>
                </c:pt>
                <c:pt idx="172">
                  <c:v>15.95</c:v>
                </c:pt>
                <c:pt idx="173">
                  <c:v>16.466666666666665</c:v>
                </c:pt>
                <c:pt idx="174">
                  <c:v>15.5</c:v>
                </c:pt>
                <c:pt idx="175">
                  <c:v>15.25</c:v>
                </c:pt>
                <c:pt idx="176">
                  <c:v>16.55</c:v>
                </c:pt>
                <c:pt idx="177">
                  <c:v>16.75</c:v>
                </c:pt>
                <c:pt idx="178">
                  <c:v>15.633333333333333</c:v>
                </c:pt>
                <c:pt idx="179">
                  <c:v>15.3</c:v>
                </c:pt>
                <c:pt idx="180">
                  <c:v>15.75</c:v>
                </c:pt>
                <c:pt idx="181">
                  <c:v>16.75</c:v>
                </c:pt>
                <c:pt idx="182">
                  <c:v>16.149999999999999</c:v>
                </c:pt>
                <c:pt idx="183">
                  <c:v>15.266666666666666</c:v>
                </c:pt>
                <c:pt idx="184">
                  <c:v>15.2</c:v>
                </c:pt>
                <c:pt idx="185">
                  <c:v>15.350000000000001</c:v>
                </c:pt>
                <c:pt idx="186">
                  <c:v>16.066666666666666</c:v>
                </c:pt>
                <c:pt idx="187">
                  <c:v>16.649999999999999</c:v>
                </c:pt>
                <c:pt idx="188">
                  <c:v>15.766666666666667</c:v>
                </c:pt>
                <c:pt idx="189">
                  <c:v>14.85</c:v>
                </c:pt>
                <c:pt idx="190">
                  <c:v>14.6</c:v>
                </c:pt>
                <c:pt idx="191">
                  <c:v>14.700000000000001</c:v>
                </c:pt>
                <c:pt idx="192">
                  <c:v>15</c:v>
                </c:pt>
                <c:pt idx="193">
                  <c:v>15.066666666666668</c:v>
                </c:pt>
                <c:pt idx="194">
                  <c:v>15.35</c:v>
                </c:pt>
                <c:pt idx="195">
                  <c:v>15.899999999999999</c:v>
                </c:pt>
                <c:pt idx="196">
                  <c:v>16.5</c:v>
                </c:pt>
                <c:pt idx="197">
                  <c:v>16.5</c:v>
                </c:pt>
                <c:pt idx="198">
                  <c:v>16.533333333333335</c:v>
                </c:pt>
                <c:pt idx="199">
                  <c:v>16.55</c:v>
                </c:pt>
                <c:pt idx="200">
                  <c:v>16.55</c:v>
                </c:pt>
                <c:pt idx="202">
                  <c:v>20.85</c:v>
                </c:pt>
                <c:pt idx="203">
                  <c:v>15.3</c:v>
                </c:pt>
                <c:pt idx="204">
                  <c:v>17.333333333333332</c:v>
                </c:pt>
                <c:pt idx="205">
                  <c:v>16.899999999999999</c:v>
                </c:pt>
                <c:pt idx="206">
                  <c:v>17.200000000000003</c:v>
                </c:pt>
                <c:pt idx="207">
                  <c:v>17.2</c:v>
                </c:pt>
                <c:pt idx="208">
                  <c:v>16.950000000000003</c:v>
                </c:pt>
                <c:pt idx="209">
                  <c:v>16.833333333333332</c:v>
                </c:pt>
                <c:pt idx="210">
                  <c:v>16.649999999999999</c:v>
                </c:pt>
                <c:pt idx="211">
                  <c:v>16.8</c:v>
                </c:pt>
                <c:pt idx="212">
                  <c:v>16.666666666666668</c:v>
                </c:pt>
                <c:pt idx="213">
                  <c:v>16.5</c:v>
                </c:pt>
                <c:pt idx="214">
                  <c:v>16.466666666666665</c:v>
                </c:pt>
                <c:pt idx="215">
                  <c:v>16.350000000000001</c:v>
                </c:pt>
                <c:pt idx="216">
                  <c:v>16.399999999999999</c:v>
                </c:pt>
                <c:pt idx="217">
                  <c:v>16.400000000000002</c:v>
                </c:pt>
                <c:pt idx="218">
                  <c:v>16.350000000000001</c:v>
                </c:pt>
                <c:pt idx="219">
                  <c:v>16.3</c:v>
                </c:pt>
                <c:pt idx="220">
                  <c:v>16.049999999999997</c:v>
                </c:pt>
                <c:pt idx="221">
                  <c:v>15.95</c:v>
                </c:pt>
                <c:pt idx="222">
                  <c:v>16.033333333333335</c:v>
                </c:pt>
                <c:pt idx="223">
                  <c:v>16</c:v>
                </c:pt>
                <c:pt idx="224">
                  <c:v>15.85</c:v>
                </c:pt>
                <c:pt idx="225">
                  <c:v>15.833333333333334</c:v>
                </c:pt>
                <c:pt idx="226">
                  <c:v>15.9</c:v>
                </c:pt>
                <c:pt idx="227">
                  <c:v>15.933333333333335</c:v>
                </c:pt>
                <c:pt idx="228">
                  <c:v>15.75</c:v>
                </c:pt>
                <c:pt idx="229">
                  <c:v>15.75</c:v>
                </c:pt>
                <c:pt idx="230">
                  <c:v>15.866666666666667</c:v>
                </c:pt>
                <c:pt idx="231">
                  <c:v>15.700000000000001</c:v>
                </c:pt>
                <c:pt idx="232">
                  <c:v>15.566666666666668</c:v>
                </c:pt>
                <c:pt idx="233">
                  <c:v>15.600000000000001</c:v>
                </c:pt>
                <c:pt idx="234">
                  <c:v>15.55</c:v>
                </c:pt>
                <c:pt idx="235">
                  <c:v>15.466666666666669</c:v>
                </c:pt>
                <c:pt idx="236">
                  <c:v>15.600000000000001</c:v>
                </c:pt>
                <c:pt idx="237">
                  <c:v>15.566666666666668</c:v>
                </c:pt>
                <c:pt idx="238">
                  <c:v>15.399999999999999</c:v>
                </c:pt>
                <c:pt idx="239">
                  <c:v>15.149999999999999</c:v>
                </c:pt>
                <c:pt idx="240">
                  <c:v>15.266666666666666</c:v>
                </c:pt>
                <c:pt idx="241">
                  <c:v>15.45</c:v>
                </c:pt>
                <c:pt idx="242">
                  <c:v>15.45</c:v>
                </c:pt>
                <c:pt idx="243">
                  <c:v>15.299999999999999</c:v>
                </c:pt>
                <c:pt idx="244">
                  <c:v>15.149999999999999</c:v>
                </c:pt>
                <c:pt idx="245">
                  <c:v>15.266666666666666</c:v>
                </c:pt>
                <c:pt idx="246">
                  <c:v>15.3</c:v>
                </c:pt>
                <c:pt idx="247">
                  <c:v>15.4</c:v>
                </c:pt>
                <c:pt idx="248">
                  <c:v>15.333333333333334</c:v>
                </c:pt>
                <c:pt idx="249">
                  <c:v>15.4</c:v>
                </c:pt>
                <c:pt idx="250">
                  <c:v>15.466666666666667</c:v>
                </c:pt>
                <c:pt idx="251">
                  <c:v>15.350000000000001</c:v>
                </c:pt>
                <c:pt idx="252">
                  <c:v>15.350000000000001</c:v>
                </c:pt>
                <c:pt idx="253">
                  <c:v>15.333333333333334</c:v>
                </c:pt>
                <c:pt idx="254">
                  <c:v>15.3</c:v>
                </c:pt>
                <c:pt idx="255">
                  <c:v>15.433333333333332</c:v>
                </c:pt>
                <c:pt idx="256">
                  <c:v>15.450000000000001</c:v>
                </c:pt>
                <c:pt idx="257">
                  <c:v>15.75</c:v>
                </c:pt>
                <c:pt idx="258">
                  <c:v>15.433333333333335</c:v>
                </c:pt>
                <c:pt idx="259">
                  <c:v>15.9</c:v>
                </c:pt>
                <c:pt idx="260">
                  <c:v>15.366666666666665</c:v>
                </c:pt>
                <c:pt idx="261">
                  <c:v>16.100000000000001</c:v>
                </c:pt>
                <c:pt idx="262">
                  <c:v>15.8</c:v>
                </c:pt>
                <c:pt idx="263">
                  <c:v>15.5</c:v>
                </c:pt>
                <c:pt idx="264">
                  <c:v>16.2</c:v>
                </c:pt>
                <c:pt idx="265">
                  <c:v>15.45</c:v>
                </c:pt>
                <c:pt idx="266">
                  <c:v>15.733333333333334</c:v>
                </c:pt>
                <c:pt idx="267">
                  <c:v>16.350000000000001</c:v>
                </c:pt>
                <c:pt idx="268">
                  <c:v>15.5</c:v>
                </c:pt>
                <c:pt idx="269">
                  <c:v>16.25</c:v>
                </c:pt>
                <c:pt idx="270">
                  <c:v>16.649999999999999</c:v>
                </c:pt>
                <c:pt idx="271">
                  <c:v>15.799999999999999</c:v>
                </c:pt>
                <c:pt idx="272">
                  <c:v>16.2</c:v>
                </c:pt>
                <c:pt idx="273">
                  <c:v>16.633333333333333</c:v>
                </c:pt>
                <c:pt idx="274">
                  <c:v>15.850000000000001</c:v>
                </c:pt>
                <c:pt idx="275">
                  <c:v>15.8</c:v>
                </c:pt>
                <c:pt idx="276">
                  <c:v>16.766666666666666</c:v>
                </c:pt>
                <c:pt idx="277">
                  <c:v>16.899999999999999</c:v>
                </c:pt>
                <c:pt idx="278">
                  <c:v>16.033333333333335</c:v>
                </c:pt>
                <c:pt idx="279">
                  <c:v>16.2</c:v>
                </c:pt>
                <c:pt idx="280">
                  <c:v>16.75</c:v>
                </c:pt>
                <c:pt idx="281">
                  <c:v>16.966666666666665</c:v>
                </c:pt>
                <c:pt idx="282">
                  <c:v>16.149999999999999</c:v>
                </c:pt>
                <c:pt idx="283">
                  <c:v>15.649999999999999</c:v>
                </c:pt>
                <c:pt idx="284">
                  <c:v>16</c:v>
                </c:pt>
                <c:pt idx="285">
                  <c:v>16.5</c:v>
                </c:pt>
                <c:pt idx="286">
                  <c:v>16.966666666666665</c:v>
                </c:pt>
                <c:pt idx="287">
                  <c:v>16.549999999999997</c:v>
                </c:pt>
                <c:pt idx="288">
                  <c:v>15.85</c:v>
                </c:pt>
                <c:pt idx="289">
                  <c:v>15.533333333333333</c:v>
                </c:pt>
                <c:pt idx="290">
                  <c:v>15.9</c:v>
                </c:pt>
                <c:pt idx="291">
                  <c:v>16</c:v>
                </c:pt>
                <c:pt idx="292">
                  <c:v>16.149999999999999</c:v>
                </c:pt>
                <c:pt idx="293">
                  <c:v>16.600000000000001</c:v>
                </c:pt>
                <c:pt idx="294">
                  <c:v>16.933333333333334</c:v>
                </c:pt>
                <c:pt idx="295">
                  <c:v>16.799999999999997</c:v>
                </c:pt>
                <c:pt idx="296">
                  <c:v>16.366666666666664</c:v>
                </c:pt>
                <c:pt idx="297">
                  <c:v>15.95</c:v>
                </c:pt>
                <c:pt idx="298">
                  <c:v>15.9</c:v>
                </c:pt>
                <c:pt idx="299">
                  <c:v>15.933333333333332</c:v>
                </c:pt>
                <c:pt idx="300">
                  <c:v>15.95</c:v>
                </c:pt>
                <c:pt idx="301">
                  <c:v>15.95</c:v>
                </c:pt>
                <c:pt idx="303">
                  <c:v>19.350000000000001</c:v>
                </c:pt>
                <c:pt idx="304">
                  <c:v>16.5</c:v>
                </c:pt>
                <c:pt idx="305">
                  <c:v>18.233333333333334</c:v>
                </c:pt>
                <c:pt idx="306">
                  <c:v>17.649999999999999</c:v>
                </c:pt>
                <c:pt idx="307">
                  <c:v>17.850000000000001</c:v>
                </c:pt>
                <c:pt idx="308">
                  <c:v>17.600000000000001</c:v>
                </c:pt>
                <c:pt idx="309">
                  <c:v>17.7</c:v>
                </c:pt>
                <c:pt idx="310">
                  <c:v>17.566666666666666</c:v>
                </c:pt>
                <c:pt idx="311">
                  <c:v>17.55</c:v>
                </c:pt>
                <c:pt idx="312">
                  <c:v>17.399999999999999</c:v>
                </c:pt>
                <c:pt idx="313">
                  <c:v>17.350000000000001</c:v>
                </c:pt>
                <c:pt idx="314">
                  <c:v>17.2</c:v>
                </c:pt>
                <c:pt idx="315">
                  <c:v>17.033333333333331</c:v>
                </c:pt>
                <c:pt idx="316">
                  <c:v>17</c:v>
                </c:pt>
                <c:pt idx="317">
                  <c:v>17.049999999999997</c:v>
                </c:pt>
                <c:pt idx="318">
                  <c:v>17</c:v>
                </c:pt>
                <c:pt idx="319">
                  <c:v>16.95</c:v>
                </c:pt>
                <c:pt idx="320">
                  <c:v>16.766666666666669</c:v>
                </c:pt>
                <c:pt idx="321">
                  <c:v>16.649999999999999</c:v>
                </c:pt>
                <c:pt idx="322">
                  <c:v>16.75</c:v>
                </c:pt>
                <c:pt idx="323">
                  <c:v>16.75</c:v>
                </c:pt>
                <c:pt idx="324">
                  <c:v>16.600000000000001</c:v>
                </c:pt>
                <c:pt idx="325">
                  <c:v>16.5</c:v>
                </c:pt>
                <c:pt idx="326">
                  <c:v>16.5</c:v>
                </c:pt>
                <c:pt idx="327">
                  <c:v>16.45</c:v>
                </c:pt>
                <c:pt idx="328">
                  <c:v>16.399999999999999</c:v>
                </c:pt>
                <c:pt idx="329">
                  <c:v>16.350000000000001</c:v>
                </c:pt>
                <c:pt idx="330">
                  <c:v>16.233333333333334</c:v>
                </c:pt>
                <c:pt idx="331">
                  <c:v>16.2</c:v>
                </c:pt>
                <c:pt idx="332">
                  <c:v>16.149999999999999</c:v>
                </c:pt>
                <c:pt idx="333">
                  <c:v>16.100000000000001</c:v>
                </c:pt>
                <c:pt idx="334">
                  <c:v>16.05</c:v>
                </c:pt>
                <c:pt idx="335">
                  <c:v>16</c:v>
                </c:pt>
                <c:pt idx="336">
                  <c:v>16.149999999999999</c:v>
                </c:pt>
                <c:pt idx="337">
                  <c:v>16.049999999999997</c:v>
                </c:pt>
                <c:pt idx="338">
                  <c:v>16.049999999999997</c:v>
                </c:pt>
                <c:pt idx="339">
                  <c:v>16.149999999999999</c:v>
                </c:pt>
                <c:pt idx="340">
                  <c:v>16.166666666666668</c:v>
                </c:pt>
                <c:pt idx="341">
                  <c:v>16.100000000000001</c:v>
                </c:pt>
                <c:pt idx="342">
                  <c:v>15.850000000000001</c:v>
                </c:pt>
                <c:pt idx="343">
                  <c:v>15.95</c:v>
                </c:pt>
                <c:pt idx="344">
                  <c:v>16.05</c:v>
                </c:pt>
                <c:pt idx="345">
                  <c:v>16</c:v>
                </c:pt>
                <c:pt idx="346">
                  <c:v>16.05</c:v>
                </c:pt>
                <c:pt idx="347">
                  <c:v>15.899999999999999</c:v>
                </c:pt>
                <c:pt idx="348">
                  <c:v>15.966666666666667</c:v>
                </c:pt>
                <c:pt idx="349">
                  <c:v>15.65</c:v>
                </c:pt>
                <c:pt idx="350">
                  <c:v>15.733333333333334</c:v>
                </c:pt>
                <c:pt idx="351">
                  <c:v>15.75</c:v>
                </c:pt>
                <c:pt idx="352">
                  <c:v>16.100000000000001</c:v>
                </c:pt>
                <c:pt idx="353">
                  <c:v>16</c:v>
                </c:pt>
                <c:pt idx="354">
                  <c:v>16.25</c:v>
                </c:pt>
                <c:pt idx="355">
                  <c:v>16.066666666666666</c:v>
                </c:pt>
                <c:pt idx="356">
                  <c:v>16.3</c:v>
                </c:pt>
                <c:pt idx="357">
                  <c:v>15.65</c:v>
                </c:pt>
                <c:pt idx="358">
                  <c:v>16.549999999999997</c:v>
                </c:pt>
                <c:pt idx="359">
                  <c:v>15.8</c:v>
                </c:pt>
                <c:pt idx="360">
                  <c:v>16.233333333333334</c:v>
                </c:pt>
                <c:pt idx="361">
                  <c:v>16</c:v>
                </c:pt>
                <c:pt idx="362">
                  <c:v>15.75</c:v>
                </c:pt>
                <c:pt idx="363">
                  <c:v>16.55</c:v>
                </c:pt>
                <c:pt idx="364">
                  <c:v>15.850000000000001</c:v>
                </c:pt>
                <c:pt idx="365">
                  <c:v>16.666666666666668</c:v>
                </c:pt>
                <c:pt idx="366">
                  <c:v>16.55</c:v>
                </c:pt>
                <c:pt idx="367">
                  <c:v>16.100000000000001</c:v>
                </c:pt>
                <c:pt idx="368">
                  <c:v>17.399999999999999</c:v>
                </c:pt>
                <c:pt idx="369">
                  <c:v>16.700000000000003</c:v>
                </c:pt>
                <c:pt idx="370">
                  <c:v>16.7</c:v>
                </c:pt>
                <c:pt idx="371">
                  <c:v>17.700000000000003</c:v>
                </c:pt>
                <c:pt idx="372">
                  <c:v>17.149999999999999</c:v>
                </c:pt>
                <c:pt idx="373">
                  <c:v>16.75</c:v>
                </c:pt>
                <c:pt idx="374">
                  <c:v>17.600000000000001</c:v>
                </c:pt>
                <c:pt idx="375">
                  <c:v>17.533333333333335</c:v>
                </c:pt>
                <c:pt idx="376">
                  <c:v>16.600000000000001</c:v>
                </c:pt>
                <c:pt idx="377">
                  <c:v>16.899999999999999</c:v>
                </c:pt>
                <c:pt idx="378">
                  <c:v>18.149999999999999</c:v>
                </c:pt>
                <c:pt idx="379">
                  <c:v>17.7</c:v>
                </c:pt>
                <c:pt idx="380">
                  <c:v>16.933333333333334</c:v>
                </c:pt>
                <c:pt idx="381">
                  <c:v>17.399999999999999</c:v>
                </c:pt>
                <c:pt idx="382">
                  <c:v>17.899999999999999</c:v>
                </c:pt>
                <c:pt idx="383">
                  <c:v>18.100000000000001</c:v>
                </c:pt>
                <c:pt idx="384">
                  <c:v>17.399999999999999</c:v>
                </c:pt>
                <c:pt idx="385">
                  <c:v>16.866666666666667</c:v>
                </c:pt>
                <c:pt idx="386">
                  <c:v>17.3</c:v>
                </c:pt>
                <c:pt idx="387">
                  <c:v>17.600000000000001</c:v>
                </c:pt>
                <c:pt idx="388">
                  <c:v>17.933333333333334</c:v>
                </c:pt>
                <c:pt idx="389">
                  <c:v>18.049999999999997</c:v>
                </c:pt>
                <c:pt idx="390">
                  <c:v>17.166666666666664</c:v>
                </c:pt>
                <c:pt idx="391">
                  <c:v>16.25</c:v>
                </c:pt>
                <c:pt idx="392">
                  <c:v>16.3</c:v>
                </c:pt>
                <c:pt idx="393">
                  <c:v>16.766666666666666</c:v>
                </c:pt>
                <c:pt idx="394">
                  <c:v>17</c:v>
                </c:pt>
                <c:pt idx="395">
                  <c:v>17.033333333333335</c:v>
                </c:pt>
                <c:pt idx="396">
                  <c:v>17.25</c:v>
                </c:pt>
                <c:pt idx="397">
                  <c:v>17.549999999999997</c:v>
                </c:pt>
                <c:pt idx="398">
                  <c:v>17.850000000000001</c:v>
                </c:pt>
                <c:pt idx="399">
                  <c:v>17.850000000000001</c:v>
                </c:pt>
                <c:pt idx="400">
                  <c:v>17.8</c:v>
                </c:pt>
                <c:pt idx="401">
                  <c:v>17.850000000000001</c:v>
                </c:pt>
                <c:pt idx="402">
                  <c:v>17.850000000000001</c:v>
                </c:pt>
                <c:pt idx="404">
                  <c:v>19.149999999999999</c:v>
                </c:pt>
                <c:pt idx="405">
                  <c:v>16.600000000000001</c:v>
                </c:pt>
                <c:pt idx="406">
                  <c:v>18.733333333333334</c:v>
                </c:pt>
                <c:pt idx="407">
                  <c:v>18.100000000000001</c:v>
                </c:pt>
                <c:pt idx="408">
                  <c:v>18.05</c:v>
                </c:pt>
                <c:pt idx="409">
                  <c:v>18.05</c:v>
                </c:pt>
                <c:pt idx="410">
                  <c:v>17.899999999999999</c:v>
                </c:pt>
                <c:pt idx="411">
                  <c:v>17.933333333333334</c:v>
                </c:pt>
                <c:pt idx="412">
                  <c:v>17.850000000000001</c:v>
                </c:pt>
                <c:pt idx="413">
                  <c:v>17.649999999999999</c:v>
                </c:pt>
                <c:pt idx="414">
                  <c:v>17.8</c:v>
                </c:pt>
                <c:pt idx="415">
                  <c:v>17.700000000000003</c:v>
                </c:pt>
                <c:pt idx="416">
                  <c:v>17.633333333333333</c:v>
                </c:pt>
                <c:pt idx="417">
                  <c:v>17.700000000000003</c:v>
                </c:pt>
                <c:pt idx="418">
                  <c:v>17.5</c:v>
                </c:pt>
                <c:pt idx="419">
                  <c:v>17.5</c:v>
                </c:pt>
                <c:pt idx="420">
                  <c:v>17.299999999999997</c:v>
                </c:pt>
                <c:pt idx="421">
                  <c:v>17.3</c:v>
                </c:pt>
                <c:pt idx="422">
                  <c:v>17.350000000000001</c:v>
                </c:pt>
                <c:pt idx="423">
                  <c:v>17.2</c:v>
                </c:pt>
                <c:pt idx="424">
                  <c:v>17.05</c:v>
                </c:pt>
                <c:pt idx="425">
                  <c:v>16.95</c:v>
                </c:pt>
                <c:pt idx="426">
                  <c:v>16.933333333333334</c:v>
                </c:pt>
                <c:pt idx="427">
                  <c:v>17</c:v>
                </c:pt>
                <c:pt idx="428">
                  <c:v>16.899999999999999</c:v>
                </c:pt>
                <c:pt idx="429">
                  <c:v>16.899999999999999</c:v>
                </c:pt>
                <c:pt idx="430">
                  <c:v>16.899999999999999</c:v>
                </c:pt>
                <c:pt idx="431">
                  <c:v>16.966666666666665</c:v>
                </c:pt>
                <c:pt idx="432">
                  <c:v>16.75</c:v>
                </c:pt>
                <c:pt idx="433">
                  <c:v>16.75</c:v>
                </c:pt>
                <c:pt idx="434">
                  <c:v>16.7</c:v>
                </c:pt>
                <c:pt idx="435">
                  <c:v>16.649999999999999</c:v>
                </c:pt>
                <c:pt idx="436">
                  <c:v>16.533333333333335</c:v>
                </c:pt>
                <c:pt idx="437">
                  <c:v>16.5</c:v>
                </c:pt>
                <c:pt idx="438">
                  <c:v>16.5</c:v>
                </c:pt>
                <c:pt idx="439">
                  <c:v>16.5</c:v>
                </c:pt>
                <c:pt idx="440">
                  <c:v>16.299999999999997</c:v>
                </c:pt>
                <c:pt idx="441">
                  <c:v>16.3</c:v>
                </c:pt>
                <c:pt idx="442">
                  <c:v>16.399999999999999</c:v>
                </c:pt>
                <c:pt idx="443">
                  <c:v>16.25</c:v>
                </c:pt>
                <c:pt idx="444">
                  <c:v>16.399999999999999</c:v>
                </c:pt>
                <c:pt idx="445">
                  <c:v>16.149999999999999</c:v>
                </c:pt>
                <c:pt idx="446">
                  <c:v>16.166666666666668</c:v>
                </c:pt>
                <c:pt idx="447">
                  <c:v>16.299999999999997</c:v>
                </c:pt>
                <c:pt idx="448">
                  <c:v>16.399999999999999</c:v>
                </c:pt>
                <c:pt idx="449">
                  <c:v>16.166666666666668</c:v>
                </c:pt>
                <c:pt idx="450">
                  <c:v>16.100000000000001</c:v>
                </c:pt>
                <c:pt idx="451">
                  <c:v>16.166666666666668</c:v>
                </c:pt>
                <c:pt idx="452">
                  <c:v>16.100000000000001</c:v>
                </c:pt>
                <c:pt idx="453">
                  <c:v>16.5</c:v>
                </c:pt>
                <c:pt idx="454">
                  <c:v>16</c:v>
                </c:pt>
                <c:pt idx="455">
                  <c:v>16.450000000000003</c:v>
                </c:pt>
                <c:pt idx="456">
                  <c:v>16.2</c:v>
                </c:pt>
                <c:pt idx="457">
                  <c:v>16.600000000000001</c:v>
                </c:pt>
                <c:pt idx="458">
                  <c:v>16.3</c:v>
                </c:pt>
                <c:pt idx="459">
                  <c:v>16.600000000000001</c:v>
                </c:pt>
                <c:pt idx="460">
                  <c:v>16.600000000000001</c:v>
                </c:pt>
                <c:pt idx="461">
                  <c:v>16.266666666666666</c:v>
                </c:pt>
                <c:pt idx="462">
                  <c:v>16.649999999999999</c:v>
                </c:pt>
                <c:pt idx="463">
                  <c:v>16</c:v>
                </c:pt>
                <c:pt idx="464">
                  <c:v>16.95</c:v>
                </c:pt>
                <c:pt idx="465">
                  <c:v>16.55</c:v>
                </c:pt>
                <c:pt idx="466">
                  <c:v>16.366666666666667</c:v>
                </c:pt>
                <c:pt idx="467">
                  <c:v>17.05</c:v>
                </c:pt>
                <c:pt idx="468">
                  <c:v>16.5</c:v>
                </c:pt>
                <c:pt idx="469">
                  <c:v>16.95</c:v>
                </c:pt>
                <c:pt idx="470">
                  <c:v>17.299999999999997</c:v>
                </c:pt>
                <c:pt idx="471">
                  <c:v>16.633333333333333</c:v>
                </c:pt>
                <c:pt idx="472">
                  <c:v>17.05</c:v>
                </c:pt>
                <c:pt idx="473">
                  <c:v>17.649999999999999</c:v>
                </c:pt>
                <c:pt idx="474">
                  <c:v>16.549999999999997</c:v>
                </c:pt>
                <c:pt idx="475">
                  <c:v>16.799999999999997</c:v>
                </c:pt>
                <c:pt idx="476">
                  <c:v>17.666666666666668</c:v>
                </c:pt>
                <c:pt idx="477">
                  <c:v>17.350000000000001</c:v>
                </c:pt>
                <c:pt idx="478">
                  <c:v>16.75</c:v>
                </c:pt>
                <c:pt idx="479">
                  <c:v>17.600000000000001</c:v>
                </c:pt>
                <c:pt idx="480">
                  <c:v>18.2</c:v>
                </c:pt>
                <c:pt idx="481">
                  <c:v>17.766666666666666</c:v>
                </c:pt>
                <c:pt idx="482">
                  <c:v>17</c:v>
                </c:pt>
                <c:pt idx="483">
                  <c:v>17.3</c:v>
                </c:pt>
                <c:pt idx="484">
                  <c:v>18.25</c:v>
                </c:pt>
                <c:pt idx="485">
                  <c:v>18.399999999999999</c:v>
                </c:pt>
                <c:pt idx="486">
                  <c:v>17.733333333333334</c:v>
                </c:pt>
                <c:pt idx="487">
                  <c:v>17</c:v>
                </c:pt>
                <c:pt idx="488">
                  <c:v>17.25</c:v>
                </c:pt>
                <c:pt idx="489">
                  <c:v>17.8</c:v>
                </c:pt>
                <c:pt idx="490">
                  <c:v>18.149999999999999</c:v>
                </c:pt>
                <c:pt idx="491">
                  <c:v>18.266666666666666</c:v>
                </c:pt>
                <c:pt idx="492">
                  <c:v>18.100000000000001</c:v>
                </c:pt>
                <c:pt idx="493">
                  <c:v>17.549999999999997</c:v>
                </c:pt>
                <c:pt idx="494">
                  <c:v>16.8</c:v>
                </c:pt>
                <c:pt idx="495">
                  <c:v>16.600000000000001</c:v>
                </c:pt>
                <c:pt idx="496">
                  <c:v>17.033333333333331</c:v>
                </c:pt>
                <c:pt idx="497">
                  <c:v>17.450000000000003</c:v>
                </c:pt>
                <c:pt idx="498">
                  <c:v>17.649999999999999</c:v>
                </c:pt>
                <c:pt idx="499">
                  <c:v>17.55</c:v>
                </c:pt>
                <c:pt idx="500">
                  <c:v>17.55</c:v>
                </c:pt>
                <c:pt idx="501">
                  <c:v>17.600000000000001</c:v>
                </c:pt>
                <c:pt idx="502">
                  <c:v>17.600000000000001</c:v>
                </c:pt>
                <c:pt idx="503">
                  <c:v>17.55</c:v>
                </c:pt>
                <c:pt idx="505">
                  <c:v>18.649999999999999</c:v>
                </c:pt>
                <c:pt idx="506">
                  <c:v>17.95</c:v>
                </c:pt>
                <c:pt idx="507">
                  <c:v>18.766666666666666</c:v>
                </c:pt>
                <c:pt idx="508">
                  <c:v>19.200000000000003</c:v>
                </c:pt>
                <c:pt idx="509">
                  <c:v>18.850000000000001</c:v>
                </c:pt>
                <c:pt idx="510">
                  <c:v>18.149999999999999</c:v>
                </c:pt>
                <c:pt idx="511">
                  <c:v>18.350000000000001</c:v>
                </c:pt>
                <c:pt idx="512">
                  <c:v>18.466666666666665</c:v>
                </c:pt>
                <c:pt idx="513">
                  <c:v>18.25</c:v>
                </c:pt>
                <c:pt idx="514">
                  <c:v>18.149999999999999</c:v>
                </c:pt>
                <c:pt idx="515">
                  <c:v>18.200000000000003</c:v>
                </c:pt>
                <c:pt idx="516">
                  <c:v>18.100000000000001</c:v>
                </c:pt>
                <c:pt idx="517">
                  <c:v>18.2</c:v>
                </c:pt>
                <c:pt idx="518">
                  <c:v>18.3</c:v>
                </c:pt>
                <c:pt idx="519">
                  <c:v>18.05</c:v>
                </c:pt>
                <c:pt idx="520">
                  <c:v>17.95</c:v>
                </c:pt>
                <c:pt idx="521">
                  <c:v>18</c:v>
                </c:pt>
                <c:pt idx="522">
                  <c:v>18</c:v>
                </c:pt>
                <c:pt idx="523">
                  <c:v>17.95</c:v>
                </c:pt>
                <c:pt idx="524">
                  <c:v>17.8</c:v>
                </c:pt>
                <c:pt idx="525">
                  <c:v>17.75</c:v>
                </c:pt>
                <c:pt idx="526">
                  <c:v>17.75</c:v>
                </c:pt>
                <c:pt idx="527">
                  <c:v>17.733333333333334</c:v>
                </c:pt>
                <c:pt idx="528">
                  <c:v>17.649999999999999</c:v>
                </c:pt>
                <c:pt idx="529">
                  <c:v>17.5</c:v>
                </c:pt>
                <c:pt idx="530">
                  <c:v>17.549999999999997</c:v>
                </c:pt>
                <c:pt idx="531">
                  <c:v>17.5</c:v>
                </c:pt>
                <c:pt idx="532">
                  <c:v>17.5</c:v>
                </c:pt>
                <c:pt idx="533">
                  <c:v>17.450000000000003</c:v>
                </c:pt>
                <c:pt idx="534">
                  <c:v>17.350000000000001</c:v>
                </c:pt>
                <c:pt idx="535">
                  <c:v>17.3</c:v>
                </c:pt>
                <c:pt idx="536">
                  <c:v>17.3</c:v>
                </c:pt>
                <c:pt idx="537">
                  <c:v>17.033333333333331</c:v>
                </c:pt>
                <c:pt idx="538">
                  <c:v>17.100000000000001</c:v>
                </c:pt>
                <c:pt idx="539">
                  <c:v>17.299999999999997</c:v>
                </c:pt>
                <c:pt idx="540">
                  <c:v>17</c:v>
                </c:pt>
                <c:pt idx="541">
                  <c:v>16.950000000000003</c:v>
                </c:pt>
                <c:pt idx="542">
                  <c:v>16.8</c:v>
                </c:pt>
                <c:pt idx="543">
                  <c:v>16.899999999999999</c:v>
                </c:pt>
                <c:pt idx="544">
                  <c:v>16.899999999999999</c:v>
                </c:pt>
                <c:pt idx="545">
                  <c:v>16.899999999999999</c:v>
                </c:pt>
                <c:pt idx="546">
                  <c:v>16.700000000000003</c:v>
                </c:pt>
                <c:pt idx="547">
                  <c:v>16.700000000000003</c:v>
                </c:pt>
                <c:pt idx="548">
                  <c:v>16.75</c:v>
                </c:pt>
                <c:pt idx="549">
                  <c:v>16.950000000000003</c:v>
                </c:pt>
                <c:pt idx="550">
                  <c:v>16.766666666666666</c:v>
                </c:pt>
                <c:pt idx="551">
                  <c:v>16.649999999999999</c:v>
                </c:pt>
                <c:pt idx="552">
                  <c:v>16.566666666666666</c:v>
                </c:pt>
                <c:pt idx="553">
                  <c:v>16.399999999999999</c:v>
                </c:pt>
                <c:pt idx="554">
                  <c:v>16.55</c:v>
                </c:pt>
                <c:pt idx="555">
                  <c:v>16.350000000000001</c:v>
                </c:pt>
                <c:pt idx="556">
                  <c:v>16.75</c:v>
                </c:pt>
                <c:pt idx="557">
                  <c:v>16.566666666666666</c:v>
                </c:pt>
                <c:pt idx="558">
                  <c:v>16.8</c:v>
                </c:pt>
                <c:pt idx="559">
                  <c:v>16.700000000000003</c:v>
                </c:pt>
                <c:pt idx="560">
                  <c:v>16.95</c:v>
                </c:pt>
                <c:pt idx="561">
                  <c:v>16.850000000000001</c:v>
                </c:pt>
                <c:pt idx="562">
                  <c:v>16.533333333333331</c:v>
                </c:pt>
                <c:pt idx="563">
                  <c:v>17</c:v>
                </c:pt>
                <c:pt idx="564">
                  <c:v>16.3</c:v>
                </c:pt>
                <c:pt idx="565">
                  <c:v>17.100000000000001</c:v>
                </c:pt>
                <c:pt idx="566">
                  <c:v>16.700000000000003</c:v>
                </c:pt>
                <c:pt idx="567">
                  <c:v>16.600000000000001</c:v>
                </c:pt>
                <c:pt idx="568">
                  <c:v>17.2</c:v>
                </c:pt>
                <c:pt idx="569">
                  <c:v>16.5</c:v>
                </c:pt>
                <c:pt idx="570">
                  <c:v>17.100000000000001</c:v>
                </c:pt>
                <c:pt idx="571">
                  <c:v>17.450000000000003</c:v>
                </c:pt>
                <c:pt idx="572">
                  <c:v>16.766666666666669</c:v>
                </c:pt>
                <c:pt idx="573">
                  <c:v>17.149999999999999</c:v>
                </c:pt>
                <c:pt idx="574">
                  <c:v>17.7</c:v>
                </c:pt>
                <c:pt idx="575">
                  <c:v>16.75</c:v>
                </c:pt>
                <c:pt idx="576">
                  <c:v>17.049999999999997</c:v>
                </c:pt>
                <c:pt idx="577">
                  <c:v>17.8</c:v>
                </c:pt>
                <c:pt idx="578">
                  <c:v>17.5</c:v>
                </c:pt>
                <c:pt idx="579">
                  <c:v>17.100000000000001</c:v>
                </c:pt>
                <c:pt idx="580">
                  <c:v>17.950000000000003</c:v>
                </c:pt>
                <c:pt idx="581">
                  <c:v>18.450000000000003</c:v>
                </c:pt>
                <c:pt idx="582">
                  <c:v>17.966666666666669</c:v>
                </c:pt>
                <c:pt idx="583">
                  <c:v>17.350000000000001</c:v>
                </c:pt>
                <c:pt idx="584">
                  <c:v>17.8</c:v>
                </c:pt>
                <c:pt idx="585">
                  <c:v>18.899999999999999</c:v>
                </c:pt>
                <c:pt idx="586">
                  <c:v>18.950000000000003</c:v>
                </c:pt>
                <c:pt idx="587">
                  <c:v>18.166666666666668</c:v>
                </c:pt>
                <c:pt idx="588">
                  <c:v>17.899999999999999</c:v>
                </c:pt>
                <c:pt idx="589">
                  <c:v>18.350000000000001</c:v>
                </c:pt>
                <c:pt idx="590">
                  <c:v>18.8</c:v>
                </c:pt>
                <c:pt idx="591">
                  <c:v>19.25</c:v>
                </c:pt>
                <c:pt idx="592">
                  <c:v>19.2</c:v>
                </c:pt>
                <c:pt idx="593">
                  <c:v>18.649999999999999</c:v>
                </c:pt>
                <c:pt idx="594">
                  <c:v>18.149999999999999</c:v>
                </c:pt>
                <c:pt idx="595">
                  <c:v>17.866666666666664</c:v>
                </c:pt>
                <c:pt idx="596">
                  <c:v>18.2</c:v>
                </c:pt>
                <c:pt idx="597">
                  <c:v>18.599999999999998</c:v>
                </c:pt>
                <c:pt idx="598">
                  <c:v>18.75</c:v>
                </c:pt>
                <c:pt idx="599">
                  <c:v>18.8</c:v>
                </c:pt>
                <c:pt idx="600">
                  <c:v>18.75</c:v>
                </c:pt>
                <c:pt idx="601">
                  <c:v>18.75</c:v>
                </c:pt>
                <c:pt idx="602">
                  <c:v>18.8</c:v>
                </c:pt>
                <c:pt idx="603">
                  <c:v>18.8</c:v>
                </c:pt>
                <c:pt idx="604">
                  <c:v>18.8</c:v>
                </c:pt>
                <c:pt idx="606">
                  <c:v>20.450000000000003</c:v>
                </c:pt>
                <c:pt idx="607">
                  <c:v>16.450000000000003</c:v>
                </c:pt>
                <c:pt idx="608">
                  <c:v>18.666666666666668</c:v>
                </c:pt>
                <c:pt idx="609">
                  <c:v>18.5</c:v>
                </c:pt>
                <c:pt idx="610">
                  <c:v>18.700000000000003</c:v>
                </c:pt>
                <c:pt idx="611">
                  <c:v>18.2</c:v>
                </c:pt>
                <c:pt idx="612">
                  <c:v>18.299999999999997</c:v>
                </c:pt>
                <c:pt idx="613">
                  <c:v>18.133333333333333</c:v>
                </c:pt>
                <c:pt idx="614">
                  <c:v>18.049999999999997</c:v>
                </c:pt>
                <c:pt idx="615">
                  <c:v>18.149999999999999</c:v>
                </c:pt>
                <c:pt idx="616">
                  <c:v>18.100000000000001</c:v>
                </c:pt>
                <c:pt idx="617">
                  <c:v>18.049999999999997</c:v>
                </c:pt>
                <c:pt idx="618">
                  <c:v>18.033333333333331</c:v>
                </c:pt>
                <c:pt idx="619">
                  <c:v>18</c:v>
                </c:pt>
                <c:pt idx="620">
                  <c:v>18</c:v>
                </c:pt>
                <c:pt idx="621">
                  <c:v>17.899999999999999</c:v>
                </c:pt>
                <c:pt idx="622">
                  <c:v>18</c:v>
                </c:pt>
                <c:pt idx="623">
                  <c:v>18</c:v>
                </c:pt>
                <c:pt idx="624">
                  <c:v>17.95</c:v>
                </c:pt>
                <c:pt idx="625">
                  <c:v>17.850000000000001</c:v>
                </c:pt>
                <c:pt idx="626">
                  <c:v>17.649999999999999</c:v>
                </c:pt>
                <c:pt idx="627">
                  <c:v>17.75</c:v>
                </c:pt>
                <c:pt idx="628">
                  <c:v>17.7</c:v>
                </c:pt>
                <c:pt idx="629">
                  <c:v>17.600000000000001</c:v>
                </c:pt>
                <c:pt idx="630">
                  <c:v>17.600000000000001</c:v>
                </c:pt>
                <c:pt idx="631">
                  <c:v>17.5</c:v>
                </c:pt>
                <c:pt idx="632">
                  <c:v>17.399999999999999</c:v>
                </c:pt>
                <c:pt idx="633">
                  <c:v>17.233333333333334</c:v>
                </c:pt>
                <c:pt idx="634">
                  <c:v>17.3</c:v>
                </c:pt>
                <c:pt idx="635">
                  <c:v>17.25</c:v>
                </c:pt>
                <c:pt idx="636">
                  <c:v>17.149999999999999</c:v>
                </c:pt>
                <c:pt idx="637">
                  <c:v>17.2</c:v>
                </c:pt>
                <c:pt idx="638">
                  <c:v>17.233333333333334</c:v>
                </c:pt>
                <c:pt idx="639">
                  <c:v>17.05</c:v>
                </c:pt>
                <c:pt idx="640">
                  <c:v>17.05</c:v>
                </c:pt>
                <c:pt idx="641">
                  <c:v>16.899999999999999</c:v>
                </c:pt>
                <c:pt idx="642">
                  <c:v>16.899999999999999</c:v>
                </c:pt>
                <c:pt idx="643">
                  <c:v>16.766666666666669</c:v>
                </c:pt>
                <c:pt idx="644">
                  <c:v>16.7</c:v>
                </c:pt>
                <c:pt idx="645">
                  <c:v>16.899999999999999</c:v>
                </c:pt>
                <c:pt idx="646">
                  <c:v>16.950000000000003</c:v>
                </c:pt>
                <c:pt idx="647">
                  <c:v>16.75</c:v>
                </c:pt>
                <c:pt idx="648">
                  <c:v>16.533333333333331</c:v>
                </c:pt>
                <c:pt idx="649">
                  <c:v>16.399999999999999</c:v>
                </c:pt>
                <c:pt idx="650">
                  <c:v>16.649999999999999</c:v>
                </c:pt>
                <c:pt idx="651">
                  <c:v>16.533333333333335</c:v>
                </c:pt>
                <c:pt idx="652">
                  <c:v>16.7</c:v>
                </c:pt>
                <c:pt idx="653">
                  <c:v>16.533333333333331</c:v>
                </c:pt>
                <c:pt idx="654">
                  <c:v>16.55</c:v>
                </c:pt>
                <c:pt idx="655">
                  <c:v>16.05</c:v>
                </c:pt>
                <c:pt idx="656">
                  <c:v>16.600000000000001</c:v>
                </c:pt>
                <c:pt idx="657">
                  <c:v>16</c:v>
                </c:pt>
                <c:pt idx="658">
                  <c:v>16.366666666666667</c:v>
                </c:pt>
                <c:pt idx="659">
                  <c:v>16</c:v>
                </c:pt>
                <c:pt idx="660">
                  <c:v>16.55</c:v>
                </c:pt>
                <c:pt idx="661">
                  <c:v>15.950000000000001</c:v>
                </c:pt>
                <c:pt idx="662">
                  <c:v>16.600000000000001</c:v>
                </c:pt>
                <c:pt idx="663">
                  <c:v>16.2</c:v>
                </c:pt>
                <c:pt idx="664">
                  <c:v>16.25</c:v>
                </c:pt>
                <c:pt idx="665">
                  <c:v>16.8</c:v>
                </c:pt>
                <c:pt idx="666">
                  <c:v>15.95</c:v>
                </c:pt>
                <c:pt idx="667">
                  <c:v>16.75</c:v>
                </c:pt>
                <c:pt idx="668">
                  <c:v>16.2</c:v>
                </c:pt>
                <c:pt idx="669">
                  <c:v>16.2</c:v>
                </c:pt>
                <c:pt idx="670">
                  <c:v>16.850000000000001</c:v>
                </c:pt>
                <c:pt idx="671">
                  <c:v>15.9</c:v>
                </c:pt>
                <c:pt idx="672">
                  <c:v>16.350000000000001</c:v>
                </c:pt>
                <c:pt idx="673">
                  <c:v>16.766666666666666</c:v>
                </c:pt>
                <c:pt idx="674">
                  <c:v>16.149999999999999</c:v>
                </c:pt>
                <c:pt idx="675">
                  <c:v>16.3</c:v>
                </c:pt>
                <c:pt idx="676">
                  <c:v>17.3</c:v>
                </c:pt>
                <c:pt idx="677">
                  <c:v>16.75</c:v>
                </c:pt>
                <c:pt idx="678">
                  <c:v>16.766666666666666</c:v>
                </c:pt>
                <c:pt idx="679">
                  <c:v>17.649999999999999</c:v>
                </c:pt>
                <c:pt idx="680">
                  <c:v>17.75</c:v>
                </c:pt>
                <c:pt idx="681">
                  <c:v>16.899999999999999</c:v>
                </c:pt>
                <c:pt idx="682">
                  <c:v>17.25</c:v>
                </c:pt>
                <c:pt idx="683">
                  <c:v>18.066666666666666</c:v>
                </c:pt>
                <c:pt idx="684">
                  <c:v>18.3</c:v>
                </c:pt>
                <c:pt idx="685">
                  <c:v>17.8</c:v>
                </c:pt>
                <c:pt idx="686">
                  <c:v>17.799999999999997</c:v>
                </c:pt>
                <c:pt idx="687">
                  <c:v>18.25</c:v>
                </c:pt>
                <c:pt idx="688">
                  <c:v>19.033333333333331</c:v>
                </c:pt>
                <c:pt idx="689">
                  <c:v>19.149999999999999</c:v>
                </c:pt>
                <c:pt idx="690">
                  <c:v>18.75</c:v>
                </c:pt>
                <c:pt idx="691">
                  <c:v>18.433333333333334</c:v>
                </c:pt>
                <c:pt idx="692">
                  <c:v>18.700000000000003</c:v>
                </c:pt>
                <c:pt idx="693">
                  <c:v>19.233333333333334</c:v>
                </c:pt>
                <c:pt idx="694">
                  <c:v>19.700000000000003</c:v>
                </c:pt>
                <c:pt idx="695">
                  <c:v>19.950000000000003</c:v>
                </c:pt>
                <c:pt idx="696">
                  <c:v>20</c:v>
                </c:pt>
                <c:pt idx="697">
                  <c:v>19.75</c:v>
                </c:pt>
                <c:pt idx="698">
                  <c:v>19.266666666666666</c:v>
                </c:pt>
                <c:pt idx="699">
                  <c:v>18.700000000000003</c:v>
                </c:pt>
                <c:pt idx="700">
                  <c:v>18.600000000000001</c:v>
                </c:pt>
                <c:pt idx="701">
                  <c:v>18.649999999999999</c:v>
                </c:pt>
                <c:pt idx="702">
                  <c:v>18.649999999999999</c:v>
                </c:pt>
                <c:pt idx="703">
                  <c:v>18.666666666666668</c:v>
                </c:pt>
                <c:pt idx="704">
                  <c:v>18.649999999999999</c:v>
                </c:pt>
                <c:pt idx="705">
                  <c:v>18.600000000000001</c:v>
                </c:pt>
                <c:pt idx="707">
                  <c:v>23.95</c:v>
                </c:pt>
                <c:pt idx="708">
                  <c:v>17.7</c:v>
                </c:pt>
                <c:pt idx="709">
                  <c:v>18.399999999999999</c:v>
                </c:pt>
                <c:pt idx="710">
                  <c:v>18.5</c:v>
                </c:pt>
                <c:pt idx="711">
                  <c:v>18.149999999999999</c:v>
                </c:pt>
                <c:pt idx="712">
                  <c:v>18.25</c:v>
                </c:pt>
                <c:pt idx="713">
                  <c:v>17.95</c:v>
                </c:pt>
                <c:pt idx="714">
                  <c:v>18.033333333333335</c:v>
                </c:pt>
                <c:pt idx="715">
                  <c:v>17.899999999999999</c:v>
                </c:pt>
                <c:pt idx="716">
                  <c:v>18</c:v>
                </c:pt>
                <c:pt idx="717">
                  <c:v>17.75</c:v>
                </c:pt>
                <c:pt idx="718">
                  <c:v>18</c:v>
                </c:pt>
                <c:pt idx="719">
                  <c:v>17.900000000000002</c:v>
                </c:pt>
                <c:pt idx="720">
                  <c:v>17.850000000000001</c:v>
                </c:pt>
                <c:pt idx="721">
                  <c:v>17.7</c:v>
                </c:pt>
                <c:pt idx="722">
                  <c:v>17.850000000000001</c:v>
                </c:pt>
                <c:pt idx="723">
                  <c:v>17.850000000000001</c:v>
                </c:pt>
                <c:pt idx="724">
                  <c:v>17.766666666666669</c:v>
                </c:pt>
                <c:pt idx="725">
                  <c:v>17.700000000000003</c:v>
                </c:pt>
                <c:pt idx="726">
                  <c:v>17.600000000000001</c:v>
                </c:pt>
                <c:pt idx="727">
                  <c:v>17.5</c:v>
                </c:pt>
                <c:pt idx="728">
                  <c:v>17.350000000000001</c:v>
                </c:pt>
                <c:pt idx="729">
                  <c:v>17.399999999999999</c:v>
                </c:pt>
                <c:pt idx="730">
                  <c:v>17.350000000000001</c:v>
                </c:pt>
                <c:pt idx="731">
                  <c:v>17.25</c:v>
                </c:pt>
                <c:pt idx="732">
                  <c:v>17.149999999999999</c:v>
                </c:pt>
                <c:pt idx="733">
                  <c:v>17.100000000000001</c:v>
                </c:pt>
                <c:pt idx="734">
                  <c:v>17.166666666666668</c:v>
                </c:pt>
                <c:pt idx="735">
                  <c:v>17.100000000000001</c:v>
                </c:pt>
                <c:pt idx="736">
                  <c:v>17.05</c:v>
                </c:pt>
                <c:pt idx="737">
                  <c:v>16.95</c:v>
                </c:pt>
                <c:pt idx="738">
                  <c:v>16.850000000000001</c:v>
                </c:pt>
                <c:pt idx="739">
                  <c:v>16.733333333333334</c:v>
                </c:pt>
                <c:pt idx="740">
                  <c:v>16.7</c:v>
                </c:pt>
                <c:pt idx="741">
                  <c:v>16.75</c:v>
                </c:pt>
                <c:pt idx="742">
                  <c:v>16.649999999999999</c:v>
                </c:pt>
                <c:pt idx="743">
                  <c:v>16.549999999999997</c:v>
                </c:pt>
                <c:pt idx="744">
                  <c:v>16.466666666666665</c:v>
                </c:pt>
                <c:pt idx="745">
                  <c:v>16.600000000000001</c:v>
                </c:pt>
                <c:pt idx="746">
                  <c:v>16.600000000000001</c:v>
                </c:pt>
                <c:pt idx="747">
                  <c:v>16.55</c:v>
                </c:pt>
                <c:pt idx="748">
                  <c:v>16.25</c:v>
                </c:pt>
                <c:pt idx="749">
                  <c:v>16.266666666666666</c:v>
                </c:pt>
                <c:pt idx="750">
                  <c:v>16.3</c:v>
                </c:pt>
                <c:pt idx="751">
                  <c:v>16.5</c:v>
                </c:pt>
                <c:pt idx="752">
                  <c:v>16.366666666666664</c:v>
                </c:pt>
                <c:pt idx="753">
                  <c:v>16.100000000000001</c:v>
                </c:pt>
                <c:pt idx="754">
                  <c:v>16.133333333333336</c:v>
                </c:pt>
                <c:pt idx="755">
                  <c:v>15.85</c:v>
                </c:pt>
                <c:pt idx="756">
                  <c:v>16.2</c:v>
                </c:pt>
                <c:pt idx="757">
                  <c:v>15.649999999999999</c:v>
                </c:pt>
                <c:pt idx="758">
                  <c:v>16.3</c:v>
                </c:pt>
                <c:pt idx="759">
                  <c:v>16.066666666666666</c:v>
                </c:pt>
                <c:pt idx="760">
                  <c:v>16.3</c:v>
                </c:pt>
                <c:pt idx="761">
                  <c:v>16.100000000000001</c:v>
                </c:pt>
                <c:pt idx="762">
                  <c:v>16.149999999999999</c:v>
                </c:pt>
                <c:pt idx="763">
                  <c:v>16.100000000000001</c:v>
                </c:pt>
                <c:pt idx="764">
                  <c:v>15.9</c:v>
                </c:pt>
                <c:pt idx="765">
                  <c:v>16.350000000000001</c:v>
                </c:pt>
                <c:pt idx="766">
                  <c:v>15.600000000000001</c:v>
                </c:pt>
                <c:pt idx="767">
                  <c:v>16.549999999999997</c:v>
                </c:pt>
                <c:pt idx="768">
                  <c:v>16</c:v>
                </c:pt>
                <c:pt idx="769">
                  <c:v>15.933333333333332</c:v>
                </c:pt>
                <c:pt idx="770">
                  <c:v>16.549999999999997</c:v>
                </c:pt>
                <c:pt idx="771">
                  <c:v>15.8</c:v>
                </c:pt>
                <c:pt idx="772">
                  <c:v>16.45</c:v>
                </c:pt>
                <c:pt idx="773">
                  <c:v>16.649999999999999</c:v>
                </c:pt>
                <c:pt idx="774">
                  <c:v>15.9</c:v>
                </c:pt>
                <c:pt idx="775">
                  <c:v>16.399999999999999</c:v>
                </c:pt>
                <c:pt idx="776">
                  <c:v>16.799999999999997</c:v>
                </c:pt>
                <c:pt idx="777">
                  <c:v>15.649999999999999</c:v>
                </c:pt>
                <c:pt idx="778">
                  <c:v>16.05</c:v>
                </c:pt>
                <c:pt idx="779">
                  <c:v>16.933333333333334</c:v>
                </c:pt>
                <c:pt idx="780">
                  <c:v>16.600000000000001</c:v>
                </c:pt>
                <c:pt idx="781">
                  <c:v>16.3</c:v>
                </c:pt>
                <c:pt idx="782">
                  <c:v>17.399999999999999</c:v>
                </c:pt>
                <c:pt idx="783">
                  <c:v>17.75</c:v>
                </c:pt>
                <c:pt idx="784">
                  <c:v>17.3</c:v>
                </c:pt>
                <c:pt idx="785">
                  <c:v>17.149999999999999</c:v>
                </c:pt>
                <c:pt idx="786">
                  <c:v>17.55</c:v>
                </c:pt>
                <c:pt idx="787">
                  <c:v>18.700000000000003</c:v>
                </c:pt>
                <c:pt idx="788">
                  <c:v>18.600000000000001</c:v>
                </c:pt>
                <c:pt idx="789">
                  <c:v>18.166666666666664</c:v>
                </c:pt>
                <c:pt idx="790">
                  <c:v>18.100000000000001</c:v>
                </c:pt>
                <c:pt idx="791">
                  <c:v>18.55</c:v>
                </c:pt>
                <c:pt idx="792">
                  <c:v>19.266666666666666</c:v>
                </c:pt>
                <c:pt idx="793">
                  <c:v>19.950000000000003</c:v>
                </c:pt>
                <c:pt idx="794">
                  <c:v>19.900000000000002</c:v>
                </c:pt>
                <c:pt idx="795">
                  <c:v>19.549999999999997</c:v>
                </c:pt>
                <c:pt idx="796">
                  <c:v>19.2</c:v>
                </c:pt>
                <c:pt idx="797">
                  <c:v>19.333333333333332</c:v>
                </c:pt>
                <c:pt idx="798">
                  <c:v>19.850000000000001</c:v>
                </c:pt>
                <c:pt idx="799">
                  <c:v>20.166666666666668</c:v>
                </c:pt>
                <c:pt idx="800">
                  <c:v>20.5</c:v>
                </c:pt>
                <c:pt idx="801">
                  <c:v>20.75</c:v>
                </c:pt>
                <c:pt idx="802">
                  <c:v>21.1</c:v>
                </c:pt>
                <c:pt idx="803">
                  <c:v>21.1</c:v>
                </c:pt>
                <c:pt idx="804">
                  <c:v>21.1</c:v>
                </c:pt>
                <c:pt idx="805">
                  <c:v>21.1</c:v>
                </c:pt>
                <c:pt idx="806">
                  <c:v>21.1</c:v>
                </c:pt>
                <c:pt idx="808">
                  <c:v>20.9</c:v>
                </c:pt>
                <c:pt idx="809">
                  <c:v>16.549999999999997</c:v>
                </c:pt>
                <c:pt idx="810">
                  <c:v>18.833333333333332</c:v>
                </c:pt>
                <c:pt idx="811">
                  <c:v>17.399999999999999</c:v>
                </c:pt>
                <c:pt idx="812">
                  <c:v>18.05</c:v>
                </c:pt>
                <c:pt idx="813">
                  <c:v>18.200000000000003</c:v>
                </c:pt>
                <c:pt idx="814">
                  <c:v>18.100000000000001</c:v>
                </c:pt>
                <c:pt idx="815">
                  <c:v>18.000000000000004</c:v>
                </c:pt>
                <c:pt idx="816">
                  <c:v>18.05</c:v>
                </c:pt>
                <c:pt idx="817">
                  <c:v>17.850000000000001</c:v>
                </c:pt>
                <c:pt idx="818">
                  <c:v>17.899999999999999</c:v>
                </c:pt>
                <c:pt idx="819">
                  <c:v>17.8</c:v>
                </c:pt>
                <c:pt idx="820">
                  <c:v>17.733333333333331</c:v>
                </c:pt>
                <c:pt idx="821">
                  <c:v>17.5</c:v>
                </c:pt>
                <c:pt idx="822">
                  <c:v>17.600000000000001</c:v>
                </c:pt>
                <c:pt idx="823">
                  <c:v>17.649999999999999</c:v>
                </c:pt>
                <c:pt idx="824">
                  <c:v>17.549999999999997</c:v>
                </c:pt>
                <c:pt idx="825">
                  <c:v>17.400000000000002</c:v>
                </c:pt>
                <c:pt idx="826">
                  <c:v>17.3</c:v>
                </c:pt>
                <c:pt idx="827">
                  <c:v>17.450000000000003</c:v>
                </c:pt>
                <c:pt idx="828">
                  <c:v>17.350000000000001</c:v>
                </c:pt>
                <c:pt idx="829">
                  <c:v>17.25</c:v>
                </c:pt>
                <c:pt idx="830">
                  <c:v>17.066666666666666</c:v>
                </c:pt>
                <c:pt idx="831">
                  <c:v>17.100000000000001</c:v>
                </c:pt>
                <c:pt idx="832">
                  <c:v>17.100000000000001</c:v>
                </c:pt>
                <c:pt idx="833">
                  <c:v>17</c:v>
                </c:pt>
                <c:pt idx="834">
                  <c:v>16.899999999999999</c:v>
                </c:pt>
                <c:pt idx="835">
                  <c:v>16.866666666666664</c:v>
                </c:pt>
                <c:pt idx="836">
                  <c:v>16.8</c:v>
                </c:pt>
                <c:pt idx="837">
                  <c:v>16.75</c:v>
                </c:pt>
                <c:pt idx="838">
                  <c:v>16.7</c:v>
                </c:pt>
                <c:pt idx="839">
                  <c:v>16.600000000000001</c:v>
                </c:pt>
                <c:pt idx="840">
                  <c:v>16.566666666666666</c:v>
                </c:pt>
                <c:pt idx="841">
                  <c:v>16.600000000000001</c:v>
                </c:pt>
                <c:pt idx="842">
                  <c:v>16.55</c:v>
                </c:pt>
                <c:pt idx="843">
                  <c:v>16.350000000000001</c:v>
                </c:pt>
                <c:pt idx="844">
                  <c:v>16.45</c:v>
                </c:pt>
                <c:pt idx="845">
                  <c:v>16.533333333333331</c:v>
                </c:pt>
                <c:pt idx="846">
                  <c:v>16.450000000000003</c:v>
                </c:pt>
                <c:pt idx="847">
                  <c:v>16.149999999999999</c:v>
                </c:pt>
                <c:pt idx="848">
                  <c:v>16.100000000000001</c:v>
                </c:pt>
                <c:pt idx="849">
                  <c:v>16.2</c:v>
                </c:pt>
                <c:pt idx="850">
                  <c:v>16.133333333333333</c:v>
                </c:pt>
                <c:pt idx="851">
                  <c:v>16.100000000000001</c:v>
                </c:pt>
                <c:pt idx="852">
                  <c:v>15.8</c:v>
                </c:pt>
                <c:pt idx="853">
                  <c:v>15.9</c:v>
                </c:pt>
                <c:pt idx="854">
                  <c:v>15.7</c:v>
                </c:pt>
                <c:pt idx="855">
                  <c:v>15.766666666666666</c:v>
                </c:pt>
                <c:pt idx="856">
                  <c:v>15.799999999999999</c:v>
                </c:pt>
                <c:pt idx="857">
                  <c:v>16.149999999999999</c:v>
                </c:pt>
                <c:pt idx="858">
                  <c:v>15.9</c:v>
                </c:pt>
                <c:pt idx="859">
                  <c:v>16.05</c:v>
                </c:pt>
                <c:pt idx="860">
                  <c:v>15.799999999999999</c:v>
                </c:pt>
                <c:pt idx="861">
                  <c:v>16</c:v>
                </c:pt>
                <c:pt idx="862">
                  <c:v>15.35</c:v>
                </c:pt>
                <c:pt idx="863">
                  <c:v>16.149999999999999</c:v>
                </c:pt>
                <c:pt idx="864">
                  <c:v>15.399999999999999</c:v>
                </c:pt>
                <c:pt idx="865">
                  <c:v>15.766666666666666</c:v>
                </c:pt>
                <c:pt idx="866">
                  <c:v>15.350000000000001</c:v>
                </c:pt>
                <c:pt idx="867">
                  <c:v>15.4</c:v>
                </c:pt>
                <c:pt idx="868">
                  <c:v>15.95</c:v>
                </c:pt>
                <c:pt idx="869">
                  <c:v>15.3</c:v>
                </c:pt>
                <c:pt idx="870">
                  <c:v>15.966666666666667</c:v>
                </c:pt>
                <c:pt idx="871">
                  <c:v>15.75</c:v>
                </c:pt>
                <c:pt idx="872">
                  <c:v>15.3</c:v>
                </c:pt>
                <c:pt idx="873">
                  <c:v>16.5</c:v>
                </c:pt>
                <c:pt idx="874">
                  <c:v>15.85</c:v>
                </c:pt>
                <c:pt idx="875">
                  <c:v>15.833333333333334</c:v>
                </c:pt>
                <c:pt idx="876">
                  <c:v>16.700000000000003</c:v>
                </c:pt>
                <c:pt idx="877">
                  <c:v>16.3</c:v>
                </c:pt>
                <c:pt idx="878">
                  <c:v>15.9</c:v>
                </c:pt>
                <c:pt idx="879">
                  <c:v>16.600000000000001</c:v>
                </c:pt>
                <c:pt idx="880">
                  <c:v>16.733333333333334</c:v>
                </c:pt>
                <c:pt idx="881">
                  <c:v>16.2</c:v>
                </c:pt>
                <c:pt idx="882">
                  <c:v>16.350000000000001</c:v>
                </c:pt>
                <c:pt idx="883">
                  <c:v>17.649999999999999</c:v>
                </c:pt>
                <c:pt idx="884">
                  <c:v>17.649999999999999</c:v>
                </c:pt>
                <c:pt idx="885">
                  <c:v>17.166666666666668</c:v>
                </c:pt>
                <c:pt idx="886">
                  <c:v>17.350000000000001</c:v>
                </c:pt>
                <c:pt idx="887">
                  <c:v>17.899999999999999</c:v>
                </c:pt>
                <c:pt idx="888">
                  <c:v>18.75</c:v>
                </c:pt>
                <c:pt idx="889">
                  <c:v>18.450000000000003</c:v>
                </c:pt>
                <c:pt idx="890">
                  <c:v>18.266666666666669</c:v>
                </c:pt>
                <c:pt idx="891">
                  <c:v>18.549999999999997</c:v>
                </c:pt>
                <c:pt idx="892">
                  <c:v>18.850000000000001</c:v>
                </c:pt>
                <c:pt idx="893">
                  <c:v>19.7</c:v>
                </c:pt>
                <c:pt idx="894">
                  <c:v>20.2</c:v>
                </c:pt>
                <c:pt idx="895">
                  <c:v>19.999999999999996</c:v>
                </c:pt>
                <c:pt idx="896">
                  <c:v>19.75</c:v>
                </c:pt>
                <c:pt idx="897">
                  <c:v>19.55</c:v>
                </c:pt>
                <c:pt idx="898">
                  <c:v>19.900000000000002</c:v>
                </c:pt>
                <c:pt idx="899">
                  <c:v>20.350000000000001</c:v>
                </c:pt>
                <c:pt idx="900">
                  <c:v>20.8</c:v>
                </c:pt>
                <c:pt idx="901">
                  <c:v>21.299999999999997</c:v>
                </c:pt>
                <c:pt idx="902">
                  <c:v>21.4</c:v>
                </c:pt>
                <c:pt idx="903">
                  <c:v>21.5</c:v>
                </c:pt>
                <c:pt idx="904">
                  <c:v>21.5</c:v>
                </c:pt>
                <c:pt idx="905">
                  <c:v>21.5</c:v>
                </c:pt>
                <c:pt idx="906">
                  <c:v>21.5</c:v>
                </c:pt>
                <c:pt idx="907">
                  <c:v>21.5</c:v>
                </c:pt>
                <c:pt idx="909">
                  <c:v>20.700000000000003</c:v>
                </c:pt>
                <c:pt idx="910">
                  <c:v>15.850000000000001</c:v>
                </c:pt>
                <c:pt idx="911">
                  <c:v>17.533333333333335</c:v>
                </c:pt>
                <c:pt idx="912">
                  <c:v>17.600000000000001</c:v>
                </c:pt>
                <c:pt idx="913">
                  <c:v>17.850000000000001</c:v>
                </c:pt>
                <c:pt idx="914">
                  <c:v>17.5</c:v>
                </c:pt>
                <c:pt idx="915">
                  <c:v>17.600000000000001</c:v>
                </c:pt>
                <c:pt idx="916">
                  <c:v>17.5</c:v>
                </c:pt>
                <c:pt idx="917">
                  <c:v>17.5</c:v>
                </c:pt>
                <c:pt idx="918">
                  <c:v>17.350000000000001</c:v>
                </c:pt>
                <c:pt idx="919">
                  <c:v>17.299999999999997</c:v>
                </c:pt>
                <c:pt idx="920">
                  <c:v>17.100000000000001</c:v>
                </c:pt>
                <c:pt idx="921">
                  <c:v>17.133333333333333</c:v>
                </c:pt>
                <c:pt idx="922">
                  <c:v>17.05</c:v>
                </c:pt>
                <c:pt idx="923">
                  <c:v>17.149999999999999</c:v>
                </c:pt>
                <c:pt idx="924">
                  <c:v>17.049999999999997</c:v>
                </c:pt>
                <c:pt idx="925">
                  <c:v>16.850000000000001</c:v>
                </c:pt>
                <c:pt idx="926">
                  <c:v>16.633333333333336</c:v>
                </c:pt>
                <c:pt idx="927">
                  <c:v>16.600000000000001</c:v>
                </c:pt>
                <c:pt idx="928">
                  <c:v>16.7</c:v>
                </c:pt>
                <c:pt idx="929">
                  <c:v>16.649999999999999</c:v>
                </c:pt>
                <c:pt idx="930">
                  <c:v>16.600000000000001</c:v>
                </c:pt>
                <c:pt idx="931">
                  <c:v>16.433333333333334</c:v>
                </c:pt>
                <c:pt idx="932">
                  <c:v>16.399999999999999</c:v>
                </c:pt>
                <c:pt idx="933">
                  <c:v>16.45</c:v>
                </c:pt>
                <c:pt idx="934">
                  <c:v>16.25</c:v>
                </c:pt>
                <c:pt idx="935">
                  <c:v>16.2</c:v>
                </c:pt>
                <c:pt idx="936">
                  <c:v>16.099999999999998</c:v>
                </c:pt>
                <c:pt idx="937">
                  <c:v>16.149999999999999</c:v>
                </c:pt>
                <c:pt idx="938">
                  <c:v>16.149999999999999</c:v>
                </c:pt>
                <c:pt idx="939">
                  <c:v>16.05</c:v>
                </c:pt>
                <c:pt idx="940">
                  <c:v>15.950000000000001</c:v>
                </c:pt>
                <c:pt idx="941">
                  <c:v>15.966666666666669</c:v>
                </c:pt>
                <c:pt idx="942">
                  <c:v>15.85</c:v>
                </c:pt>
                <c:pt idx="943">
                  <c:v>15.75</c:v>
                </c:pt>
                <c:pt idx="944">
                  <c:v>15.65</c:v>
                </c:pt>
                <c:pt idx="945">
                  <c:v>15.7</c:v>
                </c:pt>
                <c:pt idx="946">
                  <c:v>15.766666666666667</c:v>
                </c:pt>
                <c:pt idx="947">
                  <c:v>15.600000000000001</c:v>
                </c:pt>
                <c:pt idx="948">
                  <c:v>15.55</c:v>
                </c:pt>
                <c:pt idx="949">
                  <c:v>15.4</c:v>
                </c:pt>
                <c:pt idx="950">
                  <c:v>15.7</c:v>
                </c:pt>
                <c:pt idx="951">
                  <c:v>15.700000000000001</c:v>
                </c:pt>
                <c:pt idx="952">
                  <c:v>15.55</c:v>
                </c:pt>
                <c:pt idx="953">
                  <c:v>15.3</c:v>
                </c:pt>
                <c:pt idx="954">
                  <c:v>15.366666666666667</c:v>
                </c:pt>
                <c:pt idx="955">
                  <c:v>15.25</c:v>
                </c:pt>
                <c:pt idx="956">
                  <c:v>15.366666666666667</c:v>
                </c:pt>
                <c:pt idx="957">
                  <c:v>15.55</c:v>
                </c:pt>
                <c:pt idx="958">
                  <c:v>15.55</c:v>
                </c:pt>
                <c:pt idx="959">
                  <c:v>15.55</c:v>
                </c:pt>
                <c:pt idx="960">
                  <c:v>15.15</c:v>
                </c:pt>
                <c:pt idx="961">
                  <c:v>15.199999999999998</c:v>
                </c:pt>
                <c:pt idx="962">
                  <c:v>15.05</c:v>
                </c:pt>
                <c:pt idx="963">
                  <c:v>14.9</c:v>
                </c:pt>
                <c:pt idx="964">
                  <c:v>15.1</c:v>
                </c:pt>
                <c:pt idx="965">
                  <c:v>14.9</c:v>
                </c:pt>
                <c:pt idx="966">
                  <c:v>15.233333333333334</c:v>
                </c:pt>
                <c:pt idx="967">
                  <c:v>14.75</c:v>
                </c:pt>
                <c:pt idx="968">
                  <c:v>15.4</c:v>
                </c:pt>
                <c:pt idx="969">
                  <c:v>14.65</c:v>
                </c:pt>
                <c:pt idx="970">
                  <c:v>14.9</c:v>
                </c:pt>
                <c:pt idx="971">
                  <c:v>15.4</c:v>
                </c:pt>
                <c:pt idx="972">
                  <c:v>14.65</c:v>
                </c:pt>
                <c:pt idx="973">
                  <c:v>15.2</c:v>
                </c:pt>
                <c:pt idx="974">
                  <c:v>15.3</c:v>
                </c:pt>
                <c:pt idx="975">
                  <c:v>14.850000000000001</c:v>
                </c:pt>
                <c:pt idx="976">
                  <c:v>15.666666666666666</c:v>
                </c:pt>
                <c:pt idx="977">
                  <c:v>15.65</c:v>
                </c:pt>
                <c:pt idx="978">
                  <c:v>15.2</c:v>
                </c:pt>
                <c:pt idx="979">
                  <c:v>16.149999999999999</c:v>
                </c:pt>
                <c:pt idx="980">
                  <c:v>16.3</c:v>
                </c:pt>
                <c:pt idx="981">
                  <c:v>15.700000000000001</c:v>
                </c:pt>
                <c:pt idx="982">
                  <c:v>15.75</c:v>
                </c:pt>
                <c:pt idx="983">
                  <c:v>16.5</c:v>
                </c:pt>
                <c:pt idx="984">
                  <c:v>16.399999999999999</c:v>
                </c:pt>
                <c:pt idx="985">
                  <c:v>16.2</c:v>
                </c:pt>
                <c:pt idx="986">
                  <c:v>16.533333333333335</c:v>
                </c:pt>
                <c:pt idx="987">
                  <c:v>17.399999999999999</c:v>
                </c:pt>
                <c:pt idx="988">
                  <c:v>17.600000000000001</c:v>
                </c:pt>
                <c:pt idx="989">
                  <c:v>17.299999999999997</c:v>
                </c:pt>
                <c:pt idx="990">
                  <c:v>17.299999999999997</c:v>
                </c:pt>
                <c:pt idx="991">
                  <c:v>17.900000000000002</c:v>
                </c:pt>
                <c:pt idx="992">
                  <c:v>18.850000000000001</c:v>
                </c:pt>
                <c:pt idx="993">
                  <c:v>19.25</c:v>
                </c:pt>
                <c:pt idx="994">
                  <c:v>19.166666666666668</c:v>
                </c:pt>
                <c:pt idx="995">
                  <c:v>19.049999999999997</c:v>
                </c:pt>
                <c:pt idx="996">
                  <c:v>19.133333333333333</c:v>
                </c:pt>
                <c:pt idx="997">
                  <c:v>19.549999999999997</c:v>
                </c:pt>
                <c:pt idx="998">
                  <c:v>19.899999999999999</c:v>
                </c:pt>
                <c:pt idx="999">
                  <c:v>20.6</c:v>
                </c:pt>
                <c:pt idx="1000">
                  <c:v>21.25</c:v>
                </c:pt>
                <c:pt idx="1001">
                  <c:v>21.433333333333334</c:v>
                </c:pt>
                <c:pt idx="1002">
                  <c:v>21.35</c:v>
                </c:pt>
                <c:pt idx="1003">
                  <c:v>21.4</c:v>
                </c:pt>
                <c:pt idx="1004">
                  <c:v>21.65</c:v>
                </c:pt>
                <c:pt idx="1005">
                  <c:v>21.7</c:v>
                </c:pt>
                <c:pt idx="1006">
                  <c:v>21.7</c:v>
                </c:pt>
                <c:pt idx="1007">
                  <c:v>21.7</c:v>
                </c:pt>
                <c:pt idx="1008">
                  <c:v>21.65</c:v>
                </c:pt>
                <c:pt idx="1010">
                  <c:v>23.05</c:v>
                </c:pt>
                <c:pt idx="1011">
                  <c:v>16.7</c:v>
                </c:pt>
                <c:pt idx="1012">
                  <c:v>16.766666666666669</c:v>
                </c:pt>
                <c:pt idx="1013">
                  <c:v>17.600000000000001</c:v>
                </c:pt>
                <c:pt idx="1014">
                  <c:v>17.266666666666666</c:v>
                </c:pt>
                <c:pt idx="1015">
                  <c:v>17.25</c:v>
                </c:pt>
                <c:pt idx="1016">
                  <c:v>17.25</c:v>
                </c:pt>
                <c:pt idx="1017">
                  <c:v>17.166666666666668</c:v>
                </c:pt>
                <c:pt idx="1018">
                  <c:v>17.299999999999997</c:v>
                </c:pt>
                <c:pt idx="1019">
                  <c:v>17.099999999999998</c:v>
                </c:pt>
                <c:pt idx="1020">
                  <c:v>16.75</c:v>
                </c:pt>
                <c:pt idx="1021">
                  <c:v>16.8</c:v>
                </c:pt>
                <c:pt idx="1022">
                  <c:v>16.666666666666668</c:v>
                </c:pt>
                <c:pt idx="1023">
                  <c:v>16.600000000000001</c:v>
                </c:pt>
                <c:pt idx="1024">
                  <c:v>16.633333333333336</c:v>
                </c:pt>
                <c:pt idx="1025">
                  <c:v>16.600000000000001</c:v>
                </c:pt>
                <c:pt idx="1026">
                  <c:v>16.399999999999999</c:v>
                </c:pt>
                <c:pt idx="1027">
                  <c:v>16.333333333333336</c:v>
                </c:pt>
                <c:pt idx="1028">
                  <c:v>16.350000000000001</c:v>
                </c:pt>
                <c:pt idx="1029">
                  <c:v>16.266666666666666</c:v>
                </c:pt>
                <c:pt idx="1030">
                  <c:v>16.2</c:v>
                </c:pt>
                <c:pt idx="1031">
                  <c:v>16.133333333333336</c:v>
                </c:pt>
                <c:pt idx="1032">
                  <c:v>15.95</c:v>
                </c:pt>
                <c:pt idx="1033">
                  <c:v>16</c:v>
                </c:pt>
                <c:pt idx="1034">
                  <c:v>16.066666666666666</c:v>
                </c:pt>
                <c:pt idx="1035">
                  <c:v>15.899999999999999</c:v>
                </c:pt>
                <c:pt idx="1036">
                  <c:v>15.766666666666667</c:v>
                </c:pt>
                <c:pt idx="1037">
                  <c:v>15.8</c:v>
                </c:pt>
                <c:pt idx="1038">
                  <c:v>15.75</c:v>
                </c:pt>
                <c:pt idx="1039">
                  <c:v>15.633333333333333</c:v>
                </c:pt>
                <c:pt idx="1040">
                  <c:v>15.65</c:v>
                </c:pt>
                <c:pt idx="1041">
                  <c:v>15.666666666666666</c:v>
                </c:pt>
                <c:pt idx="1042">
                  <c:v>15.600000000000001</c:v>
                </c:pt>
                <c:pt idx="1043">
                  <c:v>15.600000000000001</c:v>
                </c:pt>
                <c:pt idx="1044">
                  <c:v>15.6</c:v>
                </c:pt>
                <c:pt idx="1045">
                  <c:v>15.5</c:v>
                </c:pt>
                <c:pt idx="1046">
                  <c:v>15.299999999999999</c:v>
                </c:pt>
                <c:pt idx="1047">
                  <c:v>15.25</c:v>
                </c:pt>
                <c:pt idx="1048">
                  <c:v>15.350000000000001</c:v>
                </c:pt>
                <c:pt idx="1049">
                  <c:v>15.366666666666667</c:v>
                </c:pt>
                <c:pt idx="1050">
                  <c:v>15.25</c:v>
                </c:pt>
                <c:pt idx="1051">
                  <c:v>15.200000000000001</c:v>
                </c:pt>
                <c:pt idx="1052">
                  <c:v>15.05</c:v>
                </c:pt>
                <c:pt idx="1053">
                  <c:v>15</c:v>
                </c:pt>
                <c:pt idx="1054">
                  <c:v>15.1</c:v>
                </c:pt>
                <c:pt idx="1055">
                  <c:v>15.25</c:v>
                </c:pt>
                <c:pt idx="1056">
                  <c:v>15</c:v>
                </c:pt>
                <c:pt idx="1057">
                  <c:v>14.85</c:v>
                </c:pt>
                <c:pt idx="1058">
                  <c:v>14.799999999999999</c:v>
                </c:pt>
                <c:pt idx="1059">
                  <c:v>14.6</c:v>
                </c:pt>
                <c:pt idx="1060">
                  <c:v>14.8</c:v>
                </c:pt>
                <c:pt idx="1061">
                  <c:v>14.833333333333334</c:v>
                </c:pt>
                <c:pt idx="1062">
                  <c:v>14.899999999999999</c:v>
                </c:pt>
                <c:pt idx="1063">
                  <c:v>14.833333333333334</c:v>
                </c:pt>
                <c:pt idx="1064">
                  <c:v>14.85</c:v>
                </c:pt>
                <c:pt idx="1065">
                  <c:v>15</c:v>
                </c:pt>
                <c:pt idx="1066">
                  <c:v>14.700000000000001</c:v>
                </c:pt>
                <c:pt idx="1067">
                  <c:v>15.2</c:v>
                </c:pt>
                <c:pt idx="1068">
                  <c:v>14.566666666666668</c:v>
                </c:pt>
                <c:pt idx="1069">
                  <c:v>15.15</c:v>
                </c:pt>
                <c:pt idx="1070">
                  <c:v>14.566666666666668</c:v>
                </c:pt>
                <c:pt idx="1071">
                  <c:v>14.8</c:v>
                </c:pt>
                <c:pt idx="1072">
                  <c:v>15.2</c:v>
                </c:pt>
                <c:pt idx="1073">
                  <c:v>14.566666666666668</c:v>
                </c:pt>
                <c:pt idx="1074">
                  <c:v>15.2</c:v>
                </c:pt>
                <c:pt idx="1075">
                  <c:v>15</c:v>
                </c:pt>
                <c:pt idx="1076">
                  <c:v>14.55</c:v>
                </c:pt>
                <c:pt idx="1077">
                  <c:v>15.350000000000001</c:v>
                </c:pt>
                <c:pt idx="1078">
                  <c:v>15.266666666666667</c:v>
                </c:pt>
                <c:pt idx="1079">
                  <c:v>14.7</c:v>
                </c:pt>
                <c:pt idx="1080">
                  <c:v>15.533333333333333</c:v>
                </c:pt>
                <c:pt idx="1081">
                  <c:v>15.8</c:v>
                </c:pt>
                <c:pt idx="1082">
                  <c:v>15.3</c:v>
                </c:pt>
                <c:pt idx="1083">
                  <c:v>15.433333333333332</c:v>
                </c:pt>
                <c:pt idx="1084">
                  <c:v>16.350000000000001</c:v>
                </c:pt>
                <c:pt idx="1085">
                  <c:v>16.166666666666668</c:v>
                </c:pt>
                <c:pt idx="1086">
                  <c:v>15.75</c:v>
                </c:pt>
                <c:pt idx="1087">
                  <c:v>15.9</c:v>
                </c:pt>
                <c:pt idx="1088">
                  <c:v>16.866666666666667</c:v>
                </c:pt>
                <c:pt idx="1089">
                  <c:v>17.350000000000001</c:v>
                </c:pt>
                <c:pt idx="1090">
                  <c:v>17.033333333333335</c:v>
                </c:pt>
                <c:pt idx="1091">
                  <c:v>17.049999999999997</c:v>
                </c:pt>
                <c:pt idx="1092">
                  <c:v>17.633333333333336</c:v>
                </c:pt>
                <c:pt idx="1093">
                  <c:v>18.600000000000001</c:v>
                </c:pt>
                <c:pt idx="1094">
                  <c:v>19</c:v>
                </c:pt>
                <c:pt idx="1095">
                  <c:v>18.933333333333334</c:v>
                </c:pt>
                <c:pt idx="1096">
                  <c:v>18.8</c:v>
                </c:pt>
                <c:pt idx="1097">
                  <c:v>18.8</c:v>
                </c:pt>
                <c:pt idx="1098">
                  <c:v>19.3</c:v>
                </c:pt>
                <c:pt idx="1099">
                  <c:v>19.7</c:v>
                </c:pt>
                <c:pt idx="1100">
                  <c:v>20.433333333333334</c:v>
                </c:pt>
                <c:pt idx="1101">
                  <c:v>21.1</c:v>
                </c:pt>
                <c:pt idx="1102">
                  <c:v>21.400000000000002</c:v>
                </c:pt>
                <c:pt idx="1103">
                  <c:v>21.45</c:v>
                </c:pt>
                <c:pt idx="1104">
                  <c:v>21.45</c:v>
                </c:pt>
                <c:pt idx="1105">
                  <c:v>21.466666666666669</c:v>
                </c:pt>
                <c:pt idx="1106">
                  <c:v>21.5</c:v>
                </c:pt>
                <c:pt idx="1107">
                  <c:v>21.5</c:v>
                </c:pt>
                <c:pt idx="1108">
                  <c:v>21.5</c:v>
                </c:pt>
                <c:pt idx="1109">
                  <c:v>21.5</c:v>
                </c:pt>
                <c:pt idx="1111">
                  <c:v>22.200000000000003</c:v>
                </c:pt>
                <c:pt idx="1112">
                  <c:v>15.9</c:v>
                </c:pt>
                <c:pt idx="1113">
                  <c:v>17.599999999999998</c:v>
                </c:pt>
                <c:pt idx="1114">
                  <c:v>17.649999999999999</c:v>
                </c:pt>
                <c:pt idx="1115">
                  <c:v>17.45</c:v>
                </c:pt>
                <c:pt idx="1116">
                  <c:v>17.2</c:v>
                </c:pt>
                <c:pt idx="1117">
                  <c:v>17</c:v>
                </c:pt>
                <c:pt idx="1118">
                  <c:v>16.899999999999999</c:v>
                </c:pt>
                <c:pt idx="1119">
                  <c:v>16.75</c:v>
                </c:pt>
                <c:pt idx="1120">
                  <c:v>16.75</c:v>
                </c:pt>
                <c:pt idx="1121">
                  <c:v>16.5</c:v>
                </c:pt>
                <c:pt idx="1122">
                  <c:v>16.649999999999999</c:v>
                </c:pt>
                <c:pt idx="1123">
                  <c:v>16.5</c:v>
                </c:pt>
                <c:pt idx="1124">
                  <c:v>16.5</c:v>
                </c:pt>
                <c:pt idx="1125">
                  <c:v>16.25</c:v>
                </c:pt>
                <c:pt idx="1126">
                  <c:v>16.3</c:v>
                </c:pt>
                <c:pt idx="1127">
                  <c:v>16.100000000000001</c:v>
                </c:pt>
                <c:pt idx="1128">
                  <c:v>16.133333333333333</c:v>
                </c:pt>
                <c:pt idx="1129">
                  <c:v>16.149999999999999</c:v>
                </c:pt>
                <c:pt idx="1130">
                  <c:v>16.149999999999999</c:v>
                </c:pt>
                <c:pt idx="1131">
                  <c:v>16.05</c:v>
                </c:pt>
                <c:pt idx="1132">
                  <c:v>16</c:v>
                </c:pt>
                <c:pt idx="1133">
                  <c:v>15.933333333333332</c:v>
                </c:pt>
                <c:pt idx="1134">
                  <c:v>15.9</c:v>
                </c:pt>
                <c:pt idx="1135">
                  <c:v>15.8</c:v>
                </c:pt>
                <c:pt idx="1136">
                  <c:v>15.7</c:v>
                </c:pt>
                <c:pt idx="1137">
                  <c:v>15.75</c:v>
                </c:pt>
                <c:pt idx="1138">
                  <c:v>15.800000000000002</c:v>
                </c:pt>
                <c:pt idx="1139">
                  <c:v>15.6</c:v>
                </c:pt>
                <c:pt idx="1140">
                  <c:v>15.55</c:v>
                </c:pt>
                <c:pt idx="1141">
                  <c:v>15.55</c:v>
                </c:pt>
                <c:pt idx="1142">
                  <c:v>15.55</c:v>
                </c:pt>
                <c:pt idx="1143">
                  <c:v>15.4</c:v>
                </c:pt>
                <c:pt idx="1144">
                  <c:v>15.35</c:v>
                </c:pt>
                <c:pt idx="1145">
                  <c:v>15.4</c:v>
                </c:pt>
                <c:pt idx="1146">
                  <c:v>15.45</c:v>
                </c:pt>
                <c:pt idx="1147">
                  <c:v>15.25</c:v>
                </c:pt>
                <c:pt idx="1148">
                  <c:v>15.1</c:v>
                </c:pt>
                <c:pt idx="1149">
                  <c:v>15.25</c:v>
                </c:pt>
                <c:pt idx="1150">
                  <c:v>15.2</c:v>
                </c:pt>
                <c:pt idx="1151">
                  <c:v>15.15</c:v>
                </c:pt>
                <c:pt idx="1152">
                  <c:v>14.95</c:v>
                </c:pt>
                <c:pt idx="1153">
                  <c:v>14.833333333333334</c:v>
                </c:pt>
                <c:pt idx="1154">
                  <c:v>14.95</c:v>
                </c:pt>
                <c:pt idx="1155">
                  <c:v>15.149999999999999</c:v>
                </c:pt>
                <c:pt idx="1156">
                  <c:v>14.933333333333332</c:v>
                </c:pt>
                <c:pt idx="1157">
                  <c:v>14.85</c:v>
                </c:pt>
                <c:pt idx="1158">
                  <c:v>14.733333333333333</c:v>
                </c:pt>
                <c:pt idx="1159">
                  <c:v>14.55</c:v>
                </c:pt>
                <c:pt idx="1160">
                  <c:v>14.85</c:v>
                </c:pt>
                <c:pt idx="1161">
                  <c:v>14.4</c:v>
                </c:pt>
                <c:pt idx="1162">
                  <c:v>14.850000000000001</c:v>
                </c:pt>
                <c:pt idx="1163">
                  <c:v>14.633333333333335</c:v>
                </c:pt>
                <c:pt idx="1164">
                  <c:v>14.95</c:v>
                </c:pt>
                <c:pt idx="1165">
                  <c:v>15</c:v>
                </c:pt>
                <c:pt idx="1166">
                  <c:v>14.85</c:v>
                </c:pt>
                <c:pt idx="1167">
                  <c:v>14.9</c:v>
                </c:pt>
                <c:pt idx="1168">
                  <c:v>14.6</c:v>
                </c:pt>
                <c:pt idx="1169">
                  <c:v>15.1</c:v>
                </c:pt>
                <c:pt idx="1170">
                  <c:v>14.35</c:v>
                </c:pt>
                <c:pt idx="1171">
                  <c:v>15.15</c:v>
                </c:pt>
                <c:pt idx="1172">
                  <c:v>14.7</c:v>
                </c:pt>
                <c:pt idx="1173">
                  <c:v>14.566666666666665</c:v>
                </c:pt>
                <c:pt idx="1174">
                  <c:v>15.25</c:v>
                </c:pt>
                <c:pt idx="1175">
                  <c:v>14.6</c:v>
                </c:pt>
                <c:pt idx="1176">
                  <c:v>14.850000000000001</c:v>
                </c:pt>
                <c:pt idx="1177">
                  <c:v>15.25</c:v>
                </c:pt>
                <c:pt idx="1178">
                  <c:v>14.633333333333333</c:v>
                </c:pt>
                <c:pt idx="1179">
                  <c:v>14.95</c:v>
                </c:pt>
                <c:pt idx="1180">
                  <c:v>15.45</c:v>
                </c:pt>
                <c:pt idx="1181">
                  <c:v>14.7</c:v>
                </c:pt>
                <c:pt idx="1182">
                  <c:v>14.8</c:v>
                </c:pt>
                <c:pt idx="1183">
                  <c:v>15.566666666666668</c:v>
                </c:pt>
                <c:pt idx="1184">
                  <c:v>15.600000000000001</c:v>
                </c:pt>
                <c:pt idx="1185">
                  <c:v>15.3</c:v>
                </c:pt>
                <c:pt idx="1186">
                  <c:v>15.85</c:v>
                </c:pt>
                <c:pt idx="1187">
                  <c:v>16.5</c:v>
                </c:pt>
                <c:pt idx="1188">
                  <c:v>16.433333333333334</c:v>
                </c:pt>
                <c:pt idx="1189">
                  <c:v>16.2</c:v>
                </c:pt>
                <c:pt idx="1190">
                  <c:v>16.299999999999997</c:v>
                </c:pt>
                <c:pt idx="1191">
                  <c:v>17.350000000000001</c:v>
                </c:pt>
                <c:pt idx="1192">
                  <c:v>17.850000000000001</c:v>
                </c:pt>
                <c:pt idx="1193">
                  <c:v>17.733333333333334</c:v>
                </c:pt>
                <c:pt idx="1194">
                  <c:v>17.700000000000003</c:v>
                </c:pt>
                <c:pt idx="1195">
                  <c:v>17.8</c:v>
                </c:pt>
                <c:pt idx="1196">
                  <c:v>18.433333333333334</c:v>
                </c:pt>
                <c:pt idx="1197">
                  <c:v>19.399999999999999</c:v>
                </c:pt>
                <c:pt idx="1198">
                  <c:v>20</c:v>
                </c:pt>
                <c:pt idx="1199">
                  <c:v>19.899999999999999</c:v>
                </c:pt>
                <c:pt idx="1200">
                  <c:v>20</c:v>
                </c:pt>
                <c:pt idx="1201">
                  <c:v>20.133333333333333</c:v>
                </c:pt>
                <c:pt idx="1202">
                  <c:v>20.100000000000001</c:v>
                </c:pt>
                <c:pt idx="1203">
                  <c:v>20.633333333333333</c:v>
                </c:pt>
                <c:pt idx="1204">
                  <c:v>21.1</c:v>
                </c:pt>
                <c:pt idx="1205">
                  <c:v>21.35</c:v>
                </c:pt>
                <c:pt idx="1206">
                  <c:v>21.8</c:v>
                </c:pt>
                <c:pt idx="1207">
                  <c:v>21.85</c:v>
                </c:pt>
                <c:pt idx="1208">
                  <c:v>21.899999999999995</c:v>
                </c:pt>
                <c:pt idx="1209">
                  <c:v>21.9</c:v>
                </c:pt>
                <c:pt idx="1210">
                  <c:v>21.9</c:v>
                </c:pt>
                <c:pt idx="1212">
                  <c:v>20.399999999999999</c:v>
                </c:pt>
                <c:pt idx="1213">
                  <c:v>16.25</c:v>
                </c:pt>
                <c:pt idx="1214">
                  <c:v>16.966666666666665</c:v>
                </c:pt>
                <c:pt idx="1215">
                  <c:v>16.95</c:v>
                </c:pt>
                <c:pt idx="1216">
                  <c:v>17.05</c:v>
                </c:pt>
                <c:pt idx="1217">
                  <c:v>16.5</c:v>
                </c:pt>
                <c:pt idx="1218">
                  <c:v>16.5</c:v>
                </c:pt>
                <c:pt idx="1219">
                  <c:v>16.433333333333334</c:v>
                </c:pt>
                <c:pt idx="1220">
                  <c:v>16.25</c:v>
                </c:pt>
                <c:pt idx="1221">
                  <c:v>16.05</c:v>
                </c:pt>
                <c:pt idx="1222">
                  <c:v>16.2</c:v>
                </c:pt>
                <c:pt idx="1223">
                  <c:v>16</c:v>
                </c:pt>
                <c:pt idx="1224">
                  <c:v>15.966666666666669</c:v>
                </c:pt>
                <c:pt idx="1225">
                  <c:v>15.9</c:v>
                </c:pt>
                <c:pt idx="1226">
                  <c:v>15.95</c:v>
                </c:pt>
                <c:pt idx="1227">
                  <c:v>15.9</c:v>
                </c:pt>
                <c:pt idx="1228">
                  <c:v>15.850000000000001</c:v>
                </c:pt>
                <c:pt idx="1229">
                  <c:v>15.833333333333334</c:v>
                </c:pt>
                <c:pt idx="1230">
                  <c:v>15.75</c:v>
                </c:pt>
                <c:pt idx="1231">
                  <c:v>15.8</c:v>
                </c:pt>
                <c:pt idx="1232">
                  <c:v>15.75</c:v>
                </c:pt>
                <c:pt idx="1233">
                  <c:v>15.600000000000001</c:v>
                </c:pt>
                <c:pt idx="1234">
                  <c:v>15.533333333333333</c:v>
                </c:pt>
                <c:pt idx="1235">
                  <c:v>15.600000000000001</c:v>
                </c:pt>
                <c:pt idx="1236">
                  <c:v>15.5</c:v>
                </c:pt>
                <c:pt idx="1237">
                  <c:v>15.45</c:v>
                </c:pt>
                <c:pt idx="1238">
                  <c:v>15.4</c:v>
                </c:pt>
                <c:pt idx="1239">
                  <c:v>15.4</c:v>
                </c:pt>
                <c:pt idx="1240">
                  <c:v>15.4</c:v>
                </c:pt>
                <c:pt idx="1241">
                  <c:v>15.25</c:v>
                </c:pt>
                <c:pt idx="1242">
                  <c:v>15.350000000000001</c:v>
                </c:pt>
                <c:pt idx="1243">
                  <c:v>15.2</c:v>
                </c:pt>
                <c:pt idx="1244">
                  <c:v>15.066666666666668</c:v>
                </c:pt>
                <c:pt idx="1245">
                  <c:v>15.15</c:v>
                </c:pt>
                <c:pt idx="1246">
                  <c:v>15.1</c:v>
                </c:pt>
                <c:pt idx="1247">
                  <c:v>15</c:v>
                </c:pt>
                <c:pt idx="1248">
                  <c:v>15.05</c:v>
                </c:pt>
                <c:pt idx="1249">
                  <c:v>15.1</c:v>
                </c:pt>
                <c:pt idx="1250">
                  <c:v>15</c:v>
                </c:pt>
                <c:pt idx="1251">
                  <c:v>14.7</c:v>
                </c:pt>
                <c:pt idx="1252">
                  <c:v>14.7</c:v>
                </c:pt>
                <c:pt idx="1253">
                  <c:v>14.9</c:v>
                </c:pt>
                <c:pt idx="1254">
                  <c:v>14.966666666666667</c:v>
                </c:pt>
                <c:pt idx="1255">
                  <c:v>14.9</c:v>
                </c:pt>
                <c:pt idx="1256">
                  <c:v>14.5</c:v>
                </c:pt>
                <c:pt idx="1257">
                  <c:v>14.533333333333333</c:v>
                </c:pt>
                <c:pt idx="1258">
                  <c:v>14.3</c:v>
                </c:pt>
                <c:pt idx="1259">
                  <c:v>14.5</c:v>
                </c:pt>
                <c:pt idx="1260">
                  <c:v>14.5</c:v>
                </c:pt>
                <c:pt idx="1261">
                  <c:v>14.85</c:v>
                </c:pt>
                <c:pt idx="1262">
                  <c:v>14.65</c:v>
                </c:pt>
                <c:pt idx="1263">
                  <c:v>14.8</c:v>
                </c:pt>
                <c:pt idx="1264">
                  <c:v>14.433333333333332</c:v>
                </c:pt>
                <c:pt idx="1265">
                  <c:v>14.65</c:v>
                </c:pt>
                <c:pt idx="1266">
                  <c:v>13.85</c:v>
                </c:pt>
                <c:pt idx="1267">
                  <c:v>14.7</c:v>
                </c:pt>
                <c:pt idx="1268">
                  <c:v>13.85</c:v>
                </c:pt>
                <c:pt idx="1269">
                  <c:v>14.366666666666667</c:v>
                </c:pt>
                <c:pt idx="1270">
                  <c:v>14.05</c:v>
                </c:pt>
                <c:pt idx="1271">
                  <c:v>14.25</c:v>
                </c:pt>
                <c:pt idx="1272">
                  <c:v>14.2</c:v>
                </c:pt>
                <c:pt idx="1273">
                  <c:v>13.85</c:v>
                </c:pt>
                <c:pt idx="1274">
                  <c:v>14.533333333333333</c:v>
                </c:pt>
                <c:pt idx="1275">
                  <c:v>14</c:v>
                </c:pt>
                <c:pt idx="1276">
                  <c:v>14</c:v>
                </c:pt>
                <c:pt idx="1277">
                  <c:v>14.8</c:v>
                </c:pt>
                <c:pt idx="1278">
                  <c:v>14.100000000000001</c:v>
                </c:pt>
                <c:pt idx="1279">
                  <c:v>14.5</c:v>
                </c:pt>
                <c:pt idx="1280">
                  <c:v>15.05</c:v>
                </c:pt>
                <c:pt idx="1281">
                  <c:v>14.45</c:v>
                </c:pt>
                <c:pt idx="1282">
                  <c:v>14.75</c:v>
                </c:pt>
                <c:pt idx="1283">
                  <c:v>15.35</c:v>
                </c:pt>
                <c:pt idx="1284">
                  <c:v>15.033333333333333</c:v>
                </c:pt>
                <c:pt idx="1285">
                  <c:v>14.75</c:v>
                </c:pt>
                <c:pt idx="1286">
                  <c:v>15.2</c:v>
                </c:pt>
                <c:pt idx="1287">
                  <c:v>15.95</c:v>
                </c:pt>
                <c:pt idx="1288">
                  <c:v>15.6</c:v>
                </c:pt>
                <c:pt idx="1289">
                  <c:v>15.6</c:v>
                </c:pt>
                <c:pt idx="1290">
                  <c:v>16.100000000000001</c:v>
                </c:pt>
                <c:pt idx="1291">
                  <c:v>16.95</c:v>
                </c:pt>
                <c:pt idx="1292">
                  <c:v>16.95</c:v>
                </c:pt>
                <c:pt idx="1293">
                  <c:v>16.850000000000001</c:v>
                </c:pt>
                <c:pt idx="1294">
                  <c:v>17.066666666666666</c:v>
                </c:pt>
                <c:pt idx="1295">
                  <c:v>17.600000000000001</c:v>
                </c:pt>
                <c:pt idx="1296">
                  <c:v>18.399999999999999</c:v>
                </c:pt>
                <c:pt idx="1297">
                  <c:v>19.100000000000001</c:v>
                </c:pt>
                <c:pt idx="1298">
                  <c:v>19.149999999999999</c:v>
                </c:pt>
                <c:pt idx="1299">
                  <c:v>19.233333333333331</c:v>
                </c:pt>
                <c:pt idx="1300">
                  <c:v>19.3</c:v>
                </c:pt>
                <c:pt idx="1301">
                  <c:v>19.7</c:v>
                </c:pt>
                <c:pt idx="1302">
                  <c:v>20.2</c:v>
                </c:pt>
                <c:pt idx="1303">
                  <c:v>20.9</c:v>
                </c:pt>
                <c:pt idx="1304">
                  <c:v>21.633333333333336</c:v>
                </c:pt>
                <c:pt idx="1305">
                  <c:v>22.25</c:v>
                </c:pt>
                <c:pt idx="1306">
                  <c:v>22.549999999999997</c:v>
                </c:pt>
                <c:pt idx="1307">
                  <c:v>22.6</c:v>
                </c:pt>
                <c:pt idx="1308">
                  <c:v>22.65</c:v>
                </c:pt>
                <c:pt idx="1309">
                  <c:v>22.666666666666668</c:v>
                </c:pt>
                <c:pt idx="1310">
                  <c:v>22.65</c:v>
                </c:pt>
                <c:pt idx="1311">
                  <c:v>22.65</c:v>
                </c:pt>
                <c:pt idx="1313">
                  <c:v>17.25</c:v>
                </c:pt>
                <c:pt idx="1314">
                  <c:v>15.75</c:v>
                </c:pt>
                <c:pt idx="1315">
                  <c:v>17.266666666666666</c:v>
                </c:pt>
                <c:pt idx="1316">
                  <c:v>16.399999999999999</c:v>
                </c:pt>
                <c:pt idx="1317">
                  <c:v>16.600000000000001</c:v>
                </c:pt>
                <c:pt idx="1318">
                  <c:v>16.25</c:v>
                </c:pt>
                <c:pt idx="1319">
                  <c:v>16.200000000000003</c:v>
                </c:pt>
                <c:pt idx="1320">
                  <c:v>16.066666666666666</c:v>
                </c:pt>
                <c:pt idx="1321">
                  <c:v>16.05</c:v>
                </c:pt>
                <c:pt idx="1322">
                  <c:v>15.95</c:v>
                </c:pt>
                <c:pt idx="1323">
                  <c:v>15.95</c:v>
                </c:pt>
                <c:pt idx="1324">
                  <c:v>15.75</c:v>
                </c:pt>
                <c:pt idx="1325">
                  <c:v>15.666666666666666</c:v>
                </c:pt>
                <c:pt idx="1326">
                  <c:v>15.6</c:v>
                </c:pt>
                <c:pt idx="1327">
                  <c:v>15.65</c:v>
                </c:pt>
                <c:pt idx="1328">
                  <c:v>15.5</c:v>
                </c:pt>
                <c:pt idx="1329">
                  <c:v>15.5</c:v>
                </c:pt>
                <c:pt idx="1330">
                  <c:v>15.5</c:v>
                </c:pt>
                <c:pt idx="1331">
                  <c:v>15.399999999999999</c:v>
                </c:pt>
                <c:pt idx="1332">
                  <c:v>15.5</c:v>
                </c:pt>
                <c:pt idx="1333">
                  <c:v>15.35</c:v>
                </c:pt>
                <c:pt idx="1334">
                  <c:v>15.35</c:v>
                </c:pt>
                <c:pt idx="1335">
                  <c:v>15.266666666666666</c:v>
                </c:pt>
                <c:pt idx="1336">
                  <c:v>15.149999999999999</c:v>
                </c:pt>
                <c:pt idx="1337">
                  <c:v>15.2</c:v>
                </c:pt>
                <c:pt idx="1338">
                  <c:v>15.15</c:v>
                </c:pt>
                <c:pt idx="1339">
                  <c:v>15.05</c:v>
                </c:pt>
                <c:pt idx="1340">
                  <c:v>14.966666666666669</c:v>
                </c:pt>
                <c:pt idx="1341">
                  <c:v>15.100000000000001</c:v>
                </c:pt>
                <c:pt idx="1342">
                  <c:v>15</c:v>
                </c:pt>
                <c:pt idx="1343">
                  <c:v>15</c:v>
                </c:pt>
                <c:pt idx="1344">
                  <c:v>14.95</c:v>
                </c:pt>
                <c:pt idx="1345">
                  <c:v>15.033333333333331</c:v>
                </c:pt>
                <c:pt idx="1346">
                  <c:v>14.899999999999999</c:v>
                </c:pt>
                <c:pt idx="1347">
                  <c:v>14.75</c:v>
                </c:pt>
                <c:pt idx="1348">
                  <c:v>14.75</c:v>
                </c:pt>
                <c:pt idx="1349">
                  <c:v>14.85</c:v>
                </c:pt>
                <c:pt idx="1350">
                  <c:v>14.866666666666665</c:v>
                </c:pt>
                <c:pt idx="1351">
                  <c:v>14.649999999999999</c:v>
                </c:pt>
                <c:pt idx="1352">
                  <c:v>14.6</c:v>
                </c:pt>
                <c:pt idx="1353">
                  <c:v>14.25</c:v>
                </c:pt>
                <c:pt idx="1354">
                  <c:v>14.55</c:v>
                </c:pt>
                <c:pt idx="1355">
                  <c:v>14.633333333333333</c:v>
                </c:pt>
                <c:pt idx="1356">
                  <c:v>14.649999999999999</c:v>
                </c:pt>
                <c:pt idx="1357">
                  <c:v>14.399999999999999</c:v>
                </c:pt>
                <c:pt idx="1358">
                  <c:v>14.366666666666665</c:v>
                </c:pt>
                <c:pt idx="1359">
                  <c:v>14.5</c:v>
                </c:pt>
                <c:pt idx="1360">
                  <c:v>14.366666666666667</c:v>
                </c:pt>
                <c:pt idx="1361">
                  <c:v>14.6</c:v>
                </c:pt>
                <c:pt idx="1362">
                  <c:v>14.399999999999999</c:v>
                </c:pt>
                <c:pt idx="1363">
                  <c:v>14.75</c:v>
                </c:pt>
                <c:pt idx="1364">
                  <c:v>14.2</c:v>
                </c:pt>
                <c:pt idx="1365">
                  <c:v>14.233333333333334</c:v>
                </c:pt>
                <c:pt idx="1366">
                  <c:v>14.100000000000001</c:v>
                </c:pt>
                <c:pt idx="1367">
                  <c:v>13.850000000000001</c:v>
                </c:pt>
                <c:pt idx="1368">
                  <c:v>14.1</c:v>
                </c:pt>
                <c:pt idx="1369">
                  <c:v>13.55</c:v>
                </c:pt>
                <c:pt idx="1370">
                  <c:v>14.1</c:v>
                </c:pt>
                <c:pt idx="1371">
                  <c:v>13.6</c:v>
                </c:pt>
                <c:pt idx="1372">
                  <c:v>14.3</c:v>
                </c:pt>
                <c:pt idx="1373">
                  <c:v>13.65</c:v>
                </c:pt>
                <c:pt idx="1374">
                  <c:v>13.8</c:v>
                </c:pt>
                <c:pt idx="1375">
                  <c:v>14.300000000000002</c:v>
                </c:pt>
                <c:pt idx="1376">
                  <c:v>13.6</c:v>
                </c:pt>
                <c:pt idx="1377">
                  <c:v>14</c:v>
                </c:pt>
                <c:pt idx="1378">
                  <c:v>14.350000000000001</c:v>
                </c:pt>
                <c:pt idx="1379">
                  <c:v>13.7</c:v>
                </c:pt>
                <c:pt idx="1380">
                  <c:v>14.4</c:v>
                </c:pt>
                <c:pt idx="1381">
                  <c:v>14.649999999999999</c:v>
                </c:pt>
                <c:pt idx="1382">
                  <c:v>14</c:v>
                </c:pt>
                <c:pt idx="1383">
                  <c:v>14.649999999999999</c:v>
                </c:pt>
                <c:pt idx="1384">
                  <c:v>15.149999999999999</c:v>
                </c:pt>
                <c:pt idx="1385">
                  <c:v>14.666666666666666</c:v>
                </c:pt>
                <c:pt idx="1386">
                  <c:v>14.5</c:v>
                </c:pt>
                <c:pt idx="1387">
                  <c:v>15.1</c:v>
                </c:pt>
                <c:pt idx="1388">
                  <c:v>15.7</c:v>
                </c:pt>
                <c:pt idx="1389">
                  <c:v>15.25</c:v>
                </c:pt>
                <c:pt idx="1390">
                  <c:v>15.366666666666667</c:v>
                </c:pt>
                <c:pt idx="1391">
                  <c:v>16</c:v>
                </c:pt>
                <c:pt idx="1392">
                  <c:v>16.75</c:v>
                </c:pt>
                <c:pt idx="1393">
                  <c:v>16.75</c:v>
                </c:pt>
                <c:pt idx="1394">
                  <c:v>16.700000000000003</c:v>
                </c:pt>
                <c:pt idx="1395">
                  <c:v>16.966666666666669</c:v>
                </c:pt>
                <c:pt idx="1396">
                  <c:v>17.55</c:v>
                </c:pt>
                <c:pt idx="1397">
                  <c:v>18.25</c:v>
                </c:pt>
                <c:pt idx="1398">
                  <c:v>19</c:v>
                </c:pt>
                <c:pt idx="1399">
                  <c:v>19.100000000000001</c:v>
                </c:pt>
                <c:pt idx="1400">
                  <c:v>19.333333333333332</c:v>
                </c:pt>
                <c:pt idx="1401">
                  <c:v>19.450000000000003</c:v>
                </c:pt>
                <c:pt idx="1402">
                  <c:v>19.850000000000001</c:v>
                </c:pt>
                <c:pt idx="1403">
                  <c:v>20.366666666666671</c:v>
                </c:pt>
                <c:pt idx="1404">
                  <c:v>20.95</c:v>
                </c:pt>
                <c:pt idx="1405">
                  <c:v>21.733333333333334</c:v>
                </c:pt>
                <c:pt idx="1406">
                  <c:v>22.4</c:v>
                </c:pt>
                <c:pt idx="1407">
                  <c:v>22.700000000000003</c:v>
                </c:pt>
                <c:pt idx="1408">
                  <c:v>22.9</c:v>
                </c:pt>
                <c:pt idx="1409">
                  <c:v>22.9</c:v>
                </c:pt>
                <c:pt idx="1410">
                  <c:v>22.866666666666664</c:v>
                </c:pt>
                <c:pt idx="1411">
                  <c:v>22.9</c:v>
                </c:pt>
                <c:pt idx="1412">
                  <c:v>22.9</c:v>
                </c:pt>
                <c:pt idx="1414">
                  <c:v>24.05</c:v>
                </c:pt>
                <c:pt idx="1415">
                  <c:v>15.85</c:v>
                </c:pt>
                <c:pt idx="1416">
                  <c:v>16.733333333333334</c:v>
                </c:pt>
                <c:pt idx="1417">
                  <c:v>17.2</c:v>
                </c:pt>
                <c:pt idx="1418">
                  <c:v>16.549999999999997</c:v>
                </c:pt>
                <c:pt idx="1419">
                  <c:v>16.7</c:v>
                </c:pt>
                <c:pt idx="1420">
                  <c:v>16.399999999999999</c:v>
                </c:pt>
                <c:pt idx="1421">
                  <c:v>16.3</c:v>
                </c:pt>
                <c:pt idx="1422">
                  <c:v>16.05</c:v>
                </c:pt>
                <c:pt idx="1423">
                  <c:v>16.149999999999999</c:v>
                </c:pt>
                <c:pt idx="1424">
                  <c:v>16.066666666666666</c:v>
                </c:pt>
                <c:pt idx="1425">
                  <c:v>16.05</c:v>
                </c:pt>
                <c:pt idx="1426">
                  <c:v>15.966666666666669</c:v>
                </c:pt>
                <c:pt idx="1427">
                  <c:v>15.9</c:v>
                </c:pt>
                <c:pt idx="1428">
                  <c:v>15.7</c:v>
                </c:pt>
                <c:pt idx="1429">
                  <c:v>15.700000000000001</c:v>
                </c:pt>
                <c:pt idx="1430">
                  <c:v>15.7</c:v>
                </c:pt>
                <c:pt idx="1431">
                  <c:v>15.699999999999998</c:v>
                </c:pt>
                <c:pt idx="1432">
                  <c:v>15.75</c:v>
                </c:pt>
                <c:pt idx="1433">
                  <c:v>15.5</c:v>
                </c:pt>
                <c:pt idx="1434">
                  <c:v>15.5</c:v>
                </c:pt>
                <c:pt idx="1435">
                  <c:v>15.5</c:v>
                </c:pt>
                <c:pt idx="1436">
                  <c:v>15.5</c:v>
                </c:pt>
                <c:pt idx="1437">
                  <c:v>15.366666666666667</c:v>
                </c:pt>
                <c:pt idx="1438">
                  <c:v>15.350000000000001</c:v>
                </c:pt>
                <c:pt idx="1439">
                  <c:v>15.300000000000002</c:v>
                </c:pt>
                <c:pt idx="1440">
                  <c:v>15.3</c:v>
                </c:pt>
                <c:pt idx="1441">
                  <c:v>15.2</c:v>
                </c:pt>
                <c:pt idx="1442">
                  <c:v>15.133333333333333</c:v>
                </c:pt>
                <c:pt idx="1443">
                  <c:v>15.15</c:v>
                </c:pt>
                <c:pt idx="1444">
                  <c:v>15.200000000000001</c:v>
                </c:pt>
                <c:pt idx="1445">
                  <c:v>15.15</c:v>
                </c:pt>
                <c:pt idx="1446">
                  <c:v>15</c:v>
                </c:pt>
                <c:pt idx="1447">
                  <c:v>15</c:v>
                </c:pt>
                <c:pt idx="1448">
                  <c:v>15</c:v>
                </c:pt>
                <c:pt idx="1449">
                  <c:v>14.966666666666667</c:v>
                </c:pt>
                <c:pt idx="1450">
                  <c:v>14.85</c:v>
                </c:pt>
                <c:pt idx="1451">
                  <c:v>14.9</c:v>
                </c:pt>
                <c:pt idx="1452">
                  <c:v>15</c:v>
                </c:pt>
                <c:pt idx="1453">
                  <c:v>14.850000000000001</c:v>
                </c:pt>
                <c:pt idx="1454">
                  <c:v>14.75</c:v>
                </c:pt>
                <c:pt idx="1455">
                  <c:v>14.733333333333334</c:v>
                </c:pt>
                <c:pt idx="1456">
                  <c:v>14.8</c:v>
                </c:pt>
                <c:pt idx="1457">
                  <c:v>14.733333333333334</c:v>
                </c:pt>
                <c:pt idx="1458">
                  <c:v>14.7</c:v>
                </c:pt>
                <c:pt idx="1459">
                  <c:v>14.35</c:v>
                </c:pt>
                <c:pt idx="1460">
                  <c:v>14.433333333333332</c:v>
                </c:pt>
                <c:pt idx="1461">
                  <c:v>14.3</c:v>
                </c:pt>
                <c:pt idx="1462">
                  <c:v>14.433333333333332</c:v>
                </c:pt>
                <c:pt idx="1463">
                  <c:v>14.55</c:v>
                </c:pt>
                <c:pt idx="1464">
                  <c:v>14.75</c:v>
                </c:pt>
                <c:pt idx="1465">
                  <c:v>14.433333333333332</c:v>
                </c:pt>
                <c:pt idx="1466">
                  <c:v>14.55</c:v>
                </c:pt>
                <c:pt idx="1467">
                  <c:v>14.333333333333334</c:v>
                </c:pt>
                <c:pt idx="1468">
                  <c:v>14.399999999999999</c:v>
                </c:pt>
                <c:pt idx="1469">
                  <c:v>13.649999999999999</c:v>
                </c:pt>
                <c:pt idx="1470">
                  <c:v>14.266666666666666</c:v>
                </c:pt>
                <c:pt idx="1471">
                  <c:v>13.7</c:v>
                </c:pt>
                <c:pt idx="1472">
                  <c:v>14.199999999999998</c:v>
                </c:pt>
                <c:pt idx="1473">
                  <c:v>13.7</c:v>
                </c:pt>
                <c:pt idx="1474">
                  <c:v>13.85</c:v>
                </c:pt>
                <c:pt idx="1475">
                  <c:v>14.199999999999998</c:v>
                </c:pt>
                <c:pt idx="1476">
                  <c:v>13.45</c:v>
                </c:pt>
                <c:pt idx="1477">
                  <c:v>14.399999999999999</c:v>
                </c:pt>
                <c:pt idx="1478">
                  <c:v>14.233333333333334</c:v>
                </c:pt>
                <c:pt idx="1479">
                  <c:v>13.55</c:v>
                </c:pt>
                <c:pt idx="1480">
                  <c:v>14.4</c:v>
                </c:pt>
                <c:pt idx="1481">
                  <c:v>14</c:v>
                </c:pt>
                <c:pt idx="1482">
                  <c:v>13.7</c:v>
                </c:pt>
                <c:pt idx="1483">
                  <c:v>14.566666666666668</c:v>
                </c:pt>
                <c:pt idx="1484">
                  <c:v>14.45</c:v>
                </c:pt>
                <c:pt idx="1485">
                  <c:v>14.033333333333333</c:v>
                </c:pt>
                <c:pt idx="1486">
                  <c:v>14.75</c:v>
                </c:pt>
                <c:pt idx="1487">
                  <c:v>15.05</c:v>
                </c:pt>
                <c:pt idx="1488">
                  <c:v>14.5</c:v>
                </c:pt>
                <c:pt idx="1489">
                  <c:v>14.55</c:v>
                </c:pt>
                <c:pt idx="1490">
                  <c:v>15.4</c:v>
                </c:pt>
                <c:pt idx="1491">
                  <c:v>15.75</c:v>
                </c:pt>
                <c:pt idx="1492">
                  <c:v>15.350000000000001</c:v>
                </c:pt>
                <c:pt idx="1493">
                  <c:v>15.5</c:v>
                </c:pt>
                <c:pt idx="1494">
                  <c:v>16</c:v>
                </c:pt>
                <c:pt idx="1495">
                  <c:v>16.850000000000001</c:v>
                </c:pt>
                <c:pt idx="1496">
                  <c:v>17.2</c:v>
                </c:pt>
                <c:pt idx="1497">
                  <c:v>17.149999999999999</c:v>
                </c:pt>
                <c:pt idx="1498">
                  <c:v>17.5</c:v>
                </c:pt>
                <c:pt idx="1499">
                  <c:v>18</c:v>
                </c:pt>
                <c:pt idx="1500">
                  <c:v>18.399999999999999</c:v>
                </c:pt>
                <c:pt idx="1501">
                  <c:v>19.466666666666665</c:v>
                </c:pt>
                <c:pt idx="1502">
                  <c:v>20.05</c:v>
                </c:pt>
                <c:pt idx="1503">
                  <c:v>20.3</c:v>
                </c:pt>
                <c:pt idx="1504">
                  <c:v>20.65</c:v>
                </c:pt>
                <c:pt idx="1505">
                  <c:v>20.6</c:v>
                </c:pt>
                <c:pt idx="1506">
                  <c:v>21.066666666666666</c:v>
                </c:pt>
                <c:pt idx="1507">
                  <c:v>21.8</c:v>
                </c:pt>
                <c:pt idx="1508">
                  <c:v>22.166666666666668</c:v>
                </c:pt>
                <c:pt idx="1509">
                  <c:v>22.6</c:v>
                </c:pt>
                <c:pt idx="1510">
                  <c:v>22.85</c:v>
                </c:pt>
                <c:pt idx="1511">
                  <c:v>22.966666666666669</c:v>
                </c:pt>
                <c:pt idx="1512">
                  <c:v>22.95</c:v>
                </c:pt>
                <c:pt idx="1513">
                  <c:v>22.9</c:v>
                </c:pt>
              </c:numCache>
            </c:numRef>
          </c:yVal>
          <c:smooth val="0"/>
        </c:ser>
        <c:ser>
          <c:idx val="6"/>
          <c:order val="6"/>
          <c:tx>
            <c:v>Diff</c:v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Wertereihen!$ES$3050:$ES$3133</c:f>
              <c:numCache>
                <c:formatCode>#,##0.0\ _€</c:formatCode>
                <c:ptCount val="84"/>
                <c:pt idx="0">
                  <c:v>500</c:v>
                </c:pt>
                <c:pt idx="1">
                  <c:v>1500</c:v>
                </c:pt>
                <c:pt idx="2">
                  <c:v>2500</c:v>
                </c:pt>
                <c:pt idx="3">
                  <c:v>3500</c:v>
                </c:pt>
                <c:pt idx="4">
                  <c:v>4500</c:v>
                </c:pt>
                <c:pt idx="5">
                  <c:v>5500</c:v>
                </c:pt>
                <c:pt idx="6">
                  <c:v>6500</c:v>
                </c:pt>
                <c:pt idx="7">
                  <c:v>7500</c:v>
                </c:pt>
                <c:pt idx="8">
                  <c:v>8500</c:v>
                </c:pt>
                <c:pt idx="9">
                  <c:v>9500</c:v>
                </c:pt>
                <c:pt idx="10">
                  <c:v>10500</c:v>
                </c:pt>
                <c:pt idx="11">
                  <c:v>11500</c:v>
                </c:pt>
                <c:pt idx="12">
                  <c:v>12500</c:v>
                </c:pt>
                <c:pt idx="13">
                  <c:v>13500</c:v>
                </c:pt>
                <c:pt idx="14">
                  <c:v>14500</c:v>
                </c:pt>
                <c:pt idx="20">
                  <c:v>500</c:v>
                </c:pt>
                <c:pt idx="21">
                  <c:v>1500</c:v>
                </c:pt>
                <c:pt idx="22">
                  <c:v>2500</c:v>
                </c:pt>
                <c:pt idx="23">
                  <c:v>3500</c:v>
                </c:pt>
                <c:pt idx="24">
                  <c:v>4500</c:v>
                </c:pt>
                <c:pt idx="25">
                  <c:v>5500</c:v>
                </c:pt>
                <c:pt idx="26">
                  <c:v>6500</c:v>
                </c:pt>
                <c:pt idx="27">
                  <c:v>7500</c:v>
                </c:pt>
                <c:pt idx="28">
                  <c:v>8500</c:v>
                </c:pt>
                <c:pt idx="29">
                  <c:v>9500</c:v>
                </c:pt>
                <c:pt idx="30">
                  <c:v>10500</c:v>
                </c:pt>
                <c:pt idx="31">
                  <c:v>11500</c:v>
                </c:pt>
                <c:pt idx="32">
                  <c:v>12500</c:v>
                </c:pt>
                <c:pt idx="33">
                  <c:v>13500</c:v>
                </c:pt>
                <c:pt idx="34">
                  <c:v>14500</c:v>
                </c:pt>
                <c:pt idx="40">
                  <c:v>500</c:v>
                </c:pt>
                <c:pt idx="41">
                  <c:v>500</c:v>
                </c:pt>
                <c:pt idx="43">
                  <c:v>1500</c:v>
                </c:pt>
                <c:pt idx="44">
                  <c:v>1500</c:v>
                </c:pt>
                <c:pt idx="46">
                  <c:v>2500</c:v>
                </c:pt>
                <c:pt idx="47">
                  <c:v>2500</c:v>
                </c:pt>
                <c:pt idx="49">
                  <c:v>3500</c:v>
                </c:pt>
                <c:pt idx="50">
                  <c:v>3500</c:v>
                </c:pt>
                <c:pt idx="52">
                  <c:v>4500</c:v>
                </c:pt>
                <c:pt idx="53">
                  <c:v>4500</c:v>
                </c:pt>
                <c:pt idx="55">
                  <c:v>5500</c:v>
                </c:pt>
                <c:pt idx="56">
                  <c:v>5500</c:v>
                </c:pt>
                <c:pt idx="58">
                  <c:v>6500</c:v>
                </c:pt>
                <c:pt idx="59">
                  <c:v>6500</c:v>
                </c:pt>
                <c:pt idx="61">
                  <c:v>7500</c:v>
                </c:pt>
                <c:pt idx="62">
                  <c:v>7500</c:v>
                </c:pt>
                <c:pt idx="64">
                  <c:v>8500</c:v>
                </c:pt>
                <c:pt idx="65">
                  <c:v>8500</c:v>
                </c:pt>
                <c:pt idx="67">
                  <c:v>9500</c:v>
                </c:pt>
                <c:pt idx="68">
                  <c:v>9500</c:v>
                </c:pt>
                <c:pt idx="70">
                  <c:v>10500</c:v>
                </c:pt>
                <c:pt idx="71">
                  <c:v>10500</c:v>
                </c:pt>
                <c:pt idx="73">
                  <c:v>11500</c:v>
                </c:pt>
                <c:pt idx="74">
                  <c:v>11500</c:v>
                </c:pt>
                <c:pt idx="76">
                  <c:v>12500</c:v>
                </c:pt>
                <c:pt idx="77">
                  <c:v>12500</c:v>
                </c:pt>
                <c:pt idx="79">
                  <c:v>13500</c:v>
                </c:pt>
                <c:pt idx="80">
                  <c:v>13500</c:v>
                </c:pt>
                <c:pt idx="82">
                  <c:v>14500</c:v>
                </c:pt>
                <c:pt idx="83">
                  <c:v>14500</c:v>
                </c:pt>
              </c:numCache>
            </c:numRef>
          </c:xVal>
          <c:yVal>
            <c:numRef>
              <c:f>Wertereihen!$ET$3050:$ET$3133</c:f>
              <c:numCache>
                <c:formatCode>General</c:formatCode>
                <c:ptCount val="84"/>
                <c:pt idx="40" formatCode="#,##0.0\ _€">
                  <c:v>0</c:v>
                </c:pt>
                <c:pt idx="41" formatCode="#,##0.0\ _€">
                  <c:v>0</c:v>
                </c:pt>
                <c:pt idx="43" formatCode="#,##0.0\ _€">
                  <c:v>0</c:v>
                </c:pt>
                <c:pt idx="44" formatCode="#,##0.0\ _€">
                  <c:v>0</c:v>
                </c:pt>
                <c:pt idx="46" formatCode="#,##0.0\ _€">
                  <c:v>0</c:v>
                </c:pt>
                <c:pt idx="47" formatCode="#,##0.0\ _€">
                  <c:v>0</c:v>
                </c:pt>
                <c:pt idx="49" formatCode="#,##0.0\ _€">
                  <c:v>0</c:v>
                </c:pt>
                <c:pt idx="50" formatCode="#,##0.0\ _€">
                  <c:v>0</c:v>
                </c:pt>
                <c:pt idx="52" formatCode="#,##0.0\ _€">
                  <c:v>0</c:v>
                </c:pt>
                <c:pt idx="53" formatCode="#,##0.0\ _€">
                  <c:v>0</c:v>
                </c:pt>
                <c:pt idx="55" formatCode="#,##0.0\ _€">
                  <c:v>0</c:v>
                </c:pt>
                <c:pt idx="56" formatCode="#,##0.0\ _€">
                  <c:v>0</c:v>
                </c:pt>
                <c:pt idx="58" formatCode="#,##0.0\ _€">
                  <c:v>0</c:v>
                </c:pt>
                <c:pt idx="59" formatCode="#,##0.0\ _€">
                  <c:v>0</c:v>
                </c:pt>
                <c:pt idx="61" formatCode="#,##0.0\ _€">
                  <c:v>0</c:v>
                </c:pt>
                <c:pt idx="62" formatCode="#,##0.0\ _€">
                  <c:v>0</c:v>
                </c:pt>
                <c:pt idx="64" formatCode="#,##0.0\ _€">
                  <c:v>0</c:v>
                </c:pt>
                <c:pt idx="65" formatCode="#,##0.0\ _€">
                  <c:v>0</c:v>
                </c:pt>
                <c:pt idx="67" formatCode="#,##0.0\ _€">
                  <c:v>0</c:v>
                </c:pt>
                <c:pt idx="68" formatCode="#,##0.0\ _€">
                  <c:v>0</c:v>
                </c:pt>
                <c:pt idx="70" formatCode="#,##0.0\ _€">
                  <c:v>0</c:v>
                </c:pt>
                <c:pt idx="71" formatCode="#,##0.0\ _€">
                  <c:v>0</c:v>
                </c:pt>
                <c:pt idx="73" formatCode="#,##0.0\ _€">
                  <c:v>0</c:v>
                </c:pt>
                <c:pt idx="74" formatCode="#,##0.0\ _€">
                  <c:v>0</c:v>
                </c:pt>
                <c:pt idx="76" formatCode="#,##0.0\ _€">
                  <c:v>0</c:v>
                </c:pt>
                <c:pt idx="77" formatCode="#,##0.0\ _€">
                  <c:v>0</c:v>
                </c:pt>
                <c:pt idx="79" formatCode="#,##0.0\ _€">
                  <c:v>0</c:v>
                </c:pt>
                <c:pt idx="80" formatCode="#,##0.0\ _€">
                  <c:v>0</c:v>
                </c:pt>
                <c:pt idx="82" formatCode="#,##0.0\ _€">
                  <c:v>0</c:v>
                </c:pt>
                <c:pt idx="83" formatCode="#,##0.0\ _€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547776"/>
        <c:axId val="105439232"/>
      </c:scatterChart>
      <c:valAx>
        <c:axId val="86546624"/>
        <c:scaling>
          <c:orientation val="minMax"/>
          <c:max val="15000"/>
          <c:min val="1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 sz="1200" b="1" dirty="0"/>
                  <a:t>Bremsg. Nr.</a:t>
                </a:r>
              </a:p>
            </c:rich>
          </c:tx>
          <c:layout>
            <c:manualLayout>
              <c:xMode val="edge"/>
              <c:yMode val="edge"/>
              <c:x val="0.37467130562168099"/>
              <c:y val="0.9458011260042876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one"/>
        <c:spPr>
          <a:ln w="3175">
            <a:solidFill>
              <a:srgbClr val="000000"/>
            </a:solidFill>
            <a:prstDash val="solid"/>
          </a:ln>
        </c:spPr>
        <c:crossAx val="86547200"/>
        <c:crosses val="autoZero"/>
        <c:crossBetween val="midCat"/>
        <c:majorUnit val="1000"/>
        <c:minorUnit val="1000"/>
      </c:valAx>
      <c:valAx>
        <c:axId val="86547200"/>
        <c:scaling>
          <c:orientation val="minMax"/>
          <c:max val="0.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minorGridlines>
          <c:spPr>
            <a:ln w="3175">
              <a:solidFill>
                <a:srgbClr val="000000"/>
              </a:solidFill>
              <a:prstDash val="solid"/>
            </a:ln>
          </c:spPr>
        </c:minorGridlines>
        <c:numFmt formatCode="General" sourceLinked="1"/>
        <c:majorTickMark val="none"/>
        <c:minorTickMark val="none"/>
        <c:tickLblPos val="none"/>
        <c:spPr>
          <a:ln w="3175">
            <a:solidFill>
              <a:srgbClr val="000000"/>
            </a:solidFill>
            <a:prstDash val="solid"/>
          </a:ln>
        </c:spPr>
        <c:crossAx val="86546624"/>
        <c:crosses val="autoZero"/>
        <c:crossBetween val="midCat"/>
        <c:majorUnit val="0.1"/>
        <c:minorUnit val="0.1"/>
      </c:valAx>
      <c:valAx>
        <c:axId val="86547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05439232"/>
        <c:crosses val="autoZero"/>
        <c:crossBetween val="midCat"/>
      </c:valAx>
      <c:valAx>
        <c:axId val="105439232"/>
        <c:scaling>
          <c:orientation val="minMax"/>
          <c:max val="160"/>
        </c:scaling>
        <c:delete val="0"/>
        <c:axPos val="r"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 sz="1200" b="0" dirty="0"/>
                  <a:t>Druck[bar]</a:t>
                </a:r>
              </a:p>
            </c:rich>
          </c:tx>
          <c:layout>
            <c:manualLayout>
              <c:xMode val="edge"/>
              <c:yMode val="edge"/>
              <c:x val="0.94195555012987719"/>
              <c:y val="0.4281848356741667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6547776"/>
        <c:crosses val="max"/>
        <c:crossBetween val="midCat"/>
        <c:majorUnit val="20"/>
        <c:minorUnit val="20"/>
      </c:valAx>
      <c:spPr>
        <a:noFill/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7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 sz="1400" b="1" dirty="0" smtClean="0"/>
              <a:t>Cast Iron Friction Couple</a:t>
            </a:r>
            <a:endParaRPr lang="en-GB" sz="1400" b="1" dirty="0"/>
          </a:p>
        </c:rich>
      </c:tx>
      <c:layout>
        <c:manualLayout>
          <c:xMode val="edge"/>
          <c:yMode val="edge"/>
          <c:x val="0.20016070930042826"/>
          <c:y val="3.084200540385184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9056717847967005E-2"/>
          <c:y val="0.12398921832884097"/>
          <c:w val="0.80188771591211383"/>
          <c:h val="0.76549865229110514"/>
        </c:manualLayout>
      </c:layout>
      <c:scatterChart>
        <c:scatterStyle val="lineMarker"/>
        <c:varyColors val="0"/>
        <c:ser>
          <c:idx val="0"/>
          <c:order val="0"/>
          <c:tx>
            <c:v>µ-progress</c:v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Wertereihen!$CS$1:$CS$3000</c:f>
              <c:numCache>
                <c:formatCode>General</c:formatCode>
                <c:ptCount val="3000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  <c:pt idx="73">
                  <c:v>730</c:v>
                </c:pt>
                <c:pt idx="74">
                  <c:v>740</c:v>
                </c:pt>
                <c:pt idx="75">
                  <c:v>750</c:v>
                </c:pt>
                <c:pt idx="76">
                  <c:v>760</c:v>
                </c:pt>
                <c:pt idx="77">
                  <c:v>770</c:v>
                </c:pt>
                <c:pt idx="78">
                  <c:v>780</c:v>
                </c:pt>
                <c:pt idx="79">
                  <c:v>790</c:v>
                </c:pt>
                <c:pt idx="80">
                  <c:v>800</c:v>
                </c:pt>
                <c:pt idx="81">
                  <c:v>810</c:v>
                </c:pt>
                <c:pt idx="82">
                  <c:v>820</c:v>
                </c:pt>
                <c:pt idx="83">
                  <c:v>830</c:v>
                </c:pt>
                <c:pt idx="84">
                  <c:v>840</c:v>
                </c:pt>
                <c:pt idx="85">
                  <c:v>850</c:v>
                </c:pt>
                <c:pt idx="86">
                  <c:v>860</c:v>
                </c:pt>
                <c:pt idx="87">
                  <c:v>870</c:v>
                </c:pt>
                <c:pt idx="88">
                  <c:v>880</c:v>
                </c:pt>
                <c:pt idx="89">
                  <c:v>890</c:v>
                </c:pt>
                <c:pt idx="90">
                  <c:v>900</c:v>
                </c:pt>
                <c:pt idx="91">
                  <c:v>910</c:v>
                </c:pt>
                <c:pt idx="92">
                  <c:v>920</c:v>
                </c:pt>
                <c:pt idx="93">
                  <c:v>930</c:v>
                </c:pt>
                <c:pt idx="94">
                  <c:v>940</c:v>
                </c:pt>
                <c:pt idx="95">
                  <c:v>950</c:v>
                </c:pt>
                <c:pt idx="96">
                  <c:v>960</c:v>
                </c:pt>
                <c:pt idx="97">
                  <c:v>970</c:v>
                </c:pt>
                <c:pt idx="98">
                  <c:v>980</c:v>
                </c:pt>
                <c:pt idx="99">
                  <c:v>990</c:v>
                </c:pt>
                <c:pt idx="100">
                  <c:v>1000</c:v>
                </c:pt>
                <c:pt idx="101">
                  <c:v>1009.9009900990098</c:v>
                </c:pt>
                <c:pt idx="102">
                  <c:v>1019.8019801980197</c:v>
                </c:pt>
                <c:pt idx="103">
                  <c:v>1029.7029702970297</c:v>
                </c:pt>
                <c:pt idx="104">
                  <c:v>1039.6039603960396</c:v>
                </c:pt>
                <c:pt idx="105">
                  <c:v>1049.5049504950496</c:v>
                </c:pt>
                <c:pt idx="106">
                  <c:v>1059.4059405940595</c:v>
                </c:pt>
                <c:pt idx="107">
                  <c:v>1069.3069306930695</c:v>
                </c:pt>
                <c:pt idx="108">
                  <c:v>1079.2079207920794</c:v>
                </c:pt>
                <c:pt idx="109">
                  <c:v>1089.1089108910894</c:v>
                </c:pt>
                <c:pt idx="110">
                  <c:v>1099.0099009900994</c:v>
                </c:pt>
                <c:pt idx="111">
                  <c:v>1108.9108910891093</c:v>
                </c:pt>
                <c:pt idx="112">
                  <c:v>1118.8118811881193</c:v>
                </c:pt>
                <c:pt idx="113">
                  <c:v>1128.7128712871292</c:v>
                </c:pt>
                <c:pt idx="114">
                  <c:v>1138.6138613861392</c:v>
                </c:pt>
                <c:pt idx="115">
                  <c:v>1148.5148514851492</c:v>
                </c:pt>
                <c:pt idx="116">
                  <c:v>1158.4158415841591</c:v>
                </c:pt>
                <c:pt idx="117">
                  <c:v>1168.3168316831691</c:v>
                </c:pt>
                <c:pt idx="118">
                  <c:v>1178.217821782179</c:v>
                </c:pt>
                <c:pt idx="119">
                  <c:v>1188.118811881189</c:v>
                </c:pt>
                <c:pt idx="120">
                  <c:v>1198.019801980199</c:v>
                </c:pt>
                <c:pt idx="121">
                  <c:v>1207.9207920792089</c:v>
                </c:pt>
                <c:pt idx="122">
                  <c:v>1217.8217821782189</c:v>
                </c:pt>
                <c:pt idx="123">
                  <c:v>1227.7227722772288</c:v>
                </c:pt>
                <c:pt idx="124">
                  <c:v>1237.6237623762388</c:v>
                </c:pt>
                <c:pt idx="125">
                  <c:v>1247.5247524752488</c:v>
                </c:pt>
                <c:pt idx="126">
                  <c:v>1257.4257425742587</c:v>
                </c:pt>
                <c:pt idx="127">
                  <c:v>1267.3267326732687</c:v>
                </c:pt>
                <c:pt idx="128">
                  <c:v>1277.2277227722786</c:v>
                </c:pt>
                <c:pt idx="129">
                  <c:v>1287.1287128712886</c:v>
                </c:pt>
                <c:pt idx="130">
                  <c:v>1297.0297029702986</c:v>
                </c:pt>
                <c:pt idx="131">
                  <c:v>1306.9306930693085</c:v>
                </c:pt>
                <c:pt idx="132">
                  <c:v>1316.8316831683185</c:v>
                </c:pt>
                <c:pt idx="133">
                  <c:v>1326.7326732673284</c:v>
                </c:pt>
                <c:pt idx="134">
                  <c:v>1336.6336633663384</c:v>
                </c:pt>
                <c:pt idx="135">
                  <c:v>1346.5346534653484</c:v>
                </c:pt>
                <c:pt idx="136">
                  <c:v>1356.4356435643583</c:v>
                </c:pt>
                <c:pt idx="137">
                  <c:v>1366.3366336633683</c:v>
                </c:pt>
                <c:pt idx="138">
                  <c:v>1376.2376237623782</c:v>
                </c:pt>
                <c:pt idx="139">
                  <c:v>1386.1386138613882</c:v>
                </c:pt>
                <c:pt idx="140">
                  <c:v>1396.0396039603982</c:v>
                </c:pt>
                <c:pt idx="141">
                  <c:v>1405.9405940594081</c:v>
                </c:pt>
                <c:pt idx="142">
                  <c:v>1415.8415841584181</c:v>
                </c:pt>
                <c:pt idx="143">
                  <c:v>1425.742574257428</c:v>
                </c:pt>
                <c:pt idx="144">
                  <c:v>1435.643564356438</c:v>
                </c:pt>
                <c:pt idx="145">
                  <c:v>1445.544554455448</c:v>
                </c:pt>
                <c:pt idx="146">
                  <c:v>1455.4455445544579</c:v>
                </c:pt>
                <c:pt idx="147">
                  <c:v>1465.3465346534679</c:v>
                </c:pt>
                <c:pt idx="148">
                  <c:v>1475.2475247524778</c:v>
                </c:pt>
                <c:pt idx="149">
                  <c:v>1485.1485148514878</c:v>
                </c:pt>
                <c:pt idx="150">
                  <c:v>1495.0495049504977</c:v>
                </c:pt>
                <c:pt idx="151">
                  <c:v>1504.9504950495077</c:v>
                </c:pt>
                <c:pt idx="152">
                  <c:v>1514.8514851485177</c:v>
                </c:pt>
                <c:pt idx="153">
                  <c:v>1524.7524752475276</c:v>
                </c:pt>
                <c:pt idx="154">
                  <c:v>1534.6534653465376</c:v>
                </c:pt>
                <c:pt idx="155">
                  <c:v>1544.5544554455475</c:v>
                </c:pt>
                <c:pt idx="156">
                  <c:v>1554.4554455445575</c:v>
                </c:pt>
                <c:pt idx="157">
                  <c:v>1564.3564356435675</c:v>
                </c:pt>
                <c:pt idx="158">
                  <c:v>1574.2574257425774</c:v>
                </c:pt>
                <c:pt idx="159">
                  <c:v>1584.1584158415874</c:v>
                </c:pt>
                <c:pt idx="160">
                  <c:v>1594.0594059405973</c:v>
                </c:pt>
                <c:pt idx="161">
                  <c:v>1603.9603960396073</c:v>
                </c:pt>
                <c:pt idx="162">
                  <c:v>1613.8613861386173</c:v>
                </c:pt>
                <c:pt idx="163">
                  <c:v>1623.7623762376272</c:v>
                </c:pt>
                <c:pt idx="164">
                  <c:v>1633.6633663366372</c:v>
                </c:pt>
                <c:pt idx="165">
                  <c:v>1643.5643564356471</c:v>
                </c:pt>
                <c:pt idx="166">
                  <c:v>1653.4653465346571</c:v>
                </c:pt>
                <c:pt idx="167">
                  <c:v>1663.3663366336671</c:v>
                </c:pt>
                <c:pt idx="168">
                  <c:v>1673.267326732677</c:v>
                </c:pt>
                <c:pt idx="169">
                  <c:v>1683.168316831687</c:v>
                </c:pt>
                <c:pt idx="170">
                  <c:v>1693.0693069306969</c:v>
                </c:pt>
                <c:pt idx="171">
                  <c:v>1702.9702970297069</c:v>
                </c:pt>
                <c:pt idx="172">
                  <c:v>1712.8712871287169</c:v>
                </c:pt>
                <c:pt idx="173">
                  <c:v>1722.7722772277268</c:v>
                </c:pt>
                <c:pt idx="174">
                  <c:v>1732.6732673267368</c:v>
                </c:pt>
                <c:pt idx="175">
                  <c:v>1742.5742574257467</c:v>
                </c:pt>
                <c:pt idx="176">
                  <c:v>1752.4752475247567</c:v>
                </c:pt>
                <c:pt idx="177">
                  <c:v>1762.3762376237667</c:v>
                </c:pt>
                <c:pt idx="178">
                  <c:v>1772.2772277227766</c:v>
                </c:pt>
                <c:pt idx="179">
                  <c:v>1782.1782178217866</c:v>
                </c:pt>
                <c:pt idx="180">
                  <c:v>1792.0792079207965</c:v>
                </c:pt>
                <c:pt idx="181">
                  <c:v>1801.9801980198065</c:v>
                </c:pt>
                <c:pt idx="182">
                  <c:v>1811.8811881188165</c:v>
                </c:pt>
                <c:pt idx="183">
                  <c:v>1821.7821782178264</c:v>
                </c:pt>
                <c:pt idx="184">
                  <c:v>1831.6831683168364</c:v>
                </c:pt>
                <c:pt idx="185">
                  <c:v>1841.5841584158463</c:v>
                </c:pt>
                <c:pt idx="186">
                  <c:v>1851.4851485148563</c:v>
                </c:pt>
                <c:pt idx="187">
                  <c:v>1861.3861386138663</c:v>
                </c:pt>
                <c:pt idx="188">
                  <c:v>1871.2871287128762</c:v>
                </c:pt>
                <c:pt idx="189">
                  <c:v>1881.1881188118862</c:v>
                </c:pt>
                <c:pt idx="190">
                  <c:v>1891.0891089108961</c:v>
                </c:pt>
                <c:pt idx="191">
                  <c:v>1900.9900990099061</c:v>
                </c:pt>
                <c:pt idx="192">
                  <c:v>1910.891089108916</c:v>
                </c:pt>
                <c:pt idx="193">
                  <c:v>1920.792079207926</c:v>
                </c:pt>
                <c:pt idx="194">
                  <c:v>1930.693069306936</c:v>
                </c:pt>
                <c:pt idx="195">
                  <c:v>1940.5940594059459</c:v>
                </c:pt>
                <c:pt idx="196">
                  <c:v>1950.4950495049559</c:v>
                </c:pt>
                <c:pt idx="197">
                  <c:v>1960.3960396039658</c:v>
                </c:pt>
                <c:pt idx="198">
                  <c:v>1970.2970297029758</c:v>
                </c:pt>
                <c:pt idx="199">
                  <c:v>1980.1980198019858</c:v>
                </c:pt>
                <c:pt idx="200">
                  <c:v>1990.0990099009957</c:v>
                </c:pt>
                <c:pt idx="201">
                  <c:v>2000.0000000000057</c:v>
                </c:pt>
                <c:pt idx="202">
                  <c:v>2009.9009900990156</c:v>
                </c:pt>
                <c:pt idx="203">
                  <c:v>2019.8019801980256</c:v>
                </c:pt>
                <c:pt idx="204">
                  <c:v>2029.7029702970356</c:v>
                </c:pt>
                <c:pt idx="205">
                  <c:v>2039.6039603960455</c:v>
                </c:pt>
                <c:pt idx="206">
                  <c:v>2049.5049504950553</c:v>
                </c:pt>
                <c:pt idx="207">
                  <c:v>2059.4059405940652</c:v>
                </c:pt>
                <c:pt idx="208">
                  <c:v>2069.3069306930752</c:v>
                </c:pt>
                <c:pt idx="209">
                  <c:v>2079.2079207920851</c:v>
                </c:pt>
                <c:pt idx="210">
                  <c:v>2089.1089108910951</c:v>
                </c:pt>
                <c:pt idx="211">
                  <c:v>2099.0099009901051</c:v>
                </c:pt>
                <c:pt idx="212">
                  <c:v>2108.910891089115</c:v>
                </c:pt>
                <c:pt idx="213">
                  <c:v>2118.811881188125</c:v>
                </c:pt>
                <c:pt idx="214">
                  <c:v>2128.7128712871349</c:v>
                </c:pt>
                <c:pt idx="215">
                  <c:v>2138.6138613861449</c:v>
                </c:pt>
                <c:pt idx="216">
                  <c:v>2148.5148514851548</c:v>
                </c:pt>
                <c:pt idx="217">
                  <c:v>2158.4158415841648</c:v>
                </c:pt>
                <c:pt idx="218">
                  <c:v>2168.3168316831748</c:v>
                </c:pt>
                <c:pt idx="219">
                  <c:v>2178.2178217821847</c:v>
                </c:pt>
                <c:pt idx="220">
                  <c:v>2188.1188118811947</c:v>
                </c:pt>
                <c:pt idx="221">
                  <c:v>2198.0198019802046</c:v>
                </c:pt>
                <c:pt idx="222">
                  <c:v>2207.9207920792146</c:v>
                </c:pt>
                <c:pt idx="223">
                  <c:v>2217.8217821782246</c:v>
                </c:pt>
                <c:pt idx="224">
                  <c:v>2227.7227722772345</c:v>
                </c:pt>
                <c:pt idx="225">
                  <c:v>2237.6237623762445</c:v>
                </c:pt>
                <c:pt idx="226">
                  <c:v>2247.5247524752544</c:v>
                </c:pt>
                <c:pt idx="227">
                  <c:v>2257.4257425742644</c:v>
                </c:pt>
                <c:pt idx="228">
                  <c:v>2267.3267326732744</c:v>
                </c:pt>
                <c:pt idx="229">
                  <c:v>2277.2277227722843</c:v>
                </c:pt>
                <c:pt idx="230">
                  <c:v>2287.1287128712943</c:v>
                </c:pt>
                <c:pt idx="231">
                  <c:v>2297.0297029703042</c:v>
                </c:pt>
                <c:pt idx="232">
                  <c:v>2306.9306930693142</c:v>
                </c:pt>
                <c:pt idx="233">
                  <c:v>2316.8316831683242</c:v>
                </c:pt>
                <c:pt idx="234">
                  <c:v>2326.7326732673341</c:v>
                </c:pt>
                <c:pt idx="235">
                  <c:v>2336.6336633663441</c:v>
                </c:pt>
                <c:pt idx="236">
                  <c:v>2346.534653465354</c:v>
                </c:pt>
                <c:pt idx="237">
                  <c:v>2356.435643564364</c:v>
                </c:pt>
                <c:pt idx="238">
                  <c:v>2366.336633663374</c:v>
                </c:pt>
                <c:pt idx="239">
                  <c:v>2376.2376237623839</c:v>
                </c:pt>
                <c:pt idx="240">
                  <c:v>2386.1386138613939</c:v>
                </c:pt>
                <c:pt idx="241">
                  <c:v>2396.0396039604038</c:v>
                </c:pt>
                <c:pt idx="242">
                  <c:v>2405.9405940594138</c:v>
                </c:pt>
                <c:pt idx="243">
                  <c:v>2415.8415841584238</c:v>
                </c:pt>
                <c:pt idx="244">
                  <c:v>2425.7425742574337</c:v>
                </c:pt>
                <c:pt idx="245">
                  <c:v>2435.6435643564437</c:v>
                </c:pt>
                <c:pt idx="246">
                  <c:v>2445.5445544554536</c:v>
                </c:pt>
                <c:pt idx="247">
                  <c:v>2455.4455445544636</c:v>
                </c:pt>
                <c:pt idx="248">
                  <c:v>2465.3465346534736</c:v>
                </c:pt>
                <c:pt idx="249">
                  <c:v>2475.2475247524835</c:v>
                </c:pt>
                <c:pt idx="250">
                  <c:v>2485.1485148514935</c:v>
                </c:pt>
                <c:pt idx="251">
                  <c:v>2495.0495049505034</c:v>
                </c:pt>
                <c:pt idx="252">
                  <c:v>2504.9504950495134</c:v>
                </c:pt>
                <c:pt idx="253">
                  <c:v>2514.8514851485234</c:v>
                </c:pt>
                <c:pt idx="254">
                  <c:v>2524.7524752475333</c:v>
                </c:pt>
                <c:pt idx="255">
                  <c:v>2534.6534653465433</c:v>
                </c:pt>
                <c:pt idx="256">
                  <c:v>2544.5544554455532</c:v>
                </c:pt>
                <c:pt idx="257">
                  <c:v>2554.4554455445632</c:v>
                </c:pt>
                <c:pt idx="258">
                  <c:v>2564.3564356435731</c:v>
                </c:pt>
                <c:pt idx="259">
                  <c:v>2574.2574257425831</c:v>
                </c:pt>
                <c:pt idx="260">
                  <c:v>2584.1584158415931</c:v>
                </c:pt>
                <c:pt idx="261">
                  <c:v>2594.059405940603</c:v>
                </c:pt>
                <c:pt idx="262">
                  <c:v>2603.960396039613</c:v>
                </c:pt>
                <c:pt idx="263">
                  <c:v>2613.8613861386229</c:v>
                </c:pt>
                <c:pt idx="264">
                  <c:v>2623.7623762376329</c:v>
                </c:pt>
                <c:pt idx="265">
                  <c:v>2633.6633663366429</c:v>
                </c:pt>
                <c:pt idx="266">
                  <c:v>2643.5643564356528</c:v>
                </c:pt>
                <c:pt idx="267">
                  <c:v>2653.4653465346628</c:v>
                </c:pt>
                <c:pt idx="268">
                  <c:v>2663.3663366336727</c:v>
                </c:pt>
                <c:pt idx="269">
                  <c:v>2673.2673267326827</c:v>
                </c:pt>
                <c:pt idx="270">
                  <c:v>2683.1683168316927</c:v>
                </c:pt>
                <c:pt idx="271">
                  <c:v>2693.0693069307026</c:v>
                </c:pt>
                <c:pt idx="272">
                  <c:v>2702.9702970297126</c:v>
                </c:pt>
                <c:pt idx="273">
                  <c:v>2712.8712871287225</c:v>
                </c:pt>
                <c:pt idx="274">
                  <c:v>2722.7722772277325</c:v>
                </c:pt>
                <c:pt idx="275">
                  <c:v>2732.6732673267425</c:v>
                </c:pt>
                <c:pt idx="276">
                  <c:v>2742.5742574257524</c:v>
                </c:pt>
                <c:pt idx="277">
                  <c:v>2752.4752475247624</c:v>
                </c:pt>
                <c:pt idx="278">
                  <c:v>2762.3762376237723</c:v>
                </c:pt>
                <c:pt idx="279">
                  <c:v>2772.2772277227823</c:v>
                </c:pt>
                <c:pt idx="280">
                  <c:v>2782.1782178217923</c:v>
                </c:pt>
                <c:pt idx="281">
                  <c:v>2792.0792079208022</c:v>
                </c:pt>
                <c:pt idx="282">
                  <c:v>2801.9801980198122</c:v>
                </c:pt>
                <c:pt idx="283">
                  <c:v>2811.8811881188221</c:v>
                </c:pt>
                <c:pt idx="284">
                  <c:v>2821.7821782178321</c:v>
                </c:pt>
                <c:pt idx="285">
                  <c:v>2831.6831683168421</c:v>
                </c:pt>
                <c:pt idx="286">
                  <c:v>2841.584158415852</c:v>
                </c:pt>
                <c:pt idx="287">
                  <c:v>2851.485148514862</c:v>
                </c:pt>
                <c:pt idx="288">
                  <c:v>2861.3861386138719</c:v>
                </c:pt>
                <c:pt idx="289">
                  <c:v>2871.2871287128819</c:v>
                </c:pt>
                <c:pt idx="290">
                  <c:v>2881.1881188118919</c:v>
                </c:pt>
                <c:pt idx="291">
                  <c:v>2891.0891089109018</c:v>
                </c:pt>
                <c:pt idx="292">
                  <c:v>2900.9900990099118</c:v>
                </c:pt>
                <c:pt idx="293">
                  <c:v>2910.8910891089217</c:v>
                </c:pt>
                <c:pt idx="294">
                  <c:v>2920.7920792079317</c:v>
                </c:pt>
                <c:pt idx="295">
                  <c:v>2930.6930693069417</c:v>
                </c:pt>
                <c:pt idx="296">
                  <c:v>2940.5940594059516</c:v>
                </c:pt>
                <c:pt idx="297">
                  <c:v>2950.4950495049616</c:v>
                </c:pt>
                <c:pt idx="298">
                  <c:v>2960.3960396039715</c:v>
                </c:pt>
                <c:pt idx="299">
                  <c:v>2970.2970297029815</c:v>
                </c:pt>
                <c:pt idx="300">
                  <c:v>2980.1980198019914</c:v>
                </c:pt>
                <c:pt idx="301">
                  <c:v>2990.0990099010014</c:v>
                </c:pt>
                <c:pt idx="302">
                  <c:v>3000.0000000000114</c:v>
                </c:pt>
                <c:pt idx="303">
                  <c:v>3009.9009900990213</c:v>
                </c:pt>
                <c:pt idx="304">
                  <c:v>3019.8019801980313</c:v>
                </c:pt>
                <c:pt idx="305">
                  <c:v>3029.7029702970412</c:v>
                </c:pt>
                <c:pt idx="306">
                  <c:v>3039.6039603960512</c:v>
                </c:pt>
                <c:pt idx="307">
                  <c:v>3049.5049504950612</c:v>
                </c:pt>
                <c:pt idx="308">
                  <c:v>3059.4059405940711</c:v>
                </c:pt>
                <c:pt idx="309">
                  <c:v>3069.3069306930811</c:v>
                </c:pt>
                <c:pt idx="310">
                  <c:v>3079.207920792091</c:v>
                </c:pt>
                <c:pt idx="311">
                  <c:v>3089.108910891101</c:v>
                </c:pt>
                <c:pt idx="312">
                  <c:v>3099.009900990111</c:v>
                </c:pt>
                <c:pt idx="313">
                  <c:v>3108.9108910891209</c:v>
                </c:pt>
                <c:pt idx="314">
                  <c:v>3118.8118811881309</c:v>
                </c:pt>
                <c:pt idx="315">
                  <c:v>3128.7128712871408</c:v>
                </c:pt>
                <c:pt idx="316">
                  <c:v>3138.6138613861508</c:v>
                </c:pt>
                <c:pt idx="317">
                  <c:v>3148.5148514851608</c:v>
                </c:pt>
                <c:pt idx="318">
                  <c:v>3158.4158415841707</c:v>
                </c:pt>
                <c:pt idx="319">
                  <c:v>3168.3168316831807</c:v>
                </c:pt>
                <c:pt idx="320">
                  <c:v>3178.2178217821906</c:v>
                </c:pt>
                <c:pt idx="321">
                  <c:v>3188.1188118812006</c:v>
                </c:pt>
                <c:pt idx="322">
                  <c:v>3198.0198019802106</c:v>
                </c:pt>
                <c:pt idx="323">
                  <c:v>3207.9207920792205</c:v>
                </c:pt>
                <c:pt idx="324">
                  <c:v>3217.8217821782305</c:v>
                </c:pt>
                <c:pt idx="325">
                  <c:v>3227.7227722772404</c:v>
                </c:pt>
                <c:pt idx="326">
                  <c:v>3237.6237623762504</c:v>
                </c:pt>
                <c:pt idx="327">
                  <c:v>3247.5247524752604</c:v>
                </c:pt>
                <c:pt idx="328">
                  <c:v>3257.4257425742703</c:v>
                </c:pt>
                <c:pt idx="329">
                  <c:v>3267.3267326732803</c:v>
                </c:pt>
                <c:pt idx="330">
                  <c:v>3277.2277227722902</c:v>
                </c:pt>
                <c:pt idx="331">
                  <c:v>3287.1287128713002</c:v>
                </c:pt>
                <c:pt idx="332">
                  <c:v>3297.0297029703102</c:v>
                </c:pt>
                <c:pt idx="333">
                  <c:v>3306.9306930693201</c:v>
                </c:pt>
                <c:pt idx="334">
                  <c:v>3316.8316831683301</c:v>
                </c:pt>
                <c:pt idx="335">
                  <c:v>3326.73267326734</c:v>
                </c:pt>
                <c:pt idx="336">
                  <c:v>3336.63366336635</c:v>
                </c:pt>
                <c:pt idx="337">
                  <c:v>3346.53465346536</c:v>
                </c:pt>
                <c:pt idx="338">
                  <c:v>3356.4356435643699</c:v>
                </c:pt>
                <c:pt idx="339">
                  <c:v>3366.3366336633799</c:v>
                </c:pt>
                <c:pt idx="340">
                  <c:v>3376.2376237623898</c:v>
                </c:pt>
                <c:pt idx="341">
                  <c:v>3386.1386138613998</c:v>
                </c:pt>
                <c:pt idx="342">
                  <c:v>3396.0396039604097</c:v>
                </c:pt>
                <c:pt idx="343">
                  <c:v>3405.9405940594197</c:v>
                </c:pt>
                <c:pt idx="344">
                  <c:v>3415.8415841584297</c:v>
                </c:pt>
                <c:pt idx="345">
                  <c:v>3425.7425742574396</c:v>
                </c:pt>
                <c:pt idx="346">
                  <c:v>3435.6435643564496</c:v>
                </c:pt>
                <c:pt idx="347">
                  <c:v>3445.5445544554595</c:v>
                </c:pt>
                <c:pt idx="348">
                  <c:v>3455.4455445544695</c:v>
                </c:pt>
                <c:pt idx="349">
                  <c:v>3465.3465346534795</c:v>
                </c:pt>
                <c:pt idx="350">
                  <c:v>3475.2475247524894</c:v>
                </c:pt>
                <c:pt idx="351">
                  <c:v>3485.1485148514994</c:v>
                </c:pt>
                <c:pt idx="352">
                  <c:v>3495.0495049505093</c:v>
                </c:pt>
                <c:pt idx="353">
                  <c:v>3504.9504950495193</c:v>
                </c:pt>
                <c:pt idx="354">
                  <c:v>3514.8514851485293</c:v>
                </c:pt>
                <c:pt idx="355">
                  <c:v>3524.7524752475392</c:v>
                </c:pt>
                <c:pt idx="356">
                  <c:v>3534.6534653465492</c:v>
                </c:pt>
                <c:pt idx="357">
                  <c:v>3544.5544554455591</c:v>
                </c:pt>
                <c:pt idx="358">
                  <c:v>3554.4554455445691</c:v>
                </c:pt>
                <c:pt idx="359">
                  <c:v>3564.3564356435791</c:v>
                </c:pt>
                <c:pt idx="360">
                  <c:v>3574.257425742589</c:v>
                </c:pt>
                <c:pt idx="361">
                  <c:v>3584.158415841599</c:v>
                </c:pt>
                <c:pt idx="362">
                  <c:v>3594.0594059406089</c:v>
                </c:pt>
                <c:pt idx="363">
                  <c:v>3603.9603960396189</c:v>
                </c:pt>
                <c:pt idx="364">
                  <c:v>3613.8613861386289</c:v>
                </c:pt>
                <c:pt idx="365">
                  <c:v>3623.7623762376388</c:v>
                </c:pt>
                <c:pt idx="366">
                  <c:v>3633.6633663366488</c:v>
                </c:pt>
                <c:pt idx="367">
                  <c:v>3643.5643564356587</c:v>
                </c:pt>
                <c:pt idx="368">
                  <c:v>3653.4653465346687</c:v>
                </c:pt>
                <c:pt idx="369">
                  <c:v>3663.3663366336787</c:v>
                </c:pt>
                <c:pt idx="370">
                  <c:v>3673.2673267326886</c:v>
                </c:pt>
                <c:pt idx="371">
                  <c:v>3683.1683168316986</c:v>
                </c:pt>
                <c:pt idx="372">
                  <c:v>3693.0693069307085</c:v>
                </c:pt>
                <c:pt idx="373">
                  <c:v>3702.9702970297185</c:v>
                </c:pt>
                <c:pt idx="374">
                  <c:v>3712.8712871287285</c:v>
                </c:pt>
                <c:pt idx="375">
                  <c:v>3722.7722772277384</c:v>
                </c:pt>
                <c:pt idx="376">
                  <c:v>3732.6732673267484</c:v>
                </c:pt>
                <c:pt idx="377">
                  <c:v>3742.5742574257583</c:v>
                </c:pt>
                <c:pt idx="378">
                  <c:v>3752.4752475247683</c:v>
                </c:pt>
                <c:pt idx="379">
                  <c:v>3762.3762376237783</c:v>
                </c:pt>
                <c:pt idx="380">
                  <c:v>3772.2772277227882</c:v>
                </c:pt>
                <c:pt idx="381">
                  <c:v>3782.1782178217982</c:v>
                </c:pt>
                <c:pt idx="382">
                  <c:v>3792.0792079208081</c:v>
                </c:pt>
                <c:pt idx="383">
                  <c:v>3801.9801980198181</c:v>
                </c:pt>
                <c:pt idx="384">
                  <c:v>3811.881188118828</c:v>
                </c:pt>
                <c:pt idx="385">
                  <c:v>3821.782178217838</c:v>
                </c:pt>
                <c:pt idx="386">
                  <c:v>3831.683168316848</c:v>
                </c:pt>
                <c:pt idx="387">
                  <c:v>3841.5841584158579</c:v>
                </c:pt>
                <c:pt idx="388">
                  <c:v>3851.4851485148679</c:v>
                </c:pt>
                <c:pt idx="389">
                  <c:v>3861.3861386138778</c:v>
                </c:pt>
                <c:pt idx="390">
                  <c:v>3871.2871287128878</c:v>
                </c:pt>
                <c:pt idx="391">
                  <c:v>3881.1881188118978</c:v>
                </c:pt>
                <c:pt idx="392">
                  <c:v>3891.0891089109077</c:v>
                </c:pt>
                <c:pt idx="393">
                  <c:v>3900.9900990099177</c:v>
                </c:pt>
                <c:pt idx="394">
                  <c:v>3910.8910891089276</c:v>
                </c:pt>
                <c:pt idx="395">
                  <c:v>3920.7920792079376</c:v>
                </c:pt>
                <c:pt idx="396">
                  <c:v>3930.6930693069476</c:v>
                </c:pt>
                <c:pt idx="397">
                  <c:v>3940.5940594059575</c:v>
                </c:pt>
                <c:pt idx="398">
                  <c:v>3950.4950495049675</c:v>
                </c:pt>
                <c:pt idx="399">
                  <c:v>3960.3960396039774</c:v>
                </c:pt>
                <c:pt idx="400">
                  <c:v>3970.2970297029874</c:v>
                </c:pt>
                <c:pt idx="401">
                  <c:v>3980.1980198019974</c:v>
                </c:pt>
                <c:pt idx="402">
                  <c:v>3990.0990099010073</c:v>
                </c:pt>
                <c:pt idx="403">
                  <c:v>4000.0000000000173</c:v>
                </c:pt>
                <c:pt idx="404">
                  <c:v>4009.9009900990272</c:v>
                </c:pt>
                <c:pt idx="405">
                  <c:v>4019.8019801980372</c:v>
                </c:pt>
                <c:pt idx="406">
                  <c:v>4029.7029702970472</c:v>
                </c:pt>
                <c:pt idx="407">
                  <c:v>4039.6039603960571</c:v>
                </c:pt>
                <c:pt idx="408">
                  <c:v>4049.5049504950671</c:v>
                </c:pt>
                <c:pt idx="409">
                  <c:v>4059.405940594077</c:v>
                </c:pt>
                <c:pt idx="410">
                  <c:v>4069.306930693087</c:v>
                </c:pt>
                <c:pt idx="411">
                  <c:v>4079.207920792097</c:v>
                </c:pt>
                <c:pt idx="412">
                  <c:v>4089.1089108911069</c:v>
                </c:pt>
                <c:pt idx="413">
                  <c:v>4099.0099009901169</c:v>
                </c:pt>
                <c:pt idx="414">
                  <c:v>4108.9108910891264</c:v>
                </c:pt>
                <c:pt idx="415">
                  <c:v>4118.8118811881359</c:v>
                </c:pt>
                <c:pt idx="416">
                  <c:v>4128.7128712871454</c:v>
                </c:pt>
                <c:pt idx="417">
                  <c:v>4138.6138613861549</c:v>
                </c:pt>
                <c:pt idx="418">
                  <c:v>4148.5148514851644</c:v>
                </c:pt>
                <c:pt idx="419">
                  <c:v>4158.4158415841739</c:v>
                </c:pt>
                <c:pt idx="420">
                  <c:v>4168.3168316831834</c:v>
                </c:pt>
                <c:pt idx="421">
                  <c:v>4178.2178217821929</c:v>
                </c:pt>
                <c:pt idx="422">
                  <c:v>4188.1188118812024</c:v>
                </c:pt>
                <c:pt idx="423">
                  <c:v>4198.0198019802119</c:v>
                </c:pt>
                <c:pt idx="424">
                  <c:v>4207.9207920792214</c:v>
                </c:pt>
                <c:pt idx="425">
                  <c:v>4217.8217821782309</c:v>
                </c:pt>
                <c:pt idx="426">
                  <c:v>4227.7227722772404</c:v>
                </c:pt>
                <c:pt idx="427">
                  <c:v>4237.6237623762499</c:v>
                </c:pt>
                <c:pt idx="428">
                  <c:v>4247.5247524752594</c:v>
                </c:pt>
                <c:pt idx="429">
                  <c:v>4257.425742574269</c:v>
                </c:pt>
                <c:pt idx="430">
                  <c:v>4267.3267326732785</c:v>
                </c:pt>
                <c:pt idx="431">
                  <c:v>4277.227722772288</c:v>
                </c:pt>
                <c:pt idx="432">
                  <c:v>4287.1287128712975</c:v>
                </c:pt>
                <c:pt idx="433">
                  <c:v>4297.029702970307</c:v>
                </c:pt>
                <c:pt idx="434">
                  <c:v>4306.9306930693165</c:v>
                </c:pt>
                <c:pt idx="435">
                  <c:v>4316.831683168326</c:v>
                </c:pt>
                <c:pt idx="436">
                  <c:v>4326.7326732673355</c:v>
                </c:pt>
                <c:pt idx="437">
                  <c:v>4336.633663366345</c:v>
                </c:pt>
                <c:pt idx="438">
                  <c:v>4346.5346534653545</c:v>
                </c:pt>
                <c:pt idx="439">
                  <c:v>4356.435643564364</c:v>
                </c:pt>
                <c:pt idx="440">
                  <c:v>4366.3366336633735</c:v>
                </c:pt>
                <c:pt idx="441">
                  <c:v>4376.237623762383</c:v>
                </c:pt>
                <c:pt idx="442">
                  <c:v>4386.1386138613925</c:v>
                </c:pt>
                <c:pt idx="443">
                  <c:v>4396.039603960402</c:v>
                </c:pt>
                <c:pt idx="444">
                  <c:v>4405.9405940594115</c:v>
                </c:pt>
                <c:pt idx="445">
                  <c:v>4415.841584158421</c:v>
                </c:pt>
                <c:pt idx="446">
                  <c:v>4425.7425742574305</c:v>
                </c:pt>
                <c:pt idx="447">
                  <c:v>4435.64356435644</c:v>
                </c:pt>
                <c:pt idx="448">
                  <c:v>4445.5445544554495</c:v>
                </c:pt>
                <c:pt idx="449">
                  <c:v>4455.445544554459</c:v>
                </c:pt>
                <c:pt idx="450">
                  <c:v>4465.3465346534686</c:v>
                </c:pt>
                <c:pt idx="451">
                  <c:v>4475.2475247524781</c:v>
                </c:pt>
                <c:pt idx="452">
                  <c:v>4485.1485148514876</c:v>
                </c:pt>
                <c:pt idx="453">
                  <c:v>4495.0495049504971</c:v>
                </c:pt>
                <c:pt idx="454">
                  <c:v>4504.9504950495066</c:v>
                </c:pt>
                <c:pt idx="455">
                  <c:v>4514.8514851485161</c:v>
                </c:pt>
                <c:pt idx="456">
                  <c:v>4524.7524752475256</c:v>
                </c:pt>
                <c:pt idx="457">
                  <c:v>4534.6534653465351</c:v>
                </c:pt>
                <c:pt idx="458">
                  <c:v>4544.5544554455446</c:v>
                </c:pt>
                <c:pt idx="459">
                  <c:v>4554.4554455445541</c:v>
                </c:pt>
                <c:pt idx="460">
                  <c:v>4564.3564356435636</c:v>
                </c:pt>
                <c:pt idx="461">
                  <c:v>4574.2574257425731</c:v>
                </c:pt>
                <c:pt idx="462">
                  <c:v>4584.1584158415826</c:v>
                </c:pt>
                <c:pt idx="463">
                  <c:v>4594.0594059405921</c:v>
                </c:pt>
                <c:pt idx="464">
                  <c:v>4603.9603960396016</c:v>
                </c:pt>
                <c:pt idx="465">
                  <c:v>4613.8613861386111</c:v>
                </c:pt>
                <c:pt idx="466">
                  <c:v>4623.7623762376206</c:v>
                </c:pt>
                <c:pt idx="467">
                  <c:v>4633.6633663366301</c:v>
                </c:pt>
                <c:pt idx="468">
                  <c:v>4643.5643564356396</c:v>
                </c:pt>
                <c:pt idx="469">
                  <c:v>4653.4653465346491</c:v>
                </c:pt>
                <c:pt idx="470">
                  <c:v>4663.3663366336586</c:v>
                </c:pt>
                <c:pt idx="471">
                  <c:v>4673.2673267326682</c:v>
                </c:pt>
                <c:pt idx="472">
                  <c:v>4683.1683168316777</c:v>
                </c:pt>
                <c:pt idx="473">
                  <c:v>4693.0693069306872</c:v>
                </c:pt>
                <c:pt idx="474">
                  <c:v>4702.9702970296967</c:v>
                </c:pt>
                <c:pt idx="475">
                  <c:v>4712.8712871287062</c:v>
                </c:pt>
                <c:pt idx="476">
                  <c:v>4722.7722772277157</c:v>
                </c:pt>
                <c:pt idx="477">
                  <c:v>4732.6732673267252</c:v>
                </c:pt>
                <c:pt idx="478">
                  <c:v>4742.5742574257347</c:v>
                </c:pt>
                <c:pt idx="479">
                  <c:v>4752.4752475247442</c:v>
                </c:pt>
                <c:pt idx="480">
                  <c:v>4762.3762376237537</c:v>
                </c:pt>
                <c:pt idx="481">
                  <c:v>4772.2772277227632</c:v>
                </c:pt>
                <c:pt idx="482">
                  <c:v>4782.1782178217727</c:v>
                </c:pt>
                <c:pt idx="483">
                  <c:v>4792.0792079207822</c:v>
                </c:pt>
                <c:pt idx="484">
                  <c:v>4801.9801980197917</c:v>
                </c:pt>
                <c:pt idx="485">
                  <c:v>4811.8811881188012</c:v>
                </c:pt>
                <c:pt idx="486">
                  <c:v>4821.7821782178107</c:v>
                </c:pt>
                <c:pt idx="487">
                  <c:v>4831.6831683168202</c:v>
                </c:pt>
                <c:pt idx="488">
                  <c:v>4841.5841584158297</c:v>
                </c:pt>
                <c:pt idx="489">
                  <c:v>4851.4851485148392</c:v>
                </c:pt>
                <c:pt idx="490">
                  <c:v>4861.3861386138487</c:v>
                </c:pt>
                <c:pt idx="491">
                  <c:v>4871.2871287128582</c:v>
                </c:pt>
                <c:pt idx="492">
                  <c:v>4881.1881188118678</c:v>
                </c:pt>
                <c:pt idx="493">
                  <c:v>4891.0891089108773</c:v>
                </c:pt>
                <c:pt idx="494">
                  <c:v>4900.9900990098868</c:v>
                </c:pt>
                <c:pt idx="495">
                  <c:v>4910.8910891088963</c:v>
                </c:pt>
                <c:pt idx="496">
                  <c:v>4920.7920792079058</c:v>
                </c:pt>
                <c:pt idx="497">
                  <c:v>4930.6930693069153</c:v>
                </c:pt>
                <c:pt idx="498">
                  <c:v>4940.5940594059248</c:v>
                </c:pt>
                <c:pt idx="499">
                  <c:v>4950.4950495049343</c:v>
                </c:pt>
                <c:pt idx="500">
                  <c:v>4960.3960396039438</c:v>
                </c:pt>
                <c:pt idx="501">
                  <c:v>4970.2970297029533</c:v>
                </c:pt>
                <c:pt idx="502">
                  <c:v>4980.1980198019628</c:v>
                </c:pt>
                <c:pt idx="503">
                  <c:v>4990.0990099009723</c:v>
                </c:pt>
                <c:pt idx="504">
                  <c:v>4999.9999999999818</c:v>
                </c:pt>
                <c:pt idx="505">
                  <c:v>5009.9009900989913</c:v>
                </c:pt>
                <c:pt idx="506">
                  <c:v>5019.8019801980008</c:v>
                </c:pt>
                <c:pt idx="507">
                  <c:v>5029.7029702970103</c:v>
                </c:pt>
                <c:pt idx="508">
                  <c:v>5039.6039603960198</c:v>
                </c:pt>
                <c:pt idx="509">
                  <c:v>5049.5049504950293</c:v>
                </c:pt>
                <c:pt idx="510">
                  <c:v>5059.4059405940388</c:v>
                </c:pt>
                <c:pt idx="511">
                  <c:v>5069.3069306930483</c:v>
                </c:pt>
                <c:pt idx="512">
                  <c:v>5079.2079207920578</c:v>
                </c:pt>
                <c:pt idx="513">
                  <c:v>5089.1089108910674</c:v>
                </c:pt>
                <c:pt idx="514">
                  <c:v>5099.0099009900769</c:v>
                </c:pt>
                <c:pt idx="515">
                  <c:v>5108.9108910890864</c:v>
                </c:pt>
                <c:pt idx="516">
                  <c:v>5118.8118811880959</c:v>
                </c:pt>
                <c:pt idx="517">
                  <c:v>5128.7128712871054</c:v>
                </c:pt>
                <c:pt idx="518">
                  <c:v>5138.6138613861149</c:v>
                </c:pt>
                <c:pt idx="519">
                  <c:v>5148.5148514851244</c:v>
                </c:pt>
                <c:pt idx="520">
                  <c:v>5158.4158415841339</c:v>
                </c:pt>
                <c:pt idx="521">
                  <c:v>5168.3168316831434</c:v>
                </c:pt>
                <c:pt idx="522">
                  <c:v>5178.2178217821529</c:v>
                </c:pt>
                <c:pt idx="523">
                  <c:v>5188.1188118811624</c:v>
                </c:pt>
                <c:pt idx="524">
                  <c:v>5198.0198019801719</c:v>
                </c:pt>
                <c:pt idx="525">
                  <c:v>5207.9207920791814</c:v>
                </c:pt>
                <c:pt idx="526">
                  <c:v>5217.8217821781909</c:v>
                </c:pt>
                <c:pt idx="527">
                  <c:v>5227.7227722772004</c:v>
                </c:pt>
                <c:pt idx="528">
                  <c:v>5237.6237623762099</c:v>
                </c:pt>
                <c:pt idx="529">
                  <c:v>5247.5247524752194</c:v>
                </c:pt>
                <c:pt idx="530">
                  <c:v>5257.4257425742289</c:v>
                </c:pt>
                <c:pt idx="531">
                  <c:v>5267.3267326732384</c:v>
                </c:pt>
                <c:pt idx="532">
                  <c:v>5277.2277227722479</c:v>
                </c:pt>
                <c:pt idx="533">
                  <c:v>5287.1287128712574</c:v>
                </c:pt>
                <c:pt idx="534">
                  <c:v>5297.029702970267</c:v>
                </c:pt>
                <c:pt idx="535">
                  <c:v>5306.9306930692765</c:v>
                </c:pt>
                <c:pt idx="536">
                  <c:v>5316.831683168286</c:v>
                </c:pt>
                <c:pt idx="537">
                  <c:v>5326.7326732672955</c:v>
                </c:pt>
                <c:pt idx="538">
                  <c:v>5336.633663366305</c:v>
                </c:pt>
                <c:pt idx="539">
                  <c:v>5346.5346534653145</c:v>
                </c:pt>
                <c:pt idx="540">
                  <c:v>5356.435643564324</c:v>
                </c:pt>
                <c:pt idx="541">
                  <c:v>5366.3366336633335</c:v>
                </c:pt>
                <c:pt idx="542">
                  <c:v>5376.237623762343</c:v>
                </c:pt>
                <c:pt idx="543">
                  <c:v>5386.1386138613525</c:v>
                </c:pt>
                <c:pt idx="544">
                  <c:v>5396.039603960362</c:v>
                </c:pt>
                <c:pt idx="545">
                  <c:v>5405.9405940593715</c:v>
                </c:pt>
                <c:pt idx="546">
                  <c:v>5415.841584158381</c:v>
                </c:pt>
                <c:pt idx="547">
                  <c:v>5425.7425742573905</c:v>
                </c:pt>
                <c:pt idx="548">
                  <c:v>5435.6435643564</c:v>
                </c:pt>
                <c:pt idx="549">
                  <c:v>5445.5445544554095</c:v>
                </c:pt>
                <c:pt idx="550">
                  <c:v>5455.445544554419</c:v>
                </c:pt>
                <c:pt idx="551">
                  <c:v>5465.3465346534285</c:v>
                </c:pt>
                <c:pt idx="552">
                  <c:v>5475.247524752438</c:v>
                </c:pt>
                <c:pt idx="553">
                  <c:v>5485.1485148514475</c:v>
                </c:pt>
                <c:pt idx="554">
                  <c:v>5495.049504950457</c:v>
                </c:pt>
                <c:pt idx="555">
                  <c:v>5504.9504950494666</c:v>
                </c:pt>
                <c:pt idx="556">
                  <c:v>5514.8514851484761</c:v>
                </c:pt>
                <c:pt idx="557">
                  <c:v>5524.7524752474856</c:v>
                </c:pt>
                <c:pt idx="558">
                  <c:v>5534.6534653464951</c:v>
                </c:pt>
                <c:pt idx="559">
                  <c:v>5544.5544554455046</c:v>
                </c:pt>
                <c:pt idx="560">
                  <c:v>5554.4554455445141</c:v>
                </c:pt>
                <c:pt idx="561">
                  <c:v>5564.3564356435236</c:v>
                </c:pt>
                <c:pt idx="562">
                  <c:v>5574.2574257425331</c:v>
                </c:pt>
                <c:pt idx="563">
                  <c:v>5584.1584158415426</c:v>
                </c:pt>
                <c:pt idx="564">
                  <c:v>5594.0594059405521</c:v>
                </c:pt>
                <c:pt idx="565">
                  <c:v>5603.9603960395616</c:v>
                </c:pt>
                <c:pt idx="566">
                  <c:v>5613.8613861385711</c:v>
                </c:pt>
                <c:pt idx="567">
                  <c:v>5623.7623762375806</c:v>
                </c:pt>
                <c:pt idx="568">
                  <c:v>5633.6633663365901</c:v>
                </c:pt>
                <c:pt idx="569">
                  <c:v>5643.5643564355996</c:v>
                </c:pt>
                <c:pt idx="570">
                  <c:v>5653.4653465346091</c:v>
                </c:pt>
                <c:pt idx="571">
                  <c:v>5663.3663366336186</c:v>
                </c:pt>
                <c:pt idx="572">
                  <c:v>5673.2673267326281</c:v>
                </c:pt>
                <c:pt idx="573">
                  <c:v>5683.1683168316376</c:v>
                </c:pt>
                <c:pt idx="574">
                  <c:v>5693.0693069306471</c:v>
                </c:pt>
                <c:pt idx="575">
                  <c:v>5702.9702970296566</c:v>
                </c:pt>
                <c:pt idx="576">
                  <c:v>5712.8712871286662</c:v>
                </c:pt>
                <c:pt idx="577">
                  <c:v>5722.7722772276757</c:v>
                </c:pt>
                <c:pt idx="578">
                  <c:v>5732.6732673266852</c:v>
                </c:pt>
                <c:pt idx="579">
                  <c:v>5742.5742574256947</c:v>
                </c:pt>
                <c:pt idx="580">
                  <c:v>5752.4752475247042</c:v>
                </c:pt>
                <c:pt idx="581">
                  <c:v>5762.3762376237137</c:v>
                </c:pt>
                <c:pt idx="582">
                  <c:v>5772.2772277227232</c:v>
                </c:pt>
                <c:pt idx="583">
                  <c:v>5782.1782178217327</c:v>
                </c:pt>
                <c:pt idx="584">
                  <c:v>5792.0792079207422</c:v>
                </c:pt>
                <c:pt idx="585">
                  <c:v>5801.9801980197517</c:v>
                </c:pt>
                <c:pt idx="586">
                  <c:v>5811.8811881187612</c:v>
                </c:pt>
                <c:pt idx="587">
                  <c:v>5821.7821782177707</c:v>
                </c:pt>
                <c:pt idx="588">
                  <c:v>5831.6831683167802</c:v>
                </c:pt>
                <c:pt idx="589">
                  <c:v>5841.5841584157897</c:v>
                </c:pt>
                <c:pt idx="590">
                  <c:v>5851.4851485147992</c:v>
                </c:pt>
                <c:pt idx="591">
                  <c:v>5861.3861386138087</c:v>
                </c:pt>
                <c:pt idx="592">
                  <c:v>5871.2871287128182</c:v>
                </c:pt>
                <c:pt idx="593">
                  <c:v>5881.1881188118277</c:v>
                </c:pt>
                <c:pt idx="594">
                  <c:v>5891.0891089108372</c:v>
                </c:pt>
                <c:pt idx="595">
                  <c:v>5900.9900990098467</c:v>
                </c:pt>
                <c:pt idx="596">
                  <c:v>5910.8910891088562</c:v>
                </c:pt>
                <c:pt idx="597">
                  <c:v>5920.7920792078658</c:v>
                </c:pt>
                <c:pt idx="598">
                  <c:v>5930.6930693068753</c:v>
                </c:pt>
                <c:pt idx="599">
                  <c:v>5940.5940594058848</c:v>
                </c:pt>
                <c:pt idx="600">
                  <c:v>5950.4950495048943</c:v>
                </c:pt>
                <c:pt idx="601">
                  <c:v>5960.3960396039038</c:v>
                </c:pt>
                <c:pt idx="602">
                  <c:v>5970.2970297029133</c:v>
                </c:pt>
                <c:pt idx="603">
                  <c:v>5980.1980198019228</c:v>
                </c:pt>
                <c:pt idx="604">
                  <c:v>5990.0990099009323</c:v>
                </c:pt>
                <c:pt idx="605">
                  <c:v>5999.9999999999418</c:v>
                </c:pt>
                <c:pt idx="606">
                  <c:v>6009.9009900989513</c:v>
                </c:pt>
                <c:pt idx="607">
                  <c:v>6019.8019801979608</c:v>
                </c:pt>
                <c:pt idx="608">
                  <c:v>6029.7029702969703</c:v>
                </c:pt>
                <c:pt idx="609">
                  <c:v>6039.6039603959798</c:v>
                </c:pt>
                <c:pt idx="610">
                  <c:v>6049.5049504949893</c:v>
                </c:pt>
                <c:pt idx="611">
                  <c:v>6059.4059405939988</c:v>
                </c:pt>
                <c:pt idx="612">
                  <c:v>6069.3069306930083</c:v>
                </c:pt>
                <c:pt idx="613">
                  <c:v>6079.2079207920178</c:v>
                </c:pt>
                <c:pt idx="614">
                  <c:v>6089.1089108910273</c:v>
                </c:pt>
                <c:pt idx="615">
                  <c:v>6099.0099009900368</c:v>
                </c:pt>
                <c:pt idx="616">
                  <c:v>6108.9108910890463</c:v>
                </c:pt>
                <c:pt idx="617">
                  <c:v>6118.8118811880558</c:v>
                </c:pt>
                <c:pt idx="618">
                  <c:v>6128.7128712870654</c:v>
                </c:pt>
                <c:pt idx="619">
                  <c:v>6138.6138613860749</c:v>
                </c:pt>
                <c:pt idx="620">
                  <c:v>6148.5148514850844</c:v>
                </c:pt>
                <c:pt idx="621">
                  <c:v>6158.4158415840939</c:v>
                </c:pt>
                <c:pt idx="622">
                  <c:v>6168.3168316831034</c:v>
                </c:pt>
                <c:pt idx="623">
                  <c:v>6178.2178217821129</c:v>
                </c:pt>
                <c:pt idx="624">
                  <c:v>6188.1188118811224</c:v>
                </c:pt>
                <c:pt idx="625">
                  <c:v>6198.0198019801319</c:v>
                </c:pt>
                <c:pt idx="626">
                  <c:v>6207.9207920791414</c:v>
                </c:pt>
                <c:pt idx="627">
                  <c:v>6217.8217821781509</c:v>
                </c:pt>
                <c:pt idx="628">
                  <c:v>6227.7227722771604</c:v>
                </c:pt>
                <c:pt idx="629">
                  <c:v>6237.6237623761699</c:v>
                </c:pt>
                <c:pt idx="630">
                  <c:v>6247.5247524751794</c:v>
                </c:pt>
                <c:pt idx="631">
                  <c:v>6257.4257425741889</c:v>
                </c:pt>
                <c:pt idx="632">
                  <c:v>6267.3267326731984</c:v>
                </c:pt>
                <c:pt idx="633">
                  <c:v>6277.2277227722079</c:v>
                </c:pt>
                <c:pt idx="634">
                  <c:v>6287.1287128712174</c:v>
                </c:pt>
                <c:pt idx="635">
                  <c:v>6297.0297029702269</c:v>
                </c:pt>
                <c:pt idx="636">
                  <c:v>6306.9306930692364</c:v>
                </c:pt>
                <c:pt idx="637">
                  <c:v>6316.8316831682459</c:v>
                </c:pt>
                <c:pt idx="638">
                  <c:v>6326.7326732672554</c:v>
                </c:pt>
                <c:pt idx="639">
                  <c:v>6336.633663366265</c:v>
                </c:pt>
                <c:pt idx="640">
                  <c:v>6346.5346534652745</c:v>
                </c:pt>
                <c:pt idx="641">
                  <c:v>6356.435643564284</c:v>
                </c:pt>
                <c:pt idx="642">
                  <c:v>6366.3366336632935</c:v>
                </c:pt>
                <c:pt idx="643">
                  <c:v>6376.237623762303</c:v>
                </c:pt>
                <c:pt idx="644">
                  <c:v>6386.1386138613125</c:v>
                </c:pt>
                <c:pt idx="645">
                  <c:v>6396.039603960322</c:v>
                </c:pt>
                <c:pt idx="646">
                  <c:v>6405.9405940593315</c:v>
                </c:pt>
                <c:pt idx="647">
                  <c:v>6415.841584158341</c:v>
                </c:pt>
                <c:pt idx="648">
                  <c:v>6425.7425742573505</c:v>
                </c:pt>
                <c:pt idx="649">
                  <c:v>6435.64356435636</c:v>
                </c:pt>
                <c:pt idx="650">
                  <c:v>6445.5445544553695</c:v>
                </c:pt>
                <c:pt idx="651">
                  <c:v>6455.445544554379</c:v>
                </c:pt>
                <c:pt idx="652">
                  <c:v>6465.3465346533885</c:v>
                </c:pt>
                <c:pt idx="653">
                  <c:v>6475.247524752398</c:v>
                </c:pt>
                <c:pt idx="654">
                  <c:v>6485.1485148514075</c:v>
                </c:pt>
                <c:pt idx="655">
                  <c:v>6495.049504950417</c:v>
                </c:pt>
                <c:pt idx="656">
                  <c:v>6504.9504950494265</c:v>
                </c:pt>
                <c:pt idx="657">
                  <c:v>6514.851485148436</c:v>
                </c:pt>
                <c:pt idx="658">
                  <c:v>6524.7524752474455</c:v>
                </c:pt>
                <c:pt idx="659">
                  <c:v>6534.6534653464551</c:v>
                </c:pt>
                <c:pt idx="660">
                  <c:v>6544.5544554454646</c:v>
                </c:pt>
                <c:pt idx="661">
                  <c:v>6554.4554455444741</c:v>
                </c:pt>
                <c:pt idx="662">
                  <c:v>6564.3564356434836</c:v>
                </c:pt>
                <c:pt idx="663">
                  <c:v>6574.2574257424931</c:v>
                </c:pt>
                <c:pt idx="664">
                  <c:v>6584.1584158415026</c:v>
                </c:pt>
                <c:pt idx="665">
                  <c:v>6594.0594059405121</c:v>
                </c:pt>
                <c:pt idx="666">
                  <c:v>6603.9603960395216</c:v>
                </c:pt>
                <c:pt idx="667">
                  <c:v>6613.8613861385311</c:v>
                </c:pt>
                <c:pt idx="668">
                  <c:v>6623.7623762375406</c:v>
                </c:pt>
                <c:pt idx="669">
                  <c:v>6633.6633663365501</c:v>
                </c:pt>
                <c:pt idx="670">
                  <c:v>6643.5643564355596</c:v>
                </c:pt>
                <c:pt idx="671">
                  <c:v>6653.4653465345691</c:v>
                </c:pt>
                <c:pt idx="672">
                  <c:v>6663.3663366335786</c:v>
                </c:pt>
                <c:pt idx="673">
                  <c:v>6673.2673267325881</c:v>
                </c:pt>
                <c:pt idx="674">
                  <c:v>6683.1683168315976</c:v>
                </c:pt>
                <c:pt idx="675">
                  <c:v>6693.0693069306071</c:v>
                </c:pt>
                <c:pt idx="676">
                  <c:v>6702.9702970296166</c:v>
                </c:pt>
                <c:pt idx="677">
                  <c:v>6712.8712871286261</c:v>
                </c:pt>
                <c:pt idx="678">
                  <c:v>6722.7722772276356</c:v>
                </c:pt>
                <c:pt idx="679">
                  <c:v>6732.6732673266451</c:v>
                </c:pt>
                <c:pt idx="680">
                  <c:v>6742.5742574256547</c:v>
                </c:pt>
                <c:pt idx="681">
                  <c:v>6752.4752475246642</c:v>
                </c:pt>
                <c:pt idx="682">
                  <c:v>6762.3762376236737</c:v>
                </c:pt>
                <c:pt idx="683">
                  <c:v>6772.2772277226832</c:v>
                </c:pt>
                <c:pt idx="684">
                  <c:v>6782.1782178216927</c:v>
                </c:pt>
                <c:pt idx="685">
                  <c:v>6792.0792079207022</c:v>
                </c:pt>
                <c:pt idx="686">
                  <c:v>6801.9801980197117</c:v>
                </c:pt>
                <c:pt idx="687">
                  <c:v>6811.8811881187212</c:v>
                </c:pt>
                <c:pt idx="688">
                  <c:v>6821.7821782177307</c:v>
                </c:pt>
                <c:pt idx="689">
                  <c:v>6831.6831683167402</c:v>
                </c:pt>
                <c:pt idx="690">
                  <c:v>6841.5841584157497</c:v>
                </c:pt>
                <c:pt idx="691">
                  <c:v>6851.4851485147592</c:v>
                </c:pt>
                <c:pt idx="692">
                  <c:v>6861.3861386137687</c:v>
                </c:pt>
                <c:pt idx="693">
                  <c:v>6871.2871287127782</c:v>
                </c:pt>
                <c:pt idx="694">
                  <c:v>6881.1881188117877</c:v>
                </c:pt>
                <c:pt idx="695">
                  <c:v>6891.0891089107972</c:v>
                </c:pt>
                <c:pt idx="696">
                  <c:v>6900.9900990098067</c:v>
                </c:pt>
                <c:pt idx="697">
                  <c:v>6910.8910891088162</c:v>
                </c:pt>
                <c:pt idx="698">
                  <c:v>6920.7920792078257</c:v>
                </c:pt>
                <c:pt idx="699">
                  <c:v>6930.6930693068352</c:v>
                </c:pt>
                <c:pt idx="700">
                  <c:v>6940.5940594058447</c:v>
                </c:pt>
                <c:pt idx="701">
                  <c:v>6950.4950495048543</c:v>
                </c:pt>
                <c:pt idx="702">
                  <c:v>6960.3960396038638</c:v>
                </c:pt>
                <c:pt idx="703">
                  <c:v>6970.2970297028733</c:v>
                </c:pt>
                <c:pt idx="704">
                  <c:v>6980.1980198018828</c:v>
                </c:pt>
                <c:pt idx="705">
                  <c:v>6990.0990099008923</c:v>
                </c:pt>
                <c:pt idx="706">
                  <c:v>6999.9999999999018</c:v>
                </c:pt>
                <c:pt idx="707">
                  <c:v>7009.9009900989113</c:v>
                </c:pt>
                <c:pt idx="708">
                  <c:v>7019.8019801979208</c:v>
                </c:pt>
                <c:pt idx="709">
                  <c:v>7029.7029702969303</c:v>
                </c:pt>
                <c:pt idx="710">
                  <c:v>7039.6039603959398</c:v>
                </c:pt>
                <c:pt idx="711">
                  <c:v>7049.5049504949493</c:v>
                </c:pt>
                <c:pt idx="712">
                  <c:v>7059.4059405939588</c:v>
                </c:pt>
                <c:pt idx="713">
                  <c:v>7069.3069306929683</c:v>
                </c:pt>
                <c:pt idx="714">
                  <c:v>7079.2079207919778</c:v>
                </c:pt>
                <c:pt idx="715">
                  <c:v>7089.1089108909873</c:v>
                </c:pt>
                <c:pt idx="716">
                  <c:v>7099.0099009899968</c:v>
                </c:pt>
                <c:pt idx="717">
                  <c:v>7108.9108910890063</c:v>
                </c:pt>
                <c:pt idx="718">
                  <c:v>7118.8118811880158</c:v>
                </c:pt>
                <c:pt idx="719">
                  <c:v>7128.7128712870253</c:v>
                </c:pt>
                <c:pt idx="720">
                  <c:v>7138.6138613860348</c:v>
                </c:pt>
                <c:pt idx="721">
                  <c:v>7148.5148514850443</c:v>
                </c:pt>
                <c:pt idx="722">
                  <c:v>7158.4158415840539</c:v>
                </c:pt>
                <c:pt idx="723">
                  <c:v>7168.3168316830634</c:v>
                </c:pt>
                <c:pt idx="724">
                  <c:v>7178.2178217820729</c:v>
                </c:pt>
                <c:pt idx="725">
                  <c:v>7188.1188118810824</c:v>
                </c:pt>
                <c:pt idx="726">
                  <c:v>7198.0198019800919</c:v>
                </c:pt>
                <c:pt idx="727">
                  <c:v>7207.9207920791014</c:v>
                </c:pt>
                <c:pt idx="728">
                  <c:v>7217.8217821781109</c:v>
                </c:pt>
                <c:pt idx="729">
                  <c:v>7227.7227722771204</c:v>
                </c:pt>
                <c:pt idx="730">
                  <c:v>7237.6237623761299</c:v>
                </c:pt>
                <c:pt idx="731">
                  <c:v>7247.5247524751394</c:v>
                </c:pt>
                <c:pt idx="732">
                  <c:v>7257.4257425741489</c:v>
                </c:pt>
                <c:pt idx="733">
                  <c:v>7267.3267326731584</c:v>
                </c:pt>
                <c:pt idx="734">
                  <c:v>7277.2277227721679</c:v>
                </c:pt>
                <c:pt idx="735">
                  <c:v>7287.1287128711774</c:v>
                </c:pt>
                <c:pt idx="736">
                  <c:v>7297.0297029701869</c:v>
                </c:pt>
                <c:pt idx="737">
                  <c:v>7306.9306930691964</c:v>
                </c:pt>
                <c:pt idx="738">
                  <c:v>7316.8316831682059</c:v>
                </c:pt>
                <c:pt idx="739">
                  <c:v>7326.7326732672154</c:v>
                </c:pt>
                <c:pt idx="740">
                  <c:v>7336.6336633662249</c:v>
                </c:pt>
                <c:pt idx="741">
                  <c:v>7346.5346534652344</c:v>
                </c:pt>
                <c:pt idx="742">
                  <c:v>7356.4356435642439</c:v>
                </c:pt>
                <c:pt idx="743">
                  <c:v>7366.3366336632535</c:v>
                </c:pt>
                <c:pt idx="744">
                  <c:v>7376.237623762263</c:v>
                </c:pt>
                <c:pt idx="745">
                  <c:v>7386.1386138612725</c:v>
                </c:pt>
                <c:pt idx="746">
                  <c:v>7396.039603960282</c:v>
                </c:pt>
                <c:pt idx="747">
                  <c:v>7405.9405940592915</c:v>
                </c:pt>
                <c:pt idx="748">
                  <c:v>7415.841584158301</c:v>
                </c:pt>
                <c:pt idx="749">
                  <c:v>7425.7425742573105</c:v>
                </c:pt>
                <c:pt idx="750">
                  <c:v>7435.64356435632</c:v>
                </c:pt>
                <c:pt idx="751">
                  <c:v>7445.5445544553295</c:v>
                </c:pt>
                <c:pt idx="752">
                  <c:v>7455.445544554339</c:v>
                </c:pt>
                <c:pt idx="753">
                  <c:v>7465.3465346533485</c:v>
                </c:pt>
                <c:pt idx="754">
                  <c:v>7475.247524752358</c:v>
                </c:pt>
                <c:pt idx="755">
                  <c:v>7485.1485148513675</c:v>
                </c:pt>
                <c:pt idx="756">
                  <c:v>7495.049504950377</c:v>
                </c:pt>
                <c:pt idx="757">
                  <c:v>7504.9504950493865</c:v>
                </c:pt>
                <c:pt idx="758">
                  <c:v>7514.851485148396</c:v>
                </c:pt>
                <c:pt idx="759">
                  <c:v>7524.7524752474055</c:v>
                </c:pt>
                <c:pt idx="760">
                  <c:v>7534.653465346415</c:v>
                </c:pt>
                <c:pt idx="761">
                  <c:v>7544.5544554454245</c:v>
                </c:pt>
                <c:pt idx="762">
                  <c:v>7554.455445544434</c:v>
                </c:pt>
                <c:pt idx="763">
                  <c:v>7564.3564356434435</c:v>
                </c:pt>
                <c:pt idx="764">
                  <c:v>7574.2574257424531</c:v>
                </c:pt>
                <c:pt idx="765">
                  <c:v>7584.1584158414626</c:v>
                </c:pt>
                <c:pt idx="766">
                  <c:v>7594.0594059404721</c:v>
                </c:pt>
                <c:pt idx="767">
                  <c:v>7603.9603960394816</c:v>
                </c:pt>
                <c:pt idx="768">
                  <c:v>7613.8613861384911</c:v>
                </c:pt>
                <c:pt idx="769">
                  <c:v>7623.7623762375006</c:v>
                </c:pt>
                <c:pt idx="770">
                  <c:v>7633.6633663365101</c:v>
                </c:pt>
                <c:pt idx="771">
                  <c:v>7643.5643564355196</c:v>
                </c:pt>
                <c:pt idx="772">
                  <c:v>7653.4653465345291</c:v>
                </c:pt>
                <c:pt idx="773">
                  <c:v>7663.3663366335386</c:v>
                </c:pt>
                <c:pt idx="774">
                  <c:v>7673.2673267325481</c:v>
                </c:pt>
                <c:pt idx="775">
                  <c:v>7683.1683168315576</c:v>
                </c:pt>
                <c:pt idx="776">
                  <c:v>7693.0693069305671</c:v>
                </c:pt>
                <c:pt idx="777">
                  <c:v>7702.9702970295766</c:v>
                </c:pt>
                <c:pt idx="778">
                  <c:v>7712.8712871285861</c:v>
                </c:pt>
                <c:pt idx="779">
                  <c:v>7722.7722772275956</c:v>
                </c:pt>
                <c:pt idx="780">
                  <c:v>7732.6732673266051</c:v>
                </c:pt>
                <c:pt idx="781">
                  <c:v>7742.5742574256146</c:v>
                </c:pt>
                <c:pt idx="782">
                  <c:v>7752.4752475246241</c:v>
                </c:pt>
                <c:pt idx="783">
                  <c:v>7762.3762376236336</c:v>
                </c:pt>
                <c:pt idx="784">
                  <c:v>7772.2772277226431</c:v>
                </c:pt>
                <c:pt idx="785">
                  <c:v>7782.1782178216527</c:v>
                </c:pt>
                <c:pt idx="786">
                  <c:v>7792.0792079206622</c:v>
                </c:pt>
                <c:pt idx="787">
                  <c:v>7801.9801980196717</c:v>
                </c:pt>
                <c:pt idx="788">
                  <c:v>7811.8811881186812</c:v>
                </c:pt>
                <c:pt idx="789">
                  <c:v>7821.7821782176907</c:v>
                </c:pt>
                <c:pt idx="790">
                  <c:v>7831.6831683167002</c:v>
                </c:pt>
                <c:pt idx="791">
                  <c:v>7841.5841584157097</c:v>
                </c:pt>
                <c:pt idx="792">
                  <c:v>7851.4851485147192</c:v>
                </c:pt>
                <c:pt idx="793">
                  <c:v>7861.3861386137287</c:v>
                </c:pt>
                <c:pt idx="794">
                  <c:v>7871.2871287127382</c:v>
                </c:pt>
                <c:pt idx="795">
                  <c:v>7881.1881188117477</c:v>
                </c:pt>
                <c:pt idx="796">
                  <c:v>7891.0891089107572</c:v>
                </c:pt>
                <c:pt idx="797">
                  <c:v>7900.9900990097667</c:v>
                </c:pt>
                <c:pt idx="798">
                  <c:v>7910.8910891087762</c:v>
                </c:pt>
                <c:pt idx="799">
                  <c:v>7920.7920792077857</c:v>
                </c:pt>
                <c:pt idx="800">
                  <c:v>7930.6930693067952</c:v>
                </c:pt>
                <c:pt idx="801">
                  <c:v>7940.5940594058047</c:v>
                </c:pt>
                <c:pt idx="802">
                  <c:v>7950.4950495048142</c:v>
                </c:pt>
                <c:pt idx="803">
                  <c:v>7960.3960396038237</c:v>
                </c:pt>
                <c:pt idx="804">
                  <c:v>7970.2970297028332</c:v>
                </c:pt>
                <c:pt idx="805">
                  <c:v>7980.1980198018427</c:v>
                </c:pt>
                <c:pt idx="806">
                  <c:v>7990.0990099008523</c:v>
                </c:pt>
                <c:pt idx="807">
                  <c:v>7999.9999999998618</c:v>
                </c:pt>
                <c:pt idx="808">
                  <c:v>8009.9009900988713</c:v>
                </c:pt>
                <c:pt idx="809">
                  <c:v>8019.8019801978808</c:v>
                </c:pt>
                <c:pt idx="810">
                  <c:v>8029.7029702968903</c:v>
                </c:pt>
                <c:pt idx="811">
                  <c:v>8039.6039603958998</c:v>
                </c:pt>
                <c:pt idx="812">
                  <c:v>8049.5049504949093</c:v>
                </c:pt>
                <c:pt idx="813">
                  <c:v>8059.4059405939188</c:v>
                </c:pt>
                <c:pt idx="814">
                  <c:v>8069.3069306929283</c:v>
                </c:pt>
                <c:pt idx="815">
                  <c:v>8079.2079207919378</c:v>
                </c:pt>
                <c:pt idx="816">
                  <c:v>8089.1089108909473</c:v>
                </c:pt>
                <c:pt idx="817">
                  <c:v>8099.0099009899568</c:v>
                </c:pt>
                <c:pt idx="818">
                  <c:v>8108.9108910889663</c:v>
                </c:pt>
                <c:pt idx="819">
                  <c:v>8118.8118811879758</c:v>
                </c:pt>
                <c:pt idx="820">
                  <c:v>8128.7128712869853</c:v>
                </c:pt>
                <c:pt idx="821">
                  <c:v>8138.6138613859948</c:v>
                </c:pt>
                <c:pt idx="822">
                  <c:v>8148.5148514850043</c:v>
                </c:pt>
                <c:pt idx="823">
                  <c:v>8158.4158415840138</c:v>
                </c:pt>
                <c:pt idx="824">
                  <c:v>8168.3168316830233</c:v>
                </c:pt>
                <c:pt idx="825">
                  <c:v>8178.2178217820328</c:v>
                </c:pt>
                <c:pt idx="826">
                  <c:v>8188.1188118810423</c:v>
                </c:pt>
                <c:pt idx="827">
                  <c:v>8198.0198019800519</c:v>
                </c:pt>
                <c:pt idx="828">
                  <c:v>8207.9207920790614</c:v>
                </c:pt>
                <c:pt idx="829">
                  <c:v>8217.8217821780709</c:v>
                </c:pt>
                <c:pt idx="830">
                  <c:v>8227.7227722770804</c:v>
                </c:pt>
                <c:pt idx="831">
                  <c:v>8237.6237623760899</c:v>
                </c:pt>
                <c:pt idx="832">
                  <c:v>8247.5247524750994</c:v>
                </c:pt>
                <c:pt idx="833">
                  <c:v>8257.4257425741089</c:v>
                </c:pt>
                <c:pt idx="834">
                  <c:v>8267.3267326731184</c:v>
                </c:pt>
                <c:pt idx="835">
                  <c:v>8277.2277227721279</c:v>
                </c:pt>
                <c:pt idx="836">
                  <c:v>8287.1287128711374</c:v>
                </c:pt>
                <c:pt idx="837">
                  <c:v>8297.0297029701469</c:v>
                </c:pt>
                <c:pt idx="838">
                  <c:v>8306.9306930691564</c:v>
                </c:pt>
                <c:pt idx="839">
                  <c:v>8316.8316831681659</c:v>
                </c:pt>
                <c:pt idx="840">
                  <c:v>8326.7326732671754</c:v>
                </c:pt>
                <c:pt idx="841">
                  <c:v>8336.6336633661849</c:v>
                </c:pt>
                <c:pt idx="842">
                  <c:v>8346.5346534651944</c:v>
                </c:pt>
                <c:pt idx="843">
                  <c:v>8356.4356435642039</c:v>
                </c:pt>
                <c:pt idx="844">
                  <c:v>8366.3366336632134</c:v>
                </c:pt>
                <c:pt idx="845">
                  <c:v>8376.2376237622229</c:v>
                </c:pt>
                <c:pt idx="846">
                  <c:v>8386.1386138612324</c:v>
                </c:pt>
                <c:pt idx="847">
                  <c:v>8396.0396039602419</c:v>
                </c:pt>
                <c:pt idx="848">
                  <c:v>8405.9405940592515</c:v>
                </c:pt>
                <c:pt idx="849">
                  <c:v>8415.841584158261</c:v>
                </c:pt>
                <c:pt idx="850">
                  <c:v>8425.7425742572705</c:v>
                </c:pt>
                <c:pt idx="851">
                  <c:v>8435.64356435628</c:v>
                </c:pt>
                <c:pt idx="852">
                  <c:v>8445.5445544552895</c:v>
                </c:pt>
                <c:pt idx="853">
                  <c:v>8455.445544554299</c:v>
                </c:pt>
                <c:pt idx="854">
                  <c:v>8465.3465346533085</c:v>
                </c:pt>
                <c:pt idx="855">
                  <c:v>8475.247524752318</c:v>
                </c:pt>
                <c:pt idx="856">
                  <c:v>8485.1485148513275</c:v>
                </c:pt>
                <c:pt idx="857">
                  <c:v>8495.049504950337</c:v>
                </c:pt>
                <c:pt idx="858">
                  <c:v>8504.9504950493465</c:v>
                </c:pt>
                <c:pt idx="859">
                  <c:v>8514.851485148356</c:v>
                </c:pt>
                <c:pt idx="860">
                  <c:v>8524.7524752473655</c:v>
                </c:pt>
                <c:pt idx="861">
                  <c:v>8534.653465346375</c:v>
                </c:pt>
                <c:pt idx="862">
                  <c:v>8544.5544554453845</c:v>
                </c:pt>
                <c:pt idx="863">
                  <c:v>8554.455445544394</c:v>
                </c:pt>
                <c:pt idx="864">
                  <c:v>8564.3564356434035</c:v>
                </c:pt>
                <c:pt idx="865">
                  <c:v>8574.257425742413</c:v>
                </c:pt>
                <c:pt idx="866">
                  <c:v>8584.1584158414225</c:v>
                </c:pt>
                <c:pt idx="867">
                  <c:v>8594.059405940432</c:v>
                </c:pt>
                <c:pt idx="868">
                  <c:v>8603.9603960394415</c:v>
                </c:pt>
                <c:pt idx="869">
                  <c:v>8613.8613861384511</c:v>
                </c:pt>
                <c:pt idx="870">
                  <c:v>8623.7623762374606</c:v>
                </c:pt>
                <c:pt idx="871">
                  <c:v>8633.6633663364701</c:v>
                </c:pt>
                <c:pt idx="872">
                  <c:v>8643.5643564354796</c:v>
                </c:pt>
                <c:pt idx="873">
                  <c:v>8653.4653465344891</c:v>
                </c:pt>
                <c:pt idx="874">
                  <c:v>8663.3663366334986</c:v>
                </c:pt>
                <c:pt idx="875">
                  <c:v>8673.2673267325081</c:v>
                </c:pt>
                <c:pt idx="876">
                  <c:v>8683.1683168315176</c:v>
                </c:pt>
                <c:pt idx="877">
                  <c:v>8693.0693069305271</c:v>
                </c:pt>
                <c:pt idx="878">
                  <c:v>8702.9702970295366</c:v>
                </c:pt>
                <c:pt idx="879">
                  <c:v>8712.8712871285461</c:v>
                </c:pt>
                <c:pt idx="880">
                  <c:v>8722.7722772275556</c:v>
                </c:pt>
                <c:pt idx="881">
                  <c:v>8732.6732673265651</c:v>
                </c:pt>
                <c:pt idx="882">
                  <c:v>8742.5742574255746</c:v>
                </c:pt>
                <c:pt idx="883">
                  <c:v>8752.4752475245841</c:v>
                </c:pt>
                <c:pt idx="884">
                  <c:v>8762.3762376235936</c:v>
                </c:pt>
                <c:pt idx="885">
                  <c:v>8772.2772277226031</c:v>
                </c:pt>
                <c:pt idx="886">
                  <c:v>8782.1782178216126</c:v>
                </c:pt>
                <c:pt idx="887">
                  <c:v>8792.0792079206221</c:v>
                </c:pt>
                <c:pt idx="888">
                  <c:v>8801.9801980196316</c:v>
                </c:pt>
                <c:pt idx="889">
                  <c:v>8811.8811881186411</c:v>
                </c:pt>
                <c:pt idx="890">
                  <c:v>8821.7821782176507</c:v>
                </c:pt>
                <c:pt idx="891">
                  <c:v>8831.6831683166602</c:v>
                </c:pt>
                <c:pt idx="892">
                  <c:v>8841.5841584156697</c:v>
                </c:pt>
                <c:pt idx="893">
                  <c:v>8851.4851485146792</c:v>
                </c:pt>
                <c:pt idx="894">
                  <c:v>8861.3861386136887</c:v>
                </c:pt>
                <c:pt idx="895">
                  <c:v>8871.2871287126982</c:v>
                </c:pt>
                <c:pt idx="896">
                  <c:v>8881.1881188117077</c:v>
                </c:pt>
                <c:pt idx="897">
                  <c:v>8891.0891089107172</c:v>
                </c:pt>
                <c:pt idx="898">
                  <c:v>8900.9900990097267</c:v>
                </c:pt>
                <c:pt idx="899">
                  <c:v>8910.8910891087362</c:v>
                </c:pt>
                <c:pt idx="900">
                  <c:v>8920.7920792077457</c:v>
                </c:pt>
                <c:pt idx="901">
                  <c:v>8930.6930693067552</c:v>
                </c:pt>
                <c:pt idx="902">
                  <c:v>8940.5940594057647</c:v>
                </c:pt>
                <c:pt idx="903">
                  <c:v>8950.4950495047742</c:v>
                </c:pt>
                <c:pt idx="904">
                  <c:v>8960.3960396037837</c:v>
                </c:pt>
                <c:pt idx="905">
                  <c:v>8970.2970297027932</c:v>
                </c:pt>
                <c:pt idx="906">
                  <c:v>8980.1980198018027</c:v>
                </c:pt>
                <c:pt idx="907">
                  <c:v>8990.0990099008122</c:v>
                </c:pt>
                <c:pt idx="908">
                  <c:v>8999.9999999998217</c:v>
                </c:pt>
                <c:pt idx="909">
                  <c:v>9009.9009900988312</c:v>
                </c:pt>
                <c:pt idx="910">
                  <c:v>9019.8019801978407</c:v>
                </c:pt>
                <c:pt idx="911">
                  <c:v>9029.7029702968503</c:v>
                </c:pt>
                <c:pt idx="912">
                  <c:v>9039.6039603958598</c:v>
                </c:pt>
                <c:pt idx="913">
                  <c:v>9049.5049504948693</c:v>
                </c:pt>
                <c:pt idx="914">
                  <c:v>9059.4059405938788</c:v>
                </c:pt>
                <c:pt idx="915">
                  <c:v>9069.3069306928883</c:v>
                </c:pt>
                <c:pt idx="916">
                  <c:v>9079.2079207918978</c:v>
                </c:pt>
                <c:pt idx="917">
                  <c:v>9089.1089108909073</c:v>
                </c:pt>
                <c:pt idx="918">
                  <c:v>9099.0099009899168</c:v>
                </c:pt>
                <c:pt idx="919">
                  <c:v>9108.9108910889263</c:v>
                </c:pt>
                <c:pt idx="920">
                  <c:v>9118.8118811879358</c:v>
                </c:pt>
                <c:pt idx="921">
                  <c:v>9128.7128712869453</c:v>
                </c:pt>
                <c:pt idx="922">
                  <c:v>9138.6138613859548</c:v>
                </c:pt>
                <c:pt idx="923">
                  <c:v>9148.5148514849643</c:v>
                </c:pt>
                <c:pt idx="924">
                  <c:v>9158.4158415839738</c:v>
                </c:pt>
                <c:pt idx="925">
                  <c:v>9168.3168316829833</c:v>
                </c:pt>
                <c:pt idx="926">
                  <c:v>9178.2178217819928</c:v>
                </c:pt>
                <c:pt idx="927">
                  <c:v>9188.1188118810023</c:v>
                </c:pt>
                <c:pt idx="928">
                  <c:v>9198.0198019800118</c:v>
                </c:pt>
                <c:pt idx="929">
                  <c:v>9207.9207920790213</c:v>
                </c:pt>
                <c:pt idx="930">
                  <c:v>9217.8217821780308</c:v>
                </c:pt>
                <c:pt idx="931">
                  <c:v>9227.7227722770403</c:v>
                </c:pt>
                <c:pt idx="932">
                  <c:v>9237.6237623760499</c:v>
                </c:pt>
                <c:pt idx="933">
                  <c:v>9247.5247524750594</c:v>
                </c:pt>
                <c:pt idx="934">
                  <c:v>9257.4257425740689</c:v>
                </c:pt>
                <c:pt idx="935">
                  <c:v>9267.3267326730784</c:v>
                </c:pt>
                <c:pt idx="936">
                  <c:v>9277.2277227720879</c:v>
                </c:pt>
                <c:pt idx="937">
                  <c:v>9287.1287128710974</c:v>
                </c:pt>
                <c:pt idx="938">
                  <c:v>9297.0297029701069</c:v>
                </c:pt>
                <c:pt idx="939">
                  <c:v>9306.9306930691164</c:v>
                </c:pt>
                <c:pt idx="940">
                  <c:v>9316.8316831681259</c:v>
                </c:pt>
                <c:pt idx="941">
                  <c:v>9326.7326732671354</c:v>
                </c:pt>
                <c:pt idx="942">
                  <c:v>9336.6336633661449</c:v>
                </c:pt>
                <c:pt idx="943">
                  <c:v>9346.5346534651544</c:v>
                </c:pt>
                <c:pt idx="944">
                  <c:v>9356.4356435641639</c:v>
                </c:pt>
                <c:pt idx="945">
                  <c:v>9366.3366336631734</c:v>
                </c:pt>
                <c:pt idx="946">
                  <c:v>9376.2376237621829</c:v>
                </c:pt>
                <c:pt idx="947">
                  <c:v>9386.1386138611924</c:v>
                </c:pt>
                <c:pt idx="948">
                  <c:v>9396.0396039602019</c:v>
                </c:pt>
                <c:pt idx="949">
                  <c:v>9405.9405940592114</c:v>
                </c:pt>
                <c:pt idx="950">
                  <c:v>9415.8415841582209</c:v>
                </c:pt>
                <c:pt idx="951">
                  <c:v>9425.7425742572304</c:v>
                </c:pt>
                <c:pt idx="952">
                  <c:v>9435.6435643562399</c:v>
                </c:pt>
                <c:pt idx="953">
                  <c:v>9445.5445544552495</c:v>
                </c:pt>
                <c:pt idx="954">
                  <c:v>9455.445544554259</c:v>
                </c:pt>
                <c:pt idx="955">
                  <c:v>9465.3465346532685</c:v>
                </c:pt>
                <c:pt idx="956">
                  <c:v>9475.247524752278</c:v>
                </c:pt>
                <c:pt idx="957">
                  <c:v>9485.1485148512875</c:v>
                </c:pt>
                <c:pt idx="958">
                  <c:v>9495.049504950297</c:v>
                </c:pt>
                <c:pt idx="959">
                  <c:v>9504.9504950493065</c:v>
                </c:pt>
                <c:pt idx="960">
                  <c:v>9514.851485148316</c:v>
                </c:pt>
                <c:pt idx="961">
                  <c:v>9524.7524752473255</c:v>
                </c:pt>
                <c:pt idx="962">
                  <c:v>9534.653465346335</c:v>
                </c:pt>
                <c:pt idx="963">
                  <c:v>9544.5544554453445</c:v>
                </c:pt>
                <c:pt idx="964">
                  <c:v>9554.455445544354</c:v>
                </c:pt>
                <c:pt idx="965">
                  <c:v>9564.3564356433635</c:v>
                </c:pt>
                <c:pt idx="966">
                  <c:v>9574.257425742373</c:v>
                </c:pt>
                <c:pt idx="967">
                  <c:v>9584.1584158413825</c:v>
                </c:pt>
                <c:pt idx="968">
                  <c:v>9594.059405940392</c:v>
                </c:pt>
                <c:pt idx="969">
                  <c:v>9603.9603960394015</c:v>
                </c:pt>
                <c:pt idx="970">
                  <c:v>9613.861386138411</c:v>
                </c:pt>
                <c:pt idx="971">
                  <c:v>9623.7623762374205</c:v>
                </c:pt>
                <c:pt idx="972">
                  <c:v>9633.66336633643</c:v>
                </c:pt>
                <c:pt idx="973">
                  <c:v>9643.5643564354395</c:v>
                </c:pt>
                <c:pt idx="974">
                  <c:v>9653.4653465344491</c:v>
                </c:pt>
                <c:pt idx="975">
                  <c:v>9663.3663366334586</c:v>
                </c:pt>
                <c:pt idx="976">
                  <c:v>9673.2673267324681</c:v>
                </c:pt>
                <c:pt idx="977">
                  <c:v>9683.1683168314776</c:v>
                </c:pt>
                <c:pt idx="978">
                  <c:v>9693.0693069304871</c:v>
                </c:pt>
                <c:pt idx="979">
                  <c:v>9702.9702970294966</c:v>
                </c:pt>
                <c:pt idx="980">
                  <c:v>9712.8712871285061</c:v>
                </c:pt>
                <c:pt idx="981">
                  <c:v>9722.7722772275156</c:v>
                </c:pt>
                <c:pt idx="982">
                  <c:v>9732.6732673265251</c:v>
                </c:pt>
                <c:pt idx="983">
                  <c:v>9742.5742574255346</c:v>
                </c:pt>
                <c:pt idx="984">
                  <c:v>9752.4752475245441</c:v>
                </c:pt>
                <c:pt idx="985">
                  <c:v>9762.3762376235536</c:v>
                </c:pt>
                <c:pt idx="986">
                  <c:v>9772.2772277225631</c:v>
                </c:pt>
                <c:pt idx="987">
                  <c:v>9782.1782178215726</c:v>
                </c:pt>
                <c:pt idx="988">
                  <c:v>9792.0792079205821</c:v>
                </c:pt>
                <c:pt idx="989">
                  <c:v>9801.9801980195916</c:v>
                </c:pt>
                <c:pt idx="990">
                  <c:v>9811.8811881186011</c:v>
                </c:pt>
                <c:pt idx="991">
                  <c:v>9821.7821782176106</c:v>
                </c:pt>
                <c:pt idx="992">
                  <c:v>9831.6831683166201</c:v>
                </c:pt>
                <c:pt idx="993">
                  <c:v>9841.5841584156296</c:v>
                </c:pt>
                <c:pt idx="994">
                  <c:v>9851.4851485146391</c:v>
                </c:pt>
                <c:pt idx="995">
                  <c:v>9861.3861386136487</c:v>
                </c:pt>
                <c:pt idx="996">
                  <c:v>9871.2871287126582</c:v>
                </c:pt>
                <c:pt idx="997">
                  <c:v>9881.1881188116677</c:v>
                </c:pt>
                <c:pt idx="998">
                  <c:v>9891.0891089106772</c:v>
                </c:pt>
                <c:pt idx="999">
                  <c:v>9900.9900990096867</c:v>
                </c:pt>
                <c:pt idx="1000">
                  <c:v>9910.8910891086962</c:v>
                </c:pt>
                <c:pt idx="1001">
                  <c:v>9920.7920792077057</c:v>
                </c:pt>
                <c:pt idx="1002">
                  <c:v>9930.6930693067152</c:v>
                </c:pt>
                <c:pt idx="1003">
                  <c:v>9940.5940594057247</c:v>
                </c:pt>
                <c:pt idx="1004">
                  <c:v>9950.4950495047342</c:v>
                </c:pt>
                <c:pt idx="1005">
                  <c:v>9960.3960396037437</c:v>
                </c:pt>
                <c:pt idx="1006">
                  <c:v>9970.2970297027532</c:v>
                </c:pt>
                <c:pt idx="1007">
                  <c:v>9980.1980198017627</c:v>
                </c:pt>
                <c:pt idx="1008">
                  <c:v>9990.0990099007722</c:v>
                </c:pt>
                <c:pt idx="1009">
                  <c:v>9999.9999999997817</c:v>
                </c:pt>
                <c:pt idx="1010">
                  <c:v>10009.900990098791</c:v>
                </c:pt>
                <c:pt idx="1011">
                  <c:v>10019.801980197801</c:v>
                </c:pt>
                <c:pt idx="1012">
                  <c:v>10029.70297029681</c:v>
                </c:pt>
                <c:pt idx="1013">
                  <c:v>10039.60396039582</c:v>
                </c:pt>
                <c:pt idx="1014">
                  <c:v>10049.504950494829</c:v>
                </c:pt>
                <c:pt idx="1015">
                  <c:v>10059.405940593839</c:v>
                </c:pt>
                <c:pt idx="1016">
                  <c:v>10069.306930692848</c:v>
                </c:pt>
                <c:pt idx="1017">
                  <c:v>10079.207920791858</c:v>
                </c:pt>
                <c:pt idx="1018">
                  <c:v>10089.108910890867</c:v>
                </c:pt>
                <c:pt idx="1019">
                  <c:v>10099.009900989877</c:v>
                </c:pt>
                <c:pt idx="1020">
                  <c:v>10108.910891088886</c:v>
                </c:pt>
                <c:pt idx="1021">
                  <c:v>10118.811881187896</c:v>
                </c:pt>
                <c:pt idx="1022">
                  <c:v>10128.712871286905</c:v>
                </c:pt>
                <c:pt idx="1023">
                  <c:v>10138.613861385915</c:v>
                </c:pt>
                <c:pt idx="1024">
                  <c:v>10148.514851484924</c:v>
                </c:pt>
                <c:pt idx="1025">
                  <c:v>10158.415841583934</c:v>
                </c:pt>
                <c:pt idx="1026">
                  <c:v>10168.316831682943</c:v>
                </c:pt>
                <c:pt idx="1027">
                  <c:v>10178.217821781953</c:v>
                </c:pt>
                <c:pt idx="1028">
                  <c:v>10188.118811880962</c:v>
                </c:pt>
                <c:pt idx="1029">
                  <c:v>10198.019801979972</c:v>
                </c:pt>
                <c:pt idx="1030">
                  <c:v>10207.920792078981</c:v>
                </c:pt>
                <c:pt idx="1031">
                  <c:v>10217.821782177991</c:v>
                </c:pt>
                <c:pt idx="1032">
                  <c:v>10227.722772277</c:v>
                </c:pt>
                <c:pt idx="1033">
                  <c:v>10237.62376237601</c:v>
                </c:pt>
                <c:pt idx="1034">
                  <c:v>10247.524752475019</c:v>
                </c:pt>
                <c:pt idx="1035">
                  <c:v>10257.425742574029</c:v>
                </c:pt>
                <c:pt idx="1036">
                  <c:v>10267.326732673038</c:v>
                </c:pt>
                <c:pt idx="1037">
                  <c:v>10277.227722772048</c:v>
                </c:pt>
                <c:pt idx="1038">
                  <c:v>10287.128712871057</c:v>
                </c:pt>
                <c:pt idx="1039">
                  <c:v>10297.029702970067</c:v>
                </c:pt>
                <c:pt idx="1040">
                  <c:v>10306.930693069076</c:v>
                </c:pt>
                <c:pt idx="1041">
                  <c:v>10316.831683168086</c:v>
                </c:pt>
                <c:pt idx="1042">
                  <c:v>10326.732673267095</c:v>
                </c:pt>
                <c:pt idx="1043">
                  <c:v>10336.633663366105</c:v>
                </c:pt>
                <c:pt idx="1044">
                  <c:v>10346.534653465114</c:v>
                </c:pt>
                <c:pt idx="1045">
                  <c:v>10356.435643564124</c:v>
                </c:pt>
                <c:pt idx="1046">
                  <c:v>10366.336633663133</c:v>
                </c:pt>
                <c:pt idx="1047">
                  <c:v>10376.237623762143</c:v>
                </c:pt>
                <c:pt idx="1048">
                  <c:v>10386.138613861152</c:v>
                </c:pt>
                <c:pt idx="1049">
                  <c:v>10396.039603960162</c:v>
                </c:pt>
                <c:pt idx="1050">
                  <c:v>10405.940594059171</c:v>
                </c:pt>
                <c:pt idx="1051">
                  <c:v>10415.841584158181</c:v>
                </c:pt>
                <c:pt idx="1052">
                  <c:v>10425.74257425719</c:v>
                </c:pt>
                <c:pt idx="1053">
                  <c:v>10435.6435643562</c:v>
                </c:pt>
                <c:pt idx="1054">
                  <c:v>10445.544554455209</c:v>
                </c:pt>
                <c:pt idx="1055">
                  <c:v>10455.445544554219</c:v>
                </c:pt>
                <c:pt idx="1056">
                  <c:v>10465.346534653228</c:v>
                </c:pt>
                <c:pt idx="1057">
                  <c:v>10475.247524752238</c:v>
                </c:pt>
                <c:pt idx="1058">
                  <c:v>10485.148514851247</c:v>
                </c:pt>
                <c:pt idx="1059">
                  <c:v>10495.049504950257</c:v>
                </c:pt>
                <c:pt idx="1060">
                  <c:v>10504.950495049266</c:v>
                </c:pt>
                <c:pt idx="1061">
                  <c:v>10514.851485148276</c:v>
                </c:pt>
                <c:pt idx="1062">
                  <c:v>10524.752475247285</c:v>
                </c:pt>
                <c:pt idx="1063">
                  <c:v>10534.653465346295</c:v>
                </c:pt>
                <c:pt idx="1064">
                  <c:v>10544.554455445304</c:v>
                </c:pt>
                <c:pt idx="1065">
                  <c:v>10554.455445544314</c:v>
                </c:pt>
                <c:pt idx="1066">
                  <c:v>10564.356435643323</c:v>
                </c:pt>
                <c:pt idx="1067">
                  <c:v>10574.257425742333</c:v>
                </c:pt>
                <c:pt idx="1068">
                  <c:v>10584.158415841343</c:v>
                </c:pt>
                <c:pt idx="1069">
                  <c:v>10594.059405940352</c:v>
                </c:pt>
                <c:pt idx="1070">
                  <c:v>10603.960396039362</c:v>
                </c:pt>
                <c:pt idx="1071">
                  <c:v>10613.861386138371</c:v>
                </c:pt>
                <c:pt idx="1072">
                  <c:v>10623.762376237381</c:v>
                </c:pt>
                <c:pt idx="1073">
                  <c:v>10633.66336633639</c:v>
                </c:pt>
                <c:pt idx="1074">
                  <c:v>10643.5643564354</c:v>
                </c:pt>
                <c:pt idx="1075">
                  <c:v>10653.465346534409</c:v>
                </c:pt>
                <c:pt idx="1076">
                  <c:v>10663.366336633419</c:v>
                </c:pt>
                <c:pt idx="1077">
                  <c:v>10673.267326732428</c:v>
                </c:pt>
                <c:pt idx="1078">
                  <c:v>10683.168316831438</c:v>
                </c:pt>
                <c:pt idx="1079">
                  <c:v>10693.069306930447</c:v>
                </c:pt>
                <c:pt idx="1080">
                  <c:v>10702.970297029457</c:v>
                </c:pt>
                <c:pt idx="1081">
                  <c:v>10712.871287128466</c:v>
                </c:pt>
                <c:pt idx="1082">
                  <c:v>10722.772277227476</c:v>
                </c:pt>
                <c:pt idx="1083">
                  <c:v>10732.673267326485</c:v>
                </c:pt>
                <c:pt idx="1084">
                  <c:v>10742.574257425495</c:v>
                </c:pt>
                <c:pt idx="1085">
                  <c:v>10752.475247524504</c:v>
                </c:pt>
                <c:pt idx="1086">
                  <c:v>10762.376237623514</c:v>
                </c:pt>
                <c:pt idx="1087">
                  <c:v>10772.277227722523</c:v>
                </c:pt>
                <c:pt idx="1088">
                  <c:v>10782.178217821533</c:v>
                </c:pt>
                <c:pt idx="1089">
                  <c:v>10792.079207920542</c:v>
                </c:pt>
                <c:pt idx="1090">
                  <c:v>10801.980198019552</c:v>
                </c:pt>
                <c:pt idx="1091">
                  <c:v>10811.881188118561</c:v>
                </c:pt>
                <c:pt idx="1092">
                  <c:v>10821.782178217571</c:v>
                </c:pt>
                <c:pt idx="1093">
                  <c:v>10831.68316831658</c:v>
                </c:pt>
                <c:pt idx="1094">
                  <c:v>10841.58415841559</c:v>
                </c:pt>
                <c:pt idx="1095">
                  <c:v>10851.485148514599</c:v>
                </c:pt>
                <c:pt idx="1096">
                  <c:v>10861.386138613609</c:v>
                </c:pt>
                <c:pt idx="1097">
                  <c:v>10871.287128712618</c:v>
                </c:pt>
                <c:pt idx="1098">
                  <c:v>10881.188118811628</c:v>
                </c:pt>
                <c:pt idx="1099">
                  <c:v>10891.089108910637</c:v>
                </c:pt>
                <c:pt idx="1100">
                  <c:v>10900.990099009647</c:v>
                </c:pt>
                <c:pt idx="1101">
                  <c:v>10910.891089108656</c:v>
                </c:pt>
                <c:pt idx="1102">
                  <c:v>10920.792079207666</c:v>
                </c:pt>
                <c:pt idx="1103">
                  <c:v>10930.693069306675</c:v>
                </c:pt>
                <c:pt idx="1104">
                  <c:v>10940.594059405685</c:v>
                </c:pt>
                <c:pt idx="1105">
                  <c:v>10950.495049504694</c:v>
                </c:pt>
                <c:pt idx="1106">
                  <c:v>10960.396039603704</c:v>
                </c:pt>
                <c:pt idx="1107">
                  <c:v>10970.297029702713</c:v>
                </c:pt>
                <c:pt idx="1108">
                  <c:v>10980.198019801723</c:v>
                </c:pt>
                <c:pt idx="1109">
                  <c:v>10990.099009900732</c:v>
                </c:pt>
                <c:pt idx="1110">
                  <c:v>10999.999999999742</c:v>
                </c:pt>
                <c:pt idx="1111">
                  <c:v>11009.900990098751</c:v>
                </c:pt>
                <c:pt idx="1112">
                  <c:v>11019.801980197761</c:v>
                </c:pt>
                <c:pt idx="1113">
                  <c:v>11029.70297029677</c:v>
                </c:pt>
                <c:pt idx="1114">
                  <c:v>11039.60396039578</c:v>
                </c:pt>
                <c:pt idx="1115">
                  <c:v>11049.504950494789</c:v>
                </c:pt>
                <c:pt idx="1116">
                  <c:v>11059.405940593799</c:v>
                </c:pt>
                <c:pt idx="1117">
                  <c:v>11069.306930692808</c:v>
                </c:pt>
                <c:pt idx="1118">
                  <c:v>11079.207920791818</c:v>
                </c:pt>
                <c:pt idx="1119">
                  <c:v>11089.108910890827</c:v>
                </c:pt>
                <c:pt idx="1120">
                  <c:v>11099.009900989837</c:v>
                </c:pt>
                <c:pt idx="1121">
                  <c:v>11108.910891088846</c:v>
                </c:pt>
                <c:pt idx="1122">
                  <c:v>11118.811881187856</c:v>
                </c:pt>
                <c:pt idx="1123">
                  <c:v>11128.712871286865</c:v>
                </c:pt>
                <c:pt idx="1124">
                  <c:v>11138.613861385875</c:v>
                </c:pt>
                <c:pt idx="1125">
                  <c:v>11148.514851484884</c:v>
                </c:pt>
                <c:pt idx="1126">
                  <c:v>11158.415841583894</c:v>
                </c:pt>
                <c:pt idx="1127">
                  <c:v>11168.316831682903</c:v>
                </c:pt>
                <c:pt idx="1128">
                  <c:v>11178.217821781913</c:v>
                </c:pt>
                <c:pt idx="1129">
                  <c:v>11188.118811880922</c:v>
                </c:pt>
                <c:pt idx="1130">
                  <c:v>11198.019801979932</c:v>
                </c:pt>
                <c:pt idx="1131">
                  <c:v>11207.920792078941</c:v>
                </c:pt>
                <c:pt idx="1132">
                  <c:v>11217.821782177951</c:v>
                </c:pt>
                <c:pt idx="1133">
                  <c:v>11227.72277227696</c:v>
                </c:pt>
                <c:pt idx="1134">
                  <c:v>11237.62376237597</c:v>
                </c:pt>
                <c:pt idx="1135">
                  <c:v>11247.524752474979</c:v>
                </c:pt>
                <c:pt idx="1136">
                  <c:v>11257.425742573989</c:v>
                </c:pt>
                <c:pt idx="1137">
                  <c:v>11267.326732672998</c:v>
                </c:pt>
                <c:pt idx="1138">
                  <c:v>11277.227722772008</c:v>
                </c:pt>
                <c:pt idx="1139">
                  <c:v>11287.128712871017</c:v>
                </c:pt>
                <c:pt idx="1140">
                  <c:v>11297.029702970027</c:v>
                </c:pt>
                <c:pt idx="1141">
                  <c:v>11306.930693069036</c:v>
                </c:pt>
                <c:pt idx="1142">
                  <c:v>11316.831683168046</c:v>
                </c:pt>
                <c:pt idx="1143">
                  <c:v>11326.732673267055</c:v>
                </c:pt>
                <c:pt idx="1144">
                  <c:v>11336.633663366065</c:v>
                </c:pt>
                <c:pt idx="1145">
                  <c:v>11346.534653465074</c:v>
                </c:pt>
                <c:pt idx="1146">
                  <c:v>11356.435643564084</c:v>
                </c:pt>
                <c:pt idx="1147">
                  <c:v>11366.336633663093</c:v>
                </c:pt>
                <c:pt idx="1148">
                  <c:v>11376.237623762103</c:v>
                </c:pt>
                <c:pt idx="1149">
                  <c:v>11386.138613861112</c:v>
                </c:pt>
                <c:pt idx="1150">
                  <c:v>11396.039603960122</c:v>
                </c:pt>
                <c:pt idx="1151">
                  <c:v>11405.940594059131</c:v>
                </c:pt>
                <c:pt idx="1152">
                  <c:v>11415.841584158141</c:v>
                </c:pt>
                <c:pt idx="1153">
                  <c:v>11425.74257425715</c:v>
                </c:pt>
                <c:pt idx="1154">
                  <c:v>11435.64356435616</c:v>
                </c:pt>
                <c:pt idx="1155">
                  <c:v>11445.544554455169</c:v>
                </c:pt>
                <c:pt idx="1156">
                  <c:v>11455.445544554179</c:v>
                </c:pt>
                <c:pt idx="1157">
                  <c:v>11465.346534653188</c:v>
                </c:pt>
                <c:pt idx="1158">
                  <c:v>11475.247524752198</c:v>
                </c:pt>
                <c:pt idx="1159">
                  <c:v>11485.148514851207</c:v>
                </c:pt>
                <c:pt idx="1160">
                  <c:v>11495.049504950217</c:v>
                </c:pt>
                <c:pt idx="1161">
                  <c:v>11504.950495049226</c:v>
                </c:pt>
                <c:pt idx="1162">
                  <c:v>11514.851485148236</c:v>
                </c:pt>
                <c:pt idx="1163">
                  <c:v>11524.752475247245</c:v>
                </c:pt>
                <c:pt idx="1164">
                  <c:v>11534.653465346255</c:v>
                </c:pt>
                <c:pt idx="1165">
                  <c:v>11544.554455445264</c:v>
                </c:pt>
                <c:pt idx="1166">
                  <c:v>11554.455445544274</c:v>
                </c:pt>
                <c:pt idx="1167">
                  <c:v>11564.356435643283</c:v>
                </c:pt>
                <c:pt idx="1168">
                  <c:v>11574.257425742293</c:v>
                </c:pt>
                <c:pt idx="1169">
                  <c:v>11584.158415841302</c:v>
                </c:pt>
                <c:pt idx="1170">
                  <c:v>11594.059405940312</c:v>
                </c:pt>
                <c:pt idx="1171">
                  <c:v>11603.960396039321</c:v>
                </c:pt>
                <c:pt idx="1172">
                  <c:v>11613.861386138331</c:v>
                </c:pt>
                <c:pt idx="1173">
                  <c:v>11623.762376237341</c:v>
                </c:pt>
                <c:pt idx="1174">
                  <c:v>11633.66336633635</c:v>
                </c:pt>
                <c:pt idx="1175">
                  <c:v>11643.56435643536</c:v>
                </c:pt>
                <c:pt idx="1176">
                  <c:v>11653.465346534369</c:v>
                </c:pt>
                <c:pt idx="1177">
                  <c:v>11663.366336633379</c:v>
                </c:pt>
                <c:pt idx="1178">
                  <c:v>11673.267326732388</c:v>
                </c:pt>
                <c:pt idx="1179">
                  <c:v>11683.168316831398</c:v>
                </c:pt>
                <c:pt idx="1180">
                  <c:v>11693.069306930407</c:v>
                </c:pt>
                <c:pt idx="1181">
                  <c:v>11702.970297029417</c:v>
                </c:pt>
                <c:pt idx="1182">
                  <c:v>11712.871287128426</c:v>
                </c:pt>
                <c:pt idx="1183">
                  <c:v>11722.772277227436</c:v>
                </c:pt>
                <c:pt idx="1184">
                  <c:v>11732.673267326445</c:v>
                </c:pt>
                <c:pt idx="1185">
                  <c:v>11742.574257425455</c:v>
                </c:pt>
                <c:pt idx="1186">
                  <c:v>11752.475247524464</c:v>
                </c:pt>
                <c:pt idx="1187">
                  <c:v>11762.376237623474</c:v>
                </c:pt>
                <c:pt idx="1188">
                  <c:v>11772.277227722483</c:v>
                </c:pt>
                <c:pt idx="1189">
                  <c:v>11782.178217821493</c:v>
                </c:pt>
                <c:pt idx="1190">
                  <c:v>11792.079207920502</c:v>
                </c:pt>
                <c:pt idx="1191">
                  <c:v>11801.980198019512</c:v>
                </c:pt>
                <c:pt idx="1192">
                  <c:v>11811.881188118521</c:v>
                </c:pt>
                <c:pt idx="1193">
                  <c:v>11821.782178217531</c:v>
                </c:pt>
                <c:pt idx="1194">
                  <c:v>11831.68316831654</c:v>
                </c:pt>
                <c:pt idx="1195">
                  <c:v>11841.58415841555</c:v>
                </c:pt>
                <c:pt idx="1196">
                  <c:v>11851.485148514559</c:v>
                </c:pt>
                <c:pt idx="1197">
                  <c:v>11861.386138613569</c:v>
                </c:pt>
                <c:pt idx="1198">
                  <c:v>11871.287128712578</c:v>
                </c:pt>
                <c:pt idx="1199">
                  <c:v>11881.188118811588</c:v>
                </c:pt>
                <c:pt idx="1200">
                  <c:v>11891.089108910597</c:v>
                </c:pt>
                <c:pt idx="1201">
                  <c:v>11900.990099009607</c:v>
                </c:pt>
                <c:pt idx="1202">
                  <c:v>11910.891089108616</c:v>
                </c:pt>
                <c:pt idx="1203">
                  <c:v>11920.792079207626</c:v>
                </c:pt>
                <c:pt idx="1204">
                  <c:v>11930.693069306635</c:v>
                </c:pt>
                <c:pt idx="1205">
                  <c:v>11940.594059405645</c:v>
                </c:pt>
                <c:pt idx="1206">
                  <c:v>11950.495049504654</c:v>
                </c:pt>
                <c:pt idx="1207">
                  <c:v>11960.396039603664</c:v>
                </c:pt>
                <c:pt idx="1208">
                  <c:v>11970.297029702673</c:v>
                </c:pt>
                <c:pt idx="1209">
                  <c:v>11980.198019801683</c:v>
                </c:pt>
                <c:pt idx="1210">
                  <c:v>11990.099009900692</c:v>
                </c:pt>
                <c:pt idx="1211">
                  <c:v>11999.999999999702</c:v>
                </c:pt>
                <c:pt idx="1212">
                  <c:v>12009.900990098711</c:v>
                </c:pt>
                <c:pt idx="1213">
                  <c:v>12019.801980197721</c:v>
                </c:pt>
                <c:pt idx="1214">
                  <c:v>12029.70297029673</c:v>
                </c:pt>
                <c:pt idx="1215">
                  <c:v>12039.60396039574</c:v>
                </c:pt>
                <c:pt idx="1216">
                  <c:v>12049.504950494749</c:v>
                </c:pt>
                <c:pt idx="1217">
                  <c:v>12059.405940593759</c:v>
                </c:pt>
                <c:pt idx="1218">
                  <c:v>12069.306930692768</c:v>
                </c:pt>
                <c:pt idx="1219">
                  <c:v>12079.207920791778</c:v>
                </c:pt>
                <c:pt idx="1220">
                  <c:v>12089.108910890787</c:v>
                </c:pt>
                <c:pt idx="1221">
                  <c:v>12099.009900989797</c:v>
                </c:pt>
                <c:pt idx="1222">
                  <c:v>12108.910891088806</c:v>
                </c:pt>
                <c:pt idx="1223">
                  <c:v>12118.811881187816</c:v>
                </c:pt>
                <c:pt idx="1224">
                  <c:v>12128.712871286825</c:v>
                </c:pt>
                <c:pt idx="1225">
                  <c:v>12138.613861385835</c:v>
                </c:pt>
                <c:pt idx="1226">
                  <c:v>12148.514851484844</c:v>
                </c:pt>
                <c:pt idx="1227">
                  <c:v>12158.415841583854</c:v>
                </c:pt>
                <c:pt idx="1228">
                  <c:v>12168.316831682863</c:v>
                </c:pt>
                <c:pt idx="1229">
                  <c:v>12178.217821781873</c:v>
                </c:pt>
                <c:pt idx="1230">
                  <c:v>12188.118811880882</c:v>
                </c:pt>
                <c:pt idx="1231">
                  <c:v>12198.019801979892</c:v>
                </c:pt>
                <c:pt idx="1232">
                  <c:v>12207.920792078901</c:v>
                </c:pt>
                <c:pt idx="1233">
                  <c:v>12217.821782177911</c:v>
                </c:pt>
                <c:pt idx="1234">
                  <c:v>12227.72277227692</c:v>
                </c:pt>
                <c:pt idx="1235">
                  <c:v>12237.62376237593</c:v>
                </c:pt>
                <c:pt idx="1236">
                  <c:v>12247.524752474939</c:v>
                </c:pt>
                <c:pt idx="1237">
                  <c:v>12257.425742573949</c:v>
                </c:pt>
                <c:pt idx="1238">
                  <c:v>12267.326732672958</c:v>
                </c:pt>
                <c:pt idx="1239">
                  <c:v>12277.227722771968</c:v>
                </c:pt>
                <c:pt idx="1240">
                  <c:v>12287.128712870977</c:v>
                </c:pt>
                <c:pt idx="1241">
                  <c:v>12297.029702969987</c:v>
                </c:pt>
                <c:pt idx="1242">
                  <c:v>12306.930693068996</c:v>
                </c:pt>
                <c:pt idx="1243">
                  <c:v>12316.831683168006</c:v>
                </c:pt>
                <c:pt idx="1244">
                  <c:v>12326.732673267015</c:v>
                </c:pt>
                <c:pt idx="1245">
                  <c:v>12336.633663366025</c:v>
                </c:pt>
                <c:pt idx="1246">
                  <c:v>12346.534653465034</c:v>
                </c:pt>
                <c:pt idx="1247">
                  <c:v>12356.435643564044</c:v>
                </c:pt>
                <c:pt idx="1248">
                  <c:v>12366.336633663053</c:v>
                </c:pt>
                <c:pt idx="1249">
                  <c:v>12376.237623762063</c:v>
                </c:pt>
                <c:pt idx="1250">
                  <c:v>12386.138613861072</c:v>
                </c:pt>
                <c:pt idx="1251">
                  <c:v>12396.039603960082</c:v>
                </c:pt>
                <c:pt idx="1252">
                  <c:v>12405.940594059091</c:v>
                </c:pt>
                <c:pt idx="1253">
                  <c:v>12415.841584158101</c:v>
                </c:pt>
                <c:pt idx="1254">
                  <c:v>12425.74257425711</c:v>
                </c:pt>
                <c:pt idx="1255">
                  <c:v>12435.64356435612</c:v>
                </c:pt>
                <c:pt idx="1256">
                  <c:v>12445.544554455129</c:v>
                </c:pt>
                <c:pt idx="1257">
                  <c:v>12455.445544554139</c:v>
                </c:pt>
                <c:pt idx="1258">
                  <c:v>12465.346534653148</c:v>
                </c:pt>
                <c:pt idx="1259">
                  <c:v>12475.247524752158</c:v>
                </c:pt>
                <c:pt idx="1260">
                  <c:v>12485.148514851167</c:v>
                </c:pt>
                <c:pt idx="1261">
                  <c:v>12495.049504950177</c:v>
                </c:pt>
                <c:pt idx="1262">
                  <c:v>12504.950495049186</c:v>
                </c:pt>
                <c:pt idx="1263">
                  <c:v>12514.851485148196</c:v>
                </c:pt>
                <c:pt idx="1264">
                  <c:v>12524.752475247205</c:v>
                </c:pt>
                <c:pt idx="1265">
                  <c:v>12534.653465346215</c:v>
                </c:pt>
                <c:pt idx="1266">
                  <c:v>12544.554455445224</c:v>
                </c:pt>
                <c:pt idx="1267">
                  <c:v>12554.455445544234</c:v>
                </c:pt>
                <c:pt idx="1268">
                  <c:v>12564.356435643243</c:v>
                </c:pt>
                <c:pt idx="1269">
                  <c:v>12574.257425742253</c:v>
                </c:pt>
                <c:pt idx="1270">
                  <c:v>12584.158415841262</c:v>
                </c:pt>
                <c:pt idx="1271">
                  <c:v>12594.059405940272</c:v>
                </c:pt>
                <c:pt idx="1272">
                  <c:v>12603.960396039281</c:v>
                </c:pt>
                <c:pt idx="1273">
                  <c:v>12613.861386138291</c:v>
                </c:pt>
                <c:pt idx="1274">
                  <c:v>12623.7623762373</c:v>
                </c:pt>
                <c:pt idx="1275">
                  <c:v>12633.66336633631</c:v>
                </c:pt>
                <c:pt idx="1276">
                  <c:v>12643.564356435319</c:v>
                </c:pt>
                <c:pt idx="1277">
                  <c:v>12653.465346534329</c:v>
                </c:pt>
                <c:pt idx="1278">
                  <c:v>12663.366336633339</c:v>
                </c:pt>
                <c:pt idx="1279">
                  <c:v>12673.267326732348</c:v>
                </c:pt>
                <c:pt idx="1280">
                  <c:v>12683.168316831358</c:v>
                </c:pt>
                <c:pt idx="1281">
                  <c:v>12693.069306930367</c:v>
                </c:pt>
                <c:pt idx="1282">
                  <c:v>12702.970297029377</c:v>
                </c:pt>
                <c:pt idx="1283">
                  <c:v>12712.871287128386</c:v>
                </c:pt>
                <c:pt idx="1284">
                  <c:v>12722.772277227396</c:v>
                </c:pt>
                <c:pt idx="1285">
                  <c:v>12732.673267326405</c:v>
                </c:pt>
                <c:pt idx="1286">
                  <c:v>12742.574257425415</c:v>
                </c:pt>
                <c:pt idx="1287">
                  <c:v>12752.475247524424</c:v>
                </c:pt>
                <c:pt idx="1288">
                  <c:v>12762.376237623434</c:v>
                </c:pt>
                <c:pt idx="1289">
                  <c:v>12772.277227722443</c:v>
                </c:pt>
                <c:pt idx="1290">
                  <c:v>12782.178217821453</c:v>
                </c:pt>
                <c:pt idx="1291">
                  <c:v>12792.079207920462</c:v>
                </c:pt>
                <c:pt idx="1292">
                  <c:v>12801.980198019472</c:v>
                </c:pt>
                <c:pt idx="1293">
                  <c:v>12811.881188118481</c:v>
                </c:pt>
                <c:pt idx="1294">
                  <c:v>12821.782178217491</c:v>
                </c:pt>
                <c:pt idx="1295">
                  <c:v>12831.6831683165</c:v>
                </c:pt>
                <c:pt idx="1296">
                  <c:v>12841.58415841551</c:v>
                </c:pt>
                <c:pt idx="1297">
                  <c:v>12851.485148514519</c:v>
                </c:pt>
                <c:pt idx="1298">
                  <c:v>12861.386138613529</c:v>
                </c:pt>
                <c:pt idx="1299">
                  <c:v>12871.287128712538</c:v>
                </c:pt>
                <c:pt idx="1300">
                  <c:v>12881.188118811548</c:v>
                </c:pt>
                <c:pt idx="1301">
                  <c:v>12891.089108910557</c:v>
                </c:pt>
                <c:pt idx="1302">
                  <c:v>12900.990099009567</c:v>
                </c:pt>
                <c:pt idx="1303">
                  <c:v>12910.891089108576</c:v>
                </c:pt>
                <c:pt idx="1304">
                  <c:v>12920.792079207586</c:v>
                </c:pt>
                <c:pt idx="1305">
                  <c:v>12930.693069306595</c:v>
                </c:pt>
                <c:pt idx="1306">
                  <c:v>12940.594059405605</c:v>
                </c:pt>
                <c:pt idx="1307">
                  <c:v>12950.495049504614</c:v>
                </c:pt>
                <c:pt idx="1308">
                  <c:v>12960.396039603624</c:v>
                </c:pt>
                <c:pt idx="1309">
                  <c:v>12970.297029702633</c:v>
                </c:pt>
                <c:pt idx="1310">
                  <c:v>12980.198019801643</c:v>
                </c:pt>
                <c:pt idx="1311">
                  <c:v>12990.099009900652</c:v>
                </c:pt>
                <c:pt idx="1312">
                  <c:v>12999.999999999662</c:v>
                </c:pt>
                <c:pt idx="1313">
                  <c:v>13009.900990098671</c:v>
                </c:pt>
                <c:pt idx="1314">
                  <c:v>13019.801980197681</c:v>
                </c:pt>
                <c:pt idx="1315">
                  <c:v>13029.70297029669</c:v>
                </c:pt>
                <c:pt idx="1316">
                  <c:v>13039.6039603957</c:v>
                </c:pt>
                <c:pt idx="1317">
                  <c:v>13049.504950494709</c:v>
                </c:pt>
                <c:pt idx="1318">
                  <c:v>13059.405940593719</c:v>
                </c:pt>
                <c:pt idx="1319">
                  <c:v>13069.306930692728</c:v>
                </c:pt>
                <c:pt idx="1320">
                  <c:v>13079.207920791738</c:v>
                </c:pt>
                <c:pt idx="1321">
                  <c:v>13089.108910890747</c:v>
                </c:pt>
                <c:pt idx="1322">
                  <c:v>13099.009900989757</c:v>
                </c:pt>
                <c:pt idx="1323">
                  <c:v>13108.910891088766</c:v>
                </c:pt>
                <c:pt idx="1324">
                  <c:v>13118.811881187776</c:v>
                </c:pt>
                <c:pt idx="1325">
                  <c:v>13128.712871286785</c:v>
                </c:pt>
                <c:pt idx="1326">
                  <c:v>13138.613861385795</c:v>
                </c:pt>
                <c:pt idx="1327">
                  <c:v>13148.514851484804</c:v>
                </c:pt>
                <c:pt idx="1328">
                  <c:v>13158.415841583814</c:v>
                </c:pt>
                <c:pt idx="1329">
                  <c:v>13168.316831682823</c:v>
                </c:pt>
                <c:pt idx="1330">
                  <c:v>13178.217821781833</c:v>
                </c:pt>
                <c:pt idx="1331">
                  <c:v>13188.118811880842</c:v>
                </c:pt>
                <c:pt idx="1332">
                  <c:v>13198.019801979852</c:v>
                </c:pt>
                <c:pt idx="1333">
                  <c:v>13207.920792078861</c:v>
                </c:pt>
                <c:pt idx="1334">
                  <c:v>13217.821782177871</c:v>
                </c:pt>
                <c:pt idx="1335">
                  <c:v>13227.72277227688</c:v>
                </c:pt>
                <c:pt idx="1336">
                  <c:v>13237.62376237589</c:v>
                </c:pt>
                <c:pt idx="1337">
                  <c:v>13247.524752474899</c:v>
                </c:pt>
                <c:pt idx="1338">
                  <c:v>13257.425742573909</c:v>
                </c:pt>
                <c:pt idx="1339">
                  <c:v>13267.326732672918</c:v>
                </c:pt>
                <c:pt idx="1340">
                  <c:v>13277.227722771928</c:v>
                </c:pt>
                <c:pt idx="1341">
                  <c:v>13287.128712870937</c:v>
                </c:pt>
                <c:pt idx="1342">
                  <c:v>13297.029702969947</c:v>
                </c:pt>
                <c:pt idx="1343">
                  <c:v>13306.930693068956</c:v>
                </c:pt>
                <c:pt idx="1344">
                  <c:v>13316.831683167966</c:v>
                </c:pt>
                <c:pt idx="1345">
                  <c:v>13326.732673266975</c:v>
                </c:pt>
                <c:pt idx="1346">
                  <c:v>13336.633663365985</c:v>
                </c:pt>
                <c:pt idx="1347">
                  <c:v>13346.534653464994</c:v>
                </c:pt>
                <c:pt idx="1348">
                  <c:v>13356.435643564004</c:v>
                </c:pt>
                <c:pt idx="1349">
                  <c:v>13366.336633663013</c:v>
                </c:pt>
                <c:pt idx="1350">
                  <c:v>13376.237623762023</c:v>
                </c:pt>
                <c:pt idx="1351">
                  <c:v>13386.138613861032</c:v>
                </c:pt>
                <c:pt idx="1352">
                  <c:v>13396.039603960042</c:v>
                </c:pt>
                <c:pt idx="1353">
                  <c:v>13405.940594059051</c:v>
                </c:pt>
                <c:pt idx="1354">
                  <c:v>13415.841584158061</c:v>
                </c:pt>
                <c:pt idx="1355">
                  <c:v>13425.74257425707</c:v>
                </c:pt>
                <c:pt idx="1356">
                  <c:v>13435.64356435608</c:v>
                </c:pt>
                <c:pt idx="1357">
                  <c:v>13445.544554455089</c:v>
                </c:pt>
                <c:pt idx="1358">
                  <c:v>13455.445544554099</c:v>
                </c:pt>
                <c:pt idx="1359">
                  <c:v>13465.346534653108</c:v>
                </c:pt>
                <c:pt idx="1360">
                  <c:v>13475.247524752118</c:v>
                </c:pt>
                <c:pt idx="1361">
                  <c:v>13485.148514851127</c:v>
                </c:pt>
                <c:pt idx="1362">
                  <c:v>13495.049504950137</c:v>
                </c:pt>
                <c:pt idx="1363">
                  <c:v>13504.950495049146</c:v>
                </c:pt>
                <c:pt idx="1364">
                  <c:v>13514.851485148156</c:v>
                </c:pt>
                <c:pt idx="1365">
                  <c:v>13524.752475247165</c:v>
                </c:pt>
                <c:pt idx="1366">
                  <c:v>13534.653465346175</c:v>
                </c:pt>
                <c:pt idx="1367">
                  <c:v>13544.554455445184</c:v>
                </c:pt>
                <c:pt idx="1368">
                  <c:v>13554.455445544194</c:v>
                </c:pt>
                <c:pt idx="1369">
                  <c:v>13564.356435643203</c:v>
                </c:pt>
                <c:pt idx="1370">
                  <c:v>13574.257425742213</c:v>
                </c:pt>
                <c:pt idx="1371">
                  <c:v>13584.158415841222</c:v>
                </c:pt>
                <c:pt idx="1372">
                  <c:v>13594.059405940232</c:v>
                </c:pt>
                <c:pt idx="1373">
                  <c:v>13603.960396039241</c:v>
                </c:pt>
                <c:pt idx="1374">
                  <c:v>13613.861386138251</c:v>
                </c:pt>
                <c:pt idx="1375">
                  <c:v>13623.76237623726</c:v>
                </c:pt>
                <c:pt idx="1376">
                  <c:v>13633.66336633627</c:v>
                </c:pt>
                <c:pt idx="1377">
                  <c:v>13643.564356435279</c:v>
                </c:pt>
                <c:pt idx="1378">
                  <c:v>13653.465346534289</c:v>
                </c:pt>
                <c:pt idx="1379">
                  <c:v>13663.366336633298</c:v>
                </c:pt>
                <c:pt idx="1380">
                  <c:v>13673.267326732308</c:v>
                </c:pt>
                <c:pt idx="1381">
                  <c:v>13683.168316831317</c:v>
                </c:pt>
                <c:pt idx="1382">
                  <c:v>13693.069306930327</c:v>
                </c:pt>
                <c:pt idx="1383">
                  <c:v>13702.970297029337</c:v>
                </c:pt>
                <c:pt idx="1384">
                  <c:v>13712.871287128346</c:v>
                </c:pt>
                <c:pt idx="1385">
                  <c:v>13722.772277227356</c:v>
                </c:pt>
                <c:pt idx="1386">
                  <c:v>13732.673267326365</c:v>
                </c:pt>
                <c:pt idx="1387">
                  <c:v>13742.574257425375</c:v>
                </c:pt>
                <c:pt idx="1388">
                  <c:v>13752.475247524384</c:v>
                </c:pt>
                <c:pt idx="1389">
                  <c:v>13762.376237623394</c:v>
                </c:pt>
                <c:pt idx="1390">
                  <c:v>13772.277227722403</c:v>
                </c:pt>
                <c:pt idx="1391">
                  <c:v>13782.178217821413</c:v>
                </c:pt>
                <c:pt idx="1392">
                  <c:v>13792.079207920422</c:v>
                </c:pt>
                <c:pt idx="1393">
                  <c:v>13801.980198019432</c:v>
                </c:pt>
                <c:pt idx="1394">
                  <c:v>13811.881188118441</c:v>
                </c:pt>
                <c:pt idx="1395">
                  <c:v>13821.782178217451</c:v>
                </c:pt>
                <c:pt idx="1396">
                  <c:v>13831.68316831646</c:v>
                </c:pt>
                <c:pt idx="1397">
                  <c:v>13841.58415841547</c:v>
                </c:pt>
                <c:pt idx="1398">
                  <c:v>13851.485148514479</c:v>
                </c:pt>
                <c:pt idx="1399">
                  <c:v>13861.386138613489</c:v>
                </c:pt>
                <c:pt idx="1400">
                  <c:v>13871.287128712498</c:v>
                </c:pt>
                <c:pt idx="1401">
                  <c:v>13881.188118811508</c:v>
                </c:pt>
                <c:pt idx="1402">
                  <c:v>13891.089108910517</c:v>
                </c:pt>
                <c:pt idx="1403">
                  <c:v>13900.990099009527</c:v>
                </c:pt>
                <c:pt idx="1404">
                  <c:v>13910.891089108536</c:v>
                </c:pt>
                <c:pt idx="1405">
                  <c:v>13920.792079207546</c:v>
                </c:pt>
                <c:pt idx="1406">
                  <c:v>13930.693069306555</c:v>
                </c:pt>
                <c:pt idx="1407">
                  <c:v>13940.594059405565</c:v>
                </c:pt>
                <c:pt idx="1408">
                  <c:v>13950.495049504574</c:v>
                </c:pt>
                <c:pt idx="1409">
                  <c:v>13960.396039603584</c:v>
                </c:pt>
                <c:pt idx="1410">
                  <c:v>13970.297029702593</c:v>
                </c:pt>
                <c:pt idx="1411">
                  <c:v>13980.198019801603</c:v>
                </c:pt>
                <c:pt idx="1412">
                  <c:v>13990.099009900612</c:v>
                </c:pt>
                <c:pt idx="1413">
                  <c:v>13999.999999999622</c:v>
                </c:pt>
                <c:pt idx="1414">
                  <c:v>14009.900990098631</c:v>
                </c:pt>
                <c:pt idx="1415">
                  <c:v>14019.801980197641</c:v>
                </c:pt>
                <c:pt idx="1416">
                  <c:v>14029.70297029665</c:v>
                </c:pt>
                <c:pt idx="1417">
                  <c:v>14039.60396039566</c:v>
                </c:pt>
                <c:pt idx="1418">
                  <c:v>14049.504950494669</c:v>
                </c:pt>
                <c:pt idx="1419">
                  <c:v>14059.405940593679</c:v>
                </c:pt>
                <c:pt idx="1420">
                  <c:v>14069.306930692688</c:v>
                </c:pt>
                <c:pt idx="1421">
                  <c:v>14079.207920791698</c:v>
                </c:pt>
                <c:pt idx="1422">
                  <c:v>14089.108910890707</c:v>
                </c:pt>
                <c:pt idx="1423">
                  <c:v>14099.009900989717</c:v>
                </c:pt>
                <c:pt idx="1424">
                  <c:v>14108.910891088726</c:v>
                </c:pt>
                <c:pt idx="1425">
                  <c:v>14118.811881187736</c:v>
                </c:pt>
                <c:pt idx="1426">
                  <c:v>14128.712871286745</c:v>
                </c:pt>
                <c:pt idx="1427">
                  <c:v>14138.613861385755</c:v>
                </c:pt>
                <c:pt idx="1428">
                  <c:v>14148.514851484764</c:v>
                </c:pt>
                <c:pt idx="1429">
                  <c:v>14158.415841583774</c:v>
                </c:pt>
                <c:pt idx="1430">
                  <c:v>14168.316831682783</c:v>
                </c:pt>
                <c:pt idx="1431">
                  <c:v>14178.217821781793</c:v>
                </c:pt>
                <c:pt idx="1432">
                  <c:v>14188.118811880802</c:v>
                </c:pt>
                <c:pt idx="1433">
                  <c:v>14198.019801979812</c:v>
                </c:pt>
                <c:pt idx="1434">
                  <c:v>14207.920792078821</c:v>
                </c:pt>
                <c:pt idx="1435">
                  <c:v>14217.821782177831</c:v>
                </c:pt>
                <c:pt idx="1436">
                  <c:v>14227.72277227684</c:v>
                </c:pt>
                <c:pt idx="1437">
                  <c:v>14237.62376237585</c:v>
                </c:pt>
                <c:pt idx="1438">
                  <c:v>14247.524752474859</c:v>
                </c:pt>
                <c:pt idx="1439">
                  <c:v>14257.425742573869</c:v>
                </c:pt>
                <c:pt idx="1440">
                  <c:v>14267.326732672878</c:v>
                </c:pt>
                <c:pt idx="1441">
                  <c:v>14277.227722771888</c:v>
                </c:pt>
                <c:pt idx="1442">
                  <c:v>14287.128712870897</c:v>
                </c:pt>
                <c:pt idx="1443">
                  <c:v>14297.029702969907</c:v>
                </c:pt>
                <c:pt idx="1444">
                  <c:v>14306.930693068916</c:v>
                </c:pt>
                <c:pt idx="1445">
                  <c:v>14316.831683167926</c:v>
                </c:pt>
                <c:pt idx="1446">
                  <c:v>14326.732673266935</c:v>
                </c:pt>
                <c:pt idx="1447">
                  <c:v>14336.633663365945</c:v>
                </c:pt>
                <c:pt idx="1448">
                  <c:v>14346.534653464954</c:v>
                </c:pt>
                <c:pt idx="1449">
                  <c:v>14356.435643563964</c:v>
                </c:pt>
                <c:pt idx="1450">
                  <c:v>14366.336633662973</c:v>
                </c:pt>
                <c:pt idx="1451">
                  <c:v>14376.237623761983</c:v>
                </c:pt>
                <c:pt idx="1452">
                  <c:v>14386.138613860992</c:v>
                </c:pt>
                <c:pt idx="1453">
                  <c:v>14396.039603960002</c:v>
                </c:pt>
                <c:pt idx="1454">
                  <c:v>14405.940594059011</c:v>
                </c:pt>
                <c:pt idx="1455">
                  <c:v>14415.841584158021</c:v>
                </c:pt>
                <c:pt idx="1456">
                  <c:v>14425.74257425703</c:v>
                </c:pt>
                <c:pt idx="1457">
                  <c:v>14435.64356435604</c:v>
                </c:pt>
                <c:pt idx="1458">
                  <c:v>14445.544554455049</c:v>
                </c:pt>
                <c:pt idx="1459">
                  <c:v>14455.445544554059</c:v>
                </c:pt>
                <c:pt idx="1460">
                  <c:v>14465.346534653068</c:v>
                </c:pt>
                <c:pt idx="1461">
                  <c:v>14475.247524752078</c:v>
                </c:pt>
                <c:pt idx="1462">
                  <c:v>14485.148514851087</c:v>
                </c:pt>
                <c:pt idx="1463">
                  <c:v>14495.049504950097</c:v>
                </c:pt>
                <c:pt idx="1464">
                  <c:v>14504.950495049106</c:v>
                </c:pt>
                <c:pt idx="1465">
                  <c:v>14514.851485148116</c:v>
                </c:pt>
                <c:pt idx="1466">
                  <c:v>14524.752475247125</c:v>
                </c:pt>
                <c:pt idx="1467">
                  <c:v>14534.653465346135</c:v>
                </c:pt>
                <c:pt idx="1468">
                  <c:v>14544.554455445144</c:v>
                </c:pt>
                <c:pt idx="1469">
                  <c:v>14554.455445544154</c:v>
                </c:pt>
                <c:pt idx="1470">
                  <c:v>14564.356435643163</c:v>
                </c:pt>
                <c:pt idx="1471">
                  <c:v>14574.257425742173</c:v>
                </c:pt>
                <c:pt idx="1472">
                  <c:v>14584.158415841182</c:v>
                </c:pt>
                <c:pt idx="1473">
                  <c:v>14594.059405940192</c:v>
                </c:pt>
                <c:pt idx="1474">
                  <c:v>14603.960396039201</c:v>
                </c:pt>
                <c:pt idx="1475">
                  <c:v>14613.861386138211</c:v>
                </c:pt>
                <c:pt idx="1476">
                  <c:v>14623.76237623722</c:v>
                </c:pt>
                <c:pt idx="1477">
                  <c:v>14633.66336633623</c:v>
                </c:pt>
                <c:pt idx="1478">
                  <c:v>14643.564356435239</c:v>
                </c:pt>
                <c:pt idx="1479">
                  <c:v>14653.465346534249</c:v>
                </c:pt>
                <c:pt idx="1480">
                  <c:v>14663.366336633258</c:v>
                </c:pt>
                <c:pt idx="1481">
                  <c:v>14673.267326732268</c:v>
                </c:pt>
                <c:pt idx="1482">
                  <c:v>14683.168316831277</c:v>
                </c:pt>
                <c:pt idx="1483">
                  <c:v>14693.069306930287</c:v>
                </c:pt>
                <c:pt idx="1484">
                  <c:v>14702.970297029296</c:v>
                </c:pt>
                <c:pt idx="1485">
                  <c:v>14712.871287128306</c:v>
                </c:pt>
                <c:pt idx="1486">
                  <c:v>14722.772277227315</c:v>
                </c:pt>
                <c:pt idx="1487">
                  <c:v>14732.673267326325</c:v>
                </c:pt>
                <c:pt idx="1488">
                  <c:v>14742.574257425335</c:v>
                </c:pt>
                <c:pt idx="1489">
                  <c:v>14752.475247524344</c:v>
                </c:pt>
                <c:pt idx="1490">
                  <c:v>14762.376237623354</c:v>
                </c:pt>
                <c:pt idx="1491">
                  <c:v>14772.277227722363</c:v>
                </c:pt>
                <c:pt idx="1492">
                  <c:v>14782.178217821373</c:v>
                </c:pt>
                <c:pt idx="1493">
                  <c:v>14792.079207920382</c:v>
                </c:pt>
                <c:pt idx="1494">
                  <c:v>14801.980198019392</c:v>
                </c:pt>
                <c:pt idx="1495">
                  <c:v>14811.881188118401</c:v>
                </c:pt>
                <c:pt idx="1496">
                  <c:v>14821.782178217411</c:v>
                </c:pt>
                <c:pt idx="1497">
                  <c:v>14831.68316831642</c:v>
                </c:pt>
                <c:pt idx="1498">
                  <c:v>14841.58415841543</c:v>
                </c:pt>
                <c:pt idx="1499">
                  <c:v>14851.485148514439</c:v>
                </c:pt>
                <c:pt idx="1500">
                  <c:v>14861.386138613449</c:v>
                </c:pt>
                <c:pt idx="1501">
                  <c:v>14871.287128712458</c:v>
                </c:pt>
                <c:pt idx="1502">
                  <c:v>14881.188118811468</c:v>
                </c:pt>
                <c:pt idx="1503">
                  <c:v>14891.089108910477</c:v>
                </c:pt>
                <c:pt idx="1504">
                  <c:v>14900.990099009487</c:v>
                </c:pt>
                <c:pt idx="1505">
                  <c:v>14910.891089108496</c:v>
                </c:pt>
                <c:pt idx="1506">
                  <c:v>14920.792079207506</c:v>
                </c:pt>
                <c:pt idx="1507">
                  <c:v>14930.693069306515</c:v>
                </c:pt>
                <c:pt idx="1508">
                  <c:v>14940.594059405525</c:v>
                </c:pt>
                <c:pt idx="1509">
                  <c:v>14950.495049504534</c:v>
                </c:pt>
                <c:pt idx="1510">
                  <c:v>14960.396039603544</c:v>
                </c:pt>
                <c:pt idx="1511">
                  <c:v>14970.297029702553</c:v>
                </c:pt>
                <c:pt idx="1512">
                  <c:v>14980.198019801563</c:v>
                </c:pt>
                <c:pt idx="1513">
                  <c:v>14990.099009900572</c:v>
                </c:pt>
                <c:pt idx="1514">
                  <c:v>14999.999999999582</c:v>
                </c:pt>
              </c:numCache>
            </c:numRef>
          </c:xVal>
          <c:yVal>
            <c:numRef>
              <c:f>Wertereihen!$CT$1:$CT$3000</c:f>
              <c:numCache>
                <c:formatCode>General</c:formatCode>
                <c:ptCount val="3000"/>
                <c:pt idx="0">
                  <c:v>0.39283285772726645</c:v>
                </c:pt>
                <c:pt idx="1">
                  <c:v>0.45431894265375944</c:v>
                </c:pt>
                <c:pt idx="2">
                  <c:v>0.38543877501882173</c:v>
                </c:pt>
                <c:pt idx="3">
                  <c:v>0.41954494737119835</c:v>
                </c:pt>
                <c:pt idx="4">
                  <c:v>0.43178495474760015</c:v>
                </c:pt>
                <c:pt idx="5">
                  <c:v>0.42559991350680698</c:v>
                </c:pt>
                <c:pt idx="6">
                  <c:v>0.42956446175918339</c:v>
                </c:pt>
                <c:pt idx="7">
                  <c:v>0.43434975857601632</c:v>
                </c:pt>
                <c:pt idx="8">
                  <c:v>0.44042811480746707</c:v>
                </c:pt>
                <c:pt idx="9">
                  <c:v>0.43609016075327522</c:v>
                </c:pt>
                <c:pt idx="10">
                  <c:v>0.44274046434348902</c:v>
                </c:pt>
                <c:pt idx="11">
                  <c:v>0.44885777645877034</c:v>
                </c:pt>
                <c:pt idx="12">
                  <c:v>0.44768041984678048</c:v>
                </c:pt>
                <c:pt idx="13">
                  <c:v>0.4497303820995931</c:v>
                </c:pt>
                <c:pt idx="14">
                  <c:v>0.45232544944137687</c:v>
                </c:pt>
                <c:pt idx="15">
                  <c:v>0.45308659868698559</c:v>
                </c:pt>
                <c:pt idx="16">
                  <c:v>0.45161841896818922</c:v>
                </c:pt>
                <c:pt idx="17">
                  <c:v>0.45322192070306727</c:v>
                </c:pt>
                <c:pt idx="18">
                  <c:v>0.4545861925711866</c:v>
                </c:pt>
                <c:pt idx="19">
                  <c:v>0.45874001411962917</c:v>
                </c:pt>
                <c:pt idx="20">
                  <c:v>0.4584440899554359</c:v>
                </c:pt>
                <c:pt idx="21">
                  <c:v>0.45694911029718288</c:v>
                </c:pt>
                <c:pt idx="22">
                  <c:v>0.46202427123489431</c:v>
                </c:pt>
                <c:pt idx="23">
                  <c:v>0.46652781978858676</c:v>
                </c:pt>
                <c:pt idx="24">
                  <c:v>0.46380640750648672</c:v>
                </c:pt>
                <c:pt idx="25">
                  <c:v>0.46471354493385336</c:v>
                </c:pt>
                <c:pt idx="26">
                  <c:v>0.4702243516940155</c:v>
                </c:pt>
                <c:pt idx="27">
                  <c:v>0.4657037896721124</c:v>
                </c:pt>
                <c:pt idx="28">
                  <c:v>0.4629513856943368</c:v>
                </c:pt>
                <c:pt idx="29">
                  <c:v>0.46648978762936494</c:v>
                </c:pt>
                <c:pt idx="30">
                  <c:v>0.47062166537356892</c:v>
                </c:pt>
                <c:pt idx="31">
                  <c:v>0.46943405866595833</c:v>
                </c:pt>
                <c:pt idx="32">
                  <c:v>0.47012529589213359</c:v>
                </c:pt>
                <c:pt idx="33">
                  <c:v>0.47353000150789992</c:v>
                </c:pt>
                <c:pt idx="34">
                  <c:v>0.47061949820804405</c:v>
                </c:pt>
                <c:pt idx="35">
                  <c:v>0.46996092068466305</c:v>
                </c:pt>
                <c:pt idx="36">
                  <c:v>0.47450891554860647</c:v>
                </c:pt>
                <c:pt idx="37">
                  <c:v>0.47553529597674882</c:v>
                </c:pt>
                <c:pt idx="38">
                  <c:v>0.47653349993099142</c:v>
                </c:pt>
                <c:pt idx="39">
                  <c:v>0.47605276277593711</c:v>
                </c:pt>
                <c:pt idx="40">
                  <c:v>0.47901581584867348</c:v>
                </c:pt>
                <c:pt idx="41">
                  <c:v>0.48486688912244036</c:v>
                </c:pt>
                <c:pt idx="42">
                  <c:v>0.48631229985157592</c:v>
                </c:pt>
                <c:pt idx="43">
                  <c:v>0.48443477106693811</c:v>
                </c:pt>
                <c:pt idx="44">
                  <c:v>0.4871316971554539</c:v>
                </c:pt>
                <c:pt idx="45">
                  <c:v>0.4860168551898959</c:v>
                </c:pt>
                <c:pt idx="46">
                  <c:v>0.48633771348976002</c:v>
                </c:pt>
                <c:pt idx="47">
                  <c:v>0.48952659292704109</c:v>
                </c:pt>
                <c:pt idx="48">
                  <c:v>0.48871869966947407</c:v>
                </c:pt>
                <c:pt idx="49">
                  <c:v>0.49649990621659995</c:v>
                </c:pt>
                <c:pt idx="50">
                  <c:v>0.49305402694832401</c:v>
                </c:pt>
                <c:pt idx="51">
                  <c:v>0.49415375970991093</c:v>
                </c:pt>
                <c:pt idx="52">
                  <c:v>0.4905533302774111</c:v>
                </c:pt>
                <c:pt idx="53">
                  <c:v>0.49688346871532968</c:v>
                </c:pt>
                <c:pt idx="54">
                  <c:v>0.49423551552037853</c:v>
                </c:pt>
                <c:pt idx="55">
                  <c:v>0.49543921524919954</c:v>
                </c:pt>
                <c:pt idx="56">
                  <c:v>0.50322255181289388</c:v>
                </c:pt>
                <c:pt idx="57">
                  <c:v>0.49371513066592176</c:v>
                </c:pt>
                <c:pt idx="58">
                  <c:v>0.50463213879276181</c:v>
                </c:pt>
                <c:pt idx="59">
                  <c:v>0.49430437528378041</c:v>
                </c:pt>
                <c:pt idx="60">
                  <c:v>0.50934500861349852</c:v>
                </c:pt>
                <c:pt idx="61">
                  <c:v>0.50632531131887537</c:v>
                </c:pt>
                <c:pt idx="62">
                  <c:v>0.49865891211680069</c:v>
                </c:pt>
                <c:pt idx="63">
                  <c:v>0.51602393700047655</c:v>
                </c:pt>
                <c:pt idx="64">
                  <c:v>0.50675431934861848</c:v>
                </c:pt>
                <c:pt idx="65">
                  <c:v>0.50492143193456029</c:v>
                </c:pt>
                <c:pt idx="66">
                  <c:v>0.52035579963579393</c:v>
                </c:pt>
                <c:pt idx="67">
                  <c:v>0.50296405782073994</c:v>
                </c:pt>
                <c:pt idx="68">
                  <c:v>0.50302036032773489</c:v>
                </c:pt>
                <c:pt idx="69">
                  <c:v>0.52139859682945278</c:v>
                </c:pt>
                <c:pt idx="70">
                  <c:v>0.51315249768191606</c:v>
                </c:pt>
                <c:pt idx="71">
                  <c:v>0.51495210899566846</c:v>
                </c:pt>
                <c:pt idx="72">
                  <c:v>0.53338254038581356</c:v>
                </c:pt>
                <c:pt idx="73">
                  <c:v>0.52865497068227918</c:v>
                </c:pt>
                <c:pt idx="74">
                  <c:v>0.51402372433332855</c:v>
                </c:pt>
                <c:pt idx="75">
                  <c:v>0.51934990995151542</c:v>
                </c:pt>
                <c:pt idx="76">
                  <c:v>0.53285507416754618</c:v>
                </c:pt>
                <c:pt idx="77">
                  <c:v>0.52276796246768786</c:v>
                </c:pt>
                <c:pt idx="78">
                  <c:v>0.51915045623951228</c:v>
                </c:pt>
                <c:pt idx="79">
                  <c:v>0.52192799838848136</c:v>
                </c:pt>
                <c:pt idx="80">
                  <c:v>0.54615629486802997</c:v>
                </c:pt>
                <c:pt idx="81">
                  <c:v>0.54883981020112826</c:v>
                </c:pt>
                <c:pt idx="82">
                  <c:v>0.5354982839573319</c:v>
                </c:pt>
                <c:pt idx="83">
                  <c:v>0.5310328737568788</c:v>
                </c:pt>
                <c:pt idx="84">
                  <c:v>0.52673757583533054</c:v>
                </c:pt>
                <c:pt idx="85">
                  <c:v>0.54480886979845422</c:v>
                </c:pt>
                <c:pt idx="86">
                  <c:v>0.55995300626419864</c:v>
                </c:pt>
                <c:pt idx="87">
                  <c:v>0.55371957163258645</c:v>
                </c:pt>
                <c:pt idx="88">
                  <c:v>0.54799878026668325</c:v>
                </c:pt>
                <c:pt idx="89">
                  <c:v>0.5454026503375895</c:v>
                </c:pt>
                <c:pt idx="90">
                  <c:v>0.55207287289789786</c:v>
                </c:pt>
                <c:pt idx="91">
                  <c:v>0.54349005247982485</c:v>
                </c:pt>
                <c:pt idx="92">
                  <c:v>0.52669348830749174</c:v>
                </c:pt>
                <c:pt idx="93">
                  <c:v>0.52731998338257646</c:v>
                </c:pt>
                <c:pt idx="94">
                  <c:v>0.5457495250357054</c:v>
                </c:pt>
                <c:pt idx="95">
                  <c:v>0.55896333186374014</c:v>
                </c:pt>
                <c:pt idx="96">
                  <c:v>0.56082344278508367</c:v>
                </c:pt>
                <c:pt idx="97">
                  <c:v>0.56022298942021753</c:v>
                </c:pt>
                <c:pt idx="98">
                  <c:v>0.55338299909970945</c:v>
                </c:pt>
                <c:pt idx="99">
                  <c:v>0.55003629953074384</c:v>
                </c:pt>
                <c:pt idx="101">
                  <c:v>0.41803398794238061</c:v>
                </c:pt>
                <c:pt idx="102">
                  <c:v>0.52022584797352822</c:v>
                </c:pt>
                <c:pt idx="103">
                  <c:v>0.46474854397953913</c:v>
                </c:pt>
                <c:pt idx="104">
                  <c:v>0.47411050336090821</c:v>
                </c:pt>
                <c:pt idx="105">
                  <c:v>0.48167701482561059</c:v>
                </c:pt>
                <c:pt idx="106">
                  <c:v>0.48005320616060881</c:v>
                </c:pt>
                <c:pt idx="107">
                  <c:v>0.48140167022285774</c:v>
                </c:pt>
                <c:pt idx="108">
                  <c:v>0.48459706892815962</c:v>
                </c:pt>
                <c:pt idx="109">
                  <c:v>0.48520207420885669</c:v>
                </c:pt>
                <c:pt idx="110">
                  <c:v>0.4830266547636945</c:v>
                </c:pt>
                <c:pt idx="111">
                  <c:v>0.49204808097872171</c:v>
                </c:pt>
                <c:pt idx="112">
                  <c:v>0.48575561891490171</c:v>
                </c:pt>
                <c:pt idx="113">
                  <c:v>0.48793321387300426</c:v>
                </c:pt>
                <c:pt idx="114">
                  <c:v>0.48728300631668126</c:v>
                </c:pt>
                <c:pt idx="115">
                  <c:v>0.48892645659093653</c:v>
                </c:pt>
                <c:pt idx="116">
                  <c:v>0.49413071579274492</c:v>
                </c:pt>
                <c:pt idx="117">
                  <c:v>0.49603002317750972</c:v>
                </c:pt>
                <c:pt idx="118">
                  <c:v>0.49360070569792452</c:v>
                </c:pt>
                <c:pt idx="119">
                  <c:v>0.49105729111557972</c:v>
                </c:pt>
                <c:pt idx="120">
                  <c:v>0.49430437528378041</c:v>
                </c:pt>
                <c:pt idx="121">
                  <c:v>0.49740495005783136</c:v>
                </c:pt>
                <c:pt idx="122">
                  <c:v>0.49847220306863521</c:v>
                </c:pt>
                <c:pt idx="123">
                  <c:v>0.49796226652848435</c:v>
                </c:pt>
                <c:pt idx="124">
                  <c:v>0.4975891068046559</c:v>
                </c:pt>
                <c:pt idx="125">
                  <c:v>0.49884670353625993</c:v>
                </c:pt>
                <c:pt idx="126">
                  <c:v>0.50091214423248032</c:v>
                </c:pt>
                <c:pt idx="127">
                  <c:v>0.49964721457532757</c:v>
                </c:pt>
                <c:pt idx="128">
                  <c:v>0.50207888300300474</c:v>
                </c:pt>
                <c:pt idx="129">
                  <c:v>0.50512239397109726</c:v>
                </c:pt>
                <c:pt idx="130">
                  <c:v>0.50490659366943025</c:v>
                </c:pt>
                <c:pt idx="131">
                  <c:v>0.50895570381242794</c:v>
                </c:pt>
                <c:pt idx="132">
                  <c:v>0.50960572882882882</c:v>
                </c:pt>
                <c:pt idx="133">
                  <c:v>0.50831368089695961</c:v>
                </c:pt>
                <c:pt idx="134">
                  <c:v>0.51025961156046051</c:v>
                </c:pt>
                <c:pt idx="135">
                  <c:v>0.50917784828405233</c:v>
                </c:pt>
                <c:pt idx="136">
                  <c:v>0.51397677199882119</c:v>
                </c:pt>
                <c:pt idx="137">
                  <c:v>0.51762306070811881</c:v>
                </c:pt>
                <c:pt idx="138">
                  <c:v>0.51977730513925613</c:v>
                </c:pt>
                <c:pt idx="139">
                  <c:v>0.5202067934775948</c:v>
                </c:pt>
                <c:pt idx="140">
                  <c:v>0.51421733025586458</c:v>
                </c:pt>
                <c:pt idx="141">
                  <c:v>0.51776131298893469</c:v>
                </c:pt>
                <c:pt idx="142">
                  <c:v>0.52099353754462785</c:v>
                </c:pt>
                <c:pt idx="143">
                  <c:v>0.52221957827584931</c:v>
                </c:pt>
                <c:pt idx="144">
                  <c:v>0.52646526590410836</c:v>
                </c:pt>
                <c:pt idx="145">
                  <c:v>0.51845377985172247</c:v>
                </c:pt>
                <c:pt idx="146">
                  <c:v>0.52169898422593342</c:v>
                </c:pt>
                <c:pt idx="147">
                  <c:v>0.5202067934775948</c:v>
                </c:pt>
                <c:pt idx="148">
                  <c:v>0.52239806050993509</c:v>
                </c:pt>
                <c:pt idx="149">
                  <c:v>0.52142915087033403</c:v>
                </c:pt>
                <c:pt idx="150">
                  <c:v>0.53043495374854954</c:v>
                </c:pt>
                <c:pt idx="151">
                  <c:v>0.52838175139703103</c:v>
                </c:pt>
                <c:pt idx="152">
                  <c:v>0.53058512259856772</c:v>
                </c:pt>
                <c:pt idx="153">
                  <c:v>0.52910360649601706</c:v>
                </c:pt>
                <c:pt idx="154">
                  <c:v>0.53678486199123165</c:v>
                </c:pt>
                <c:pt idx="155">
                  <c:v>0.52188341430784413</c:v>
                </c:pt>
                <c:pt idx="156">
                  <c:v>0.53859832436282362</c:v>
                </c:pt>
                <c:pt idx="157">
                  <c:v>0.52259702217912918</c:v>
                </c:pt>
                <c:pt idx="158">
                  <c:v>0.539626897551711</c:v>
                </c:pt>
                <c:pt idx="159">
                  <c:v>0.53225120606225163</c:v>
                </c:pt>
                <c:pt idx="160">
                  <c:v>0.53191326790558235</c:v>
                </c:pt>
                <c:pt idx="161">
                  <c:v>0.54291616088815575</c:v>
                </c:pt>
                <c:pt idx="162">
                  <c:v>0.52314471446169564</c:v>
                </c:pt>
                <c:pt idx="163">
                  <c:v>0.54507307079248879</c:v>
                </c:pt>
                <c:pt idx="164">
                  <c:v>0.53410053596492724</c:v>
                </c:pt>
                <c:pt idx="165">
                  <c:v>0.52392791442576547</c:v>
                </c:pt>
                <c:pt idx="166">
                  <c:v>0.55160933564105663</c:v>
                </c:pt>
                <c:pt idx="167">
                  <c:v>0.53074141309722345</c:v>
                </c:pt>
                <c:pt idx="168">
                  <c:v>0.53618758574332659</c:v>
                </c:pt>
                <c:pt idx="169">
                  <c:v>0.55849830413340429</c:v>
                </c:pt>
                <c:pt idx="170">
                  <c:v>0.54337821719529467</c:v>
                </c:pt>
                <c:pt idx="171">
                  <c:v>0.53310492834795498</c:v>
                </c:pt>
                <c:pt idx="172">
                  <c:v>0.55822876576741343</c:v>
                </c:pt>
                <c:pt idx="173">
                  <c:v>0.55062270601942886</c:v>
                </c:pt>
                <c:pt idx="174">
                  <c:v>0.52713283563028168</c:v>
                </c:pt>
                <c:pt idx="175">
                  <c:v>0.5380717444505756</c:v>
                </c:pt>
                <c:pt idx="176">
                  <c:v>0.56620621474864496</c:v>
                </c:pt>
                <c:pt idx="177">
                  <c:v>0.55462457799138309</c:v>
                </c:pt>
                <c:pt idx="178">
                  <c:v>0.53574411707671732</c:v>
                </c:pt>
                <c:pt idx="179">
                  <c:v>0.54449207707049752</c:v>
                </c:pt>
                <c:pt idx="180">
                  <c:v>0.56726159369245255</c:v>
                </c:pt>
                <c:pt idx="181">
                  <c:v>0.56332087039915002</c:v>
                </c:pt>
                <c:pt idx="182">
                  <c:v>0.55682450725385657</c:v>
                </c:pt>
                <c:pt idx="183">
                  <c:v>0.53988734263754634</c:v>
                </c:pt>
                <c:pt idx="184">
                  <c:v>0.54438515122311615</c:v>
                </c:pt>
                <c:pt idx="185">
                  <c:v>0.56816423767110036</c:v>
                </c:pt>
                <c:pt idx="186">
                  <c:v>0.58332602072942197</c:v>
                </c:pt>
                <c:pt idx="187">
                  <c:v>0.57995534122607451</c:v>
                </c:pt>
                <c:pt idx="188">
                  <c:v>0.56919497303474476</c:v>
                </c:pt>
                <c:pt idx="189">
                  <c:v>0.56748011456734226</c:v>
                </c:pt>
                <c:pt idx="190">
                  <c:v>0.55383735406246404</c:v>
                </c:pt>
                <c:pt idx="191">
                  <c:v>0.54134065679205168</c:v>
                </c:pt>
                <c:pt idx="192">
                  <c:v>0.56035841505474782</c:v>
                </c:pt>
                <c:pt idx="193">
                  <c:v>0.58398244656080722</c:v>
                </c:pt>
                <c:pt idx="194">
                  <c:v>0.58780923843125366</c:v>
                </c:pt>
                <c:pt idx="195">
                  <c:v>0.59128434084905857</c:v>
                </c:pt>
                <c:pt idx="196">
                  <c:v>0.59280878015525174</c:v>
                </c:pt>
                <c:pt idx="197">
                  <c:v>0.58833283831570216</c:v>
                </c:pt>
                <c:pt idx="198">
                  <c:v>0.58475383334548947</c:v>
                </c:pt>
                <c:pt idx="199">
                  <c:v>0.57750392376980342</c:v>
                </c:pt>
                <c:pt idx="200">
                  <c:v>0.56809348247338287</c:v>
                </c:pt>
                <c:pt idx="202">
                  <c:v>0.51833106889791147</c:v>
                </c:pt>
                <c:pt idx="203">
                  <c:v>0.48478865723179093</c:v>
                </c:pt>
                <c:pt idx="204">
                  <c:v>0.45908993853359431</c:v>
                </c:pt>
                <c:pt idx="205">
                  <c:v>0.48759976069914956</c:v>
                </c:pt>
                <c:pt idx="206">
                  <c:v>0.48288221169339779</c:v>
                </c:pt>
                <c:pt idx="207">
                  <c:v>0.48523253331095173</c:v>
                </c:pt>
                <c:pt idx="208">
                  <c:v>0.48563955604242603</c:v>
                </c:pt>
                <c:pt idx="209">
                  <c:v>0.48926444919450973</c:v>
                </c:pt>
                <c:pt idx="210">
                  <c:v>0.48825924387275593</c:v>
                </c:pt>
                <c:pt idx="211">
                  <c:v>0.49155550881029353</c:v>
                </c:pt>
                <c:pt idx="212">
                  <c:v>0.49106044240332503</c:v>
                </c:pt>
                <c:pt idx="213">
                  <c:v>0.49073144257590912</c:v>
                </c:pt>
                <c:pt idx="214">
                  <c:v>0.49199579562695034</c:v>
                </c:pt>
                <c:pt idx="215">
                  <c:v>0.49478684016202717</c:v>
                </c:pt>
                <c:pt idx="216">
                  <c:v>0.49615098799886204</c:v>
                </c:pt>
                <c:pt idx="217">
                  <c:v>0.4953359126605319</c:v>
                </c:pt>
                <c:pt idx="218">
                  <c:v>0.49740495005783136</c:v>
                </c:pt>
                <c:pt idx="219">
                  <c:v>0.49839525855568412</c:v>
                </c:pt>
                <c:pt idx="220">
                  <c:v>0.49824092476381088</c:v>
                </c:pt>
                <c:pt idx="221">
                  <c:v>0.5007172568143724</c:v>
                </c:pt>
                <c:pt idx="222">
                  <c:v>0.50393173312222028</c:v>
                </c:pt>
                <c:pt idx="223">
                  <c:v>0.50259871710868398</c:v>
                </c:pt>
                <c:pt idx="224">
                  <c:v>0.5034259291718659</c:v>
                </c:pt>
                <c:pt idx="225">
                  <c:v>0.5017958622121349</c:v>
                </c:pt>
                <c:pt idx="226">
                  <c:v>0.50237679962497295</c:v>
                </c:pt>
                <c:pt idx="227">
                  <c:v>0.50731255653416718</c:v>
                </c:pt>
                <c:pt idx="228">
                  <c:v>0.50873486607298957</c:v>
                </c:pt>
                <c:pt idx="229">
                  <c:v>0.5098089405329852</c:v>
                </c:pt>
                <c:pt idx="230">
                  <c:v>0.5117451315527114</c:v>
                </c:pt>
                <c:pt idx="231">
                  <c:v>0.5113172510079349</c:v>
                </c:pt>
                <c:pt idx="232">
                  <c:v>0.51176716104610576</c:v>
                </c:pt>
                <c:pt idx="233">
                  <c:v>0.51349995116789593</c:v>
                </c:pt>
                <c:pt idx="234">
                  <c:v>0.51287422528877824</c:v>
                </c:pt>
                <c:pt idx="235">
                  <c:v>0.51136839210890417</c:v>
                </c:pt>
                <c:pt idx="236">
                  <c:v>0.51287422528877824</c:v>
                </c:pt>
                <c:pt idx="237">
                  <c:v>0.51568981514081036</c:v>
                </c:pt>
                <c:pt idx="238">
                  <c:v>0.52142915087033403</c:v>
                </c:pt>
                <c:pt idx="239">
                  <c:v>0.51976854007112672</c:v>
                </c:pt>
                <c:pt idx="240">
                  <c:v>0.51842903974006693</c:v>
                </c:pt>
                <c:pt idx="241">
                  <c:v>0.52152155369699893</c:v>
                </c:pt>
                <c:pt idx="242">
                  <c:v>0.52426063748742446</c:v>
                </c:pt>
                <c:pt idx="243">
                  <c:v>0.52359654941741929</c:v>
                </c:pt>
                <c:pt idx="244">
                  <c:v>0.52188341430784413</c:v>
                </c:pt>
                <c:pt idx="245">
                  <c:v>0.52228450497141699</c:v>
                </c:pt>
                <c:pt idx="246">
                  <c:v>0.5202067934775948</c:v>
                </c:pt>
                <c:pt idx="247">
                  <c:v>0.53221493681481979</c:v>
                </c:pt>
                <c:pt idx="248">
                  <c:v>0.53376554061997272</c:v>
                </c:pt>
                <c:pt idx="249">
                  <c:v>0.53736715342461006</c:v>
                </c:pt>
                <c:pt idx="250">
                  <c:v>0.53028662182636044</c:v>
                </c:pt>
                <c:pt idx="251">
                  <c:v>0.535107409297509</c:v>
                </c:pt>
                <c:pt idx="252">
                  <c:v>0.52614606817015896</c:v>
                </c:pt>
                <c:pt idx="253">
                  <c:v>0.53367312542179535</c:v>
                </c:pt>
                <c:pt idx="254">
                  <c:v>0.52525880667240155</c:v>
                </c:pt>
                <c:pt idx="255">
                  <c:v>0.53417918313846791</c:v>
                </c:pt>
                <c:pt idx="256">
                  <c:v>0.527764979149144</c:v>
                </c:pt>
                <c:pt idx="257">
                  <c:v>0.54640612993301385</c:v>
                </c:pt>
                <c:pt idx="258">
                  <c:v>0.53691520459918984</c:v>
                </c:pt>
                <c:pt idx="259">
                  <c:v>0.54335230749582897</c:v>
                </c:pt>
                <c:pt idx="260">
                  <c:v>0.53907925306304671</c:v>
                </c:pt>
                <c:pt idx="261">
                  <c:v>0.53774914113154415</c:v>
                </c:pt>
                <c:pt idx="262">
                  <c:v>0.55809885723683372</c:v>
                </c:pt>
                <c:pt idx="263">
                  <c:v>0.5375632821601698</c:v>
                </c:pt>
                <c:pt idx="264">
                  <c:v>0.54550223228217354</c:v>
                </c:pt>
                <c:pt idx="265">
                  <c:v>0.55563463336820695</c:v>
                </c:pt>
                <c:pt idx="266">
                  <c:v>0.53531875906137982</c:v>
                </c:pt>
                <c:pt idx="267">
                  <c:v>0.55553836572285364</c:v>
                </c:pt>
                <c:pt idx="268">
                  <c:v>0.54280015526210801</c:v>
                </c:pt>
                <c:pt idx="269">
                  <c:v>0.52392791442576536</c:v>
                </c:pt>
                <c:pt idx="270">
                  <c:v>0.54938785520261013</c:v>
                </c:pt>
                <c:pt idx="271">
                  <c:v>0.54969364633548157</c:v>
                </c:pt>
                <c:pt idx="272">
                  <c:v>0.52431660638221333</c:v>
                </c:pt>
                <c:pt idx="273">
                  <c:v>0.5449103495108073</c:v>
                </c:pt>
                <c:pt idx="274">
                  <c:v>0.55924265046800037</c:v>
                </c:pt>
                <c:pt idx="275">
                  <c:v>0.53888420457745356</c:v>
                </c:pt>
                <c:pt idx="276">
                  <c:v>0.53238261637903372</c:v>
                </c:pt>
                <c:pt idx="277">
                  <c:v>0.55599748833915352</c:v>
                </c:pt>
                <c:pt idx="278">
                  <c:v>0.55428710880718668</c:v>
                </c:pt>
                <c:pt idx="279">
                  <c:v>0.53119620436808657</c:v>
                </c:pt>
                <c:pt idx="280">
                  <c:v>0.52242502995033313</c:v>
                </c:pt>
                <c:pt idx="281">
                  <c:v>0.54993436908272286</c:v>
                </c:pt>
                <c:pt idx="282">
                  <c:v>0.56762409341662989</c:v>
                </c:pt>
                <c:pt idx="283">
                  <c:v>0.55501663547705837</c:v>
                </c:pt>
                <c:pt idx="284">
                  <c:v>0.53608377131698215</c:v>
                </c:pt>
                <c:pt idx="285">
                  <c:v>0.52091286841023765</c:v>
                </c:pt>
                <c:pt idx="286">
                  <c:v>0.54430522974455431</c:v>
                </c:pt>
                <c:pt idx="287">
                  <c:v>0.56816423767110036</c:v>
                </c:pt>
                <c:pt idx="288">
                  <c:v>0.56945552002944377</c:v>
                </c:pt>
                <c:pt idx="289">
                  <c:v>0.56116486837358748</c:v>
                </c:pt>
                <c:pt idx="290">
                  <c:v>0.55877309324678459</c:v>
                </c:pt>
                <c:pt idx="291">
                  <c:v>0.54326566501791462</c:v>
                </c:pt>
                <c:pt idx="292">
                  <c:v>0.52414835206495969</c:v>
                </c:pt>
                <c:pt idx="293">
                  <c:v>0.52687498761600893</c:v>
                </c:pt>
                <c:pt idx="294">
                  <c:v>0.55133942787125034</c:v>
                </c:pt>
                <c:pt idx="295">
                  <c:v>0.56856934586195318</c:v>
                </c:pt>
                <c:pt idx="296">
                  <c:v>0.57562750839421295</c:v>
                </c:pt>
                <c:pt idx="297">
                  <c:v>0.58236402494278305</c:v>
                </c:pt>
                <c:pt idx="298">
                  <c:v>0.58042926074031542</c:v>
                </c:pt>
                <c:pt idx="299">
                  <c:v>0.57881803932114628</c:v>
                </c:pt>
                <c:pt idx="300">
                  <c:v>0.56975884138878619</c:v>
                </c:pt>
                <c:pt idx="301">
                  <c:v>0.56156530976625518</c:v>
                </c:pt>
                <c:pt idx="303">
                  <c:v>0.38663493064979132</c:v>
                </c:pt>
                <c:pt idx="304">
                  <c:v>0.51143438031907484</c:v>
                </c:pt>
                <c:pt idx="305">
                  <c:v>0.46706317958178678</c:v>
                </c:pt>
                <c:pt idx="306">
                  <c:v>0.46748609314815248</c:v>
                </c:pt>
                <c:pt idx="307">
                  <c:v>0.47092320585932229</c:v>
                </c:pt>
                <c:pt idx="308">
                  <c:v>0.47032072889255899</c:v>
                </c:pt>
                <c:pt idx="309">
                  <c:v>0.4693295571085293</c:v>
                </c:pt>
                <c:pt idx="310">
                  <c:v>0.47428041444095587</c:v>
                </c:pt>
                <c:pt idx="311">
                  <c:v>0.47806142422224907</c:v>
                </c:pt>
                <c:pt idx="312">
                  <c:v>0.47530573992400293</c:v>
                </c:pt>
                <c:pt idx="313">
                  <c:v>0.47605276277593711</c:v>
                </c:pt>
                <c:pt idx="314">
                  <c:v>0.47729780086249413</c:v>
                </c:pt>
                <c:pt idx="315">
                  <c:v>0.47549686016164411</c:v>
                </c:pt>
                <c:pt idx="316">
                  <c:v>0.47411050336090821</c:v>
                </c:pt>
                <c:pt idx="317">
                  <c:v>0.47911625202087105</c:v>
                </c:pt>
                <c:pt idx="318">
                  <c:v>0.47617026107781041</c:v>
                </c:pt>
                <c:pt idx="319">
                  <c:v>0.4759359154341849</c:v>
                </c:pt>
                <c:pt idx="320">
                  <c:v>0.48011835294915628</c:v>
                </c:pt>
                <c:pt idx="321">
                  <c:v>0.48087355024708583</c:v>
                </c:pt>
                <c:pt idx="322">
                  <c:v>0.47709636900223329</c:v>
                </c:pt>
                <c:pt idx="323">
                  <c:v>0.48154011164323635</c:v>
                </c:pt>
                <c:pt idx="324">
                  <c:v>0.4824838553057258</c:v>
                </c:pt>
                <c:pt idx="325">
                  <c:v>0.48261738258650982</c:v>
                </c:pt>
                <c:pt idx="326">
                  <c:v>0.48683163617093517</c:v>
                </c:pt>
                <c:pt idx="327">
                  <c:v>0.48795109445933188</c:v>
                </c:pt>
                <c:pt idx="328">
                  <c:v>0.49056990686519175</c:v>
                </c:pt>
                <c:pt idx="329">
                  <c:v>0.49279160816187034</c:v>
                </c:pt>
                <c:pt idx="330">
                  <c:v>0.48745542879347004</c:v>
                </c:pt>
                <c:pt idx="331">
                  <c:v>0.49114347569310135</c:v>
                </c:pt>
                <c:pt idx="332">
                  <c:v>0.49089390134783073</c:v>
                </c:pt>
                <c:pt idx="333">
                  <c:v>0.49139163200231939</c:v>
                </c:pt>
                <c:pt idx="334">
                  <c:v>0.49295995312118018</c:v>
                </c:pt>
                <c:pt idx="335">
                  <c:v>0.49728276913926517</c:v>
                </c:pt>
                <c:pt idx="336">
                  <c:v>0.49722185473317881</c:v>
                </c:pt>
                <c:pt idx="337">
                  <c:v>0.49662422655368393</c:v>
                </c:pt>
                <c:pt idx="338">
                  <c:v>0.49430437528378041</c:v>
                </c:pt>
                <c:pt idx="339">
                  <c:v>0.49698696270484161</c:v>
                </c:pt>
                <c:pt idx="340">
                  <c:v>0.49874088633554237</c:v>
                </c:pt>
                <c:pt idx="341">
                  <c:v>0.49716990789412124</c:v>
                </c:pt>
                <c:pt idx="342">
                  <c:v>0.50033086152875983</c:v>
                </c:pt>
                <c:pt idx="343">
                  <c:v>0.50116683623473934</c:v>
                </c:pt>
                <c:pt idx="344">
                  <c:v>0.50724297497013615</c:v>
                </c:pt>
                <c:pt idx="345">
                  <c:v>0.50533195726982572</c:v>
                </c:pt>
                <c:pt idx="346">
                  <c:v>0.50468952020964142</c:v>
                </c:pt>
                <c:pt idx="347">
                  <c:v>0.50575980837665624</c:v>
                </c:pt>
                <c:pt idx="348">
                  <c:v>0.50590021645472905</c:v>
                </c:pt>
                <c:pt idx="349">
                  <c:v>0.51128704767536237</c:v>
                </c:pt>
                <c:pt idx="350">
                  <c:v>0.5091660794674967</c:v>
                </c:pt>
                <c:pt idx="351">
                  <c:v>0.51373764991047655</c:v>
                </c:pt>
                <c:pt idx="352">
                  <c:v>0.50553895914064129</c:v>
                </c:pt>
                <c:pt idx="353">
                  <c:v>0.51881547091609681</c:v>
                </c:pt>
                <c:pt idx="354">
                  <c:v>0.50468065870067413</c:v>
                </c:pt>
                <c:pt idx="355">
                  <c:v>0.51134781390399031</c:v>
                </c:pt>
                <c:pt idx="356">
                  <c:v>0.50447116229151057</c:v>
                </c:pt>
                <c:pt idx="357">
                  <c:v>0.51474029536614696</c:v>
                </c:pt>
                <c:pt idx="358">
                  <c:v>0.5083477087840067</c:v>
                </c:pt>
                <c:pt idx="359">
                  <c:v>0.51498026398027974</c:v>
                </c:pt>
                <c:pt idx="360">
                  <c:v>0.51767691616741995</c:v>
                </c:pt>
                <c:pt idx="361">
                  <c:v>0.51046148991838181</c:v>
                </c:pt>
                <c:pt idx="362">
                  <c:v>0.52765710138755184</c:v>
                </c:pt>
                <c:pt idx="363">
                  <c:v>0.50383628348908405</c:v>
                </c:pt>
                <c:pt idx="364">
                  <c:v>0.52393588384041578</c:v>
                </c:pt>
                <c:pt idx="365">
                  <c:v>0.51918420219583594</c:v>
                </c:pt>
                <c:pt idx="366">
                  <c:v>0.51046148991838181</c:v>
                </c:pt>
                <c:pt idx="367">
                  <c:v>0.52984836841989225</c:v>
                </c:pt>
                <c:pt idx="368">
                  <c:v>0.50966759107626636</c:v>
                </c:pt>
                <c:pt idx="369">
                  <c:v>0.51003360937360531</c:v>
                </c:pt>
                <c:pt idx="370">
                  <c:v>0.53038500524413879</c:v>
                </c:pt>
                <c:pt idx="371">
                  <c:v>0.51343584495152428</c:v>
                </c:pt>
                <c:pt idx="372">
                  <c:v>0.5025564284082481</c:v>
                </c:pt>
                <c:pt idx="373">
                  <c:v>0.53998789692309934</c:v>
                </c:pt>
                <c:pt idx="374">
                  <c:v>0.5270031133320795</c:v>
                </c:pt>
                <c:pt idx="375">
                  <c:v>0.50877553828976041</c:v>
                </c:pt>
                <c:pt idx="376">
                  <c:v>0.5266565107788086</c:v>
                </c:pt>
                <c:pt idx="377">
                  <c:v>0.53488491141422523</c:v>
                </c:pt>
                <c:pt idx="378">
                  <c:v>0.50879636442485399</c:v>
                </c:pt>
                <c:pt idx="379">
                  <c:v>0.49895150326389359</c:v>
                </c:pt>
                <c:pt idx="380">
                  <c:v>0.52226807753567195</c:v>
                </c:pt>
                <c:pt idx="381">
                  <c:v>0.53551038533998907</c:v>
                </c:pt>
                <c:pt idx="382">
                  <c:v>0.52554000031630621</c:v>
                </c:pt>
                <c:pt idx="383">
                  <c:v>0.49848083466463944</c:v>
                </c:pt>
                <c:pt idx="384">
                  <c:v>0.50026241915517089</c:v>
                </c:pt>
                <c:pt idx="385">
                  <c:v>0.52360721749886519</c:v>
                </c:pt>
                <c:pt idx="386">
                  <c:v>0.53176994104825226</c:v>
                </c:pt>
                <c:pt idx="387">
                  <c:v>0.52570243742128031</c:v>
                </c:pt>
                <c:pt idx="388">
                  <c:v>0.51597034388173679</c:v>
                </c:pt>
                <c:pt idx="389">
                  <c:v>0.49658377136434712</c:v>
                </c:pt>
                <c:pt idx="390">
                  <c:v>0.49761759605100286</c:v>
                </c:pt>
                <c:pt idx="391">
                  <c:v>0.51626771464023047</c:v>
                </c:pt>
                <c:pt idx="392">
                  <c:v>0.52431525365968057</c:v>
                </c:pt>
                <c:pt idx="393">
                  <c:v>0.5321559067641527</c:v>
                </c:pt>
                <c:pt idx="394">
                  <c:v>0.53282387839012291</c:v>
                </c:pt>
                <c:pt idx="395">
                  <c:v>0.52418684992409059</c:v>
                </c:pt>
                <c:pt idx="396">
                  <c:v>0.52337878612075095</c:v>
                </c:pt>
                <c:pt idx="397">
                  <c:v>0.52542160694721929</c:v>
                </c:pt>
                <c:pt idx="398">
                  <c:v>0.5158242594129141</c:v>
                </c:pt>
                <c:pt idx="399">
                  <c:v>0.51231823216116956</c:v>
                </c:pt>
                <c:pt idx="400">
                  <c:v>0.50254526937669153</c:v>
                </c:pt>
                <c:pt idx="401">
                  <c:v>0.49416712657424899</c:v>
                </c:pt>
                <c:pt idx="402">
                  <c:v>0.49172032205717042</c:v>
                </c:pt>
                <c:pt idx="404">
                  <c:v>0.39863773891355159</c:v>
                </c:pt>
                <c:pt idx="405">
                  <c:v>0.46066762019941671</c:v>
                </c:pt>
                <c:pt idx="406">
                  <c:v>0.46222334548010574</c:v>
                </c:pt>
                <c:pt idx="407">
                  <c:v>0.43615440331077199</c:v>
                </c:pt>
                <c:pt idx="408">
                  <c:v>0.42793759551581806</c:v>
                </c:pt>
                <c:pt idx="409">
                  <c:v>0.45209117150693995</c:v>
                </c:pt>
                <c:pt idx="410">
                  <c:v>0.44705271314480793</c:v>
                </c:pt>
                <c:pt idx="411">
                  <c:v>0.4444346849488594</c:v>
                </c:pt>
                <c:pt idx="412">
                  <c:v>0.44664282882045508</c:v>
                </c:pt>
                <c:pt idx="413">
                  <c:v>0.44732423278798678</c:v>
                </c:pt>
                <c:pt idx="414">
                  <c:v>0.44664282882045508</c:v>
                </c:pt>
                <c:pt idx="415">
                  <c:v>0.44134496150594182</c:v>
                </c:pt>
                <c:pt idx="416">
                  <c:v>0.44484231975151733</c:v>
                </c:pt>
                <c:pt idx="417">
                  <c:v>0.44366309695415657</c:v>
                </c:pt>
                <c:pt idx="418">
                  <c:v>0.4467095231098393</c:v>
                </c:pt>
                <c:pt idx="419">
                  <c:v>0.45015049501538007</c:v>
                </c:pt>
                <c:pt idx="420">
                  <c:v>0.44776976615137298</c:v>
                </c:pt>
                <c:pt idx="421">
                  <c:v>0.4440766703199312</c:v>
                </c:pt>
                <c:pt idx="422">
                  <c:v>0.44470830160209213</c:v>
                </c:pt>
                <c:pt idx="423">
                  <c:v>0.44626718304348245</c:v>
                </c:pt>
                <c:pt idx="424">
                  <c:v>0.44629946510244095</c:v>
                </c:pt>
                <c:pt idx="425">
                  <c:v>0.44735908605323182</c:v>
                </c:pt>
                <c:pt idx="426">
                  <c:v>0.4453608321791806</c:v>
                </c:pt>
                <c:pt idx="427">
                  <c:v>0.44438895415861934</c:v>
                </c:pt>
                <c:pt idx="428">
                  <c:v>0.44664282882045508</c:v>
                </c:pt>
                <c:pt idx="429">
                  <c:v>0.44935277472587387</c:v>
                </c:pt>
                <c:pt idx="430">
                  <c:v>0.45015049501538007</c:v>
                </c:pt>
                <c:pt idx="431">
                  <c:v>0.44878834412354873</c:v>
                </c:pt>
                <c:pt idx="432">
                  <c:v>0.45052909089007764</c:v>
                </c:pt>
                <c:pt idx="433">
                  <c:v>0.45366147360073317</c:v>
                </c:pt>
                <c:pt idx="434">
                  <c:v>0.45213911966247566</c:v>
                </c:pt>
                <c:pt idx="435">
                  <c:v>0.45171158194228261</c:v>
                </c:pt>
                <c:pt idx="436">
                  <c:v>0.45518382753899067</c:v>
                </c:pt>
                <c:pt idx="437">
                  <c:v>0.4545861925711866</c:v>
                </c:pt>
                <c:pt idx="438">
                  <c:v>0.45496980961133104</c:v>
                </c:pt>
                <c:pt idx="439">
                  <c:v>0.45644440103812978</c:v>
                </c:pt>
                <c:pt idx="440">
                  <c:v>0.45964157138479256</c:v>
                </c:pt>
                <c:pt idx="441">
                  <c:v>0.46176257134360338</c:v>
                </c:pt>
                <c:pt idx="442">
                  <c:v>0.46055277097364744</c:v>
                </c:pt>
                <c:pt idx="443">
                  <c:v>0.45803874593248678</c:v>
                </c:pt>
                <c:pt idx="444">
                  <c:v>0.45694911029718277</c:v>
                </c:pt>
                <c:pt idx="445">
                  <c:v>0.4633384204844021</c:v>
                </c:pt>
                <c:pt idx="446">
                  <c:v>0.46508460423096748</c:v>
                </c:pt>
                <c:pt idx="447">
                  <c:v>0.46718525736660871</c:v>
                </c:pt>
                <c:pt idx="448">
                  <c:v>0.46505655954828323</c:v>
                </c:pt>
                <c:pt idx="449">
                  <c:v>0.46598044960291429</c:v>
                </c:pt>
                <c:pt idx="450">
                  <c:v>0.46536150023911532</c:v>
                </c:pt>
                <c:pt idx="451">
                  <c:v>0.46618317761540962</c:v>
                </c:pt>
                <c:pt idx="452">
                  <c:v>0.47474276618051625</c:v>
                </c:pt>
                <c:pt idx="453">
                  <c:v>0.47072017937463217</c:v>
                </c:pt>
                <c:pt idx="454">
                  <c:v>0.47479459022165377</c:v>
                </c:pt>
                <c:pt idx="455">
                  <c:v>0.46972796929622757</c:v>
                </c:pt>
                <c:pt idx="456">
                  <c:v>0.47247242473177953</c:v>
                </c:pt>
                <c:pt idx="457">
                  <c:v>0.46822897095466665</c:v>
                </c:pt>
                <c:pt idx="458">
                  <c:v>0.46640138948512111</c:v>
                </c:pt>
                <c:pt idx="459">
                  <c:v>0.46972796929622757</c:v>
                </c:pt>
                <c:pt idx="460">
                  <c:v>0.4642769173696607</c:v>
                </c:pt>
                <c:pt idx="461">
                  <c:v>0.47542020088400455</c:v>
                </c:pt>
                <c:pt idx="462">
                  <c:v>0.4661845976868349</c:v>
                </c:pt>
                <c:pt idx="463">
                  <c:v>0.48008668617638184</c:v>
                </c:pt>
                <c:pt idx="464">
                  <c:v>0.46872476520033363</c:v>
                </c:pt>
                <c:pt idx="465">
                  <c:v>0.4720956449947829</c:v>
                </c:pt>
                <c:pt idx="466">
                  <c:v>0.47921668405222451</c:v>
                </c:pt>
                <c:pt idx="467">
                  <c:v>0.46469230049761528</c:v>
                </c:pt>
                <c:pt idx="468">
                  <c:v>0.47615154940444426</c:v>
                </c:pt>
                <c:pt idx="469">
                  <c:v>0.47478679967952192</c:v>
                </c:pt>
                <c:pt idx="470">
                  <c:v>0.46382017876365567</c:v>
                </c:pt>
                <c:pt idx="471">
                  <c:v>0.48145498533487224</c:v>
                </c:pt>
                <c:pt idx="472">
                  <c:v>0.48031338832262138</c:v>
                </c:pt>
                <c:pt idx="473">
                  <c:v>0.46645091959851182</c:v>
                </c:pt>
                <c:pt idx="474">
                  <c:v>0.48759976069914956</c:v>
                </c:pt>
                <c:pt idx="475">
                  <c:v>0.49098076943375557</c:v>
                </c:pt>
                <c:pt idx="476">
                  <c:v>0.472365885112004</c:v>
                </c:pt>
                <c:pt idx="477">
                  <c:v>0.47338552380624416</c:v>
                </c:pt>
                <c:pt idx="478">
                  <c:v>0.48815536997766545</c:v>
                </c:pt>
                <c:pt idx="479">
                  <c:v>0.47962749924818709</c:v>
                </c:pt>
                <c:pt idx="480">
                  <c:v>0.46295496210535741</c:v>
                </c:pt>
                <c:pt idx="481">
                  <c:v>0.46943405866595833</c:v>
                </c:pt>
                <c:pt idx="482">
                  <c:v>0.48436794786932919</c:v>
                </c:pt>
                <c:pt idx="483">
                  <c:v>0.48207874711487297</c:v>
                </c:pt>
                <c:pt idx="484">
                  <c:v>0.46406701370618553</c:v>
                </c:pt>
                <c:pt idx="485">
                  <c:v>0.45286968629772523</c:v>
                </c:pt>
                <c:pt idx="486">
                  <c:v>0.46644376072195814</c:v>
                </c:pt>
                <c:pt idx="487">
                  <c:v>0.48114396838085527</c:v>
                </c:pt>
                <c:pt idx="488">
                  <c:v>0.47846315651151144</c:v>
                </c:pt>
                <c:pt idx="489">
                  <c:v>0.46909970392331884</c:v>
                </c:pt>
                <c:pt idx="490">
                  <c:v>0.45810510131240362</c:v>
                </c:pt>
                <c:pt idx="491">
                  <c:v>0.44789961901254866</c:v>
                </c:pt>
                <c:pt idx="492">
                  <c:v>0.45251970814704001</c:v>
                </c:pt>
                <c:pt idx="493">
                  <c:v>0.46202427123489431</c:v>
                </c:pt>
                <c:pt idx="494">
                  <c:v>0.4676857485499325</c:v>
                </c:pt>
                <c:pt idx="495">
                  <c:v>0.47199177333013248</c:v>
                </c:pt>
                <c:pt idx="496">
                  <c:v>0.46635878796982277</c:v>
                </c:pt>
                <c:pt idx="497">
                  <c:v>0.45797480975912935</c:v>
                </c:pt>
                <c:pt idx="498">
                  <c:v>0.45629913496969265</c:v>
                </c:pt>
                <c:pt idx="499">
                  <c:v>0.45475235824098176</c:v>
                </c:pt>
                <c:pt idx="500">
                  <c:v>0.45292075837808632</c:v>
                </c:pt>
                <c:pt idx="501">
                  <c:v>0.44499576656757517</c:v>
                </c:pt>
                <c:pt idx="502">
                  <c:v>0.43736983105180011</c:v>
                </c:pt>
                <c:pt idx="503">
                  <c:v>0.42727944717473731</c:v>
                </c:pt>
                <c:pt idx="505">
                  <c:v>0.45797480975912935</c:v>
                </c:pt>
                <c:pt idx="506">
                  <c:v>0.4369644258608073</c:v>
                </c:pt>
                <c:pt idx="507">
                  <c:v>0.41811978462636507</c:v>
                </c:pt>
                <c:pt idx="508">
                  <c:v>0.42620143779019465</c:v>
                </c:pt>
                <c:pt idx="509">
                  <c:v>0.42205755657062027</c:v>
                </c:pt>
                <c:pt idx="510">
                  <c:v>0.42629706665070821</c:v>
                </c:pt>
                <c:pt idx="511">
                  <c:v>0.42883422877681238</c:v>
                </c:pt>
                <c:pt idx="512">
                  <c:v>0.42078814324648528</c:v>
                </c:pt>
                <c:pt idx="513">
                  <c:v>0.41862867672254783</c:v>
                </c:pt>
                <c:pt idx="514">
                  <c:v>0.41698052213950698</c:v>
                </c:pt>
                <c:pt idx="515">
                  <c:v>0.41838805132816353</c:v>
                </c:pt>
                <c:pt idx="516">
                  <c:v>0.41376466124322886</c:v>
                </c:pt>
                <c:pt idx="517">
                  <c:v>0.41582221914835565</c:v>
                </c:pt>
                <c:pt idx="518">
                  <c:v>0.41693932616325363</c:v>
                </c:pt>
                <c:pt idx="519">
                  <c:v>0.41737254634921167</c:v>
                </c:pt>
                <c:pt idx="520">
                  <c:v>0.41592487524801458</c:v>
                </c:pt>
                <c:pt idx="521">
                  <c:v>0.41644633937513731</c:v>
                </c:pt>
                <c:pt idx="522">
                  <c:v>0.41497649570194794</c:v>
                </c:pt>
                <c:pt idx="523">
                  <c:v>0.41286017640322176</c:v>
                </c:pt>
                <c:pt idx="524">
                  <c:v>0.41741249386992396</c:v>
                </c:pt>
                <c:pt idx="525">
                  <c:v>0.41526637706570008</c:v>
                </c:pt>
                <c:pt idx="526">
                  <c:v>0.41679483003570228</c:v>
                </c:pt>
                <c:pt idx="527">
                  <c:v>0.41614281525141944</c:v>
                </c:pt>
                <c:pt idx="528">
                  <c:v>0.41596843349353724</c:v>
                </c:pt>
                <c:pt idx="529">
                  <c:v>0.41741249386992396</c:v>
                </c:pt>
                <c:pt idx="530">
                  <c:v>0.41596843349353724</c:v>
                </c:pt>
                <c:pt idx="531">
                  <c:v>0.41631946170745587</c:v>
                </c:pt>
                <c:pt idx="532">
                  <c:v>0.41673203382900958</c:v>
                </c:pt>
                <c:pt idx="533">
                  <c:v>0.41698052213950693</c:v>
                </c:pt>
                <c:pt idx="534">
                  <c:v>0.41835028834993132</c:v>
                </c:pt>
                <c:pt idx="535">
                  <c:v>0.42043395866962147</c:v>
                </c:pt>
                <c:pt idx="536">
                  <c:v>0.42078756166261527</c:v>
                </c:pt>
                <c:pt idx="537">
                  <c:v>0.42070189199439412</c:v>
                </c:pt>
                <c:pt idx="538">
                  <c:v>0.42356599500805547</c:v>
                </c:pt>
                <c:pt idx="539">
                  <c:v>0.42318439771364713</c:v>
                </c:pt>
                <c:pt idx="540">
                  <c:v>0.42040102505752897</c:v>
                </c:pt>
                <c:pt idx="541">
                  <c:v>0.42394572172749129</c:v>
                </c:pt>
                <c:pt idx="542">
                  <c:v>0.42580988351720256</c:v>
                </c:pt>
                <c:pt idx="543">
                  <c:v>0.42315801135638853</c:v>
                </c:pt>
                <c:pt idx="544">
                  <c:v>0.41898314638954404</c:v>
                </c:pt>
                <c:pt idx="545">
                  <c:v>0.42247196606766457</c:v>
                </c:pt>
                <c:pt idx="546">
                  <c:v>0.42217337339251015</c:v>
                </c:pt>
                <c:pt idx="547">
                  <c:v>0.42530763150068729</c:v>
                </c:pt>
                <c:pt idx="548">
                  <c:v>0.43135255059009903</c:v>
                </c:pt>
                <c:pt idx="549">
                  <c:v>0.42663969119666262</c:v>
                </c:pt>
                <c:pt idx="550">
                  <c:v>0.42475694584101509</c:v>
                </c:pt>
                <c:pt idx="551">
                  <c:v>0.42489918356129752</c:v>
                </c:pt>
                <c:pt idx="552">
                  <c:v>0.42859438860411847</c:v>
                </c:pt>
                <c:pt idx="553">
                  <c:v>0.42422929746108823</c:v>
                </c:pt>
                <c:pt idx="554">
                  <c:v>0.43387087240338568</c:v>
                </c:pt>
                <c:pt idx="555">
                  <c:v>0.42850118338849236</c:v>
                </c:pt>
                <c:pt idx="556">
                  <c:v>0.43496927967529303</c:v>
                </c:pt>
                <c:pt idx="557">
                  <c:v>0.43000780397909288</c:v>
                </c:pt>
                <c:pt idx="558">
                  <c:v>0.4346031439179906</c:v>
                </c:pt>
                <c:pt idx="559">
                  <c:v>0.42555501401565415</c:v>
                </c:pt>
                <c:pt idx="560">
                  <c:v>0.43754152276212838</c:v>
                </c:pt>
                <c:pt idx="561">
                  <c:v>0.42517170704191437</c:v>
                </c:pt>
                <c:pt idx="562">
                  <c:v>0.43290510529731252</c:v>
                </c:pt>
                <c:pt idx="563">
                  <c:v>0.43130141715226583</c:v>
                </c:pt>
                <c:pt idx="564">
                  <c:v>0.42346371334656341</c:v>
                </c:pt>
                <c:pt idx="565">
                  <c:v>0.44128746851284528</c:v>
                </c:pt>
                <c:pt idx="566">
                  <c:v>0.42985354951076182</c:v>
                </c:pt>
                <c:pt idx="567">
                  <c:v>0.43435537365676741</c:v>
                </c:pt>
                <c:pt idx="568">
                  <c:v>0.43609016075327517</c:v>
                </c:pt>
                <c:pt idx="569">
                  <c:v>0.4258966374887036</c:v>
                </c:pt>
                <c:pt idx="570">
                  <c:v>0.44084510808499677</c:v>
                </c:pt>
                <c:pt idx="571">
                  <c:v>0.43460874803672478</c:v>
                </c:pt>
                <c:pt idx="572">
                  <c:v>0.42880904555867955</c:v>
                </c:pt>
                <c:pt idx="573">
                  <c:v>0.43898382881217984</c:v>
                </c:pt>
                <c:pt idx="574">
                  <c:v>0.43644686570857971</c:v>
                </c:pt>
                <c:pt idx="575">
                  <c:v>0.4203346711297169</c:v>
                </c:pt>
                <c:pt idx="576">
                  <c:v>0.43171766708128456</c:v>
                </c:pt>
                <c:pt idx="577">
                  <c:v>0.43582194996337847</c:v>
                </c:pt>
                <c:pt idx="578">
                  <c:v>0.42230098247262876</c:v>
                </c:pt>
                <c:pt idx="579">
                  <c:v>0.41756526772155911</c:v>
                </c:pt>
                <c:pt idx="580">
                  <c:v>0.43898382881217984</c:v>
                </c:pt>
                <c:pt idx="581">
                  <c:v>0.43533541543259546</c:v>
                </c:pt>
                <c:pt idx="582">
                  <c:v>0.4195517016970034</c:v>
                </c:pt>
                <c:pt idx="583">
                  <c:v>0.41286017640322176</c:v>
                </c:pt>
                <c:pt idx="584">
                  <c:v>0.42258317490996433</c:v>
                </c:pt>
                <c:pt idx="585">
                  <c:v>0.43026429823544404</c:v>
                </c:pt>
                <c:pt idx="586">
                  <c:v>0.4248768659273619</c:v>
                </c:pt>
                <c:pt idx="587">
                  <c:v>0.41314305656652472</c:v>
                </c:pt>
                <c:pt idx="588">
                  <c:v>0.40288009580314388</c:v>
                </c:pt>
                <c:pt idx="589">
                  <c:v>0.40879361691213706</c:v>
                </c:pt>
                <c:pt idx="590">
                  <c:v>0.4182673574001507</c:v>
                </c:pt>
                <c:pt idx="591">
                  <c:v>0.42081947217661725</c:v>
                </c:pt>
                <c:pt idx="592">
                  <c:v>0.41468133004250246</c:v>
                </c:pt>
                <c:pt idx="593">
                  <c:v>0.40751260997120559</c:v>
                </c:pt>
                <c:pt idx="594">
                  <c:v>0.40219141187869406</c:v>
                </c:pt>
                <c:pt idx="595">
                  <c:v>0.39226065395101334</c:v>
                </c:pt>
                <c:pt idx="596">
                  <c:v>0.38632337953726126</c:v>
                </c:pt>
                <c:pt idx="597">
                  <c:v>0.39302297856388124</c:v>
                </c:pt>
                <c:pt idx="598">
                  <c:v>0.39871929709292619</c:v>
                </c:pt>
                <c:pt idx="599">
                  <c:v>0.39445842979861323</c:v>
                </c:pt>
                <c:pt idx="600">
                  <c:v>0.38412561672160045</c:v>
                </c:pt>
                <c:pt idx="601">
                  <c:v>0.38214898404550302</c:v>
                </c:pt>
                <c:pt idx="602">
                  <c:v>0.37496641758874161</c:v>
                </c:pt>
                <c:pt idx="603">
                  <c:v>0.36750249694442033</c:v>
                </c:pt>
                <c:pt idx="604">
                  <c:v>0.35908826949103301</c:v>
                </c:pt>
                <c:pt idx="606">
                  <c:v>0.371846720197266</c:v>
                </c:pt>
                <c:pt idx="607">
                  <c:v>0.44762684693545535</c:v>
                </c:pt>
                <c:pt idx="608">
                  <c:v>0.40457111062573953</c:v>
                </c:pt>
                <c:pt idx="609">
                  <c:v>0.4112189794666628</c:v>
                </c:pt>
                <c:pt idx="610">
                  <c:v>0.40335077906086136</c:v>
                </c:pt>
                <c:pt idx="611">
                  <c:v>0.40885304168818254</c:v>
                </c:pt>
                <c:pt idx="612">
                  <c:v>0.40324469317491141</c:v>
                </c:pt>
                <c:pt idx="613">
                  <c:v>0.3999889227240857</c:v>
                </c:pt>
                <c:pt idx="614">
                  <c:v>0.39763029211676409</c:v>
                </c:pt>
                <c:pt idx="615">
                  <c:v>0.39686623618118771</c:v>
                </c:pt>
                <c:pt idx="616">
                  <c:v>0.39552879530727253</c:v>
                </c:pt>
                <c:pt idx="617">
                  <c:v>0.3966244169998468</c:v>
                </c:pt>
                <c:pt idx="618">
                  <c:v>0.3953194286818727</c:v>
                </c:pt>
                <c:pt idx="619">
                  <c:v>0.39436719729258357</c:v>
                </c:pt>
                <c:pt idx="620">
                  <c:v>0.39240767741070748</c:v>
                </c:pt>
                <c:pt idx="621">
                  <c:v>0.39439791077035602</c:v>
                </c:pt>
                <c:pt idx="622">
                  <c:v>0.3914523960406221</c:v>
                </c:pt>
                <c:pt idx="623">
                  <c:v>0.39261321275766498</c:v>
                </c:pt>
                <c:pt idx="624">
                  <c:v>0.39340279409053175</c:v>
                </c:pt>
                <c:pt idx="625">
                  <c:v>0.39193662522284539</c:v>
                </c:pt>
                <c:pt idx="626">
                  <c:v>0.39705155524988744</c:v>
                </c:pt>
                <c:pt idx="627">
                  <c:v>0.39388277356436402</c:v>
                </c:pt>
                <c:pt idx="628">
                  <c:v>0.39359875552902007</c:v>
                </c:pt>
                <c:pt idx="629">
                  <c:v>0.39430716832982027</c:v>
                </c:pt>
                <c:pt idx="630">
                  <c:v>0.39259700706820827</c:v>
                </c:pt>
                <c:pt idx="631">
                  <c:v>0.39454924187834767</c:v>
                </c:pt>
                <c:pt idx="632">
                  <c:v>0.39554894434932319</c:v>
                </c:pt>
                <c:pt idx="633">
                  <c:v>0.39649871264998499</c:v>
                </c:pt>
                <c:pt idx="634">
                  <c:v>0.39283350537209671</c:v>
                </c:pt>
                <c:pt idx="635">
                  <c:v>0.39497210453273734</c:v>
                </c:pt>
                <c:pt idx="636">
                  <c:v>0.39621541266330695</c:v>
                </c:pt>
                <c:pt idx="637">
                  <c:v>0.39554894434932325</c:v>
                </c:pt>
                <c:pt idx="638">
                  <c:v>0.39432708577368647</c:v>
                </c:pt>
                <c:pt idx="639">
                  <c:v>0.39530457263419588</c:v>
                </c:pt>
                <c:pt idx="640">
                  <c:v>0.39779846730749224</c:v>
                </c:pt>
                <c:pt idx="641">
                  <c:v>0.39855580139380781</c:v>
                </c:pt>
                <c:pt idx="642">
                  <c:v>0.39454924187834767</c:v>
                </c:pt>
                <c:pt idx="643">
                  <c:v>0.39721511513428248</c:v>
                </c:pt>
                <c:pt idx="644">
                  <c:v>0.39871929709292619</c:v>
                </c:pt>
                <c:pt idx="645">
                  <c:v>0.39604108183117687</c:v>
                </c:pt>
                <c:pt idx="646">
                  <c:v>0.40259180950918816</c:v>
                </c:pt>
                <c:pt idx="647">
                  <c:v>0.39729552430441506</c:v>
                </c:pt>
                <c:pt idx="648">
                  <c:v>0.39621079154248567</c:v>
                </c:pt>
                <c:pt idx="649">
                  <c:v>0.39995912605461531</c:v>
                </c:pt>
                <c:pt idx="650">
                  <c:v>0.40049618991081759</c:v>
                </c:pt>
                <c:pt idx="651">
                  <c:v>0.39855841674380477</c:v>
                </c:pt>
                <c:pt idx="652">
                  <c:v>0.39779924587101406</c:v>
                </c:pt>
                <c:pt idx="653">
                  <c:v>0.39939403321343658</c:v>
                </c:pt>
                <c:pt idx="654">
                  <c:v>0.39528220239071027</c:v>
                </c:pt>
                <c:pt idx="655">
                  <c:v>0.40393714554764826</c:v>
                </c:pt>
                <c:pt idx="656">
                  <c:v>0.39704541255433284</c:v>
                </c:pt>
                <c:pt idx="657">
                  <c:v>0.40494614757649333</c:v>
                </c:pt>
                <c:pt idx="658">
                  <c:v>0.39961790879259212</c:v>
                </c:pt>
                <c:pt idx="659">
                  <c:v>0.40561881559572338</c:v>
                </c:pt>
                <c:pt idx="660">
                  <c:v>0.4014669943543907</c:v>
                </c:pt>
                <c:pt idx="661">
                  <c:v>0.4084685965015481</c:v>
                </c:pt>
                <c:pt idx="662">
                  <c:v>0.40154323877332954</c:v>
                </c:pt>
                <c:pt idx="663">
                  <c:v>0.39894628205512561</c:v>
                </c:pt>
                <c:pt idx="664">
                  <c:v>0.40378368818628729</c:v>
                </c:pt>
                <c:pt idx="665">
                  <c:v>0.39561775604299443</c:v>
                </c:pt>
                <c:pt idx="666">
                  <c:v>0.40857028567537113</c:v>
                </c:pt>
                <c:pt idx="667">
                  <c:v>0.39661420108069056</c:v>
                </c:pt>
                <c:pt idx="668">
                  <c:v>0.3992237908874019</c:v>
                </c:pt>
                <c:pt idx="669">
                  <c:v>0.40645407161960145</c:v>
                </c:pt>
                <c:pt idx="670">
                  <c:v>0.39568753238657689</c:v>
                </c:pt>
                <c:pt idx="671">
                  <c:v>0.40582470230254386</c:v>
                </c:pt>
                <c:pt idx="672">
                  <c:v>0.40412558800693615</c:v>
                </c:pt>
                <c:pt idx="673">
                  <c:v>0.39570630492345826</c:v>
                </c:pt>
                <c:pt idx="674">
                  <c:v>0.40548679663867826</c:v>
                </c:pt>
                <c:pt idx="675">
                  <c:v>0.40549318728953154</c:v>
                </c:pt>
                <c:pt idx="676">
                  <c:v>0.38985498679724506</c:v>
                </c:pt>
                <c:pt idx="677">
                  <c:v>0.39738326080982883</c:v>
                </c:pt>
                <c:pt idx="678">
                  <c:v>0.39978902609572958</c:v>
                </c:pt>
                <c:pt idx="679">
                  <c:v>0.38955072952347003</c:v>
                </c:pt>
                <c:pt idx="680">
                  <c:v>0.38511765974267342</c:v>
                </c:pt>
                <c:pt idx="681">
                  <c:v>0.39821481760525801</c:v>
                </c:pt>
                <c:pt idx="682">
                  <c:v>0.39588217850631507</c:v>
                </c:pt>
                <c:pt idx="683">
                  <c:v>0.38478649087896227</c:v>
                </c:pt>
                <c:pt idx="684">
                  <c:v>0.38178048429231554</c:v>
                </c:pt>
                <c:pt idx="685">
                  <c:v>0.39077760290959573</c:v>
                </c:pt>
                <c:pt idx="686">
                  <c:v>0.38982640505334504</c:v>
                </c:pt>
                <c:pt idx="687">
                  <c:v>0.3863188871437554</c:v>
                </c:pt>
                <c:pt idx="688">
                  <c:v>0.37550644248562071</c:v>
                </c:pt>
                <c:pt idx="689">
                  <c:v>0.37022387441828475</c:v>
                </c:pt>
                <c:pt idx="690">
                  <c:v>0.3781733716426301</c:v>
                </c:pt>
                <c:pt idx="691">
                  <c:v>0.3818234324493906</c:v>
                </c:pt>
                <c:pt idx="692">
                  <c:v>0.37883710392744002</c:v>
                </c:pt>
                <c:pt idx="693">
                  <c:v>0.37137657642703437</c:v>
                </c:pt>
                <c:pt idx="694">
                  <c:v>0.36515122378657877</c:v>
                </c:pt>
                <c:pt idx="695">
                  <c:v>0.35908686163300158</c:v>
                </c:pt>
                <c:pt idx="696">
                  <c:v>0.35217970395923354</c:v>
                </c:pt>
                <c:pt idx="697">
                  <c:v>0.35615817810706696</c:v>
                </c:pt>
                <c:pt idx="698">
                  <c:v>0.36257183081328681</c:v>
                </c:pt>
                <c:pt idx="699">
                  <c:v>0.35852074890475855</c:v>
                </c:pt>
                <c:pt idx="700">
                  <c:v>0.35178719384058305</c:v>
                </c:pt>
                <c:pt idx="701">
                  <c:v>0.34373883781042164</c:v>
                </c:pt>
                <c:pt idx="702">
                  <c:v>0.34186437981377882</c:v>
                </c:pt>
                <c:pt idx="703">
                  <c:v>0.335495453276692</c:v>
                </c:pt>
                <c:pt idx="704">
                  <c:v>0.32657895612477067</c:v>
                </c:pt>
                <c:pt idx="705">
                  <c:v>0.31952414519138228</c:v>
                </c:pt>
                <c:pt idx="707">
                  <c:v>0.39967569880109438</c:v>
                </c:pt>
                <c:pt idx="708">
                  <c:v>0.43726933876685875</c:v>
                </c:pt>
                <c:pt idx="709">
                  <c:v>0.39759870943718623</c:v>
                </c:pt>
                <c:pt idx="710">
                  <c:v>0.40249027471383264</c:v>
                </c:pt>
                <c:pt idx="711">
                  <c:v>0.39577653784116146</c:v>
                </c:pt>
                <c:pt idx="712">
                  <c:v>0.3904390100472161</c:v>
                </c:pt>
                <c:pt idx="713">
                  <c:v>0.39104383108794144</c:v>
                </c:pt>
                <c:pt idx="714">
                  <c:v>0.38874477963692494</c:v>
                </c:pt>
                <c:pt idx="715">
                  <c:v>0.38490124797862435</c:v>
                </c:pt>
                <c:pt idx="716">
                  <c:v>0.38369532933632755</c:v>
                </c:pt>
                <c:pt idx="717">
                  <c:v>0.3845031089770356</c:v>
                </c:pt>
                <c:pt idx="718">
                  <c:v>0.38457478381579263</c:v>
                </c:pt>
                <c:pt idx="719">
                  <c:v>0.38141782663521523</c:v>
                </c:pt>
                <c:pt idx="720">
                  <c:v>0.38019943855792987</c:v>
                </c:pt>
                <c:pt idx="721">
                  <c:v>0.37863933382664866</c:v>
                </c:pt>
                <c:pt idx="722">
                  <c:v>0.37841048556716145</c:v>
                </c:pt>
                <c:pt idx="723">
                  <c:v>0.37595742999555914</c:v>
                </c:pt>
                <c:pt idx="724">
                  <c:v>0.37824640158243888</c:v>
                </c:pt>
                <c:pt idx="725">
                  <c:v>0.37999777073023799</c:v>
                </c:pt>
                <c:pt idx="726">
                  <c:v>0.37792854746346199</c:v>
                </c:pt>
                <c:pt idx="727">
                  <c:v>0.37648726751255235</c:v>
                </c:pt>
                <c:pt idx="728">
                  <c:v>0.37800081892980775</c:v>
                </c:pt>
                <c:pt idx="729">
                  <c:v>0.37959710617191</c:v>
                </c:pt>
                <c:pt idx="730">
                  <c:v>0.3789478245282748</c:v>
                </c:pt>
                <c:pt idx="731">
                  <c:v>0.37646544264825943</c:v>
                </c:pt>
                <c:pt idx="732">
                  <c:v>0.37669901513207571</c:v>
                </c:pt>
                <c:pt idx="733">
                  <c:v>0.37812388072159969</c:v>
                </c:pt>
                <c:pt idx="734">
                  <c:v>0.37761069334448516</c:v>
                </c:pt>
                <c:pt idx="735">
                  <c:v>0.37602142274960099</c:v>
                </c:pt>
                <c:pt idx="736">
                  <c:v>0.37792854746346199</c:v>
                </c:pt>
                <c:pt idx="737">
                  <c:v>0.38048774055375345</c:v>
                </c:pt>
                <c:pt idx="738">
                  <c:v>0.37792854746346199</c:v>
                </c:pt>
                <c:pt idx="739">
                  <c:v>0.37836838507108128</c:v>
                </c:pt>
                <c:pt idx="740">
                  <c:v>0.38156921038111324</c:v>
                </c:pt>
                <c:pt idx="741">
                  <c:v>0.37959710617191</c:v>
                </c:pt>
                <c:pt idx="742">
                  <c:v>0.37636221479468945</c:v>
                </c:pt>
                <c:pt idx="743">
                  <c:v>0.37800081892980775</c:v>
                </c:pt>
                <c:pt idx="744">
                  <c:v>0.38212775354638934</c:v>
                </c:pt>
                <c:pt idx="745">
                  <c:v>0.38229632590669793</c:v>
                </c:pt>
                <c:pt idx="746">
                  <c:v>0.37883710392744002</c:v>
                </c:pt>
                <c:pt idx="747">
                  <c:v>0.37614828557778907</c:v>
                </c:pt>
                <c:pt idx="748">
                  <c:v>0.37937194072808267</c:v>
                </c:pt>
                <c:pt idx="749">
                  <c:v>0.38341329687202902</c:v>
                </c:pt>
                <c:pt idx="750">
                  <c:v>0.38025118310094863</c:v>
                </c:pt>
                <c:pt idx="751">
                  <c:v>0.37851714015723104</c:v>
                </c:pt>
                <c:pt idx="752">
                  <c:v>0.37564166706259577</c:v>
                </c:pt>
                <c:pt idx="753">
                  <c:v>0.37796950084921588</c:v>
                </c:pt>
                <c:pt idx="754">
                  <c:v>0.37773407093014061</c:v>
                </c:pt>
                <c:pt idx="755">
                  <c:v>0.37801769597553919</c:v>
                </c:pt>
                <c:pt idx="756">
                  <c:v>0.38185711284625468</c:v>
                </c:pt>
                <c:pt idx="757">
                  <c:v>0.37807373138476852</c:v>
                </c:pt>
                <c:pt idx="758">
                  <c:v>0.37801769597553919</c:v>
                </c:pt>
                <c:pt idx="759">
                  <c:v>0.3820125127471532</c:v>
                </c:pt>
                <c:pt idx="760">
                  <c:v>0.37955714021739484</c:v>
                </c:pt>
                <c:pt idx="761">
                  <c:v>0.37679103848778878</c:v>
                </c:pt>
                <c:pt idx="762">
                  <c:v>0.37274454760581355</c:v>
                </c:pt>
                <c:pt idx="763">
                  <c:v>0.37606377227350563</c:v>
                </c:pt>
                <c:pt idx="764">
                  <c:v>0.37099103582318488</c:v>
                </c:pt>
                <c:pt idx="765">
                  <c:v>0.37665481088449643</c:v>
                </c:pt>
                <c:pt idx="766">
                  <c:v>0.36910464072577887</c:v>
                </c:pt>
                <c:pt idx="767">
                  <c:v>0.37520575805817019</c:v>
                </c:pt>
                <c:pt idx="768">
                  <c:v>0.37441917851720757</c:v>
                </c:pt>
                <c:pt idx="769">
                  <c:v>0.36714538058169194</c:v>
                </c:pt>
                <c:pt idx="770">
                  <c:v>0.37633582193250198</c:v>
                </c:pt>
                <c:pt idx="771">
                  <c:v>0.37131958068775484</c:v>
                </c:pt>
                <c:pt idx="772">
                  <c:v>0.36773955709403777</c:v>
                </c:pt>
                <c:pt idx="773">
                  <c:v>0.37392542819692759</c:v>
                </c:pt>
                <c:pt idx="774">
                  <c:v>0.36515122378657877</c:v>
                </c:pt>
                <c:pt idx="775">
                  <c:v>0.36371302920624249</c:v>
                </c:pt>
                <c:pt idx="776">
                  <c:v>0.37174089594332232</c:v>
                </c:pt>
                <c:pt idx="777">
                  <c:v>0.3642027179816234</c:v>
                </c:pt>
                <c:pt idx="778">
                  <c:v>0.36288869761603321</c:v>
                </c:pt>
                <c:pt idx="779">
                  <c:v>0.36914638108839093</c:v>
                </c:pt>
                <c:pt idx="780">
                  <c:v>0.36495833355299045</c:v>
                </c:pt>
                <c:pt idx="781">
                  <c:v>0.35629265385506792</c:v>
                </c:pt>
                <c:pt idx="782">
                  <c:v>0.35870266859129535</c:v>
                </c:pt>
                <c:pt idx="783">
                  <c:v>0.3618633176099299</c:v>
                </c:pt>
                <c:pt idx="784">
                  <c:v>0.35429762314111901</c:v>
                </c:pt>
                <c:pt idx="785">
                  <c:v>0.34721622157901805</c:v>
                </c:pt>
                <c:pt idx="786">
                  <c:v>0.35253248297248119</c:v>
                </c:pt>
                <c:pt idx="787">
                  <c:v>0.35749997733030187</c:v>
                </c:pt>
                <c:pt idx="788">
                  <c:v>0.35362422381531988</c:v>
                </c:pt>
                <c:pt idx="789">
                  <c:v>0.34571933007380889</c:v>
                </c:pt>
                <c:pt idx="790">
                  <c:v>0.33581605524022051</c:v>
                </c:pt>
                <c:pt idx="791">
                  <c:v>0.34148845114352361</c:v>
                </c:pt>
                <c:pt idx="792">
                  <c:v>0.34826537367329008</c:v>
                </c:pt>
                <c:pt idx="793">
                  <c:v>0.34493900675618644</c:v>
                </c:pt>
                <c:pt idx="794">
                  <c:v>0.33867314109147262</c:v>
                </c:pt>
                <c:pt idx="795">
                  <c:v>0.33073064536839614</c:v>
                </c:pt>
                <c:pt idx="796">
                  <c:v>0.32405370607219841</c:v>
                </c:pt>
                <c:pt idx="797">
                  <c:v>0.31828153644743323</c:v>
                </c:pt>
                <c:pt idx="798">
                  <c:v>0.31893458354322957</c:v>
                </c:pt>
                <c:pt idx="799">
                  <c:v>0.32558575988856764</c:v>
                </c:pt>
                <c:pt idx="800">
                  <c:v>0.32761114856413415</c:v>
                </c:pt>
                <c:pt idx="801">
                  <c:v>0.31922576332192154</c:v>
                </c:pt>
                <c:pt idx="802">
                  <c:v>0.31285926853577467</c:v>
                </c:pt>
                <c:pt idx="803">
                  <c:v>0.31063336644037842</c:v>
                </c:pt>
                <c:pt idx="804">
                  <c:v>0.30569393976505543</c:v>
                </c:pt>
                <c:pt idx="805">
                  <c:v>0.2975497155803466</c:v>
                </c:pt>
                <c:pt idx="806">
                  <c:v>0.29219328505684805</c:v>
                </c:pt>
                <c:pt idx="808">
                  <c:v>0.40665146015132142</c:v>
                </c:pt>
                <c:pt idx="809">
                  <c:v>0.42172690396461415</c:v>
                </c:pt>
                <c:pt idx="810">
                  <c:v>0.38830763031713678</c:v>
                </c:pt>
                <c:pt idx="811">
                  <c:v>0.38555114647447042</c:v>
                </c:pt>
                <c:pt idx="812">
                  <c:v>0.3819378437369198</c:v>
                </c:pt>
                <c:pt idx="813">
                  <c:v>0.38421095327287769</c:v>
                </c:pt>
                <c:pt idx="814">
                  <c:v>0.37995983394254834</c:v>
                </c:pt>
                <c:pt idx="815">
                  <c:v>0.37770008981544734</c:v>
                </c:pt>
                <c:pt idx="816">
                  <c:v>0.37844243495978136</c:v>
                </c:pt>
                <c:pt idx="817">
                  <c:v>0.37582901881505404</c:v>
                </c:pt>
                <c:pt idx="818">
                  <c:v>0.37440741460948063</c:v>
                </c:pt>
                <c:pt idx="819">
                  <c:v>0.37392818608449691</c:v>
                </c:pt>
                <c:pt idx="820">
                  <c:v>0.37261108401455251</c:v>
                </c:pt>
                <c:pt idx="821">
                  <c:v>0.37482148875023208</c:v>
                </c:pt>
                <c:pt idx="822">
                  <c:v>0.37426460649113463</c:v>
                </c:pt>
                <c:pt idx="823">
                  <c:v>0.37033679474894005</c:v>
                </c:pt>
                <c:pt idx="824">
                  <c:v>0.36875893772813012</c:v>
                </c:pt>
                <c:pt idx="825">
                  <c:v>0.36853012711098132</c:v>
                </c:pt>
                <c:pt idx="826">
                  <c:v>0.37139846456992487</c:v>
                </c:pt>
                <c:pt idx="827">
                  <c:v>0.36883669452707518</c:v>
                </c:pt>
                <c:pt idx="828">
                  <c:v>0.36672418976952842</c:v>
                </c:pt>
                <c:pt idx="829">
                  <c:v>0.36935128146408913</c:v>
                </c:pt>
                <c:pt idx="830">
                  <c:v>0.36824595908645785</c:v>
                </c:pt>
                <c:pt idx="831">
                  <c:v>0.36805783945204001</c:v>
                </c:pt>
                <c:pt idx="832">
                  <c:v>0.36726383015808983</c:v>
                </c:pt>
                <c:pt idx="833">
                  <c:v>0.36610437423752357</c:v>
                </c:pt>
                <c:pt idx="834">
                  <c:v>0.36681248258035531</c:v>
                </c:pt>
                <c:pt idx="835">
                  <c:v>0.36617470791491419</c:v>
                </c:pt>
                <c:pt idx="836">
                  <c:v>0.36453358877579972</c:v>
                </c:pt>
                <c:pt idx="837">
                  <c:v>0.36601137997511385</c:v>
                </c:pt>
                <c:pt idx="838">
                  <c:v>0.36658498769969278</c:v>
                </c:pt>
                <c:pt idx="839">
                  <c:v>0.36603036641280656</c:v>
                </c:pt>
                <c:pt idx="840">
                  <c:v>0.36584874410285484</c:v>
                </c:pt>
                <c:pt idx="841">
                  <c:v>0.36563296524135092</c:v>
                </c:pt>
                <c:pt idx="842">
                  <c:v>0.36339749623616907</c:v>
                </c:pt>
                <c:pt idx="843">
                  <c:v>0.36217360831406326</c:v>
                </c:pt>
                <c:pt idx="844">
                  <c:v>0.36186546631949046</c:v>
                </c:pt>
                <c:pt idx="845">
                  <c:v>0.36416904081416529</c:v>
                </c:pt>
                <c:pt idx="846">
                  <c:v>0.36370693594211206</c:v>
                </c:pt>
                <c:pt idx="847">
                  <c:v>0.36309109025283332</c:v>
                </c:pt>
                <c:pt idx="848">
                  <c:v>0.36277438490871333</c:v>
                </c:pt>
                <c:pt idx="849">
                  <c:v>0.36034373576359624</c:v>
                </c:pt>
                <c:pt idx="850">
                  <c:v>0.36293497219367082</c:v>
                </c:pt>
                <c:pt idx="851">
                  <c:v>0.36288494687617445</c:v>
                </c:pt>
                <c:pt idx="852">
                  <c:v>0.36155906033615476</c:v>
                </c:pt>
                <c:pt idx="853">
                  <c:v>0.35808688564399127</c:v>
                </c:pt>
                <c:pt idx="854">
                  <c:v>0.35803901385165809</c:v>
                </c:pt>
                <c:pt idx="855">
                  <c:v>0.35735837415797539</c:v>
                </c:pt>
                <c:pt idx="856">
                  <c:v>0.35763672282485842</c:v>
                </c:pt>
                <c:pt idx="857">
                  <c:v>0.35961277968010091</c:v>
                </c:pt>
                <c:pt idx="858">
                  <c:v>0.35807232725953775</c:v>
                </c:pt>
                <c:pt idx="859">
                  <c:v>0.35664466534129441</c:v>
                </c:pt>
                <c:pt idx="860">
                  <c:v>0.35687917270758657</c:v>
                </c:pt>
                <c:pt idx="861">
                  <c:v>0.35685829247009687</c:v>
                </c:pt>
                <c:pt idx="862">
                  <c:v>0.35657724447348543</c:v>
                </c:pt>
                <c:pt idx="863">
                  <c:v>0.35000102480081868</c:v>
                </c:pt>
                <c:pt idx="864">
                  <c:v>0.35242075441557064</c:v>
                </c:pt>
                <c:pt idx="865">
                  <c:v>0.34609523087167565</c:v>
                </c:pt>
                <c:pt idx="866">
                  <c:v>0.35080600779136867</c:v>
                </c:pt>
                <c:pt idx="867">
                  <c:v>0.34580068173901884</c:v>
                </c:pt>
                <c:pt idx="868">
                  <c:v>0.34797320473564469</c:v>
                </c:pt>
                <c:pt idx="869">
                  <c:v>0.34752841023355779</c:v>
                </c:pt>
                <c:pt idx="870">
                  <c:v>0.34246874195040578</c:v>
                </c:pt>
                <c:pt idx="871">
                  <c:v>0.34931270506670437</c:v>
                </c:pt>
                <c:pt idx="872">
                  <c:v>0.34499166404042797</c:v>
                </c:pt>
                <c:pt idx="873">
                  <c:v>0.34089854260266023</c:v>
                </c:pt>
                <c:pt idx="874">
                  <c:v>0.34527436271243522</c:v>
                </c:pt>
                <c:pt idx="875">
                  <c:v>0.33755153872983407</c:v>
                </c:pt>
                <c:pt idx="876">
                  <c:v>0.33650614906876769</c:v>
                </c:pt>
                <c:pt idx="877">
                  <c:v>0.34295363388914835</c:v>
                </c:pt>
                <c:pt idx="878">
                  <c:v>0.33544646153409918</c:v>
                </c:pt>
                <c:pt idx="879">
                  <c:v>0.33331225874739273</c:v>
                </c:pt>
                <c:pt idx="880">
                  <c:v>0.33783396678953875</c:v>
                </c:pt>
                <c:pt idx="881">
                  <c:v>0.33527677107792742</c:v>
                </c:pt>
                <c:pt idx="882">
                  <c:v>0.32763960209843307</c:v>
                </c:pt>
                <c:pt idx="883">
                  <c:v>0.32906713713194968</c:v>
                </c:pt>
                <c:pt idx="884">
                  <c:v>0.32990523759555684</c:v>
                </c:pt>
                <c:pt idx="885">
                  <c:v>0.32360228541963887</c:v>
                </c:pt>
                <c:pt idx="886">
                  <c:v>0.31773371968934816</c:v>
                </c:pt>
                <c:pt idx="887">
                  <c:v>0.31979898886732883</c:v>
                </c:pt>
                <c:pt idx="888">
                  <c:v>0.32335659358365537</c:v>
                </c:pt>
                <c:pt idx="889">
                  <c:v>0.32050987378671159</c:v>
                </c:pt>
                <c:pt idx="890">
                  <c:v>0.31376882810360357</c:v>
                </c:pt>
                <c:pt idx="891">
                  <c:v>0.30696165926894015</c:v>
                </c:pt>
                <c:pt idx="892">
                  <c:v>0.30878626624607663</c:v>
                </c:pt>
                <c:pt idx="893">
                  <c:v>0.31321947011999129</c:v>
                </c:pt>
                <c:pt idx="894">
                  <c:v>0.31080931586715266</c:v>
                </c:pt>
                <c:pt idx="895">
                  <c:v>0.30504646771218435</c:v>
                </c:pt>
                <c:pt idx="896">
                  <c:v>0.29952246135130123</c:v>
                </c:pt>
                <c:pt idx="897">
                  <c:v>0.2951675135843696</c:v>
                </c:pt>
                <c:pt idx="898">
                  <c:v>0.2889974665346674</c:v>
                </c:pt>
                <c:pt idx="899">
                  <c:v>0.28727286432169569</c:v>
                </c:pt>
                <c:pt idx="900">
                  <c:v>0.29138373362545567</c:v>
                </c:pt>
                <c:pt idx="901">
                  <c:v>0.29370482572512296</c:v>
                </c:pt>
                <c:pt idx="902">
                  <c:v>0.2884283149499291</c:v>
                </c:pt>
                <c:pt idx="903">
                  <c:v>0.28150819145905298</c:v>
                </c:pt>
                <c:pt idx="904">
                  <c:v>0.27773491997961341</c:v>
                </c:pt>
                <c:pt idx="905">
                  <c:v>0.27500886049462386</c:v>
                </c:pt>
                <c:pt idx="906">
                  <c:v>0.27006003445340648</c:v>
                </c:pt>
                <c:pt idx="907">
                  <c:v>0.2645437104814452</c:v>
                </c:pt>
                <c:pt idx="909">
                  <c:v>0.37544292825306308</c:v>
                </c:pt>
                <c:pt idx="910">
                  <c:v>0.44088069092010701</c:v>
                </c:pt>
                <c:pt idx="911">
                  <c:v>0.3858148335177613</c:v>
                </c:pt>
                <c:pt idx="912">
                  <c:v>0.38995547968675687</c:v>
                </c:pt>
                <c:pt idx="913">
                  <c:v>0.3818713670966129</c:v>
                </c:pt>
                <c:pt idx="914">
                  <c:v>0.37502996422349288</c:v>
                </c:pt>
                <c:pt idx="915">
                  <c:v>0.37665713098755466</c:v>
                </c:pt>
                <c:pt idx="916">
                  <c:v>0.37288755798065504</c:v>
                </c:pt>
                <c:pt idx="917">
                  <c:v>0.36830397989990948</c:v>
                </c:pt>
                <c:pt idx="918">
                  <c:v>0.36976913506867881</c:v>
                </c:pt>
                <c:pt idx="919">
                  <c:v>0.36908283268997066</c:v>
                </c:pt>
                <c:pt idx="920">
                  <c:v>0.36844589958065294</c:v>
                </c:pt>
                <c:pt idx="921">
                  <c:v>0.36853012711098132</c:v>
                </c:pt>
                <c:pt idx="922">
                  <c:v>0.36762392199340638</c:v>
                </c:pt>
                <c:pt idx="923">
                  <c:v>0.3626337581800414</c:v>
                </c:pt>
                <c:pt idx="924">
                  <c:v>0.3622750188714739</c:v>
                </c:pt>
                <c:pt idx="925">
                  <c:v>0.36125135049757079</c:v>
                </c:pt>
                <c:pt idx="926">
                  <c:v>0.36063854221931591</c:v>
                </c:pt>
                <c:pt idx="927">
                  <c:v>0.36278468426949761</c:v>
                </c:pt>
                <c:pt idx="928">
                  <c:v>0.36232023730528351</c:v>
                </c:pt>
                <c:pt idx="929">
                  <c:v>0.35872330300018496</c:v>
                </c:pt>
                <c:pt idx="930">
                  <c:v>0.35760925547533962</c:v>
                </c:pt>
                <c:pt idx="931">
                  <c:v>0.35928510398183933</c:v>
                </c:pt>
                <c:pt idx="932">
                  <c:v>0.35715224630435677</c:v>
                </c:pt>
                <c:pt idx="933">
                  <c:v>0.35512136278151513</c:v>
                </c:pt>
                <c:pt idx="934">
                  <c:v>0.35476734318066894</c:v>
                </c:pt>
                <c:pt idx="935">
                  <c:v>0.35558287752068113</c:v>
                </c:pt>
                <c:pt idx="936">
                  <c:v>0.35604248910628356</c:v>
                </c:pt>
                <c:pt idx="937">
                  <c:v>0.35233409665679605</c:v>
                </c:pt>
                <c:pt idx="938">
                  <c:v>0.35309546015580123</c:v>
                </c:pt>
                <c:pt idx="939">
                  <c:v>0.35451634612933247</c:v>
                </c:pt>
                <c:pt idx="940">
                  <c:v>0.35177918411394732</c:v>
                </c:pt>
                <c:pt idx="941">
                  <c:v>0.35313007610745906</c:v>
                </c:pt>
                <c:pt idx="942">
                  <c:v>0.35240940248275004</c:v>
                </c:pt>
                <c:pt idx="943">
                  <c:v>0.34980104211384078</c:v>
                </c:pt>
                <c:pt idx="944">
                  <c:v>0.34780409608423585</c:v>
                </c:pt>
                <c:pt idx="945">
                  <c:v>0.3466843291369891</c:v>
                </c:pt>
                <c:pt idx="946">
                  <c:v>0.3472734274023026</c:v>
                </c:pt>
                <c:pt idx="947">
                  <c:v>0.34717497863942542</c:v>
                </c:pt>
                <c:pt idx="948">
                  <c:v>0.34545723983535437</c:v>
                </c:pt>
                <c:pt idx="949">
                  <c:v>0.34326330065649396</c:v>
                </c:pt>
                <c:pt idx="950">
                  <c:v>0.34504995504443708</c:v>
                </c:pt>
                <c:pt idx="951">
                  <c:v>0.34587698061073119</c:v>
                </c:pt>
                <c:pt idx="952">
                  <c:v>0.3427328876350732</c:v>
                </c:pt>
                <c:pt idx="953">
                  <c:v>0.34052813491421108</c:v>
                </c:pt>
                <c:pt idx="954">
                  <c:v>0.33602885449782272</c:v>
                </c:pt>
                <c:pt idx="955">
                  <c:v>0.33574696993945286</c:v>
                </c:pt>
                <c:pt idx="956">
                  <c:v>0.33877588667113678</c:v>
                </c:pt>
                <c:pt idx="957">
                  <c:v>0.33713962641816309</c:v>
                </c:pt>
                <c:pt idx="958">
                  <c:v>0.3367018749380441</c:v>
                </c:pt>
                <c:pt idx="959">
                  <c:v>0.33433578991084428</c:v>
                </c:pt>
                <c:pt idx="960">
                  <c:v>0.3340072255693165</c:v>
                </c:pt>
                <c:pt idx="961">
                  <c:v>0.33161745065206694</c:v>
                </c:pt>
                <c:pt idx="962">
                  <c:v>0.33115629329624524</c:v>
                </c:pt>
                <c:pt idx="963">
                  <c:v>0.32980899971862782</c:v>
                </c:pt>
                <c:pt idx="964">
                  <c:v>0.32678315071603609</c:v>
                </c:pt>
                <c:pt idx="965">
                  <c:v>0.32836979274632316</c:v>
                </c:pt>
                <c:pt idx="966">
                  <c:v>0.32492290507628629</c:v>
                </c:pt>
                <c:pt idx="967">
                  <c:v>0.32544909573333169</c:v>
                </c:pt>
                <c:pt idx="968">
                  <c:v>0.32090072072099474</c:v>
                </c:pt>
                <c:pt idx="969">
                  <c:v>0.32377206079726339</c:v>
                </c:pt>
                <c:pt idx="970">
                  <c:v>0.32049757911204879</c:v>
                </c:pt>
                <c:pt idx="971">
                  <c:v>0.31935476853483413</c:v>
                </c:pt>
                <c:pt idx="972">
                  <c:v>0.3231010928696873</c:v>
                </c:pt>
                <c:pt idx="973">
                  <c:v>0.31691437636421221</c:v>
                </c:pt>
                <c:pt idx="974">
                  <c:v>0.31614777504163222</c:v>
                </c:pt>
                <c:pt idx="975">
                  <c:v>0.31699064151253964</c:v>
                </c:pt>
                <c:pt idx="976">
                  <c:v>0.31161996360464167</c:v>
                </c:pt>
                <c:pt idx="977">
                  <c:v>0.31269260810128652</c:v>
                </c:pt>
                <c:pt idx="978">
                  <c:v>0.31364585478549567</c:v>
                </c:pt>
                <c:pt idx="979">
                  <c:v>0.30575320537122652</c:v>
                </c:pt>
                <c:pt idx="980">
                  <c:v>0.30780207774420848</c:v>
                </c:pt>
                <c:pt idx="981">
                  <c:v>0.30882625875644121</c:v>
                </c:pt>
                <c:pt idx="982">
                  <c:v>0.30456644723469267</c:v>
                </c:pt>
                <c:pt idx="983">
                  <c:v>0.30068736965854476</c:v>
                </c:pt>
                <c:pt idx="984">
                  <c:v>0.30355629942003665</c:v>
                </c:pt>
                <c:pt idx="985">
                  <c:v>0.30186770603537444</c:v>
                </c:pt>
                <c:pt idx="986">
                  <c:v>0.29660529230383503</c:v>
                </c:pt>
                <c:pt idx="987">
                  <c:v>0.29276240579996976</c:v>
                </c:pt>
                <c:pt idx="988">
                  <c:v>0.29709633641478955</c:v>
                </c:pt>
                <c:pt idx="989">
                  <c:v>0.29779890604383114</c:v>
                </c:pt>
                <c:pt idx="990">
                  <c:v>0.29476149390316669</c:v>
                </c:pt>
                <c:pt idx="991">
                  <c:v>0.28924724826892384</c:v>
                </c:pt>
                <c:pt idx="992">
                  <c:v>0.28485732375894013</c:v>
                </c:pt>
                <c:pt idx="993">
                  <c:v>0.28908420021465725</c:v>
                </c:pt>
                <c:pt idx="994">
                  <c:v>0.28875782822109147</c:v>
                </c:pt>
                <c:pt idx="995">
                  <c:v>0.28632555889247002</c:v>
                </c:pt>
                <c:pt idx="996">
                  <c:v>0.28026839799006592</c:v>
                </c:pt>
                <c:pt idx="997">
                  <c:v>0.27525906167231196</c:v>
                </c:pt>
                <c:pt idx="998">
                  <c:v>0.27074164475064322</c:v>
                </c:pt>
                <c:pt idx="999">
                  <c:v>0.27105414905455677</c:v>
                </c:pt>
                <c:pt idx="1000">
                  <c:v>0.2744377891575549</c:v>
                </c:pt>
                <c:pt idx="1001">
                  <c:v>0.27259548770759984</c:v>
                </c:pt>
                <c:pt idx="1002">
                  <c:v>0.26773677252740569</c:v>
                </c:pt>
                <c:pt idx="1003">
                  <c:v>0.26448913307262761</c:v>
                </c:pt>
                <c:pt idx="1004">
                  <c:v>0.26095132180783343</c:v>
                </c:pt>
                <c:pt idx="1005">
                  <c:v>0.25765254884262595</c:v>
                </c:pt>
                <c:pt idx="1006">
                  <c:v>0.25220949086863481</c:v>
                </c:pt>
                <c:pt idx="1007">
                  <c:v>0.24522179191140117</c:v>
                </c:pt>
                <c:pt idx="1008">
                  <c:v>0.24015886443028608</c:v>
                </c:pt>
                <c:pt idx="1010">
                  <c:v>0.38237376103780968</c:v>
                </c:pt>
                <c:pt idx="1011">
                  <c:v>0.43239512113670747</c:v>
                </c:pt>
                <c:pt idx="1012">
                  <c:v>0.37966512836543032</c:v>
                </c:pt>
                <c:pt idx="1013">
                  <c:v>0.37819571869330815</c:v>
                </c:pt>
                <c:pt idx="1014">
                  <c:v>0.37992138564760897</c:v>
                </c:pt>
                <c:pt idx="1015">
                  <c:v>0.37395997242786255</c:v>
                </c:pt>
                <c:pt idx="1016">
                  <c:v>0.37329387194355623</c:v>
                </c:pt>
                <c:pt idx="1017">
                  <c:v>0.36721824562837285</c:v>
                </c:pt>
                <c:pt idx="1018">
                  <c:v>0.36697857515918059</c:v>
                </c:pt>
                <c:pt idx="1019">
                  <c:v>0.36233327673944415</c:v>
                </c:pt>
                <c:pt idx="1020">
                  <c:v>0.36340531936765852</c:v>
                </c:pt>
                <c:pt idx="1021">
                  <c:v>0.36002051114323497</c:v>
                </c:pt>
                <c:pt idx="1022">
                  <c:v>0.35941724361766125</c:v>
                </c:pt>
                <c:pt idx="1023">
                  <c:v>0.35881304215638649</c:v>
                </c:pt>
                <c:pt idx="1024">
                  <c:v>0.35899267034629478</c:v>
                </c:pt>
                <c:pt idx="1025">
                  <c:v>0.35479392199306664</c:v>
                </c:pt>
                <c:pt idx="1026">
                  <c:v>0.35319240439449168</c:v>
                </c:pt>
                <c:pt idx="1027">
                  <c:v>0.35336904847218653</c:v>
                </c:pt>
                <c:pt idx="1028">
                  <c:v>0.35050312212752854</c:v>
                </c:pt>
                <c:pt idx="1029">
                  <c:v>0.35042274430937381</c:v>
                </c:pt>
                <c:pt idx="1030">
                  <c:v>0.34958103011642938</c:v>
                </c:pt>
                <c:pt idx="1031">
                  <c:v>0.34791808970278265</c:v>
                </c:pt>
                <c:pt idx="1032">
                  <c:v>0.3455763956743948</c:v>
                </c:pt>
                <c:pt idx="1033">
                  <c:v>0.34534368429683632</c:v>
                </c:pt>
                <c:pt idx="1034">
                  <c:v>0.34413452730790639</c:v>
                </c:pt>
                <c:pt idx="1035">
                  <c:v>0.34199574444622249</c:v>
                </c:pt>
                <c:pt idx="1036">
                  <c:v>0.34083643683793019</c:v>
                </c:pt>
                <c:pt idx="1037">
                  <c:v>0.34138126497961102</c:v>
                </c:pt>
                <c:pt idx="1038">
                  <c:v>0.34042618484135767</c:v>
                </c:pt>
                <c:pt idx="1039">
                  <c:v>0.33898857426348034</c:v>
                </c:pt>
                <c:pt idx="1040">
                  <c:v>0.33612130826507353</c:v>
                </c:pt>
                <c:pt idx="1041">
                  <c:v>0.33508268820130249</c:v>
                </c:pt>
                <c:pt idx="1042">
                  <c:v>0.33269075564871659</c:v>
                </c:pt>
                <c:pt idx="1043">
                  <c:v>0.33294444464483336</c:v>
                </c:pt>
                <c:pt idx="1044">
                  <c:v>0.33024734365461589</c:v>
                </c:pt>
                <c:pt idx="1045">
                  <c:v>0.3291723028079741</c:v>
                </c:pt>
                <c:pt idx="1046">
                  <c:v>0.32997459069759411</c:v>
                </c:pt>
                <c:pt idx="1047">
                  <c:v>0.32853912574423039</c:v>
                </c:pt>
                <c:pt idx="1048">
                  <c:v>0.32464270503605791</c:v>
                </c:pt>
                <c:pt idx="1049">
                  <c:v>0.32279113067273435</c:v>
                </c:pt>
                <c:pt idx="1050">
                  <c:v>0.32123394774667813</c:v>
                </c:pt>
                <c:pt idx="1051">
                  <c:v>0.32255943135607512</c:v>
                </c:pt>
                <c:pt idx="1052">
                  <c:v>0.32186911837444154</c:v>
                </c:pt>
                <c:pt idx="1053">
                  <c:v>0.31942247811652769</c:v>
                </c:pt>
                <c:pt idx="1054">
                  <c:v>0.31649908789127579</c:v>
                </c:pt>
                <c:pt idx="1055">
                  <c:v>0.3145074630623968</c:v>
                </c:pt>
                <c:pt idx="1056">
                  <c:v>0.31370565529166367</c:v>
                </c:pt>
                <c:pt idx="1057">
                  <c:v>0.31240824431001735</c:v>
                </c:pt>
                <c:pt idx="1058">
                  <c:v>0.30837319856206824</c:v>
                </c:pt>
                <c:pt idx="1059">
                  <c:v>0.31036018609877225</c:v>
                </c:pt>
                <c:pt idx="1060">
                  <c:v>0.30898045371635485</c:v>
                </c:pt>
                <c:pt idx="1061">
                  <c:v>0.30624640842939399</c:v>
                </c:pt>
                <c:pt idx="1062">
                  <c:v>0.30510585782836419</c:v>
                </c:pt>
                <c:pt idx="1063">
                  <c:v>0.30528779334287126</c:v>
                </c:pt>
                <c:pt idx="1064">
                  <c:v>0.30076594399644735</c:v>
                </c:pt>
                <c:pt idx="1065">
                  <c:v>0.3018567813340281</c:v>
                </c:pt>
                <c:pt idx="1066">
                  <c:v>0.29838137189846875</c:v>
                </c:pt>
                <c:pt idx="1067">
                  <c:v>0.29956542496155797</c:v>
                </c:pt>
                <c:pt idx="1068">
                  <c:v>0.29657956487713949</c:v>
                </c:pt>
                <c:pt idx="1069">
                  <c:v>0.29600302309873433</c:v>
                </c:pt>
                <c:pt idx="1070">
                  <c:v>0.2942515259206353</c:v>
                </c:pt>
                <c:pt idx="1071">
                  <c:v>0.29347164966116757</c:v>
                </c:pt>
                <c:pt idx="1072">
                  <c:v>0.29239845108836732</c:v>
                </c:pt>
                <c:pt idx="1073">
                  <c:v>0.28826341409113837</c:v>
                </c:pt>
                <c:pt idx="1074">
                  <c:v>0.28949154493131307</c:v>
                </c:pt>
                <c:pt idx="1075">
                  <c:v>0.28801954348000647</c:v>
                </c:pt>
                <c:pt idx="1076">
                  <c:v>0.28487942069439309</c:v>
                </c:pt>
                <c:pt idx="1077">
                  <c:v>0.28682879301583913</c:v>
                </c:pt>
                <c:pt idx="1078">
                  <c:v>0.28439410651944524</c:v>
                </c:pt>
                <c:pt idx="1079">
                  <c:v>0.28059865945025164</c:v>
                </c:pt>
                <c:pt idx="1080">
                  <c:v>0.28397950036998643</c:v>
                </c:pt>
                <c:pt idx="1081">
                  <c:v>0.28254284185209444</c:v>
                </c:pt>
                <c:pt idx="1082">
                  <c:v>0.27852270471260604</c:v>
                </c:pt>
                <c:pt idx="1083">
                  <c:v>0.27891698940217652</c:v>
                </c:pt>
                <c:pt idx="1084">
                  <c:v>0.2791023610947283</c:v>
                </c:pt>
                <c:pt idx="1085">
                  <c:v>0.2742700444750637</c:v>
                </c:pt>
                <c:pt idx="1086">
                  <c:v>0.2713724183197207</c:v>
                </c:pt>
                <c:pt idx="1087">
                  <c:v>0.27369135259524902</c:v>
                </c:pt>
                <c:pt idx="1088">
                  <c:v>0.27371875016474279</c:v>
                </c:pt>
                <c:pt idx="1089">
                  <c:v>0.27215116490478619</c:v>
                </c:pt>
                <c:pt idx="1090">
                  <c:v>0.26613492858920768</c:v>
                </c:pt>
                <c:pt idx="1091">
                  <c:v>0.26593545908919053</c:v>
                </c:pt>
                <c:pt idx="1092">
                  <c:v>0.26828511713785996</c:v>
                </c:pt>
                <c:pt idx="1093">
                  <c:v>0.26638811518976785</c:v>
                </c:pt>
                <c:pt idx="1094">
                  <c:v>0.26405619709775785</c:v>
                </c:pt>
                <c:pt idx="1095">
                  <c:v>0.26082840854702855</c:v>
                </c:pt>
                <c:pt idx="1096">
                  <c:v>0.25674010339466397</c:v>
                </c:pt>
                <c:pt idx="1097">
                  <c:v>0.25699515852753524</c:v>
                </c:pt>
                <c:pt idx="1098">
                  <c:v>0.25922688992586124</c:v>
                </c:pt>
                <c:pt idx="1099">
                  <c:v>0.25752194494139441</c:v>
                </c:pt>
                <c:pt idx="1100">
                  <c:v>0.2537053786015136</c:v>
                </c:pt>
                <c:pt idx="1101">
                  <c:v>0.25019457825041924</c:v>
                </c:pt>
                <c:pt idx="1102">
                  <c:v>0.24574717382223021</c:v>
                </c:pt>
                <c:pt idx="1103">
                  <c:v>0.24180568370458441</c:v>
                </c:pt>
                <c:pt idx="1104">
                  <c:v>0.23972712481887162</c:v>
                </c:pt>
                <c:pt idx="1105">
                  <c:v>0.23346674807681017</c:v>
                </c:pt>
                <c:pt idx="1106">
                  <c:v>0.23022952978508354</c:v>
                </c:pt>
                <c:pt idx="1107">
                  <c:v>0.22807065030481005</c:v>
                </c:pt>
                <c:pt idx="1108">
                  <c:v>0.22476921584230955</c:v>
                </c:pt>
                <c:pt idx="1109">
                  <c:v>0.2210589192263889</c:v>
                </c:pt>
                <c:pt idx="1111">
                  <c:v>0.40568436561151844</c:v>
                </c:pt>
                <c:pt idx="1112">
                  <c:v>0.37022314841794285</c:v>
                </c:pt>
                <c:pt idx="1113">
                  <c:v>0.37091705954485527</c:v>
                </c:pt>
                <c:pt idx="1114">
                  <c:v>0.37243782852326029</c:v>
                </c:pt>
                <c:pt idx="1115">
                  <c:v>0.37557544681614663</c:v>
                </c:pt>
                <c:pt idx="1116">
                  <c:v>0.37095431767043735</c:v>
                </c:pt>
                <c:pt idx="1117">
                  <c:v>0.36816144317707583</c:v>
                </c:pt>
                <c:pt idx="1118">
                  <c:v>0.3664351796577614</c:v>
                </c:pt>
                <c:pt idx="1119">
                  <c:v>0.36467594878732851</c:v>
                </c:pt>
                <c:pt idx="1120">
                  <c:v>0.36386198428734051</c:v>
                </c:pt>
                <c:pt idx="1121">
                  <c:v>0.3619676016472691</c:v>
                </c:pt>
                <c:pt idx="1122">
                  <c:v>0.35852074890475855</c:v>
                </c:pt>
                <c:pt idx="1123">
                  <c:v>0.35570139958210534</c:v>
                </c:pt>
                <c:pt idx="1124">
                  <c:v>0.35238853947107973</c:v>
                </c:pt>
                <c:pt idx="1125">
                  <c:v>0.35345773699252309</c:v>
                </c:pt>
                <c:pt idx="1126">
                  <c:v>0.35370124306887651</c:v>
                </c:pt>
                <c:pt idx="1127">
                  <c:v>0.35233409665679605</c:v>
                </c:pt>
                <c:pt idx="1128">
                  <c:v>0.3461547801535832</c:v>
                </c:pt>
                <c:pt idx="1129">
                  <c:v>0.34308099165901523</c:v>
                </c:pt>
                <c:pt idx="1130">
                  <c:v>0.34308099165901523</c:v>
                </c:pt>
                <c:pt idx="1131">
                  <c:v>0.34210166512127732</c:v>
                </c:pt>
                <c:pt idx="1132">
                  <c:v>0.33937575543903609</c:v>
                </c:pt>
                <c:pt idx="1133">
                  <c:v>0.33726344157002747</c:v>
                </c:pt>
                <c:pt idx="1134">
                  <c:v>0.33604852716654804</c:v>
                </c:pt>
                <c:pt idx="1135">
                  <c:v>0.33470850536423596</c:v>
                </c:pt>
                <c:pt idx="1136">
                  <c:v>0.33270927002953932</c:v>
                </c:pt>
                <c:pt idx="1137">
                  <c:v>0.32841031863415526</c:v>
                </c:pt>
                <c:pt idx="1138">
                  <c:v>0.32952926350173328</c:v>
                </c:pt>
                <c:pt idx="1139">
                  <c:v>0.32974926065440613</c:v>
                </c:pt>
                <c:pt idx="1140">
                  <c:v>0.32478333877053445</c:v>
                </c:pt>
                <c:pt idx="1141">
                  <c:v>0.32197497105030021</c:v>
                </c:pt>
                <c:pt idx="1142">
                  <c:v>0.32274763578029642</c:v>
                </c:pt>
                <c:pt idx="1143">
                  <c:v>0.32084110966176299</c:v>
                </c:pt>
                <c:pt idx="1144">
                  <c:v>0.31820817425329662</c:v>
                </c:pt>
                <c:pt idx="1145">
                  <c:v>0.31757836866839861</c:v>
                </c:pt>
                <c:pt idx="1146">
                  <c:v>0.3125506858600855</c:v>
                </c:pt>
                <c:pt idx="1147">
                  <c:v>0.31180322634494079</c:v>
                </c:pt>
                <c:pt idx="1148">
                  <c:v>0.30926800497970541</c:v>
                </c:pt>
                <c:pt idx="1149">
                  <c:v>0.30518182721547532</c:v>
                </c:pt>
                <c:pt idx="1150">
                  <c:v>0.3049728116774838</c:v>
                </c:pt>
                <c:pt idx="1151">
                  <c:v>0.30370961068237001</c:v>
                </c:pt>
                <c:pt idx="1152">
                  <c:v>0.30057009428656856</c:v>
                </c:pt>
                <c:pt idx="1153">
                  <c:v>0.30021517743608755</c:v>
                </c:pt>
                <c:pt idx="1154">
                  <c:v>0.29700096238335888</c:v>
                </c:pt>
                <c:pt idx="1155">
                  <c:v>0.29301348848075875</c:v>
                </c:pt>
                <c:pt idx="1156">
                  <c:v>0.29652864601180473</c:v>
                </c:pt>
                <c:pt idx="1157">
                  <c:v>0.29423426979080181</c:v>
                </c:pt>
                <c:pt idx="1158">
                  <c:v>0.29024293587053801</c:v>
                </c:pt>
                <c:pt idx="1159">
                  <c:v>0.28908308978522979</c:v>
                </c:pt>
                <c:pt idx="1160">
                  <c:v>0.28777400252222296</c:v>
                </c:pt>
                <c:pt idx="1161">
                  <c:v>0.28462901489320153</c:v>
                </c:pt>
                <c:pt idx="1162">
                  <c:v>0.28393257165819191</c:v>
                </c:pt>
                <c:pt idx="1163">
                  <c:v>0.28111963963987968</c:v>
                </c:pt>
                <c:pt idx="1164">
                  <c:v>0.2793937705806418</c:v>
                </c:pt>
                <c:pt idx="1165">
                  <c:v>0.27770562354158074</c:v>
                </c:pt>
                <c:pt idx="1166">
                  <c:v>0.27906915360806972</c:v>
                </c:pt>
                <c:pt idx="1167">
                  <c:v>0.27548846024315882</c:v>
                </c:pt>
                <c:pt idx="1168">
                  <c:v>0.27758405277420917</c:v>
                </c:pt>
                <c:pt idx="1169">
                  <c:v>0.27376292020313558</c:v>
                </c:pt>
                <c:pt idx="1170">
                  <c:v>0.27335707300574247</c:v>
                </c:pt>
                <c:pt idx="1171">
                  <c:v>0.27325521290790156</c:v>
                </c:pt>
                <c:pt idx="1172">
                  <c:v>0.27040328029377675</c:v>
                </c:pt>
                <c:pt idx="1173">
                  <c:v>0.27065278230877871</c:v>
                </c:pt>
                <c:pt idx="1174">
                  <c:v>0.26685686096216671</c:v>
                </c:pt>
                <c:pt idx="1175">
                  <c:v>0.26617382335487511</c:v>
                </c:pt>
                <c:pt idx="1176">
                  <c:v>0.26661444324005651</c:v>
                </c:pt>
                <c:pt idx="1177">
                  <c:v>0.26300626079710387</c:v>
                </c:pt>
                <c:pt idx="1178">
                  <c:v>0.263882489574572</c:v>
                </c:pt>
                <c:pt idx="1179">
                  <c:v>0.26287076040514251</c:v>
                </c:pt>
                <c:pt idx="1180">
                  <c:v>0.2594674602208491</c:v>
                </c:pt>
                <c:pt idx="1181">
                  <c:v>0.2601033967387974</c:v>
                </c:pt>
                <c:pt idx="1182">
                  <c:v>0.25862279290509149</c:v>
                </c:pt>
                <c:pt idx="1183">
                  <c:v>0.25390934915914576</c:v>
                </c:pt>
                <c:pt idx="1184">
                  <c:v>0.25357774455863047</c:v>
                </c:pt>
                <c:pt idx="1185">
                  <c:v>0.25662754861384557</c:v>
                </c:pt>
                <c:pt idx="1186">
                  <c:v>0.25417385439200335</c:v>
                </c:pt>
                <c:pt idx="1187">
                  <c:v>0.24942953464291659</c:v>
                </c:pt>
                <c:pt idx="1188">
                  <c:v>0.25055408567154586</c:v>
                </c:pt>
                <c:pt idx="1189">
                  <c:v>0.25287866043511059</c:v>
                </c:pt>
                <c:pt idx="1190">
                  <c:v>0.24966306962019519</c:v>
                </c:pt>
                <c:pt idx="1191">
                  <c:v>0.24552382701897021</c:v>
                </c:pt>
                <c:pt idx="1192">
                  <c:v>0.24277596846779267</c:v>
                </c:pt>
                <c:pt idx="1193">
                  <c:v>0.24555598132199269</c:v>
                </c:pt>
                <c:pt idx="1194">
                  <c:v>0.24777736180961843</c:v>
                </c:pt>
                <c:pt idx="1195">
                  <c:v>0.24413021337147442</c:v>
                </c:pt>
                <c:pt idx="1196">
                  <c:v>0.2396678835229703</c:v>
                </c:pt>
                <c:pt idx="1197">
                  <c:v>0.23763966448046278</c:v>
                </c:pt>
                <c:pt idx="1198">
                  <c:v>0.23619165431270592</c:v>
                </c:pt>
                <c:pt idx="1199">
                  <c:v>0.23795514235197276</c:v>
                </c:pt>
                <c:pt idx="1200">
                  <c:v>0.24045530797379311</c:v>
                </c:pt>
                <c:pt idx="1201">
                  <c:v>0.23753824299179779</c:v>
                </c:pt>
                <c:pt idx="1202">
                  <c:v>0.23436238260016684</c:v>
                </c:pt>
                <c:pt idx="1203">
                  <c:v>0.22958012465060756</c:v>
                </c:pt>
                <c:pt idx="1204">
                  <c:v>0.22512167907722846</c:v>
                </c:pt>
                <c:pt idx="1205">
                  <c:v>0.22218284203312022</c:v>
                </c:pt>
                <c:pt idx="1206">
                  <c:v>0.21940276837196582</c:v>
                </c:pt>
                <c:pt idx="1207">
                  <c:v>0.21750333001373917</c:v>
                </c:pt>
                <c:pt idx="1208">
                  <c:v>0.2139066692041125</c:v>
                </c:pt>
                <c:pt idx="1209">
                  <c:v>0.20917422077039319</c:v>
                </c:pt>
                <c:pt idx="1210">
                  <c:v>0.20633475171016161</c:v>
                </c:pt>
                <c:pt idx="1212">
                  <c:v>0.35314407628888328</c:v>
                </c:pt>
                <c:pt idx="1213">
                  <c:v>0.38952404028892823</c:v>
                </c:pt>
                <c:pt idx="1214">
                  <c:v>0.35998019981066937</c:v>
                </c:pt>
                <c:pt idx="1215">
                  <c:v>0.36910464072577887</c:v>
                </c:pt>
                <c:pt idx="1216">
                  <c:v>0.36906115034889336</c:v>
                </c:pt>
                <c:pt idx="1217">
                  <c:v>0.36799026271089769</c:v>
                </c:pt>
                <c:pt idx="1218">
                  <c:v>0.36573982891391754</c:v>
                </c:pt>
                <c:pt idx="1219">
                  <c:v>0.36527795352818382</c:v>
                </c:pt>
                <c:pt idx="1220">
                  <c:v>0.36094624836948325</c:v>
                </c:pt>
                <c:pt idx="1221">
                  <c:v>0.35973095272771355</c:v>
                </c:pt>
                <c:pt idx="1222">
                  <c:v>0.35641554232300443</c:v>
                </c:pt>
                <c:pt idx="1223">
                  <c:v>0.35517860633022263</c:v>
                </c:pt>
                <c:pt idx="1224">
                  <c:v>0.35461954012386132</c:v>
                </c:pt>
                <c:pt idx="1225">
                  <c:v>0.3528576389670689</c:v>
                </c:pt>
                <c:pt idx="1226">
                  <c:v>0.35029738468634003</c:v>
                </c:pt>
                <c:pt idx="1227">
                  <c:v>0.3475107532883287</c:v>
                </c:pt>
                <c:pt idx="1228">
                  <c:v>0.34285519041245144</c:v>
                </c:pt>
                <c:pt idx="1229">
                  <c:v>0.34238621110702355</c:v>
                </c:pt>
                <c:pt idx="1230">
                  <c:v>0.34210166512127738</c:v>
                </c:pt>
                <c:pt idx="1231">
                  <c:v>0.34047212712347358</c:v>
                </c:pt>
                <c:pt idx="1232">
                  <c:v>0.3356413613576027</c:v>
                </c:pt>
                <c:pt idx="1233">
                  <c:v>0.33380491836779197</c:v>
                </c:pt>
                <c:pt idx="1234">
                  <c:v>0.33108981136802051</c:v>
                </c:pt>
                <c:pt idx="1235">
                  <c:v>0.33016788610541886</c:v>
                </c:pt>
                <c:pt idx="1236">
                  <c:v>0.32948228216274211</c:v>
                </c:pt>
                <c:pt idx="1237">
                  <c:v>0.32457515645444124</c:v>
                </c:pt>
                <c:pt idx="1238">
                  <c:v>0.32148702342232405</c:v>
                </c:pt>
                <c:pt idx="1239">
                  <c:v>0.32111347053583916</c:v>
                </c:pt>
                <c:pt idx="1240">
                  <c:v>0.31833508244634373</c:v>
                </c:pt>
                <c:pt idx="1241">
                  <c:v>0.31430579700509298</c:v>
                </c:pt>
                <c:pt idx="1242">
                  <c:v>0.3151779165518126</c:v>
                </c:pt>
                <c:pt idx="1243">
                  <c:v>0.3135880793578934</c:v>
                </c:pt>
                <c:pt idx="1244">
                  <c:v>0.3095314359890578</c:v>
                </c:pt>
                <c:pt idx="1245">
                  <c:v>0.30774864883387298</c:v>
                </c:pt>
                <c:pt idx="1246">
                  <c:v>0.30618048024643552</c:v>
                </c:pt>
                <c:pt idx="1247">
                  <c:v>0.30134210651504428</c:v>
                </c:pt>
                <c:pt idx="1248">
                  <c:v>0.29672485045683961</c:v>
                </c:pt>
                <c:pt idx="1249">
                  <c:v>0.29378248386895917</c:v>
                </c:pt>
                <c:pt idx="1250">
                  <c:v>0.29401781920391473</c:v>
                </c:pt>
                <c:pt idx="1251">
                  <c:v>0.29223946118205057</c:v>
                </c:pt>
                <c:pt idx="1252">
                  <c:v>0.28974084425573082</c:v>
                </c:pt>
                <c:pt idx="1253">
                  <c:v>0.28468190274945943</c:v>
                </c:pt>
                <c:pt idx="1254">
                  <c:v>0.28076847633474256</c:v>
                </c:pt>
                <c:pt idx="1255">
                  <c:v>0.27953134400438395</c:v>
                </c:pt>
                <c:pt idx="1256">
                  <c:v>0.27719527959105195</c:v>
                </c:pt>
                <c:pt idx="1257">
                  <c:v>0.27618600142590999</c:v>
                </c:pt>
                <c:pt idx="1258">
                  <c:v>0.27422141719001869</c:v>
                </c:pt>
                <c:pt idx="1259">
                  <c:v>0.27431835803568905</c:v>
                </c:pt>
                <c:pt idx="1260">
                  <c:v>0.27055124557632776</c:v>
                </c:pt>
                <c:pt idx="1261">
                  <c:v>0.26839027553320904</c:v>
                </c:pt>
                <c:pt idx="1262">
                  <c:v>0.26748569980981979</c:v>
                </c:pt>
                <c:pt idx="1263">
                  <c:v>0.26484201169623334</c:v>
                </c:pt>
                <c:pt idx="1264">
                  <c:v>0.26317488459599309</c:v>
                </c:pt>
                <c:pt idx="1265">
                  <c:v>0.26085761598764706</c:v>
                </c:pt>
                <c:pt idx="1266">
                  <c:v>0.25970522748535996</c:v>
                </c:pt>
                <c:pt idx="1267">
                  <c:v>0.25873033675431256</c:v>
                </c:pt>
                <c:pt idx="1268">
                  <c:v>0.25549203619729888</c:v>
                </c:pt>
                <c:pt idx="1269">
                  <c:v>0.25560368615909429</c:v>
                </c:pt>
                <c:pt idx="1270">
                  <c:v>0.25377624972747054</c:v>
                </c:pt>
                <c:pt idx="1271">
                  <c:v>0.25293017177750615</c:v>
                </c:pt>
                <c:pt idx="1272">
                  <c:v>0.24926306983174906</c:v>
                </c:pt>
                <c:pt idx="1273">
                  <c:v>0.24976605452710721</c:v>
                </c:pt>
                <c:pt idx="1274">
                  <c:v>0.24859170532043665</c:v>
                </c:pt>
                <c:pt idx="1275">
                  <c:v>0.24554001248622792</c:v>
                </c:pt>
                <c:pt idx="1276">
                  <c:v>0.24561080995249138</c:v>
                </c:pt>
                <c:pt idx="1277">
                  <c:v>0.24227900462144619</c:v>
                </c:pt>
                <c:pt idx="1278">
                  <c:v>0.24185645617966509</c:v>
                </c:pt>
                <c:pt idx="1279">
                  <c:v>0.24151735531803203</c:v>
                </c:pt>
                <c:pt idx="1280">
                  <c:v>0.23733455094605699</c:v>
                </c:pt>
                <c:pt idx="1281">
                  <c:v>0.23735170581177337</c:v>
                </c:pt>
                <c:pt idx="1282">
                  <c:v>0.23790317352973753</c:v>
                </c:pt>
                <c:pt idx="1283">
                  <c:v>0.23388508424519081</c:v>
                </c:pt>
                <c:pt idx="1284">
                  <c:v>0.23262948332617428</c:v>
                </c:pt>
                <c:pt idx="1285">
                  <c:v>0.23478204429872432</c:v>
                </c:pt>
                <c:pt idx="1286">
                  <c:v>0.23362277744797694</c:v>
                </c:pt>
                <c:pt idx="1287">
                  <c:v>0.22917281978230117</c:v>
                </c:pt>
                <c:pt idx="1288">
                  <c:v>0.23026883896509878</c:v>
                </c:pt>
                <c:pt idx="1289">
                  <c:v>0.23366793939992897</c:v>
                </c:pt>
                <c:pt idx="1290">
                  <c:v>0.22983429997584759</c:v>
                </c:pt>
                <c:pt idx="1291">
                  <c:v>0.2250560140274247</c:v>
                </c:pt>
                <c:pt idx="1292">
                  <c:v>0.2242751170381726</c:v>
                </c:pt>
                <c:pt idx="1293">
                  <c:v>0.22723843844873895</c:v>
                </c:pt>
                <c:pt idx="1294">
                  <c:v>0.22670040287979201</c:v>
                </c:pt>
                <c:pt idx="1295">
                  <c:v>0.22312814738004594</c:v>
                </c:pt>
                <c:pt idx="1296">
                  <c:v>0.22015350113662197</c:v>
                </c:pt>
                <c:pt idx="1297">
                  <c:v>0.21768478140446207</c:v>
                </c:pt>
                <c:pt idx="1298">
                  <c:v>0.21851348601574025</c:v>
                </c:pt>
                <c:pt idx="1299">
                  <c:v>0.22196312442267627</c:v>
                </c:pt>
                <c:pt idx="1300">
                  <c:v>0.22123303743566264</c:v>
                </c:pt>
                <c:pt idx="1301">
                  <c:v>0.21935825464724443</c:v>
                </c:pt>
                <c:pt idx="1302">
                  <c:v>0.21625847455680816</c:v>
                </c:pt>
                <c:pt idx="1303">
                  <c:v>0.21228486569043337</c:v>
                </c:pt>
                <c:pt idx="1304">
                  <c:v>0.20930152087954962</c:v>
                </c:pt>
                <c:pt idx="1305">
                  <c:v>0.20721658599783571</c:v>
                </c:pt>
                <c:pt idx="1306">
                  <c:v>0.20594687652480972</c:v>
                </c:pt>
                <c:pt idx="1307">
                  <c:v>0.20340990698102052</c:v>
                </c:pt>
                <c:pt idx="1308">
                  <c:v>0.20132166737173585</c:v>
                </c:pt>
                <c:pt idx="1309">
                  <c:v>0.19794269520090207</c:v>
                </c:pt>
                <c:pt idx="1310">
                  <c:v>0.1944577885952524</c:v>
                </c:pt>
                <c:pt idx="1311">
                  <c:v>0.1911471273198852</c:v>
                </c:pt>
                <c:pt idx="1313">
                  <c:v>0.30451029510664385</c:v>
                </c:pt>
                <c:pt idx="1314">
                  <c:v>0.36570432344828901</c:v>
                </c:pt>
                <c:pt idx="1315">
                  <c:v>0.34649825534008322</c:v>
                </c:pt>
                <c:pt idx="1316">
                  <c:v>0.34918404919887608</c:v>
                </c:pt>
                <c:pt idx="1317">
                  <c:v>0.35671810220613093</c:v>
                </c:pt>
                <c:pt idx="1318">
                  <c:v>0.35824936574777949</c:v>
                </c:pt>
                <c:pt idx="1319">
                  <c:v>0.35823090162176341</c:v>
                </c:pt>
                <c:pt idx="1320">
                  <c:v>0.36004626092052228</c:v>
                </c:pt>
                <c:pt idx="1321">
                  <c:v>0.36079788336702601</c:v>
                </c:pt>
                <c:pt idx="1322">
                  <c:v>0.35824476894974006</c:v>
                </c:pt>
                <c:pt idx="1323">
                  <c:v>0.35525803106888559</c:v>
                </c:pt>
                <c:pt idx="1324">
                  <c:v>0.35352441455090688</c:v>
                </c:pt>
                <c:pt idx="1325">
                  <c:v>0.35299319830064252</c:v>
                </c:pt>
                <c:pt idx="1326">
                  <c:v>0.34757282508035287</c:v>
                </c:pt>
                <c:pt idx="1327">
                  <c:v>0.35084619928915756</c:v>
                </c:pt>
                <c:pt idx="1328">
                  <c:v>0.35032807045105346</c:v>
                </c:pt>
                <c:pt idx="1329">
                  <c:v>0.3456857357360309</c:v>
                </c:pt>
                <c:pt idx="1330">
                  <c:v>0.34374874861569271</c:v>
                </c:pt>
                <c:pt idx="1331">
                  <c:v>0.34178517160719141</c:v>
                </c:pt>
                <c:pt idx="1332">
                  <c:v>0.34073325846079222</c:v>
                </c:pt>
                <c:pt idx="1333">
                  <c:v>0.33668991861991132</c:v>
                </c:pt>
                <c:pt idx="1334">
                  <c:v>0.33442437250739032</c:v>
                </c:pt>
                <c:pt idx="1335">
                  <c:v>0.33198338769026192</c:v>
                </c:pt>
                <c:pt idx="1336">
                  <c:v>0.32892941301843154</c:v>
                </c:pt>
                <c:pt idx="1337">
                  <c:v>0.32825940121463604</c:v>
                </c:pt>
                <c:pt idx="1338">
                  <c:v>0.32595375185635067</c:v>
                </c:pt>
                <c:pt idx="1339">
                  <c:v>0.3247880254664286</c:v>
                </c:pt>
                <c:pt idx="1340">
                  <c:v>0.32171934500854826</c:v>
                </c:pt>
                <c:pt idx="1341">
                  <c:v>0.31813586232824204</c:v>
                </c:pt>
                <c:pt idx="1342">
                  <c:v>0.31491059007466937</c:v>
                </c:pt>
                <c:pt idx="1343">
                  <c:v>0.31008435162407216</c:v>
                </c:pt>
                <c:pt idx="1344">
                  <c:v>0.30795084993294347</c:v>
                </c:pt>
                <c:pt idx="1345">
                  <c:v>0.3075872006048157</c:v>
                </c:pt>
                <c:pt idx="1346">
                  <c:v>0.30272471861837191</c:v>
                </c:pt>
                <c:pt idx="1347">
                  <c:v>0.29822211856095604</c:v>
                </c:pt>
                <c:pt idx="1348">
                  <c:v>0.29701907853783183</c:v>
                </c:pt>
                <c:pt idx="1349">
                  <c:v>0.29478067388798146</c:v>
                </c:pt>
                <c:pt idx="1350">
                  <c:v>0.29074853156443725</c:v>
                </c:pt>
                <c:pt idx="1351">
                  <c:v>0.28678207285754093</c:v>
                </c:pt>
                <c:pt idx="1352">
                  <c:v>0.28510818831894763</c:v>
                </c:pt>
                <c:pt idx="1353">
                  <c:v>0.28389982014966642</c:v>
                </c:pt>
                <c:pt idx="1354">
                  <c:v>0.2788484257371317</c:v>
                </c:pt>
                <c:pt idx="1355">
                  <c:v>0.2738868960324205</c:v>
                </c:pt>
                <c:pt idx="1356">
                  <c:v>0.27257189505514423</c:v>
                </c:pt>
                <c:pt idx="1357">
                  <c:v>0.26944210228872678</c:v>
                </c:pt>
                <c:pt idx="1358">
                  <c:v>0.26937882706195304</c:v>
                </c:pt>
                <c:pt idx="1359">
                  <c:v>0.26494075681775375</c:v>
                </c:pt>
                <c:pt idx="1360">
                  <c:v>0.26198952471710163</c:v>
                </c:pt>
                <c:pt idx="1361">
                  <c:v>0.25898753614232872</c:v>
                </c:pt>
                <c:pt idx="1362">
                  <c:v>0.25534764687363137</c:v>
                </c:pt>
                <c:pt idx="1363">
                  <c:v>0.25445058682303823</c:v>
                </c:pt>
                <c:pt idx="1364">
                  <c:v>0.25301917475819535</c:v>
                </c:pt>
                <c:pt idx="1365">
                  <c:v>0.25068094849973399</c:v>
                </c:pt>
                <c:pt idx="1366">
                  <c:v>0.24697700035474579</c:v>
                </c:pt>
                <c:pt idx="1367">
                  <c:v>0.24600709359301789</c:v>
                </c:pt>
                <c:pt idx="1368">
                  <c:v>0.2437641664759119</c:v>
                </c:pt>
                <c:pt idx="1369">
                  <c:v>0.24182062605514407</c:v>
                </c:pt>
                <c:pt idx="1370">
                  <c:v>0.23946216001780038</c:v>
                </c:pt>
                <c:pt idx="1371">
                  <c:v>0.23657066607013574</c:v>
                </c:pt>
                <c:pt idx="1372">
                  <c:v>0.23564548547782957</c:v>
                </c:pt>
                <c:pt idx="1373">
                  <c:v>0.23283803387622912</c:v>
                </c:pt>
                <c:pt idx="1374">
                  <c:v>0.23155658027018147</c:v>
                </c:pt>
                <c:pt idx="1375">
                  <c:v>0.22836346099705901</c:v>
                </c:pt>
                <c:pt idx="1376">
                  <c:v>0.22785042670240699</c:v>
                </c:pt>
                <c:pt idx="1377">
                  <c:v>0.22743231214693604</c:v>
                </c:pt>
                <c:pt idx="1378">
                  <c:v>0.22338668974164558</c:v>
                </c:pt>
                <c:pt idx="1379">
                  <c:v>0.22426218367987041</c:v>
                </c:pt>
                <c:pt idx="1380">
                  <c:v>0.22199821828830216</c:v>
                </c:pt>
                <c:pt idx="1381">
                  <c:v>0.21872673271965554</c:v>
                </c:pt>
                <c:pt idx="1382">
                  <c:v>0.22024218860856365</c:v>
                </c:pt>
                <c:pt idx="1383">
                  <c:v>0.21928017718960569</c:v>
                </c:pt>
                <c:pt idx="1384">
                  <c:v>0.21594655672043159</c:v>
                </c:pt>
                <c:pt idx="1385">
                  <c:v>0.21813295665630944</c:v>
                </c:pt>
                <c:pt idx="1386">
                  <c:v>0.21684331924364544</c:v>
                </c:pt>
                <c:pt idx="1387">
                  <c:v>0.21062635192737067</c:v>
                </c:pt>
                <c:pt idx="1388">
                  <c:v>0.20993751890486406</c:v>
                </c:pt>
                <c:pt idx="1389">
                  <c:v>0.21256197946523236</c:v>
                </c:pt>
                <c:pt idx="1390">
                  <c:v>0.20912037079815363</c:v>
                </c:pt>
                <c:pt idx="1391">
                  <c:v>0.20556453700684574</c:v>
                </c:pt>
                <c:pt idx="1392">
                  <c:v>0.20523449573773961</c:v>
                </c:pt>
                <c:pt idx="1393">
                  <c:v>0.20929129567939744</c:v>
                </c:pt>
                <c:pt idx="1394">
                  <c:v>0.20856805234494874</c:v>
                </c:pt>
                <c:pt idx="1395">
                  <c:v>0.2022870626961123</c:v>
                </c:pt>
                <c:pt idx="1396">
                  <c:v>0.1976980895234747</c:v>
                </c:pt>
                <c:pt idx="1397">
                  <c:v>0.19949653101344469</c:v>
                </c:pt>
                <c:pt idx="1398">
                  <c:v>0.20336096380654564</c:v>
                </c:pt>
                <c:pt idx="1399">
                  <c:v>0.20325944337573904</c:v>
                </c:pt>
                <c:pt idx="1400">
                  <c:v>0.19875838712292926</c:v>
                </c:pt>
                <c:pt idx="1401">
                  <c:v>0.19266411039208986</c:v>
                </c:pt>
                <c:pt idx="1402">
                  <c:v>0.18935144710005913</c:v>
                </c:pt>
                <c:pt idx="1403">
                  <c:v>0.18929879100350652</c:v>
                </c:pt>
                <c:pt idx="1404">
                  <c:v>0.19061068664013914</c:v>
                </c:pt>
                <c:pt idx="1405">
                  <c:v>0.19315796300878091</c:v>
                </c:pt>
                <c:pt idx="1406">
                  <c:v>0.19283149884594919</c:v>
                </c:pt>
                <c:pt idx="1407">
                  <c:v>0.19013530898512779</c:v>
                </c:pt>
                <c:pt idx="1408">
                  <c:v>0.18688586096486579</c:v>
                </c:pt>
                <c:pt idx="1409">
                  <c:v>0.18392179262864461</c:v>
                </c:pt>
                <c:pt idx="1410">
                  <c:v>0.1778776461697178</c:v>
                </c:pt>
                <c:pt idx="1411">
                  <c:v>0.17433009828100005</c:v>
                </c:pt>
                <c:pt idx="1412">
                  <c:v>0.17201446203871604</c:v>
                </c:pt>
                <c:pt idx="1414">
                  <c:v>0.33052761342541392</c:v>
                </c:pt>
                <c:pt idx="1415">
                  <c:v>0.32781354803811363</c:v>
                </c:pt>
                <c:pt idx="1416">
                  <c:v>0.33290004820452251</c:v>
                </c:pt>
                <c:pt idx="1417">
                  <c:v>0.33945189885603483</c:v>
                </c:pt>
                <c:pt idx="1418">
                  <c:v>0.34100122907250863</c:v>
                </c:pt>
                <c:pt idx="1419">
                  <c:v>0.34485686609365684</c:v>
                </c:pt>
                <c:pt idx="1420">
                  <c:v>0.34348110731934706</c:v>
                </c:pt>
                <c:pt idx="1421">
                  <c:v>0.3473688391509186</c:v>
                </c:pt>
                <c:pt idx="1422">
                  <c:v>0.34633552095357983</c:v>
                </c:pt>
                <c:pt idx="1423">
                  <c:v>0.34692104169906346</c:v>
                </c:pt>
                <c:pt idx="1424">
                  <c:v>0.3469407694869841</c:v>
                </c:pt>
                <c:pt idx="1425">
                  <c:v>0.34569993052664133</c:v>
                </c:pt>
                <c:pt idx="1426">
                  <c:v>0.34408451029053549</c:v>
                </c:pt>
                <c:pt idx="1427">
                  <c:v>0.34456146307732355</c:v>
                </c:pt>
                <c:pt idx="1428">
                  <c:v>0.33899777497117872</c:v>
                </c:pt>
                <c:pt idx="1429">
                  <c:v>0.3393834379688706</c:v>
                </c:pt>
                <c:pt idx="1430">
                  <c:v>0.3414724458730351</c:v>
                </c:pt>
                <c:pt idx="1431">
                  <c:v>0.33751847104179289</c:v>
                </c:pt>
                <c:pt idx="1432">
                  <c:v>0.33509661638982957</c:v>
                </c:pt>
                <c:pt idx="1433">
                  <c:v>0.33302979073150507</c:v>
                </c:pt>
                <c:pt idx="1434">
                  <c:v>0.32850223196256345</c:v>
                </c:pt>
                <c:pt idx="1435">
                  <c:v>0.32805551806562305</c:v>
                </c:pt>
                <c:pt idx="1436">
                  <c:v>0.3254031543025393</c:v>
                </c:pt>
                <c:pt idx="1437">
                  <c:v>0.32215780749041961</c:v>
                </c:pt>
                <c:pt idx="1438">
                  <c:v>0.3211735954835126</c:v>
                </c:pt>
                <c:pt idx="1439">
                  <c:v>0.31773918419566327</c:v>
                </c:pt>
                <c:pt idx="1440">
                  <c:v>0.31428338209698903</c:v>
                </c:pt>
                <c:pt idx="1441">
                  <c:v>0.31157883728968633</c:v>
                </c:pt>
                <c:pt idx="1442">
                  <c:v>0.30948048035586195</c:v>
                </c:pt>
                <c:pt idx="1443">
                  <c:v>0.30404715235449709</c:v>
                </c:pt>
                <c:pt idx="1444">
                  <c:v>0.29848946803609655</c:v>
                </c:pt>
                <c:pt idx="1445">
                  <c:v>0.29944997307558779</c:v>
                </c:pt>
                <c:pt idx="1446">
                  <c:v>0.29811209388136894</c:v>
                </c:pt>
                <c:pt idx="1447">
                  <c:v>0.29108215007455129</c:v>
                </c:pt>
                <c:pt idx="1448">
                  <c:v>0.28974084425573088</c:v>
                </c:pt>
                <c:pt idx="1449">
                  <c:v>0.28973749784226099</c:v>
                </c:pt>
                <c:pt idx="1450">
                  <c:v>0.2848499083459165</c:v>
                </c:pt>
                <c:pt idx="1451">
                  <c:v>0.28029896383251063</c:v>
                </c:pt>
                <c:pt idx="1452">
                  <c:v>0.27891698940217652</c:v>
                </c:pt>
                <c:pt idx="1453">
                  <c:v>0.27883245373223586</c:v>
                </c:pt>
                <c:pt idx="1454">
                  <c:v>0.27461973652938609</c:v>
                </c:pt>
                <c:pt idx="1455">
                  <c:v>0.26805640708558554</c:v>
                </c:pt>
                <c:pt idx="1456">
                  <c:v>0.26320128752432875</c:v>
                </c:pt>
                <c:pt idx="1457">
                  <c:v>0.2607425920598494</c:v>
                </c:pt>
                <c:pt idx="1458">
                  <c:v>0.25996761884292846</c:v>
                </c:pt>
                <c:pt idx="1459">
                  <c:v>0.26010002555874762</c:v>
                </c:pt>
                <c:pt idx="1460">
                  <c:v>0.25411600353990471</c:v>
                </c:pt>
                <c:pt idx="1461">
                  <c:v>0.25124554523058923</c:v>
                </c:pt>
                <c:pt idx="1462">
                  <c:v>0.24831334281863723</c:v>
                </c:pt>
                <c:pt idx="1463">
                  <c:v>0.24435675292996925</c:v>
                </c:pt>
                <c:pt idx="1464">
                  <c:v>0.24117810125444797</c:v>
                </c:pt>
                <c:pt idx="1465">
                  <c:v>0.23924879535386698</c:v>
                </c:pt>
                <c:pt idx="1466">
                  <c:v>0.23684149682694183</c:v>
                </c:pt>
                <c:pt idx="1467">
                  <c:v>0.23346769063342038</c:v>
                </c:pt>
                <c:pt idx="1468">
                  <c:v>0.23163618920437171</c:v>
                </c:pt>
                <c:pt idx="1469">
                  <c:v>0.22981288218626822</c:v>
                </c:pt>
                <c:pt idx="1470">
                  <c:v>0.22544652998498779</c:v>
                </c:pt>
                <c:pt idx="1471">
                  <c:v>0.22370258438980273</c:v>
                </c:pt>
                <c:pt idx="1472">
                  <c:v>0.22004630432398814</c:v>
                </c:pt>
                <c:pt idx="1473">
                  <c:v>0.21891529024786219</c:v>
                </c:pt>
                <c:pt idx="1474">
                  <c:v>0.21637487951900114</c:v>
                </c:pt>
                <c:pt idx="1475">
                  <c:v>0.21355637956303725</c:v>
                </c:pt>
                <c:pt idx="1476">
                  <c:v>0.21107726408485389</c:v>
                </c:pt>
                <c:pt idx="1477">
                  <c:v>0.20942369602449615</c:v>
                </c:pt>
                <c:pt idx="1478">
                  <c:v>0.20823895797943937</c:v>
                </c:pt>
                <c:pt idx="1479">
                  <c:v>0.20460250138286451</c:v>
                </c:pt>
                <c:pt idx="1480">
                  <c:v>0.20310339466825156</c:v>
                </c:pt>
                <c:pt idx="1481">
                  <c:v>0.20174387904471158</c:v>
                </c:pt>
                <c:pt idx="1482">
                  <c:v>0.19840499568386846</c:v>
                </c:pt>
                <c:pt idx="1483">
                  <c:v>0.19755405710530333</c:v>
                </c:pt>
                <c:pt idx="1484">
                  <c:v>0.19706025978555336</c:v>
                </c:pt>
                <c:pt idx="1485">
                  <c:v>0.19171815300965617</c:v>
                </c:pt>
                <c:pt idx="1486">
                  <c:v>0.19080457684103438</c:v>
                </c:pt>
                <c:pt idx="1487">
                  <c:v>0.1922295844057377</c:v>
                </c:pt>
                <c:pt idx="1488">
                  <c:v>0.18823855054260419</c:v>
                </c:pt>
                <c:pt idx="1489">
                  <c:v>0.18338211476628893</c:v>
                </c:pt>
                <c:pt idx="1490">
                  <c:v>0.18552085410948188</c:v>
                </c:pt>
                <c:pt idx="1491">
                  <c:v>0.18610358666093946</c:v>
                </c:pt>
                <c:pt idx="1492">
                  <c:v>0.18220050464101425</c:v>
                </c:pt>
                <c:pt idx="1493">
                  <c:v>0.17778375509672067</c:v>
                </c:pt>
                <c:pt idx="1494">
                  <c:v>0.17844565686855299</c:v>
                </c:pt>
                <c:pt idx="1495">
                  <c:v>0.18074126995005241</c:v>
                </c:pt>
                <c:pt idx="1496">
                  <c:v>0.17922744693932963</c:v>
                </c:pt>
                <c:pt idx="1497">
                  <c:v>0.17430554071074938</c:v>
                </c:pt>
                <c:pt idx="1498">
                  <c:v>0.1695211067529461</c:v>
                </c:pt>
                <c:pt idx="1499">
                  <c:v>0.17077110265519707</c:v>
                </c:pt>
                <c:pt idx="1500">
                  <c:v>0.1722766074812353</c:v>
                </c:pt>
                <c:pt idx="1501">
                  <c:v>0.17113957402613961</c:v>
                </c:pt>
                <c:pt idx="1502">
                  <c:v>0.17022200560626166</c:v>
                </c:pt>
                <c:pt idx="1503">
                  <c:v>0.16615923990564252</c:v>
                </c:pt>
                <c:pt idx="1504">
                  <c:v>0.16188789237751902</c:v>
                </c:pt>
                <c:pt idx="1505">
                  <c:v>0.15957505194353189</c:v>
                </c:pt>
                <c:pt idx="1506">
                  <c:v>0.1588096356737658</c:v>
                </c:pt>
                <c:pt idx="1507">
                  <c:v>0.15945681635338108</c:v>
                </c:pt>
                <c:pt idx="1508">
                  <c:v>0.16096682408400023</c:v>
                </c:pt>
                <c:pt idx="1509">
                  <c:v>0.15968858498180169</c:v>
                </c:pt>
                <c:pt idx="1510">
                  <c:v>0.15700438593712987</c:v>
                </c:pt>
                <c:pt idx="1511">
                  <c:v>0.15463186745050009</c:v>
                </c:pt>
                <c:pt idx="1512">
                  <c:v>0.15138805931380997</c:v>
                </c:pt>
                <c:pt idx="1513">
                  <c:v>0.14814113042772289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v>µ-average</c:v>
          </c:tx>
          <c:spPr>
            <a:ln w="28575">
              <a:noFill/>
            </a:ln>
          </c:spPr>
          <c:marker>
            <c:symbol val="circle"/>
            <c:size val="6"/>
            <c:spPr>
              <a:solidFill>
                <a:srgbClr val="FFFF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Wertereihen!$CS$1:$CS$3000</c:f>
              <c:numCache>
                <c:formatCode>General</c:formatCode>
                <c:ptCount val="3000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  <c:pt idx="73">
                  <c:v>730</c:v>
                </c:pt>
                <c:pt idx="74">
                  <c:v>740</c:v>
                </c:pt>
                <c:pt idx="75">
                  <c:v>750</c:v>
                </c:pt>
                <c:pt idx="76">
                  <c:v>760</c:v>
                </c:pt>
                <c:pt idx="77">
                  <c:v>770</c:v>
                </c:pt>
                <c:pt idx="78">
                  <c:v>780</c:v>
                </c:pt>
                <c:pt idx="79">
                  <c:v>790</c:v>
                </c:pt>
                <c:pt idx="80">
                  <c:v>800</c:v>
                </c:pt>
                <c:pt idx="81">
                  <c:v>810</c:v>
                </c:pt>
                <c:pt idx="82">
                  <c:v>820</c:v>
                </c:pt>
                <c:pt idx="83">
                  <c:v>830</c:v>
                </c:pt>
                <c:pt idx="84">
                  <c:v>840</c:v>
                </c:pt>
                <c:pt idx="85">
                  <c:v>850</c:v>
                </c:pt>
                <c:pt idx="86">
                  <c:v>860</c:v>
                </c:pt>
                <c:pt idx="87">
                  <c:v>870</c:v>
                </c:pt>
                <c:pt idx="88">
                  <c:v>880</c:v>
                </c:pt>
                <c:pt idx="89">
                  <c:v>890</c:v>
                </c:pt>
                <c:pt idx="90">
                  <c:v>900</c:v>
                </c:pt>
                <c:pt idx="91">
                  <c:v>910</c:v>
                </c:pt>
                <c:pt idx="92">
                  <c:v>920</c:v>
                </c:pt>
                <c:pt idx="93">
                  <c:v>930</c:v>
                </c:pt>
                <c:pt idx="94">
                  <c:v>940</c:v>
                </c:pt>
                <c:pt idx="95">
                  <c:v>950</c:v>
                </c:pt>
                <c:pt idx="96">
                  <c:v>960</c:v>
                </c:pt>
                <c:pt idx="97">
                  <c:v>970</c:v>
                </c:pt>
                <c:pt idx="98">
                  <c:v>980</c:v>
                </c:pt>
                <c:pt idx="99">
                  <c:v>990</c:v>
                </c:pt>
                <c:pt idx="100">
                  <c:v>1000</c:v>
                </c:pt>
                <c:pt idx="101">
                  <c:v>1009.9009900990098</c:v>
                </c:pt>
                <c:pt idx="102">
                  <c:v>1019.8019801980197</c:v>
                </c:pt>
                <c:pt idx="103">
                  <c:v>1029.7029702970297</c:v>
                </c:pt>
                <c:pt idx="104">
                  <c:v>1039.6039603960396</c:v>
                </c:pt>
                <c:pt idx="105">
                  <c:v>1049.5049504950496</c:v>
                </c:pt>
                <c:pt idx="106">
                  <c:v>1059.4059405940595</c:v>
                </c:pt>
                <c:pt idx="107">
                  <c:v>1069.3069306930695</c:v>
                </c:pt>
                <c:pt idx="108">
                  <c:v>1079.2079207920794</c:v>
                </c:pt>
                <c:pt idx="109">
                  <c:v>1089.1089108910894</c:v>
                </c:pt>
                <c:pt idx="110">
                  <c:v>1099.0099009900994</c:v>
                </c:pt>
                <c:pt idx="111">
                  <c:v>1108.9108910891093</c:v>
                </c:pt>
                <c:pt idx="112">
                  <c:v>1118.8118811881193</c:v>
                </c:pt>
                <c:pt idx="113">
                  <c:v>1128.7128712871292</c:v>
                </c:pt>
                <c:pt idx="114">
                  <c:v>1138.6138613861392</c:v>
                </c:pt>
                <c:pt idx="115">
                  <c:v>1148.5148514851492</c:v>
                </c:pt>
                <c:pt idx="116">
                  <c:v>1158.4158415841591</c:v>
                </c:pt>
                <c:pt idx="117">
                  <c:v>1168.3168316831691</c:v>
                </c:pt>
                <c:pt idx="118">
                  <c:v>1178.217821782179</c:v>
                </c:pt>
                <c:pt idx="119">
                  <c:v>1188.118811881189</c:v>
                </c:pt>
                <c:pt idx="120">
                  <c:v>1198.019801980199</c:v>
                </c:pt>
                <c:pt idx="121">
                  <c:v>1207.9207920792089</c:v>
                </c:pt>
                <c:pt idx="122">
                  <c:v>1217.8217821782189</c:v>
                </c:pt>
                <c:pt idx="123">
                  <c:v>1227.7227722772288</c:v>
                </c:pt>
                <c:pt idx="124">
                  <c:v>1237.6237623762388</c:v>
                </c:pt>
                <c:pt idx="125">
                  <c:v>1247.5247524752488</c:v>
                </c:pt>
                <c:pt idx="126">
                  <c:v>1257.4257425742587</c:v>
                </c:pt>
                <c:pt idx="127">
                  <c:v>1267.3267326732687</c:v>
                </c:pt>
                <c:pt idx="128">
                  <c:v>1277.2277227722786</c:v>
                </c:pt>
                <c:pt idx="129">
                  <c:v>1287.1287128712886</c:v>
                </c:pt>
                <c:pt idx="130">
                  <c:v>1297.0297029702986</c:v>
                </c:pt>
                <c:pt idx="131">
                  <c:v>1306.9306930693085</c:v>
                </c:pt>
                <c:pt idx="132">
                  <c:v>1316.8316831683185</c:v>
                </c:pt>
                <c:pt idx="133">
                  <c:v>1326.7326732673284</c:v>
                </c:pt>
                <c:pt idx="134">
                  <c:v>1336.6336633663384</c:v>
                </c:pt>
                <c:pt idx="135">
                  <c:v>1346.5346534653484</c:v>
                </c:pt>
                <c:pt idx="136">
                  <c:v>1356.4356435643583</c:v>
                </c:pt>
                <c:pt idx="137">
                  <c:v>1366.3366336633683</c:v>
                </c:pt>
                <c:pt idx="138">
                  <c:v>1376.2376237623782</c:v>
                </c:pt>
                <c:pt idx="139">
                  <c:v>1386.1386138613882</c:v>
                </c:pt>
                <c:pt idx="140">
                  <c:v>1396.0396039603982</c:v>
                </c:pt>
                <c:pt idx="141">
                  <c:v>1405.9405940594081</c:v>
                </c:pt>
                <c:pt idx="142">
                  <c:v>1415.8415841584181</c:v>
                </c:pt>
                <c:pt idx="143">
                  <c:v>1425.742574257428</c:v>
                </c:pt>
                <c:pt idx="144">
                  <c:v>1435.643564356438</c:v>
                </c:pt>
                <c:pt idx="145">
                  <c:v>1445.544554455448</c:v>
                </c:pt>
                <c:pt idx="146">
                  <c:v>1455.4455445544579</c:v>
                </c:pt>
                <c:pt idx="147">
                  <c:v>1465.3465346534679</c:v>
                </c:pt>
                <c:pt idx="148">
                  <c:v>1475.2475247524778</c:v>
                </c:pt>
                <c:pt idx="149">
                  <c:v>1485.1485148514878</c:v>
                </c:pt>
                <c:pt idx="150">
                  <c:v>1495.0495049504977</c:v>
                </c:pt>
                <c:pt idx="151">
                  <c:v>1504.9504950495077</c:v>
                </c:pt>
                <c:pt idx="152">
                  <c:v>1514.8514851485177</c:v>
                </c:pt>
                <c:pt idx="153">
                  <c:v>1524.7524752475276</c:v>
                </c:pt>
                <c:pt idx="154">
                  <c:v>1534.6534653465376</c:v>
                </c:pt>
                <c:pt idx="155">
                  <c:v>1544.5544554455475</c:v>
                </c:pt>
                <c:pt idx="156">
                  <c:v>1554.4554455445575</c:v>
                </c:pt>
                <c:pt idx="157">
                  <c:v>1564.3564356435675</c:v>
                </c:pt>
                <c:pt idx="158">
                  <c:v>1574.2574257425774</c:v>
                </c:pt>
                <c:pt idx="159">
                  <c:v>1584.1584158415874</c:v>
                </c:pt>
                <c:pt idx="160">
                  <c:v>1594.0594059405973</c:v>
                </c:pt>
                <c:pt idx="161">
                  <c:v>1603.9603960396073</c:v>
                </c:pt>
                <c:pt idx="162">
                  <c:v>1613.8613861386173</c:v>
                </c:pt>
                <c:pt idx="163">
                  <c:v>1623.7623762376272</c:v>
                </c:pt>
                <c:pt idx="164">
                  <c:v>1633.6633663366372</c:v>
                </c:pt>
                <c:pt idx="165">
                  <c:v>1643.5643564356471</c:v>
                </c:pt>
                <c:pt idx="166">
                  <c:v>1653.4653465346571</c:v>
                </c:pt>
                <c:pt idx="167">
                  <c:v>1663.3663366336671</c:v>
                </c:pt>
                <c:pt idx="168">
                  <c:v>1673.267326732677</c:v>
                </c:pt>
                <c:pt idx="169">
                  <c:v>1683.168316831687</c:v>
                </c:pt>
                <c:pt idx="170">
                  <c:v>1693.0693069306969</c:v>
                </c:pt>
                <c:pt idx="171">
                  <c:v>1702.9702970297069</c:v>
                </c:pt>
                <c:pt idx="172">
                  <c:v>1712.8712871287169</c:v>
                </c:pt>
                <c:pt idx="173">
                  <c:v>1722.7722772277268</c:v>
                </c:pt>
                <c:pt idx="174">
                  <c:v>1732.6732673267368</c:v>
                </c:pt>
                <c:pt idx="175">
                  <c:v>1742.5742574257467</c:v>
                </c:pt>
                <c:pt idx="176">
                  <c:v>1752.4752475247567</c:v>
                </c:pt>
                <c:pt idx="177">
                  <c:v>1762.3762376237667</c:v>
                </c:pt>
                <c:pt idx="178">
                  <c:v>1772.2772277227766</c:v>
                </c:pt>
                <c:pt idx="179">
                  <c:v>1782.1782178217866</c:v>
                </c:pt>
                <c:pt idx="180">
                  <c:v>1792.0792079207965</c:v>
                </c:pt>
                <c:pt idx="181">
                  <c:v>1801.9801980198065</c:v>
                </c:pt>
                <c:pt idx="182">
                  <c:v>1811.8811881188165</c:v>
                </c:pt>
                <c:pt idx="183">
                  <c:v>1821.7821782178264</c:v>
                </c:pt>
                <c:pt idx="184">
                  <c:v>1831.6831683168364</c:v>
                </c:pt>
                <c:pt idx="185">
                  <c:v>1841.5841584158463</c:v>
                </c:pt>
                <c:pt idx="186">
                  <c:v>1851.4851485148563</c:v>
                </c:pt>
                <c:pt idx="187">
                  <c:v>1861.3861386138663</c:v>
                </c:pt>
                <c:pt idx="188">
                  <c:v>1871.2871287128762</c:v>
                </c:pt>
                <c:pt idx="189">
                  <c:v>1881.1881188118862</c:v>
                </c:pt>
                <c:pt idx="190">
                  <c:v>1891.0891089108961</c:v>
                </c:pt>
                <c:pt idx="191">
                  <c:v>1900.9900990099061</c:v>
                </c:pt>
                <c:pt idx="192">
                  <c:v>1910.891089108916</c:v>
                </c:pt>
                <c:pt idx="193">
                  <c:v>1920.792079207926</c:v>
                </c:pt>
                <c:pt idx="194">
                  <c:v>1930.693069306936</c:v>
                </c:pt>
                <c:pt idx="195">
                  <c:v>1940.5940594059459</c:v>
                </c:pt>
                <c:pt idx="196">
                  <c:v>1950.4950495049559</c:v>
                </c:pt>
                <c:pt idx="197">
                  <c:v>1960.3960396039658</c:v>
                </c:pt>
                <c:pt idx="198">
                  <c:v>1970.2970297029758</c:v>
                </c:pt>
                <c:pt idx="199">
                  <c:v>1980.1980198019858</c:v>
                </c:pt>
                <c:pt idx="200">
                  <c:v>1990.0990099009957</c:v>
                </c:pt>
                <c:pt idx="201">
                  <c:v>2000.0000000000057</c:v>
                </c:pt>
                <c:pt idx="202">
                  <c:v>2009.9009900990156</c:v>
                </c:pt>
                <c:pt idx="203">
                  <c:v>2019.8019801980256</c:v>
                </c:pt>
                <c:pt idx="204">
                  <c:v>2029.7029702970356</c:v>
                </c:pt>
                <c:pt idx="205">
                  <c:v>2039.6039603960455</c:v>
                </c:pt>
                <c:pt idx="206">
                  <c:v>2049.5049504950553</c:v>
                </c:pt>
                <c:pt idx="207">
                  <c:v>2059.4059405940652</c:v>
                </c:pt>
                <c:pt idx="208">
                  <c:v>2069.3069306930752</c:v>
                </c:pt>
                <c:pt idx="209">
                  <c:v>2079.2079207920851</c:v>
                </c:pt>
                <c:pt idx="210">
                  <c:v>2089.1089108910951</c:v>
                </c:pt>
                <c:pt idx="211">
                  <c:v>2099.0099009901051</c:v>
                </c:pt>
                <c:pt idx="212">
                  <c:v>2108.910891089115</c:v>
                </c:pt>
                <c:pt idx="213">
                  <c:v>2118.811881188125</c:v>
                </c:pt>
                <c:pt idx="214">
                  <c:v>2128.7128712871349</c:v>
                </c:pt>
                <c:pt idx="215">
                  <c:v>2138.6138613861449</c:v>
                </c:pt>
                <c:pt idx="216">
                  <c:v>2148.5148514851548</c:v>
                </c:pt>
                <c:pt idx="217">
                  <c:v>2158.4158415841648</c:v>
                </c:pt>
                <c:pt idx="218">
                  <c:v>2168.3168316831748</c:v>
                </c:pt>
                <c:pt idx="219">
                  <c:v>2178.2178217821847</c:v>
                </c:pt>
                <c:pt idx="220">
                  <c:v>2188.1188118811947</c:v>
                </c:pt>
                <c:pt idx="221">
                  <c:v>2198.0198019802046</c:v>
                </c:pt>
                <c:pt idx="222">
                  <c:v>2207.9207920792146</c:v>
                </c:pt>
                <c:pt idx="223">
                  <c:v>2217.8217821782246</c:v>
                </c:pt>
                <c:pt idx="224">
                  <c:v>2227.7227722772345</c:v>
                </c:pt>
                <c:pt idx="225">
                  <c:v>2237.6237623762445</c:v>
                </c:pt>
                <c:pt idx="226">
                  <c:v>2247.5247524752544</c:v>
                </c:pt>
                <c:pt idx="227">
                  <c:v>2257.4257425742644</c:v>
                </c:pt>
                <c:pt idx="228">
                  <c:v>2267.3267326732744</c:v>
                </c:pt>
                <c:pt idx="229">
                  <c:v>2277.2277227722843</c:v>
                </c:pt>
                <c:pt idx="230">
                  <c:v>2287.1287128712943</c:v>
                </c:pt>
                <c:pt idx="231">
                  <c:v>2297.0297029703042</c:v>
                </c:pt>
                <c:pt idx="232">
                  <c:v>2306.9306930693142</c:v>
                </c:pt>
                <c:pt idx="233">
                  <c:v>2316.8316831683242</c:v>
                </c:pt>
                <c:pt idx="234">
                  <c:v>2326.7326732673341</c:v>
                </c:pt>
                <c:pt idx="235">
                  <c:v>2336.6336633663441</c:v>
                </c:pt>
                <c:pt idx="236">
                  <c:v>2346.534653465354</c:v>
                </c:pt>
                <c:pt idx="237">
                  <c:v>2356.435643564364</c:v>
                </c:pt>
                <c:pt idx="238">
                  <c:v>2366.336633663374</c:v>
                </c:pt>
                <c:pt idx="239">
                  <c:v>2376.2376237623839</c:v>
                </c:pt>
                <c:pt idx="240">
                  <c:v>2386.1386138613939</c:v>
                </c:pt>
                <c:pt idx="241">
                  <c:v>2396.0396039604038</c:v>
                </c:pt>
                <c:pt idx="242">
                  <c:v>2405.9405940594138</c:v>
                </c:pt>
                <c:pt idx="243">
                  <c:v>2415.8415841584238</c:v>
                </c:pt>
                <c:pt idx="244">
                  <c:v>2425.7425742574337</c:v>
                </c:pt>
                <c:pt idx="245">
                  <c:v>2435.6435643564437</c:v>
                </c:pt>
                <c:pt idx="246">
                  <c:v>2445.5445544554536</c:v>
                </c:pt>
                <c:pt idx="247">
                  <c:v>2455.4455445544636</c:v>
                </c:pt>
                <c:pt idx="248">
                  <c:v>2465.3465346534736</c:v>
                </c:pt>
                <c:pt idx="249">
                  <c:v>2475.2475247524835</c:v>
                </c:pt>
                <c:pt idx="250">
                  <c:v>2485.1485148514935</c:v>
                </c:pt>
                <c:pt idx="251">
                  <c:v>2495.0495049505034</c:v>
                </c:pt>
                <c:pt idx="252">
                  <c:v>2504.9504950495134</c:v>
                </c:pt>
                <c:pt idx="253">
                  <c:v>2514.8514851485234</c:v>
                </c:pt>
                <c:pt idx="254">
                  <c:v>2524.7524752475333</c:v>
                </c:pt>
                <c:pt idx="255">
                  <c:v>2534.6534653465433</c:v>
                </c:pt>
                <c:pt idx="256">
                  <c:v>2544.5544554455532</c:v>
                </c:pt>
                <c:pt idx="257">
                  <c:v>2554.4554455445632</c:v>
                </c:pt>
                <c:pt idx="258">
                  <c:v>2564.3564356435731</c:v>
                </c:pt>
                <c:pt idx="259">
                  <c:v>2574.2574257425831</c:v>
                </c:pt>
                <c:pt idx="260">
                  <c:v>2584.1584158415931</c:v>
                </c:pt>
                <c:pt idx="261">
                  <c:v>2594.059405940603</c:v>
                </c:pt>
                <c:pt idx="262">
                  <c:v>2603.960396039613</c:v>
                </c:pt>
                <c:pt idx="263">
                  <c:v>2613.8613861386229</c:v>
                </c:pt>
                <c:pt idx="264">
                  <c:v>2623.7623762376329</c:v>
                </c:pt>
                <c:pt idx="265">
                  <c:v>2633.6633663366429</c:v>
                </c:pt>
                <c:pt idx="266">
                  <c:v>2643.5643564356528</c:v>
                </c:pt>
                <c:pt idx="267">
                  <c:v>2653.4653465346628</c:v>
                </c:pt>
                <c:pt idx="268">
                  <c:v>2663.3663366336727</c:v>
                </c:pt>
                <c:pt idx="269">
                  <c:v>2673.2673267326827</c:v>
                </c:pt>
                <c:pt idx="270">
                  <c:v>2683.1683168316927</c:v>
                </c:pt>
                <c:pt idx="271">
                  <c:v>2693.0693069307026</c:v>
                </c:pt>
                <c:pt idx="272">
                  <c:v>2702.9702970297126</c:v>
                </c:pt>
                <c:pt idx="273">
                  <c:v>2712.8712871287225</c:v>
                </c:pt>
                <c:pt idx="274">
                  <c:v>2722.7722772277325</c:v>
                </c:pt>
                <c:pt idx="275">
                  <c:v>2732.6732673267425</c:v>
                </c:pt>
                <c:pt idx="276">
                  <c:v>2742.5742574257524</c:v>
                </c:pt>
                <c:pt idx="277">
                  <c:v>2752.4752475247624</c:v>
                </c:pt>
                <c:pt idx="278">
                  <c:v>2762.3762376237723</c:v>
                </c:pt>
                <c:pt idx="279">
                  <c:v>2772.2772277227823</c:v>
                </c:pt>
                <c:pt idx="280">
                  <c:v>2782.1782178217923</c:v>
                </c:pt>
                <c:pt idx="281">
                  <c:v>2792.0792079208022</c:v>
                </c:pt>
                <c:pt idx="282">
                  <c:v>2801.9801980198122</c:v>
                </c:pt>
                <c:pt idx="283">
                  <c:v>2811.8811881188221</c:v>
                </c:pt>
                <c:pt idx="284">
                  <c:v>2821.7821782178321</c:v>
                </c:pt>
                <c:pt idx="285">
                  <c:v>2831.6831683168421</c:v>
                </c:pt>
                <c:pt idx="286">
                  <c:v>2841.584158415852</c:v>
                </c:pt>
                <c:pt idx="287">
                  <c:v>2851.485148514862</c:v>
                </c:pt>
                <c:pt idx="288">
                  <c:v>2861.3861386138719</c:v>
                </c:pt>
                <c:pt idx="289">
                  <c:v>2871.2871287128819</c:v>
                </c:pt>
                <c:pt idx="290">
                  <c:v>2881.1881188118919</c:v>
                </c:pt>
                <c:pt idx="291">
                  <c:v>2891.0891089109018</c:v>
                </c:pt>
                <c:pt idx="292">
                  <c:v>2900.9900990099118</c:v>
                </c:pt>
                <c:pt idx="293">
                  <c:v>2910.8910891089217</c:v>
                </c:pt>
                <c:pt idx="294">
                  <c:v>2920.7920792079317</c:v>
                </c:pt>
                <c:pt idx="295">
                  <c:v>2930.6930693069417</c:v>
                </c:pt>
                <c:pt idx="296">
                  <c:v>2940.5940594059516</c:v>
                </c:pt>
                <c:pt idx="297">
                  <c:v>2950.4950495049616</c:v>
                </c:pt>
                <c:pt idx="298">
                  <c:v>2960.3960396039715</c:v>
                </c:pt>
                <c:pt idx="299">
                  <c:v>2970.2970297029815</c:v>
                </c:pt>
                <c:pt idx="300">
                  <c:v>2980.1980198019914</c:v>
                </c:pt>
                <c:pt idx="301">
                  <c:v>2990.0990099010014</c:v>
                </c:pt>
                <c:pt idx="302">
                  <c:v>3000.0000000000114</c:v>
                </c:pt>
                <c:pt idx="303">
                  <c:v>3009.9009900990213</c:v>
                </c:pt>
                <c:pt idx="304">
                  <c:v>3019.8019801980313</c:v>
                </c:pt>
                <c:pt idx="305">
                  <c:v>3029.7029702970412</c:v>
                </c:pt>
                <c:pt idx="306">
                  <c:v>3039.6039603960512</c:v>
                </c:pt>
                <c:pt idx="307">
                  <c:v>3049.5049504950612</c:v>
                </c:pt>
                <c:pt idx="308">
                  <c:v>3059.4059405940711</c:v>
                </c:pt>
                <c:pt idx="309">
                  <c:v>3069.3069306930811</c:v>
                </c:pt>
                <c:pt idx="310">
                  <c:v>3079.207920792091</c:v>
                </c:pt>
                <c:pt idx="311">
                  <c:v>3089.108910891101</c:v>
                </c:pt>
                <c:pt idx="312">
                  <c:v>3099.009900990111</c:v>
                </c:pt>
                <c:pt idx="313">
                  <c:v>3108.9108910891209</c:v>
                </c:pt>
                <c:pt idx="314">
                  <c:v>3118.8118811881309</c:v>
                </c:pt>
                <c:pt idx="315">
                  <c:v>3128.7128712871408</c:v>
                </c:pt>
                <c:pt idx="316">
                  <c:v>3138.6138613861508</c:v>
                </c:pt>
                <c:pt idx="317">
                  <c:v>3148.5148514851608</c:v>
                </c:pt>
                <c:pt idx="318">
                  <c:v>3158.4158415841707</c:v>
                </c:pt>
                <c:pt idx="319">
                  <c:v>3168.3168316831807</c:v>
                </c:pt>
                <c:pt idx="320">
                  <c:v>3178.2178217821906</c:v>
                </c:pt>
                <c:pt idx="321">
                  <c:v>3188.1188118812006</c:v>
                </c:pt>
                <c:pt idx="322">
                  <c:v>3198.0198019802106</c:v>
                </c:pt>
                <c:pt idx="323">
                  <c:v>3207.9207920792205</c:v>
                </c:pt>
                <c:pt idx="324">
                  <c:v>3217.8217821782305</c:v>
                </c:pt>
                <c:pt idx="325">
                  <c:v>3227.7227722772404</c:v>
                </c:pt>
                <c:pt idx="326">
                  <c:v>3237.6237623762504</c:v>
                </c:pt>
                <c:pt idx="327">
                  <c:v>3247.5247524752604</c:v>
                </c:pt>
                <c:pt idx="328">
                  <c:v>3257.4257425742703</c:v>
                </c:pt>
                <c:pt idx="329">
                  <c:v>3267.3267326732803</c:v>
                </c:pt>
                <c:pt idx="330">
                  <c:v>3277.2277227722902</c:v>
                </c:pt>
                <c:pt idx="331">
                  <c:v>3287.1287128713002</c:v>
                </c:pt>
                <c:pt idx="332">
                  <c:v>3297.0297029703102</c:v>
                </c:pt>
                <c:pt idx="333">
                  <c:v>3306.9306930693201</c:v>
                </c:pt>
                <c:pt idx="334">
                  <c:v>3316.8316831683301</c:v>
                </c:pt>
                <c:pt idx="335">
                  <c:v>3326.73267326734</c:v>
                </c:pt>
                <c:pt idx="336">
                  <c:v>3336.63366336635</c:v>
                </c:pt>
                <c:pt idx="337">
                  <c:v>3346.53465346536</c:v>
                </c:pt>
                <c:pt idx="338">
                  <c:v>3356.4356435643699</c:v>
                </c:pt>
                <c:pt idx="339">
                  <c:v>3366.3366336633799</c:v>
                </c:pt>
                <c:pt idx="340">
                  <c:v>3376.2376237623898</c:v>
                </c:pt>
                <c:pt idx="341">
                  <c:v>3386.1386138613998</c:v>
                </c:pt>
                <c:pt idx="342">
                  <c:v>3396.0396039604097</c:v>
                </c:pt>
                <c:pt idx="343">
                  <c:v>3405.9405940594197</c:v>
                </c:pt>
                <c:pt idx="344">
                  <c:v>3415.8415841584297</c:v>
                </c:pt>
                <c:pt idx="345">
                  <c:v>3425.7425742574396</c:v>
                </c:pt>
                <c:pt idx="346">
                  <c:v>3435.6435643564496</c:v>
                </c:pt>
                <c:pt idx="347">
                  <c:v>3445.5445544554595</c:v>
                </c:pt>
                <c:pt idx="348">
                  <c:v>3455.4455445544695</c:v>
                </c:pt>
                <c:pt idx="349">
                  <c:v>3465.3465346534795</c:v>
                </c:pt>
                <c:pt idx="350">
                  <c:v>3475.2475247524894</c:v>
                </c:pt>
                <c:pt idx="351">
                  <c:v>3485.1485148514994</c:v>
                </c:pt>
                <c:pt idx="352">
                  <c:v>3495.0495049505093</c:v>
                </c:pt>
                <c:pt idx="353">
                  <c:v>3504.9504950495193</c:v>
                </c:pt>
                <c:pt idx="354">
                  <c:v>3514.8514851485293</c:v>
                </c:pt>
                <c:pt idx="355">
                  <c:v>3524.7524752475392</c:v>
                </c:pt>
                <c:pt idx="356">
                  <c:v>3534.6534653465492</c:v>
                </c:pt>
                <c:pt idx="357">
                  <c:v>3544.5544554455591</c:v>
                </c:pt>
                <c:pt idx="358">
                  <c:v>3554.4554455445691</c:v>
                </c:pt>
                <c:pt idx="359">
                  <c:v>3564.3564356435791</c:v>
                </c:pt>
                <c:pt idx="360">
                  <c:v>3574.257425742589</c:v>
                </c:pt>
                <c:pt idx="361">
                  <c:v>3584.158415841599</c:v>
                </c:pt>
                <c:pt idx="362">
                  <c:v>3594.0594059406089</c:v>
                </c:pt>
                <c:pt idx="363">
                  <c:v>3603.9603960396189</c:v>
                </c:pt>
                <c:pt idx="364">
                  <c:v>3613.8613861386289</c:v>
                </c:pt>
                <c:pt idx="365">
                  <c:v>3623.7623762376388</c:v>
                </c:pt>
                <c:pt idx="366">
                  <c:v>3633.6633663366488</c:v>
                </c:pt>
                <c:pt idx="367">
                  <c:v>3643.5643564356587</c:v>
                </c:pt>
                <c:pt idx="368">
                  <c:v>3653.4653465346687</c:v>
                </c:pt>
                <c:pt idx="369">
                  <c:v>3663.3663366336787</c:v>
                </c:pt>
                <c:pt idx="370">
                  <c:v>3673.2673267326886</c:v>
                </c:pt>
                <c:pt idx="371">
                  <c:v>3683.1683168316986</c:v>
                </c:pt>
                <c:pt idx="372">
                  <c:v>3693.0693069307085</c:v>
                </c:pt>
                <c:pt idx="373">
                  <c:v>3702.9702970297185</c:v>
                </c:pt>
                <c:pt idx="374">
                  <c:v>3712.8712871287285</c:v>
                </c:pt>
                <c:pt idx="375">
                  <c:v>3722.7722772277384</c:v>
                </c:pt>
                <c:pt idx="376">
                  <c:v>3732.6732673267484</c:v>
                </c:pt>
                <c:pt idx="377">
                  <c:v>3742.5742574257583</c:v>
                </c:pt>
                <c:pt idx="378">
                  <c:v>3752.4752475247683</c:v>
                </c:pt>
                <c:pt idx="379">
                  <c:v>3762.3762376237783</c:v>
                </c:pt>
                <c:pt idx="380">
                  <c:v>3772.2772277227882</c:v>
                </c:pt>
                <c:pt idx="381">
                  <c:v>3782.1782178217982</c:v>
                </c:pt>
                <c:pt idx="382">
                  <c:v>3792.0792079208081</c:v>
                </c:pt>
                <c:pt idx="383">
                  <c:v>3801.9801980198181</c:v>
                </c:pt>
                <c:pt idx="384">
                  <c:v>3811.881188118828</c:v>
                </c:pt>
                <c:pt idx="385">
                  <c:v>3821.782178217838</c:v>
                </c:pt>
                <c:pt idx="386">
                  <c:v>3831.683168316848</c:v>
                </c:pt>
                <c:pt idx="387">
                  <c:v>3841.5841584158579</c:v>
                </c:pt>
                <c:pt idx="388">
                  <c:v>3851.4851485148679</c:v>
                </c:pt>
                <c:pt idx="389">
                  <c:v>3861.3861386138778</c:v>
                </c:pt>
                <c:pt idx="390">
                  <c:v>3871.2871287128878</c:v>
                </c:pt>
                <c:pt idx="391">
                  <c:v>3881.1881188118978</c:v>
                </c:pt>
                <c:pt idx="392">
                  <c:v>3891.0891089109077</c:v>
                </c:pt>
                <c:pt idx="393">
                  <c:v>3900.9900990099177</c:v>
                </c:pt>
                <c:pt idx="394">
                  <c:v>3910.8910891089276</c:v>
                </c:pt>
                <c:pt idx="395">
                  <c:v>3920.7920792079376</c:v>
                </c:pt>
                <c:pt idx="396">
                  <c:v>3930.6930693069476</c:v>
                </c:pt>
                <c:pt idx="397">
                  <c:v>3940.5940594059575</c:v>
                </c:pt>
                <c:pt idx="398">
                  <c:v>3950.4950495049675</c:v>
                </c:pt>
                <c:pt idx="399">
                  <c:v>3960.3960396039774</c:v>
                </c:pt>
                <c:pt idx="400">
                  <c:v>3970.2970297029874</c:v>
                </c:pt>
                <c:pt idx="401">
                  <c:v>3980.1980198019974</c:v>
                </c:pt>
                <c:pt idx="402">
                  <c:v>3990.0990099010073</c:v>
                </c:pt>
                <c:pt idx="403">
                  <c:v>4000.0000000000173</c:v>
                </c:pt>
                <c:pt idx="404">
                  <c:v>4009.9009900990272</c:v>
                </c:pt>
                <c:pt idx="405">
                  <c:v>4019.8019801980372</c:v>
                </c:pt>
                <c:pt idx="406">
                  <c:v>4029.7029702970472</c:v>
                </c:pt>
                <c:pt idx="407">
                  <c:v>4039.6039603960571</c:v>
                </c:pt>
                <c:pt idx="408">
                  <c:v>4049.5049504950671</c:v>
                </c:pt>
                <c:pt idx="409">
                  <c:v>4059.405940594077</c:v>
                </c:pt>
                <c:pt idx="410">
                  <c:v>4069.306930693087</c:v>
                </c:pt>
                <c:pt idx="411">
                  <c:v>4079.207920792097</c:v>
                </c:pt>
                <c:pt idx="412">
                  <c:v>4089.1089108911069</c:v>
                </c:pt>
                <c:pt idx="413">
                  <c:v>4099.0099009901169</c:v>
                </c:pt>
                <c:pt idx="414">
                  <c:v>4108.9108910891264</c:v>
                </c:pt>
                <c:pt idx="415">
                  <c:v>4118.8118811881359</c:v>
                </c:pt>
                <c:pt idx="416">
                  <c:v>4128.7128712871454</c:v>
                </c:pt>
                <c:pt idx="417">
                  <c:v>4138.6138613861549</c:v>
                </c:pt>
                <c:pt idx="418">
                  <c:v>4148.5148514851644</c:v>
                </c:pt>
                <c:pt idx="419">
                  <c:v>4158.4158415841739</c:v>
                </c:pt>
                <c:pt idx="420">
                  <c:v>4168.3168316831834</c:v>
                </c:pt>
                <c:pt idx="421">
                  <c:v>4178.2178217821929</c:v>
                </c:pt>
                <c:pt idx="422">
                  <c:v>4188.1188118812024</c:v>
                </c:pt>
                <c:pt idx="423">
                  <c:v>4198.0198019802119</c:v>
                </c:pt>
                <c:pt idx="424">
                  <c:v>4207.9207920792214</c:v>
                </c:pt>
                <c:pt idx="425">
                  <c:v>4217.8217821782309</c:v>
                </c:pt>
                <c:pt idx="426">
                  <c:v>4227.7227722772404</c:v>
                </c:pt>
                <c:pt idx="427">
                  <c:v>4237.6237623762499</c:v>
                </c:pt>
                <c:pt idx="428">
                  <c:v>4247.5247524752594</c:v>
                </c:pt>
                <c:pt idx="429">
                  <c:v>4257.425742574269</c:v>
                </c:pt>
                <c:pt idx="430">
                  <c:v>4267.3267326732785</c:v>
                </c:pt>
                <c:pt idx="431">
                  <c:v>4277.227722772288</c:v>
                </c:pt>
                <c:pt idx="432">
                  <c:v>4287.1287128712975</c:v>
                </c:pt>
                <c:pt idx="433">
                  <c:v>4297.029702970307</c:v>
                </c:pt>
                <c:pt idx="434">
                  <c:v>4306.9306930693165</c:v>
                </c:pt>
                <c:pt idx="435">
                  <c:v>4316.831683168326</c:v>
                </c:pt>
                <c:pt idx="436">
                  <c:v>4326.7326732673355</c:v>
                </c:pt>
                <c:pt idx="437">
                  <c:v>4336.633663366345</c:v>
                </c:pt>
                <c:pt idx="438">
                  <c:v>4346.5346534653545</c:v>
                </c:pt>
                <c:pt idx="439">
                  <c:v>4356.435643564364</c:v>
                </c:pt>
                <c:pt idx="440">
                  <c:v>4366.3366336633735</c:v>
                </c:pt>
                <c:pt idx="441">
                  <c:v>4376.237623762383</c:v>
                </c:pt>
                <c:pt idx="442">
                  <c:v>4386.1386138613925</c:v>
                </c:pt>
                <c:pt idx="443">
                  <c:v>4396.039603960402</c:v>
                </c:pt>
                <c:pt idx="444">
                  <c:v>4405.9405940594115</c:v>
                </c:pt>
                <c:pt idx="445">
                  <c:v>4415.841584158421</c:v>
                </c:pt>
                <c:pt idx="446">
                  <c:v>4425.7425742574305</c:v>
                </c:pt>
                <c:pt idx="447">
                  <c:v>4435.64356435644</c:v>
                </c:pt>
                <c:pt idx="448">
                  <c:v>4445.5445544554495</c:v>
                </c:pt>
                <c:pt idx="449">
                  <c:v>4455.445544554459</c:v>
                </c:pt>
                <c:pt idx="450">
                  <c:v>4465.3465346534686</c:v>
                </c:pt>
                <c:pt idx="451">
                  <c:v>4475.2475247524781</c:v>
                </c:pt>
                <c:pt idx="452">
                  <c:v>4485.1485148514876</c:v>
                </c:pt>
                <c:pt idx="453">
                  <c:v>4495.0495049504971</c:v>
                </c:pt>
                <c:pt idx="454">
                  <c:v>4504.9504950495066</c:v>
                </c:pt>
                <c:pt idx="455">
                  <c:v>4514.8514851485161</c:v>
                </c:pt>
                <c:pt idx="456">
                  <c:v>4524.7524752475256</c:v>
                </c:pt>
                <c:pt idx="457">
                  <c:v>4534.6534653465351</c:v>
                </c:pt>
                <c:pt idx="458">
                  <c:v>4544.5544554455446</c:v>
                </c:pt>
                <c:pt idx="459">
                  <c:v>4554.4554455445541</c:v>
                </c:pt>
                <c:pt idx="460">
                  <c:v>4564.3564356435636</c:v>
                </c:pt>
                <c:pt idx="461">
                  <c:v>4574.2574257425731</c:v>
                </c:pt>
                <c:pt idx="462">
                  <c:v>4584.1584158415826</c:v>
                </c:pt>
                <c:pt idx="463">
                  <c:v>4594.0594059405921</c:v>
                </c:pt>
                <c:pt idx="464">
                  <c:v>4603.9603960396016</c:v>
                </c:pt>
                <c:pt idx="465">
                  <c:v>4613.8613861386111</c:v>
                </c:pt>
                <c:pt idx="466">
                  <c:v>4623.7623762376206</c:v>
                </c:pt>
                <c:pt idx="467">
                  <c:v>4633.6633663366301</c:v>
                </c:pt>
                <c:pt idx="468">
                  <c:v>4643.5643564356396</c:v>
                </c:pt>
                <c:pt idx="469">
                  <c:v>4653.4653465346491</c:v>
                </c:pt>
                <c:pt idx="470">
                  <c:v>4663.3663366336586</c:v>
                </c:pt>
                <c:pt idx="471">
                  <c:v>4673.2673267326682</c:v>
                </c:pt>
                <c:pt idx="472">
                  <c:v>4683.1683168316777</c:v>
                </c:pt>
                <c:pt idx="473">
                  <c:v>4693.0693069306872</c:v>
                </c:pt>
                <c:pt idx="474">
                  <c:v>4702.9702970296967</c:v>
                </c:pt>
                <c:pt idx="475">
                  <c:v>4712.8712871287062</c:v>
                </c:pt>
                <c:pt idx="476">
                  <c:v>4722.7722772277157</c:v>
                </c:pt>
                <c:pt idx="477">
                  <c:v>4732.6732673267252</c:v>
                </c:pt>
                <c:pt idx="478">
                  <c:v>4742.5742574257347</c:v>
                </c:pt>
                <c:pt idx="479">
                  <c:v>4752.4752475247442</c:v>
                </c:pt>
                <c:pt idx="480">
                  <c:v>4762.3762376237537</c:v>
                </c:pt>
                <c:pt idx="481">
                  <c:v>4772.2772277227632</c:v>
                </c:pt>
                <c:pt idx="482">
                  <c:v>4782.1782178217727</c:v>
                </c:pt>
                <c:pt idx="483">
                  <c:v>4792.0792079207822</c:v>
                </c:pt>
                <c:pt idx="484">
                  <c:v>4801.9801980197917</c:v>
                </c:pt>
                <c:pt idx="485">
                  <c:v>4811.8811881188012</c:v>
                </c:pt>
                <c:pt idx="486">
                  <c:v>4821.7821782178107</c:v>
                </c:pt>
                <c:pt idx="487">
                  <c:v>4831.6831683168202</c:v>
                </c:pt>
                <c:pt idx="488">
                  <c:v>4841.5841584158297</c:v>
                </c:pt>
                <c:pt idx="489">
                  <c:v>4851.4851485148392</c:v>
                </c:pt>
                <c:pt idx="490">
                  <c:v>4861.3861386138487</c:v>
                </c:pt>
                <c:pt idx="491">
                  <c:v>4871.2871287128582</c:v>
                </c:pt>
                <c:pt idx="492">
                  <c:v>4881.1881188118678</c:v>
                </c:pt>
                <c:pt idx="493">
                  <c:v>4891.0891089108773</c:v>
                </c:pt>
                <c:pt idx="494">
                  <c:v>4900.9900990098868</c:v>
                </c:pt>
                <c:pt idx="495">
                  <c:v>4910.8910891088963</c:v>
                </c:pt>
                <c:pt idx="496">
                  <c:v>4920.7920792079058</c:v>
                </c:pt>
                <c:pt idx="497">
                  <c:v>4930.6930693069153</c:v>
                </c:pt>
                <c:pt idx="498">
                  <c:v>4940.5940594059248</c:v>
                </c:pt>
                <c:pt idx="499">
                  <c:v>4950.4950495049343</c:v>
                </c:pt>
                <c:pt idx="500">
                  <c:v>4960.3960396039438</c:v>
                </c:pt>
                <c:pt idx="501">
                  <c:v>4970.2970297029533</c:v>
                </c:pt>
                <c:pt idx="502">
                  <c:v>4980.1980198019628</c:v>
                </c:pt>
                <c:pt idx="503">
                  <c:v>4990.0990099009723</c:v>
                </c:pt>
                <c:pt idx="504">
                  <c:v>4999.9999999999818</c:v>
                </c:pt>
                <c:pt idx="505">
                  <c:v>5009.9009900989913</c:v>
                </c:pt>
                <c:pt idx="506">
                  <c:v>5019.8019801980008</c:v>
                </c:pt>
                <c:pt idx="507">
                  <c:v>5029.7029702970103</c:v>
                </c:pt>
                <c:pt idx="508">
                  <c:v>5039.6039603960198</c:v>
                </c:pt>
                <c:pt idx="509">
                  <c:v>5049.5049504950293</c:v>
                </c:pt>
                <c:pt idx="510">
                  <c:v>5059.4059405940388</c:v>
                </c:pt>
                <c:pt idx="511">
                  <c:v>5069.3069306930483</c:v>
                </c:pt>
                <c:pt idx="512">
                  <c:v>5079.2079207920578</c:v>
                </c:pt>
                <c:pt idx="513">
                  <c:v>5089.1089108910674</c:v>
                </c:pt>
                <c:pt idx="514">
                  <c:v>5099.0099009900769</c:v>
                </c:pt>
                <c:pt idx="515">
                  <c:v>5108.9108910890864</c:v>
                </c:pt>
                <c:pt idx="516">
                  <c:v>5118.8118811880959</c:v>
                </c:pt>
                <c:pt idx="517">
                  <c:v>5128.7128712871054</c:v>
                </c:pt>
                <c:pt idx="518">
                  <c:v>5138.6138613861149</c:v>
                </c:pt>
                <c:pt idx="519">
                  <c:v>5148.5148514851244</c:v>
                </c:pt>
                <c:pt idx="520">
                  <c:v>5158.4158415841339</c:v>
                </c:pt>
                <c:pt idx="521">
                  <c:v>5168.3168316831434</c:v>
                </c:pt>
                <c:pt idx="522">
                  <c:v>5178.2178217821529</c:v>
                </c:pt>
                <c:pt idx="523">
                  <c:v>5188.1188118811624</c:v>
                </c:pt>
                <c:pt idx="524">
                  <c:v>5198.0198019801719</c:v>
                </c:pt>
                <c:pt idx="525">
                  <c:v>5207.9207920791814</c:v>
                </c:pt>
                <c:pt idx="526">
                  <c:v>5217.8217821781909</c:v>
                </c:pt>
                <c:pt idx="527">
                  <c:v>5227.7227722772004</c:v>
                </c:pt>
                <c:pt idx="528">
                  <c:v>5237.6237623762099</c:v>
                </c:pt>
                <c:pt idx="529">
                  <c:v>5247.5247524752194</c:v>
                </c:pt>
                <c:pt idx="530">
                  <c:v>5257.4257425742289</c:v>
                </c:pt>
                <c:pt idx="531">
                  <c:v>5267.3267326732384</c:v>
                </c:pt>
                <c:pt idx="532">
                  <c:v>5277.2277227722479</c:v>
                </c:pt>
                <c:pt idx="533">
                  <c:v>5287.1287128712574</c:v>
                </c:pt>
                <c:pt idx="534">
                  <c:v>5297.029702970267</c:v>
                </c:pt>
                <c:pt idx="535">
                  <c:v>5306.9306930692765</c:v>
                </c:pt>
                <c:pt idx="536">
                  <c:v>5316.831683168286</c:v>
                </c:pt>
                <c:pt idx="537">
                  <c:v>5326.7326732672955</c:v>
                </c:pt>
                <c:pt idx="538">
                  <c:v>5336.633663366305</c:v>
                </c:pt>
                <c:pt idx="539">
                  <c:v>5346.5346534653145</c:v>
                </c:pt>
                <c:pt idx="540">
                  <c:v>5356.435643564324</c:v>
                </c:pt>
                <c:pt idx="541">
                  <c:v>5366.3366336633335</c:v>
                </c:pt>
                <c:pt idx="542">
                  <c:v>5376.237623762343</c:v>
                </c:pt>
                <c:pt idx="543">
                  <c:v>5386.1386138613525</c:v>
                </c:pt>
                <c:pt idx="544">
                  <c:v>5396.039603960362</c:v>
                </c:pt>
                <c:pt idx="545">
                  <c:v>5405.9405940593715</c:v>
                </c:pt>
                <c:pt idx="546">
                  <c:v>5415.841584158381</c:v>
                </c:pt>
                <c:pt idx="547">
                  <c:v>5425.7425742573905</c:v>
                </c:pt>
                <c:pt idx="548">
                  <c:v>5435.6435643564</c:v>
                </c:pt>
                <c:pt idx="549">
                  <c:v>5445.5445544554095</c:v>
                </c:pt>
                <c:pt idx="550">
                  <c:v>5455.445544554419</c:v>
                </c:pt>
                <c:pt idx="551">
                  <c:v>5465.3465346534285</c:v>
                </c:pt>
                <c:pt idx="552">
                  <c:v>5475.247524752438</c:v>
                </c:pt>
                <c:pt idx="553">
                  <c:v>5485.1485148514475</c:v>
                </c:pt>
                <c:pt idx="554">
                  <c:v>5495.049504950457</c:v>
                </c:pt>
                <c:pt idx="555">
                  <c:v>5504.9504950494666</c:v>
                </c:pt>
                <c:pt idx="556">
                  <c:v>5514.8514851484761</c:v>
                </c:pt>
                <c:pt idx="557">
                  <c:v>5524.7524752474856</c:v>
                </c:pt>
                <c:pt idx="558">
                  <c:v>5534.6534653464951</c:v>
                </c:pt>
                <c:pt idx="559">
                  <c:v>5544.5544554455046</c:v>
                </c:pt>
                <c:pt idx="560">
                  <c:v>5554.4554455445141</c:v>
                </c:pt>
                <c:pt idx="561">
                  <c:v>5564.3564356435236</c:v>
                </c:pt>
                <c:pt idx="562">
                  <c:v>5574.2574257425331</c:v>
                </c:pt>
                <c:pt idx="563">
                  <c:v>5584.1584158415426</c:v>
                </c:pt>
                <c:pt idx="564">
                  <c:v>5594.0594059405521</c:v>
                </c:pt>
                <c:pt idx="565">
                  <c:v>5603.9603960395616</c:v>
                </c:pt>
                <c:pt idx="566">
                  <c:v>5613.8613861385711</c:v>
                </c:pt>
                <c:pt idx="567">
                  <c:v>5623.7623762375806</c:v>
                </c:pt>
                <c:pt idx="568">
                  <c:v>5633.6633663365901</c:v>
                </c:pt>
                <c:pt idx="569">
                  <c:v>5643.5643564355996</c:v>
                </c:pt>
                <c:pt idx="570">
                  <c:v>5653.4653465346091</c:v>
                </c:pt>
                <c:pt idx="571">
                  <c:v>5663.3663366336186</c:v>
                </c:pt>
                <c:pt idx="572">
                  <c:v>5673.2673267326281</c:v>
                </c:pt>
                <c:pt idx="573">
                  <c:v>5683.1683168316376</c:v>
                </c:pt>
                <c:pt idx="574">
                  <c:v>5693.0693069306471</c:v>
                </c:pt>
                <c:pt idx="575">
                  <c:v>5702.9702970296566</c:v>
                </c:pt>
                <c:pt idx="576">
                  <c:v>5712.8712871286662</c:v>
                </c:pt>
                <c:pt idx="577">
                  <c:v>5722.7722772276757</c:v>
                </c:pt>
                <c:pt idx="578">
                  <c:v>5732.6732673266852</c:v>
                </c:pt>
                <c:pt idx="579">
                  <c:v>5742.5742574256947</c:v>
                </c:pt>
                <c:pt idx="580">
                  <c:v>5752.4752475247042</c:v>
                </c:pt>
                <c:pt idx="581">
                  <c:v>5762.3762376237137</c:v>
                </c:pt>
                <c:pt idx="582">
                  <c:v>5772.2772277227232</c:v>
                </c:pt>
                <c:pt idx="583">
                  <c:v>5782.1782178217327</c:v>
                </c:pt>
                <c:pt idx="584">
                  <c:v>5792.0792079207422</c:v>
                </c:pt>
                <c:pt idx="585">
                  <c:v>5801.9801980197517</c:v>
                </c:pt>
                <c:pt idx="586">
                  <c:v>5811.8811881187612</c:v>
                </c:pt>
                <c:pt idx="587">
                  <c:v>5821.7821782177707</c:v>
                </c:pt>
                <c:pt idx="588">
                  <c:v>5831.6831683167802</c:v>
                </c:pt>
                <c:pt idx="589">
                  <c:v>5841.5841584157897</c:v>
                </c:pt>
                <c:pt idx="590">
                  <c:v>5851.4851485147992</c:v>
                </c:pt>
                <c:pt idx="591">
                  <c:v>5861.3861386138087</c:v>
                </c:pt>
                <c:pt idx="592">
                  <c:v>5871.2871287128182</c:v>
                </c:pt>
                <c:pt idx="593">
                  <c:v>5881.1881188118277</c:v>
                </c:pt>
                <c:pt idx="594">
                  <c:v>5891.0891089108372</c:v>
                </c:pt>
                <c:pt idx="595">
                  <c:v>5900.9900990098467</c:v>
                </c:pt>
                <c:pt idx="596">
                  <c:v>5910.8910891088562</c:v>
                </c:pt>
                <c:pt idx="597">
                  <c:v>5920.7920792078658</c:v>
                </c:pt>
                <c:pt idx="598">
                  <c:v>5930.6930693068753</c:v>
                </c:pt>
                <c:pt idx="599">
                  <c:v>5940.5940594058848</c:v>
                </c:pt>
                <c:pt idx="600">
                  <c:v>5950.4950495048943</c:v>
                </c:pt>
                <c:pt idx="601">
                  <c:v>5960.3960396039038</c:v>
                </c:pt>
                <c:pt idx="602">
                  <c:v>5970.2970297029133</c:v>
                </c:pt>
                <c:pt idx="603">
                  <c:v>5980.1980198019228</c:v>
                </c:pt>
                <c:pt idx="604">
                  <c:v>5990.0990099009323</c:v>
                </c:pt>
                <c:pt idx="605">
                  <c:v>5999.9999999999418</c:v>
                </c:pt>
                <c:pt idx="606">
                  <c:v>6009.9009900989513</c:v>
                </c:pt>
                <c:pt idx="607">
                  <c:v>6019.8019801979608</c:v>
                </c:pt>
                <c:pt idx="608">
                  <c:v>6029.7029702969703</c:v>
                </c:pt>
                <c:pt idx="609">
                  <c:v>6039.6039603959798</c:v>
                </c:pt>
                <c:pt idx="610">
                  <c:v>6049.5049504949893</c:v>
                </c:pt>
                <c:pt idx="611">
                  <c:v>6059.4059405939988</c:v>
                </c:pt>
                <c:pt idx="612">
                  <c:v>6069.3069306930083</c:v>
                </c:pt>
                <c:pt idx="613">
                  <c:v>6079.2079207920178</c:v>
                </c:pt>
                <c:pt idx="614">
                  <c:v>6089.1089108910273</c:v>
                </c:pt>
                <c:pt idx="615">
                  <c:v>6099.0099009900368</c:v>
                </c:pt>
                <c:pt idx="616">
                  <c:v>6108.9108910890463</c:v>
                </c:pt>
                <c:pt idx="617">
                  <c:v>6118.8118811880558</c:v>
                </c:pt>
                <c:pt idx="618">
                  <c:v>6128.7128712870654</c:v>
                </c:pt>
                <c:pt idx="619">
                  <c:v>6138.6138613860749</c:v>
                </c:pt>
                <c:pt idx="620">
                  <c:v>6148.5148514850844</c:v>
                </c:pt>
                <c:pt idx="621">
                  <c:v>6158.4158415840939</c:v>
                </c:pt>
                <c:pt idx="622">
                  <c:v>6168.3168316831034</c:v>
                </c:pt>
                <c:pt idx="623">
                  <c:v>6178.2178217821129</c:v>
                </c:pt>
                <c:pt idx="624">
                  <c:v>6188.1188118811224</c:v>
                </c:pt>
                <c:pt idx="625">
                  <c:v>6198.0198019801319</c:v>
                </c:pt>
                <c:pt idx="626">
                  <c:v>6207.9207920791414</c:v>
                </c:pt>
                <c:pt idx="627">
                  <c:v>6217.8217821781509</c:v>
                </c:pt>
                <c:pt idx="628">
                  <c:v>6227.7227722771604</c:v>
                </c:pt>
                <c:pt idx="629">
                  <c:v>6237.6237623761699</c:v>
                </c:pt>
                <c:pt idx="630">
                  <c:v>6247.5247524751794</c:v>
                </c:pt>
                <c:pt idx="631">
                  <c:v>6257.4257425741889</c:v>
                </c:pt>
                <c:pt idx="632">
                  <c:v>6267.3267326731984</c:v>
                </c:pt>
                <c:pt idx="633">
                  <c:v>6277.2277227722079</c:v>
                </c:pt>
                <c:pt idx="634">
                  <c:v>6287.1287128712174</c:v>
                </c:pt>
                <c:pt idx="635">
                  <c:v>6297.0297029702269</c:v>
                </c:pt>
                <c:pt idx="636">
                  <c:v>6306.9306930692364</c:v>
                </c:pt>
                <c:pt idx="637">
                  <c:v>6316.8316831682459</c:v>
                </c:pt>
                <c:pt idx="638">
                  <c:v>6326.7326732672554</c:v>
                </c:pt>
                <c:pt idx="639">
                  <c:v>6336.633663366265</c:v>
                </c:pt>
                <c:pt idx="640">
                  <c:v>6346.5346534652745</c:v>
                </c:pt>
                <c:pt idx="641">
                  <c:v>6356.435643564284</c:v>
                </c:pt>
                <c:pt idx="642">
                  <c:v>6366.3366336632935</c:v>
                </c:pt>
                <c:pt idx="643">
                  <c:v>6376.237623762303</c:v>
                </c:pt>
                <c:pt idx="644">
                  <c:v>6386.1386138613125</c:v>
                </c:pt>
                <c:pt idx="645">
                  <c:v>6396.039603960322</c:v>
                </c:pt>
                <c:pt idx="646">
                  <c:v>6405.9405940593315</c:v>
                </c:pt>
                <c:pt idx="647">
                  <c:v>6415.841584158341</c:v>
                </c:pt>
                <c:pt idx="648">
                  <c:v>6425.7425742573505</c:v>
                </c:pt>
                <c:pt idx="649">
                  <c:v>6435.64356435636</c:v>
                </c:pt>
                <c:pt idx="650">
                  <c:v>6445.5445544553695</c:v>
                </c:pt>
                <c:pt idx="651">
                  <c:v>6455.445544554379</c:v>
                </c:pt>
                <c:pt idx="652">
                  <c:v>6465.3465346533885</c:v>
                </c:pt>
                <c:pt idx="653">
                  <c:v>6475.247524752398</c:v>
                </c:pt>
                <c:pt idx="654">
                  <c:v>6485.1485148514075</c:v>
                </c:pt>
                <c:pt idx="655">
                  <c:v>6495.049504950417</c:v>
                </c:pt>
                <c:pt idx="656">
                  <c:v>6504.9504950494265</c:v>
                </c:pt>
                <c:pt idx="657">
                  <c:v>6514.851485148436</c:v>
                </c:pt>
                <c:pt idx="658">
                  <c:v>6524.7524752474455</c:v>
                </c:pt>
                <c:pt idx="659">
                  <c:v>6534.6534653464551</c:v>
                </c:pt>
                <c:pt idx="660">
                  <c:v>6544.5544554454646</c:v>
                </c:pt>
                <c:pt idx="661">
                  <c:v>6554.4554455444741</c:v>
                </c:pt>
                <c:pt idx="662">
                  <c:v>6564.3564356434836</c:v>
                </c:pt>
                <c:pt idx="663">
                  <c:v>6574.2574257424931</c:v>
                </c:pt>
                <c:pt idx="664">
                  <c:v>6584.1584158415026</c:v>
                </c:pt>
                <c:pt idx="665">
                  <c:v>6594.0594059405121</c:v>
                </c:pt>
                <c:pt idx="666">
                  <c:v>6603.9603960395216</c:v>
                </c:pt>
                <c:pt idx="667">
                  <c:v>6613.8613861385311</c:v>
                </c:pt>
                <c:pt idx="668">
                  <c:v>6623.7623762375406</c:v>
                </c:pt>
                <c:pt idx="669">
                  <c:v>6633.6633663365501</c:v>
                </c:pt>
                <c:pt idx="670">
                  <c:v>6643.5643564355596</c:v>
                </c:pt>
                <c:pt idx="671">
                  <c:v>6653.4653465345691</c:v>
                </c:pt>
                <c:pt idx="672">
                  <c:v>6663.3663366335786</c:v>
                </c:pt>
                <c:pt idx="673">
                  <c:v>6673.2673267325881</c:v>
                </c:pt>
                <c:pt idx="674">
                  <c:v>6683.1683168315976</c:v>
                </c:pt>
                <c:pt idx="675">
                  <c:v>6693.0693069306071</c:v>
                </c:pt>
                <c:pt idx="676">
                  <c:v>6702.9702970296166</c:v>
                </c:pt>
                <c:pt idx="677">
                  <c:v>6712.8712871286261</c:v>
                </c:pt>
                <c:pt idx="678">
                  <c:v>6722.7722772276356</c:v>
                </c:pt>
                <c:pt idx="679">
                  <c:v>6732.6732673266451</c:v>
                </c:pt>
                <c:pt idx="680">
                  <c:v>6742.5742574256547</c:v>
                </c:pt>
                <c:pt idx="681">
                  <c:v>6752.4752475246642</c:v>
                </c:pt>
                <c:pt idx="682">
                  <c:v>6762.3762376236737</c:v>
                </c:pt>
                <c:pt idx="683">
                  <c:v>6772.2772277226832</c:v>
                </c:pt>
                <c:pt idx="684">
                  <c:v>6782.1782178216927</c:v>
                </c:pt>
                <c:pt idx="685">
                  <c:v>6792.0792079207022</c:v>
                </c:pt>
                <c:pt idx="686">
                  <c:v>6801.9801980197117</c:v>
                </c:pt>
                <c:pt idx="687">
                  <c:v>6811.8811881187212</c:v>
                </c:pt>
                <c:pt idx="688">
                  <c:v>6821.7821782177307</c:v>
                </c:pt>
                <c:pt idx="689">
                  <c:v>6831.6831683167402</c:v>
                </c:pt>
                <c:pt idx="690">
                  <c:v>6841.5841584157497</c:v>
                </c:pt>
                <c:pt idx="691">
                  <c:v>6851.4851485147592</c:v>
                </c:pt>
                <c:pt idx="692">
                  <c:v>6861.3861386137687</c:v>
                </c:pt>
                <c:pt idx="693">
                  <c:v>6871.2871287127782</c:v>
                </c:pt>
                <c:pt idx="694">
                  <c:v>6881.1881188117877</c:v>
                </c:pt>
                <c:pt idx="695">
                  <c:v>6891.0891089107972</c:v>
                </c:pt>
                <c:pt idx="696">
                  <c:v>6900.9900990098067</c:v>
                </c:pt>
                <c:pt idx="697">
                  <c:v>6910.8910891088162</c:v>
                </c:pt>
                <c:pt idx="698">
                  <c:v>6920.7920792078257</c:v>
                </c:pt>
                <c:pt idx="699">
                  <c:v>6930.6930693068352</c:v>
                </c:pt>
                <c:pt idx="700">
                  <c:v>6940.5940594058447</c:v>
                </c:pt>
                <c:pt idx="701">
                  <c:v>6950.4950495048543</c:v>
                </c:pt>
                <c:pt idx="702">
                  <c:v>6960.3960396038638</c:v>
                </c:pt>
                <c:pt idx="703">
                  <c:v>6970.2970297028733</c:v>
                </c:pt>
                <c:pt idx="704">
                  <c:v>6980.1980198018828</c:v>
                </c:pt>
                <c:pt idx="705">
                  <c:v>6990.0990099008923</c:v>
                </c:pt>
                <c:pt idx="706">
                  <c:v>6999.9999999999018</c:v>
                </c:pt>
                <c:pt idx="707">
                  <c:v>7009.9009900989113</c:v>
                </c:pt>
                <c:pt idx="708">
                  <c:v>7019.8019801979208</c:v>
                </c:pt>
                <c:pt idx="709">
                  <c:v>7029.7029702969303</c:v>
                </c:pt>
                <c:pt idx="710">
                  <c:v>7039.6039603959398</c:v>
                </c:pt>
                <c:pt idx="711">
                  <c:v>7049.5049504949493</c:v>
                </c:pt>
                <c:pt idx="712">
                  <c:v>7059.4059405939588</c:v>
                </c:pt>
                <c:pt idx="713">
                  <c:v>7069.3069306929683</c:v>
                </c:pt>
                <c:pt idx="714">
                  <c:v>7079.2079207919778</c:v>
                </c:pt>
                <c:pt idx="715">
                  <c:v>7089.1089108909873</c:v>
                </c:pt>
                <c:pt idx="716">
                  <c:v>7099.0099009899968</c:v>
                </c:pt>
                <c:pt idx="717">
                  <c:v>7108.9108910890063</c:v>
                </c:pt>
                <c:pt idx="718">
                  <c:v>7118.8118811880158</c:v>
                </c:pt>
                <c:pt idx="719">
                  <c:v>7128.7128712870253</c:v>
                </c:pt>
                <c:pt idx="720">
                  <c:v>7138.6138613860348</c:v>
                </c:pt>
                <c:pt idx="721">
                  <c:v>7148.5148514850443</c:v>
                </c:pt>
                <c:pt idx="722">
                  <c:v>7158.4158415840539</c:v>
                </c:pt>
                <c:pt idx="723">
                  <c:v>7168.3168316830634</c:v>
                </c:pt>
                <c:pt idx="724">
                  <c:v>7178.2178217820729</c:v>
                </c:pt>
                <c:pt idx="725">
                  <c:v>7188.1188118810824</c:v>
                </c:pt>
                <c:pt idx="726">
                  <c:v>7198.0198019800919</c:v>
                </c:pt>
                <c:pt idx="727">
                  <c:v>7207.9207920791014</c:v>
                </c:pt>
                <c:pt idx="728">
                  <c:v>7217.8217821781109</c:v>
                </c:pt>
                <c:pt idx="729">
                  <c:v>7227.7227722771204</c:v>
                </c:pt>
                <c:pt idx="730">
                  <c:v>7237.6237623761299</c:v>
                </c:pt>
                <c:pt idx="731">
                  <c:v>7247.5247524751394</c:v>
                </c:pt>
                <c:pt idx="732">
                  <c:v>7257.4257425741489</c:v>
                </c:pt>
                <c:pt idx="733">
                  <c:v>7267.3267326731584</c:v>
                </c:pt>
                <c:pt idx="734">
                  <c:v>7277.2277227721679</c:v>
                </c:pt>
                <c:pt idx="735">
                  <c:v>7287.1287128711774</c:v>
                </c:pt>
                <c:pt idx="736">
                  <c:v>7297.0297029701869</c:v>
                </c:pt>
                <c:pt idx="737">
                  <c:v>7306.9306930691964</c:v>
                </c:pt>
                <c:pt idx="738">
                  <c:v>7316.8316831682059</c:v>
                </c:pt>
                <c:pt idx="739">
                  <c:v>7326.7326732672154</c:v>
                </c:pt>
                <c:pt idx="740">
                  <c:v>7336.6336633662249</c:v>
                </c:pt>
                <c:pt idx="741">
                  <c:v>7346.5346534652344</c:v>
                </c:pt>
                <c:pt idx="742">
                  <c:v>7356.4356435642439</c:v>
                </c:pt>
                <c:pt idx="743">
                  <c:v>7366.3366336632535</c:v>
                </c:pt>
                <c:pt idx="744">
                  <c:v>7376.237623762263</c:v>
                </c:pt>
                <c:pt idx="745">
                  <c:v>7386.1386138612725</c:v>
                </c:pt>
                <c:pt idx="746">
                  <c:v>7396.039603960282</c:v>
                </c:pt>
                <c:pt idx="747">
                  <c:v>7405.9405940592915</c:v>
                </c:pt>
                <c:pt idx="748">
                  <c:v>7415.841584158301</c:v>
                </c:pt>
                <c:pt idx="749">
                  <c:v>7425.7425742573105</c:v>
                </c:pt>
                <c:pt idx="750">
                  <c:v>7435.64356435632</c:v>
                </c:pt>
                <c:pt idx="751">
                  <c:v>7445.5445544553295</c:v>
                </c:pt>
                <c:pt idx="752">
                  <c:v>7455.445544554339</c:v>
                </c:pt>
                <c:pt idx="753">
                  <c:v>7465.3465346533485</c:v>
                </c:pt>
                <c:pt idx="754">
                  <c:v>7475.247524752358</c:v>
                </c:pt>
                <c:pt idx="755">
                  <c:v>7485.1485148513675</c:v>
                </c:pt>
                <c:pt idx="756">
                  <c:v>7495.049504950377</c:v>
                </c:pt>
                <c:pt idx="757">
                  <c:v>7504.9504950493865</c:v>
                </c:pt>
                <c:pt idx="758">
                  <c:v>7514.851485148396</c:v>
                </c:pt>
                <c:pt idx="759">
                  <c:v>7524.7524752474055</c:v>
                </c:pt>
                <c:pt idx="760">
                  <c:v>7534.653465346415</c:v>
                </c:pt>
                <c:pt idx="761">
                  <c:v>7544.5544554454245</c:v>
                </c:pt>
                <c:pt idx="762">
                  <c:v>7554.455445544434</c:v>
                </c:pt>
                <c:pt idx="763">
                  <c:v>7564.3564356434435</c:v>
                </c:pt>
                <c:pt idx="764">
                  <c:v>7574.2574257424531</c:v>
                </c:pt>
                <c:pt idx="765">
                  <c:v>7584.1584158414626</c:v>
                </c:pt>
                <c:pt idx="766">
                  <c:v>7594.0594059404721</c:v>
                </c:pt>
                <c:pt idx="767">
                  <c:v>7603.9603960394816</c:v>
                </c:pt>
                <c:pt idx="768">
                  <c:v>7613.8613861384911</c:v>
                </c:pt>
                <c:pt idx="769">
                  <c:v>7623.7623762375006</c:v>
                </c:pt>
                <c:pt idx="770">
                  <c:v>7633.6633663365101</c:v>
                </c:pt>
                <c:pt idx="771">
                  <c:v>7643.5643564355196</c:v>
                </c:pt>
                <c:pt idx="772">
                  <c:v>7653.4653465345291</c:v>
                </c:pt>
                <c:pt idx="773">
                  <c:v>7663.3663366335386</c:v>
                </c:pt>
                <c:pt idx="774">
                  <c:v>7673.2673267325481</c:v>
                </c:pt>
                <c:pt idx="775">
                  <c:v>7683.1683168315576</c:v>
                </c:pt>
                <c:pt idx="776">
                  <c:v>7693.0693069305671</c:v>
                </c:pt>
                <c:pt idx="777">
                  <c:v>7702.9702970295766</c:v>
                </c:pt>
                <c:pt idx="778">
                  <c:v>7712.8712871285861</c:v>
                </c:pt>
                <c:pt idx="779">
                  <c:v>7722.7722772275956</c:v>
                </c:pt>
                <c:pt idx="780">
                  <c:v>7732.6732673266051</c:v>
                </c:pt>
                <c:pt idx="781">
                  <c:v>7742.5742574256146</c:v>
                </c:pt>
                <c:pt idx="782">
                  <c:v>7752.4752475246241</c:v>
                </c:pt>
                <c:pt idx="783">
                  <c:v>7762.3762376236336</c:v>
                </c:pt>
                <c:pt idx="784">
                  <c:v>7772.2772277226431</c:v>
                </c:pt>
                <c:pt idx="785">
                  <c:v>7782.1782178216527</c:v>
                </c:pt>
                <c:pt idx="786">
                  <c:v>7792.0792079206622</c:v>
                </c:pt>
                <c:pt idx="787">
                  <c:v>7801.9801980196717</c:v>
                </c:pt>
                <c:pt idx="788">
                  <c:v>7811.8811881186812</c:v>
                </c:pt>
                <c:pt idx="789">
                  <c:v>7821.7821782176907</c:v>
                </c:pt>
                <c:pt idx="790">
                  <c:v>7831.6831683167002</c:v>
                </c:pt>
                <c:pt idx="791">
                  <c:v>7841.5841584157097</c:v>
                </c:pt>
                <c:pt idx="792">
                  <c:v>7851.4851485147192</c:v>
                </c:pt>
                <c:pt idx="793">
                  <c:v>7861.3861386137287</c:v>
                </c:pt>
                <c:pt idx="794">
                  <c:v>7871.2871287127382</c:v>
                </c:pt>
                <c:pt idx="795">
                  <c:v>7881.1881188117477</c:v>
                </c:pt>
                <c:pt idx="796">
                  <c:v>7891.0891089107572</c:v>
                </c:pt>
                <c:pt idx="797">
                  <c:v>7900.9900990097667</c:v>
                </c:pt>
                <c:pt idx="798">
                  <c:v>7910.8910891087762</c:v>
                </c:pt>
                <c:pt idx="799">
                  <c:v>7920.7920792077857</c:v>
                </c:pt>
                <c:pt idx="800">
                  <c:v>7930.6930693067952</c:v>
                </c:pt>
                <c:pt idx="801">
                  <c:v>7940.5940594058047</c:v>
                </c:pt>
                <c:pt idx="802">
                  <c:v>7950.4950495048142</c:v>
                </c:pt>
                <c:pt idx="803">
                  <c:v>7960.3960396038237</c:v>
                </c:pt>
                <c:pt idx="804">
                  <c:v>7970.2970297028332</c:v>
                </c:pt>
                <c:pt idx="805">
                  <c:v>7980.1980198018427</c:v>
                </c:pt>
                <c:pt idx="806">
                  <c:v>7990.0990099008523</c:v>
                </c:pt>
                <c:pt idx="807">
                  <c:v>7999.9999999998618</c:v>
                </c:pt>
                <c:pt idx="808">
                  <c:v>8009.9009900988713</c:v>
                </c:pt>
                <c:pt idx="809">
                  <c:v>8019.8019801978808</c:v>
                </c:pt>
                <c:pt idx="810">
                  <c:v>8029.7029702968903</c:v>
                </c:pt>
                <c:pt idx="811">
                  <c:v>8039.6039603958998</c:v>
                </c:pt>
                <c:pt idx="812">
                  <c:v>8049.5049504949093</c:v>
                </c:pt>
                <c:pt idx="813">
                  <c:v>8059.4059405939188</c:v>
                </c:pt>
                <c:pt idx="814">
                  <c:v>8069.3069306929283</c:v>
                </c:pt>
                <c:pt idx="815">
                  <c:v>8079.2079207919378</c:v>
                </c:pt>
                <c:pt idx="816">
                  <c:v>8089.1089108909473</c:v>
                </c:pt>
                <c:pt idx="817">
                  <c:v>8099.0099009899568</c:v>
                </c:pt>
                <c:pt idx="818">
                  <c:v>8108.9108910889663</c:v>
                </c:pt>
                <c:pt idx="819">
                  <c:v>8118.8118811879758</c:v>
                </c:pt>
                <c:pt idx="820">
                  <c:v>8128.7128712869853</c:v>
                </c:pt>
                <c:pt idx="821">
                  <c:v>8138.6138613859948</c:v>
                </c:pt>
                <c:pt idx="822">
                  <c:v>8148.5148514850043</c:v>
                </c:pt>
                <c:pt idx="823">
                  <c:v>8158.4158415840138</c:v>
                </c:pt>
                <c:pt idx="824">
                  <c:v>8168.3168316830233</c:v>
                </c:pt>
                <c:pt idx="825">
                  <c:v>8178.2178217820328</c:v>
                </c:pt>
                <c:pt idx="826">
                  <c:v>8188.1188118810423</c:v>
                </c:pt>
                <c:pt idx="827">
                  <c:v>8198.0198019800519</c:v>
                </c:pt>
                <c:pt idx="828">
                  <c:v>8207.9207920790614</c:v>
                </c:pt>
                <c:pt idx="829">
                  <c:v>8217.8217821780709</c:v>
                </c:pt>
                <c:pt idx="830">
                  <c:v>8227.7227722770804</c:v>
                </c:pt>
                <c:pt idx="831">
                  <c:v>8237.6237623760899</c:v>
                </c:pt>
                <c:pt idx="832">
                  <c:v>8247.5247524750994</c:v>
                </c:pt>
                <c:pt idx="833">
                  <c:v>8257.4257425741089</c:v>
                </c:pt>
                <c:pt idx="834">
                  <c:v>8267.3267326731184</c:v>
                </c:pt>
                <c:pt idx="835">
                  <c:v>8277.2277227721279</c:v>
                </c:pt>
                <c:pt idx="836">
                  <c:v>8287.1287128711374</c:v>
                </c:pt>
                <c:pt idx="837">
                  <c:v>8297.0297029701469</c:v>
                </c:pt>
                <c:pt idx="838">
                  <c:v>8306.9306930691564</c:v>
                </c:pt>
                <c:pt idx="839">
                  <c:v>8316.8316831681659</c:v>
                </c:pt>
                <c:pt idx="840">
                  <c:v>8326.7326732671754</c:v>
                </c:pt>
                <c:pt idx="841">
                  <c:v>8336.6336633661849</c:v>
                </c:pt>
                <c:pt idx="842">
                  <c:v>8346.5346534651944</c:v>
                </c:pt>
                <c:pt idx="843">
                  <c:v>8356.4356435642039</c:v>
                </c:pt>
                <c:pt idx="844">
                  <c:v>8366.3366336632134</c:v>
                </c:pt>
                <c:pt idx="845">
                  <c:v>8376.2376237622229</c:v>
                </c:pt>
                <c:pt idx="846">
                  <c:v>8386.1386138612324</c:v>
                </c:pt>
                <c:pt idx="847">
                  <c:v>8396.0396039602419</c:v>
                </c:pt>
                <c:pt idx="848">
                  <c:v>8405.9405940592515</c:v>
                </c:pt>
                <c:pt idx="849">
                  <c:v>8415.841584158261</c:v>
                </c:pt>
                <c:pt idx="850">
                  <c:v>8425.7425742572705</c:v>
                </c:pt>
                <c:pt idx="851">
                  <c:v>8435.64356435628</c:v>
                </c:pt>
                <c:pt idx="852">
                  <c:v>8445.5445544552895</c:v>
                </c:pt>
                <c:pt idx="853">
                  <c:v>8455.445544554299</c:v>
                </c:pt>
                <c:pt idx="854">
                  <c:v>8465.3465346533085</c:v>
                </c:pt>
                <c:pt idx="855">
                  <c:v>8475.247524752318</c:v>
                </c:pt>
                <c:pt idx="856">
                  <c:v>8485.1485148513275</c:v>
                </c:pt>
                <c:pt idx="857">
                  <c:v>8495.049504950337</c:v>
                </c:pt>
                <c:pt idx="858">
                  <c:v>8504.9504950493465</c:v>
                </c:pt>
                <c:pt idx="859">
                  <c:v>8514.851485148356</c:v>
                </c:pt>
                <c:pt idx="860">
                  <c:v>8524.7524752473655</c:v>
                </c:pt>
                <c:pt idx="861">
                  <c:v>8534.653465346375</c:v>
                </c:pt>
                <c:pt idx="862">
                  <c:v>8544.5544554453845</c:v>
                </c:pt>
                <c:pt idx="863">
                  <c:v>8554.455445544394</c:v>
                </c:pt>
                <c:pt idx="864">
                  <c:v>8564.3564356434035</c:v>
                </c:pt>
                <c:pt idx="865">
                  <c:v>8574.257425742413</c:v>
                </c:pt>
                <c:pt idx="866">
                  <c:v>8584.1584158414225</c:v>
                </c:pt>
                <c:pt idx="867">
                  <c:v>8594.059405940432</c:v>
                </c:pt>
                <c:pt idx="868">
                  <c:v>8603.9603960394415</c:v>
                </c:pt>
                <c:pt idx="869">
                  <c:v>8613.8613861384511</c:v>
                </c:pt>
                <c:pt idx="870">
                  <c:v>8623.7623762374606</c:v>
                </c:pt>
                <c:pt idx="871">
                  <c:v>8633.6633663364701</c:v>
                </c:pt>
                <c:pt idx="872">
                  <c:v>8643.5643564354796</c:v>
                </c:pt>
                <c:pt idx="873">
                  <c:v>8653.4653465344891</c:v>
                </c:pt>
                <c:pt idx="874">
                  <c:v>8663.3663366334986</c:v>
                </c:pt>
                <c:pt idx="875">
                  <c:v>8673.2673267325081</c:v>
                </c:pt>
                <c:pt idx="876">
                  <c:v>8683.1683168315176</c:v>
                </c:pt>
                <c:pt idx="877">
                  <c:v>8693.0693069305271</c:v>
                </c:pt>
                <c:pt idx="878">
                  <c:v>8702.9702970295366</c:v>
                </c:pt>
                <c:pt idx="879">
                  <c:v>8712.8712871285461</c:v>
                </c:pt>
                <c:pt idx="880">
                  <c:v>8722.7722772275556</c:v>
                </c:pt>
                <c:pt idx="881">
                  <c:v>8732.6732673265651</c:v>
                </c:pt>
                <c:pt idx="882">
                  <c:v>8742.5742574255746</c:v>
                </c:pt>
                <c:pt idx="883">
                  <c:v>8752.4752475245841</c:v>
                </c:pt>
                <c:pt idx="884">
                  <c:v>8762.3762376235936</c:v>
                </c:pt>
                <c:pt idx="885">
                  <c:v>8772.2772277226031</c:v>
                </c:pt>
                <c:pt idx="886">
                  <c:v>8782.1782178216126</c:v>
                </c:pt>
                <c:pt idx="887">
                  <c:v>8792.0792079206221</c:v>
                </c:pt>
                <c:pt idx="888">
                  <c:v>8801.9801980196316</c:v>
                </c:pt>
                <c:pt idx="889">
                  <c:v>8811.8811881186411</c:v>
                </c:pt>
                <c:pt idx="890">
                  <c:v>8821.7821782176507</c:v>
                </c:pt>
                <c:pt idx="891">
                  <c:v>8831.6831683166602</c:v>
                </c:pt>
                <c:pt idx="892">
                  <c:v>8841.5841584156697</c:v>
                </c:pt>
                <c:pt idx="893">
                  <c:v>8851.4851485146792</c:v>
                </c:pt>
                <c:pt idx="894">
                  <c:v>8861.3861386136887</c:v>
                </c:pt>
                <c:pt idx="895">
                  <c:v>8871.2871287126982</c:v>
                </c:pt>
                <c:pt idx="896">
                  <c:v>8881.1881188117077</c:v>
                </c:pt>
                <c:pt idx="897">
                  <c:v>8891.0891089107172</c:v>
                </c:pt>
                <c:pt idx="898">
                  <c:v>8900.9900990097267</c:v>
                </c:pt>
                <c:pt idx="899">
                  <c:v>8910.8910891087362</c:v>
                </c:pt>
                <c:pt idx="900">
                  <c:v>8920.7920792077457</c:v>
                </c:pt>
                <c:pt idx="901">
                  <c:v>8930.6930693067552</c:v>
                </c:pt>
                <c:pt idx="902">
                  <c:v>8940.5940594057647</c:v>
                </c:pt>
                <c:pt idx="903">
                  <c:v>8950.4950495047742</c:v>
                </c:pt>
                <c:pt idx="904">
                  <c:v>8960.3960396037837</c:v>
                </c:pt>
                <c:pt idx="905">
                  <c:v>8970.2970297027932</c:v>
                </c:pt>
                <c:pt idx="906">
                  <c:v>8980.1980198018027</c:v>
                </c:pt>
                <c:pt idx="907">
                  <c:v>8990.0990099008122</c:v>
                </c:pt>
                <c:pt idx="908">
                  <c:v>8999.9999999998217</c:v>
                </c:pt>
                <c:pt idx="909">
                  <c:v>9009.9009900988312</c:v>
                </c:pt>
                <c:pt idx="910">
                  <c:v>9019.8019801978407</c:v>
                </c:pt>
                <c:pt idx="911">
                  <c:v>9029.7029702968503</c:v>
                </c:pt>
                <c:pt idx="912">
                  <c:v>9039.6039603958598</c:v>
                </c:pt>
                <c:pt idx="913">
                  <c:v>9049.5049504948693</c:v>
                </c:pt>
                <c:pt idx="914">
                  <c:v>9059.4059405938788</c:v>
                </c:pt>
                <c:pt idx="915">
                  <c:v>9069.3069306928883</c:v>
                </c:pt>
                <c:pt idx="916">
                  <c:v>9079.2079207918978</c:v>
                </c:pt>
                <c:pt idx="917">
                  <c:v>9089.1089108909073</c:v>
                </c:pt>
                <c:pt idx="918">
                  <c:v>9099.0099009899168</c:v>
                </c:pt>
                <c:pt idx="919">
                  <c:v>9108.9108910889263</c:v>
                </c:pt>
                <c:pt idx="920">
                  <c:v>9118.8118811879358</c:v>
                </c:pt>
                <c:pt idx="921">
                  <c:v>9128.7128712869453</c:v>
                </c:pt>
                <c:pt idx="922">
                  <c:v>9138.6138613859548</c:v>
                </c:pt>
                <c:pt idx="923">
                  <c:v>9148.5148514849643</c:v>
                </c:pt>
                <c:pt idx="924">
                  <c:v>9158.4158415839738</c:v>
                </c:pt>
                <c:pt idx="925">
                  <c:v>9168.3168316829833</c:v>
                </c:pt>
                <c:pt idx="926">
                  <c:v>9178.2178217819928</c:v>
                </c:pt>
                <c:pt idx="927">
                  <c:v>9188.1188118810023</c:v>
                </c:pt>
                <c:pt idx="928">
                  <c:v>9198.0198019800118</c:v>
                </c:pt>
                <c:pt idx="929">
                  <c:v>9207.9207920790213</c:v>
                </c:pt>
                <c:pt idx="930">
                  <c:v>9217.8217821780308</c:v>
                </c:pt>
                <c:pt idx="931">
                  <c:v>9227.7227722770403</c:v>
                </c:pt>
                <c:pt idx="932">
                  <c:v>9237.6237623760499</c:v>
                </c:pt>
                <c:pt idx="933">
                  <c:v>9247.5247524750594</c:v>
                </c:pt>
                <c:pt idx="934">
                  <c:v>9257.4257425740689</c:v>
                </c:pt>
                <c:pt idx="935">
                  <c:v>9267.3267326730784</c:v>
                </c:pt>
                <c:pt idx="936">
                  <c:v>9277.2277227720879</c:v>
                </c:pt>
                <c:pt idx="937">
                  <c:v>9287.1287128710974</c:v>
                </c:pt>
                <c:pt idx="938">
                  <c:v>9297.0297029701069</c:v>
                </c:pt>
                <c:pt idx="939">
                  <c:v>9306.9306930691164</c:v>
                </c:pt>
                <c:pt idx="940">
                  <c:v>9316.8316831681259</c:v>
                </c:pt>
                <c:pt idx="941">
                  <c:v>9326.7326732671354</c:v>
                </c:pt>
                <c:pt idx="942">
                  <c:v>9336.6336633661449</c:v>
                </c:pt>
                <c:pt idx="943">
                  <c:v>9346.5346534651544</c:v>
                </c:pt>
                <c:pt idx="944">
                  <c:v>9356.4356435641639</c:v>
                </c:pt>
                <c:pt idx="945">
                  <c:v>9366.3366336631734</c:v>
                </c:pt>
                <c:pt idx="946">
                  <c:v>9376.2376237621829</c:v>
                </c:pt>
                <c:pt idx="947">
                  <c:v>9386.1386138611924</c:v>
                </c:pt>
                <c:pt idx="948">
                  <c:v>9396.0396039602019</c:v>
                </c:pt>
                <c:pt idx="949">
                  <c:v>9405.9405940592114</c:v>
                </c:pt>
                <c:pt idx="950">
                  <c:v>9415.8415841582209</c:v>
                </c:pt>
                <c:pt idx="951">
                  <c:v>9425.7425742572304</c:v>
                </c:pt>
                <c:pt idx="952">
                  <c:v>9435.6435643562399</c:v>
                </c:pt>
                <c:pt idx="953">
                  <c:v>9445.5445544552495</c:v>
                </c:pt>
                <c:pt idx="954">
                  <c:v>9455.445544554259</c:v>
                </c:pt>
                <c:pt idx="955">
                  <c:v>9465.3465346532685</c:v>
                </c:pt>
                <c:pt idx="956">
                  <c:v>9475.247524752278</c:v>
                </c:pt>
                <c:pt idx="957">
                  <c:v>9485.1485148512875</c:v>
                </c:pt>
                <c:pt idx="958">
                  <c:v>9495.049504950297</c:v>
                </c:pt>
                <c:pt idx="959">
                  <c:v>9504.9504950493065</c:v>
                </c:pt>
                <c:pt idx="960">
                  <c:v>9514.851485148316</c:v>
                </c:pt>
                <c:pt idx="961">
                  <c:v>9524.7524752473255</c:v>
                </c:pt>
                <c:pt idx="962">
                  <c:v>9534.653465346335</c:v>
                </c:pt>
                <c:pt idx="963">
                  <c:v>9544.5544554453445</c:v>
                </c:pt>
                <c:pt idx="964">
                  <c:v>9554.455445544354</c:v>
                </c:pt>
                <c:pt idx="965">
                  <c:v>9564.3564356433635</c:v>
                </c:pt>
                <c:pt idx="966">
                  <c:v>9574.257425742373</c:v>
                </c:pt>
                <c:pt idx="967">
                  <c:v>9584.1584158413825</c:v>
                </c:pt>
                <c:pt idx="968">
                  <c:v>9594.059405940392</c:v>
                </c:pt>
                <c:pt idx="969">
                  <c:v>9603.9603960394015</c:v>
                </c:pt>
                <c:pt idx="970">
                  <c:v>9613.861386138411</c:v>
                </c:pt>
                <c:pt idx="971">
                  <c:v>9623.7623762374205</c:v>
                </c:pt>
                <c:pt idx="972">
                  <c:v>9633.66336633643</c:v>
                </c:pt>
                <c:pt idx="973">
                  <c:v>9643.5643564354395</c:v>
                </c:pt>
                <c:pt idx="974">
                  <c:v>9653.4653465344491</c:v>
                </c:pt>
                <c:pt idx="975">
                  <c:v>9663.3663366334586</c:v>
                </c:pt>
                <c:pt idx="976">
                  <c:v>9673.2673267324681</c:v>
                </c:pt>
                <c:pt idx="977">
                  <c:v>9683.1683168314776</c:v>
                </c:pt>
                <c:pt idx="978">
                  <c:v>9693.0693069304871</c:v>
                </c:pt>
                <c:pt idx="979">
                  <c:v>9702.9702970294966</c:v>
                </c:pt>
                <c:pt idx="980">
                  <c:v>9712.8712871285061</c:v>
                </c:pt>
                <c:pt idx="981">
                  <c:v>9722.7722772275156</c:v>
                </c:pt>
                <c:pt idx="982">
                  <c:v>9732.6732673265251</c:v>
                </c:pt>
                <c:pt idx="983">
                  <c:v>9742.5742574255346</c:v>
                </c:pt>
                <c:pt idx="984">
                  <c:v>9752.4752475245441</c:v>
                </c:pt>
                <c:pt idx="985">
                  <c:v>9762.3762376235536</c:v>
                </c:pt>
                <c:pt idx="986">
                  <c:v>9772.2772277225631</c:v>
                </c:pt>
                <c:pt idx="987">
                  <c:v>9782.1782178215726</c:v>
                </c:pt>
                <c:pt idx="988">
                  <c:v>9792.0792079205821</c:v>
                </c:pt>
                <c:pt idx="989">
                  <c:v>9801.9801980195916</c:v>
                </c:pt>
                <c:pt idx="990">
                  <c:v>9811.8811881186011</c:v>
                </c:pt>
                <c:pt idx="991">
                  <c:v>9821.7821782176106</c:v>
                </c:pt>
                <c:pt idx="992">
                  <c:v>9831.6831683166201</c:v>
                </c:pt>
                <c:pt idx="993">
                  <c:v>9841.5841584156296</c:v>
                </c:pt>
                <c:pt idx="994">
                  <c:v>9851.4851485146391</c:v>
                </c:pt>
                <c:pt idx="995">
                  <c:v>9861.3861386136487</c:v>
                </c:pt>
                <c:pt idx="996">
                  <c:v>9871.2871287126582</c:v>
                </c:pt>
                <c:pt idx="997">
                  <c:v>9881.1881188116677</c:v>
                </c:pt>
                <c:pt idx="998">
                  <c:v>9891.0891089106772</c:v>
                </c:pt>
                <c:pt idx="999">
                  <c:v>9900.9900990096867</c:v>
                </c:pt>
                <c:pt idx="1000">
                  <c:v>9910.8910891086962</c:v>
                </c:pt>
                <c:pt idx="1001">
                  <c:v>9920.7920792077057</c:v>
                </c:pt>
                <c:pt idx="1002">
                  <c:v>9930.6930693067152</c:v>
                </c:pt>
                <c:pt idx="1003">
                  <c:v>9940.5940594057247</c:v>
                </c:pt>
                <c:pt idx="1004">
                  <c:v>9950.4950495047342</c:v>
                </c:pt>
                <c:pt idx="1005">
                  <c:v>9960.3960396037437</c:v>
                </c:pt>
                <c:pt idx="1006">
                  <c:v>9970.2970297027532</c:v>
                </c:pt>
                <c:pt idx="1007">
                  <c:v>9980.1980198017627</c:v>
                </c:pt>
                <c:pt idx="1008">
                  <c:v>9990.0990099007722</c:v>
                </c:pt>
                <c:pt idx="1009">
                  <c:v>9999.9999999997817</c:v>
                </c:pt>
                <c:pt idx="1010">
                  <c:v>10009.900990098791</c:v>
                </c:pt>
                <c:pt idx="1011">
                  <c:v>10019.801980197801</c:v>
                </c:pt>
                <c:pt idx="1012">
                  <c:v>10029.70297029681</c:v>
                </c:pt>
                <c:pt idx="1013">
                  <c:v>10039.60396039582</c:v>
                </c:pt>
                <c:pt idx="1014">
                  <c:v>10049.504950494829</c:v>
                </c:pt>
                <c:pt idx="1015">
                  <c:v>10059.405940593839</c:v>
                </c:pt>
                <c:pt idx="1016">
                  <c:v>10069.306930692848</c:v>
                </c:pt>
                <c:pt idx="1017">
                  <c:v>10079.207920791858</c:v>
                </c:pt>
                <c:pt idx="1018">
                  <c:v>10089.108910890867</c:v>
                </c:pt>
                <c:pt idx="1019">
                  <c:v>10099.009900989877</c:v>
                </c:pt>
                <c:pt idx="1020">
                  <c:v>10108.910891088886</c:v>
                </c:pt>
                <c:pt idx="1021">
                  <c:v>10118.811881187896</c:v>
                </c:pt>
                <c:pt idx="1022">
                  <c:v>10128.712871286905</c:v>
                </c:pt>
                <c:pt idx="1023">
                  <c:v>10138.613861385915</c:v>
                </c:pt>
                <c:pt idx="1024">
                  <c:v>10148.514851484924</c:v>
                </c:pt>
                <c:pt idx="1025">
                  <c:v>10158.415841583934</c:v>
                </c:pt>
                <c:pt idx="1026">
                  <c:v>10168.316831682943</c:v>
                </c:pt>
                <c:pt idx="1027">
                  <c:v>10178.217821781953</c:v>
                </c:pt>
                <c:pt idx="1028">
                  <c:v>10188.118811880962</c:v>
                </c:pt>
                <c:pt idx="1029">
                  <c:v>10198.019801979972</c:v>
                </c:pt>
                <c:pt idx="1030">
                  <c:v>10207.920792078981</c:v>
                </c:pt>
                <c:pt idx="1031">
                  <c:v>10217.821782177991</c:v>
                </c:pt>
                <c:pt idx="1032">
                  <c:v>10227.722772277</c:v>
                </c:pt>
                <c:pt idx="1033">
                  <c:v>10237.62376237601</c:v>
                </c:pt>
                <c:pt idx="1034">
                  <c:v>10247.524752475019</c:v>
                </c:pt>
                <c:pt idx="1035">
                  <c:v>10257.425742574029</c:v>
                </c:pt>
                <c:pt idx="1036">
                  <c:v>10267.326732673038</c:v>
                </c:pt>
                <c:pt idx="1037">
                  <c:v>10277.227722772048</c:v>
                </c:pt>
                <c:pt idx="1038">
                  <c:v>10287.128712871057</c:v>
                </c:pt>
                <c:pt idx="1039">
                  <c:v>10297.029702970067</c:v>
                </c:pt>
                <c:pt idx="1040">
                  <c:v>10306.930693069076</c:v>
                </c:pt>
                <c:pt idx="1041">
                  <c:v>10316.831683168086</c:v>
                </c:pt>
                <c:pt idx="1042">
                  <c:v>10326.732673267095</c:v>
                </c:pt>
                <c:pt idx="1043">
                  <c:v>10336.633663366105</c:v>
                </c:pt>
                <c:pt idx="1044">
                  <c:v>10346.534653465114</c:v>
                </c:pt>
                <c:pt idx="1045">
                  <c:v>10356.435643564124</c:v>
                </c:pt>
                <c:pt idx="1046">
                  <c:v>10366.336633663133</c:v>
                </c:pt>
                <c:pt idx="1047">
                  <c:v>10376.237623762143</c:v>
                </c:pt>
                <c:pt idx="1048">
                  <c:v>10386.138613861152</c:v>
                </c:pt>
                <c:pt idx="1049">
                  <c:v>10396.039603960162</c:v>
                </c:pt>
                <c:pt idx="1050">
                  <c:v>10405.940594059171</c:v>
                </c:pt>
                <c:pt idx="1051">
                  <c:v>10415.841584158181</c:v>
                </c:pt>
                <c:pt idx="1052">
                  <c:v>10425.74257425719</c:v>
                </c:pt>
                <c:pt idx="1053">
                  <c:v>10435.6435643562</c:v>
                </c:pt>
                <c:pt idx="1054">
                  <c:v>10445.544554455209</c:v>
                </c:pt>
                <c:pt idx="1055">
                  <c:v>10455.445544554219</c:v>
                </c:pt>
                <c:pt idx="1056">
                  <c:v>10465.346534653228</c:v>
                </c:pt>
                <c:pt idx="1057">
                  <c:v>10475.247524752238</c:v>
                </c:pt>
                <c:pt idx="1058">
                  <c:v>10485.148514851247</c:v>
                </c:pt>
                <c:pt idx="1059">
                  <c:v>10495.049504950257</c:v>
                </c:pt>
                <c:pt idx="1060">
                  <c:v>10504.950495049266</c:v>
                </c:pt>
                <c:pt idx="1061">
                  <c:v>10514.851485148276</c:v>
                </c:pt>
                <c:pt idx="1062">
                  <c:v>10524.752475247285</c:v>
                </c:pt>
                <c:pt idx="1063">
                  <c:v>10534.653465346295</c:v>
                </c:pt>
                <c:pt idx="1064">
                  <c:v>10544.554455445304</c:v>
                </c:pt>
                <c:pt idx="1065">
                  <c:v>10554.455445544314</c:v>
                </c:pt>
                <c:pt idx="1066">
                  <c:v>10564.356435643323</c:v>
                </c:pt>
                <c:pt idx="1067">
                  <c:v>10574.257425742333</c:v>
                </c:pt>
                <c:pt idx="1068">
                  <c:v>10584.158415841343</c:v>
                </c:pt>
                <c:pt idx="1069">
                  <c:v>10594.059405940352</c:v>
                </c:pt>
                <c:pt idx="1070">
                  <c:v>10603.960396039362</c:v>
                </c:pt>
                <c:pt idx="1071">
                  <c:v>10613.861386138371</c:v>
                </c:pt>
                <c:pt idx="1072">
                  <c:v>10623.762376237381</c:v>
                </c:pt>
                <c:pt idx="1073">
                  <c:v>10633.66336633639</c:v>
                </c:pt>
                <c:pt idx="1074">
                  <c:v>10643.5643564354</c:v>
                </c:pt>
                <c:pt idx="1075">
                  <c:v>10653.465346534409</c:v>
                </c:pt>
                <c:pt idx="1076">
                  <c:v>10663.366336633419</c:v>
                </c:pt>
                <c:pt idx="1077">
                  <c:v>10673.267326732428</c:v>
                </c:pt>
                <c:pt idx="1078">
                  <c:v>10683.168316831438</c:v>
                </c:pt>
                <c:pt idx="1079">
                  <c:v>10693.069306930447</c:v>
                </c:pt>
                <c:pt idx="1080">
                  <c:v>10702.970297029457</c:v>
                </c:pt>
                <c:pt idx="1081">
                  <c:v>10712.871287128466</c:v>
                </c:pt>
                <c:pt idx="1082">
                  <c:v>10722.772277227476</c:v>
                </c:pt>
                <c:pt idx="1083">
                  <c:v>10732.673267326485</c:v>
                </c:pt>
                <c:pt idx="1084">
                  <c:v>10742.574257425495</c:v>
                </c:pt>
                <c:pt idx="1085">
                  <c:v>10752.475247524504</c:v>
                </c:pt>
                <c:pt idx="1086">
                  <c:v>10762.376237623514</c:v>
                </c:pt>
                <c:pt idx="1087">
                  <c:v>10772.277227722523</c:v>
                </c:pt>
                <c:pt idx="1088">
                  <c:v>10782.178217821533</c:v>
                </c:pt>
                <c:pt idx="1089">
                  <c:v>10792.079207920542</c:v>
                </c:pt>
                <c:pt idx="1090">
                  <c:v>10801.980198019552</c:v>
                </c:pt>
                <c:pt idx="1091">
                  <c:v>10811.881188118561</c:v>
                </c:pt>
                <c:pt idx="1092">
                  <c:v>10821.782178217571</c:v>
                </c:pt>
                <c:pt idx="1093">
                  <c:v>10831.68316831658</c:v>
                </c:pt>
                <c:pt idx="1094">
                  <c:v>10841.58415841559</c:v>
                </c:pt>
                <c:pt idx="1095">
                  <c:v>10851.485148514599</c:v>
                </c:pt>
                <c:pt idx="1096">
                  <c:v>10861.386138613609</c:v>
                </c:pt>
                <c:pt idx="1097">
                  <c:v>10871.287128712618</c:v>
                </c:pt>
                <c:pt idx="1098">
                  <c:v>10881.188118811628</c:v>
                </c:pt>
                <c:pt idx="1099">
                  <c:v>10891.089108910637</c:v>
                </c:pt>
                <c:pt idx="1100">
                  <c:v>10900.990099009647</c:v>
                </c:pt>
                <c:pt idx="1101">
                  <c:v>10910.891089108656</c:v>
                </c:pt>
                <c:pt idx="1102">
                  <c:v>10920.792079207666</c:v>
                </c:pt>
                <c:pt idx="1103">
                  <c:v>10930.693069306675</c:v>
                </c:pt>
                <c:pt idx="1104">
                  <c:v>10940.594059405685</c:v>
                </c:pt>
                <c:pt idx="1105">
                  <c:v>10950.495049504694</c:v>
                </c:pt>
                <c:pt idx="1106">
                  <c:v>10960.396039603704</c:v>
                </c:pt>
                <c:pt idx="1107">
                  <c:v>10970.297029702713</c:v>
                </c:pt>
                <c:pt idx="1108">
                  <c:v>10980.198019801723</c:v>
                </c:pt>
                <c:pt idx="1109">
                  <c:v>10990.099009900732</c:v>
                </c:pt>
                <c:pt idx="1110">
                  <c:v>10999.999999999742</c:v>
                </c:pt>
                <c:pt idx="1111">
                  <c:v>11009.900990098751</c:v>
                </c:pt>
                <c:pt idx="1112">
                  <c:v>11019.801980197761</c:v>
                </c:pt>
                <c:pt idx="1113">
                  <c:v>11029.70297029677</c:v>
                </c:pt>
                <c:pt idx="1114">
                  <c:v>11039.60396039578</c:v>
                </c:pt>
                <c:pt idx="1115">
                  <c:v>11049.504950494789</c:v>
                </c:pt>
                <c:pt idx="1116">
                  <c:v>11059.405940593799</c:v>
                </c:pt>
                <c:pt idx="1117">
                  <c:v>11069.306930692808</c:v>
                </c:pt>
                <c:pt idx="1118">
                  <c:v>11079.207920791818</c:v>
                </c:pt>
                <c:pt idx="1119">
                  <c:v>11089.108910890827</c:v>
                </c:pt>
                <c:pt idx="1120">
                  <c:v>11099.009900989837</c:v>
                </c:pt>
                <c:pt idx="1121">
                  <c:v>11108.910891088846</c:v>
                </c:pt>
                <c:pt idx="1122">
                  <c:v>11118.811881187856</c:v>
                </c:pt>
                <c:pt idx="1123">
                  <c:v>11128.712871286865</c:v>
                </c:pt>
                <c:pt idx="1124">
                  <c:v>11138.613861385875</c:v>
                </c:pt>
                <c:pt idx="1125">
                  <c:v>11148.514851484884</c:v>
                </c:pt>
                <c:pt idx="1126">
                  <c:v>11158.415841583894</c:v>
                </c:pt>
                <c:pt idx="1127">
                  <c:v>11168.316831682903</c:v>
                </c:pt>
                <c:pt idx="1128">
                  <c:v>11178.217821781913</c:v>
                </c:pt>
                <c:pt idx="1129">
                  <c:v>11188.118811880922</c:v>
                </c:pt>
                <c:pt idx="1130">
                  <c:v>11198.019801979932</c:v>
                </c:pt>
                <c:pt idx="1131">
                  <c:v>11207.920792078941</c:v>
                </c:pt>
                <c:pt idx="1132">
                  <c:v>11217.821782177951</c:v>
                </c:pt>
                <c:pt idx="1133">
                  <c:v>11227.72277227696</c:v>
                </c:pt>
                <c:pt idx="1134">
                  <c:v>11237.62376237597</c:v>
                </c:pt>
                <c:pt idx="1135">
                  <c:v>11247.524752474979</c:v>
                </c:pt>
                <c:pt idx="1136">
                  <c:v>11257.425742573989</c:v>
                </c:pt>
                <c:pt idx="1137">
                  <c:v>11267.326732672998</c:v>
                </c:pt>
                <c:pt idx="1138">
                  <c:v>11277.227722772008</c:v>
                </c:pt>
                <c:pt idx="1139">
                  <c:v>11287.128712871017</c:v>
                </c:pt>
                <c:pt idx="1140">
                  <c:v>11297.029702970027</c:v>
                </c:pt>
                <c:pt idx="1141">
                  <c:v>11306.930693069036</c:v>
                </c:pt>
                <c:pt idx="1142">
                  <c:v>11316.831683168046</c:v>
                </c:pt>
                <c:pt idx="1143">
                  <c:v>11326.732673267055</c:v>
                </c:pt>
                <c:pt idx="1144">
                  <c:v>11336.633663366065</c:v>
                </c:pt>
                <c:pt idx="1145">
                  <c:v>11346.534653465074</c:v>
                </c:pt>
                <c:pt idx="1146">
                  <c:v>11356.435643564084</c:v>
                </c:pt>
                <c:pt idx="1147">
                  <c:v>11366.336633663093</c:v>
                </c:pt>
                <c:pt idx="1148">
                  <c:v>11376.237623762103</c:v>
                </c:pt>
                <c:pt idx="1149">
                  <c:v>11386.138613861112</c:v>
                </c:pt>
                <c:pt idx="1150">
                  <c:v>11396.039603960122</c:v>
                </c:pt>
                <c:pt idx="1151">
                  <c:v>11405.940594059131</c:v>
                </c:pt>
                <c:pt idx="1152">
                  <c:v>11415.841584158141</c:v>
                </c:pt>
                <c:pt idx="1153">
                  <c:v>11425.74257425715</c:v>
                </c:pt>
                <c:pt idx="1154">
                  <c:v>11435.64356435616</c:v>
                </c:pt>
                <c:pt idx="1155">
                  <c:v>11445.544554455169</c:v>
                </c:pt>
                <c:pt idx="1156">
                  <c:v>11455.445544554179</c:v>
                </c:pt>
                <c:pt idx="1157">
                  <c:v>11465.346534653188</c:v>
                </c:pt>
                <c:pt idx="1158">
                  <c:v>11475.247524752198</c:v>
                </c:pt>
                <c:pt idx="1159">
                  <c:v>11485.148514851207</c:v>
                </c:pt>
                <c:pt idx="1160">
                  <c:v>11495.049504950217</c:v>
                </c:pt>
                <c:pt idx="1161">
                  <c:v>11504.950495049226</c:v>
                </c:pt>
                <c:pt idx="1162">
                  <c:v>11514.851485148236</c:v>
                </c:pt>
                <c:pt idx="1163">
                  <c:v>11524.752475247245</c:v>
                </c:pt>
                <c:pt idx="1164">
                  <c:v>11534.653465346255</c:v>
                </c:pt>
                <c:pt idx="1165">
                  <c:v>11544.554455445264</c:v>
                </c:pt>
                <c:pt idx="1166">
                  <c:v>11554.455445544274</c:v>
                </c:pt>
                <c:pt idx="1167">
                  <c:v>11564.356435643283</c:v>
                </c:pt>
                <c:pt idx="1168">
                  <c:v>11574.257425742293</c:v>
                </c:pt>
                <c:pt idx="1169">
                  <c:v>11584.158415841302</c:v>
                </c:pt>
                <c:pt idx="1170">
                  <c:v>11594.059405940312</c:v>
                </c:pt>
                <c:pt idx="1171">
                  <c:v>11603.960396039321</c:v>
                </c:pt>
                <c:pt idx="1172">
                  <c:v>11613.861386138331</c:v>
                </c:pt>
                <c:pt idx="1173">
                  <c:v>11623.762376237341</c:v>
                </c:pt>
                <c:pt idx="1174">
                  <c:v>11633.66336633635</c:v>
                </c:pt>
                <c:pt idx="1175">
                  <c:v>11643.56435643536</c:v>
                </c:pt>
                <c:pt idx="1176">
                  <c:v>11653.465346534369</c:v>
                </c:pt>
                <c:pt idx="1177">
                  <c:v>11663.366336633379</c:v>
                </c:pt>
                <c:pt idx="1178">
                  <c:v>11673.267326732388</c:v>
                </c:pt>
                <c:pt idx="1179">
                  <c:v>11683.168316831398</c:v>
                </c:pt>
                <c:pt idx="1180">
                  <c:v>11693.069306930407</c:v>
                </c:pt>
                <c:pt idx="1181">
                  <c:v>11702.970297029417</c:v>
                </c:pt>
                <c:pt idx="1182">
                  <c:v>11712.871287128426</c:v>
                </c:pt>
                <c:pt idx="1183">
                  <c:v>11722.772277227436</c:v>
                </c:pt>
                <c:pt idx="1184">
                  <c:v>11732.673267326445</c:v>
                </c:pt>
                <c:pt idx="1185">
                  <c:v>11742.574257425455</c:v>
                </c:pt>
                <c:pt idx="1186">
                  <c:v>11752.475247524464</c:v>
                </c:pt>
                <c:pt idx="1187">
                  <c:v>11762.376237623474</c:v>
                </c:pt>
                <c:pt idx="1188">
                  <c:v>11772.277227722483</c:v>
                </c:pt>
                <c:pt idx="1189">
                  <c:v>11782.178217821493</c:v>
                </c:pt>
                <c:pt idx="1190">
                  <c:v>11792.079207920502</c:v>
                </c:pt>
                <c:pt idx="1191">
                  <c:v>11801.980198019512</c:v>
                </c:pt>
                <c:pt idx="1192">
                  <c:v>11811.881188118521</c:v>
                </c:pt>
                <c:pt idx="1193">
                  <c:v>11821.782178217531</c:v>
                </c:pt>
                <c:pt idx="1194">
                  <c:v>11831.68316831654</c:v>
                </c:pt>
                <c:pt idx="1195">
                  <c:v>11841.58415841555</c:v>
                </c:pt>
                <c:pt idx="1196">
                  <c:v>11851.485148514559</c:v>
                </c:pt>
                <c:pt idx="1197">
                  <c:v>11861.386138613569</c:v>
                </c:pt>
                <c:pt idx="1198">
                  <c:v>11871.287128712578</c:v>
                </c:pt>
                <c:pt idx="1199">
                  <c:v>11881.188118811588</c:v>
                </c:pt>
                <c:pt idx="1200">
                  <c:v>11891.089108910597</c:v>
                </c:pt>
                <c:pt idx="1201">
                  <c:v>11900.990099009607</c:v>
                </c:pt>
                <c:pt idx="1202">
                  <c:v>11910.891089108616</c:v>
                </c:pt>
                <c:pt idx="1203">
                  <c:v>11920.792079207626</c:v>
                </c:pt>
                <c:pt idx="1204">
                  <c:v>11930.693069306635</c:v>
                </c:pt>
                <c:pt idx="1205">
                  <c:v>11940.594059405645</c:v>
                </c:pt>
                <c:pt idx="1206">
                  <c:v>11950.495049504654</c:v>
                </c:pt>
                <c:pt idx="1207">
                  <c:v>11960.396039603664</c:v>
                </c:pt>
                <c:pt idx="1208">
                  <c:v>11970.297029702673</c:v>
                </c:pt>
                <c:pt idx="1209">
                  <c:v>11980.198019801683</c:v>
                </c:pt>
                <c:pt idx="1210">
                  <c:v>11990.099009900692</c:v>
                </c:pt>
                <c:pt idx="1211">
                  <c:v>11999.999999999702</c:v>
                </c:pt>
                <c:pt idx="1212">
                  <c:v>12009.900990098711</c:v>
                </c:pt>
                <c:pt idx="1213">
                  <c:v>12019.801980197721</c:v>
                </c:pt>
                <c:pt idx="1214">
                  <c:v>12029.70297029673</c:v>
                </c:pt>
                <c:pt idx="1215">
                  <c:v>12039.60396039574</c:v>
                </c:pt>
                <c:pt idx="1216">
                  <c:v>12049.504950494749</c:v>
                </c:pt>
                <c:pt idx="1217">
                  <c:v>12059.405940593759</c:v>
                </c:pt>
                <c:pt idx="1218">
                  <c:v>12069.306930692768</c:v>
                </c:pt>
                <c:pt idx="1219">
                  <c:v>12079.207920791778</c:v>
                </c:pt>
                <c:pt idx="1220">
                  <c:v>12089.108910890787</c:v>
                </c:pt>
                <c:pt idx="1221">
                  <c:v>12099.009900989797</c:v>
                </c:pt>
                <c:pt idx="1222">
                  <c:v>12108.910891088806</c:v>
                </c:pt>
                <c:pt idx="1223">
                  <c:v>12118.811881187816</c:v>
                </c:pt>
                <c:pt idx="1224">
                  <c:v>12128.712871286825</c:v>
                </c:pt>
                <c:pt idx="1225">
                  <c:v>12138.613861385835</c:v>
                </c:pt>
                <c:pt idx="1226">
                  <c:v>12148.514851484844</c:v>
                </c:pt>
                <c:pt idx="1227">
                  <c:v>12158.415841583854</c:v>
                </c:pt>
                <c:pt idx="1228">
                  <c:v>12168.316831682863</c:v>
                </c:pt>
                <c:pt idx="1229">
                  <c:v>12178.217821781873</c:v>
                </c:pt>
                <c:pt idx="1230">
                  <c:v>12188.118811880882</c:v>
                </c:pt>
                <c:pt idx="1231">
                  <c:v>12198.019801979892</c:v>
                </c:pt>
                <c:pt idx="1232">
                  <c:v>12207.920792078901</c:v>
                </c:pt>
                <c:pt idx="1233">
                  <c:v>12217.821782177911</c:v>
                </c:pt>
                <c:pt idx="1234">
                  <c:v>12227.72277227692</c:v>
                </c:pt>
                <c:pt idx="1235">
                  <c:v>12237.62376237593</c:v>
                </c:pt>
                <c:pt idx="1236">
                  <c:v>12247.524752474939</c:v>
                </c:pt>
                <c:pt idx="1237">
                  <c:v>12257.425742573949</c:v>
                </c:pt>
                <c:pt idx="1238">
                  <c:v>12267.326732672958</c:v>
                </c:pt>
                <c:pt idx="1239">
                  <c:v>12277.227722771968</c:v>
                </c:pt>
                <c:pt idx="1240">
                  <c:v>12287.128712870977</c:v>
                </c:pt>
                <c:pt idx="1241">
                  <c:v>12297.029702969987</c:v>
                </c:pt>
                <c:pt idx="1242">
                  <c:v>12306.930693068996</c:v>
                </c:pt>
                <c:pt idx="1243">
                  <c:v>12316.831683168006</c:v>
                </c:pt>
                <c:pt idx="1244">
                  <c:v>12326.732673267015</c:v>
                </c:pt>
                <c:pt idx="1245">
                  <c:v>12336.633663366025</c:v>
                </c:pt>
                <c:pt idx="1246">
                  <c:v>12346.534653465034</c:v>
                </c:pt>
                <c:pt idx="1247">
                  <c:v>12356.435643564044</c:v>
                </c:pt>
                <c:pt idx="1248">
                  <c:v>12366.336633663053</c:v>
                </c:pt>
                <c:pt idx="1249">
                  <c:v>12376.237623762063</c:v>
                </c:pt>
                <c:pt idx="1250">
                  <c:v>12386.138613861072</c:v>
                </c:pt>
                <c:pt idx="1251">
                  <c:v>12396.039603960082</c:v>
                </c:pt>
                <c:pt idx="1252">
                  <c:v>12405.940594059091</c:v>
                </c:pt>
                <c:pt idx="1253">
                  <c:v>12415.841584158101</c:v>
                </c:pt>
                <c:pt idx="1254">
                  <c:v>12425.74257425711</c:v>
                </c:pt>
                <c:pt idx="1255">
                  <c:v>12435.64356435612</c:v>
                </c:pt>
                <c:pt idx="1256">
                  <c:v>12445.544554455129</c:v>
                </c:pt>
                <c:pt idx="1257">
                  <c:v>12455.445544554139</c:v>
                </c:pt>
                <c:pt idx="1258">
                  <c:v>12465.346534653148</c:v>
                </c:pt>
                <c:pt idx="1259">
                  <c:v>12475.247524752158</c:v>
                </c:pt>
                <c:pt idx="1260">
                  <c:v>12485.148514851167</c:v>
                </c:pt>
                <c:pt idx="1261">
                  <c:v>12495.049504950177</c:v>
                </c:pt>
                <c:pt idx="1262">
                  <c:v>12504.950495049186</c:v>
                </c:pt>
                <c:pt idx="1263">
                  <c:v>12514.851485148196</c:v>
                </c:pt>
                <c:pt idx="1264">
                  <c:v>12524.752475247205</c:v>
                </c:pt>
                <c:pt idx="1265">
                  <c:v>12534.653465346215</c:v>
                </c:pt>
                <c:pt idx="1266">
                  <c:v>12544.554455445224</c:v>
                </c:pt>
                <c:pt idx="1267">
                  <c:v>12554.455445544234</c:v>
                </c:pt>
                <c:pt idx="1268">
                  <c:v>12564.356435643243</c:v>
                </c:pt>
                <c:pt idx="1269">
                  <c:v>12574.257425742253</c:v>
                </c:pt>
                <c:pt idx="1270">
                  <c:v>12584.158415841262</c:v>
                </c:pt>
                <c:pt idx="1271">
                  <c:v>12594.059405940272</c:v>
                </c:pt>
                <c:pt idx="1272">
                  <c:v>12603.960396039281</c:v>
                </c:pt>
                <c:pt idx="1273">
                  <c:v>12613.861386138291</c:v>
                </c:pt>
                <c:pt idx="1274">
                  <c:v>12623.7623762373</c:v>
                </c:pt>
                <c:pt idx="1275">
                  <c:v>12633.66336633631</c:v>
                </c:pt>
                <c:pt idx="1276">
                  <c:v>12643.564356435319</c:v>
                </c:pt>
                <c:pt idx="1277">
                  <c:v>12653.465346534329</c:v>
                </c:pt>
                <c:pt idx="1278">
                  <c:v>12663.366336633339</c:v>
                </c:pt>
                <c:pt idx="1279">
                  <c:v>12673.267326732348</c:v>
                </c:pt>
                <c:pt idx="1280">
                  <c:v>12683.168316831358</c:v>
                </c:pt>
                <c:pt idx="1281">
                  <c:v>12693.069306930367</c:v>
                </c:pt>
                <c:pt idx="1282">
                  <c:v>12702.970297029377</c:v>
                </c:pt>
                <c:pt idx="1283">
                  <c:v>12712.871287128386</c:v>
                </c:pt>
                <c:pt idx="1284">
                  <c:v>12722.772277227396</c:v>
                </c:pt>
                <c:pt idx="1285">
                  <c:v>12732.673267326405</c:v>
                </c:pt>
                <c:pt idx="1286">
                  <c:v>12742.574257425415</c:v>
                </c:pt>
                <c:pt idx="1287">
                  <c:v>12752.475247524424</c:v>
                </c:pt>
                <c:pt idx="1288">
                  <c:v>12762.376237623434</c:v>
                </c:pt>
                <c:pt idx="1289">
                  <c:v>12772.277227722443</c:v>
                </c:pt>
                <c:pt idx="1290">
                  <c:v>12782.178217821453</c:v>
                </c:pt>
                <c:pt idx="1291">
                  <c:v>12792.079207920462</c:v>
                </c:pt>
                <c:pt idx="1292">
                  <c:v>12801.980198019472</c:v>
                </c:pt>
                <c:pt idx="1293">
                  <c:v>12811.881188118481</c:v>
                </c:pt>
                <c:pt idx="1294">
                  <c:v>12821.782178217491</c:v>
                </c:pt>
                <c:pt idx="1295">
                  <c:v>12831.6831683165</c:v>
                </c:pt>
                <c:pt idx="1296">
                  <c:v>12841.58415841551</c:v>
                </c:pt>
                <c:pt idx="1297">
                  <c:v>12851.485148514519</c:v>
                </c:pt>
                <c:pt idx="1298">
                  <c:v>12861.386138613529</c:v>
                </c:pt>
                <c:pt idx="1299">
                  <c:v>12871.287128712538</c:v>
                </c:pt>
                <c:pt idx="1300">
                  <c:v>12881.188118811548</c:v>
                </c:pt>
                <c:pt idx="1301">
                  <c:v>12891.089108910557</c:v>
                </c:pt>
                <c:pt idx="1302">
                  <c:v>12900.990099009567</c:v>
                </c:pt>
                <c:pt idx="1303">
                  <c:v>12910.891089108576</c:v>
                </c:pt>
                <c:pt idx="1304">
                  <c:v>12920.792079207586</c:v>
                </c:pt>
                <c:pt idx="1305">
                  <c:v>12930.693069306595</c:v>
                </c:pt>
                <c:pt idx="1306">
                  <c:v>12940.594059405605</c:v>
                </c:pt>
                <c:pt idx="1307">
                  <c:v>12950.495049504614</c:v>
                </c:pt>
                <c:pt idx="1308">
                  <c:v>12960.396039603624</c:v>
                </c:pt>
                <c:pt idx="1309">
                  <c:v>12970.297029702633</c:v>
                </c:pt>
                <c:pt idx="1310">
                  <c:v>12980.198019801643</c:v>
                </c:pt>
                <c:pt idx="1311">
                  <c:v>12990.099009900652</c:v>
                </c:pt>
                <c:pt idx="1312">
                  <c:v>12999.999999999662</c:v>
                </c:pt>
                <c:pt idx="1313">
                  <c:v>13009.900990098671</c:v>
                </c:pt>
                <c:pt idx="1314">
                  <c:v>13019.801980197681</c:v>
                </c:pt>
                <c:pt idx="1315">
                  <c:v>13029.70297029669</c:v>
                </c:pt>
                <c:pt idx="1316">
                  <c:v>13039.6039603957</c:v>
                </c:pt>
                <c:pt idx="1317">
                  <c:v>13049.504950494709</c:v>
                </c:pt>
                <c:pt idx="1318">
                  <c:v>13059.405940593719</c:v>
                </c:pt>
                <c:pt idx="1319">
                  <c:v>13069.306930692728</c:v>
                </c:pt>
                <c:pt idx="1320">
                  <c:v>13079.207920791738</c:v>
                </c:pt>
                <c:pt idx="1321">
                  <c:v>13089.108910890747</c:v>
                </c:pt>
                <c:pt idx="1322">
                  <c:v>13099.009900989757</c:v>
                </c:pt>
                <c:pt idx="1323">
                  <c:v>13108.910891088766</c:v>
                </c:pt>
                <c:pt idx="1324">
                  <c:v>13118.811881187776</c:v>
                </c:pt>
                <c:pt idx="1325">
                  <c:v>13128.712871286785</c:v>
                </c:pt>
                <c:pt idx="1326">
                  <c:v>13138.613861385795</c:v>
                </c:pt>
                <c:pt idx="1327">
                  <c:v>13148.514851484804</c:v>
                </c:pt>
                <c:pt idx="1328">
                  <c:v>13158.415841583814</c:v>
                </c:pt>
                <c:pt idx="1329">
                  <c:v>13168.316831682823</c:v>
                </c:pt>
                <c:pt idx="1330">
                  <c:v>13178.217821781833</c:v>
                </c:pt>
                <c:pt idx="1331">
                  <c:v>13188.118811880842</c:v>
                </c:pt>
                <c:pt idx="1332">
                  <c:v>13198.019801979852</c:v>
                </c:pt>
                <c:pt idx="1333">
                  <c:v>13207.920792078861</c:v>
                </c:pt>
                <c:pt idx="1334">
                  <c:v>13217.821782177871</c:v>
                </c:pt>
                <c:pt idx="1335">
                  <c:v>13227.72277227688</c:v>
                </c:pt>
                <c:pt idx="1336">
                  <c:v>13237.62376237589</c:v>
                </c:pt>
                <c:pt idx="1337">
                  <c:v>13247.524752474899</c:v>
                </c:pt>
                <c:pt idx="1338">
                  <c:v>13257.425742573909</c:v>
                </c:pt>
                <c:pt idx="1339">
                  <c:v>13267.326732672918</c:v>
                </c:pt>
                <c:pt idx="1340">
                  <c:v>13277.227722771928</c:v>
                </c:pt>
                <c:pt idx="1341">
                  <c:v>13287.128712870937</c:v>
                </c:pt>
                <c:pt idx="1342">
                  <c:v>13297.029702969947</c:v>
                </c:pt>
                <c:pt idx="1343">
                  <c:v>13306.930693068956</c:v>
                </c:pt>
                <c:pt idx="1344">
                  <c:v>13316.831683167966</c:v>
                </c:pt>
                <c:pt idx="1345">
                  <c:v>13326.732673266975</c:v>
                </c:pt>
                <c:pt idx="1346">
                  <c:v>13336.633663365985</c:v>
                </c:pt>
                <c:pt idx="1347">
                  <c:v>13346.534653464994</c:v>
                </c:pt>
                <c:pt idx="1348">
                  <c:v>13356.435643564004</c:v>
                </c:pt>
                <c:pt idx="1349">
                  <c:v>13366.336633663013</c:v>
                </c:pt>
                <c:pt idx="1350">
                  <c:v>13376.237623762023</c:v>
                </c:pt>
                <c:pt idx="1351">
                  <c:v>13386.138613861032</c:v>
                </c:pt>
                <c:pt idx="1352">
                  <c:v>13396.039603960042</c:v>
                </c:pt>
                <c:pt idx="1353">
                  <c:v>13405.940594059051</c:v>
                </c:pt>
                <c:pt idx="1354">
                  <c:v>13415.841584158061</c:v>
                </c:pt>
                <c:pt idx="1355">
                  <c:v>13425.74257425707</c:v>
                </c:pt>
                <c:pt idx="1356">
                  <c:v>13435.64356435608</c:v>
                </c:pt>
                <c:pt idx="1357">
                  <c:v>13445.544554455089</c:v>
                </c:pt>
                <c:pt idx="1358">
                  <c:v>13455.445544554099</c:v>
                </c:pt>
                <c:pt idx="1359">
                  <c:v>13465.346534653108</c:v>
                </c:pt>
                <c:pt idx="1360">
                  <c:v>13475.247524752118</c:v>
                </c:pt>
                <c:pt idx="1361">
                  <c:v>13485.148514851127</c:v>
                </c:pt>
                <c:pt idx="1362">
                  <c:v>13495.049504950137</c:v>
                </c:pt>
                <c:pt idx="1363">
                  <c:v>13504.950495049146</c:v>
                </c:pt>
                <c:pt idx="1364">
                  <c:v>13514.851485148156</c:v>
                </c:pt>
                <c:pt idx="1365">
                  <c:v>13524.752475247165</c:v>
                </c:pt>
                <c:pt idx="1366">
                  <c:v>13534.653465346175</c:v>
                </c:pt>
                <c:pt idx="1367">
                  <c:v>13544.554455445184</c:v>
                </c:pt>
                <c:pt idx="1368">
                  <c:v>13554.455445544194</c:v>
                </c:pt>
                <c:pt idx="1369">
                  <c:v>13564.356435643203</c:v>
                </c:pt>
                <c:pt idx="1370">
                  <c:v>13574.257425742213</c:v>
                </c:pt>
                <c:pt idx="1371">
                  <c:v>13584.158415841222</c:v>
                </c:pt>
                <c:pt idx="1372">
                  <c:v>13594.059405940232</c:v>
                </c:pt>
                <c:pt idx="1373">
                  <c:v>13603.960396039241</c:v>
                </c:pt>
                <c:pt idx="1374">
                  <c:v>13613.861386138251</c:v>
                </c:pt>
                <c:pt idx="1375">
                  <c:v>13623.76237623726</c:v>
                </c:pt>
                <c:pt idx="1376">
                  <c:v>13633.66336633627</c:v>
                </c:pt>
                <c:pt idx="1377">
                  <c:v>13643.564356435279</c:v>
                </c:pt>
                <c:pt idx="1378">
                  <c:v>13653.465346534289</c:v>
                </c:pt>
                <c:pt idx="1379">
                  <c:v>13663.366336633298</c:v>
                </c:pt>
                <c:pt idx="1380">
                  <c:v>13673.267326732308</c:v>
                </c:pt>
                <c:pt idx="1381">
                  <c:v>13683.168316831317</c:v>
                </c:pt>
                <c:pt idx="1382">
                  <c:v>13693.069306930327</c:v>
                </c:pt>
                <c:pt idx="1383">
                  <c:v>13702.970297029337</c:v>
                </c:pt>
                <c:pt idx="1384">
                  <c:v>13712.871287128346</c:v>
                </c:pt>
                <c:pt idx="1385">
                  <c:v>13722.772277227356</c:v>
                </c:pt>
                <c:pt idx="1386">
                  <c:v>13732.673267326365</c:v>
                </c:pt>
                <c:pt idx="1387">
                  <c:v>13742.574257425375</c:v>
                </c:pt>
                <c:pt idx="1388">
                  <c:v>13752.475247524384</c:v>
                </c:pt>
                <c:pt idx="1389">
                  <c:v>13762.376237623394</c:v>
                </c:pt>
                <c:pt idx="1390">
                  <c:v>13772.277227722403</c:v>
                </c:pt>
                <c:pt idx="1391">
                  <c:v>13782.178217821413</c:v>
                </c:pt>
                <c:pt idx="1392">
                  <c:v>13792.079207920422</c:v>
                </c:pt>
                <c:pt idx="1393">
                  <c:v>13801.980198019432</c:v>
                </c:pt>
                <c:pt idx="1394">
                  <c:v>13811.881188118441</c:v>
                </c:pt>
                <c:pt idx="1395">
                  <c:v>13821.782178217451</c:v>
                </c:pt>
                <c:pt idx="1396">
                  <c:v>13831.68316831646</c:v>
                </c:pt>
                <c:pt idx="1397">
                  <c:v>13841.58415841547</c:v>
                </c:pt>
                <c:pt idx="1398">
                  <c:v>13851.485148514479</c:v>
                </c:pt>
                <c:pt idx="1399">
                  <c:v>13861.386138613489</c:v>
                </c:pt>
                <c:pt idx="1400">
                  <c:v>13871.287128712498</c:v>
                </c:pt>
                <c:pt idx="1401">
                  <c:v>13881.188118811508</c:v>
                </c:pt>
                <c:pt idx="1402">
                  <c:v>13891.089108910517</c:v>
                </c:pt>
                <c:pt idx="1403">
                  <c:v>13900.990099009527</c:v>
                </c:pt>
                <c:pt idx="1404">
                  <c:v>13910.891089108536</c:v>
                </c:pt>
                <c:pt idx="1405">
                  <c:v>13920.792079207546</c:v>
                </c:pt>
                <c:pt idx="1406">
                  <c:v>13930.693069306555</c:v>
                </c:pt>
                <c:pt idx="1407">
                  <c:v>13940.594059405565</c:v>
                </c:pt>
                <c:pt idx="1408">
                  <c:v>13950.495049504574</c:v>
                </c:pt>
                <c:pt idx="1409">
                  <c:v>13960.396039603584</c:v>
                </c:pt>
                <c:pt idx="1410">
                  <c:v>13970.297029702593</c:v>
                </c:pt>
                <c:pt idx="1411">
                  <c:v>13980.198019801603</c:v>
                </c:pt>
                <c:pt idx="1412">
                  <c:v>13990.099009900612</c:v>
                </c:pt>
                <c:pt idx="1413">
                  <c:v>13999.999999999622</c:v>
                </c:pt>
                <c:pt idx="1414">
                  <c:v>14009.900990098631</c:v>
                </c:pt>
                <c:pt idx="1415">
                  <c:v>14019.801980197641</c:v>
                </c:pt>
                <c:pt idx="1416">
                  <c:v>14029.70297029665</c:v>
                </c:pt>
                <c:pt idx="1417">
                  <c:v>14039.60396039566</c:v>
                </c:pt>
                <c:pt idx="1418">
                  <c:v>14049.504950494669</c:v>
                </c:pt>
                <c:pt idx="1419">
                  <c:v>14059.405940593679</c:v>
                </c:pt>
                <c:pt idx="1420">
                  <c:v>14069.306930692688</c:v>
                </c:pt>
                <c:pt idx="1421">
                  <c:v>14079.207920791698</c:v>
                </c:pt>
                <c:pt idx="1422">
                  <c:v>14089.108910890707</c:v>
                </c:pt>
                <c:pt idx="1423">
                  <c:v>14099.009900989717</c:v>
                </c:pt>
                <c:pt idx="1424">
                  <c:v>14108.910891088726</c:v>
                </c:pt>
                <c:pt idx="1425">
                  <c:v>14118.811881187736</c:v>
                </c:pt>
                <c:pt idx="1426">
                  <c:v>14128.712871286745</c:v>
                </c:pt>
                <c:pt idx="1427">
                  <c:v>14138.613861385755</c:v>
                </c:pt>
                <c:pt idx="1428">
                  <c:v>14148.514851484764</c:v>
                </c:pt>
                <c:pt idx="1429">
                  <c:v>14158.415841583774</c:v>
                </c:pt>
                <c:pt idx="1430">
                  <c:v>14168.316831682783</c:v>
                </c:pt>
                <c:pt idx="1431">
                  <c:v>14178.217821781793</c:v>
                </c:pt>
                <c:pt idx="1432">
                  <c:v>14188.118811880802</c:v>
                </c:pt>
                <c:pt idx="1433">
                  <c:v>14198.019801979812</c:v>
                </c:pt>
                <c:pt idx="1434">
                  <c:v>14207.920792078821</c:v>
                </c:pt>
                <c:pt idx="1435">
                  <c:v>14217.821782177831</c:v>
                </c:pt>
                <c:pt idx="1436">
                  <c:v>14227.72277227684</c:v>
                </c:pt>
                <c:pt idx="1437">
                  <c:v>14237.62376237585</c:v>
                </c:pt>
                <c:pt idx="1438">
                  <c:v>14247.524752474859</c:v>
                </c:pt>
                <c:pt idx="1439">
                  <c:v>14257.425742573869</c:v>
                </c:pt>
                <c:pt idx="1440">
                  <c:v>14267.326732672878</c:v>
                </c:pt>
                <c:pt idx="1441">
                  <c:v>14277.227722771888</c:v>
                </c:pt>
                <c:pt idx="1442">
                  <c:v>14287.128712870897</c:v>
                </c:pt>
                <c:pt idx="1443">
                  <c:v>14297.029702969907</c:v>
                </c:pt>
                <c:pt idx="1444">
                  <c:v>14306.930693068916</c:v>
                </c:pt>
                <c:pt idx="1445">
                  <c:v>14316.831683167926</c:v>
                </c:pt>
                <c:pt idx="1446">
                  <c:v>14326.732673266935</c:v>
                </c:pt>
                <c:pt idx="1447">
                  <c:v>14336.633663365945</c:v>
                </c:pt>
                <c:pt idx="1448">
                  <c:v>14346.534653464954</c:v>
                </c:pt>
                <c:pt idx="1449">
                  <c:v>14356.435643563964</c:v>
                </c:pt>
                <c:pt idx="1450">
                  <c:v>14366.336633662973</c:v>
                </c:pt>
                <c:pt idx="1451">
                  <c:v>14376.237623761983</c:v>
                </c:pt>
                <c:pt idx="1452">
                  <c:v>14386.138613860992</c:v>
                </c:pt>
                <c:pt idx="1453">
                  <c:v>14396.039603960002</c:v>
                </c:pt>
                <c:pt idx="1454">
                  <c:v>14405.940594059011</c:v>
                </c:pt>
                <c:pt idx="1455">
                  <c:v>14415.841584158021</c:v>
                </c:pt>
                <c:pt idx="1456">
                  <c:v>14425.74257425703</c:v>
                </c:pt>
                <c:pt idx="1457">
                  <c:v>14435.64356435604</c:v>
                </c:pt>
                <c:pt idx="1458">
                  <c:v>14445.544554455049</c:v>
                </c:pt>
                <c:pt idx="1459">
                  <c:v>14455.445544554059</c:v>
                </c:pt>
                <c:pt idx="1460">
                  <c:v>14465.346534653068</c:v>
                </c:pt>
                <c:pt idx="1461">
                  <c:v>14475.247524752078</c:v>
                </c:pt>
                <c:pt idx="1462">
                  <c:v>14485.148514851087</c:v>
                </c:pt>
                <c:pt idx="1463">
                  <c:v>14495.049504950097</c:v>
                </c:pt>
                <c:pt idx="1464">
                  <c:v>14504.950495049106</c:v>
                </c:pt>
                <c:pt idx="1465">
                  <c:v>14514.851485148116</c:v>
                </c:pt>
                <c:pt idx="1466">
                  <c:v>14524.752475247125</c:v>
                </c:pt>
                <c:pt idx="1467">
                  <c:v>14534.653465346135</c:v>
                </c:pt>
                <c:pt idx="1468">
                  <c:v>14544.554455445144</c:v>
                </c:pt>
                <c:pt idx="1469">
                  <c:v>14554.455445544154</c:v>
                </c:pt>
                <c:pt idx="1470">
                  <c:v>14564.356435643163</c:v>
                </c:pt>
                <c:pt idx="1471">
                  <c:v>14574.257425742173</c:v>
                </c:pt>
                <c:pt idx="1472">
                  <c:v>14584.158415841182</c:v>
                </c:pt>
                <c:pt idx="1473">
                  <c:v>14594.059405940192</c:v>
                </c:pt>
                <c:pt idx="1474">
                  <c:v>14603.960396039201</c:v>
                </c:pt>
                <c:pt idx="1475">
                  <c:v>14613.861386138211</c:v>
                </c:pt>
                <c:pt idx="1476">
                  <c:v>14623.76237623722</c:v>
                </c:pt>
                <c:pt idx="1477">
                  <c:v>14633.66336633623</c:v>
                </c:pt>
                <c:pt idx="1478">
                  <c:v>14643.564356435239</c:v>
                </c:pt>
                <c:pt idx="1479">
                  <c:v>14653.465346534249</c:v>
                </c:pt>
                <c:pt idx="1480">
                  <c:v>14663.366336633258</c:v>
                </c:pt>
                <c:pt idx="1481">
                  <c:v>14673.267326732268</c:v>
                </c:pt>
                <c:pt idx="1482">
                  <c:v>14683.168316831277</c:v>
                </c:pt>
                <c:pt idx="1483">
                  <c:v>14693.069306930287</c:v>
                </c:pt>
                <c:pt idx="1484">
                  <c:v>14702.970297029296</c:v>
                </c:pt>
                <c:pt idx="1485">
                  <c:v>14712.871287128306</c:v>
                </c:pt>
                <c:pt idx="1486">
                  <c:v>14722.772277227315</c:v>
                </c:pt>
                <c:pt idx="1487">
                  <c:v>14732.673267326325</c:v>
                </c:pt>
                <c:pt idx="1488">
                  <c:v>14742.574257425335</c:v>
                </c:pt>
                <c:pt idx="1489">
                  <c:v>14752.475247524344</c:v>
                </c:pt>
                <c:pt idx="1490">
                  <c:v>14762.376237623354</c:v>
                </c:pt>
                <c:pt idx="1491">
                  <c:v>14772.277227722363</c:v>
                </c:pt>
                <c:pt idx="1492">
                  <c:v>14782.178217821373</c:v>
                </c:pt>
                <c:pt idx="1493">
                  <c:v>14792.079207920382</c:v>
                </c:pt>
                <c:pt idx="1494">
                  <c:v>14801.980198019392</c:v>
                </c:pt>
                <c:pt idx="1495">
                  <c:v>14811.881188118401</c:v>
                </c:pt>
                <c:pt idx="1496">
                  <c:v>14821.782178217411</c:v>
                </c:pt>
                <c:pt idx="1497">
                  <c:v>14831.68316831642</c:v>
                </c:pt>
                <c:pt idx="1498">
                  <c:v>14841.58415841543</c:v>
                </c:pt>
                <c:pt idx="1499">
                  <c:v>14851.485148514439</c:v>
                </c:pt>
                <c:pt idx="1500">
                  <c:v>14861.386138613449</c:v>
                </c:pt>
                <c:pt idx="1501">
                  <c:v>14871.287128712458</c:v>
                </c:pt>
                <c:pt idx="1502">
                  <c:v>14881.188118811468</c:v>
                </c:pt>
                <c:pt idx="1503">
                  <c:v>14891.089108910477</c:v>
                </c:pt>
                <c:pt idx="1504">
                  <c:v>14900.990099009487</c:v>
                </c:pt>
                <c:pt idx="1505">
                  <c:v>14910.891089108496</c:v>
                </c:pt>
                <c:pt idx="1506">
                  <c:v>14920.792079207506</c:v>
                </c:pt>
                <c:pt idx="1507">
                  <c:v>14930.693069306515</c:v>
                </c:pt>
                <c:pt idx="1508">
                  <c:v>14940.594059405525</c:v>
                </c:pt>
                <c:pt idx="1509">
                  <c:v>14950.495049504534</c:v>
                </c:pt>
                <c:pt idx="1510">
                  <c:v>14960.396039603544</c:v>
                </c:pt>
                <c:pt idx="1511">
                  <c:v>14970.297029702553</c:v>
                </c:pt>
                <c:pt idx="1512">
                  <c:v>14980.198019801563</c:v>
                </c:pt>
                <c:pt idx="1513">
                  <c:v>14990.099009900572</c:v>
                </c:pt>
                <c:pt idx="1514">
                  <c:v>14999.999999999582</c:v>
                </c:pt>
              </c:numCache>
            </c:numRef>
          </c:xVal>
          <c:yVal>
            <c:numRef>
              <c:f>Wertereihen!$CU$1:$CU$3000</c:f>
              <c:numCache>
                <c:formatCode>General</c:formatCode>
                <c:ptCount val="3000"/>
                <c:pt idx="51">
                  <c:v>0.49285259164524525</c:v>
                </c:pt>
                <c:pt idx="151">
                  <c:v>0.52620699928458359</c:v>
                </c:pt>
                <c:pt idx="252">
                  <c:v>0.52692533751280668</c:v>
                </c:pt>
                <c:pt idx="353">
                  <c:v>0.50150238819138204</c:v>
                </c:pt>
                <c:pt idx="454">
                  <c:v>0.45983751303735365</c:v>
                </c:pt>
                <c:pt idx="555">
                  <c:v>0.4196825517089689</c:v>
                </c:pt>
                <c:pt idx="656">
                  <c:v>0.39043009495629938</c:v>
                </c:pt>
                <c:pt idx="757">
                  <c:v>0.36740075160673058</c:v>
                </c:pt>
                <c:pt idx="858">
                  <c:v>0.34682244480571733</c:v>
                </c:pt>
                <c:pt idx="959">
                  <c:v>0.32885008128586918</c:v>
                </c:pt>
                <c:pt idx="1060">
                  <c:v>0.3091911740845753</c:v>
                </c:pt>
                <c:pt idx="1161">
                  <c:v>0.2930303899828704</c:v>
                </c:pt>
                <c:pt idx="1262">
                  <c:v>0.27823182149435932</c:v>
                </c:pt>
                <c:pt idx="1363">
                  <c:v>0.26620857632663958</c:v>
                </c:pt>
                <c:pt idx="1464">
                  <c:v>0.25007871530126652</c:v>
                </c:pt>
              </c:numCache>
            </c:numRef>
          </c:yVal>
          <c:smooth val="0"/>
        </c:ser>
        <c:ser>
          <c:idx val="2"/>
          <c:order val="4"/>
          <c:spPr>
            <a:ln w="1270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Wertereihen!$CS$1:$CS$3000</c:f>
              <c:numCache>
                <c:formatCode>General</c:formatCode>
                <c:ptCount val="3000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  <c:pt idx="73">
                  <c:v>730</c:v>
                </c:pt>
                <c:pt idx="74">
                  <c:v>740</c:v>
                </c:pt>
                <c:pt idx="75">
                  <c:v>750</c:v>
                </c:pt>
                <c:pt idx="76">
                  <c:v>760</c:v>
                </c:pt>
                <c:pt idx="77">
                  <c:v>770</c:v>
                </c:pt>
                <c:pt idx="78">
                  <c:v>780</c:v>
                </c:pt>
                <c:pt idx="79">
                  <c:v>790</c:v>
                </c:pt>
                <c:pt idx="80">
                  <c:v>800</c:v>
                </c:pt>
                <c:pt idx="81">
                  <c:v>810</c:v>
                </c:pt>
                <c:pt idx="82">
                  <c:v>820</c:v>
                </c:pt>
                <c:pt idx="83">
                  <c:v>830</c:v>
                </c:pt>
                <c:pt idx="84">
                  <c:v>840</c:v>
                </c:pt>
                <c:pt idx="85">
                  <c:v>850</c:v>
                </c:pt>
                <c:pt idx="86">
                  <c:v>860</c:v>
                </c:pt>
                <c:pt idx="87">
                  <c:v>870</c:v>
                </c:pt>
                <c:pt idx="88">
                  <c:v>880</c:v>
                </c:pt>
                <c:pt idx="89">
                  <c:v>890</c:v>
                </c:pt>
                <c:pt idx="90">
                  <c:v>900</c:v>
                </c:pt>
                <c:pt idx="91">
                  <c:v>910</c:v>
                </c:pt>
                <c:pt idx="92">
                  <c:v>920</c:v>
                </c:pt>
                <c:pt idx="93">
                  <c:v>930</c:v>
                </c:pt>
                <c:pt idx="94">
                  <c:v>940</c:v>
                </c:pt>
                <c:pt idx="95">
                  <c:v>950</c:v>
                </c:pt>
                <c:pt idx="96">
                  <c:v>960</c:v>
                </c:pt>
                <c:pt idx="97">
                  <c:v>970</c:v>
                </c:pt>
                <c:pt idx="98">
                  <c:v>980</c:v>
                </c:pt>
                <c:pt idx="99">
                  <c:v>990</c:v>
                </c:pt>
                <c:pt idx="100">
                  <c:v>1000</c:v>
                </c:pt>
                <c:pt idx="101">
                  <c:v>1009.9009900990098</c:v>
                </c:pt>
                <c:pt idx="102">
                  <c:v>1019.8019801980197</c:v>
                </c:pt>
                <c:pt idx="103">
                  <c:v>1029.7029702970297</c:v>
                </c:pt>
                <c:pt idx="104">
                  <c:v>1039.6039603960396</c:v>
                </c:pt>
                <c:pt idx="105">
                  <c:v>1049.5049504950496</c:v>
                </c:pt>
                <c:pt idx="106">
                  <c:v>1059.4059405940595</c:v>
                </c:pt>
                <c:pt idx="107">
                  <c:v>1069.3069306930695</c:v>
                </c:pt>
                <c:pt idx="108">
                  <c:v>1079.2079207920794</c:v>
                </c:pt>
                <c:pt idx="109">
                  <c:v>1089.1089108910894</c:v>
                </c:pt>
                <c:pt idx="110">
                  <c:v>1099.0099009900994</c:v>
                </c:pt>
                <c:pt idx="111">
                  <c:v>1108.9108910891093</c:v>
                </c:pt>
                <c:pt idx="112">
                  <c:v>1118.8118811881193</c:v>
                </c:pt>
                <c:pt idx="113">
                  <c:v>1128.7128712871292</c:v>
                </c:pt>
                <c:pt idx="114">
                  <c:v>1138.6138613861392</c:v>
                </c:pt>
                <c:pt idx="115">
                  <c:v>1148.5148514851492</c:v>
                </c:pt>
                <c:pt idx="116">
                  <c:v>1158.4158415841591</c:v>
                </c:pt>
                <c:pt idx="117">
                  <c:v>1168.3168316831691</c:v>
                </c:pt>
                <c:pt idx="118">
                  <c:v>1178.217821782179</c:v>
                </c:pt>
                <c:pt idx="119">
                  <c:v>1188.118811881189</c:v>
                </c:pt>
                <c:pt idx="120">
                  <c:v>1198.019801980199</c:v>
                </c:pt>
                <c:pt idx="121">
                  <c:v>1207.9207920792089</c:v>
                </c:pt>
                <c:pt idx="122">
                  <c:v>1217.8217821782189</c:v>
                </c:pt>
                <c:pt idx="123">
                  <c:v>1227.7227722772288</c:v>
                </c:pt>
                <c:pt idx="124">
                  <c:v>1237.6237623762388</c:v>
                </c:pt>
                <c:pt idx="125">
                  <c:v>1247.5247524752488</c:v>
                </c:pt>
                <c:pt idx="126">
                  <c:v>1257.4257425742587</c:v>
                </c:pt>
                <c:pt idx="127">
                  <c:v>1267.3267326732687</c:v>
                </c:pt>
                <c:pt idx="128">
                  <c:v>1277.2277227722786</c:v>
                </c:pt>
                <c:pt idx="129">
                  <c:v>1287.1287128712886</c:v>
                </c:pt>
                <c:pt idx="130">
                  <c:v>1297.0297029702986</c:v>
                </c:pt>
                <c:pt idx="131">
                  <c:v>1306.9306930693085</c:v>
                </c:pt>
                <c:pt idx="132">
                  <c:v>1316.8316831683185</c:v>
                </c:pt>
                <c:pt idx="133">
                  <c:v>1326.7326732673284</c:v>
                </c:pt>
                <c:pt idx="134">
                  <c:v>1336.6336633663384</c:v>
                </c:pt>
                <c:pt idx="135">
                  <c:v>1346.5346534653484</c:v>
                </c:pt>
                <c:pt idx="136">
                  <c:v>1356.4356435643583</c:v>
                </c:pt>
                <c:pt idx="137">
                  <c:v>1366.3366336633683</c:v>
                </c:pt>
                <c:pt idx="138">
                  <c:v>1376.2376237623782</c:v>
                </c:pt>
                <c:pt idx="139">
                  <c:v>1386.1386138613882</c:v>
                </c:pt>
                <c:pt idx="140">
                  <c:v>1396.0396039603982</c:v>
                </c:pt>
                <c:pt idx="141">
                  <c:v>1405.9405940594081</c:v>
                </c:pt>
                <c:pt idx="142">
                  <c:v>1415.8415841584181</c:v>
                </c:pt>
                <c:pt idx="143">
                  <c:v>1425.742574257428</c:v>
                </c:pt>
                <c:pt idx="144">
                  <c:v>1435.643564356438</c:v>
                </c:pt>
                <c:pt idx="145">
                  <c:v>1445.544554455448</c:v>
                </c:pt>
                <c:pt idx="146">
                  <c:v>1455.4455445544579</c:v>
                </c:pt>
                <c:pt idx="147">
                  <c:v>1465.3465346534679</c:v>
                </c:pt>
                <c:pt idx="148">
                  <c:v>1475.2475247524778</c:v>
                </c:pt>
                <c:pt idx="149">
                  <c:v>1485.1485148514878</c:v>
                </c:pt>
                <c:pt idx="150">
                  <c:v>1495.0495049504977</c:v>
                </c:pt>
                <c:pt idx="151">
                  <c:v>1504.9504950495077</c:v>
                </c:pt>
                <c:pt idx="152">
                  <c:v>1514.8514851485177</c:v>
                </c:pt>
                <c:pt idx="153">
                  <c:v>1524.7524752475276</c:v>
                </c:pt>
                <c:pt idx="154">
                  <c:v>1534.6534653465376</c:v>
                </c:pt>
                <c:pt idx="155">
                  <c:v>1544.5544554455475</c:v>
                </c:pt>
                <c:pt idx="156">
                  <c:v>1554.4554455445575</c:v>
                </c:pt>
                <c:pt idx="157">
                  <c:v>1564.3564356435675</c:v>
                </c:pt>
                <c:pt idx="158">
                  <c:v>1574.2574257425774</c:v>
                </c:pt>
                <c:pt idx="159">
                  <c:v>1584.1584158415874</c:v>
                </c:pt>
                <c:pt idx="160">
                  <c:v>1594.0594059405973</c:v>
                </c:pt>
                <c:pt idx="161">
                  <c:v>1603.9603960396073</c:v>
                </c:pt>
                <c:pt idx="162">
                  <c:v>1613.8613861386173</c:v>
                </c:pt>
                <c:pt idx="163">
                  <c:v>1623.7623762376272</c:v>
                </c:pt>
                <c:pt idx="164">
                  <c:v>1633.6633663366372</c:v>
                </c:pt>
                <c:pt idx="165">
                  <c:v>1643.5643564356471</c:v>
                </c:pt>
                <c:pt idx="166">
                  <c:v>1653.4653465346571</c:v>
                </c:pt>
                <c:pt idx="167">
                  <c:v>1663.3663366336671</c:v>
                </c:pt>
                <c:pt idx="168">
                  <c:v>1673.267326732677</c:v>
                </c:pt>
                <c:pt idx="169">
                  <c:v>1683.168316831687</c:v>
                </c:pt>
                <c:pt idx="170">
                  <c:v>1693.0693069306969</c:v>
                </c:pt>
                <c:pt idx="171">
                  <c:v>1702.9702970297069</c:v>
                </c:pt>
                <c:pt idx="172">
                  <c:v>1712.8712871287169</c:v>
                </c:pt>
                <c:pt idx="173">
                  <c:v>1722.7722772277268</c:v>
                </c:pt>
                <c:pt idx="174">
                  <c:v>1732.6732673267368</c:v>
                </c:pt>
                <c:pt idx="175">
                  <c:v>1742.5742574257467</c:v>
                </c:pt>
                <c:pt idx="176">
                  <c:v>1752.4752475247567</c:v>
                </c:pt>
                <c:pt idx="177">
                  <c:v>1762.3762376237667</c:v>
                </c:pt>
                <c:pt idx="178">
                  <c:v>1772.2772277227766</c:v>
                </c:pt>
                <c:pt idx="179">
                  <c:v>1782.1782178217866</c:v>
                </c:pt>
                <c:pt idx="180">
                  <c:v>1792.0792079207965</c:v>
                </c:pt>
                <c:pt idx="181">
                  <c:v>1801.9801980198065</c:v>
                </c:pt>
                <c:pt idx="182">
                  <c:v>1811.8811881188165</c:v>
                </c:pt>
                <c:pt idx="183">
                  <c:v>1821.7821782178264</c:v>
                </c:pt>
                <c:pt idx="184">
                  <c:v>1831.6831683168364</c:v>
                </c:pt>
                <c:pt idx="185">
                  <c:v>1841.5841584158463</c:v>
                </c:pt>
                <c:pt idx="186">
                  <c:v>1851.4851485148563</c:v>
                </c:pt>
                <c:pt idx="187">
                  <c:v>1861.3861386138663</c:v>
                </c:pt>
                <c:pt idx="188">
                  <c:v>1871.2871287128762</c:v>
                </c:pt>
                <c:pt idx="189">
                  <c:v>1881.1881188118862</c:v>
                </c:pt>
                <c:pt idx="190">
                  <c:v>1891.0891089108961</c:v>
                </c:pt>
                <c:pt idx="191">
                  <c:v>1900.9900990099061</c:v>
                </c:pt>
                <c:pt idx="192">
                  <c:v>1910.891089108916</c:v>
                </c:pt>
                <c:pt idx="193">
                  <c:v>1920.792079207926</c:v>
                </c:pt>
                <c:pt idx="194">
                  <c:v>1930.693069306936</c:v>
                </c:pt>
                <c:pt idx="195">
                  <c:v>1940.5940594059459</c:v>
                </c:pt>
                <c:pt idx="196">
                  <c:v>1950.4950495049559</c:v>
                </c:pt>
                <c:pt idx="197">
                  <c:v>1960.3960396039658</c:v>
                </c:pt>
                <c:pt idx="198">
                  <c:v>1970.2970297029758</c:v>
                </c:pt>
                <c:pt idx="199">
                  <c:v>1980.1980198019858</c:v>
                </c:pt>
                <c:pt idx="200">
                  <c:v>1990.0990099009957</c:v>
                </c:pt>
                <c:pt idx="201">
                  <c:v>2000.0000000000057</c:v>
                </c:pt>
                <c:pt idx="202">
                  <c:v>2009.9009900990156</c:v>
                </c:pt>
                <c:pt idx="203">
                  <c:v>2019.8019801980256</c:v>
                </c:pt>
                <c:pt idx="204">
                  <c:v>2029.7029702970356</c:v>
                </c:pt>
                <c:pt idx="205">
                  <c:v>2039.6039603960455</c:v>
                </c:pt>
                <c:pt idx="206">
                  <c:v>2049.5049504950553</c:v>
                </c:pt>
                <c:pt idx="207">
                  <c:v>2059.4059405940652</c:v>
                </c:pt>
                <c:pt idx="208">
                  <c:v>2069.3069306930752</c:v>
                </c:pt>
                <c:pt idx="209">
                  <c:v>2079.2079207920851</c:v>
                </c:pt>
                <c:pt idx="210">
                  <c:v>2089.1089108910951</c:v>
                </c:pt>
                <c:pt idx="211">
                  <c:v>2099.0099009901051</c:v>
                </c:pt>
                <c:pt idx="212">
                  <c:v>2108.910891089115</c:v>
                </c:pt>
                <c:pt idx="213">
                  <c:v>2118.811881188125</c:v>
                </c:pt>
                <c:pt idx="214">
                  <c:v>2128.7128712871349</c:v>
                </c:pt>
                <c:pt idx="215">
                  <c:v>2138.6138613861449</c:v>
                </c:pt>
                <c:pt idx="216">
                  <c:v>2148.5148514851548</c:v>
                </c:pt>
                <c:pt idx="217">
                  <c:v>2158.4158415841648</c:v>
                </c:pt>
                <c:pt idx="218">
                  <c:v>2168.3168316831748</c:v>
                </c:pt>
                <c:pt idx="219">
                  <c:v>2178.2178217821847</c:v>
                </c:pt>
                <c:pt idx="220">
                  <c:v>2188.1188118811947</c:v>
                </c:pt>
                <c:pt idx="221">
                  <c:v>2198.0198019802046</c:v>
                </c:pt>
                <c:pt idx="222">
                  <c:v>2207.9207920792146</c:v>
                </c:pt>
                <c:pt idx="223">
                  <c:v>2217.8217821782246</c:v>
                </c:pt>
                <c:pt idx="224">
                  <c:v>2227.7227722772345</c:v>
                </c:pt>
                <c:pt idx="225">
                  <c:v>2237.6237623762445</c:v>
                </c:pt>
                <c:pt idx="226">
                  <c:v>2247.5247524752544</c:v>
                </c:pt>
                <c:pt idx="227">
                  <c:v>2257.4257425742644</c:v>
                </c:pt>
                <c:pt idx="228">
                  <c:v>2267.3267326732744</c:v>
                </c:pt>
                <c:pt idx="229">
                  <c:v>2277.2277227722843</c:v>
                </c:pt>
                <c:pt idx="230">
                  <c:v>2287.1287128712943</c:v>
                </c:pt>
                <c:pt idx="231">
                  <c:v>2297.0297029703042</c:v>
                </c:pt>
                <c:pt idx="232">
                  <c:v>2306.9306930693142</c:v>
                </c:pt>
                <c:pt idx="233">
                  <c:v>2316.8316831683242</c:v>
                </c:pt>
                <c:pt idx="234">
                  <c:v>2326.7326732673341</c:v>
                </c:pt>
                <c:pt idx="235">
                  <c:v>2336.6336633663441</c:v>
                </c:pt>
                <c:pt idx="236">
                  <c:v>2346.534653465354</c:v>
                </c:pt>
                <c:pt idx="237">
                  <c:v>2356.435643564364</c:v>
                </c:pt>
                <c:pt idx="238">
                  <c:v>2366.336633663374</c:v>
                </c:pt>
                <c:pt idx="239">
                  <c:v>2376.2376237623839</c:v>
                </c:pt>
                <c:pt idx="240">
                  <c:v>2386.1386138613939</c:v>
                </c:pt>
                <c:pt idx="241">
                  <c:v>2396.0396039604038</c:v>
                </c:pt>
                <c:pt idx="242">
                  <c:v>2405.9405940594138</c:v>
                </c:pt>
                <c:pt idx="243">
                  <c:v>2415.8415841584238</c:v>
                </c:pt>
                <c:pt idx="244">
                  <c:v>2425.7425742574337</c:v>
                </c:pt>
                <c:pt idx="245">
                  <c:v>2435.6435643564437</c:v>
                </c:pt>
                <c:pt idx="246">
                  <c:v>2445.5445544554536</c:v>
                </c:pt>
                <c:pt idx="247">
                  <c:v>2455.4455445544636</c:v>
                </c:pt>
                <c:pt idx="248">
                  <c:v>2465.3465346534736</c:v>
                </c:pt>
                <c:pt idx="249">
                  <c:v>2475.2475247524835</c:v>
                </c:pt>
                <c:pt idx="250">
                  <c:v>2485.1485148514935</c:v>
                </c:pt>
                <c:pt idx="251">
                  <c:v>2495.0495049505034</c:v>
                </c:pt>
                <c:pt idx="252">
                  <c:v>2504.9504950495134</c:v>
                </c:pt>
                <c:pt idx="253">
                  <c:v>2514.8514851485234</c:v>
                </c:pt>
                <c:pt idx="254">
                  <c:v>2524.7524752475333</c:v>
                </c:pt>
                <c:pt idx="255">
                  <c:v>2534.6534653465433</c:v>
                </c:pt>
                <c:pt idx="256">
                  <c:v>2544.5544554455532</c:v>
                </c:pt>
                <c:pt idx="257">
                  <c:v>2554.4554455445632</c:v>
                </c:pt>
                <c:pt idx="258">
                  <c:v>2564.3564356435731</c:v>
                </c:pt>
                <c:pt idx="259">
                  <c:v>2574.2574257425831</c:v>
                </c:pt>
                <c:pt idx="260">
                  <c:v>2584.1584158415931</c:v>
                </c:pt>
                <c:pt idx="261">
                  <c:v>2594.059405940603</c:v>
                </c:pt>
                <c:pt idx="262">
                  <c:v>2603.960396039613</c:v>
                </c:pt>
                <c:pt idx="263">
                  <c:v>2613.8613861386229</c:v>
                </c:pt>
                <c:pt idx="264">
                  <c:v>2623.7623762376329</c:v>
                </c:pt>
                <c:pt idx="265">
                  <c:v>2633.6633663366429</c:v>
                </c:pt>
                <c:pt idx="266">
                  <c:v>2643.5643564356528</c:v>
                </c:pt>
                <c:pt idx="267">
                  <c:v>2653.4653465346628</c:v>
                </c:pt>
                <c:pt idx="268">
                  <c:v>2663.3663366336727</c:v>
                </c:pt>
                <c:pt idx="269">
                  <c:v>2673.2673267326827</c:v>
                </c:pt>
                <c:pt idx="270">
                  <c:v>2683.1683168316927</c:v>
                </c:pt>
                <c:pt idx="271">
                  <c:v>2693.0693069307026</c:v>
                </c:pt>
                <c:pt idx="272">
                  <c:v>2702.9702970297126</c:v>
                </c:pt>
                <c:pt idx="273">
                  <c:v>2712.8712871287225</c:v>
                </c:pt>
                <c:pt idx="274">
                  <c:v>2722.7722772277325</c:v>
                </c:pt>
                <c:pt idx="275">
                  <c:v>2732.6732673267425</c:v>
                </c:pt>
                <c:pt idx="276">
                  <c:v>2742.5742574257524</c:v>
                </c:pt>
                <c:pt idx="277">
                  <c:v>2752.4752475247624</c:v>
                </c:pt>
                <c:pt idx="278">
                  <c:v>2762.3762376237723</c:v>
                </c:pt>
                <c:pt idx="279">
                  <c:v>2772.2772277227823</c:v>
                </c:pt>
                <c:pt idx="280">
                  <c:v>2782.1782178217923</c:v>
                </c:pt>
                <c:pt idx="281">
                  <c:v>2792.0792079208022</c:v>
                </c:pt>
                <c:pt idx="282">
                  <c:v>2801.9801980198122</c:v>
                </c:pt>
                <c:pt idx="283">
                  <c:v>2811.8811881188221</c:v>
                </c:pt>
                <c:pt idx="284">
                  <c:v>2821.7821782178321</c:v>
                </c:pt>
                <c:pt idx="285">
                  <c:v>2831.6831683168421</c:v>
                </c:pt>
                <c:pt idx="286">
                  <c:v>2841.584158415852</c:v>
                </c:pt>
                <c:pt idx="287">
                  <c:v>2851.485148514862</c:v>
                </c:pt>
                <c:pt idx="288">
                  <c:v>2861.3861386138719</c:v>
                </c:pt>
                <c:pt idx="289">
                  <c:v>2871.2871287128819</c:v>
                </c:pt>
                <c:pt idx="290">
                  <c:v>2881.1881188118919</c:v>
                </c:pt>
                <c:pt idx="291">
                  <c:v>2891.0891089109018</c:v>
                </c:pt>
                <c:pt idx="292">
                  <c:v>2900.9900990099118</c:v>
                </c:pt>
                <c:pt idx="293">
                  <c:v>2910.8910891089217</c:v>
                </c:pt>
                <c:pt idx="294">
                  <c:v>2920.7920792079317</c:v>
                </c:pt>
                <c:pt idx="295">
                  <c:v>2930.6930693069417</c:v>
                </c:pt>
                <c:pt idx="296">
                  <c:v>2940.5940594059516</c:v>
                </c:pt>
                <c:pt idx="297">
                  <c:v>2950.4950495049616</c:v>
                </c:pt>
                <c:pt idx="298">
                  <c:v>2960.3960396039715</c:v>
                </c:pt>
                <c:pt idx="299">
                  <c:v>2970.2970297029815</c:v>
                </c:pt>
                <c:pt idx="300">
                  <c:v>2980.1980198019914</c:v>
                </c:pt>
                <c:pt idx="301">
                  <c:v>2990.0990099010014</c:v>
                </c:pt>
                <c:pt idx="302">
                  <c:v>3000.0000000000114</c:v>
                </c:pt>
                <c:pt idx="303">
                  <c:v>3009.9009900990213</c:v>
                </c:pt>
                <c:pt idx="304">
                  <c:v>3019.8019801980313</c:v>
                </c:pt>
                <c:pt idx="305">
                  <c:v>3029.7029702970412</c:v>
                </c:pt>
                <c:pt idx="306">
                  <c:v>3039.6039603960512</c:v>
                </c:pt>
                <c:pt idx="307">
                  <c:v>3049.5049504950612</c:v>
                </c:pt>
                <c:pt idx="308">
                  <c:v>3059.4059405940711</c:v>
                </c:pt>
                <c:pt idx="309">
                  <c:v>3069.3069306930811</c:v>
                </c:pt>
                <c:pt idx="310">
                  <c:v>3079.207920792091</c:v>
                </c:pt>
                <c:pt idx="311">
                  <c:v>3089.108910891101</c:v>
                </c:pt>
                <c:pt idx="312">
                  <c:v>3099.009900990111</c:v>
                </c:pt>
                <c:pt idx="313">
                  <c:v>3108.9108910891209</c:v>
                </c:pt>
                <c:pt idx="314">
                  <c:v>3118.8118811881309</c:v>
                </c:pt>
                <c:pt idx="315">
                  <c:v>3128.7128712871408</c:v>
                </c:pt>
                <c:pt idx="316">
                  <c:v>3138.6138613861508</c:v>
                </c:pt>
                <c:pt idx="317">
                  <c:v>3148.5148514851608</c:v>
                </c:pt>
                <c:pt idx="318">
                  <c:v>3158.4158415841707</c:v>
                </c:pt>
                <c:pt idx="319">
                  <c:v>3168.3168316831807</c:v>
                </c:pt>
                <c:pt idx="320">
                  <c:v>3178.2178217821906</c:v>
                </c:pt>
                <c:pt idx="321">
                  <c:v>3188.1188118812006</c:v>
                </c:pt>
                <c:pt idx="322">
                  <c:v>3198.0198019802106</c:v>
                </c:pt>
                <c:pt idx="323">
                  <c:v>3207.9207920792205</c:v>
                </c:pt>
                <c:pt idx="324">
                  <c:v>3217.8217821782305</c:v>
                </c:pt>
                <c:pt idx="325">
                  <c:v>3227.7227722772404</c:v>
                </c:pt>
                <c:pt idx="326">
                  <c:v>3237.6237623762504</c:v>
                </c:pt>
                <c:pt idx="327">
                  <c:v>3247.5247524752604</c:v>
                </c:pt>
                <c:pt idx="328">
                  <c:v>3257.4257425742703</c:v>
                </c:pt>
                <c:pt idx="329">
                  <c:v>3267.3267326732803</c:v>
                </c:pt>
                <c:pt idx="330">
                  <c:v>3277.2277227722902</c:v>
                </c:pt>
                <c:pt idx="331">
                  <c:v>3287.1287128713002</c:v>
                </c:pt>
                <c:pt idx="332">
                  <c:v>3297.0297029703102</c:v>
                </c:pt>
                <c:pt idx="333">
                  <c:v>3306.9306930693201</c:v>
                </c:pt>
                <c:pt idx="334">
                  <c:v>3316.8316831683301</c:v>
                </c:pt>
                <c:pt idx="335">
                  <c:v>3326.73267326734</c:v>
                </c:pt>
                <c:pt idx="336">
                  <c:v>3336.63366336635</c:v>
                </c:pt>
                <c:pt idx="337">
                  <c:v>3346.53465346536</c:v>
                </c:pt>
                <c:pt idx="338">
                  <c:v>3356.4356435643699</c:v>
                </c:pt>
                <c:pt idx="339">
                  <c:v>3366.3366336633799</c:v>
                </c:pt>
                <c:pt idx="340">
                  <c:v>3376.2376237623898</c:v>
                </c:pt>
                <c:pt idx="341">
                  <c:v>3386.1386138613998</c:v>
                </c:pt>
                <c:pt idx="342">
                  <c:v>3396.0396039604097</c:v>
                </c:pt>
                <c:pt idx="343">
                  <c:v>3405.9405940594197</c:v>
                </c:pt>
                <c:pt idx="344">
                  <c:v>3415.8415841584297</c:v>
                </c:pt>
                <c:pt idx="345">
                  <c:v>3425.7425742574396</c:v>
                </c:pt>
                <c:pt idx="346">
                  <c:v>3435.6435643564496</c:v>
                </c:pt>
                <c:pt idx="347">
                  <c:v>3445.5445544554595</c:v>
                </c:pt>
                <c:pt idx="348">
                  <c:v>3455.4455445544695</c:v>
                </c:pt>
                <c:pt idx="349">
                  <c:v>3465.3465346534795</c:v>
                </c:pt>
                <c:pt idx="350">
                  <c:v>3475.2475247524894</c:v>
                </c:pt>
                <c:pt idx="351">
                  <c:v>3485.1485148514994</c:v>
                </c:pt>
                <c:pt idx="352">
                  <c:v>3495.0495049505093</c:v>
                </c:pt>
                <c:pt idx="353">
                  <c:v>3504.9504950495193</c:v>
                </c:pt>
                <c:pt idx="354">
                  <c:v>3514.8514851485293</c:v>
                </c:pt>
                <c:pt idx="355">
                  <c:v>3524.7524752475392</c:v>
                </c:pt>
                <c:pt idx="356">
                  <c:v>3534.6534653465492</c:v>
                </c:pt>
                <c:pt idx="357">
                  <c:v>3544.5544554455591</c:v>
                </c:pt>
                <c:pt idx="358">
                  <c:v>3554.4554455445691</c:v>
                </c:pt>
                <c:pt idx="359">
                  <c:v>3564.3564356435791</c:v>
                </c:pt>
                <c:pt idx="360">
                  <c:v>3574.257425742589</c:v>
                </c:pt>
                <c:pt idx="361">
                  <c:v>3584.158415841599</c:v>
                </c:pt>
                <c:pt idx="362">
                  <c:v>3594.0594059406089</c:v>
                </c:pt>
                <c:pt idx="363">
                  <c:v>3603.9603960396189</c:v>
                </c:pt>
                <c:pt idx="364">
                  <c:v>3613.8613861386289</c:v>
                </c:pt>
                <c:pt idx="365">
                  <c:v>3623.7623762376388</c:v>
                </c:pt>
                <c:pt idx="366">
                  <c:v>3633.6633663366488</c:v>
                </c:pt>
                <c:pt idx="367">
                  <c:v>3643.5643564356587</c:v>
                </c:pt>
                <c:pt idx="368">
                  <c:v>3653.4653465346687</c:v>
                </c:pt>
                <c:pt idx="369">
                  <c:v>3663.3663366336787</c:v>
                </c:pt>
                <c:pt idx="370">
                  <c:v>3673.2673267326886</c:v>
                </c:pt>
                <c:pt idx="371">
                  <c:v>3683.1683168316986</c:v>
                </c:pt>
                <c:pt idx="372">
                  <c:v>3693.0693069307085</c:v>
                </c:pt>
                <c:pt idx="373">
                  <c:v>3702.9702970297185</c:v>
                </c:pt>
                <c:pt idx="374">
                  <c:v>3712.8712871287285</c:v>
                </c:pt>
                <c:pt idx="375">
                  <c:v>3722.7722772277384</c:v>
                </c:pt>
                <c:pt idx="376">
                  <c:v>3732.6732673267484</c:v>
                </c:pt>
                <c:pt idx="377">
                  <c:v>3742.5742574257583</c:v>
                </c:pt>
                <c:pt idx="378">
                  <c:v>3752.4752475247683</c:v>
                </c:pt>
                <c:pt idx="379">
                  <c:v>3762.3762376237783</c:v>
                </c:pt>
                <c:pt idx="380">
                  <c:v>3772.2772277227882</c:v>
                </c:pt>
                <c:pt idx="381">
                  <c:v>3782.1782178217982</c:v>
                </c:pt>
                <c:pt idx="382">
                  <c:v>3792.0792079208081</c:v>
                </c:pt>
                <c:pt idx="383">
                  <c:v>3801.9801980198181</c:v>
                </c:pt>
                <c:pt idx="384">
                  <c:v>3811.881188118828</c:v>
                </c:pt>
                <c:pt idx="385">
                  <c:v>3821.782178217838</c:v>
                </c:pt>
                <c:pt idx="386">
                  <c:v>3831.683168316848</c:v>
                </c:pt>
                <c:pt idx="387">
                  <c:v>3841.5841584158579</c:v>
                </c:pt>
                <c:pt idx="388">
                  <c:v>3851.4851485148679</c:v>
                </c:pt>
                <c:pt idx="389">
                  <c:v>3861.3861386138778</c:v>
                </c:pt>
                <c:pt idx="390">
                  <c:v>3871.2871287128878</c:v>
                </c:pt>
                <c:pt idx="391">
                  <c:v>3881.1881188118978</c:v>
                </c:pt>
                <c:pt idx="392">
                  <c:v>3891.0891089109077</c:v>
                </c:pt>
                <c:pt idx="393">
                  <c:v>3900.9900990099177</c:v>
                </c:pt>
                <c:pt idx="394">
                  <c:v>3910.8910891089276</c:v>
                </c:pt>
                <c:pt idx="395">
                  <c:v>3920.7920792079376</c:v>
                </c:pt>
                <c:pt idx="396">
                  <c:v>3930.6930693069476</c:v>
                </c:pt>
                <c:pt idx="397">
                  <c:v>3940.5940594059575</c:v>
                </c:pt>
                <c:pt idx="398">
                  <c:v>3950.4950495049675</c:v>
                </c:pt>
                <c:pt idx="399">
                  <c:v>3960.3960396039774</c:v>
                </c:pt>
                <c:pt idx="400">
                  <c:v>3970.2970297029874</c:v>
                </c:pt>
                <c:pt idx="401">
                  <c:v>3980.1980198019974</c:v>
                </c:pt>
                <c:pt idx="402">
                  <c:v>3990.0990099010073</c:v>
                </c:pt>
                <c:pt idx="403">
                  <c:v>4000.0000000000173</c:v>
                </c:pt>
                <c:pt idx="404">
                  <c:v>4009.9009900990272</c:v>
                </c:pt>
                <c:pt idx="405">
                  <c:v>4019.8019801980372</c:v>
                </c:pt>
                <c:pt idx="406">
                  <c:v>4029.7029702970472</c:v>
                </c:pt>
                <c:pt idx="407">
                  <c:v>4039.6039603960571</c:v>
                </c:pt>
                <c:pt idx="408">
                  <c:v>4049.5049504950671</c:v>
                </c:pt>
                <c:pt idx="409">
                  <c:v>4059.405940594077</c:v>
                </c:pt>
                <c:pt idx="410">
                  <c:v>4069.306930693087</c:v>
                </c:pt>
                <c:pt idx="411">
                  <c:v>4079.207920792097</c:v>
                </c:pt>
                <c:pt idx="412">
                  <c:v>4089.1089108911069</c:v>
                </c:pt>
                <c:pt idx="413">
                  <c:v>4099.0099009901169</c:v>
                </c:pt>
                <c:pt idx="414">
                  <c:v>4108.9108910891264</c:v>
                </c:pt>
                <c:pt idx="415">
                  <c:v>4118.8118811881359</c:v>
                </c:pt>
                <c:pt idx="416">
                  <c:v>4128.7128712871454</c:v>
                </c:pt>
                <c:pt idx="417">
                  <c:v>4138.6138613861549</c:v>
                </c:pt>
                <c:pt idx="418">
                  <c:v>4148.5148514851644</c:v>
                </c:pt>
                <c:pt idx="419">
                  <c:v>4158.4158415841739</c:v>
                </c:pt>
                <c:pt idx="420">
                  <c:v>4168.3168316831834</c:v>
                </c:pt>
                <c:pt idx="421">
                  <c:v>4178.2178217821929</c:v>
                </c:pt>
                <c:pt idx="422">
                  <c:v>4188.1188118812024</c:v>
                </c:pt>
                <c:pt idx="423">
                  <c:v>4198.0198019802119</c:v>
                </c:pt>
                <c:pt idx="424">
                  <c:v>4207.9207920792214</c:v>
                </c:pt>
                <c:pt idx="425">
                  <c:v>4217.8217821782309</c:v>
                </c:pt>
                <c:pt idx="426">
                  <c:v>4227.7227722772404</c:v>
                </c:pt>
                <c:pt idx="427">
                  <c:v>4237.6237623762499</c:v>
                </c:pt>
                <c:pt idx="428">
                  <c:v>4247.5247524752594</c:v>
                </c:pt>
                <c:pt idx="429">
                  <c:v>4257.425742574269</c:v>
                </c:pt>
                <c:pt idx="430">
                  <c:v>4267.3267326732785</c:v>
                </c:pt>
                <c:pt idx="431">
                  <c:v>4277.227722772288</c:v>
                </c:pt>
                <c:pt idx="432">
                  <c:v>4287.1287128712975</c:v>
                </c:pt>
                <c:pt idx="433">
                  <c:v>4297.029702970307</c:v>
                </c:pt>
                <c:pt idx="434">
                  <c:v>4306.9306930693165</c:v>
                </c:pt>
                <c:pt idx="435">
                  <c:v>4316.831683168326</c:v>
                </c:pt>
                <c:pt idx="436">
                  <c:v>4326.7326732673355</c:v>
                </c:pt>
                <c:pt idx="437">
                  <c:v>4336.633663366345</c:v>
                </c:pt>
                <c:pt idx="438">
                  <c:v>4346.5346534653545</c:v>
                </c:pt>
                <c:pt idx="439">
                  <c:v>4356.435643564364</c:v>
                </c:pt>
                <c:pt idx="440">
                  <c:v>4366.3366336633735</c:v>
                </c:pt>
                <c:pt idx="441">
                  <c:v>4376.237623762383</c:v>
                </c:pt>
                <c:pt idx="442">
                  <c:v>4386.1386138613925</c:v>
                </c:pt>
                <c:pt idx="443">
                  <c:v>4396.039603960402</c:v>
                </c:pt>
                <c:pt idx="444">
                  <c:v>4405.9405940594115</c:v>
                </c:pt>
                <c:pt idx="445">
                  <c:v>4415.841584158421</c:v>
                </c:pt>
                <c:pt idx="446">
                  <c:v>4425.7425742574305</c:v>
                </c:pt>
                <c:pt idx="447">
                  <c:v>4435.64356435644</c:v>
                </c:pt>
                <c:pt idx="448">
                  <c:v>4445.5445544554495</c:v>
                </c:pt>
                <c:pt idx="449">
                  <c:v>4455.445544554459</c:v>
                </c:pt>
                <c:pt idx="450">
                  <c:v>4465.3465346534686</c:v>
                </c:pt>
                <c:pt idx="451">
                  <c:v>4475.2475247524781</c:v>
                </c:pt>
                <c:pt idx="452">
                  <c:v>4485.1485148514876</c:v>
                </c:pt>
                <c:pt idx="453">
                  <c:v>4495.0495049504971</c:v>
                </c:pt>
                <c:pt idx="454">
                  <c:v>4504.9504950495066</c:v>
                </c:pt>
                <c:pt idx="455">
                  <c:v>4514.8514851485161</c:v>
                </c:pt>
                <c:pt idx="456">
                  <c:v>4524.7524752475256</c:v>
                </c:pt>
                <c:pt idx="457">
                  <c:v>4534.6534653465351</c:v>
                </c:pt>
                <c:pt idx="458">
                  <c:v>4544.5544554455446</c:v>
                </c:pt>
                <c:pt idx="459">
                  <c:v>4554.4554455445541</c:v>
                </c:pt>
                <c:pt idx="460">
                  <c:v>4564.3564356435636</c:v>
                </c:pt>
                <c:pt idx="461">
                  <c:v>4574.2574257425731</c:v>
                </c:pt>
                <c:pt idx="462">
                  <c:v>4584.1584158415826</c:v>
                </c:pt>
                <c:pt idx="463">
                  <c:v>4594.0594059405921</c:v>
                </c:pt>
                <c:pt idx="464">
                  <c:v>4603.9603960396016</c:v>
                </c:pt>
                <c:pt idx="465">
                  <c:v>4613.8613861386111</c:v>
                </c:pt>
                <c:pt idx="466">
                  <c:v>4623.7623762376206</c:v>
                </c:pt>
                <c:pt idx="467">
                  <c:v>4633.6633663366301</c:v>
                </c:pt>
                <c:pt idx="468">
                  <c:v>4643.5643564356396</c:v>
                </c:pt>
                <c:pt idx="469">
                  <c:v>4653.4653465346491</c:v>
                </c:pt>
                <c:pt idx="470">
                  <c:v>4663.3663366336586</c:v>
                </c:pt>
                <c:pt idx="471">
                  <c:v>4673.2673267326682</c:v>
                </c:pt>
                <c:pt idx="472">
                  <c:v>4683.1683168316777</c:v>
                </c:pt>
                <c:pt idx="473">
                  <c:v>4693.0693069306872</c:v>
                </c:pt>
                <c:pt idx="474">
                  <c:v>4702.9702970296967</c:v>
                </c:pt>
                <c:pt idx="475">
                  <c:v>4712.8712871287062</c:v>
                </c:pt>
                <c:pt idx="476">
                  <c:v>4722.7722772277157</c:v>
                </c:pt>
                <c:pt idx="477">
                  <c:v>4732.6732673267252</c:v>
                </c:pt>
                <c:pt idx="478">
                  <c:v>4742.5742574257347</c:v>
                </c:pt>
                <c:pt idx="479">
                  <c:v>4752.4752475247442</c:v>
                </c:pt>
                <c:pt idx="480">
                  <c:v>4762.3762376237537</c:v>
                </c:pt>
                <c:pt idx="481">
                  <c:v>4772.2772277227632</c:v>
                </c:pt>
                <c:pt idx="482">
                  <c:v>4782.1782178217727</c:v>
                </c:pt>
                <c:pt idx="483">
                  <c:v>4792.0792079207822</c:v>
                </c:pt>
                <c:pt idx="484">
                  <c:v>4801.9801980197917</c:v>
                </c:pt>
                <c:pt idx="485">
                  <c:v>4811.8811881188012</c:v>
                </c:pt>
                <c:pt idx="486">
                  <c:v>4821.7821782178107</c:v>
                </c:pt>
                <c:pt idx="487">
                  <c:v>4831.6831683168202</c:v>
                </c:pt>
                <c:pt idx="488">
                  <c:v>4841.5841584158297</c:v>
                </c:pt>
                <c:pt idx="489">
                  <c:v>4851.4851485148392</c:v>
                </c:pt>
                <c:pt idx="490">
                  <c:v>4861.3861386138487</c:v>
                </c:pt>
                <c:pt idx="491">
                  <c:v>4871.2871287128582</c:v>
                </c:pt>
                <c:pt idx="492">
                  <c:v>4881.1881188118678</c:v>
                </c:pt>
                <c:pt idx="493">
                  <c:v>4891.0891089108773</c:v>
                </c:pt>
                <c:pt idx="494">
                  <c:v>4900.9900990098868</c:v>
                </c:pt>
                <c:pt idx="495">
                  <c:v>4910.8910891088963</c:v>
                </c:pt>
                <c:pt idx="496">
                  <c:v>4920.7920792079058</c:v>
                </c:pt>
                <c:pt idx="497">
                  <c:v>4930.6930693069153</c:v>
                </c:pt>
                <c:pt idx="498">
                  <c:v>4940.5940594059248</c:v>
                </c:pt>
                <c:pt idx="499">
                  <c:v>4950.4950495049343</c:v>
                </c:pt>
                <c:pt idx="500">
                  <c:v>4960.3960396039438</c:v>
                </c:pt>
                <c:pt idx="501">
                  <c:v>4970.2970297029533</c:v>
                </c:pt>
                <c:pt idx="502">
                  <c:v>4980.1980198019628</c:v>
                </c:pt>
                <c:pt idx="503">
                  <c:v>4990.0990099009723</c:v>
                </c:pt>
                <c:pt idx="504">
                  <c:v>4999.9999999999818</c:v>
                </c:pt>
                <c:pt idx="505">
                  <c:v>5009.9009900989913</c:v>
                </c:pt>
                <c:pt idx="506">
                  <c:v>5019.8019801980008</c:v>
                </c:pt>
                <c:pt idx="507">
                  <c:v>5029.7029702970103</c:v>
                </c:pt>
                <c:pt idx="508">
                  <c:v>5039.6039603960198</c:v>
                </c:pt>
                <c:pt idx="509">
                  <c:v>5049.5049504950293</c:v>
                </c:pt>
                <c:pt idx="510">
                  <c:v>5059.4059405940388</c:v>
                </c:pt>
                <c:pt idx="511">
                  <c:v>5069.3069306930483</c:v>
                </c:pt>
                <c:pt idx="512">
                  <c:v>5079.2079207920578</c:v>
                </c:pt>
                <c:pt idx="513">
                  <c:v>5089.1089108910674</c:v>
                </c:pt>
                <c:pt idx="514">
                  <c:v>5099.0099009900769</c:v>
                </c:pt>
                <c:pt idx="515">
                  <c:v>5108.9108910890864</c:v>
                </c:pt>
                <c:pt idx="516">
                  <c:v>5118.8118811880959</c:v>
                </c:pt>
                <c:pt idx="517">
                  <c:v>5128.7128712871054</c:v>
                </c:pt>
                <c:pt idx="518">
                  <c:v>5138.6138613861149</c:v>
                </c:pt>
                <c:pt idx="519">
                  <c:v>5148.5148514851244</c:v>
                </c:pt>
                <c:pt idx="520">
                  <c:v>5158.4158415841339</c:v>
                </c:pt>
                <c:pt idx="521">
                  <c:v>5168.3168316831434</c:v>
                </c:pt>
                <c:pt idx="522">
                  <c:v>5178.2178217821529</c:v>
                </c:pt>
                <c:pt idx="523">
                  <c:v>5188.1188118811624</c:v>
                </c:pt>
                <c:pt idx="524">
                  <c:v>5198.0198019801719</c:v>
                </c:pt>
                <c:pt idx="525">
                  <c:v>5207.9207920791814</c:v>
                </c:pt>
                <c:pt idx="526">
                  <c:v>5217.8217821781909</c:v>
                </c:pt>
                <c:pt idx="527">
                  <c:v>5227.7227722772004</c:v>
                </c:pt>
                <c:pt idx="528">
                  <c:v>5237.6237623762099</c:v>
                </c:pt>
                <c:pt idx="529">
                  <c:v>5247.5247524752194</c:v>
                </c:pt>
                <c:pt idx="530">
                  <c:v>5257.4257425742289</c:v>
                </c:pt>
                <c:pt idx="531">
                  <c:v>5267.3267326732384</c:v>
                </c:pt>
                <c:pt idx="532">
                  <c:v>5277.2277227722479</c:v>
                </c:pt>
                <c:pt idx="533">
                  <c:v>5287.1287128712574</c:v>
                </c:pt>
                <c:pt idx="534">
                  <c:v>5297.029702970267</c:v>
                </c:pt>
                <c:pt idx="535">
                  <c:v>5306.9306930692765</c:v>
                </c:pt>
                <c:pt idx="536">
                  <c:v>5316.831683168286</c:v>
                </c:pt>
                <c:pt idx="537">
                  <c:v>5326.7326732672955</c:v>
                </c:pt>
                <c:pt idx="538">
                  <c:v>5336.633663366305</c:v>
                </c:pt>
                <c:pt idx="539">
                  <c:v>5346.5346534653145</c:v>
                </c:pt>
                <c:pt idx="540">
                  <c:v>5356.435643564324</c:v>
                </c:pt>
                <c:pt idx="541">
                  <c:v>5366.3366336633335</c:v>
                </c:pt>
                <c:pt idx="542">
                  <c:v>5376.237623762343</c:v>
                </c:pt>
                <c:pt idx="543">
                  <c:v>5386.1386138613525</c:v>
                </c:pt>
                <c:pt idx="544">
                  <c:v>5396.039603960362</c:v>
                </c:pt>
                <c:pt idx="545">
                  <c:v>5405.9405940593715</c:v>
                </c:pt>
                <c:pt idx="546">
                  <c:v>5415.841584158381</c:v>
                </c:pt>
                <c:pt idx="547">
                  <c:v>5425.7425742573905</c:v>
                </c:pt>
                <c:pt idx="548">
                  <c:v>5435.6435643564</c:v>
                </c:pt>
                <c:pt idx="549">
                  <c:v>5445.5445544554095</c:v>
                </c:pt>
                <c:pt idx="550">
                  <c:v>5455.445544554419</c:v>
                </c:pt>
                <c:pt idx="551">
                  <c:v>5465.3465346534285</c:v>
                </c:pt>
                <c:pt idx="552">
                  <c:v>5475.247524752438</c:v>
                </c:pt>
                <c:pt idx="553">
                  <c:v>5485.1485148514475</c:v>
                </c:pt>
                <c:pt idx="554">
                  <c:v>5495.049504950457</c:v>
                </c:pt>
                <c:pt idx="555">
                  <c:v>5504.9504950494666</c:v>
                </c:pt>
                <c:pt idx="556">
                  <c:v>5514.8514851484761</c:v>
                </c:pt>
                <c:pt idx="557">
                  <c:v>5524.7524752474856</c:v>
                </c:pt>
                <c:pt idx="558">
                  <c:v>5534.6534653464951</c:v>
                </c:pt>
                <c:pt idx="559">
                  <c:v>5544.5544554455046</c:v>
                </c:pt>
                <c:pt idx="560">
                  <c:v>5554.4554455445141</c:v>
                </c:pt>
                <c:pt idx="561">
                  <c:v>5564.3564356435236</c:v>
                </c:pt>
                <c:pt idx="562">
                  <c:v>5574.2574257425331</c:v>
                </c:pt>
                <c:pt idx="563">
                  <c:v>5584.1584158415426</c:v>
                </c:pt>
                <c:pt idx="564">
                  <c:v>5594.0594059405521</c:v>
                </c:pt>
                <c:pt idx="565">
                  <c:v>5603.9603960395616</c:v>
                </c:pt>
                <c:pt idx="566">
                  <c:v>5613.8613861385711</c:v>
                </c:pt>
                <c:pt idx="567">
                  <c:v>5623.7623762375806</c:v>
                </c:pt>
                <c:pt idx="568">
                  <c:v>5633.6633663365901</c:v>
                </c:pt>
                <c:pt idx="569">
                  <c:v>5643.5643564355996</c:v>
                </c:pt>
                <c:pt idx="570">
                  <c:v>5653.4653465346091</c:v>
                </c:pt>
                <c:pt idx="571">
                  <c:v>5663.3663366336186</c:v>
                </c:pt>
                <c:pt idx="572">
                  <c:v>5673.2673267326281</c:v>
                </c:pt>
                <c:pt idx="573">
                  <c:v>5683.1683168316376</c:v>
                </c:pt>
                <c:pt idx="574">
                  <c:v>5693.0693069306471</c:v>
                </c:pt>
                <c:pt idx="575">
                  <c:v>5702.9702970296566</c:v>
                </c:pt>
                <c:pt idx="576">
                  <c:v>5712.8712871286662</c:v>
                </c:pt>
                <c:pt idx="577">
                  <c:v>5722.7722772276757</c:v>
                </c:pt>
                <c:pt idx="578">
                  <c:v>5732.6732673266852</c:v>
                </c:pt>
                <c:pt idx="579">
                  <c:v>5742.5742574256947</c:v>
                </c:pt>
                <c:pt idx="580">
                  <c:v>5752.4752475247042</c:v>
                </c:pt>
                <c:pt idx="581">
                  <c:v>5762.3762376237137</c:v>
                </c:pt>
                <c:pt idx="582">
                  <c:v>5772.2772277227232</c:v>
                </c:pt>
                <c:pt idx="583">
                  <c:v>5782.1782178217327</c:v>
                </c:pt>
                <c:pt idx="584">
                  <c:v>5792.0792079207422</c:v>
                </c:pt>
                <c:pt idx="585">
                  <c:v>5801.9801980197517</c:v>
                </c:pt>
                <c:pt idx="586">
                  <c:v>5811.8811881187612</c:v>
                </c:pt>
                <c:pt idx="587">
                  <c:v>5821.7821782177707</c:v>
                </c:pt>
                <c:pt idx="588">
                  <c:v>5831.6831683167802</c:v>
                </c:pt>
                <c:pt idx="589">
                  <c:v>5841.5841584157897</c:v>
                </c:pt>
                <c:pt idx="590">
                  <c:v>5851.4851485147992</c:v>
                </c:pt>
                <c:pt idx="591">
                  <c:v>5861.3861386138087</c:v>
                </c:pt>
                <c:pt idx="592">
                  <c:v>5871.2871287128182</c:v>
                </c:pt>
                <c:pt idx="593">
                  <c:v>5881.1881188118277</c:v>
                </c:pt>
                <c:pt idx="594">
                  <c:v>5891.0891089108372</c:v>
                </c:pt>
                <c:pt idx="595">
                  <c:v>5900.9900990098467</c:v>
                </c:pt>
                <c:pt idx="596">
                  <c:v>5910.8910891088562</c:v>
                </c:pt>
                <c:pt idx="597">
                  <c:v>5920.7920792078658</c:v>
                </c:pt>
                <c:pt idx="598">
                  <c:v>5930.6930693068753</c:v>
                </c:pt>
                <c:pt idx="599">
                  <c:v>5940.5940594058848</c:v>
                </c:pt>
                <c:pt idx="600">
                  <c:v>5950.4950495048943</c:v>
                </c:pt>
                <c:pt idx="601">
                  <c:v>5960.3960396039038</c:v>
                </c:pt>
                <c:pt idx="602">
                  <c:v>5970.2970297029133</c:v>
                </c:pt>
                <c:pt idx="603">
                  <c:v>5980.1980198019228</c:v>
                </c:pt>
                <c:pt idx="604">
                  <c:v>5990.0990099009323</c:v>
                </c:pt>
                <c:pt idx="605">
                  <c:v>5999.9999999999418</c:v>
                </c:pt>
                <c:pt idx="606">
                  <c:v>6009.9009900989513</c:v>
                </c:pt>
                <c:pt idx="607">
                  <c:v>6019.8019801979608</c:v>
                </c:pt>
                <c:pt idx="608">
                  <c:v>6029.7029702969703</c:v>
                </c:pt>
                <c:pt idx="609">
                  <c:v>6039.6039603959798</c:v>
                </c:pt>
                <c:pt idx="610">
                  <c:v>6049.5049504949893</c:v>
                </c:pt>
                <c:pt idx="611">
                  <c:v>6059.4059405939988</c:v>
                </c:pt>
                <c:pt idx="612">
                  <c:v>6069.3069306930083</c:v>
                </c:pt>
                <c:pt idx="613">
                  <c:v>6079.2079207920178</c:v>
                </c:pt>
                <c:pt idx="614">
                  <c:v>6089.1089108910273</c:v>
                </c:pt>
                <c:pt idx="615">
                  <c:v>6099.0099009900368</c:v>
                </c:pt>
                <c:pt idx="616">
                  <c:v>6108.9108910890463</c:v>
                </c:pt>
                <c:pt idx="617">
                  <c:v>6118.8118811880558</c:v>
                </c:pt>
                <c:pt idx="618">
                  <c:v>6128.7128712870654</c:v>
                </c:pt>
                <c:pt idx="619">
                  <c:v>6138.6138613860749</c:v>
                </c:pt>
                <c:pt idx="620">
                  <c:v>6148.5148514850844</c:v>
                </c:pt>
                <c:pt idx="621">
                  <c:v>6158.4158415840939</c:v>
                </c:pt>
                <c:pt idx="622">
                  <c:v>6168.3168316831034</c:v>
                </c:pt>
                <c:pt idx="623">
                  <c:v>6178.2178217821129</c:v>
                </c:pt>
                <c:pt idx="624">
                  <c:v>6188.1188118811224</c:v>
                </c:pt>
                <c:pt idx="625">
                  <c:v>6198.0198019801319</c:v>
                </c:pt>
                <c:pt idx="626">
                  <c:v>6207.9207920791414</c:v>
                </c:pt>
                <c:pt idx="627">
                  <c:v>6217.8217821781509</c:v>
                </c:pt>
                <c:pt idx="628">
                  <c:v>6227.7227722771604</c:v>
                </c:pt>
                <c:pt idx="629">
                  <c:v>6237.6237623761699</c:v>
                </c:pt>
                <c:pt idx="630">
                  <c:v>6247.5247524751794</c:v>
                </c:pt>
                <c:pt idx="631">
                  <c:v>6257.4257425741889</c:v>
                </c:pt>
                <c:pt idx="632">
                  <c:v>6267.3267326731984</c:v>
                </c:pt>
                <c:pt idx="633">
                  <c:v>6277.2277227722079</c:v>
                </c:pt>
                <c:pt idx="634">
                  <c:v>6287.1287128712174</c:v>
                </c:pt>
                <c:pt idx="635">
                  <c:v>6297.0297029702269</c:v>
                </c:pt>
                <c:pt idx="636">
                  <c:v>6306.9306930692364</c:v>
                </c:pt>
                <c:pt idx="637">
                  <c:v>6316.8316831682459</c:v>
                </c:pt>
                <c:pt idx="638">
                  <c:v>6326.7326732672554</c:v>
                </c:pt>
                <c:pt idx="639">
                  <c:v>6336.633663366265</c:v>
                </c:pt>
                <c:pt idx="640">
                  <c:v>6346.5346534652745</c:v>
                </c:pt>
                <c:pt idx="641">
                  <c:v>6356.435643564284</c:v>
                </c:pt>
                <c:pt idx="642">
                  <c:v>6366.3366336632935</c:v>
                </c:pt>
                <c:pt idx="643">
                  <c:v>6376.237623762303</c:v>
                </c:pt>
                <c:pt idx="644">
                  <c:v>6386.1386138613125</c:v>
                </c:pt>
                <c:pt idx="645">
                  <c:v>6396.039603960322</c:v>
                </c:pt>
                <c:pt idx="646">
                  <c:v>6405.9405940593315</c:v>
                </c:pt>
                <c:pt idx="647">
                  <c:v>6415.841584158341</c:v>
                </c:pt>
                <c:pt idx="648">
                  <c:v>6425.7425742573505</c:v>
                </c:pt>
                <c:pt idx="649">
                  <c:v>6435.64356435636</c:v>
                </c:pt>
                <c:pt idx="650">
                  <c:v>6445.5445544553695</c:v>
                </c:pt>
                <c:pt idx="651">
                  <c:v>6455.445544554379</c:v>
                </c:pt>
                <c:pt idx="652">
                  <c:v>6465.3465346533885</c:v>
                </c:pt>
                <c:pt idx="653">
                  <c:v>6475.247524752398</c:v>
                </c:pt>
                <c:pt idx="654">
                  <c:v>6485.1485148514075</c:v>
                </c:pt>
                <c:pt idx="655">
                  <c:v>6495.049504950417</c:v>
                </c:pt>
                <c:pt idx="656">
                  <c:v>6504.9504950494265</c:v>
                </c:pt>
                <c:pt idx="657">
                  <c:v>6514.851485148436</c:v>
                </c:pt>
                <c:pt idx="658">
                  <c:v>6524.7524752474455</c:v>
                </c:pt>
                <c:pt idx="659">
                  <c:v>6534.6534653464551</c:v>
                </c:pt>
                <c:pt idx="660">
                  <c:v>6544.5544554454646</c:v>
                </c:pt>
                <c:pt idx="661">
                  <c:v>6554.4554455444741</c:v>
                </c:pt>
                <c:pt idx="662">
                  <c:v>6564.3564356434836</c:v>
                </c:pt>
                <c:pt idx="663">
                  <c:v>6574.2574257424931</c:v>
                </c:pt>
                <c:pt idx="664">
                  <c:v>6584.1584158415026</c:v>
                </c:pt>
                <c:pt idx="665">
                  <c:v>6594.0594059405121</c:v>
                </c:pt>
                <c:pt idx="666">
                  <c:v>6603.9603960395216</c:v>
                </c:pt>
                <c:pt idx="667">
                  <c:v>6613.8613861385311</c:v>
                </c:pt>
                <c:pt idx="668">
                  <c:v>6623.7623762375406</c:v>
                </c:pt>
                <c:pt idx="669">
                  <c:v>6633.6633663365501</c:v>
                </c:pt>
                <c:pt idx="670">
                  <c:v>6643.5643564355596</c:v>
                </c:pt>
                <c:pt idx="671">
                  <c:v>6653.4653465345691</c:v>
                </c:pt>
                <c:pt idx="672">
                  <c:v>6663.3663366335786</c:v>
                </c:pt>
                <c:pt idx="673">
                  <c:v>6673.2673267325881</c:v>
                </c:pt>
                <c:pt idx="674">
                  <c:v>6683.1683168315976</c:v>
                </c:pt>
                <c:pt idx="675">
                  <c:v>6693.0693069306071</c:v>
                </c:pt>
                <c:pt idx="676">
                  <c:v>6702.9702970296166</c:v>
                </c:pt>
                <c:pt idx="677">
                  <c:v>6712.8712871286261</c:v>
                </c:pt>
                <c:pt idx="678">
                  <c:v>6722.7722772276356</c:v>
                </c:pt>
                <c:pt idx="679">
                  <c:v>6732.6732673266451</c:v>
                </c:pt>
                <c:pt idx="680">
                  <c:v>6742.5742574256547</c:v>
                </c:pt>
                <c:pt idx="681">
                  <c:v>6752.4752475246642</c:v>
                </c:pt>
                <c:pt idx="682">
                  <c:v>6762.3762376236737</c:v>
                </c:pt>
                <c:pt idx="683">
                  <c:v>6772.2772277226832</c:v>
                </c:pt>
                <c:pt idx="684">
                  <c:v>6782.1782178216927</c:v>
                </c:pt>
                <c:pt idx="685">
                  <c:v>6792.0792079207022</c:v>
                </c:pt>
                <c:pt idx="686">
                  <c:v>6801.9801980197117</c:v>
                </c:pt>
                <c:pt idx="687">
                  <c:v>6811.8811881187212</c:v>
                </c:pt>
                <c:pt idx="688">
                  <c:v>6821.7821782177307</c:v>
                </c:pt>
                <c:pt idx="689">
                  <c:v>6831.6831683167402</c:v>
                </c:pt>
                <c:pt idx="690">
                  <c:v>6841.5841584157497</c:v>
                </c:pt>
                <c:pt idx="691">
                  <c:v>6851.4851485147592</c:v>
                </c:pt>
                <c:pt idx="692">
                  <c:v>6861.3861386137687</c:v>
                </c:pt>
                <c:pt idx="693">
                  <c:v>6871.2871287127782</c:v>
                </c:pt>
                <c:pt idx="694">
                  <c:v>6881.1881188117877</c:v>
                </c:pt>
                <c:pt idx="695">
                  <c:v>6891.0891089107972</c:v>
                </c:pt>
                <c:pt idx="696">
                  <c:v>6900.9900990098067</c:v>
                </c:pt>
                <c:pt idx="697">
                  <c:v>6910.8910891088162</c:v>
                </c:pt>
                <c:pt idx="698">
                  <c:v>6920.7920792078257</c:v>
                </c:pt>
                <c:pt idx="699">
                  <c:v>6930.6930693068352</c:v>
                </c:pt>
                <c:pt idx="700">
                  <c:v>6940.5940594058447</c:v>
                </c:pt>
                <c:pt idx="701">
                  <c:v>6950.4950495048543</c:v>
                </c:pt>
                <c:pt idx="702">
                  <c:v>6960.3960396038638</c:v>
                </c:pt>
                <c:pt idx="703">
                  <c:v>6970.2970297028733</c:v>
                </c:pt>
                <c:pt idx="704">
                  <c:v>6980.1980198018828</c:v>
                </c:pt>
                <c:pt idx="705">
                  <c:v>6990.0990099008923</c:v>
                </c:pt>
                <c:pt idx="706">
                  <c:v>6999.9999999999018</c:v>
                </c:pt>
                <c:pt idx="707">
                  <c:v>7009.9009900989113</c:v>
                </c:pt>
                <c:pt idx="708">
                  <c:v>7019.8019801979208</c:v>
                </c:pt>
                <c:pt idx="709">
                  <c:v>7029.7029702969303</c:v>
                </c:pt>
                <c:pt idx="710">
                  <c:v>7039.6039603959398</c:v>
                </c:pt>
                <c:pt idx="711">
                  <c:v>7049.5049504949493</c:v>
                </c:pt>
                <c:pt idx="712">
                  <c:v>7059.4059405939588</c:v>
                </c:pt>
                <c:pt idx="713">
                  <c:v>7069.3069306929683</c:v>
                </c:pt>
                <c:pt idx="714">
                  <c:v>7079.2079207919778</c:v>
                </c:pt>
                <c:pt idx="715">
                  <c:v>7089.1089108909873</c:v>
                </c:pt>
                <c:pt idx="716">
                  <c:v>7099.0099009899968</c:v>
                </c:pt>
                <c:pt idx="717">
                  <c:v>7108.9108910890063</c:v>
                </c:pt>
                <c:pt idx="718">
                  <c:v>7118.8118811880158</c:v>
                </c:pt>
                <c:pt idx="719">
                  <c:v>7128.7128712870253</c:v>
                </c:pt>
                <c:pt idx="720">
                  <c:v>7138.6138613860348</c:v>
                </c:pt>
                <c:pt idx="721">
                  <c:v>7148.5148514850443</c:v>
                </c:pt>
                <c:pt idx="722">
                  <c:v>7158.4158415840539</c:v>
                </c:pt>
                <c:pt idx="723">
                  <c:v>7168.3168316830634</c:v>
                </c:pt>
                <c:pt idx="724">
                  <c:v>7178.2178217820729</c:v>
                </c:pt>
                <c:pt idx="725">
                  <c:v>7188.1188118810824</c:v>
                </c:pt>
                <c:pt idx="726">
                  <c:v>7198.0198019800919</c:v>
                </c:pt>
                <c:pt idx="727">
                  <c:v>7207.9207920791014</c:v>
                </c:pt>
                <c:pt idx="728">
                  <c:v>7217.8217821781109</c:v>
                </c:pt>
                <c:pt idx="729">
                  <c:v>7227.7227722771204</c:v>
                </c:pt>
                <c:pt idx="730">
                  <c:v>7237.6237623761299</c:v>
                </c:pt>
                <c:pt idx="731">
                  <c:v>7247.5247524751394</c:v>
                </c:pt>
                <c:pt idx="732">
                  <c:v>7257.4257425741489</c:v>
                </c:pt>
                <c:pt idx="733">
                  <c:v>7267.3267326731584</c:v>
                </c:pt>
                <c:pt idx="734">
                  <c:v>7277.2277227721679</c:v>
                </c:pt>
                <c:pt idx="735">
                  <c:v>7287.1287128711774</c:v>
                </c:pt>
                <c:pt idx="736">
                  <c:v>7297.0297029701869</c:v>
                </c:pt>
                <c:pt idx="737">
                  <c:v>7306.9306930691964</c:v>
                </c:pt>
                <c:pt idx="738">
                  <c:v>7316.8316831682059</c:v>
                </c:pt>
                <c:pt idx="739">
                  <c:v>7326.7326732672154</c:v>
                </c:pt>
                <c:pt idx="740">
                  <c:v>7336.6336633662249</c:v>
                </c:pt>
                <c:pt idx="741">
                  <c:v>7346.5346534652344</c:v>
                </c:pt>
                <c:pt idx="742">
                  <c:v>7356.4356435642439</c:v>
                </c:pt>
                <c:pt idx="743">
                  <c:v>7366.3366336632535</c:v>
                </c:pt>
                <c:pt idx="744">
                  <c:v>7376.237623762263</c:v>
                </c:pt>
                <c:pt idx="745">
                  <c:v>7386.1386138612725</c:v>
                </c:pt>
                <c:pt idx="746">
                  <c:v>7396.039603960282</c:v>
                </c:pt>
                <c:pt idx="747">
                  <c:v>7405.9405940592915</c:v>
                </c:pt>
                <c:pt idx="748">
                  <c:v>7415.841584158301</c:v>
                </c:pt>
                <c:pt idx="749">
                  <c:v>7425.7425742573105</c:v>
                </c:pt>
                <c:pt idx="750">
                  <c:v>7435.64356435632</c:v>
                </c:pt>
                <c:pt idx="751">
                  <c:v>7445.5445544553295</c:v>
                </c:pt>
                <c:pt idx="752">
                  <c:v>7455.445544554339</c:v>
                </c:pt>
                <c:pt idx="753">
                  <c:v>7465.3465346533485</c:v>
                </c:pt>
                <c:pt idx="754">
                  <c:v>7475.247524752358</c:v>
                </c:pt>
                <c:pt idx="755">
                  <c:v>7485.1485148513675</c:v>
                </c:pt>
                <c:pt idx="756">
                  <c:v>7495.049504950377</c:v>
                </c:pt>
                <c:pt idx="757">
                  <c:v>7504.9504950493865</c:v>
                </c:pt>
                <c:pt idx="758">
                  <c:v>7514.851485148396</c:v>
                </c:pt>
                <c:pt idx="759">
                  <c:v>7524.7524752474055</c:v>
                </c:pt>
                <c:pt idx="760">
                  <c:v>7534.653465346415</c:v>
                </c:pt>
                <c:pt idx="761">
                  <c:v>7544.5544554454245</c:v>
                </c:pt>
                <c:pt idx="762">
                  <c:v>7554.455445544434</c:v>
                </c:pt>
                <c:pt idx="763">
                  <c:v>7564.3564356434435</c:v>
                </c:pt>
                <c:pt idx="764">
                  <c:v>7574.2574257424531</c:v>
                </c:pt>
                <c:pt idx="765">
                  <c:v>7584.1584158414626</c:v>
                </c:pt>
                <c:pt idx="766">
                  <c:v>7594.0594059404721</c:v>
                </c:pt>
                <c:pt idx="767">
                  <c:v>7603.9603960394816</c:v>
                </c:pt>
                <c:pt idx="768">
                  <c:v>7613.8613861384911</c:v>
                </c:pt>
                <c:pt idx="769">
                  <c:v>7623.7623762375006</c:v>
                </c:pt>
                <c:pt idx="770">
                  <c:v>7633.6633663365101</c:v>
                </c:pt>
                <c:pt idx="771">
                  <c:v>7643.5643564355196</c:v>
                </c:pt>
                <c:pt idx="772">
                  <c:v>7653.4653465345291</c:v>
                </c:pt>
                <c:pt idx="773">
                  <c:v>7663.3663366335386</c:v>
                </c:pt>
                <c:pt idx="774">
                  <c:v>7673.2673267325481</c:v>
                </c:pt>
                <c:pt idx="775">
                  <c:v>7683.1683168315576</c:v>
                </c:pt>
                <c:pt idx="776">
                  <c:v>7693.0693069305671</c:v>
                </c:pt>
                <c:pt idx="777">
                  <c:v>7702.9702970295766</c:v>
                </c:pt>
                <c:pt idx="778">
                  <c:v>7712.8712871285861</c:v>
                </c:pt>
                <c:pt idx="779">
                  <c:v>7722.7722772275956</c:v>
                </c:pt>
                <c:pt idx="780">
                  <c:v>7732.6732673266051</c:v>
                </c:pt>
                <c:pt idx="781">
                  <c:v>7742.5742574256146</c:v>
                </c:pt>
                <c:pt idx="782">
                  <c:v>7752.4752475246241</c:v>
                </c:pt>
                <c:pt idx="783">
                  <c:v>7762.3762376236336</c:v>
                </c:pt>
                <c:pt idx="784">
                  <c:v>7772.2772277226431</c:v>
                </c:pt>
                <c:pt idx="785">
                  <c:v>7782.1782178216527</c:v>
                </c:pt>
                <c:pt idx="786">
                  <c:v>7792.0792079206622</c:v>
                </c:pt>
                <c:pt idx="787">
                  <c:v>7801.9801980196717</c:v>
                </c:pt>
                <c:pt idx="788">
                  <c:v>7811.8811881186812</c:v>
                </c:pt>
                <c:pt idx="789">
                  <c:v>7821.7821782176907</c:v>
                </c:pt>
                <c:pt idx="790">
                  <c:v>7831.6831683167002</c:v>
                </c:pt>
                <c:pt idx="791">
                  <c:v>7841.5841584157097</c:v>
                </c:pt>
                <c:pt idx="792">
                  <c:v>7851.4851485147192</c:v>
                </c:pt>
                <c:pt idx="793">
                  <c:v>7861.3861386137287</c:v>
                </c:pt>
                <c:pt idx="794">
                  <c:v>7871.2871287127382</c:v>
                </c:pt>
                <c:pt idx="795">
                  <c:v>7881.1881188117477</c:v>
                </c:pt>
                <c:pt idx="796">
                  <c:v>7891.0891089107572</c:v>
                </c:pt>
                <c:pt idx="797">
                  <c:v>7900.9900990097667</c:v>
                </c:pt>
                <c:pt idx="798">
                  <c:v>7910.8910891087762</c:v>
                </c:pt>
                <c:pt idx="799">
                  <c:v>7920.7920792077857</c:v>
                </c:pt>
                <c:pt idx="800">
                  <c:v>7930.6930693067952</c:v>
                </c:pt>
                <c:pt idx="801">
                  <c:v>7940.5940594058047</c:v>
                </c:pt>
                <c:pt idx="802">
                  <c:v>7950.4950495048142</c:v>
                </c:pt>
                <c:pt idx="803">
                  <c:v>7960.3960396038237</c:v>
                </c:pt>
                <c:pt idx="804">
                  <c:v>7970.2970297028332</c:v>
                </c:pt>
                <c:pt idx="805">
                  <c:v>7980.1980198018427</c:v>
                </c:pt>
                <c:pt idx="806">
                  <c:v>7990.0990099008523</c:v>
                </c:pt>
                <c:pt idx="807">
                  <c:v>7999.9999999998618</c:v>
                </c:pt>
                <c:pt idx="808">
                  <c:v>8009.9009900988713</c:v>
                </c:pt>
                <c:pt idx="809">
                  <c:v>8019.8019801978808</c:v>
                </c:pt>
                <c:pt idx="810">
                  <c:v>8029.7029702968903</c:v>
                </c:pt>
                <c:pt idx="811">
                  <c:v>8039.6039603958998</c:v>
                </c:pt>
                <c:pt idx="812">
                  <c:v>8049.5049504949093</c:v>
                </c:pt>
                <c:pt idx="813">
                  <c:v>8059.4059405939188</c:v>
                </c:pt>
                <c:pt idx="814">
                  <c:v>8069.3069306929283</c:v>
                </c:pt>
                <c:pt idx="815">
                  <c:v>8079.2079207919378</c:v>
                </c:pt>
                <c:pt idx="816">
                  <c:v>8089.1089108909473</c:v>
                </c:pt>
                <c:pt idx="817">
                  <c:v>8099.0099009899568</c:v>
                </c:pt>
                <c:pt idx="818">
                  <c:v>8108.9108910889663</c:v>
                </c:pt>
                <c:pt idx="819">
                  <c:v>8118.8118811879758</c:v>
                </c:pt>
                <c:pt idx="820">
                  <c:v>8128.7128712869853</c:v>
                </c:pt>
                <c:pt idx="821">
                  <c:v>8138.6138613859948</c:v>
                </c:pt>
                <c:pt idx="822">
                  <c:v>8148.5148514850043</c:v>
                </c:pt>
                <c:pt idx="823">
                  <c:v>8158.4158415840138</c:v>
                </c:pt>
                <c:pt idx="824">
                  <c:v>8168.3168316830233</c:v>
                </c:pt>
                <c:pt idx="825">
                  <c:v>8178.2178217820328</c:v>
                </c:pt>
                <c:pt idx="826">
                  <c:v>8188.1188118810423</c:v>
                </c:pt>
                <c:pt idx="827">
                  <c:v>8198.0198019800519</c:v>
                </c:pt>
                <c:pt idx="828">
                  <c:v>8207.9207920790614</c:v>
                </c:pt>
                <c:pt idx="829">
                  <c:v>8217.8217821780709</c:v>
                </c:pt>
                <c:pt idx="830">
                  <c:v>8227.7227722770804</c:v>
                </c:pt>
                <c:pt idx="831">
                  <c:v>8237.6237623760899</c:v>
                </c:pt>
                <c:pt idx="832">
                  <c:v>8247.5247524750994</c:v>
                </c:pt>
                <c:pt idx="833">
                  <c:v>8257.4257425741089</c:v>
                </c:pt>
                <c:pt idx="834">
                  <c:v>8267.3267326731184</c:v>
                </c:pt>
                <c:pt idx="835">
                  <c:v>8277.2277227721279</c:v>
                </c:pt>
                <c:pt idx="836">
                  <c:v>8287.1287128711374</c:v>
                </c:pt>
                <c:pt idx="837">
                  <c:v>8297.0297029701469</c:v>
                </c:pt>
                <c:pt idx="838">
                  <c:v>8306.9306930691564</c:v>
                </c:pt>
                <c:pt idx="839">
                  <c:v>8316.8316831681659</c:v>
                </c:pt>
                <c:pt idx="840">
                  <c:v>8326.7326732671754</c:v>
                </c:pt>
                <c:pt idx="841">
                  <c:v>8336.6336633661849</c:v>
                </c:pt>
                <c:pt idx="842">
                  <c:v>8346.5346534651944</c:v>
                </c:pt>
                <c:pt idx="843">
                  <c:v>8356.4356435642039</c:v>
                </c:pt>
                <c:pt idx="844">
                  <c:v>8366.3366336632134</c:v>
                </c:pt>
                <c:pt idx="845">
                  <c:v>8376.2376237622229</c:v>
                </c:pt>
                <c:pt idx="846">
                  <c:v>8386.1386138612324</c:v>
                </c:pt>
                <c:pt idx="847">
                  <c:v>8396.0396039602419</c:v>
                </c:pt>
                <c:pt idx="848">
                  <c:v>8405.9405940592515</c:v>
                </c:pt>
                <c:pt idx="849">
                  <c:v>8415.841584158261</c:v>
                </c:pt>
                <c:pt idx="850">
                  <c:v>8425.7425742572705</c:v>
                </c:pt>
                <c:pt idx="851">
                  <c:v>8435.64356435628</c:v>
                </c:pt>
                <c:pt idx="852">
                  <c:v>8445.5445544552895</c:v>
                </c:pt>
                <c:pt idx="853">
                  <c:v>8455.445544554299</c:v>
                </c:pt>
                <c:pt idx="854">
                  <c:v>8465.3465346533085</c:v>
                </c:pt>
                <c:pt idx="855">
                  <c:v>8475.247524752318</c:v>
                </c:pt>
                <c:pt idx="856">
                  <c:v>8485.1485148513275</c:v>
                </c:pt>
                <c:pt idx="857">
                  <c:v>8495.049504950337</c:v>
                </c:pt>
                <c:pt idx="858">
                  <c:v>8504.9504950493465</c:v>
                </c:pt>
                <c:pt idx="859">
                  <c:v>8514.851485148356</c:v>
                </c:pt>
                <c:pt idx="860">
                  <c:v>8524.7524752473655</c:v>
                </c:pt>
                <c:pt idx="861">
                  <c:v>8534.653465346375</c:v>
                </c:pt>
                <c:pt idx="862">
                  <c:v>8544.5544554453845</c:v>
                </c:pt>
                <c:pt idx="863">
                  <c:v>8554.455445544394</c:v>
                </c:pt>
                <c:pt idx="864">
                  <c:v>8564.3564356434035</c:v>
                </c:pt>
                <c:pt idx="865">
                  <c:v>8574.257425742413</c:v>
                </c:pt>
                <c:pt idx="866">
                  <c:v>8584.1584158414225</c:v>
                </c:pt>
                <c:pt idx="867">
                  <c:v>8594.059405940432</c:v>
                </c:pt>
                <c:pt idx="868">
                  <c:v>8603.9603960394415</c:v>
                </c:pt>
                <c:pt idx="869">
                  <c:v>8613.8613861384511</c:v>
                </c:pt>
                <c:pt idx="870">
                  <c:v>8623.7623762374606</c:v>
                </c:pt>
                <c:pt idx="871">
                  <c:v>8633.6633663364701</c:v>
                </c:pt>
                <c:pt idx="872">
                  <c:v>8643.5643564354796</c:v>
                </c:pt>
                <c:pt idx="873">
                  <c:v>8653.4653465344891</c:v>
                </c:pt>
                <c:pt idx="874">
                  <c:v>8663.3663366334986</c:v>
                </c:pt>
                <c:pt idx="875">
                  <c:v>8673.2673267325081</c:v>
                </c:pt>
                <c:pt idx="876">
                  <c:v>8683.1683168315176</c:v>
                </c:pt>
                <c:pt idx="877">
                  <c:v>8693.0693069305271</c:v>
                </c:pt>
                <c:pt idx="878">
                  <c:v>8702.9702970295366</c:v>
                </c:pt>
                <c:pt idx="879">
                  <c:v>8712.8712871285461</c:v>
                </c:pt>
                <c:pt idx="880">
                  <c:v>8722.7722772275556</c:v>
                </c:pt>
                <c:pt idx="881">
                  <c:v>8732.6732673265651</c:v>
                </c:pt>
                <c:pt idx="882">
                  <c:v>8742.5742574255746</c:v>
                </c:pt>
                <c:pt idx="883">
                  <c:v>8752.4752475245841</c:v>
                </c:pt>
                <c:pt idx="884">
                  <c:v>8762.3762376235936</c:v>
                </c:pt>
                <c:pt idx="885">
                  <c:v>8772.2772277226031</c:v>
                </c:pt>
                <c:pt idx="886">
                  <c:v>8782.1782178216126</c:v>
                </c:pt>
                <c:pt idx="887">
                  <c:v>8792.0792079206221</c:v>
                </c:pt>
                <c:pt idx="888">
                  <c:v>8801.9801980196316</c:v>
                </c:pt>
                <c:pt idx="889">
                  <c:v>8811.8811881186411</c:v>
                </c:pt>
                <c:pt idx="890">
                  <c:v>8821.7821782176507</c:v>
                </c:pt>
                <c:pt idx="891">
                  <c:v>8831.6831683166602</c:v>
                </c:pt>
                <c:pt idx="892">
                  <c:v>8841.5841584156697</c:v>
                </c:pt>
                <c:pt idx="893">
                  <c:v>8851.4851485146792</c:v>
                </c:pt>
                <c:pt idx="894">
                  <c:v>8861.3861386136887</c:v>
                </c:pt>
                <c:pt idx="895">
                  <c:v>8871.2871287126982</c:v>
                </c:pt>
                <c:pt idx="896">
                  <c:v>8881.1881188117077</c:v>
                </c:pt>
                <c:pt idx="897">
                  <c:v>8891.0891089107172</c:v>
                </c:pt>
                <c:pt idx="898">
                  <c:v>8900.9900990097267</c:v>
                </c:pt>
                <c:pt idx="899">
                  <c:v>8910.8910891087362</c:v>
                </c:pt>
                <c:pt idx="900">
                  <c:v>8920.7920792077457</c:v>
                </c:pt>
                <c:pt idx="901">
                  <c:v>8930.6930693067552</c:v>
                </c:pt>
                <c:pt idx="902">
                  <c:v>8940.5940594057647</c:v>
                </c:pt>
                <c:pt idx="903">
                  <c:v>8950.4950495047742</c:v>
                </c:pt>
                <c:pt idx="904">
                  <c:v>8960.3960396037837</c:v>
                </c:pt>
                <c:pt idx="905">
                  <c:v>8970.2970297027932</c:v>
                </c:pt>
                <c:pt idx="906">
                  <c:v>8980.1980198018027</c:v>
                </c:pt>
                <c:pt idx="907">
                  <c:v>8990.0990099008122</c:v>
                </c:pt>
                <c:pt idx="908">
                  <c:v>8999.9999999998217</c:v>
                </c:pt>
                <c:pt idx="909">
                  <c:v>9009.9009900988312</c:v>
                </c:pt>
                <c:pt idx="910">
                  <c:v>9019.8019801978407</c:v>
                </c:pt>
                <c:pt idx="911">
                  <c:v>9029.7029702968503</c:v>
                </c:pt>
                <c:pt idx="912">
                  <c:v>9039.6039603958598</c:v>
                </c:pt>
                <c:pt idx="913">
                  <c:v>9049.5049504948693</c:v>
                </c:pt>
                <c:pt idx="914">
                  <c:v>9059.4059405938788</c:v>
                </c:pt>
                <c:pt idx="915">
                  <c:v>9069.3069306928883</c:v>
                </c:pt>
                <c:pt idx="916">
                  <c:v>9079.2079207918978</c:v>
                </c:pt>
                <c:pt idx="917">
                  <c:v>9089.1089108909073</c:v>
                </c:pt>
                <c:pt idx="918">
                  <c:v>9099.0099009899168</c:v>
                </c:pt>
                <c:pt idx="919">
                  <c:v>9108.9108910889263</c:v>
                </c:pt>
                <c:pt idx="920">
                  <c:v>9118.8118811879358</c:v>
                </c:pt>
                <c:pt idx="921">
                  <c:v>9128.7128712869453</c:v>
                </c:pt>
                <c:pt idx="922">
                  <c:v>9138.6138613859548</c:v>
                </c:pt>
                <c:pt idx="923">
                  <c:v>9148.5148514849643</c:v>
                </c:pt>
                <c:pt idx="924">
                  <c:v>9158.4158415839738</c:v>
                </c:pt>
                <c:pt idx="925">
                  <c:v>9168.3168316829833</c:v>
                </c:pt>
                <c:pt idx="926">
                  <c:v>9178.2178217819928</c:v>
                </c:pt>
                <c:pt idx="927">
                  <c:v>9188.1188118810023</c:v>
                </c:pt>
                <c:pt idx="928">
                  <c:v>9198.0198019800118</c:v>
                </c:pt>
                <c:pt idx="929">
                  <c:v>9207.9207920790213</c:v>
                </c:pt>
                <c:pt idx="930">
                  <c:v>9217.8217821780308</c:v>
                </c:pt>
                <c:pt idx="931">
                  <c:v>9227.7227722770403</c:v>
                </c:pt>
                <c:pt idx="932">
                  <c:v>9237.6237623760499</c:v>
                </c:pt>
                <c:pt idx="933">
                  <c:v>9247.5247524750594</c:v>
                </c:pt>
                <c:pt idx="934">
                  <c:v>9257.4257425740689</c:v>
                </c:pt>
                <c:pt idx="935">
                  <c:v>9267.3267326730784</c:v>
                </c:pt>
                <c:pt idx="936">
                  <c:v>9277.2277227720879</c:v>
                </c:pt>
                <c:pt idx="937">
                  <c:v>9287.1287128710974</c:v>
                </c:pt>
                <c:pt idx="938">
                  <c:v>9297.0297029701069</c:v>
                </c:pt>
                <c:pt idx="939">
                  <c:v>9306.9306930691164</c:v>
                </c:pt>
                <c:pt idx="940">
                  <c:v>9316.8316831681259</c:v>
                </c:pt>
                <c:pt idx="941">
                  <c:v>9326.7326732671354</c:v>
                </c:pt>
                <c:pt idx="942">
                  <c:v>9336.6336633661449</c:v>
                </c:pt>
                <c:pt idx="943">
                  <c:v>9346.5346534651544</c:v>
                </c:pt>
                <c:pt idx="944">
                  <c:v>9356.4356435641639</c:v>
                </c:pt>
                <c:pt idx="945">
                  <c:v>9366.3366336631734</c:v>
                </c:pt>
                <c:pt idx="946">
                  <c:v>9376.2376237621829</c:v>
                </c:pt>
                <c:pt idx="947">
                  <c:v>9386.1386138611924</c:v>
                </c:pt>
                <c:pt idx="948">
                  <c:v>9396.0396039602019</c:v>
                </c:pt>
                <c:pt idx="949">
                  <c:v>9405.9405940592114</c:v>
                </c:pt>
                <c:pt idx="950">
                  <c:v>9415.8415841582209</c:v>
                </c:pt>
                <c:pt idx="951">
                  <c:v>9425.7425742572304</c:v>
                </c:pt>
                <c:pt idx="952">
                  <c:v>9435.6435643562399</c:v>
                </c:pt>
                <c:pt idx="953">
                  <c:v>9445.5445544552495</c:v>
                </c:pt>
                <c:pt idx="954">
                  <c:v>9455.445544554259</c:v>
                </c:pt>
                <c:pt idx="955">
                  <c:v>9465.3465346532685</c:v>
                </c:pt>
                <c:pt idx="956">
                  <c:v>9475.247524752278</c:v>
                </c:pt>
                <c:pt idx="957">
                  <c:v>9485.1485148512875</c:v>
                </c:pt>
                <c:pt idx="958">
                  <c:v>9495.049504950297</c:v>
                </c:pt>
                <c:pt idx="959">
                  <c:v>9504.9504950493065</c:v>
                </c:pt>
                <c:pt idx="960">
                  <c:v>9514.851485148316</c:v>
                </c:pt>
                <c:pt idx="961">
                  <c:v>9524.7524752473255</c:v>
                </c:pt>
                <c:pt idx="962">
                  <c:v>9534.653465346335</c:v>
                </c:pt>
                <c:pt idx="963">
                  <c:v>9544.5544554453445</c:v>
                </c:pt>
                <c:pt idx="964">
                  <c:v>9554.455445544354</c:v>
                </c:pt>
                <c:pt idx="965">
                  <c:v>9564.3564356433635</c:v>
                </c:pt>
                <c:pt idx="966">
                  <c:v>9574.257425742373</c:v>
                </c:pt>
                <c:pt idx="967">
                  <c:v>9584.1584158413825</c:v>
                </c:pt>
                <c:pt idx="968">
                  <c:v>9594.059405940392</c:v>
                </c:pt>
                <c:pt idx="969">
                  <c:v>9603.9603960394015</c:v>
                </c:pt>
                <c:pt idx="970">
                  <c:v>9613.861386138411</c:v>
                </c:pt>
                <c:pt idx="971">
                  <c:v>9623.7623762374205</c:v>
                </c:pt>
                <c:pt idx="972">
                  <c:v>9633.66336633643</c:v>
                </c:pt>
                <c:pt idx="973">
                  <c:v>9643.5643564354395</c:v>
                </c:pt>
                <c:pt idx="974">
                  <c:v>9653.4653465344491</c:v>
                </c:pt>
                <c:pt idx="975">
                  <c:v>9663.3663366334586</c:v>
                </c:pt>
                <c:pt idx="976">
                  <c:v>9673.2673267324681</c:v>
                </c:pt>
                <c:pt idx="977">
                  <c:v>9683.1683168314776</c:v>
                </c:pt>
                <c:pt idx="978">
                  <c:v>9693.0693069304871</c:v>
                </c:pt>
                <c:pt idx="979">
                  <c:v>9702.9702970294966</c:v>
                </c:pt>
                <c:pt idx="980">
                  <c:v>9712.8712871285061</c:v>
                </c:pt>
                <c:pt idx="981">
                  <c:v>9722.7722772275156</c:v>
                </c:pt>
                <c:pt idx="982">
                  <c:v>9732.6732673265251</c:v>
                </c:pt>
                <c:pt idx="983">
                  <c:v>9742.5742574255346</c:v>
                </c:pt>
                <c:pt idx="984">
                  <c:v>9752.4752475245441</c:v>
                </c:pt>
                <c:pt idx="985">
                  <c:v>9762.3762376235536</c:v>
                </c:pt>
                <c:pt idx="986">
                  <c:v>9772.2772277225631</c:v>
                </c:pt>
                <c:pt idx="987">
                  <c:v>9782.1782178215726</c:v>
                </c:pt>
                <c:pt idx="988">
                  <c:v>9792.0792079205821</c:v>
                </c:pt>
                <c:pt idx="989">
                  <c:v>9801.9801980195916</c:v>
                </c:pt>
                <c:pt idx="990">
                  <c:v>9811.8811881186011</c:v>
                </c:pt>
                <c:pt idx="991">
                  <c:v>9821.7821782176106</c:v>
                </c:pt>
                <c:pt idx="992">
                  <c:v>9831.6831683166201</c:v>
                </c:pt>
                <c:pt idx="993">
                  <c:v>9841.5841584156296</c:v>
                </c:pt>
                <c:pt idx="994">
                  <c:v>9851.4851485146391</c:v>
                </c:pt>
                <c:pt idx="995">
                  <c:v>9861.3861386136487</c:v>
                </c:pt>
                <c:pt idx="996">
                  <c:v>9871.2871287126582</c:v>
                </c:pt>
                <c:pt idx="997">
                  <c:v>9881.1881188116677</c:v>
                </c:pt>
                <c:pt idx="998">
                  <c:v>9891.0891089106772</c:v>
                </c:pt>
                <c:pt idx="999">
                  <c:v>9900.9900990096867</c:v>
                </c:pt>
                <c:pt idx="1000">
                  <c:v>9910.8910891086962</c:v>
                </c:pt>
                <c:pt idx="1001">
                  <c:v>9920.7920792077057</c:v>
                </c:pt>
                <c:pt idx="1002">
                  <c:v>9930.6930693067152</c:v>
                </c:pt>
                <c:pt idx="1003">
                  <c:v>9940.5940594057247</c:v>
                </c:pt>
                <c:pt idx="1004">
                  <c:v>9950.4950495047342</c:v>
                </c:pt>
                <c:pt idx="1005">
                  <c:v>9960.3960396037437</c:v>
                </c:pt>
                <c:pt idx="1006">
                  <c:v>9970.2970297027532</c:v>
                </c:pt>
                <c:pt idx="1007">
                  <c:v>9980.1980198017627</c:v>
                </c:pt>
                <c:pt idx="1008">
                  <c:v>9990.0990099007722</c:v>
                </c:pt>
                <c:pt idx="1009">
                  <c:v>9999.9999999997817</c:v>
                </c:pt>
                <c:pt idx="1010">
                  <c:v>10009.900990098791</c:v>
                </c:pt>
                <c:pt idx="1011">
                  <c:v>10019.801980197801</c:v>
                </c:pt>
                <c:pt idx="1012">
                  <c:v>10029.70297029681</c:v>
                </c:pt>
                <c:pt idx="1013">
                  <c:v>10039.60396039582</c:v>
                </c:pt>
                <c:pt idx="1014">
                  <c:v>10049.504950494829</c:v>
                </c:pt>
                <c:pt idx="1015">
                  <c:v>10059.405940593839</c:v>
                </c:pt>
                <c:pt idx="1016">
                  <c:v>10069.306930692848</c:v>
                </c:pt>
                <c:pt idx="1017">
                  <c:v>10079.207920791858</c:v>
                </c:pt>
                <c:pt idx="1018">
                  <c:v>10089.108910890867</c:v>
                </c:pt>
                <c:pt idx="1019">
                  <c:v>10099.009900989877</c:v>
                </c:pt>
                <c:pt idx="1020">
                  <c:v>10108.910891088886</c:v>
                </c:pt>
                <c:pt idx="1021">
                  <c:v>10118.811881187896</c:v>
                </c:pt>
                <c:pt idx="1022">
                  <c:v>10128.712871286905</c:v>
                </c:pt>
                <c:pt idx="1023">
                  <c:v>10138.613861385915</c:v>
                </c:pt>
                <c:pt idx="1024">
                  <c:v>10148.514851484924</c:v>
                </c:pt>
                <c:pt idx="1025">
                  <c:v>10158.415841583934</c:v>
                </c:pt>
                <c:pt idx="1026">
                  <c:v>10168.316831682943</c:v>
                </c:pt>
                <c:pt idx="1027">
                  <c:v>10178.217821781953</c:v>
                </c:pt>
                <c:pt idx="1028">
                  <c:v>10188.118811880962</c:v>
                </c:pt>
                <c:pt idx="1029">
                  <c:v>10198.019801979972</c:v>
                </c:pt>
                <c:pt idx="1030">
                  <c:v>10207.920792078981</c:v>
                </c:pt>
                <c:pt idx="1031">
                  <c:v>10217.821782177991</c:v>
                </c:pt>
                <c:pt idx="1032">
                  <c:v>10227.722772277</c:v>
                </c:pt>
                <c:pt idx="1033">
                  <c:v>10237.62376237601</c:v>
                </c:pt>
                <c:pt idx="1034">
                  <c:v>10247.524752475019</c:v>
                </c:pt>
                <c:pt idx="1035">
                  <c:v>10257.425742574029</c:v>
                </c:pt>
                <c:pt idx="1036">
                  <c:v>10267.326732673038</c:v>
                </c:pt>
                <c:pt idx="1037">
                  <c:v>10277.227722772048</c:v>
                </c:pt>
                <c:pt idx="1038">
                  <c:v>10287.128712871057</c:v>
                </c:pt>
                <c:pt idx="1039">
                  <c:v>10297.029702970067</c:v>
                </c:pt>
                <c:pt idx="1040">
                  <c:v>10306.930693069076</c:v>
                </c:pt>
                <c:pt idx="1041">
                  <c:v>10316.831683168086</c:v>
                </c:pt>
                <c:pt idx="1042">
                  <c:v>10326.732673267095</c:v>
                </c:pt>
                <c:pt idx="1043">
                  <c:v>10336.633663366105</c:v>
                </c:pt>
                <c:pt idx="1044">
                  <c:v>10346.534653465114</c:v>
                </c:pt>
                <c:pt idx="1045">
                  <c:v>10356.435643564124</c:v>
                </c:pt>
                <c:pt idx="1046">
                  <c:v>10366.336633663133</c:v>
                </c:pt>
                <c:pt idx="1047">
                  <c:v>10376.237623762143</c:v>
                </c:pt>
                <c:pt idx="1048">
                  <c:v>10386.138613861152</c:v>
                </c:pt>
                <c:pt idx="1049">
                  <c:v>10396.039603960162</c:v>
                </c:pt>
                <c:pt idx="1050">
                  <c:v>10405.940594059171</c:v>
                </c:pt>
                <c:pt idx="1051">
                  <c:v>10415.841584158181</c:v>
                </c:pt>
                <c:pt idx="1052">
                  <c:v>10425.74257425719</c:v>
                </c:pt>
                <c:pt idx="1053">
                  <c:v>10435.6435643562</c:v>
                </c:pt>
                <c:pt idx="1054">
                  <c:v>10445.544554455209</c:v>
                </c:pt>
                <c:pt idx="1055">
                  <c:v>10455.445544554219</c:v>
                </c:pt>
                <c:pt idx="1056">
                  <c:v>10465.346534653228</c:v>
                </c:pt>
                <c:pt idx="1057">
                  <c:v>10475.247524752238</c:v>
                </c:pt>
                <c:pt idx="1058">
                  <c:v>10485.148514851247</c:v>
                </c:pt>
                <c:pt idx="1059">
                  <c:v>10495.049504950257</c:v>
                </c:pt>
                <c:pt idx="1060">
                  <c:v>10504.950495049266</c:v>
                </c:pt>
                <c:pt idx="1061">
                  <c:v>10514.851485148276</c:v>
                </c:pt>
                <c:pt idx="1062">
                  <c:v>10524.752475247285</c:v>
                </c:pt>
                <c:pt idx="1063">
                  <c:v>10534.653465346295</c:v>
                </c:pt>
                <c:pt idx="1064">
                  <c:v>10544.554455445304</c:v>
                </c:pt>
                <c:pt idx="1065">
                  <c:v>10554.455445544314</c:v>
                </c:pt>
                <c:pt idx="1066">
                  <c:v>10564.356435643323</c:v>
                </c:pt>
                <c:pt idx="1067">
                  <c:v>10574.257425742333</c:v>
                </c:pt>
                <c:pt idx="1068">
                  <c:v>10584.158415841343</c:v>
                </c:pt>
                <c:pt idx="1069">
                  <c:v>10594.059405940352</c:v>
                </c:pt>
                <c:pt idx="1070">
                  <c:v>10603.960396039362</c:v>
                </c:pt>
                <c:pt idx="1071">
                  <c:v>10613.861386138371</c:v>
                </c:pt>
                <c:pt idx="1072">
                  <c:v>10623.762376237381</c:v>
                </c:pt>
                <c:pt idx="1073">
                  <c:v>10633.66336633639</c:v>
                </c:pt>
                <c:pt idx="1074">
                  <c:v>10643.5643564354</c:v>
                </c:pt>
                <c:pt idx="1075">
                  <c:v>10653.465346534409</c:v>
                </c:pt>
                <c:pt idx="1076">
                  <c:v>10663.366336633419</c:v>
                </c:pt>
                <c:pt idx="1077">
                  <c:v>10673.267326732428</c:v>
                </c:pt>
                <c:pt idx="1078">
                  <c:v>10683.168316831438</c:v>
                </c:pt>
                <c:pt idx="1079">
                  <c:v>10693.069306930447</c:v>
                </c:pt>
                <c:pt idx="1080">
                  <c:v>10702.970297029457</c:v>
                </c:pt>
                <c:pt idx="1081">
                  <c:v>10712.871287128466</c:v>
                </c:pt>
                <c:pt idx="1082">
                  <c:v>10722.772277227476</c:v>
                </c:pt>
                <c:pt idx="1083">
                  <c:v>10732.673267326485</c:v>
                </c:pt>
                <c:pt idx="1084">
                  <c:v>10742.574257425495</c:v>
                </c:pt>
                <c:pt idx="1085">
                  <c:v>10752.475247524504</c:v>
                </c:pt>
                <c:pt idx="1086">
                  <c:v>10762.376237623514</c:v>
                </c:pt>
                <c:pt idx="1087">
                  <c:v>10772.277227722523</c:v>
                </c:pt>
                <c:pt idx="1088">
                  <c:v>10782.178217821533</c:v>
                </c:pt>
                <c:pt idx="1089">
                  <c:v>10792.079207920542</c:v>
                </c:pt>
                <c:pt idx="1090">
                  <c:v>10801.980198019552</c:v>
                </c:pt>
                <c:pt idx="1091">
                  <c:v>10811.881188118561</c:v>
                </c:pt>
                <c:pt idx="1092">
                  <c:v>10821.782178217571</c:v>
                </c:pt>
                <c:pt idx="1093">
                  <c:v>10831.68316831658</c:v>
                </c:pt>
                <c:pt idx="1094">
                  <c:v>10841.58415841559</c:v>
                </c:pt>
                <c:pt idx="1095">
                  <c:v>10851.485148514599</c:v>
                </c:pt>
                <c:pt idx="1096">
                  <c:v>10861.386138613609</c:v>
                </c:pt>
                <c:pt idx="1097">
                  <c:v>10871.287128712618</c:v>
                </c:pt>
                <c:pt idx="1098">
                  <c:v>10881.188118811628</c:v>
                </c:pt>
                <c:pt idx="1099">
                  <c:v>10891.089108910637</c:v>
                </c:pt>
                <c:pt idx="1100">
                  <c:v>10900.990099009647</c:v>
                </c:pt>
                <c:pt idx="1101">
                  <c:v>10910.891089108656</c:v>
                </c:pt>
                <c:pt idx="1102">
                  <c:v>10920.792079207666</c:v>
                </c:pt>
                <c:pt idx="1103">
                  <c:v>10930.693069306675</c:v>
                </c:pt>
                <c:pt idx="1104">
                  <c:v>10940.594059405685</c:v>
                </c:pt>
                <c:pt idx="1105">
                  <c:v>10950.495049504694</c:v>
                </c:pt>
                <c:pt idx="1106">
                  <c:v>10960.396039603704</c:v>
                </c:pt>
                <c:pt idx="1107">
                  <c:v>10970.297029702713</c:v>
                </c:pt>
                <c:pt idx="1108">
                  <c:v>10980.198019801723</c:v>
                </c:pt>
                <c:pt idx="1109">
                  <c:v>10990.099009900732</c:v>
                </c:pt>
                <c:pt idx="1110">
                  <c:v>10999.999999999742</c:v>
                </c:pt>
                <c:pt idx="1111">
                  <c:v>11009.900990098751</c:v>
                </c:pt>
                <c:pt idx="1112">
                  <c:v>11019.801980197761</c:v>
                </c:pt>
                <c:pt idx="1113">
                  <c:v>11029.70297029677</c:v>
                </c:pt>
                <c:pt idx="1114">
                  <c:v>11039.60396039578</c:v>
                </c:pt>
                <c:pt idx="1115">
                  <c:v>11049.504950494789</c:v>
                </c:pt>
                <c:pt idx="1116">
                  <c:v>11059.405940593799</c:v>
                </c:pt>
                <c:pt idx="1117">
                  <c:v>11069.306930692808</c:v>
                </c:pt>
                <c:pt idx="1118">
                  <c:v>11079.207920791818</c:v>
                </c:pt>
                <c:pt idx="1119">
                  <c:v>11089.108910890827</c:v>
                </c:pt>
                <c:pt idx="1120">
                  <c:v>11099.009900989837</c:v>
                </c:pt>
                <c:pt idx="1121">
                  <c:v>11108.910891088846</c:v>
                </c:pt>
                <c:pt idx="1122">
                  <c:v>11118.811881187856</c:v>
                </c:pt>
                <c:pt idx="1123">
                  <c:v>11128.712871286865</c:v>
                </c:pt>
                <c:pt idx="1124">
                  <c:v>11138.613861385875</c:v>
                </c:pt>
                <c:pt idx="1125">
                  <c:v>11148.514851484884</c:v>
                </c:pt>
                <c:pt idx="1126">
                  <c:v>11158.415841583894</c:v>
                </c:pt>
                <c:pt idx="1127">
                  <c:v>11168.316831682903</c:v>
                </c:pt>
                <c:pt idx="1128">
                  <c:v>11178.217821781913</c:v>
                </c:pt>
                <c:pt idx="1129">
                  <c:v>11188.118811880922</c:v>
                </c:pt>
                <c:pt idx="1130">
                  <c:v>11198.019801979932</c:v>
                </c:pt>
                <c:pt idx="1131">
                  <c:v>11207.920792078941</c:v>
                </c:pt>
                <c:pt idx="1132">
                  <c:v>11217.821782177951</c:v>
                </c:pt>
                <c:pt idx="1133">
                  <c:v>11227.72277227696</c:v>
                </c:pt>
                <c:pt idx="1134">
                  <c:v>11237.62376237597</c:v>
                </c:pt>
                <c:pt idx="1135">
                  <c:v>11247.524752474979</c:v>
                </c:pt>
                <c:pt idx="1136">
                  <c:v>11257.425742573989</c:v>
                </c:pt>
                <c:pt idx="1137">
                  <c:v>11267.326732672998</c:v>
                </c:pt>
                <c:pt idx="1138">
                  <c:v>11277.227722772008</c:v>
                </c:pt>
                <c:pt idx="1139">
                  <c:v>11287.128712871017</c:v>
                </c:pt>
                <c:pt idx="1140">
                  <c:v>11297.029702970027</c:v>
                </c:pt>
                <c:pt idx="1141">
                  <c:v>11306.930693069036</c:v>
                </c:pt>
                <c:pt idx="1142">
                  <c:v>11316.831683168046</c:v>
                </c:pt>
                <c:pt idx="1143">
                  <c:v>11326.732673267055</c:v>
                </c:pt>
                <c:pt idx="1144">
                  <c:v>11336.633663366065</c:v>
                </c:pt>
                <c:pt idx="1145">
                  <c:v>11346.534653465074</c:v>
                </c:pt>
                <c:pt idx="1146">
                  <c:v>11356.435643564084</c:v>
                </c:pt>
                <c:pt idx="1147">
                  <c:v>11366.336633663093</c:v>
                </c:pt>
                <c:pt idx="1148">
                  <c:v>11376.237623762103</c:v>
                </c:pt>
                <c:pt idx="1149">
                  <c:v>11386.138613861112</c:v>
                </c:pt>
                <c:pt idx="1150">
                  <c:v>11396.039603960122</c:v>
                </c:pt>
                <c:pt idx="1151">
                  <c:v>11405.940594059131</c:v>
                </c:pt>
                <c:pt idx="1152">
                  <c:v>11415.841584158141</c:v>
                </c:pt>
                <c:pt idx="1153">
                  <c:v>11425.74257425715</c:v>
                </c:pt>
                <c:pt idx="1154">
                  <c:v>11435.64356435616</c:v>
                </c:pt>
                <c:pt idx="1155">
                  <c:v>11445.544554455169</c:v>
                </c:pt>
                <c:pt idx="1156">
                  <c:v>11455.445544554179</c:v>
                </c:pt>
                <c:pt idx="1157">
                  <c:v>11465.346534653188</c:v>
                </c:pt>
                <c:pt idx="1158">
                  <c:v>11475.247524752198</c:v>
                </c:pt>
                <c:pt idx="1159">
                  <c:v>11485.148514851207</c:v>
                </c:pt>
                <c:pt idx="1160">
                  <c:v>11495.049504950217</c:v>
                </c:pt>
                <c:pt idx="1161">
                  <c:v>11504.950495049226</c:v>
                </c:pt>
                <c:pt idx="1162">
                  <c:v>11514.851485148236</c:v>
                </c:pt>
                <c:pt idx="1163">
                  <c:v>11524.752475247245</c:v>
                </c:pt>
                <c:pt idx="1164">
                  <c:v>11534.653465346255</c:v>
                </c:pt>
                <c:pt idx="1165">
                  <c:v>11544.554455445264</c:v>
                </c:pt>
                <c:pt idx="1166">
                  <c:v>11554.455445544274</c:v>
                </c:pt>
                <c:pt idx="1167">
                  <c:v>11564.356435643283</c:v>
                </c:pt>
                <c:pt idx="1168">
                  <c:v>11574.257425742293</c:v>
                </c:pt>
                <c:pt idx="1169">
                  <c:v>11584.158415841302</c:v>
                </c:pt>
                <c:pt idx="1170">
                  <c:v>11594.059405940312</c:v>
                </c:pt>
                <c:pt idx="1171">
                  <c:v>11603.960396039321</c:v>
                </c:pt>
                <c:pt idx="1172">
                  <c:v>11613.861386138331</c:v>
                </c:pt>
                <c:pt idx="1173">
                  <c:v>11623.762376237341</c:v>
                </c:pt>
                <c:pt idx="1174">
                  <c:v>11633.66336633635</c:v>
                </c:pt>
                <c:pt idx="1175">
                  <c:v>11643.56435643536</c:v>
                </c:pt>
                <c:pt idx="1176">
                  <c:v>11653.465346534369</c:v>
                </c:pt>
                <c:pt idx="1177">
                  <c:v>11663.366336633379</c:v>
                </c:pt>
                <c:pt idx="1178">
                  <c:v>11673.267326732388</c:v>
                </c:pt>
                <c:pt idx="1179">
                  <c:v>11683.168316831398</c:v>
                </c:pt>
                <c:pt idx="1180">
                  <c:v>11693.069306930407</c:v>
                </c:pt>
                <c:pt idx="1181">
                  <c:v>11702.970297029417</c:v>
                </c:pt>
                <c:pt idx="1182">
                  <c:v>11712.871287128426</c:v>
                </c:pt>
                <c:pt idx="1183">
                  <c:v>11722.772277227436</c:v>
                </c:pt>
                <c:pt idx="1184">
                  <c:v>11732.673267326445</c:v>
                </c:pt>
                <c:pt idx="1185">
                  <c:v>11742.574257425455</c:v>
                </c:pt>
                <c:pt idx="1186">
                  <c:v>11752.475247524464</c:v>
                </c:pt>
                <c:pt idx="1187">
                  <c:v>11762.376237623474</c:v>
                </c:pt>
                <c:pt idx="1188">
                  <c:v>11772.277227722483</c:v>
                </c:pt>
                <c:pt idx="1189">
                  <c:v>11782.178217821493</c:v>
                </c:pt>
                <c:pt idx="1190">
                  <c:v>11792.079207920502</c:v>
                </c:pt>
                <c:pt idx="1191">
                  <c:v>11801.980198019512</c:v>
                </c:pt>
                <c:pt idx="1192">
                  <c:v>11811.881188118521</c:v>
                </c:pt>
                <c:pt idx="1193">
                  <c:v>11821.782178217531</c:v>
                </c:pt>
                <c:pt idx="1194">
                  <c:v>11831.68316831654</c:v>
                </c:pt>
                <c:pt idx="1195">
                  <c:v>11841.58415841555</c:v>
                </c:pt>
                <c:pt idx="1196">
                  <c:v>11851.485148514559</c:v>
                </c:pt>
                <c:pt idx="1197">
                  <c:v>11861.386138613569</c:v>
                </c:pt>
                <c:pt idx="1198">
                  <c:v>11871.287128712578</c:v>
                </c:pt>
                <c:pt idx="1199">
                  <c:v>11881.188118811588</c:v>
                </c:pt>
                <c:pt idx="1200">
                  <c:v>11891.089108910597</c:v>
                </c:pt>
                <c:pt idx="1201">
                  <c:v>11900.990099009607</c:v>
                </c:pt>
                <c:pt idx="1202">
                  <c:v>11910.891089108616</c:v>
                </c:pt>
                <c:pt idx="1203">
                  <c:v>11920.792079207626</c:v>
                </c:pt>
                <c:pt idx="1204">
                  <c:v>11930.693069306635</c:v>
                </c:pt>
                <c:pt idx="1205">
                  <c:v>11940.594059405645</c:v>
                </c:pt>
                <c:pt idx="1206">
                  <c:v>11950.495049504654</c:v>
                </c:pt>
                <c:pt idx="1207">
                  <c:v>11960.396039603664</c:v>
                </c:pt>
                <c:pt idx="1208">
                  <c:v>11970.297029702673</c:v>
                </c:pt>
                <c:pt idx="1209">
                  <c:v>11980.198019801683</c:v>
                </c:pt>
                <c:pt idx="1210">
                  <c:v>11990.099009900692</c:v>
                </c:pt>
                <c:pt idx="1211">
                  <c:v>11999.999999999702</c:v>
                </c:pt>
                <c:pt idx="1212">
                  <c:v>12009.900990098711</c:v>
                </c:pt>
                <c:pt idx="1213">
                  <c:v>12019.801980197721</c:v>
                </c:pt>
                <c:pt idx="1214">
                  <c:v>12029.70297029673</c:v>
                </c:pt>
                <c:pt idx="1215">
                  <c:v>12039.60396039574</c:v>
                </c:pt>
                <c:pt idx="1216">
                  <c:v>12049.504950494749</c:v>
                </c:pt>
                <c:pt idx="1217">
                  <c:v>12059.405940593759</c:v>
                </c:pt>
                <c:pt idx="1218">
                  <c:v>12069.306930692768</c:v>
                </c:pt>
                <c:pt idx="1219">
                  <c:v>12079.207920791778</c:v>
                </c:pt>
                <c:pt idx="1220">
                  <c:v>12089.108910890787</c:v>
                </c:pt>
                <c:pt idx="1221">
                  <c:v>12099.009900989797</c:v>
                </c:pt>
                <c:pt idx="1222">
                  <c:v>12108.910891088806</c:v>
                </c:pt>
                <c:pt idx="1223">
                  <c:v>12118.811881187816</c:v>
                </c:pt>
                <c:pt idx="1224">
                  <c:v>12128.712871286825</c:v>
                </c:pt>
                <c:pt idx="1225">
                  <c:v>12138.613861385835</c:v>
                </c:pt>
                <c:pt idx="1226">
                  <c:v>12148.514851484844</c:v>
                </c:pt>
                <c:pt idx="1227">
                  <c:v>12158.415841583854</c:v>
                </c:pt>
                <c:pt idx="1228">
                  <c:v>12168.316831682863</c:v>
                </c:pt>
                <c:pt idx="1229">
                  <c:v>12178.217821781873</c:v>
                </c:pt>
                <c:pt idx="1230">
                  <c:v>12188.118811880882</c:v>
                </c:pt>
                <c:pt idx="1231">
                  <c:v>12198.019801979892</c:v>
                </c:pt>
                <c:pt idx="1232">
                  <c:v>12207.920792078901</c:v>
                </c:pt>
                <c:pt idx="1233">
                  <c:v>12217.821782177911</c:v>
                </c:pt>
                <c:pt idx="1234">
                  <c:v>12227.72277227692</c:v>
                </c:pt>
                <c:pt idx="1235">
                  <c:v>12237.62376237593</c:v>
                </c:pt>
                <c:pt idx="1236">
                  <c:v>12247.524752474939</c:v>
                </c:pt>
                <c:pt idx="1237">
                  <c:v>12257.425742573949</c:v>
                </c:pt>
                <c:pt idx="1238">
                  <c:v>12267.326732672958</c:v>
                </c:pt>
                <c:pt idx="1239">
                  <c:v>12277.227722771968</c:v>
                </c:pt>
                <c:pt idx="1240">
                  <c:v>12287.128712870977</c:v>
                </c:pt>
                <c:pt idx="1241">
                  <c:v>12297.029702969987</c:v>
                </c:pt>
                <c:pt idx="1242">
                  <c:v>12306.930693068996</c:v>
                </c:pt>
                <c:pt idx="1243">
                  <c:v>12316.831683168006</c:v>
                </c:pt>
                <c:pt idx="1244">
                  <c:v>12326.732673267015</c:v>
                </c:pt>
                <c:pt idx="1245">
                  <c:v>12336.633663366025</c:v>
                </c:pt>
                <c:pt idx="1246">
                  <c:v>12346.534653465034</c:v>
                </c:pt>
                <c:pt idx="1247">
                  <c:v>12356.435643564044</c:v>
                </c:pt>
                <c:pt idx="1248">
                  <c:v>12366.336633663053</c:v>
                </c:pt>
                <c:pt idx="1249">
                  <c:v>12376.237623762063</c:v>
                </c:pt>
                <c:pt idx="1250">
                  <c:v>12386.138613861072</c:v>
                </c:pt>
                <c:pt idx="1251">
                  <c:v>12396.039603960082</c:v>
                </c:pt>
                <c:pt idx="1252">
                  <c:v>12405.940594059091</c:v>
                </c:pt>
                <c:pt idx="1253">
                  <c:v>12415.841584158101</c:v>
                </c:pt>
                <c:pt idx="1254">
                  <c:v>12425.74257425711</c:v>
                </c:pt>
                <c:pt idx="1255">
                  <c:v>12435.64356435612</c:v>
                </c:pt>
                <c:pt idx="1256">
                  <c:v>12445.544554455129</c:v>
                </c:pt>
                <c:pt idx="1257">
                  <c:v>12455.445544554139</c:v>
                </c:pt>
                <c:pt idx="1258">
                  <c:v>12465.346534653148</c:v>
                </c:pt>
                <c:pt idx="1259">
                  <c:v>12475.247524752158</c:v>
                </c:pt>
                <c:pt idx="1260">
                  <c:v>12485.148514851167</c:v>
                </c:pt>
                <c:pt idx="1261">
                  <c:v>12495.049504950177</c:v>
                </c:pt>
                <c:pt idx="1262">
                  <c:v>12504.950495049186</c:v>
                </c:pt>
                <c:pt idx="1263">
                  <c:v>12514.851485148196</c:v>
                </c:pt>
                <c:pt idx="1264">
                  <c:v>12524.752475247205</c:v>
                </c:pt>
                <c:pt idx="1265">
                  <c:v>12534.653465346215</c:v>
                </c:pt>
                <c:pt idx="1266">
                  <c:v>12544.554455445224</c:v>
                </c:pt>
                <c:pt idx="1267">
                  <c:v>12554.455445544234</c:v>
                </c:pt>
                <c:pt idx="1268">
                  <c:v>12564.356435643243</c:v>
                </c:pt>
                <c:pt idx="1269">
                  <c:v>12574.257425742253</c:v>
                </c:pt>
                <c:pt idx="1270">
                  <c:v>12584.158415841262</c:v>
                </c:pt>
                <c:pt idx="1271">
                  <c:v>12594.059405940272</c:v>
                </c:pt>
                <c:pt idx="1272">
                  <c:v>12603.960396039281</c:v>
                </c:pt>
                <c:pt idx="1273">
                  <c:v>12613.861386138291</c:v>
                </c:pt>
                <c:pt idx="1274">
                  <c:v>12623.7623762373</c:v>
                </c:pt>
                <c:pt idx="1275">
                  <c:v>12633.66336633631</c:v>
                </c:pt>
                <c:pt idx="1276">
                  <c:v>12643.564356435319</c:v>
                </c:pt>
                <c:pt idx="1277">
                  <c:v>12653.465346534329</c:v>
                </c:pt>
                <c:pt idx="1278">
                  <c:v>12663.366336633339</c:v>
                </c:pt>
                <c:pt idx="1279">
                  <c:v>12673.267326732348</c:v>
                </c:pt>
                <c:pt idx="1280">
                  <c:v>12683.168316831358</c:v>
                </c:pt>
                <c:pt idx="1281">
                  <c:v>12693.069306930367</c:v>
                </c:pt>
                <c:pt idx="1282">
                  <c:v>12702.970297029377</c:v>
                </c:pt>
                <c:pt idx="1283">
                  <c:v>12712.871287128386</c:v>
                </c:pt>
                <c:pt idx="1284">
                  <c:v>12722.772277227396</c:v>
                </c:pt>
                <c:pt idx="1285">
                  <c:v>12732.673267326405</c:v>
                </c:pt>
                <c:pt idx="1286">
                  <c:v>12742.574257425415</c:v>
                </c:pt>
                <c:pt idx="1287">
                  <c:v>12752.475247524424</c:v>
                </c:pt>
                <c:pt idx="1288">
                  <c:v>12762.376237623434</c:v>
                </c:pt>
                <c:pt idx="1289">
                  <c:v>12772.277227722443</c:v>
                </c:pt>
                <c:pt idx="1290">
                  <c:v>12782.178217821453</c:v>
                </c:pt>
                <c:pt idx="1291">
                  <c:v>12792.079207920462</c:v>
                </c:pt>
                <c:pt idx="1292">
                  <c:v>12801.980198019472</c:v>
                </c:pt>
                <c:pt idx="1293">
                  <c:v>12811.881188118481</c:v>
                </c:pt>
                <c:pt idx="1294">
                  <c:v>12821.782178217491</c:v>
                </c:pt>
                <c:pt idx="1295">
                  <c:v>12831.6831683165</c:v>
                </c:pt>
                <c:pt idx="1296">
                  <c:v>12841.58415841551</c:v>
                </c:pt>
                <c:pt idx="1297">
                  <c:v>12851.485148514519</c:v>
                </c:pt>
                <c:pt idx="1298">
                  <c:v>12861.386138613529</c:v>
                </c:pt>
                <c:pt idx="1299">
                  <c:v>12871.287128712538</c:v>
                </c:pt>
                <c:pt idx="1300">
                  <c:v>12881.188118811548</c:v>
                </c:pt>
                <c:pt idx="1301">
                  <c:v>12891.089108910557</c:v>
                </c:pt>
                <c:pt idx="1302">
                  <c:v>12900.990099009567</c:v>
                </c:pt>
                <c:pt idx="1303">
                  <c:v>12910.891089108576</c:v>
                </c:pt>
                <c:pt idx="1304">
                  <c:v>12920.792079207586</c:v>
                </c:pt>
                <c:pt idx="1305">
                  <c:v>12930.693069306595</c:v>
                </c:pt>
                <c:pt idx="1306">
                  <c:v>12940.594059405605</c:v>
                </c:pt>
                <c:pt idx="1307">
                  <c:v>12950.495049504614</c:v>
                </c:pt>
                <c:pt idx="1308">
                  <c:v>12960.396039603624</c:v>
                </c:pt>
                <c:pt idx="1309">
                  <c:v>12970.297029702633</c:v>
                </c:pt>
                <c:pt idx="1310">
                  <c:v>12980.198019801643</c:v>
                </c:pt>
                <c:pt idx="1311">
                  <c:v>12990.099009900652</c:v>
                </c:pt>
                <c:pt idx="1312">
                  <c:v>12999.999999999662</c:v>
                </c:pt>
                <c:pt idx="1313">
                  <c:v>13009.900990098671</c:v>
                </c:pt>
                <c:pt idx="1314">
                  <c:v>13019.801980197681</c:v>
                </c:pt>
                <c:pt idx="1315">
                  <c:v>13029.70297029669</c:v>
                </c:pt>
                <c:pt idx="1316">
                  <c:v>13039.6039603957</c:v>
                </c:pt>
                <c:pt idx="1317">
                  <c:v>13049.504950494709</c:v>
                </c:pt>
                <c:pt idx="1318">
                  <c:v>13059.405940593719</c:v>
                </c:pt>
                <c:pt idx="1319">
                  <c:v>13069.306930692728</c:v>
                </c:pt>
                <c:pt idx="1320">
                  <c:v>13079.207920791738</c:v>
                </c:pt>
                <c:pt idx="1321">
                  <c:v>13089.108910890747</c:v>
                </c:pt>
                <c:pt idx="1322">
                  <c:v>13099.009900989757</c:v>
                </c:pt>
                <c:pt idx="1323">
                  <c:v>13108.910891088766</c:v>
                </c:pt>
                <c:pt idx="1324">
                  <c:v>13118.811881187776</c:v>
                </c:pt>
                <c:pt idx="1325">
                  <c:v>13128.712871286785</c:v>
                </c:pt>
                <c:pt idx="1326">
                  <c:v>13138.613861385795</c:v>
                </c:pt>
                <c:pt idx="1327">
                  <c:v>13148.514851484804</c:v>
                </c:pt>
                <c:pt idx="1328">
                  <c:v>13158.415841583814</c:v>
                </c:pt>
                <c:pt idx="1329">
                  <c:v>13168.316831682823</c:v>
                </c:pt>
                <c:pt idx="1330">
                  <c:v>13178.217821781833</c:v>
                </c:pt>
                <c:pt idx="1331">
                  <c:v>13188.118811880842</c:v>
                </c:pt>
                <c:pt idx="1332">
                  <c:v>13198.019801979852</c:v>
                </c:pt>
                <c:pt idx="1333">
                  <c:v>13207.920792078861</c:v>
                </c:pt>
                <c:pt idx="1334">
                  <c:v>13217.821782177871</c:v>
                </c:pt>
                <c:pt idx="1335">
                  <c:v>13227.72277227688</c:v>
                </c:pt>
                <c:pt idx="1336">
                  <c:v>13237.62376237589</c:v>
                </c:pt>
                <c:pt idx="1337">
                  <c:v>13247.524752474899</c:v>
                </c:pt>
                <c:pt idx="1338">
                  <c:v>13257.425742573909</c:v>
                </c:pt>
                <c:pt idx="1339">
                  <c:v>13267.326732672918</c:v>
                </c:pt>
                <c:pt idx="1340">
                  <c:v>13277.227722771928</c:v>
                </c:pt>
                <c:pt idx="1341">
                  <c:v>13287.128712870937</c:v>
                </c:pt>
                <c:pt idx="1342">
                  <c:v>13297.029702969947</c:v>
                </c:pt>
                <c:pt idx="1343">
                  <c:v>13306.930693068956</c:v>
                </c:pt>
                <c:pt idx="1344">
                  <c:v>13316.831683167966</c:v>
                </c:pt>
                <c:pt idx="1345">
                  <c:v>13326.732673266975</c:v>
                </c:pt>
                <c:pt idx="1346">
                  <c:v>13336.633663365985</c:v>
                </c:pt>
                <c:pt idx="1347">
                  <c:v>13346.534653464994</c:v>
                </c:pt>
                <c:pt idx="1348">
                  <c:v>13356.435643564004</c:v>
                </c:pt>
                <c:pt idx="1349">
                  <c:v>13366.336633663013</c:v>
                </c:pt>
                <c:pt idx="1350">
                  <c:v>13376.237623762023</c:v>
                </c:pt>
                <c:pt idx="1351">
                  <c:v>13386.138613861032</c:v>
                </c:pt>
                <c:pt idx="1352">
                  <c:v>13396.039603960042</c:v>
                </c:pt>
                <c:pt idx="1353">
                  <c:v>13405.940594059051</c:v>
                </c:pt>
                <c:pt idx="1354">
                  <c:v>13415.841584158061</c:v>
                </c:pt>
                <c:pt idx="1355">
                  <c:v>13425.74257425707</c:v>
                </c:pt>
                <c:pt idx="1356">
                  <c:v>13435.64356435608</c:v>
                </c:pt>
                <c:pt idx="1357">
                  <c:v>13445.544554455089</c:v>
                </c:pt>
                <c:pt idx="1358">
                  <c:v>13455.445544554099</c:v>
                </c:pt>
                <c:pt idx="1359">
                  <c:v>13465.346534653108</c:v>
                </c:pt>
                <c:pt idx="1360">
                  <c:v>13475.247524752118</c:v>
                </c:pt>
                <c:pt idx="1361">
                  <c:v>13485.148514851127</c:v>
                </c:pt>
                <c:pt idx="1362">
                  <c:v>13495.049504950137</c:v>
                </c:pt>
                <c:pt idx="1363">
                  <c:v>13504.950495049146</c:v>
                </c:pt>
                <c:pt idx="1364">
                  <c:v>13514.851485148156</c:v>
                </c:pt>
                <c:pt idx="1365">
                  <c:v>13524.752475247165</c:v>
                </c:pt>
                <c:pt idx="1366">
                  <c:v>13534.653465346175</c:v>
                </c:pt>
                <c:pt idx="1367">
                  <c:v>13544.554455445184</c:v>
                </c:pt>
                <c:pt idx="1368">
                  <c:v>13554.455445544194</c:v>
                </c:pt>
                <c:pt idx="1369">
                  <c:v>13564.356435643203</c:v>
                </c:pt>
                <c:pt idx="1370">
                  <c:v>13574.257425742213</c:v>
                </c:pt>
                <c:pt idx="1371">
                  <c:v>13584.158415841222</c:v>
                </c:pt>
                <c:pt idx="1372">
                  <c:v>13594.059405940232</c:v>
                </c:pt>
                <c:pt idx="1373">
                  <c:v>13603.960396039241</c:v>
                </c:pt>
                <c:pt idx="1374">
                  <c:v>13613.861386138251</c:v>
                </c:pt>
                <c:pt idx="1375">
                  <c:v>13623.76237623726</c:v>
                </c:pt>
                <c:pt idx="1376">
                  <c:v>13633.66336633627</c:v>
                </c:pt>
                <c:pt idx="1377">
                  <c:v>13643.564356435279</c:v>
                </c:pt>
                <c:pt idx="1378">
                  <c:v>13653.465346534289</c:v>
                </c:pt>
                <c:pt idx="1379">
                  <c:v>13663.366336633298</c:v>
                </c:pt>
                <c:pt idx="1380">
                  <c:v>13673.267326732308</c:v>
                </c:pt>
                <c:pt idx="1381">
                  <c:v>13683.168316831317</c:v>
                </c:pt>
                <c:pt idx="1382">
                  <c:v>13693.069306930327</c:v>
                </c:pt>
                <c:pt idx="1383">
                  <c:v>13702.970297029337</c:v>
                </c:pt>
                <c:pt idx="1384">
                  <c:v>13712.871287128346</c:v>
                </c:pt>
                <c:pt idx="1385">
                  <c:v>13722.772277227356</c:v>
                </c:pt>
                <c:pt idx="1386">
                  <c:v>13732.673267326365</c:v>
                </c:pt>
                <c:pt idx="1387">
                  <c:v>13742.574257425375</c:v>
                </c:pt>
                <c:pt idx="1388">
                  <c:v>13752.475247524384</c:v>
                </c:pt>
                <c:pt idx="1389">
                  <c:v>13762.376237623394</c:v>
                </c:pt>
                <c:pt idx="1390">
                  <c:v>13772.277227722403</c:v>
                </c:pt>
                <c:pt idx="1391">
                  <c:v>13782.178217821413</c:v>
                </c:pt>
                <c:pt idx="1392">
                  <c:v>13792.079207920422</c:v>
                </c:pt>
                <c:pt idx="1393">
                  <c:v>13801.980198019432</c:v>
                </c:pt>
                <c:pt idx="1394">
                  <c:v>13811.881188118441</c:v>
                </c:pt>
                <c:pt idx="1395">
                  <c:v>13821.782178217451</c:v>
                </c:pt>
                <c:pt idx="1396">
                  <c:v>13831.68316831646</c:v>
                </c:pt>
                <c:pt idx="1397">
                  <c:v>13841.58415841547</c:v>
                </c:pt>
                <c:pt idx="1398">
                  <c:v>13851.485148514479</c:v>
                </c:pt>
                <c:pt idx="1399">
                  <c:v>13861.386138613489</c:v>
                </c:pt>
                <c:pt idx="1400">
                  <c:v>13871.287128712498</c:v>
                </c:pt>
                <c:pt idx="1401">
                  <c:v>13881.188118811508</c:v>
                </c:pt>
                <c:pt idx="1402">
                  <c:v>13891.089108910517</c:v>
                </c:pt>
                <c:pt idx="1403">
                  <c:v>13900.990099009527</c:v>
                </c:pt>
                <c:pt idx="1404">
                  <c:v>13910.891089108536</c:v>
                </c:pt>
                <c:pt idx="1405">
                  <c:v>13920.792079207546</c:v>
                </c:pt>
                <c:pt idx="1406">
                  <c:v>13930.693069306555</c:v>
                </c:pt>
                <c:pt idx="1407">
                  <c:v>13940.594059405565</c:v>
                </c:pt>
                <c:pt idx="1408">
                  <c:v>13950.495049504574</c:v>
                </c:pt>
                <c:pt idx="1409">
                  <c:v>13960.396039603584</c:v>
                </c:pt>
                <c:pt idx="1410">
                  <c:v>13970.297029702593</c:v>
                </c:pt>
                <c:pt idx="1411">
                  <c:v>13980.198019801603</c:v>
                </c:pt>
                <c:pt idx="1412">
                  <c:v>13990.099009900612</c:v>
                </c:pt>
                <c:pt idx="1413">
                  <c:v>13999.999999999622</c:v>
                </c:pt>
                <c:pt idx="1414">
                  <c:v>14009.900990098631</c:v>
                </c:pt>
                <c:pt idx="1415">
                  <c:v>14019.801980197641</c:v>
                </c:pt>
                <c:pt idx="1416">
                  <c:v>14029.70297029665</c:v>
                </c:pt>
                <c:pt idx="1417">
                  <c:v>14039.60396039566</c:v>
                </c:pt>
                <c:pt idx="1418">
                  <c:v>14049.504950494669</c:v>
                </c:pt>
                <c:pt idx="1419">
                  <c:v>14059.405940593679</c:v>
                </c:pt>
                <c:pt idx="1420">
                  <c:v>14069.306930692688</c:v>
                </c:pt>
                <c:pt idx="1421">
                  <c:v>14079.207920791698</c:v>
                </c:pt>
                <c:pt idx="1422">
                  <c:v>14089.108910890707</c:v>
                </c:pt>
                <c:pt idx="1423">
                  <c:v>14099.009900989717</c:v>
                </c:pt>
                <c:pt idx="1424">
                  <c:v>14108.910891088726</c:v>
                </c:pt>
                <c:pt idx="1425">
                  <c:v>14118.811881187736</c:v>
                </c:pt>
                <c:pt idx="1426">
                  <c:v>14128.712871286745</c:v>
                </c:pt>
                <c:pt idx="1427">
                  <c:v>14138.613861385755</c:v>
                </c:pt>
                <c:pt idx="1428">
                  <c:v>14148.514851484764</c:v>
                </c:pt>
                <c:pt idx="1429">
                  <c:v>14158.415841583774</c:v>
                </c:pt>
                <c:pt idx="1430">
                  <c:v>14168.316831682783</c:v>
                </c:pt>
                <c:pt idx="1431">
                  <c:v>14178.217821781793</c:v>
                </c:pt>
                <c:pt idx="1432">
                  <c:v>14188.118811880802</c:v>
                </c:pt>
                <c:pt idx="1433">
                  <c:v>14198.019801979812</c:v>
                </c:pt>
                <c:pt idx="1434">
                  <c:v>14207.920792078821</c:v>
                </c:pt>
                <c:pt idx="1435">
                  <c:v>14217.821782177831</c:v>
                </c:pt>
                <c:pt idx="1436">
                  <c:v>14227.72277227684</c:v>
                </c:pt>
                <c:pt idx="1437">
                  <c:v>14237.62376237585</c:v>
                </c:pt>
                <c:pt idx="1438">
                  <c:v>14247.524752474859</c:v>
                </c:pt>
                <c:pt idx="1439">
                  <c:v>14257.425742573869</c:v>
                </c:pt>
                <c:pt idx="1440">
                  <c:v>14267.326732672878</c:v>
                </c:pt>
                <c:pt idx="1441">
                  <c:v>14277.227722771888</c:v>
                </c:pt>
                <c:pt idx="1442">
                  <c:v>14287.128712870897</c:v>
                </c:pt>
                <c:pt idx="1443">
                  <c:v>14297.029702969907</c:v>
                </c:pt>
                <c:pt idx="1444">
                  <c:v>14306.930693068916</c:v>
                </c:pt>
                <c:pt idx="1445">
                  <c:v>14316.831683167926</c:v>
                </c:pt>
                <c:pt idx="1446">
                  <c:v>14326.732673266935</c:v>
                </c:pt>
                <c:pt idx="1447">
                  <c:v>14336.633663365945</c:v>
                </c:pt>
                <c:pt idx="1448">
                  <c:v>14346.534653464954</c:v>
                </c:pt>
                <c:pt idx="1449">
                  <c:v>14356.435643563964</c:v>
                </c:pt>
                <c:pt idx="1450">
                  <c:v>14366.336633662973</c:v>
                </c:pt>
                <c:pt idx="1451">
                  <c:v>14376.237623761983</c:v>
                </c:pt>
                <c:pt idx="1452">
                  <c:v>14386.138613860992</c:v>
                </c:pt>
                <c:pt idx="1453">
                  <c:v>14396.039603960002</c:v>
                </c:pt>
                <c:pt idx="1454">
                  <c:v>14405.940594059011</c:v>
                </c:pt>
                <c:pt idx="1455">
                  <c:v>14415.841584158021</c:v>
                </c:pt>
                <c:pt idx="1456">
                  <c:v>14425.74257425703</c:v>
                </c:pt>
                <c:pt idx="1457">
                  <c:v>14435.64356435604</c:v>
                </c:pt>
                <c:pt idx="1458">
                  <c:v>14445.544554455049</c:v>
                </c:pt>
                <c:pt idx="1459">
                  <c:v>14455.445544554059</c:v>
                </c:pt>
                <c:pt idx="1460">
                  <c:v>14465.346534653068</c:v>
                </c:pt>
                <c:pt idx="1461">
                  <c:v>14475.247524752078</c:v>
                </c:pt>
                <c:pt idx="1462">
                  <c:v>14485.148514851087</c:v>
                </c:pt>
                <c:pt idx="1463">
                  <c:v>14495.049504950097</c:v>
                </c:pt>
                <c:pt idx="1464">
                  <c:v>14504.950495049106</c:v>
                </c:pt>
                <c:pt idx="1465">
                  <c:v>14514.851485148116</c:v>
                </c:pt>
                <c:pt idx="1466">
                  <c:v>14524.752475247125</c:v>
                </c:pt>
                <c:pt idx="1467">
                  <c:v>14534.653465346135</c:v>
                </c:pt>
                <c:pt idx="1468">
                  <c:v>14544.554455445144</c:v>
                </c:pt>
                <c:pt idx="1469">
                  <c:v>14554.455445544154</c:v>
                </c:pt>
                <c:pt idx="1470">
                  <c:v>14564.356435643163</c:v>
                </c:pt>
                <c:pt idx="1471">
                  <c:v>14574.257425742173</c:v>
                </c:pt>
                <c:pt idx="1472">
                  <c:v>14584.158415841182</c:v>
                </c:pt>
                <c:pt idx="1473">
                  <c:v>14594.059405940192</c:v>
                </c:pt>
                <c:pt idx="1474">
                  <c:v>14603.960396039201</c:v>
                </c:pt>
                <c:pt idx="1475">
                  <c:v>14613.861386138211</c:v>
                </c:pt>
                <c:pt idx="1476">
                  <c:v>14623.76237623722</c:v>
                </c:pt>
                <c:pt idx="1477">
                  <c:v>14633.66336633623</c:v>
                </c:pt>
                <c:pt idx="1478">
                  <c:v>14643.564356435239</c:v>
                </c:pt>
                <c:pt idx="1479">
                  <c:v>14653.465346534249</c:v>
                </c:pt>
                <c:pt idx="1480">
                  <c:v>14663.366336633258</c:v>
                </c:pt>
                <c:pt idx="1481">
                  <c:v>14673.267326732268</c:v>
                </c:pt>
                <c:pt idx="1482">
                  <c:v>14683.168316831277</c:v>
                </c:pt>
                <c:pt idx="1483">
                  <c:v>14693.069306930287</c:v>
                </c:pt>
                <c:pt idx="1484">
                  <c:v>14702.970297029296</c:v>
                </c:pt>
                <c:pt idx="1485">
                  <c:v>14712.871287128306</c:v>
                </c:pt>
                <c:pt idx="1486">
                  <c:v>14722.772277227315</c:v>
                </c:pt>
                <c:pt idx="1487">
                  <c:v>14732.673267326325</c:v>
                </c:pt>
                <c:pt idx="1488">
                  <c:v>14742.574257425335</c:v>
                </c:pt>
                <c:pt idx="1489">
                  <c:v>14752.475247524344</c:v>
                </c:pt>
                <c:pt idx="1490">
                  <c:v>14762.376237623354</c:v>
                </c:pt>
                <c:pt idx="1491">
                  <c:v>14772.277227722363</c:v>
                </c:pt>
                <c:pt idx="1492">
                  <c:v>14782.178217821373</c:v>
                </c:pt>
                <c:pt idx="1493">
                  <c:v>14792.079207920382</c:v>
                </c:pt>
                <c:pt idx="1494">
                  <c:v>14801.980198019392</c:v>
                </c:pt>
                <c:pt idx="1495">
                  <c:v>14811.881188118401</c:v>
                </c:pt>
                <c:pt idx="1496">
                  <c:v>14821.782178217411</c:v>
                </c:pt>
                <c:pt idx="1497">
                  <c:v>14831.68316831642</c:v>
                </c:pt>
                <c:pt idx="1498">
                  <c:v>14841.58415841543</c:v>
                </c:pt>
                <c:pt idx="1499">
                  <c:v>14851.485148514439</c:v>
                </c:pt>
                <c:pt idx="1500">
                  <c:v>14861.386138613449</c:v>
                </c:pt>
                <c:pt idx="1501">
                  <c:v>14871.287128712458</c:v>
                </c:pt>
                <c:pt idx="1502">
                  <c:v>14881.188118811468</c:v>
                </c:pt>
                <c:pt idx="1503">
                  <c:v>14891.089108910477</c:v>
                </c:pt>
                <c:pt idx="1504">
                  <c:v>14900.990099009487</c:v>
                </c:pt>
                <c:pt idx="1505">
                  <c:v>14910.891089108496</c:v>
                </c:pt>
                <c:pt idx="1506">
                  <c:v>14920.792079207506</c:v>
                </c:pt>
                <c:pt idx="1507">
                  <c:v>14930.693069306515</c:v>
                </c:pt>
                <c:pt idx="1508">
                  <c:v>14940.594059405525</c:v>
                </c:pt>
                <c:pt idx="1509">
                  <c:v>14950.495049504534</c:v>
                </c:pt>
                <c:pt idx="1510">
                  <c:v>14960.396039603544</c:v>
                </c:pt>
                <c:pt idx="1511">
                  <c:v>14970.297029702553</c:v>
                </c:pt>
                <c:pt idx="1512">
                  <c:v>14980.198019801563</c:v>
                </c:pt>
                <c:pt idx="1513">
                  <c:v>14990.099009900572</c:v>
                </c:pt>
                <c:pt idx="1514">
                  <c:v>14999.999999999582</c:v>
                </c:pt>
              </c:numCache>
            </c:numRef>
          </c:xVal>
          <c:yVal>
            <c:numRef>
              <c:f>Wertereihen!$CY$1:$CY$3000</c:f>
              <c:numCache>
                <c:formatCode>General</c:formatCode>
                <c:ptCount val="3000"/>
              </c:numCache>
            </c:numRef>
          </c:yVal>
          <c:smooth val="0"/>
        </c:ser>
        <c:ser>
          <c:idx val="5"/>
          <c:order val="5"/>
          <c:spPr>
            <a:ln w="1270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Wertereihen!$CS$1:$CS$3000</c:f>
              <c:numCache>
                <c:formatCode>General</c:formatCode>
                <c:ptCount val="3000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  <c:pt idx="73">
                  <c:v>730</c:v>
                </c:pt>
                <c:pt idx="74">
                  <c:v>740</c:v>
                </c:pt>
                <c:pt idx="75">
                  <c:v>750</c:v>
                </c:pt>
                <c:pt idx="76">
                  <c:v>760</c:v>
                </c:pt>
                <c:pt idx="77">
                  <c:v>770</c:v>
                </c:pt>
                <c:pt idx="78">
                  <c:v>780</c:v>
                </c:pt>
                <c:pt idx="79">
                  <c:v>790</c:v>
                </c:pt>
                <c:pt idx="80">
                  <c:v>800</c:v>
                </c:pt>
                <c:pt idx="81">
                  <c:v>810</c:v>
                </c:pt>
                <c:pt idx="82">
                  <c:v>820</c:v>
                </c:pt>
                <c:pt idx="83">
                  <c:v>830</c:v>
                </c:pt>
                <c:pt idx="84">
                  <c:v>840</c:v>
                </c:pt>
                <c:pt idx="85">
                  <c:v>850</c:v>
                </c:pt>
                <c:pt idx="86">
                  <c:v>860</c:v>
                </c:pt>
                <c:pt idx="87">
                  <c:v>870</c:v>
                </c:pt>
                <c:pt idx="88">
                  <c:v>880</c:v>
                </c:pt>
                <c:pt idx="89">
                  <c:v>890</c:v>
                </c:pt>
                <c:pt idx="90">
                  <c:v>900</c:v>
                </c:pt>
                <c:pt idx="91">
                  <c:v>910</c:v>
                </c:pt>
                <c:pt idx="92">
                  <c:v>920</c:v>
                </c:pt>
                <c:pt idx="93">
                  <c:v>930</c:v>
                </c:pt>
                <c:pt idx="94">
                  <c:v>940</c:v>
                </c:pt>
                <c:pt idx="95">
                  <c:v>950</c:v>
                </c:pt>
                <c:pt idx="96">
                  <c:v>960</c:v>
                </c:pt>
                <c:pt idx="97">
                  <c:v>970</c:v>
                </c:pt>
                <c:pt idx="98">
                  <c:v>980</c:v>
                </c:pt>
                <c:pt idx="99">
                  <c:v>990</c:v>
                </c:pt>
                <c:pt idx="100">
                  <c:v>1000</c:v>
                </c:pt>
                <c:pt idx="101">
                  <c:v>1009.9009900990098</c:v>
                </c:pt>
                <c:pt idx="102">
                  <c:v>1019.8019801980197</c:v>
                </c:pt>
                <c:pt idx="103">
                  <c:v>1029.7029702970297</c:v>
                </c:pt>
                <c:pt idx="104">
                  <c:v>1039.6039603960396</c:v>
                </c:pt>
                <c:pt idx="105">
                  <c:v>1049.5049504950496</c:v>
                </c:pt>
                <c:pt idx="106">
                  <c:v>1059.4059405940595</c:v>
                </c:pt>
                <c:pt idx="107">
                  <c:v>1069.3069306930695</c:v>
                </c:pt>
                <c:pt idx="108">
                  <c:v>1079.2079207920794</c:v>
                </c:pt>
                <c:pt idx="109">
                  <c:v>1089.1089108910894</c:v>
                </c:pt>
                <c:pt idx="110">
                  <c:v>1099.0099009900994</c:v>
                </c:pt>
                <c:pt idx="111">
                  <c:v>1108.9108910891093</c:v>
                </c:pt>
                <c:pt idx="112">
                  <c:v>1118.8118811881193</c:v>
                </c:pt>
                <c:pt idx="113">
                  <c:v>1128.7128712871292</c:v>
                </c:pt>
                <c:pt idx="114">
                  <c:v>1138.6138613861392</c:v>
                </c:pt>
                <c:pt idx="115">
                  <c:v>1148.5148514851492</c:v>
                </c:pt>
                <c:pt idx="116">
                  <c:v>1158.4158415841591</c:v>
                </c:pt>
                <c:pt idx="117">
                  <c:v>1168.3168316831691</c:v>
                </c:pt>
                <c:pt idx="118">
                  <c:v>1178.217821782179</c:v>
                </c:pt>
                <c:pt idx="119">
                  <c:v>1188.118811881189</c:v>
                </c:pt>
                <c:pt idx="120">
                  <c:v>1198.019801980199</c:v>
                </c:pt>
                <c:pt idx="121">
                  <c:v>1207.9207920792089</c:v>
                </c:pt>
                <c:pt idx="122">
                  <c:v>1217.8217821782189</c:v>
                </c:pt>
                <c:pt idx="123">
                  <c:v>1227.7227722772288</c:v>
                </c:pt>
                <c:pt idx="124">
                  <c:v>1237.6237623762388</c:v>
                </c:pt>
                <c:pt idx="125">
                  <c:v>1247.5247524752488</c:v>
                </c:pt>
                <c:pt idx="126">
                  <c:v>1257.4257425742587</c:v>
                </c:pt>
                <c:pt idx="127">
                  <c:v>1267.3267326732687</c:v>
                </c:pt>
                <c:pt idx="128">
                  <c:v>1277.2277227722786</c:v>
                </c:pt>
                <c:pt idx="129">
                  <c:v>1287.1287128712886</c:v>
                </c:pt>
                <c:pt idx="130">
                  <c:v>1297.0297029702986</c:v>
                </c:pt>
                <c:pt idx="131">
                  <c:v>1306.9306930693085</c:v>
                </c:pt>
                <c:pt idx="132">
                  <c:v>1316.8316831683185</c:v>
                </c:pt>
                <c:pt idx="133">
                  <c:v>1326.7326732673284</c:v>
                </c:pt>
                <c:pt idx="134">
                  <c:v>1336.6336633663384</c:v>
                </c:pt>
                <c:pt idx="135">
                  <c:v>1346.5346534653484</c:v>
                </c:pt>
                <c:pt idx="136">
                  <c:v>1356.4356435643583</c:v>
                </c:pt>
                <c:pt idx="137">
                  <c:v>1366.3366336633683</c:v>
                </c:pt>
                <c:pt idx="138">
                  <c:v>1376.2376237623782</c:v>
                </c:pt>
                <c:pt idx="139">
                  <c:v>1386.1386138613882</c:v>
                </c:pt>
                <c:pt idx="140">
                  <c:v>1396.0396039603982</c:v>
                </c:pt>
                <c:pt idx="141">
                  <c:v>1405.9405940594081</c:v>
                </c:pt>
                <c:pt idx="142">
                  <c:v>1415.8415841584181</c:v>
                </c:pt>
                <c:pt idx="143">
                  <c:v>1425.742574257428</c:v>
                </c:pt>
                <c:pt idx="144">
                  <c:v>1435.643564356438</c:v>
                </c:pt>
                <c:pt idx="145">
                  <c:v>1445.544554455448</c:v>
                </c:pt>
                <c:pt idx="146">
                  <c:v>1455.4455445544579</c:v>
                </c:pt>
                <c:pt idx="147">
                  <c:v>1465.3465346534679</c:v>
                </c:pt>
                <c:pt idx="148">
                  <c:v>1475.2475247524778</c:v>
                </c:pt>
                <c:pt idx="149">
                  <c:v>1485.1485148514878</c:v>
                </c:pt>
                <c:pt idx="150">
                  <c:v>1495.0495049504977</c:v>
                </c:pt>
                <c:pt idx="151">
                  <c:v>1504.9504950495077</c:v>
                </c:pt>
                <c:pt idx="152">
                  <c:v>1514.8514851485177</c:v>
                </c:pt>
                <c:pt idx="153">
                  <c:v>1524.7524752475276</c:v>
                </c:pt>
                <c:pt idx="154">
                  <c:v>1534.6534653465376</c:v>
                </c:pt>
                <c:pt idx="155">
                  <c:v>1544.5544554455475</c:v>
                </c:pt>
                <c:pt idx="156">
                  <c:v>1554.4554455445575</c:v>
                </c:pt>
                <c:pt idx="157">
                  <c:v>1564.3564356435675</c:v>
                </c:pt>
                <c:pt idx="158">
                  <c:v>1574.2574257425774</c:v>
                </c:pt>
                <c:pt idx="159">
                  <c:v>1584.1584158415874</c:v>
                </c:pt>
                <c:pt idx="160">
                  <c:v>1594.0594059405973</c:v>
                </c:pt>
                <c:pt idx="161">
                  <c:v>1603.9603960396073</c:v>
                </c:pt>
                <c:pt idx="162">
                  <c:v>1613.8613861386173</c:v>
                </c:pt>
                <c:pt idx="163">
                  <c:v>1623.7623762376272</c:v>
                </c:pt>
                <c:pt idx="164">
                  <c:v>1633.6633663366372</c:v>
                </c:pt>
                <c:pt idx="165">
                  <c:v>1643.5643564356471</c:v>
                </c:pt>
                <c:pt idx="166">
                  <c:v>1653.4653465346571</c:v>
                </c:pt>
                <c:pt idx="167">
                  <c:v>1663.3663366336671</c:v>
                </c:pt>
                <c:pt idx="168">
                  <c:v>1673.267326732677</c:v>
                </c:pt>
                <c:pt idx="169">
                  <c:v>1683.168316831687</c:v>
                </c:pt>
                <c:pt idx="170">
                  <c:v>1693.0693069306969</c:v>
                </c:pt>
                <c:pt idx="171">
                  <c:v>1702.9702970297069</c:v>
                </c:pt>
                <c:pt idx="172">
                  <c:v>1712.8712871287169</c:v>
                </c:pt>
                <c:pt idx="173">
                  <c:v>1722.7722772277268</c:v>
                </c:pt>
                <c:pt idx="174">
                  <c:v>1732.6732673267368</c:v>
                </c:pt>
                <c:pt idx="175">
                  <c:v>1742.5742574257467</c:v>
                </c:pt>
                <c:pt idx="176">
                  <c:v>1752.4752475247567</c:v>
                </c:pt>
                <c:pt idx="177">
                  <c:v>1762.3762376237667</c:v>
                </c:pt>
                <c:pt idx="178">
                  <c:v>1772.2772277227766</c:v>
                </c:pt>
                <c:pt idx="179">
                  <c:v>1782.1782178217866</c:v>
                </c:pt>
                <c:pt idx="180">
                  <c:v>1792.0792079207965</c:v>
                </c:pt>
                <c:pt idx="181">
                  <c:v>1801.9801980198065</c:v>
                </c:pt>
                <c:pt idx="182">
                  <c:v>1811.8811881188165</c:v>
                </c:pt>
                <c:pt idx="183">
                  <c:v>1821.7821782178264</c:v>
                </c:pt>
                <c:pt idx="184">
                  <c:v>1831.6831683168364</c:v>
                </c:pt>
                <c:pt idx="185">
                  <c:v>1841.5841584158463</c:v>
                </c:pt>
                <c:pt idx="186">
                  <c:v>1851.4851485148563</c:v>
                </c:pt>
                <c:pt idx="187">
                  <c:v>1861.3861386138663</c:v>
                </c:pt>
                <c:pt idx="188">
                  <c:v>1871.2871287128762</c:v>
                </c:pt>
                <c:pt idx="189">
                  <c:v>1881.1881188118862</c:v>
                </c:pt>
                <c:pt idx="190">
                  <c:v>1891.0891089108961</c:v>
                </c:pt>
                <c:pt idx="191">
                  <c:v>1900.9900990099061</c:v>
                </c:pt>
                <c:pt idx="192">
                  <c:v>1910.891089108916</c:v>
                </c:pt>
                <c:pt idx="193">
                  <c:v>1920.792079207926</c:v>
                </c:pt>
                <c:pt idx="194">
                  <c:v>1930.693069306936</c:v>
                </c:pt>
                <c:pt idx="195">
                  <c:v>1940.5940594059459</c:v>
                </c:pt>
                <c:pt idx="196">
                  <c:v>1950.4950495049559</c:v>
                </c:pt>
                <c:pt idx="197">
                  <c:v>1960.3960396039658</c:v>
                </c:pt>
                <c:pt idx="198">
                  <c:v>1970.2970297029758</c:v>
                </c:pt>
                <c:pt idx="199">
                  <c:v>1980.1980198019858</c:v>
                </c:pt>
                <c:pt idx="200">
                  <c:v>1990.0990099009957</c:v>
                </c:pt>
                <c:pt idx="201">
                  <c:v>2000.0000000000057</c:v>
                </c:pt>
                <c:pt idx="202">
                  <c:v>2009.9009900990156</c:v>
                </c:pt>
                <c:pt idx="203">
                  <c:v>2019.8019801980256</c:v>
                </c:pt>
                <c:pt idx="204">
                  <c:v>2029.7029702970356</c:v>
                </c:pt>
                <c:pt idx="205">
                  <c:v>2039.6039603960455</c:v>
                </c:pt>
                <c:pt idx="206">
                  <c:v>2049.5049504950553</c:v>
                </c:pt>
                <c:pt idx="207">
                  <c:v>2059.4059405940652</c:v>
                </c:pt>
                <c:pt idx="208">
                  <c:v>2069.3069306930752</c:v>
                </c:pt>
                <c:pt idx="209">
                  <c:v>2079.2079207920851</c:v>
                </c:pt>
                <c:pt idx="210">
                  <c:v>2089.1089108910951</c:v>
                </c:pt>
                <c:pt idx="211">
                  <c:v>2099.0099009901051</c:v>
                </c:pt>
                <c:pt idx="212">
                  <c:v>2108.910891089115</c:v>
                </c:pt>
                <c:pt idx="213">
                  <c:v>2118.811881188125</c:v>
                </c:pt>
                <c:pt idx="214">
                  <c:v>2128.7128712871349</c:v>
                </c:pt>
                <c:pt idx="215">
                  <c:v>2138.6138613861449</c:v>
                </c:pt>
                <c:pt idx="216">
                  <c:v>2148.5148514851548</c:v>
                </c:pt>
                <c:pt idx="217">
                  <c:v>2158.4158415841648</c:v>
                </c:pt>
                <c:pt idx="218">
                  <c:v>2168.3168316831748</c:v>
                </c:pt>
                <c:pt idx="219">
                  <c:v>2178.2178217821847</c:v>
                </c:pt>
                <c:pt idx="220">
                  <c:v>2188.1188118811947</c:v>
                </c:pt>
                <c:pt idx="221">
                  <c:v>2198.0198019802046</c:v>
                </c:pt>
                <c:pt idx="222">
                  <c:v>2207.9207920792146</c:v>
                </c:pt>
                <c:pt idx="223">
                  <c:v>2217.8217821782246</c:v>
                </c:pt>
                <c:pt idx="224">
                  <c:v>2227.7227722772345</c:v>
                </c:pt>
                <c:pt idx="225">
                  <c:v>2237.6237623762445</c:v>
                </c:pt>
                <c:pt idx="226">
                  <c:v>2247.5247524752544</c:v>
                </c:pt>
                <c:pt idx="227">
                  <c:v>2257.4257425742644</c:v>
                </c:pt>
                <c:pt idx="228">
                  <c:v>2267.3267326732744</c:v>
                </c:pt>
                <c:pt idx="229">
                  <c:v>2277.2277227722843</c:v>
                </c:pt>
                <c:pt idx="230">
                  <c:v>2287.1287128712943</c:v>
                </c:pt>
                <c:pt idx="231">
                  <c:v>2297.0297029703042</c:v>
                </c:pt>
                <c:pt idx="232">
                  <c:v>2306.9306930693142</c:v>
                </c:pt>
                <c:pt idx="233">
                  <c:v>2316.8316831683242</c:v>
                </c:pt>
                <c:pt idx="234">
                  <c:v>2326.7326732673341</c:v>
                </c:pt>
                <c:pt idx="235">
                  <c:v>2336.6336633663441</c:v>
                </c:pt>
                <c:pt idx="236">
                  <c:v>2346.534653465354</c:v>
                </c:pt>
                <c:pt idx="237">
                  <c:v>2356.435643564364</c:v>
                </c:pt>
                <c:pt idx="238">
                  <c:v>2366.336633663374</c:v>
                </c:pt>
                <c:pt idx="239">
                  <c:v>2376.2376237623839</c:v>
                </c:pt>
                <c:pt idx="240">
                  <c:v>2386.1386138613939</c:v>
                </c:pt>
                <c:pt idx="241">
                  <c:v>2396.0396039604038</c:v>
                </c:pt>
                <c:pt idx="242">
                  <c:v>2405.9405940594138</c:v>
                </c:pt>
                <c:pt idx="243">
                  <c:v>2415.8415841584238</c:v>
                </c:pt>
                <c:pt idx="244">
                  <c:v>2425.7425742574337</c:v>
                </c:pt>
                <c:pt idx="245">
                  <c:v>2435.6435643564437</c:v>
                </c:pt>
                <c:pt idx="246">
                  <c:v>2445.5445544554536</c:v>
                </c:pt>
                <c:pt idx="247">
                  <c:v>2455.4455445544636</c:v>
                </c:pt>
                <c:pt idx="248">
                  <c:v>2465.3465346534736</c:v>
                </c:pt>
                <c:pt idx="249">
                  <c:v>2475.2475247524835</c:v>
                </c:pt>
                <c:pt idx="250">
                  <c:v>2485.1485148514935</c:v>
                </c:pt>
                <c:pt idx="251">
                  <c:v>2495.0495049505034</c:v>
                </c:pt>
                <c:pt idx="252">
                  <c:v>2504.9504950495134</c:v>
                </c:pt>
                <c:pt idx="253">
                  <c:v>2514.8514851485234</c:v>
                </c:pt>
                <c:pt idx="254">
                  <c:v>2524.7524752475333</c:v>
                </c:pt>
                <c:pt idx="255">
                  <c:v>2534.6534653465433</c:v>
                </c:pt>
                <c:pt idx="256">
                  <c:v>2544.5544554455532</c:v>
                </c:pt>
                <c:pt idx="257">
                  <c:v>2554.4554455445632</c:v>
                </c:pt>
                <c:pt idx="258">
                  <c:v>2564.3564356435731</c:v>
                </c:pt>
                <c:pt idx="259">
                  <c:v>2574.2574257425831</c:v>
                </c:pt>
                <c:pt idx="260">
                  <c:v>2584.1584158415931</c:v>
                </c:pt>
                <c:pt idx="261">
                  <c:v>2594.059405940603</c:v>
                </c:pt>
                <c:pt idx="262">
                  <c:v>2603.960396039613</c:v>
                </c:pt>
                <c:pt idx="263">
                  <c:v>2613.8613861386229</c:v>
                </c:pt>
                <c:pt idx="264">
                  <c:v>2623.7623762376329</c:v>
                </c:pt>
                <c:pt idx="265">
                  <c:v>2633.6633663366429</c:v>
                </c:pt>
                <c:pt idx="266">
                  <c:v>2643.5643564356528</c:v>
                </c:pt>
                <c:pt idx="267">
                  <c:v>2653.4653465346628</c:v>
                </c:pt>
                <c:pt idx="268">
                  <c:v>2663.3663366336727</c:v>
                </c:pt>
                <c:pt idx="269">
                  <c:v>2673.2673267326827</c:v>
                </c:pt>
                <c:pt idx="270">
                  <c:v>2683.1683168316927</c:v>
                </c:pt>
                <c:pt idx="271">
                  <c:v>2693.0693069307026</c:v>
                </c:pt>
                <c:pt idx="272">
                  <c:v>2702.9702970297126</c:v>
                </c:pt>
                <c:pt idx="273">
                  <c:v>2712.8712871287225</c:v>
                </c:pt>
                <c:pt idx="274">
                  <c:v>2722.7722772277325</c:v>
                </c:pt>
                <c:pt idx="275">
                  <c:v>2732.6732673267425</c:v>
                </c:pt>
                <c:pt idx="276">
                  <c:v>2742.5742574257524</c:v>
                </c:pt>
                <c:pt idx="277">
                  <c:v>2752.4752475247624</c:v>
                </c:pt>
                <c:pt idx="278">
                  <c:v>2762.3762376237723</c:v>
                </c:pt>
                <c:pt idx="279">
                  <c:v>2772.2772277227823</c:v>
                </c:pt>
                <c:pt idx="280">
                  <c:v>2782.1782178217923</c:v>
                </c:pt>
                <c:pt idx="281">
                  <c:v>2792.0792079208022</c:v>
                </c:pt>
                <c:pt idx="282">
                  <c:v>2801.9801980198122</c:v>
                </c:pt>
                <c:pt idx="283">
                  <c:v>2811.8811881188221</c:v>
                </c:pt>
                <c:pt idx="284">
                  <c:v>2821.7821782178321</c:v>
                </c:pt>
                <c:pt idx="285">
                  <c:v>2831.6831683168421</c:v>
                </c:pt>
                <c:pt idx="286">
                  <c:v>2841.584158415852</c:v>
                </c:pt>
                <c:pt idx="287">
                  <c:v>2851.485148514862</c:v>
                </c:pt>
                <c:pt idx="288">
                  <c:v>2861.3861386138719</c:v>
                </c:pt>
                <c:pt idx="289">
                  <c:v>2871.2871287128819</c:v>
                </c:pt>
                <c:pt idx="290">
                  <c:v>2881.1881188118919</c:v>
                </c:pt>
                <c:pt idx="291">
                  <c:v>2891.0891089109018</c:v>
                </c:pt>
                <c:pt idx="292">
                  <c:v>2900.9900990099118</c:v>
                </c:pt>
                <c:pt idx="293">
                  <c:v>2910.8910891089217</c:v>
                </c:pt>
                <c:pt idx="294">
                  <c:v>2920.7920792079317</c:v>
                </c:pt>
                <c:pt idx="295">
                  <c:v>2930.6930693069417</c:v>
                </c:pt>
                <c:pt idx="296">
                  <c:v>2940.5940594059516</c:v>
                </c:pt>
                <c:pt idx="297">
                  <c:v>2950.4950495049616</c:v>
                </c:pt>
                <c:pt idx="298">
                  <c:v>2960.3960396039715</c:v>
                </c:pt>
                <c:pt idx="299">
                  <c:v>2970.2970297029815</c:v>
                </c:pt>
                <c:pt idx="300">
                  <c:v>2980.1980198019914</c:v>
                </c:pt>
                <c:pt idx="301">
                  <c:v>2990.0990099010014</c:v>
                </c:pt>
                <c:pt idx="302">
                  <c:v>3000.0000000000114</c:v>
                </c:pt>
                <c:pt idx="303">
                  <c:v>3009.9009900990213</c:v>
                </c:pt>
                <c:pt idx="304">
                  <c:v>3019.8019801980313</c:v>
                </c:pt>
                <c:pt idx="305">
                  <c:v>3029.7029702970412</c:v>
                </c:pt>
                <c:pt idx="306">
                  <c:v>3039.6039603960512</c:v>
                </c:pt>
                <c:pt idx="307">
                  <c:v>3049.5049504950612</c:v>
                </c:pt>
                <c:pt idx="308">
                  <c:v>3059.4059405940711</c:v>
                </c:pt>
                <c:pt idx="309">
                  <c:v>3069.3069306930811</c:v>
                </c:pt>
                <c:pt idx="310">
                  <c:v>3079.207920792091</c:v>
                </c:pt>
                <c:pt idx="311">
                  <c:v>3089.108910891101</c:v>
                </c:pt>
                <c:pt idx="312">
                  <c:v>3099.009900990111</c:v>
                </c:pt>
                <c:pt idx="313">
                  <c:v>3108.9108910891209</c:v>
                </c:pt>
                <c:pt idx="314">
                  <c:v>3118.8118811881309</c:v>
                </c:pt>
                <c:pt idx="315">
                  <c:v>3128.7128712871408</c:v>
                </c:pt>
                <c:pt idx="316">
                  <c:v>3138.6138613861508</c:v>
                </c:pt>
                <c:pt idx="317">
                  <c:v>3148.5148514851608</c:v>
                </c:pt>
                <c:pt idx="318">
                  <c:v>3158.4158415841707</c:v>
                </c:pt>
                <c:pt idx="319">
                  <c:v>3168.3168316831807</c:v>
                </c:pt>
                <c:pt idx="320">
                  <c:v>3178.2178217821906</c:v>
                </c:pt>
                <c:pt idx="321">
                  <c:v>3188.1188118812006</c:v>
                </c:pt>
                <c:pt idx="322">
                  <c:v>3198.0198019802106</c:v>
                </c:pt>
                <c:pt idx="323">
                  <c:v>3207.9207920792205</c:v>
                </c:pt>
                <c:pt idx="324">
                  <c:v>3217.8217821782305</c:v>
                </c:pt>
                <c:pt idx="325">
                  <c:v>3227.7227722772404</c:v>
                </c:pt>
                <c:pt idx="326">
                  <c:v>3237.6237623762504</c:v>
                </c:pt>
                <c:pt idx="327">
                  <c:v>3247.5247524752604</c:v>
                </c:pt>
                <c:pt idx="328">
                  <c:v>3257.4257425742703</c:v>
                </c:pt>
                <c:pt idx="329">
                  <c:v>3267.3267326732803</c:v>
                </c:pt>
                <c:pt idx="330">
                  <c:v>3277.2277227722902</c:v>
                </c:pt>
                <c:pt idx="331">
                  <c:v>3287.1287128713002</c:v>
                </c:pt>
                <c:pt idx="332">
                  <c:v>3297.0297029703102</c:v>
                </c:pt>
                <c:pt idx="333">
                  <c:v>3306.9306930693201</c:v>
                </c:pt>
                <c:pt idx="334">
                  <c:v>3316.8316831683301</c:v>
                </c:pt>
                <c:pt idx="335">
                  <c:v>3326.73267326734</c:v>
                </c:pt>
                <c:pt idx="336">
                  <c:v>3336.63366336635</c:v>
                </c:pt>
                <c:pt idx="337">
                  <c:v>3346.53465346536</c:v>
                </c:pt>
                <c:pt idx="338">
                  <c:v>3356.4356435643699</c:v>
                </c:pt>
                <c:pt idx="339">
                  <c:v>3366.3366336633799</c:v>
                </c:pt>
                <c:pt idx="340">
                  <c:v>3376.2376237623898</c:v>
                </c:pt>
                <c:pt idx="341">
                  <c:v>3386.1386138613998</c:v>
                </c:pt>
                <c:pt idx="342">
                  <c:v>3396.0396039604097</c:v>
                </c:pt>
                <c:pt idx="343">
                  <c:v>3405.9405940594197</c:v>
                </c:pt>
                <c:pt idx="344">
                  <c:v>3415.8415841584297</c:v>
                </c:pt>
                <c:pt idx="345">
                  <c:v>3425.7425742574396</c:v>
                </c:pt>
                <c:pt idx="346">
                  <c:v>3435.6435643564496</c:v>
                </c:pt>
                <c:pt idx="347">
                  <c:v>3445.5445544554595</c:v>
                </c:pt>
                <c:pt idx="348">
                  <c:v>3455.4455445544695</c:v>
                </c:pt>
                <c:pt idx="349">
                  <c:v>3465.3465346534795</c:v>
                </c:pt>
                <c:pt idx="350">
                  <c:v>3475.2475247524894</c:v>
                </c:pt>
                <c:pt idx="351">
                  <c:v>3485.1485148514994</c:v>
                </c:pt>
                <c:pt idx="352">
                  <c:v>3495.0495049505093</c:v>
                </c:pt>
                <c:pt idx="353">
                  <c:v>3504.9504950495193</c:v>
                </c:pt>
                <c:pt idx="354">
                  <c:v>3514.8514851485293</c:v>
                </c:pt>
                <c:pt idx="355">
                  <c:v>3524.7524752475392</c:v>
                </c:pt>
                <c:pt idx="356">
                  <c:v>3534.6534653465492</c:v>
                </c:pt>
                <c:pt idx="357">
                  <c:v>3544.5544554455591</c:v>
                </c:pt>
                <c:pt idx="358">
                  <c:v>3554.4554455445691</c:v>
                </c:pt>
                <c:pt idx="359">
                  <c:v>3564.3564356435791</c:v>
                </c:pt>
                <c:pt idx="360">
                  <c:v>3574.257425742589</c:v>
                </c:pt>
                <c:pt idx="361">
                  <c:v>3584.158415841599</c:v>
                </c:pt>
                <c:pt idx="362">
                  <c:v>3594.0594059406089</c:v>
                </c:pt>
                <c:pt idx="363">
                  <c:v>3603.9603960396189</c:v>
                </c:pt>
                <c:pt idx="364">
                  <c:v>3613.8613861386289</c:v>
                </c:pt>
                <c:pt idx="365">
                  <c:v>3623.7623762376388</c:v>
                </c:pt>
                <c:pt idx="366">
                  <c:v>3633.6633663366488</c:v>
                </c:pt>
                <c:pt idx="367">
                  <c:v>3643.5643564356587</c:v>
                </c:pt>
                <c:pt idx="368">
                  <c:v>3653.4653465346687</c:v>
                </c:pt>
                <c:pt idx="369">
                  <c:v>3663.3663366336787</c:v>
                </c:pt>
                <c:pt idx="370">
                  <c:v>3673.2673267326886</c:v>
                </c:pt>
                <c:pt idx="371">
                  <c:v>3683.1683168316986</c:v>
                </c:pt>
                <c:pt idx="372">
                  <c:v>3693.0693069307085</c:v>
                </c:pt>
                <c:pt idx="373">
                  <c:v>3702.9702970297185</c:v>
                </c:pt>
                <c:pt idx="374">
                  <c:v>3712.8712871287285</c:v>
                </c:pt>
                <c:pt idx="375">
                  <c:v>3722.7722772277384</c:v>
                </c:pt>
                <c:pt idx="376">
                  <c:v>3732.6732673267484</c:v>
                </c:pt>
                <c:pt idx="377">
                  <c:v>3742.5742574257583</c:v>
                </c:pt>
                <c:pt idx="378">
                  <c:v>3752.4752475247683</c:v>
                </c:pt>
                <c:pt idx="379">
                  <c:v>3762.3762376237783</c:v>
                </c:pt>
                <c:pt idx="380">
                  <c:v>3772.2772277227882</c:v>
                </c:pt>
                <c:pt idx="381">
                  <c:v>3782.1782178217982</c:v>
                </c:pt>
                <c:pt idx="382">
                  <c:v>3792.0792079208081</c:v>
                </c:pt>
                <c:pt idx="383">
                  <c:v>3801.9801980198181</c:v>
                </c:pt>
                <c:pt idx="384">
                  <c:v>3811.881188118828</c:v>
                </c:pt>
                <c:pt idx="385">
                  <c:v>3821.782178217838</c:v>
                </c:pt>
                <c:pt idx="386">
                  <c:v>3831.683168316848</c:v>
                </c:pt>
                <c:pt idx="387">
                  <c:v>3841.5841584158579</c:v>
                </c:pt>
                <c:pt idx="388">
                  <c:v>3851.4851485148679</c:v>
                </c:pt>
                <c:pt idx="389">
                  <c:v>3861.3861386138778</c:v>
                </c:pt>
                <c:pt idx="390">
                  <c:v>3871.2871287128878</c:v>
                </c:pt>
                <c:pt idx="391">
                  <c:v>3881.1881188118978</c:v>
                </c:pt>
                <c:pt idx="392">
                  <c:v>3891.0891089109077</c:v>
                </c:pt>
                <c:pt idx="393">
                  <c:v>3900.9900990099177</c:v>
                </c:pt>
                <c:pt idx="394">
                  <c:v>3910.8910891089276</c:v>
                </c:pt>
                <c:pt idx="395">
                  <c:v>3920.7920792079376</c:v>
                </c:pt>
                <c:pt idx="396">
                  <c:v>3930.6930693069476</c:v>
                </c:pt>
                <c:pt idx="397">
                  <c:v>3940.5940594059575</c:v>
                </c:pt>
                <c:pt idx="398">
                  <c:v>3950.4950495049675</c:v>
                </c:pt>
                <c:pt idx="399">
                  <c:v>3960.3960396039774</c:v>
                </c:pt>
                <c:pt idx="400">
                  <c:v>3970.2970297029874</c:v>
                </c:pt>
                <c:pt idx="401">
                  <c:v>3980.1980198019974</c:v>
                </c:pt>
                <c:pt idx="402">
                  <c:v>3990.0990099010073</c:v>
                </c:pt>
                <c:pt idx="403">
                  <c:v>4000.0000000000173</c:v>
                </c:pt>
                <c:pt idx="404">
                  <c:v>4009.9009900990272</c:v>
                </c:pt>
                <c:pt idx="405">
                  <c:v>4019.8019801980372</c:v>
                </c:pt>
                <c:pt idx="406">
                  <c:v>4029.7029702970472</c:v>
                </c:pt>
                <c:pt idx="407">
                  <c:v>4039.6039603960571</c:v>
                </c:pt>
                <c:pt idx="408">
                  <c:v>4049.5049504950671</c:v>
                </c:pt>
                <c:pt idx="409">
                  <c:v>4059.405940594077</c:v>
                </c:pt>
                <c:pt idx="410">
                  <c:v>4069.306930693087</c:v>
                </c:pt>
                <c:pt idx="411">
                  <c:v>4079.207920792097</c:v>
                </c:pt>
                <c:pt idx="412">
                  <c:v>4089.1089108911069</c:v>
                </c:pt>
                <c:pt idx="413">
                  <c:v>4099.0099009901169</c:v>
                </c:pt>
                <c:pt idx="414">
                  <c:v>4108.9108910891264</c:v>
                </c:pt>
                <c:pt idx="415">
                  <c:v>4118.8118811881359</c:v>
                </c:pt>
                <c:pt idx="416">
                  <c:v>4128.7128712871454</c:v>
                </c:pt>
                <c:pt idx="417">
                  <c:v>4138.6138613861549</c:v>
                </c:pt>
                <c:pt idx="418">
                  <c:v>4148.5148514851644</c:v>
                </c:pt>
                <c:pt idx="419">
                  <c:v>4158.4158415841739</c:v>
                </c:pt>
                <c:pt idx="420">
                  <c:v>4168.3168316831834</c:v>
                </c:pt>
                <c:pt idx="421">
                  <c:v>4178.2178217821929</c:v>
                </c:pt>
                <c:pt idx="422">
                  <c:v>4188.1188118812024</c:v>
                </c:pt>
                <c:pt idx="423">
                  <c:v>4198.0198019802119</c:v>
                </c:pt>
                <c:pt idx="424">
                  <c:v>4207.9207920792214</c:v>
                </c:pt>
                <c:pt idx="425">
                  <c:v>4217.8217821782309</c:v>
                </c:pt>
                <c:pt idx="426">
                  <c:v>4227.7227722772404</c:v>
                </c:pt>
                <c:pt idx="427">
                  <c:v>4237.6237623762499</c:v>
                </c:pt>
                <c:pt idx="428">
                  <c:v>4247.5247524752594</c:v>
                </c:pt>
                <c:pt idx="429">
                  <c:v>4257.425742574269</c:v>
                </c:pt>
                <c:pt idx="430">
                  <c:v>4267.3267326732785</c:v>
                </c:pt>
                <c:pt idx="431">
                  <c:v>4277.227722772288</c:v>
                </c:pt>
                <c:pt idx="432">
                  <c:v>4287.1287128712975</c:v>
                </c:pt>
                <c:pt idx="433">
                  <c:v>4297.029702970307</c:v>
                </c:pt>
                <c:pt idx="434">
                  <c:v>4306.9306930693165</c:v>
                </c:pt>
                <c:pt idx="435">
                  <c:v>4316.831683168326</c:v>
                </c:pt>
                <c:pt idx="436">
                  <c:v>4326.7326732673355</c:v>
                </c:pt>
                <c:pt idx="437">
                  <c:v>4336.633663366345</c:v>
                </c:pt>
                <c:pt idx="438">
                  <c:v>4346.5346534653545</c:v>
                </c:pt>
                <c:pt idx="439">
                  <c:v>4356.435643564364</c:v>
                </c:pt>
                <c:pt idx="440">
                  <c:v>4366.3366336633735</c:v>
                </c:pt>
                <c:pt idx="441">
                  <c:v>4376.237623762383</c:v>
                </c:pt>
                <c:pt idx="442">
                  <c:v>4386.1386138613925</c:v>
                </c:pt>
                <c:pt idx="443">
                  <c:v>4396.039603960402</c:v>
                </c:pt>
                <c:pt idx="444">
                  <c:v>4405.9405940594115</c:v>
                </c:pt>
                <c:pt idx="445">
                  <c:v>4415.841584158421</c:v>
                </c:pt>
                <c:pt idx="446">
                  <c:v>4425.7425742574305</c:v>
                </c:pt>
                <c:pt idx="447">
                  <c:v>4435.64356435644</c:v>
                </c:pt>
                <c:pt idx="448">
                  <c:v>4445.5445544554495</c:v>
                </c:pt>
                <c:pt idx="449">
                  <c:v>4455.445544554459</c:v>
                </c:pt>
                <c:pt idx="450">
                  <c:v>4465.3465346534686</c:v>
                </c:pt>
                <c:pt idx="451">
                  <c:v>4475.2475247524781</c:v>
                </c:pt>
                <c:pt idx="452">
                  <c:v>4485.1485148514876</c:v>
                </c:pt>
                <c:pt idx="453">
                  <c:v>4495.0495049504971</c:v>
                </c:pt>
                <c:pt idx="454">
                  <c:v>4504.9504950495066</c:v>
                </c:pt>
                <c:pt idx="455">
                  <c:v>4514.8514851485161</c:v>
                </c:pt>
                <c:pt idx="456">
                  <c:v>4524.7524752475256</c:v>
                </c:pt>
                <c:pt idx="457">
                  <c:v>4534.6534653465351</c:v>
                </c:pt>
                <c:pt idx="458">
                  <c:v>4544.5544554455446</c:v>
                </c:pt>
                <c:pt idx="459">
                  <c:v>4554.4554455445541</c:v>
                </c:pt>
                <c:pt idx="460">
                  <c:v>4564.3564356435636</c:v>
                </c:pt>
                <c:pt idx="461">
                  <c:v>4574.2574257425731</c:v>
                </c:pt>
                <c:pt idx="462">
                  <c:v>4584.1584158415826</c:v>
                </c:pt>
                <c:pt idx="463">
                  <c:v>4594.0594059405921</c:v>
                </c:pt>
                <c:pt idx="464">
                  <c:v>4603.9603960396016</c:v>
                </c:pt>
                <c:pt idx="465">
                  <c:v>4613.8613861386111</c:v>
                </c:pt>
                <c:pt idx="466">
                  <c:v>4623.7623762376206</c:v>
                </c:pt>
                <c:pt idx="467">
                  <c:v>4633.6633663366301</c:v>
                </c:pt>
                <c:pt idx="468">
                  <c:v>4643.5643564356396</c:v>
                </c:pt>
                <c:pt idx="469">
                  <c:v>4653.4653465346491</c:v>
                </c:pt>
                <c:pt idx="470">
                  <c:v>4663.3663366336586</c:v>
                </c:pt>
                <c:pt idx="471">
                  <c:v>4673.2673267326682</c:v>
                </c:pt>
                <c:pt idx="472">
                  <c:v>4683.1683168316777</c:v>
                </c:pt>
                <c:pt idx="473">
                  <c:v>4693.0693069306872</c:v>
                </c:pt>
                <c:pt idx="474">
                  <c:v>4702.9702970296967</c:v>
                </c:pt>
                <c:pt idx="475">
                  <c:v>4712.8712871287062</c:v>
                </c:pt>
                <c:pt idx="476">
                  <c:v>4722.7722772277157</c:v>
                </c:pt>
                <c:pt idx="477">
                  <c:v>4732.6732673267252</c:v>
                </c:pt>
                <c:pt idx="478">
                  <c:v>4742.5742574257347</c:v>
                </c:pt>
                <c:pt idx="479">
                  <c:v>4752.4752475247442</c:v>
                </c:pt>
                <c:pt idx="480">
                  <c:v>4762.3762376237537</c:v>
                </c:pt>
                <c:pt idx="481">
                  <c:v>4772.2772277227632</c:v>
                </c:pt>
                <c:pt idx="482">
                  <c:v>4782.1782178217727</c:v>
                </c:pt>
                <c:pt idx="483">
                  <c:v>4792.0792079207822</c:v>
                </c:pt>
                <c:pt idx="484">
                  <c:v>4801.9801980197917</c:v>
                </c:pt>
                <c:pt idx="485">
                  <c:v>4811.8811881188012</c:v>
                </c:pt>
                <c:pt idx="486">
                  <c:v>4821.7821782178107</c:v>
                </c:pt>
                <c:pt idx="487">
                  <c:v>4831.6831683168202</c:v>
                </c:pt>
                <c:pt idx="488">
                  <c:v>4841.5841584158297</c:v>
                </c:pt>
                <c:pt idx="489">
                  <c:v>4851.4851485148392</c:v>
                </c:pt>
                <c:pt idx="490">
                  <c:v>4861.3861386138487</c:v>
                </c:pt>
                <c:pt idx="491">
                  <c:v>4871.2871287128582</c:v>
                </c:pt>
                <c:pt idx="492">
                  <c:v>4881.1881188118678</c:v>
                </c:pt>
                <c:pt idx="493">
                  <c:v>4891.0891089108773</c:v>
                </c:pt>
                <c:pt idx="494">
                  <c:v>4900.9900990098868</c:v>
                </c:pt>
                <c:pt idx="495">
                  <c:v>4910.8910891088963</c:v>
                </c:pt>
                <c:pt idx="496">
                  <c:v>4920.7920792079058</c:v>
                </c:pt>
                <c:pt idx="497">
                  <c:v>4930.6930693069153</c:v>
                </c:pt>
                <c:pt idx="498">
                  <c:v>4940.5940594059248</c:v>
                </c:pt>
                <c:pt idx="499">
                  <c:v>4950.4950495049343</c:v>
                </c:pt>
                <c:pt idx="500">
                  <c:v>4960.3960396039438</c:v>
                </c:pt>
                <c:pt idx="501">
                  <c:v>4970.2970297029533</c:v>
                </c:pt>
                <c:pt idx="502">
                  <c:v>4980.1980198019628</c:v>
                </c:pt>
                <c:pt idx="503">
                  <c:v>4990.0990099009723</c:v>
                </c:pt>
                <c:pt idx="504">
                  <c:v>4999.9999999999818</c:v>
                </c:pt>
                <c:pt idx="505">
                  <c:v>5009.9009900989913</c:v>
                </c:pt>
                <c:pt idx="506">
                  <c:v>5019.8019801980008</c:v>
                </c:pt>
                <c:pt idx="507">
                  <c:v>5029.7029702970103</c:v>
                </c:pt>
                <c:pt idx="508">
                  <c:v>5039.6039603960198</c:v>
                </c:pt>
                <c:pt idx="509">
                  <c:v>5049.5049504950293</c:v>
                </c:pt>
                <c:pt idx="510">
                  <c:v>5059.4059405940388</c:v>
                </c:pt>
                <c:pt idx="511">
                  <c:v>5069.3069306930483</c:v>
                </c:pt>
                <c:pt idx="512">
                  <c:v>5079.2079207920578</c:v>
                </c:pt>
                <c:pt idx="513">
                  <c:v>5089.1089108910674</c:v>
                </c:pt>
                <c:pt idx="514">
                  <c:v>5099.0099009900769</c:v>
                </c:pt>
                <c:pt idx="515">
                  <c:v>5108.9108910890864</c:v>
                </c:pt>
                <c:pt idx="516">
                  <c:v>5118.8118811880959</c:v>
                </c:pt>
                <c:pt idx="517">
                  <c:v>5128.7128712871054</c:v>
                </c:pt>
                <c:pt idx="518">
                  <c:v>5138.6138613861149</c:v>
                </c:pt>
                <c:pt idx="519">
                  <c:v>5148.5148514851244</c:v>
                </c:pt>
                <c:pt idx="520">
                  <c:v>5158.4158415841339</c:v>
                </c:pt>
                <c:pt idx="521">
                  <c:v>5168.3168316831434</c:v>
                </c:pt>
                <c:pt idx="522">
                  <c:v>5178.2178217821529</c:v>
                </c:pt>
                <c:pt idx="523">
                  <c:v>5188.1188118811624</c:v>
                </c:pt>
                <c:pt idx="524">
                  <c:v>5198.0198019801719</c:v>
                </c:pt>
                <c:pt idx="525">
                  <c:v>5207.9207920791814</c:v>
                </c:pt>
                <c:pt idx="526">
                  <c:v>5217.8217821781909</c:v>
                </c:pt>
                <c:pt idx="527">
                  <c:v>5227.7227722772004</c:v>
                </c:pt>
                <c:pt idx="528">
                  <c:v>5237.6237623762099</c:v>
                </c:pt>
                <c:pt idx="529">
                  <c:v>5247.5247524752194</c:v>
                </c:pt>
                <c:pt idx="530">
                  <c:v>5257.4257425742289</c:v>
                </c:pt>
                <c:pt idx="531">
                  <c:v>5267.3267326732384</c:v>
                </c:pt>
                <c:pt idx="532">
                  <c:v>5277.2277227722479</c:v>
                </c:pt>
                <c:pt idx="533">
                  <c:v>5287.1287128712574</c:v>
                </c:pt>
                <c:pt idx="534">
                  <c:v>5297.029702970267</c:v>
                </c:pt>
                <c:pt idx="535">
                  <c:v>5306.9306930692765</c:v>
                </c:pt>
                <c:pt idx="536">
                  <c:v>5316.831683168286</c:v>
                </c:pt>
                <c:pt idx="537">
                  <c:v>5326.7326732672955</c:v>
                </c:pt>
                <c:pt idx="538">
                  <c:v>5336.633663366305</c:v>
                </c:pt>
                <c:pt idx="539">
                  <c:v>5346.5346534653145</c:v>
                </c:pt>
                <c:pt idx="540">
                  <c:v>5356.435643564324</c:v>
                </c:pt>
                <c:pt idx="541">
                  <c:v>5366.3366336633335</c:v>
                </c:pt>
                <c:pt idx="542">
                  <c:v>5376.237623762343</c:v>
                </c:pt>
                <c:pt idx="543">
                  <c:v>5386.1386138613525</c:v>
                </c:pt>
                <c:pt idx="544">
                  <c:v>5396.039603960362</c:v>
                </c:pt>
                <c:pt idx="545">
                  <c:v>5405.9405940593715</c:v>
                </c:pt>
                <c:pt idx="546">
                  <c:v>5415.841584158381</c:v>
                </c:pt>
                <c:pt idx="547">
                  <c:v>5425.7425742573905</c:v>
                </c:pt>
                <c:pt idx="548">
                  <c:v>5435.6435643564</c:v>
                </c:pt>
                <c:pt idx="549">
                  <c:v>5445.5445544554095</c:v>
                </c:pt>
                <c:pt idx="550">
                  <c:v>5455.445544554419</c:v>
                </c:pt>
                <c:pt idx="551">
                  <c:v>5465.3465346534285</c:v>
                </c:pt>
                <c:pt idx="552">
                  <c:v>5475.247524752438</c:v>
                </c:pt>
                <c:pt idx="553">
                  <c:v>5485.1485148514475</c:v>
                </c:pt>
                <c:pt idx="554">
                  <c:v>5495.049504950457</c:v>
                </c:pt>
                <c:pt idx="555">
                  <c:v>5504.9504950494666</c:v>
                </c:pt>
                <c:pt idx="556">
                  <c:v>5514.8514851484761</c:v>
                </c:pt>
                <c:pt idx="557">
                  <c:v>5524.7524752474856</c:v>
                </c:pt>
                <c:pt idx="558">
                  <c:v>5534.6534653464951</c:v>
                </c:pt>
                <c:pt idx="559">
                  <c:v>5544.5544554455046</c:v>
                </c:pt>
                <c:pt idx="560">
                  <c:v>5554.4554455445141</c:v>
                </c:pt>
                <c:pt idx="561">
                  <c:v>5564.3564356435236</c:v>
                </c:pt>
                <c:pt idx="562">
                  <c:v>5574.2574257425331</c:v>
                </c:pt>
                <c:pt idx="563">
                  <c:v>5584.1584158415426</c:v>
                </c:pt>
                <c:pt idx="564">
                  <c:v>5594.0594059405521</c:v>
                </c:pt>
                <c:pt idx="565">
                  <c:v>5603.9603960395616</c:v>
                </c:pt>
                <c:pt idx="566">
                  <c:v>5613.8613861385711</c:v>
                </c:pt>
                <c:pt idx="567">
                  <c:v>5623.7623762375806</c:v>
                </c:pt>
                <c:pt idx="568">
                  <c:v>5633.6633663365901</c:v>
                </c:pt>
                <c:pt idx="569">
                  <c:v>5643.5643564355996</c:v>
                </c:pt>
                <c:pt idx="570">
                  <c:v>5653.4653465346091</c:v>
                </c:pt>
                <c:pt idx="571">
                  <c:v>5663.3663366336186</c:v>
                </c:pt>
                <c:pt idx="572">
                  <c:v>5673.2673267326281</c:v>
                </c:pt>
                <c:pt idx="573">
                  <c:v>5683.1683168316376</c:v>
                </c:pt>
                <c:pt idx="574">
                  <c:v>5693.0693069306471</c:v>
                </c:pt>
                <c:pt idx="575">
                  <c:v>5702.9702970296566</c:v>
                </c:pt>
                <c:pt idx="576">
                  <c:v>5712.8712871286662</c:v>
                </c:pt>
                <c:pt idx="577">
                  <c:v>5722.7722772276757</c:v>
                </c:pt>
                <c:pt idx="578">
                  <c:v>5732.6732673266852</c:v>
                </c:pt>
                <c:pt idx="579">
                  <c:v>5742.5742574256947</c:v>
                </c:pt>
                <c:pt idx="580">
                  <c:v>5752.4752475247042</c:v>
                </c:pt>
                <c:pt idx="581">
                  <c:v>5762.3762376237137</c:v>
                </c:pt>
                <c:pt idx="582">
                  <c:v>5772.2772277227232</c:v>
                </c:pt>
                <c:pt idx="583">
                  <c:v>5782.1782178217327</c:v>
                </c:pt>
                <c:pt idx="584">
                  <c:v>5792.0792079207422</c:v>
                </c:pt>
                <c:pt idx="585">
                  <c:v>5801.9801980197517</c:v>
                </c:pt>
                <c:pt idx="586">
                  <c:v>5811.8811881187612</c:v>
                </c:pt>
                <c:pt idx="587">
                  <c:v>5821.7821782177707</c:v>
                </c:pt>
                <c:pt idx="588">
                  <c:v>5831.6831683167802</c:v>
                </c:pt>
                <c:pt idx="589">
                  <c:v>5841.5841584157897</c:v>
                </c:pt>
                <c:pt idx="590">
                  <c:v>5851.4851485147992</c:v>
                </c:pt>
                <c:pt idx="591">
                  <c:v>5861.3861386138087</c:v>
                </c:pt>
                <c:pt idx="592">
                  <c:v>5871.2871287128182</c:v>
                </c:pt>
                <c:pt idx="593">
                  <c:v>5881.1881188118277</c:v>
                </c:pt>
                <c:pt idx="594">
                  <c:v>5891.0891089108372</c:v>
                </c:pt>
                <c:pt idx="595">
                  <c:v>5900.9900990098467</c:v>
                </c:pt>
                <c:pt idx="596">
                  <c:v>5910.8910891088562</c:v>
                </c:pt>
                <c:pt idx="597">
                  <c:v>5920.7920792078658</c:v>
                </c:pt>
                <c:pt idx="598">
                  <c:v>5930.6930693068753</c:v>
                </c:pt>
                <c:pt idx="599">
                  <c:v>5940.5940594058848</c:v>
                </c:pt>
                <c:pt idx="600">
                  <c:v>5950.4950495048943</c:v>
                </c:pt>
                <c:pt idx="601">
                  <c:v>5960.3960396039038</c:v>
                </c:pt>
                <c:pt idx="602">
                  <c:v>5970.2970297029133</c:v>
                </c:pt>
                <c:pt idx="603">
                  <c:v>5980.1980198019228</c:v>
                </c:pt>
                <c:pt idx="604">
                  <c:v>5990.0990099009323</c:v>
                </c:pt>
                <c:pt idx="605">
                  <c:v>5999.9999999999418</c:v>
                </c:pt>
                <c:pt idx="606">
                  <c:v>6009.9009900989513</c:v>
                </c:pt>
                <c:pt idx="607">
                  <c:v>6019.8019801979608</c:v>
                </c:pt>
                <c:pt idx="608">
                  <c:v>6029.7029702969703</c:v>
                </c:pt>
                <c:pt idx="609">
                  <c:v>6039.6039603959798</c:v>
                </c:pt>
                <c:pt idx="610">
                  <c:v>6049.5049504949893</c:v>
                </c:pt>
                <c:pt idx="611">
                  <c:v>6059.4059405939988</c:v>
                </c:pt>
                <c:pt idx="612">
                  <c:v>6069.3069306930083</c:v>
                </c:pt>
                <c:pt idx="613">
                  <c:v>6079.2079207920178</c:v>
                </c:pt>
                <c:pt idx="614">
                  <c:v>6089.1089108910273</c:v>
                </c:pt>
                <c:pt idx="615">
                  <c:v>6099.0099009900368</c:v>
                </c:pt>
                <c:pt idx="616">
                  <c:v>6108.9108910890463</c:v>
                </c:pt>
                <c:pt idx="617">
                  <c:v>6118.8118811880558</c:v>
                </c:pt>
                <c:pt idx="618">
                  <c:v>6128.7128712870654</c:v>
                </c:pt>
                <c:pt idx="619">
                  <c:v>6138.6138613860749</c:v>
                </c:pt>
                <c:pt idx="620">
                  <c:v>6148.5148514850844</c:v>
                </c:pt>
                <c:pt idx="621">
                  <c:v>6158.4158415840939</c:v>
                </c:pt>
                <c:pt idx="622">
                  <c:v>6168.3168316831034</c:v>
                </c:pt>
                <c:pt idx="623">
                  <c:v>6178.2178217821129</c:v>
                </c:pt>
                <c:pt idx="624">
                  <c:v>6188.1188118811224</c:v>
                </c:pt>
                <c:pt idx="625">
                  <c:v>6198.0198019801319</c:v>
                </c:pt>
                <c:pt idx="626">
                  <c:v>6207.9207920791414</c:v>
                </c:pt>
                <c:pt idx="627">
                  <c:v>6217.8217821781509</c:v>
                </c:pt>
                <c:pt idx="628">
                  <c:v>6227.7227722771604</c:v>
                </c:pt>
                <c:pt idx="629">
                  <c:v>6237.6237623761699</c:v>
                </c:pt>
                <c:pt idx="630">
                  <c:v>6247.5247524751794</c:v>
                </c:pt>
                <c:pt idx="631">
                  <c:v>6257.4257425741889</c:v>
                </c:pt>
                <c:pt idx="632">
                  <c:v>6267.3267326731984</c:v>
                </c:pt>
                <c:pt idx="633">
                  <c:v>6277.2277227722079</c:v>
                </c:pt>
                <c:pt idx="634">
                  <c:v>6287.1287128712174</c:v>
                </c:pt>
                <c:pt idx="635">
                  <c:v>6297.0297029702269</c:v>
                </c:pt>
                <c:pt idx="636">
                  <c:v>6306.9306930692364</c:v>
                </c:pt>
                <c:pt idx="637">
                  <c:v>6316.8316831682459</c:v>
                </c:pt>
                <c:pt idx="638">
                  <c:v>6326.7326732672554</c:v>
                </c:pt>
                <c:pt idx="639">
                  <c:v>6336.633663366265</c:v>
                </c:pt>
                <c:pt idx="640">
                  <c:v>6346.5346534652745</c:v>
                </c:pt>
                <c:pt idx="641">
                  <c:v>6356.435643564284</c:v>
                </c:pt>
                <c:pt idx="642">
                  <c:v>6366.3366336632935</c:v>
                </c:pt>
                <c:pt idx="643">
                  <c:v>6376.237623762303</c:v>
                </c:pt>
                <c:pt idx="644">
                  <c:v>6386.1386138613125</c:v>
                </c:pt>
                <c:pt idx="645">
                  <c:v>6396.039603960322</c:v>
                </c:pt>
                <c:pt idx="646">
                  <c:v>6405.9405940593315</c:v>
                </c:pt>
                <c:pt idx="647">
                  <c:v>6415.841584158341</c:v>
                </c:pt>
                <c:pt idx="648">
                  <c:v>6425.7425742573505</c:v>
                </c:pt>
                <c:pt idx="649">
                  <c:v>6435.64356435636</c:v>
                </c:pt>
                <c:pt idx="650">
                  <c:v>6445.5445544553695</c:v>
                </c:pt>
                <c:pt idx="651">
                  <c:v>6455.445544554379</c:v>
                </c:pt>
                <c:pt idx="652">
                  <c:v>6465.3465346533885</c:v>
                </c:pt>
                <c:pt idx="653">
                  <c:v>6475.247524752398</c:v>
                </c:pt>
                <c:pt idx="654">
                  <c:v>6485.1485148514075</c:v>
                </c:pt>
                <c:pt idx="655">
                  <c:v>6495.049504950417</c:v>
                </c:pt>
                <c:pt idx="656">
                  <c:v>6504.9504950494265</c:v>
                </c:pt>
                <c:pt idx="657">
                  <c:v>6514.851485148436</c:v>
                </c:pt>
                <c:pt idx="658">
                  <c:v>6524.7524752474455</c:v>
                </c:pt>
                <c:pt idx="659">
                  <c:v>6534.6534653464551</c:v>
                </c:pt>
                <c:pt idx="660">
                  <c:v>6544.5544554454646</c:v>
                </c:pt>
                <c:pt idx="661">
                  <c:v>6554.4554455444741</c:v>
                </c:pt>
                <c:pt idx="662">
                  <c:v>6564.3564356434836</c:v>
                </c:pt>
                <c:pt idx="663">
                  <c:v>6574.2574257424931</c:v>
                </c:pt>
                <c:pt idx="664">
                  <c:v>6584.1584158415026</c:v>
                </c:pt>
                <c:pt idx="665">
                  <c:v>6594.0594059405121</c:v>
                </c:pt>
                <c:pt idx="666">
                  <c:v>6603.9603960395216</c:v>
                </c:pt>
                <c:pt idx="667">
                  <c:v>6613.8613861385311</c:v>
                </c:pt>
                <c:pt idx="668">
                  <c:v>6623.7623762375406</c:v>
                </c:pt>
                <c:pt idx="669">
                  <c:v>6633.6633663365501</c:v>
                </c:pt>
                <c:pt idx="670">
                  <c:v>6643.5643564355596</c:v>
                </c:pt>
                <c:pt idx="671">
                  <c:v>6653.4653465345691</c:v>
                </c:pt>
                <c:pt idx="672">
                  <c:v>6663.3663366335786</c:v>
                </c:pt>
                <c:pt idx="673">
                  <c:v>6673.2673267325881</c:v>
                </c:pt>
                <c:pt idx="674">
                  <c:v>6683.1683168315976</c:v>
                </c:pt>
                <c:pt idx="675">
                  <c:v>6693.0693069306071</c:v>
                </c:pt>
                <c:pt idx="676">
                  <c:v>6702.9702970296166</c:v>
                </c:pt>
                <c:pt idx="677">
                  <c:v>6712.8712871286261</c:v>
                </c:pt>
                <c:pt idx="678">
                  <c:v>6722.7722772276356</c:v>
                </c:pt>
                <c:pt idx="679">
                  <c:v>6732.6732673266451</c:v>
                </c:pt>
                <c:pt idx="680">
                  <c:v>6742.5742574256547</c:v>
                </c:pt>
                <c:pt idx="681">
                  <c:v>6752.4752475246642</c:v>
                </c:pt>
                <c:pt idx="682">
                  <c:v>6762.3762376236737</c:v>
                </c:pt>
                <c:pt idx="683">
                  <c:v>6772.2772277226832</c:v>
                </c:pt>
                <c:pt idx="684">
                  <c:v>6782.1782178216927</c:v>
                </c:pt>
                <c:pt idx="685">
                  <c:v>6792.0792079207022</c:v>
                </c:pt>
                <c:pt idx="686">
                  <c:v>6801.9801980197117</c:v>
                </c:pt>
                <c:pt idx="687">
                  <c:v>6811.8811881187212</c:v>
                </c:pt>
                <c:pt idx="688">
                  <c:v>6821.7821782177307</c:v>
                </c:pt>
                <c:pt idx="689">
                  <c:v>6831.6831683167402</c:v>
                </c:pt>
                <c:pt idx="690">
                  <c:v>6841.5841584157497</c:v>
                </c:pt>
                <c:pt idx="691">
                  <c:v>6851.4851485147592</c:v>
                </c:pt>
                <c:pt idx="692">
                  <c:v>6861.3861386137687</c:v>
                </c:pt>
                <c:pt idx="693">
                  <c:v>6871.2871287127782</c:v>
                </c:pt>
                <c:pt idx="694">
                  <c:v>6881.1881188117877</c:v>
                </c:pt>
                <c:pt idx="695">
                  <c:v>6891.0891089107972</c:v>
                </c:pt>
                <c:pt idx="696">
                  <c:v>6900.9900990098067</c:v>
                </c:pt>
                <c:pt idx="697">
                  <c:v>6910.8910891088162</c:v>
                </c:pt>
                <c:pt idx="698">
                  <c:v>6920.7920792078257</c:v>
                </c:pt>
                <c:pt idx="699">
                  <c:v>6930.6930693068352</c:v>
                </c:pt>
                <c:pt idx="700">
                  <c:v>6940.5940594058447</c:v>
                </c:pt>
                <c:pt idx="701">
                  <c:v>6950.4950495048543</c:v>
                </c:pt>
                <c:pt idx="702">
                  <c:v>6960.3960396038638</c:v>
                </c:pt>
                <c:pt idx="703">
                  <c:v>6970.2970297028733</c:v>
                </c:pt>
                <c:pt idx="704">
                  <c:v>6980.1980198018828</c:v>
                </c:pt>
                <c:pt idx="705">
                  <c:v>6990.0990099008923</c:v>
                </c:pt>
                <c:pt idx="706">
                  <c:v>6999.9999999999018</c:v>
                </c:pt>
                <c:pt idx="707">
                  <c:v>7009.9009900989113</c:v>
                </c:pt>
                <c:pt idx="708">
                  <c:v>7019.8019801979208</c:v>
                </c:pt>
                <c:pt idx="709">
                  <c:v>7029.7029702969303</c:v>
                </c:pt>
                <c:pt idx="710">
                  <c:v>7039.6039603959398</c:v>
                </c:pt>
                <c:pt idx="711">
                  <c:v>7049.5049504949493</c:v>
                </c:pt>
                <c:pt idx="712">
                  <c:v>7059.4059405939588</c:v>
                </c:pt>
                <c:pt idx="713">
                  <c:v>7069.3069306929683</c:v>
                </c:pt>
                <c:pt idx="714">
                  <c:v>7079.2079207919778</c:v>
                </c:pt>
                <c:pt idx="715">
                  <c:v>7089.1089108909873</c:v>
                </c:pt>
                <c:pt idx="716">
                  <c:v>7099.0099009899968</c:v>
                </c:pt>
                <c:pt idx="717">
                  <c:v>7108.9108910890063</c:v>
                </c:pt>
                <c:pt idx="718">
                  <c:v>7118.8118811880158</c:v>
                </c:pt>
                <c:pt idx="719">
                  <c:v>7128.7128712870253</c:v>
                </c:pt>
                <c:pt idx="720">
                  <c:v>7138.6138613860348</c:v>
                </c:pt>
                <c:pt idx="721">
                  <c:v>7148.5148514850443</c:v>
                </c:pt>
                <c:pt idx="722">
                  <c:v>7158.4158415840539</c:v>
                </c:pt>
                <c:pt idx="723">
                  <c:v>7168.3168316830634</c:v>
                </c:pt>
                <c:pt idx="724">
                  <c:v>7178.2178217820729</c:v>
                </c:pt>
                <c:pt idx="725">
                  <c:v>7188.1188118810824</c:v>
                </c:pt>
                <c:pt idx="726">
                  <c:v>7198.0198019800919</c:v>
                </c:pt>
                <c:pt idx="727">
                  <c:v>7207.9207920791014</c:v>
                </c:pt>
                <c:pt idx="728">
                  <c:v>7217.8217821781109</c:v>
                </c:pt>
                <c:pt idx="729">
                  <c:v>7227.7227722771204</c:v>
                </c:pt>
                <c:pt idx="730">
                  <c:v>7237.6237623761299</c:v>
                </c:pt>
                <c:pt idx="731">
                  <c:v>7247.5247524751394</c:v>
                </c:pt>
                <c:pt idx="732">
                  <c:v>7257.4257425741489</c:v>
                </c:pt>
                <c:pt idx="733">
                  <c:v>7267.3267326731584</c:v>
                </c:pt>
                <c:pt idx="734">
                  <c:v>7277.2277227721679</c:v>
                </c:pt>
                <c:pt idx="735">
                  <c:v>7287.1287128711774</c:v>
                </c:pt>
                <c:pt idx="736">
                  <c:v>7297.0297029701869</c:v>
                </c:pt>
                <c:pt idx="737">
                  <c:v>7306.9306930691964</c:v>
                </c:pt>
                <c:pt idx="738">
                  <c:v>7316.8316831682059</c:v>
                </c:pt>
                <c:pt idx="739">
                  <c:v>7326.7326732672154</c:v>
                </c:pt>
                <c:pt idx="740">
                  <c:v>7336.6336633662249</c:v>
                </c:pt>
                <c:pt idx="741">
                  <c:v>7346.5346534652344</c:v>
                </c:pt>
                <c:pt idx="742">
                  <c:v>7356.4356435642439</c:v>
                </c:pt>
                <c:pt idx="743">
                  <c:v>7366.3366336632535</c:v>
                </c:pt>
                <c:pt idx="744">
                  <c:v>7376.237623762263</c:v>
                </c:pt>
                <c:pt idx="745">
                  <c:v>7386.1386138612725</c:v>
                </c:pt>
                <c:pt idx="746">
                  <c:v>7396.039603960282</c:v>
                </c:pt>
                <c:pt idx="747">
                  <c:v>7405.9405940592915</c:v>
                </c:pt>
                <c:pt idx="748">
                  <c:v>7415.841584158301</c:v>
                </c:pt>
                <c:pt idx="749">
                  <c:v>7425.7425742573105</c:v>
                </c:pt>
                <c:pt idx="750">
                  <c:v>7435.64356435632</c:v>
                </c:pt>
                <c:pt idx="751">
                  <c:v>7445.5445544553295</c:v>
                </c:pt>
                <c:pt idx="752">
                  <c:v>7455.445544554339</c:v>
                </c:pt>
                <c:pt idx="753">
                  <c:v>7465.3465346533485</c:v>
                </c:pt>
                <c:pt idx="754">
                  <c:v>7475.247524752358</c:v>
                </c:pt>
                <c:pt idx="755">
                  <c:v>7485.1485148513675</c:v>
                </c:pt>
                <c:pt idx="756">
                  <c:v>7495.049504950377</c:v>
                </c:pt>
                <c:pt idx="757">
                  <c:v>7504.9504950493865</c:v>
                </c:pt>
                <c:pt idx="758">
                  <c:v>7514.851485148396</c:v>
                </c:pt>
                <c:pt idx="759">
                  <c:v>7524.7524752474055</c:v>
                </c:pt>
                <c:pt idx="760">
                  <c:v>7534.653465346415</c:v>
                </c:pt>
                <c:pt idx="761">
                  <c:v>7544.5544554454245</c:v>
                </c:pt>
                <c:pt idx="762">
                  <c:v>7554.455445544434</c:v>
                </c:pt>
                <c:pt idx="763">
                  <c:v>7564.3564356434435</c:v>
                </c:pt>
                <c:pt idx="764">
                  <c:v>7574.2574257424531</c:v>
                </c:pt>
                <c:pt idx="765">
                  <c:v>7584.1584158414626</c:v>
                </c:pt>
                <c:pt idx="766">
                  <c:v>7594.0594059404721</c:v>
                </c:pt>
                <c:pt idx="767">
                  <c:v>7603.9603960394816</c:v>
                </c:pt>
                <c:pt idx="768">
                  <c:v>7613.8613861384911</c:v>
                </c:pt>
                <c:pt idx="769">
                  <c:v>7623.7623762375006</c:v>
                </c:pt>
                <c:pt idx="770">
                  <c:v>7633.6633663365101</c:v>
                </c:pt>
                <c:pt idx="771">
                  <c:v>7643.5643564355196</c:v>
                </c:pt>
                <c:pt idx="772">
                  <c:v>7653.4653465345291</c:v>
                </c:pt>
                <c:pt idx="773">
                  <c:v>7663.3663366335386</c:v>
                </c:pt>
                <c:pt idx="774">
                  <c:v>7673.2673267325481</c:v>
                </c:pt>
                <c:pt idx="775">
                  <c:v>7683.1683168315576</c:v>
                </c:pt>
                <c:pt idx="776">
                  <c:v>7693.0693069305671</c:v>
                </c:pt>
                <c:pt idx="777">
                  <c:v>7702.9702970295766</c:v>
                </c:pt>
                <c:pt idx="778">
                  <c:v>7712.8712871285861</c:v>
                </c:pt>
                <c:pt idx="779">
                  <c:v>7722.7722772275956</c:v>
                </c:pt>
                <c:pt idx="780">
                  <c:v>7732.6732673266051</c:v>
                </c:pt>
                <c:pt idx="781">
                  <c:v>7742.5742574256146</c:v>
                </c:pt>
                <c:pt idx="782">
                  <c:v>7752.4752475246241</c:v>
                </c:pt>
                <c:pt idx="783">
                  <c:v>7762.3762376236336</c:v>
                </c:pt>
                <c:pt idx="784">
                  <c:v>7772.2772277226431</c:v>
                </c:pt>
                <c:pt idx="785">
                  <c:v>7782.1782178216527</c:v>
                </c:pt>
                <c:pt idx="786">
                  <c:v>7792.0792079206622</c:v>
                </c:pt>
                <c:pt idx="787">
                  <c:v>7801.9801980196717</c:v>
                </c:pt>
                <c:pt idx="788">
                  <c:v>7811.8811881186812</c:v>
                </c:pt>
                <c:pt idx="789">
                  <c:v>7821.7821782176907</c:v>
                </c:pt>
                <c:pt idx="790">
                  <c:v>7831.6831683167002</c:v>
                </c:pt>
                <c:pt idx="791">
                  <c:v>7841.5841584157097</c:v>
                </c:pt>
                <c:pt idx="792">
                  <c:v>7851.4851485147192</c:v>
                </c:pt>
                <c:pt idx="793">
                  <c:v>7861.3861386137287</c:v>
                </c:pt>
                <c:pt idx="794">
                  <c:v>7871.2871287127382</c:v>
                </c:pt>
                <c:pt idx="795">
                  <c:v>7881.1881188117477</c:v>
                </c:pt>
                <c:pt idx="796">
                  <c:v>7891.0891089107572</c:v>
                </c:pt>
                <c:pt idx="797">
                  <c:v>7900.9900990097667</c:v>
                </c:pt>
                <c:pt idx="798">
                  <c:v>7910.8910891087762</c:v>
                </c:pt>
                <c:pt idx="799">
                  <c:v>7920.7920792077857</c:v>
                </c:pt>
                <c:pt idx="800">
                  <c:v>7930.6930693067952</c:v>
                </c:pt>
                <c:pt idx="801">
                  <c:v>7940.5940594058047</c:v>
                </c:pt>
                <c:pt idx="802">
                  <c:v>7950.4950495048142</c:v>
                </c:pt>
                <c:pt idx="803">
                  <c:v>7960.3960396038237</c:v>
                </c:pt>
                <c:pt idx="804">
                  <c:v>7970.2970297028332</c:v>
                </c:pt>
                <c:pt idx="805">
                  <c:v>7980.1980198018427</c:v>
                </c:pt>
                <c:pt idx="806">
                  <c:v>7990.0990099008523</c:v>
                </c:pt>
                <c:pt idx="807">
                  <c:v>7999.9999999998618</c:v>
                </c:pt>
                <c:pt idx="808">
                  <c:v>8009.9009900988713</c:v>
                </c:pt>
                <c:pt idx="809">
                  <c:v>8019.8019801978808</c:v>
                </c:pt>
                <c:pt idx="810">
                  <c:v>8029.7029702968903</c:v>
                </c:pt>
                <c:pt idx="811">
                  <c:v>8039.6039603958998</c:v>
                </c:pt>
                <c:pt idx="812">
                  <c:v>8049.5049504949093</c:v>
                </c:pt>
                <c:pt idx="813">
                  <c:v>8059.4059405939188</c:v>
                </c:pt>
                <c:pt idx="814">
                  <c:v>8069.3069306929283</c:v>
                </c:pt>
                <c:pt idx="815">
                  <c:v>8079.2079207919378</c:v>
                </c:pt>
                <c:pt idx="816">
                  <c:v>8089.1089108909473</c:v>
                </c:pt>
                <c:pt idx="817">
                  <c:v>8099.0099009899568</c:v>
                </c:pt>
                <c:pt idx="818">
                  <c:v>8108.9108910889663</c:v>
                </c:pt>
                <c:pt idx="819">
                  <c:v>8118.8118811879758</c:v>
                </c:pt>
                <c:pt idx="820">
                  <c:v>8128.7128712869853</c:v>
                </c:pt>
                <c:pt idx="821">
                  <c:v>8138.6138613859948</c:v>
                </c:pt>
                <c:pt idx="822">
                  <c:v>8148.5148514850043</c:v>
                </c:pt>
                <c:pt idx="823">
                  <c:v>8158.4158415840138</c:v>
                </c:pt>
                <c:pt idx="824">
                  <c:v>8168.3168316830233</c:v>
                </c:pt>
                <c:pt idx="825">
                  <c:v>8178.2178217820328</c:v>
                </c:pt>
                <c:pt idx="826">
                  <c:v>8188.1188118810423</c:v>
                </c:pt>
                <c:pt idx="827">
                  <c:v>8198.0198019800519</c:v>
                </c:pt>
                <c:pt idx="828">
                  <c:v>8207.9207920790614</c:v>
                </c:pt>
                <c:pt idx="829">
                  <c:v>8217.8217821780709</c:v>
                </c:pt>
                <c:pt idx="830">
                  <c:v>8227.7227722770804</c:v>
                </c:pt>
                <c:pt idx="831">
                  <c:v>8237.6237623760899</c:v>
                </c:pt>
                <c:pt idx="832">
                  <c:v>8247.5247524750994</c:v>
                </c:pt>
                <c:pt idx="833">
                  <c:v>8257.4257425741089</c:v>
                </c:pt>
                <c:pt idx="834">
                  <c:v>8267.3267326731184</c:v>
                </c:pt>
                <c:pt idx="835">
                  <c:v>8277.2277227721279</c:v>
                </c:pt>
                <c:pt idx="836">
                  <c:v>8287.1287128711374</c:v>
                </c:pt>
                <c:pt idx="837">
                  <c:v>8297.0297029701469</c:v>
                </c:pt>
                <c:pt idx="838">
                  <c:v>8306.9306930691564</c:v>
                </c:pt>
                <c:pt idx="839">
                  <c:v>8316.8316831681659</c:v>
                </c:pt>
                <c:pt idx="840">
                  <c:v>8326.7326732671754</c:v>
                </c:pt>
                <c:pt idx="841">
                  <c:v>8336.6336633661849</c:v>
                </c:pt>
                <c:pt idx="842">
                  <c:v>8346.5346534651944</c:v>
                </c:pt>
                <c:pt idx="843">
                  <c:v>8356.4356435642039</c:v>
                </c:pt>
                <c:pt idx="844">
                  <c:v>8366.3366336632134</c:v>
                </c:pt>
                <c:pt idx="845">
                  <c:v>8376.2376237622229</c:v>
                </c:pt>
                <c:pt idx="846">
                  <c:v>8386.1386138612324</c:v>
                </c:pt>
                <c:pt idx="847">
                  <c:v>8396.0396039602419</c:v>
                </c:pt>
                <c:pt idx="848">
                  <c:v>8405.9405940592515</c:v>
                </c:pt>
                <c:pt idx="849">
                  <c:v>8415.841584158261</c:v>
                </c:pt>
                <c:pt idx="850">
                  <c:v>8425.7425742572705</c:v>
                </c:pt>
                <c:pt idx="851">
                  <c:v>8435.64356435628</c:v>
                </c:pt>
                <c:pt idx="852">
                  <c:v>8445.5445544552895</c:v>
                </c:pt>
                <c:pt idx="853">
                  <c:v>8455.445544554299</c:v>
                </c:pt>
                <c:pt idx="854">
                  <c:v>8465.3465346533085</c:v>
                </c:pt>
                <c:pt idx="855">
                  <c:v>8475.247524752318</c:v>
                </c:pt>
                <c:pt idx="856">
                  <c:v>8485.1485148513275</c:v>
                </c:pt>
                <c:pt idx="857">
                  <c:v>8495.049504950337</c:v>
                </c:pt>
                <c:pt idx="858">
                  <c:v>8504.9504950493465</c:v>
                </c:pt>
                <c:pt idx="859">
                  <c:v>8514.851485148356</c:v>
                </c:pt>
                <c:pt idx="860">
                  <c:v>8524.7524752473655</c:v>
                </c:pt>
                <c:pt idx="861">
                  <c:v>8534.653465346375</c:v>
                </c:pt>
                <c:pt idx="862">
                  <c:v>8544.5544554453845</c:v>
                </c:pt>
                <c:pt idx="863">
                  <c:v>8554.455445544394</c:v>
                </c:pt>
                <c:pt idx="864">
                  <c:v>8564.3564356434035</c:v>
                </c:pt>
                <c:pt idx="865">
                  <c:v>8574.257425742413</c:v>
                </c:pt>
                <c:pt idx="866">
                  <c:v>8584.1584158414225</c:v>
                </c:pt>
                <c:pt idx="867">
                  <c:v>8594.059405940432</c:v>
                </c:pt>
                <c:pt idx="868">
                  <c:v>8603.9603960394415</c:v>
                </c:pt>
                <c:pt idx="869">
                  <c:v>8613.8613861384511</c:v>
                </c:pt>
                <c:pt idx="870">
                  <c:v>8623.7623762374606</c:v>
                </c:pt>
                <c:pt idx="871">
                  <c:v>8633.6633663364701</c:v>
                </c:pt>
                <c:pt idx="872">
                  <c:v>8643.5643564354796</c:v>
                </c:pt>
                <c:pt idx="873">
                  <c:v>8653.4653465344891</c:v>
                </c:pt>
                <c:pt idx="874">
                  <c:v>8663.3663366334986</c:v>
                </c:pt>
                <c:pt idx="875">
                  <c:v>8673.2673267325081</c:v>
                </c:pt>
                <c:pt idx="876">
                  <c:v>8683.1683168315176</c:v>
                </c:pt>
                <c:pt idx="877">
                  <c:v>8693.0693069305271</c:v>
                </c:pt>
                <c:pt idx="878">
                  <c:v>8702.9702970295366</c:v>
                </c:pt>
                <c:pt idx="879">
                  <c:v>8712.8712871285461</c:v>
                </c:pt>
                <c:pt idx="880">
                  <c:v>8722.7722772275556</c:v>
                </c:pt>
                <c:pt idx="881">
                  <c:v>8732.6732673265651</c:v>
                </c:pt>
                <c:pt idx="882">
                  <c:v>8742.5742574255746</c:v>
                </c:pt>
                <c:pt idx="883">
                  <c:v>8752.4752475245841</c:v>
                </c:pt>
                <c:pt idx="884">
                  <c:v>8762.3762376235936</c:v>
                </c:pt>
                <c:pt idx="885">
                  <c:v>8772.2772277226031</c:v>
                </c:pt>
                <c:pt idx="886">
                  <c:v>8782.1782178216126</c:v>
                </c:pt>
                <c:pt idx="887">
                  <c:v>8792.0792079206221</c:v>
                </c:pt>
                <c:pt idx="888">
                  <c:v>8801.9801980196316</c:v>
                </c:pt>
                <c:pt idx="889">
                  <c:v>8811.8811881186411</c:v>
                </c:pt>
                <c:pt idx="890">
                  <c:v>8821.7821782176507</c:v>
                </c:pt>
                <c:pt idx="891">
                  <c:v>8831.6831683166602</c:v>
                </c:pt>
                <c:pt idx="892">
                  <c:v>8841.5841584156697</c:v>
                </c:pt>
                <c:pt idx="893">
                  <c:v>8851.4851485146792</c:v>
                </c:pt>
                <c:pt idx="894">
                  <c:v>8861.3861386136887</c:v>
                </c:pt>
                <c:pt idx="895">
                  <c:v>8871.2871287126982</c:v>
                </c:pt>
                <c:pt idx="896">
                  <c:v>8881.1881188117077</c:v>
                </c:pt>
                <c:pt idx="897">
                  <c:v>8891.0891089107172</c:v>
                </c:pt>
                <c:pt idx="898">
                  <c:v>8900.9900990097267</c:v>
                </c:pt>
                <c:pt idx="899">
                  <c:v>8910.8910891087362</c:v>
                </c:pt>
                <c:pt idx="900">
                  <c:v>8920.7920792077457</c:v>
                </c:pt>
                <c:pt idx="901">
                  <c:v>8930.6930693067552</c:v>
                </c:pt>
                <c:pt idx="902">
                  <c:v>8940.5940594057647</c:v>
                </c:pt>
                <c:pt idx="903">
                  <c:v>8950.4950495047742</c:v>
                </c:pt>
                <c:pt idx="904">
                  <c:v>8960.3960396037837</c:v>
                </c:pt>
                <c:pt idx="905">
                  <c:v>8970.2970297027932</c:v>
                </c:pt>
                <c:pt idx="906">
                  <c:v>8980.1980198018027</c:v>
                </c:pt>
                <c:pt idx="907">
                  <c:v>8990.0990099008122</c:v>
                </c:pt>
                <c:pt idx="908">
                  <c:v>8999.9999999998217</c:v>
                </c:pt>
                <c:pt idx="909">
                  <c:v>9009.9009900988312</c:v>
                </c:pt>
                <c:pt idx="910">
                  <c:v>9019.8019801978407</c:v>
                </c:pt>
                <c:pt idx="911">
                  <c:v>9029.7029702968503</c:v>
                </c:pt>
                <c:pt idx="912">
                  <c:v>9039.6039603958598</c:v>
                </c:pt>
                <c:pt idx="913">
                  <c:v>9049.5049504948693</c:v>
                </c:pt>
                <c:pt idx="914">
                  <c:v>9059.4059405938788</c:v>
                </c:pt>
                <c:pt idx="915">
                  <c:v>9069.3069306928883</c:v>
                </c:pt>
                <c:pt idx="916">
                  <c:v>9079.2079207918978</c:v>
                </c:pt>
                <c:pt idx="917">
                  <c:v>9089.1089108909073</c:v>
                </c:pt>
                <c:pt idx="918">
                  <c:v>9099.0099009899168</c:v>
                </c:pt>
                <c:pt idx="919">
                  <c:v>9108.9108910889263</c:v>
                </c:pt>
                <c:pt idx="920">
                  <c:v>9118.8118811879358</c:v>
                </c:pt>
                <c:pt idx="921">
                  <c:v>9128.7128712869453</c:v>
                </c:pt>
                <c:pt idx="922">
                  <c:v>9138.6138613859548</c:v>
                </c:pt>
                <c:pt idx="923">
                  <c:v>9148.5148514849643</c:v>
                </c:pt>
                <c:pt idx="924">
                  <c:v>9158.4158415839738</c:v>
                </c:pt>
                <c:pt idx="925">
                  <c:v>9168.3168316829833</c:v>
                </c:pt>
                <c:pt idx="926">
                  <c:v>9178.2178217819928</c:v>
                </c:pt>
                <c:pt idx="927">
                  <c:v>9188.1188118810023</c:v>
                </c:pt>
                <c:pt idx="928">
                  <c:v>9198.0198019800118</c:v>
                </c:pt>
                <c:pt idx="929">
                  <c:v>9207.9207920790213</c:v>
                </c:pt>
                <c:pt idx="930">
                  <c:v>9217.8217821780308</c:v>
                </c:pt>
                <c:pt idx="931">
                  <c:v>9227.7227722770403</c:v>
                </c:pt>
                <c:pt idx="932">
                  <c:v>9237.6237623760499</c:v>
                </c:pt>
                <c:pt idx="933">
                  <c:v>9247.5247524750594</c:v>
                </c:pt>
                <c:pt idx="934">
                  <c:v>9257.4257425740689</c:v>
                </c:pt>
                <c:pt idx="935">
                  <c:v>9267.3267326730784</c:v>
                </c:pt>
                <c:pt idx="936">
                  <c:v>9277.2277227720879</c:v>
                </c:pt>
                <c:pt idx="937">
                  <c:v>9287.1287128710974</c:v>
                </c:pt>
                <c:pt idx="938">
                  <c:v>9297.0297029701069</c:v>
                </c:pt>
                <c:pt idx="939">
                  <c:v>9306.9306930691164</c:v>
                </c:pt>
                <c:pt idx="940">
                  <c:v>9316.8316831681259</c:v>
                </c:pt>
                <c:pt idx="941">
                  <c:v>9326.7326732671354</c:v>
                </c:pt>
                <c:pt idx="942">
                  <c:v>9336.6336633661449</c:v>
                </c:pt>
                <c:pt idx="943">
                  <c:v>9346.5346534651544</c:v>
                </c:pt>
                <c:pt idx="944">
                  <c:v>9356.4356435641639</c:v>
                </c:pt>
                <c:pt idx="945">
                  <c:v>9366.3366336631734</c:v>
                </c:pt>
                <c:pt idx="946">
                  <c:v>9376.2376237621829</c:v>
                </c:pt>
                <c:pt idx="947">
                  <c:v>9386.1386138611924</c:v>
                </c:pt>
                <c:pt idx="948">
                  <c:v>9396.0396039602019</c:v>
                </c:pt>
                <c:pt idx="949">
                  <c:v>9405.9405940592114</c:v>
                </c:pt>
                <c:pt idx="950">
                  <c:v>9415.8415841582209</c:v>
                </c:pt>
                <c:pt idx="951">
                  <c:v>9425.7425742572304</c:v>
                </c:pt>
                <c:pt idx="952">
                  <c:v>9435.6435643562399</c:v>
                </c:pt>
                <c:pt idx="953">
                  <c:v>9445.5445544552495</c:v>
                </c:pt>
                <c:pt idx="954">
                  <c:v>9455.445544554259</c:v>
                </c:pt>
                <c:pt idx="955">
                  <c:v>9465.3465346532685</c:v>
                </c:pt>
                <c:pt idx="956">
                  <c:v>9475.247524752278</c:v>
                </c:pt>
                <c:pt idx="957">
                  <c:v>9485.1485148512875</c:v>
                </c:pt>
                <c:pt idx="958">
                  <c:v>9495.049504950297</c:v>
                </c:pt>
                <c:pt idx="959">
                  <c:v>9504.9504950493065</c:v>
                </c:pt>
                <c:pt idx="960">
                  <c:v>9514.851485148316</c:v>
                </c:pt>
                <c:pt idx="961">
                  <c:v>9524.7524752473255</c:v>
                </c:pt>
                <c:pt idx="962">
                  <c:v>9534.653465346335</c:v>
                </c:pt>
                <c:pt idx="963">
                  <c:v>9544.5544554453445</c:v>
                </c:pt>
                <c:pt idx="964">
                  <c:v>9554.455445544354</c:v>
                </c:pt>
                <c:pt idx="965">
                  <c:v>9564.3564356433635</c:v>
                </c:pt>
                <c:pt idx="966">
                  <c:v>9574.257425742373</c:v>
                </c:pt>
                <c:pt idx="967">
                  <c:v>9584.1584158413825</c:v>
                </c:pt>
                <c:pt idx="968">
                  <c:v>9594.059405940392</c:v>
                </c:pt>
                <c:pt idx="969">
                  <c:v>9603.9603960394015</c:v>
                </c:pt>
                <c:pt idx="970">
                  <c:v>9613.861386138411</c:v>
                </c:pt>
                <c:pt idx="971">
                  <c:v>9623.7623762374205</c:v>
                </c:pt>
                <c:pt idx="972">
                  <c:v>9633.66336633643</c:v>
                </c:pt>
                <c:pt idx="973">
                  <c:v>9643.5643564354395</c:v>
                </c:pt>
                <c:pt idx="974">
                  <c:v>9653.4653465344491</c:v>
                </c:pt>
                <c:pt idx="975">
                  <c:v>9663.3663366334586</c:v>
                </c:pt>
                <c:pt idx="976">
                  <c:v>9673.2673267324681</c:v>
                </c:pt>
                <c:pt idx="977">
                  <c:v>9683.1683168314776</c:v>
                </c:pt>
                <c:pt idx="978">
                  <c:v>9693.0693069304871</c:v>
                </c:pt>
                <c:pt idx="979">
                  <c:v>9702.9702970294966</c:v>
                </c:pt>
                <c:pt idx="980">
                  <c:v>9712.8712871285061</c:v>
                </c:pt>
                <c:pt idx="981">
                  <c:v>9722.7722772275156</c:v>
                </c:pt>
                <c:pt idx="982">
                  <c:v>9732.6732673265251</c:v>
                </c:pt>
                <c:pt idx="983">
                  <c:v>9742.5742574255346</c:v>
                </c:pt>
                <c:pt idx="984">
                  <c:v>9752.4752475245441</c:v>
                </c:pt>
                <c:pt idx="985">
                  <c:v>9762.3762376235536</c:v>
                </c:pt>
                <c:pt idx="986">
                  <c:v>9772.2772277225631</c:v>
                </c:pt>
                <c:pt idx="987">
                  <c:v>9782.1782178215726</c:v>
                </c:pt>
                <c:pt idx="988">
                  <c:v>9792.0792079205821</c:v>
                </c:pt>
                <c:pt idx="989">
                  <c:v>9801.9801980195916</c:v>
                </c:pt>
                <c:pt idx="990">
                  <c:v>9811.8811881186011</c:v>
                </c:pt>
                <c:pt idx="991">
                  <c:v>9821.7821782176106</c:v>
                </c:pt>
                <c:pt idx="992">
                  <c:v>9831.6831683166201</c:v>
                </c:pt>
                <c:pt idx="993">
                  <c:v>9841.5841584156296</c:v>
                </c:pt>
                <c:pt idx="994">
                  <c:v>9851.4851485146391</c:v>
                </c:pt>
                <c:pt idx="995">
                  <c:v>9861.3861386136487</c:v>
                </c:pt>
                <c:pt idx="996">
                  <c:v>9871.2871287126582</c:v>
                </c:pt>
                <c:pt idx="997">
                  <c:v>9881.1881188116677</c:v>
                </c:pt>
                <c:pt idx="998">
                  <c:v>9891.0891089106772</c:v>
                </c:pt>
                <c:pt idx="999">
                  <c:v>9900.9900990096867</c:v>
                </c:pt>
                <c:pt idx="1000">
                  <c:v>9910.8910891086962</c:v>
                </c:pt>
                <c:pt idx="1001">
                  <c:v>9920.7920792077057</c:v>
                </c:pt>
                <c:pt idx="1002">
                  <c:v>9930.6930693067152</c:v>
                </c:pt>
                <c:pt idx="1003">
                  <c:v>9940.5940594057247</c:v>
                </c:pt>
                <c:pt idx="1004">
                  <c:v>9950.4950495047342</c:v>
                </c:pt>
                <c:pt idx="1005">
                  <c:v>9960.3960396037437</c:v>
                </c:pt>
                <c:pt idx="1006">
                  <c:v>9970.2970297027532</c:v>
                </c:pt>
                <c:pt idx="1007">
                  <c:v>9980.1980198017627</c:v>
                </c:pt>
                <c:pt idx="1008">
                  <c:v>9990.0990099007722</c:v>
                </c:pt>
                <c:pt idx="1009">
                  <c:v>9999.9999999997817</c:v>
                </c:pt>
                <c:pt idx="1010">
                  <c:v>10009.900990098791</c:v>
                </c:pt>
                <c:pt idx="1011">
                  <c:v>10019.801980197801</c:v>
                </c:pt>
                <c:pt idx="1012">
                  <c:v>10029.70297029681</c:v>
                </c:pt>
                <c:pt idx="1013">
                  <c:v>10039.60396039582</c:v>
                </c:pt>
                <c:pt idx="1014">
                  <c:v>10049.504950494829</c:v>
                </c:pt>
                <c:pt idx="1015">
                  <c:v>10059.405940593839</c:v>
                </c:pt>
                <c:pt idx="1016">
                  <c:v>10069.306930692848</c:v>
                </c:pt>
                <c:pt idx="1017">
                  <c:v>10079.207920791858</c:v>
                </c:pt>
                <c:pt idx="1018">
                  <c:v>10089.108910890867</c:v>
                </c:pt>
                <c:pt idx="1019">
                  <c:v>10099.009900989877</c:v>
                </c:pt>
                <c:pt idx="1020">
                  <c:v>10108.910891088886</c:v>
                </c:pt>
                <c:pt idx="1021">
                  <c:v>10118.811881187896</c:v>
                </c:pt>
                <c:pt idx="1022">
                  <c:v>10128.712871286905</c:v>
                </c:pt>
                <c:pt idx="1023">
                  <c:v>10138.613861385915</c:v>
                </c:pt>
                <c:pt idx="1024">
                  <c:v>10148.514851484924</c:v>
                </c:pt>
                <c:pt idx="1025">
                  <c:v>10158.415841583934</c:v>
                </c:pt>
                <c:pt idx="1026">
                  <c:v>10168.316831682943</c:v>
                </c:pt>
                <c:pt idx="1027">
                  <c:v>10178.217821781953</c:v>
                </c:pt>
                <c:pt idx="1028">
                  <c:v>10188.118811880962</c:v>
                </c:pt>
                <c:pt idx="1029">
                  <c:v>10198.019801979972</c:v>
                </c:pt>
                <c:pt idx="1030">
                  <c:v>10207.920792078981</c:v>
                </c:pt>
                <c:pt idx="1031">
                  <c:v>10217.821782177991</c:v>
                </c:pt>
                <c:pt idx="1032">
                  <c:v>10227.722772277</c:v>
                </c:pt>
                <c:pt idx="1033">
                  <c:v>10237.62376237601</c:v>
                </c:pt>
                <c:pt idx="1034">
                  <c:v>10247.524752475019</c:v>
                </c:pt>
                <c:pt idx="1035">
                  <c:v>10257.425742574029</c:v>
                </c:pt>
                <c:pt idx="1036">
                  <c:v>10267.326732673038</c:v>
                </c:pt>
                <c:pt idx="1037">
                  <c:v>10277.227722772048</c:v>
                </c:pt>
                <c:pt idx="1038">
                  <c:v>10287.128712871057</c:v>
                </c:pt>
                <c:pt idx="1039">
                  <c:v>10297.029702970067</c:v>
                </c:pt>
                <c:pt idx="1040">
                  <c:v>10306.930693069076</c:v>
                </c:pt>
                <c:pt idx="1041">
                  <c:v>10316.831683168086</c:v>
                </c:pt>
                <c:pt idx="1042">
                  <c:v>10326.732673267095</c:v>
                </c:pt>
                <c:pt idx="1043">
                  <c:v>10336.633663366105</c:v>
                </c:pt>
                <c:pt idx="1044">
                  <c:v>10346.534653465114</c:v>
                </c:pt>
                <c:pt idx="1045">
                  <c:v>10356.435643564124</c:v>
                </c:pt>
                <c:pt idx="1046">
                  <c:v>10366.336633663133</c:v>
                </c:pt>
                <c:pt idx="1047">
                  <c:v>10376.237623762143</c:v>
                </c:pt>
                <c:pt idx="1048">
                  <c:v>10386.138613861152</c:v>
                </c:pt>
                <c:pt idx="1049">
                  <c:v>10396.039603960162</c:v>
                </c:pt>
                <c:pt idx="1050">
                  <c:v>10405.940594059171</c:v>
                </c:pt>
                <c:pt idx="1051">
                  <c:v>10415.841584158181</c:v>
                </c:pt>
                <c:pt idx="1052">
                  <c:v>10425.74257425719</c:v>
                </c:pt>
                <c:pt idx="1053">
                  <c:v>10435.6435643562</c:v>
                </c:pt>
                <c:pt idx="1054">
                  <c:v>10445.544554455209</c:v>
                </c:pt>
                <c:pt idx="1055">
                  <c:v>10455.445544554219</c:v>
                </c:pt>
                <c:pt idx="1056">
                  <c:v>10465.346534653228</c:v>
                </c:pt>
                <c:pt idx="1057">
                  <c:v>10475.247524752238</c:v>
                </c:pt>
                <c:pt idx="1058">
                  <c:v>10485.148514851247</c:v>
                </c:pt>
                <c:pt idx="1059">
                  <c:v>10495.049504950257</c:v>
                </c:pt>
                <c:pt idx="1060">
                  <c:v>10504.950495049266</c:v>
                </c:pt>
                <c:pt idx="1061">
                  <c:v>10514.851485148276</c:v>
                </c:pt>
                <c:pt idx="1062">
                  <c:v>10524.752475247285</c:v>
                </c:pt>
                <c:pt idx="1063">
                  <c:v>10534.653465346295</c:v>
                </c:pt>
                <c:pt idx="1064">
                  <c:v>10544.554455445304</c:v>
                </c:pt>
                <c:pt idx="1065">
                  <c:v>10554.455445544314</c:v>
                </c:pt>
                <c:pt idx="1066">
                  <c:v>10564.356435643323</c:v>
                </c:pt>
                <c:pt idx="1067">
                  <c:v>10574.257425742333</c:v>
                </c:pt>
                <c:pt idx="1068">
                  <c:v>10584.158415841343</c:v>
                </c:pt>
                <c:pt idx="1069">
                  <c:v>10594.059405940352</c:v>
                </c:pt>
                <c:pt idx="1070">
                  <c:v>10603.960396039362</c:v>
                </c:pt>
                <c:pt idx="1071">
                  <c:v>10613.861386138371</c:v>
                </c:pt>
                <c:pt idx="1072">
                  <c:v>10623.762376237381</c:v>
                </c:pt>
                <c:pt idx="1073">
                  <c:v>10633.66336633639</c:v>
                </c:pt>
                <c:pt idx="1074">
                  <c:v>10643.5643564354</c:v>
                </c:pt>
                <c:pt idx="1075">
                  <c:v>10653.465346534409</c:v>
                </c:pt>
                <c:pt idx="1076">
                  <c:v>10663.366336633419</c:v>
                </c:pt>
                <c:pt idx="1077">
                  <c:v>10673.267326732428</c:v>
                </c:pt>
                <c:pt idx="1078">
                  <c:v>10683.168316831438</c:v>
                </c:pt>
                <c:pt idx="1079">
                  <c:v>10693.069306930447</c:v>
                </c:pt>
                <c:pt idx="1080">
                  <c:v>10702.970297029457</c:v>
                </c:pt>
                <c:pt idx="1081">
                  <c:v>10712.871287128466</c:v>
                </c:pt>
                <c:pt idx="1082">
                  <c:v>10722.772277227476</c:v>
                </c:pt>
                <c:pt idx="1083">
                  <c:v>10732.673267326485</c:v>
                </c:pt>
                <c:pt idx="1084">
                  <c:v>10742.574257425495</c:v>
                </c:pt>
                <c:pt idx="1085">
                  <c:v>10752.475247524504</c:v>
                </c:pt>
                <c:pt idx="1086">
                  <c:v>10762.376237623514</c:v>
                </c:pt>
                <c:pt idx="1087">
                  <c:v>10772.277227722523</c:v>
                </c:pt>
                <c:pt idx="1088">
                  <c:v>10782.178217821533</c:v>
                </c:pt>
                <c:pt idx="1089">
                  <c:v>10792.079207920542</c:v>
                </c:pt>
                <c:pt idx="1090">
                  <c:v>10801.980198019552</c:v>
                </c:pt>
                <c:pt idx="1091">
                  <c:v>10811.881188118561</c:v>
                </c:pt>
                <c:pt idx="1092">
                  <c:v>10821.782178217571</c:v>
                </c:pt>
                <c:pt idx="1093">
                  <c:v>10831.68316831658</c:v>
                </c:pt>
                <c:pt idx="1094">
                  <c:v>10841.58415841559</c:v>
                </c:pt>
                <c:pt idx="1095">
                  <c:v>10851.485148514599</c:v>
                </c:pt>
                <c:pt idx="1096">
                  <c:v>10861.386138613609</c:v>
                </c:pt>
                <c:pt idx="1097">
                  <c:v>10871.287128712618</c:v>
                </c:pt>
                <c:pt idx="1098">
                  <c:v>10881.188118811628</c:v>
                </c:pt>
                <c:pt idx="1099">
                  <c:v>10891.089108910637</c:v>
                </c:pt>
                <c:pt idx="1100">
                  <c:v>10900.990099009647</c:v>
                </c:pt>
                <c:pt idx="1101">
                  <c:v>10910.891089108656</c:v>
                </c:pt>
                <c:pt idx="1102">
                  <c:v>10920.792079207666</c:v>
                </c:pt>
                <c:pt idx="1103">
                  <c:v>10930.693069306675</c:v>
                </c:pt>
                <c:pt idx="1104">
                  <c:v>10940.594059405685</c:v>
                </c:pt>
                <c:pt idx="1105">
                  <c:v>10950.495049504694</c:v>
                </c:pt>
                <c:pt idx="1106">
                  <c:v>10960.396039603704</c:v>
                </c:pt>
                <c:pt idx="1107">
                  <c:v>10970.297029702713</c:v>
                </c:pt>
                <c:pt idx="1108">
                  <c:v>10980.198019801723</c:v>
                </c:pt>
                <c:pt idx="1109">
                  <c:v>10990.099009900732</c:v>
                </c:pt>
                <c:pt idx="1110">
                  <c:v>10999.999999999742</c:v>
                </c:pt>
                <c:pt idx="1111">
                  <c:v>11009.900990098751</c:v>
                </c:pt>
                <c:pt idx="1112">
                  <c:v>11019.801980197761</c:v>
                </c:pt>
                <c:pt idx="1113">
                  <c:v>11029.70297029677</c:v>
                </c:pt>
                <c:pt idx="1114">
                  <c:v>11039.60396039578</c:v>
                </c:pt>
                <c:pt idx="1115">
                  <c:v>11049.504950494789</c:v>
                </c:pt>
                <c:pt idx="1116">
                  <c:v>11059.405940593799</c:v>
                </c:pt>
                <c:pt idx="1117">
                  <c:v>11069.306930692808</c:v>
                </c:pt>
                <c:pt idx="1118">
                  <c:v>11079.207920791818</c:v>
                </c:pt>
                <c:pt idx="1119">
                  <c:v>11089.108910890827</c:v>
                </c:pt>
                <c:pt idx="1120">
                  <c:v>11099.009900989837</c:v>
                </c:pt>
                <c:pt idx="1121">
                  <c:v>11108.910891088846</c:v>
                </c:pt>
                <c:pt idx="1122">
                  <c:v>11118.811881187856</c:v>
                </c:pt>
                <c:pt idx="1123">
                  <c:v>11128.712871286865</c:v>
                </c:pt>
                <c:pt idx="1124">
                  <c:v>11138.613861385875</c:v>
                </c:pt>
                <c:pt idx="1125">
                  <c:v>11148.514851484884</c:v>
                </c:pt>
                <c:pt idx="1126">
                  <c:v>11158.415841583894</c:v>
                </c:pt>
                <c:pt idx="1127">
                  <c:v>11168.316831682903</c:v>
                </c:pt>
                <c:pt idx="1128">
                  <c:v>11178.217821781913</c:v>
                </c:pt>
                <c:pt idx="1129">
                  <c:v>11188.118811880922</c:v>
                </c:pt>
                <c:pt idx="1130">
                  <c:v>11198.019801979932</c:v>
                </c:pt>
                <c:pt idx="1131">
                  <c:v>11207.920792078941</c:v>
                </c:pt>
                <c:pt idx="1132">
                  <c:v>11217.821782177951</c:v>
                </c:pt>
                <c:pt idx="1133">
                  <c:v>11227.72277227696</c:v>
                </c:pt>
                <c:pt idx="1134">
                  <c:v>11237.62376237597</c:v>
                </c:pt>
                <c:pt idx="1135">
                  <c:v>11247.524752474979</c:v>
                </c:pt>
                <c:pt idx="1136">
                  <c:v>11257.425742573989</c:v>
                </c:pt>
                <c:pt idx="1137">
                  <c:v>11267.326732672998</c:v>
                </c:pt>
                <c:pt idx="1138">
                  <c:v>11277.227722772008</c:v>
                </c:pt>
                <c:pt idx="1139">
                  <c:v>11287.128712871017</c:v>
                </c:pt>
                <c:pt idx="1140">
                  <c:v>11297.029702970027</c:v>
                </c:pt>
                <c:pt idx="1141">
                  <c:v>11306.930693069036</c:v>
                </c:pt>
                <c:pt idx="1142">
                  <c:v>11316.831683168046</c:v>
                </c:pt>
                <c:pt idx="1143">
                  <c:v>11326.732673267055</c:v>
                </c:pt>
                <c:pt idx="1144">
                  <c:v>11336.633663366065</c:v>
                </c:pt>
                <c:pt idx="1145">
                  <c:v>11346.534653465074</c:v>
                </c:pt>
                <c:pt idx="1146">
                  <c:v>11356.435643564084</c:v>
                </c:pt>
                <c:pt idx="1147">
                  <c:v>11366.336633663093</c:v>
                </c:pt>
                <c:pt idx="1148">
                  <c:v>11376.237623762103</c:v>
                </c:pt>
                <c:pt idx="1149">
                  <c:v>11386.138613861112</c:v>
                </c:pt>
                <c:pt idx="1150">
                  <c:v>11396.039603960122</c:v>
                </c:pt>
                <c:pt idx="1151">
                  <c:v>11405.940594059131</c:v>
                </c:pt>
                <c:pt idx="1152">
                  <c:v>11415.841584158141</c:v>
                </c:pt>
                <c:pt idx="1153">
                  <c:v>11425.74257425715</c:v>
                </c:pt>
                <c:pt idx="1154">
                  <c:v>11435.64356435616</c:v>
                </c:pt>
                <c:pt idx="1155">
                  <c:v>11445.544554455169</c:v>
                </c:pt>
                <c:pt idx="1156">
                  <c:v>11455.445544554179</c:v>
                </c:pt>
                <c:pt idx="1157">
                  <c:v>11465.346534653188</c:v>
                </c:pt>
                <c:pt idx="1158">
                  <c:v>11475.247524752198</c:v>
                </c:pt>
                <c:pt idx="1159">
                  <c:v>11485.148514851207</c:v>
                </c:pt>
                <c:pt idx="1160">
                  <c:v>11495.049504950217</c:v>
                </c:pt>
                <c:pt idx="1161">
                  <c:v>11504.950495049226</c:v>
                </c:pt>
                <c:pt idx="1162">
                  <c:v>11514.851485148236</c:v>
                </c:pt>
                <c:pt idx="1163">
                  <c:v>11524.752475247245</c:v>
                </c:pt>
                <c:pt idx="1164">
                  <c:v>11534.653465346255</c:v>
                </c:pt>
                <c:pt idx="1165">
                  <c:v>11544.554455445264</c:v>
                </c:pt>
                <c:pt idx="1166">
                  <c:v>11554.455445544274</c:v>
                </c:pt>
                <c:pt idx="1167">
                  <c:v>11564.356435643283</c:v>
                </c:pt>
                <c:pt idx="1168">
                  <c:v>11574.257425742293</c:v>
                </c:pt>
                <c:pt idx="1169">
                  <c:v>11584.158415841302</c:v>
                </c:pt>
                <c:pt idx="1170">
                  <c:v>11594.059405940312</c:v>
                </c:pt>
                <c:pt idx="1171">
                  <c:v>11603.960396039321</c:v>
                </c:pt>
                <c:pt idx="1172">
                  <c:v>11613.861386138331</c:v>
                </c:pt>
                <c:pt idx="1173">
                  <c:v>11623.762376237341</c:v>
                </c:pt>
                <c:pt idx="1174">
                  <c:v>11633.66336633635</c:v>
                </c:pt>
                <c:pt idx="1175">
                  <c:v>11643.56435643536</c:v>
                </c:pt>
                <c:pt idx="1176">
                  <c:v>11653.465346534369</c:v>
                </c:pt>
                <c:pt idx="1177">
                  <c:v>11663.366336633379</c:v>
                </c:pt>
                <c:pt idx="1178">
                  <c:v>11673.267326732388</c:v>
                </c:pt>
                <c:pt idx="1179">
                  <c:v>11683.168316831398</c:v>
                </c:pt>
                <c:pt idx="1180">
                  <c:v>11693.069306930407</c:v>
                </c:pt>
                <c:pt idx="1181">
                  <c:v>11702.970297029417</c:v>
                </c:pt>
                <c:pt idx="1182">
                  <c:v>11712.871287128426</c:v>
                </c:pt>
                <c:pt idx="1183">
                  <c:v>11722.772277227436</c:v>
                </c:pt>
                <c:pt idx="1184">
                  <c:v>11732.673267326445</c:v>
                </c:pt>
                <c:pt idx="1185">
                  <c:v>11742.574257425455</c:v>
                </c:pt>
                <c:pt idx="1186">
                  <c:v>11752.475247524464</c:v>
                </c:pt>
                <c:pt idx="1187">
                  <c:v>11762.376237623474</c:v>
                </c:pt>
                <c:pt idx="1188">
                  <c:v>11772.277227722483</c:v>
                </c:pt>
                <c:pt idx="1189">
                  <c:v>11782.178217821493</c:v>
                </c:pt>
                <c:pt idx="1190">
                  <c:v>11792.079207920502</c:v>
                </c:pt>
                <c:pt idx="1191">
                  <c:v>11801.980198019512</c:v>
                </c:pt>
                <c:pt idx="1192">
                  <c:v>11811.881188118521</c:v>
                </c:pt>
                <c:pt idx="1193">
                  <c:v>11821.782178217531</c:v>
                </c:pt>
                <c:pt idx="1194">
                  <c:v>11831.68316831654</c:v>
                </c:pt>
                <c:pt idx="1195">
                  <c:v>11841.58415841555</c:v>
                </c:pt>
                <c:pt idx="1196">
                  <c:v>11851.485148514559</c:v>
                </c:pt>
                <c:pt idx="1197">
                  <c:v>11861.386138613569</c:v>
                </c:pt>
                <c:pt idx="1198">
                  <c:v>11871.287128712578</c:v>
                </c:pt>
                <c:pt idx="1199">
                  <c:v>11881.188118811588</c:v>
                </c:pt>
                <c:pt idx="1200">
                  <c:v>11891.089108910597</c:v>
                </c:pt>
                <c:pt idx="1201">
                  <c:v>11900.990099009607</c:v>
                </c:pt>
                <c:pt idx="1202">
                  <c:v>11910.891089108616</c:v>
                </c:pt>
                <c:pt idx="1203">
                  <c:v>11920.792079207626</c:v>
                </c:pt>
                <c:pt idx="1204">
                  <c:v>11930.693069306635</c:v>
                </c:pt>
                <c:pt idx="1205">
                  <c:v>11940.594059405645</c:v>
                </c:pt>
                <c:pt idx="1206">
                  <c:v>11950.495049504654</c:v>
                </c:pt>
                <c:pt idx="1207">
                  <c:v>11960.396039603664</c:v>
                </c:pt>
                <c:pt idx="1208">
                  <c:v>11970.297029702673</c:v>
                </c:pt>
                <c:pt idx="1209">
                  <c:v>11980.198019801683</c:v>
                </c:pt>
                <c:pt idx="1210">
                  <c:v>11990.099009900692</c:v>
                </c:pt>
                <c:pt idx="1211">
                  <c:v>11999.999999999702</c:v>
                </c:pt>
                <c:pt idx="1212">
                  <c:v>12009.900990098711</c:v>
                </c:pt>
                <c:pt idx="1213">
                  <c:v>12019.801980197721</c:v>
                </c:pt>
                <c:pt idx="1214">
                  <c:v>12029.70297029673</c:v>
                </c:pt>
                <c:pt idx="1215">
                  <c:v>12039.60396039574</c:v>
                </c:pt>
                <c:pt idx="1216">
                  <c:v>12049.504950494749</c:v>
                </c:pt>
                <c:pt idx="1217">
                  <c:v>12059.405940593759</c:v>
                </c:pt>
                <c:pt idx="1218">
                  <c:v>12069.306930692768</c:v>
                </c:pt>
                <c:pt idx="1219">
                  <c:v>12079.207920791778</c:v>
                </c:pt>
                <c:pt idx="1220">
                  <c:v>12089.108910890787</c:v>
                </c:pt>
                <c:pt idx="1221">
                  <c:v>12099.009900989797</c:v>
                </c:pt>
                <c:pt idx="1222">
                  <c:v>12108.910891088806</c:v>
                </c:pt>
                <c:pt idx="1223">
                  <c:v>12118.811881187816</c:v>
                </c:pt>
                <c:pt idx="1224">
                  <c:v>12128.712871286825</c:v>
                </c:pt>
                <c:pt idx="1225">
                  <c:v>12138.613861385835</c:v>
                </c:pt>
                <c:pt idx="1226">
                  <c:v>12148.514851484844</c:v>
                </c:pt>
                <c:pt idx="1227">
                  <c:v>12158.415841583854</c:v>
                </c:pt>
                <c:pt idx="1228">
                  <c:v>12168.316831682863</c:v>
                </c:pt>
                <c:pt idx="1229">
                  <c:v>12178.217821781873</c:v>
                </c:pt>
                <c:pt idx="1230">
                  <c:v>12188.118811880882</c:v>
                </c:pt>
                <c:pt idx="1231">
                  <c:v>12198.019801979892</c:v>
                </c:pt>
                <c:pt idx="1232">
                  <c:v>12207.920792078901</c:v>
                </c:pt>
                <c:pt idx="1233">
                  <c:v>12217.821782177911</c:v>
                </c:pt>
                <c:pt idx="1234">
                  <c:v>12227.72277227692</c:v>
                </c:pt>
                <c:pt idx="1235">
                  <c:v>12237.62376237593</c:v>
                </c:pt>
                <c:pt idx="1236">
                  <c:v>12247.524752474939</c:v>
                </c:pt>
                <c:pt idx="1237">
                  <c:v>12257.425742573949</c:v>
                </c:pt>
                <c:pt idx="1238">
                  <c:v>12267.326732672958</c:v>
                </c:pt>
                <c:pt idx="1239">
                  <c:v>12277.227722771968</c:v>
                </c:pt>
                <c:pt idx="1240">
                  <c:v>12287.128712870977</c:v>
                </c:pt>
                <c:pt idx="1241">
                  <c:v>12297.029702969987</c:v>
                </c:pt>
                <c:pt idx="1242">
                  <c:v>12306.930693068996</c:v>
                </c:pt>
                <c:pt idx="1243">
                  <c:v>12316.831683168006</c:v>
                </c:pt>
                <c:pt idx="1244">
                  <c:v>12326.732673267015</c:v>
                </c:pt>
                <c:pt idx="1245">
                  <c:v>12336.633663366025</c:v>
                </c:pt>
                <c:pt idx="1246">
                  <c:v>12346.534653465034</c:v>
                </c:pt>
                <c:pt idx="1247">
                  <c:v>12356.435643564044</c:v>
                </c:pt>
                <c:pt idx="1248">
                  <c:v>12366.336633663053</c:v>
                </c:pt>
                <c:pt idx="1249">
                  <c:v>12376.237623762063</c:v>
                </c:pt>
                <c:pt idx="1250">
                  <c:v>12386.138613861072</c:v>
                </c:pt>
                <c:pt idx="1251">
                  <c:v>12396.039603960082</c:v>
                </c:pt>
                <c:pt idx="1252">
                  <c:v>12405.940594059091</c:v>
                </c:pt>
                <c:pt idx="1253">
                  <c:v>12415.841584158101</c:v>
                </c:pt>
                <c:pt idx="1254">
                  <c:v>12425.74257425711</c:v>
                </c:pt>
                <c:pt idx="1255">
                  <c:v>12435.64356435612</c:v>
                </c:pt>
                <c:pt idx="1256">
                  <c:v>12445.544554455129</c:v>
                </c:pt>
                <c:pt idx="1257">
                  <c:v>12455.445544554139</c:v>
                </c:pt>
                <c:pt idx="1258">
                  <c:v>12465.346534653148</c:v>
                </c:pt>
                <c:pt idx="1259">
                  <c:v>12475.247524752158</c:v>
                </c:pt>
                <c:pt idx="1260">
                  <c:v>12485.148514851167</c:v>
                </c:pt>
                <c:pt idx="1261">
                  <c:v>12495.049504950177</c:v>
                </c:pt>
                <c:pt idx="1262">
                  <c:v>12504.950495049186</c:v>
                </c:pt>
                <c:pt idx="1263">
                  <c:v>12514.851485148196</c:v>
                </c:pt>
                <c:pt idx="1264">
                  <c:v>12524.752475247205</c:v>
                </c:pt>
                <c:pt idx="1265">
                  <c:v>12534.653465346215</c:v>
                </c:pt>
                <c:pt idx="1266">
                  <c:v>12544.554455445224</c:v>
                </c:pt>
                <c:pt idx="1267">
                  <c:v>12554.455445544234</c:v>
                </c:pt>
                <c:pt idx="1268">
                  <c:v>12564.356435643243</c:v>
                </c:pt>
                <c:pt idx="1269">
                  <c:v>12574.257425742253</c:v>
                </c:pt>
                <c:pt idx="1270">
                  <c:v>12584.158415841262</c:v>
                </c:pt>
                <c:pt idx="1271">
                  <c:v>12594.059405940272</c:v>
                </c:pt>
                <c:pt idx="1272">
                  <c:v>12603.960396039281</c:v>
                </c:pt>
                <c:pt idx="1273">
                  <c:v>12613.861386138291</c:v>
                </c:pt>
                <c:pt idx="1274">
                  <c:v>12623.7623762373</c:v>
                </c:pt>
                <c:pt idx="1275">
                  <c:v>12633.66336633631</c:v>
                </c:pt>
                <c:pt idx="1276">
                  <c:v>12643.564356435319</c:v>
                </c:pt>
                <c:pt idx="1277">
                  <c:v>12653.465346534329</c:v>
                </c:pt>
                <c:pt idx="1278">
                  <c:v>12663.366336633339</c:v>
                </c:pt>
                <c:pt idx="1279">
                  <c:v>12673.267326732348</c:v>
                </c:pt>
                <c:pt idx="1280">
                  <c:v>12683.168316831358</c:v>
                </c:pt>
                <c:pt idx="1281">
                  <c:v>12693.069306930367</c:v>
                </c:pt>
                <c:pt idx="1282">
                  <c:v>12702.970297029377</c:v>
                </c:pt>
                <c:pt idx="1283">
                  <c:v>12712.871287128386</c:v>
                </c:pt>
                <c:pt idx="1284">
                  <c:v>12722.772277227396</c:v>
                </c:pt>
                <c:pt idx="1285">
                  <c:v>12732.673267326405</c:v>
                </c:pt>
                <c:pt idx="1286">
                  <c:v>12742.574257425415</c:v>
                </c:pt>
                <c:pt idx="1287">
                  <c:v>12752.475247524424</c:v>
                </c:pt>
                <c:pt idx="1288">
                  <c:v>12762.376237623434</c:v>
                </c:pt>
                <c:pt idx="1289">
                  <c:v>12772.277227722443</c:v>
                </c:pt>
                <c:pt idx="1290">
                  <c:v>12782.178217821453</c:v>
                </c:pt>
                <c:pt idx="1291">
                  <c:v>12792.079207920462</c:v>
                </c:pt>
                <c:pt idx="1292">
                  <c:v>12801.980198019472</c:v>
                </c:pt>
                <c:pt idx="1293">
                  <c:v>12811.881188118481</c:v>
                </c:pt>
                <c:pt idx="1294">
                  <c:v>12821.782178217491</c:v>
                </c:pt>
                <c:pt idx="1295">
                  <c:v>12831.6831683165</c:v>
                </c:pt>
                <c:pt idx="1296">
                  <c:v>12841.58415841551</c:v>
                </c:pt>
                <c:pt idx="1297">
                  <c:v>12851.485148514519</c:v>
                </c:pt>
                <c:pt idx="1298">
                  <c:v>12861.386138613529</c:v>
                </c:pt>
                <c:pt idx="1299">
                  <c:v>12871.287128712538</c:v>
                </c:pt>
                <c:pt idx="1300">
                  <c:v>12881.188118811548</c:v>
                </c:pt>
                <c:pt idx="1301">
                  <c:v>12891.089108910557</c:v>
                </c:pt>
                <c:pt idx="1302">
                  <c:v>12900.990099009567</c:v>
                </c:pt>
                <c:pt idx="1303">
                  <c:v>12910.891089108576</c:v>
                </c:pt>
                <c:pt idx="1304">
                  <c:v>12920.792079207586</c:v>
                </c:pt>
                <c:pt idx="1305">
                  <c:v>12930.693069306595</c:v>
                </c:pt>
                <c:pt idx="1306">
                  <c:v>12940.594059405605</c:v>
                </c:pt>
                <c:pt idx="1307">
                  <c:v>12950.495049504614</c:v>
                </c:pt>
                <c:pt idx="1308">
                  <c:v>12960.396039603624</c:v>
                </c:pt>
                <c:pt idx="1309">
                  <c:v>12970.297029702633</c:v>
                </c:pt>
                <c:pt idx="1310">
                  <c:v>12980.198019801643</c:v>
                </c:pt>
                <c:pt idx="1311">
                  <c:v>12990.099009900652</c:v>
                </c:pt>
                <c:pt idx="1312">
                  <c:v>12999.999999999662</c:v>
                </c:pt>
                <c:pt idx="1313">
                  <c:v>13009.900990098671</c:v>
                </c:pt>
                <c:pt idx="1314">
                  <c:v>13019.801980197681</c:v>
                </c:pt>
                <c:pt idx="1315">
                  <c:v>13029.70297029669</c:v>
                </c:pt>
                <c:pt idx="1316">
                  <c:v>13039.6039603957</c:v>
                </c:pt>
                <c:pt idx="1317">
                  <c:v>13049.504950494709</c:v>
                </c:pt>
                <c:pt idx="1318">
                  <c:v>13059.405940593719</c:v>
                </c:pt>
                <c:pt idx="1319">
                  <c:v>13069.306930692728</c:v>
                </c:pt>
                <c:pt idx="1320">
                  <c:v>13079.207920791738</c:v>
                </c:pt>
                <c:pt idx="1321">
                  <c:v>13089.108910890747</c:v>
                </c:pt>
                <c:pt idx="1322">
                  <c:v>13099.009900989757</c:v>
                </c:pt>
                <c:pt idx="1323">
                  <c:v>13108.910891088766</c:v>
                </c:pt>
                <c:pt idx="1324">
                  <c:v>13118.811881187776</c:v>
                </c:pt>
                <c:pt idx="1325">
                  <c:v>13128.712871286785</c:v>
                </c:pt>
                <c:pt idx="1326">
                  <c:v>13138.613861385795</c:v>
                </c:pt>
                <c:pt idx="1327">
                  <c:v>13148.514851484804</c:v>
                </c:pt>
                <c:pt idx="1328">
                  <c:v>13158.415841583814</c:v>
                </c:pt>
                <c:pt idx="1329">
                  <c:v>13168.316831682823</c:v>
                </c:pt>
                <c:pt idx="1330">
                  <c:v>13178.217821781833</c:v>
                </c:pt>
                <c:pt idx="1331">
                  <c:v>13188.118811880842</c:v>
                </c:pt>
                <c:pt idx="1332">
                  <c:v>13198.019801979852</c:v>
                </c:pt>
                <c:pt idx="1333">
                  <c:v>13207.920792078861</c:v>
                </c:pt>
                <c:pt idx="1334">
                  <c:v>13217.821782177871</c:v>
                </c:pt>
                <c:pt idx="1335">
                  <c:v>13227.72277227688</c:v>
                </c:pt>
                <c:pt idx="1336">
                  <c:v>13237.62376237589</c:v>
                </c:pt>
                <c:pt idx="1337">
                  <c:v>13247.524752474899</c:v>
                </c:pt>
                <c:pt idx="1338">
                  <c:v>13257.425742573909</c:v>
                </c:pt>
                <c:pt idx="1339">
                  <c:v>13267.326732672918</c:v>
                </c:pt>
                <c:pt idx="1340">
                  <c:v>13277.227722771928</c:v>
                </c:pt>
                <c:pt idx="1341">
                  <c:v>13287.128712870937</c:v>
                </c:pt>
                <c:pt idx="1342">
                  <c:v>13297.029702969947</c:v>
                </c:pt>
                <c:pt idx="1343">
                  <c:v>13306.930693068956</c:v>
                </c:pt>
                <c:pt idx="1344">
                  <c:v>13316.831683167966</c:v>
                </c:pt>
                <c:pt idx="1345">
                  <c:v>13326.732673266975</c:v>
                </c:pt>
                <c:pt idx="1346">
                  <c:v>13336.633663365985</c:v>
                </c:pt>
                <c:pt idx="1347">
                  <c:v>13346.534653464994</c:v>
                </c:pt>
                <c:pt idx="1348">
                  <c:v>13356.435643564004</c:v>
                </c:pt>
                <c:pt idx="1349">
                  <c:v>13366.336633663013</c:v>
                </c:pt>
                <c:pt idx="1350">
                  <c:v>13376.237623762023</c:v>
                </c:pt>
                <c:pt idx="1351">
                  <c:v>13386.138613861032</c:v>
                </c:pt>
                <c:pt idx="1352">
                  <c:v>13396.039603960042</c:v>
                </c:pt>
                <c:pt idx="1353">
                  <c:v>13405.940594059051</c:v>
                </c:pt>
                <c:pt idx="1354">
                  <c:v>13415.841584158061</c:v>
                </c:pt>
                <c:pt idx="1355">
                  <c:v>13425.74257425707</c:v>
                </c:pt>
                <c:pt idx="1356">
                  <c:v>13435.64356435608</c:v>
                </c:pt>
                <c:pt idx="1357">
                  <c:v>13445.544554455089</c:v>
                </c:pt>
                <c:pt idx="1358">
                  <c:v>13455.445544554099</c:v>
                </c:pt>
                <c:pt idx="1359">
                  <c:v>13465.346534653108</c:v>
                </c:pt>
                <c:pt idx="1360">
                  <c:v>13475.247524752118</c:v>
                </c:pt>
                <c:pt idx="1361">
                  <c:v>13485.148514851127</c:v>
                </c:pt>
                <c:pt idx="1362">
                  <c:v>13495.049504950137</c:v>
                </c:pt>
                <c:pt idx="1363">
                  <c:v>13504.950495049146</c:v>
                </c:pt>
                <c:pt idx="1364">
                  <c:v>13514.851485148156</c:v>
                </c:pt>
                <c:pt idx="1365">
                  <c:v>13524.752475247165</c:v>
                </c:pt>
                <c:pt idx="1366">
                  <c:v>13534.653465346175</c:v>
                </c:pt>
                <c:pt idx="1367">
                  <c:v>13544.554455445184</c:v>
                </c:pt>
                <c:pt idx="1368">
                  <c:v>13554.455445544194</c:v>
                </c:pt>
                <c:pt idx="1369">
                  <c:v>13564.356435643203</c:v>
                </c:pt>
                <c:pt idx="1370">
                  <c:v>13574.257425742213</c:v>
                </c:pt>
                <c:pt idx="1371">
                  <c:v>13584.158415841222</c:v>
                </c:pt>
                <c:pt idx="1372">
                  <c:v>13594.059405940232</c:v>
                </c:pt>
                <c:pt idx="1373">
                  <c:v>13603.960396039241</c:v>
                </c:pt>
                <c:pt idx="1374">
                  <c:v>13613.861386138251</c:v>
                </c:pt>
                <c:pt idx="1375">
                  <c:v>13623.76237623726</c:v>
                </c:pt>
                <c:pt idx="1376">
                  <c:v>13633.66336633627</c:v>
                </c:pt>
                <c:pt idx="1377">
                  <c:v>13643.564356435279</c:v>
                </c:pt>
                <c:pt idx="1378">
                  <c:v>13653.465346534289</c:v>
                </c:pt>
                <c:pt idx="1379">
                  <c:v>13663.366336633298</c:v>
                </c:pt>
                <c:pt idx="1380">
                  <c:v>13673.267326732308</c:v>
                </c:pt>
                <c:pt idx="1381">
                  <c:v>13683.168316831317</c:v>
                </c:pt>
                <c:pt idx="1382">
                  <c:v>13693.069306930327</c:v>
                </c:pt>
                <c:pt idx="1383">
                  <c:v>13702.970297029337</c:v>
                </c:pt>
                <c:pt idx="1384">
                  <c:v>13712.871287128346</c:v>
                </c:pt>
                <c:pt idx="1385">
                  <c:v>13722.772277227356</c:v>
                </c:pt>
                <c:pt idx="1386">
                  <c:v>13732.673267326365</c:v>
                </c:pt>
                <c:pt idx="1387">
                  <c:v>13742.574257425375</c:v>
                </c:pt>
                <c:pt idx="1388">
                  <c:v>13752.475247524384</c:v>
                </c:pt>
                <c:pt idx="1389">
                  <c:v>13762.376237623394</c:v>
                </c:pt>
                <c:pt idx="1390">
                  <c:v>13772.277227722403</c:v>
                </c:pt>
                <c:pt idx="1391">
                  <c:v>13782.178217821413</c:v>
                </c:pt>
                <c:pt idx="1392">
                  <c:v>13792.079207920422</c:v>
                </c:pt>
                <c:pt idx="1393">
                  <c:v>13801.980198019432</c:v>
                </c:pt>
                <c:pt idx="1394">
                  <c:v>13811.881188118441</c:v>
                </c:pt>
                <c:pt idx="1395">
                  <c:v>13821.782178217451</c:v>
                </c:pt>
                <c:pt idx="1396">
                  <c:v>13831.68316831646</c:v>
                </c:pt>
                <c:pt idx="1397">
                  <c:v>13841.58415841547</c:v>
                </c:pt>
                <c:pt idx="1398">
                  <c:v>13851.485148514479</c:v>
                </c:pt>
                <c:pt idx="1399">
                  <c:v>13861.386138613489</c:v>
                </c:pt>
                <c:pt idx="1400">
                  <c:v>13871.287128712498</c:v>
                </c:pt>
                <c:pt idx="1401">
                  <c:v>13881.188118811508</c:v>
                </c:pt>
                <c:pt idx="1402">
                  <c:v>13891.089108910517</c:v>
                </c:pt>
                <c:pt idx="1403">
                  <c:v>13900.990099009527</c:v>
                </c:pt>
                <c:pt idx="1404">
                  <c:v>13910.891089108536</c:v>
                </c:pt>
                <c:pt idx="1405">
                  <c:v>13920.792079207546</c:v>
                </c:pt>
                <c:pt idx="1406">
                  <c:v>13930.693069306555</c:v>
                </c:pt>
                <c:pt idx="1407">
                  <c:v>13940.594059405565</c:v>
                </c:pt>
                <c:pt idx="1408">
                  <c:v>13950.495049504574</c:v>
                </c:pt>
                <c:pt idx="1409">
                  <c:v>13960.396039603584</c:v>
                </c:pt>
                <c:pt idx="1410">
                  <c:v>13970.297029702593</c:v>
                </c:pt>
                <c:pt idx="1411">
                  <c:v>13980.198019801603</c:v>
                </c:pt>
                <c:pt idx="1412">
                  <c:v>13990.099009900612</c:v>
                </c:pt>
                <c:pt idx="1413">
                  <c:v>13999.999999999622</c:v>
                </c:pt>
                <c:pt idx="1414">
                  <c:v>14009.900990098631</c:v>
                </c:pt>
                <c:pt idx="1415">
                  <c:v>14019.801980197641</c:v>
                </c:pt>
                <c:pt idx="1416">
                  <c:v>14029.70297029665</c:v>
                </c:pt>
                <c:pt idx="1417">
                  <c:v>14039.60396039566</c:v>
                </c:pt>
                <c:pt idx="1418">
                  <c:v>14049.504950494669</c:v>
                </c:pt>
                <c:pt idx="1419">
                  <c:v>14059.405940593679</c:v>
                </c:pt>
                <c:pt idx="1420">
                  <c:v>14069.306930692688</c:v>
                </c:pt>
                <c:pt idx="1421">
                  <c:v>14079.207920791698</c:v>
                </c:pt>
                <c:pt idx="1422">
                  <c:v>14089.108910890707</c:v>
                </c:pt>
                <c:pt idx="1423">
                  <c:v>14099.009900989717</c:v>
                </c:pt>
                <c:pt idx="1424">
                  <c:v>14108.910891088726</c:v>
                </c:pt>
                <c:pt idx="1425">
                  <c:v>14118.811881187736</c:v>
                </c:pt>
                <c:pt idx="1426">
                  <c:v>14128.712871286745</c:v>
                </c:pt>
                <c:pt idx="1427">
                  <c:v>14138.613861385755</c:v>
                </c:pt>
                <c:pt idx="1428">
                  <c:v>14148.514851484764</c:v>
                </c:pt>
                <c:pt idx="1429">
                  <c:v>14158.415841583774</c:v>
                </c:pt>
                <c:pt idx="1430">
                  <c:v>14168.316831682783</c:v>
                </c:pt>
                <c:pt idx="1431">
                  <c:v>14178.217821781793</c:v>
                </c:pt>
                <c:pt idx="1432">
                  <c:v>14188.118811880802</c:v>
                </c:pt>
                <c:pt idx="1433">
                  <c:v>14198.019801979812</c:v>
                </c:pt>
                <c:pt idx="1434">
                  <c:v>14207.920792078821</c:v>
                </c:pt>
                <c:pt idx="1435">
                  <c:v>14217.821782177831</c:v>
                </c:pt>
                <c:pt idx="1436">
                  <c:v>14227.72277227684</c:v>
                </c:pt>
                <c:pt idx="1437">
                  <c:v>14237.62376237585</c:v>
                </c:pt>
                <c:pt idx="1438">
                  <c:v>14247.524752474859</c:v>
                </c:pt>
                <c:pt idx="1439">
                  <c:v>14257.425742573869</c:v>
                </c:pt>
                <c:pt idx="1440">
                  <c:v>14267.326732672878</c:v>
                </c:pt>
                <c:pt idx="1441">
                  <c:v>14277.227722771888</c:v>
                </c:pt>
                <c:pt idx="1442">
                  <c:v>14287.128712870897</c:v>
                </c:pt>
                <c:pt idx="1443">
                  <c:v>14297.029702969907</c:v>
                </c:pt>
                <c:pt idx="1444">
                  <c:v>14306.930693068916</c:v>
                </c:pt>
                <c:pt idx="1445">
                  <c:v>14316.831683167926</c:v>
                </c:pt>
                <c:pt idx="1446">
                  <c:v>14326.732673266935</c:v>
                </c:pt>
                <c:pt idx="1447">
                  <c:v>14336.633663365945</c:v>
                </c:pt>
                <c:pt idx="1448">
                  <c:v>14346.534653464954</c:v>
                </c:pt>
                <c:pt idx="1449">
                  <c:v>14356.435643563964</c:v>
                </c:pt>
                <c:pt idx="1450">
                  <c:v>14366.336633662973</c:v>
                </c:pt>
                <c:pt idx="1451">
                  <c:v>14376.237623761983</c:v>
                </c:pt>
                <c:pt idx="1452">
                  <c:v>14386.138613860992</c:v>
                </c:pt>
                <c:pt idx="1453">
                  <c:v>14396.039603960002</c:v>
                </c:pt>
                <c:pt idx="1454">
                  <c:v>14405.940594059011</c:v>
                </c:pt>
                <c:pt idx="1455">
                  <c:v>14415.841584158021</c:v>
                </c:pt>
                <c:pt idx="1456">
                  <c:v>14425.74257425703</c:v>
                </c:pt>
                <c:pt idx="1457">
                  <c:v>14435.64356435604</c:v>
                </c:pt>
                <c:pt idx="1458">
                  <c:v>14445.544554455049</c:v>
                </c:pt>
                <c:pt idx="1459">
                  <c:v>14455.445544554059</c:v>
                </c:pt>
                <c:pt idx="1460">
                  <c:v>14465.346534653068</c:v>
                </c:pt>
                <c:pt idx="1461">
                  <c:v>14475.247524752078</c:v>
                </c:pt>
                <c:pt idx="1462">
                  <c:v>14485.148514851087</c:v>
                </c:pt>
                <c:pt idx="1463">
                  <c:v>14495.049504950097</c:v>
                </c:pt>
                <c:pt idx="1464">
                  <c:v>14504.950495049106</c:v>
                </c:pt>
                <c:pt idx="1465">
                  <c:v>14514.851485148116</c:v>
                </c:pt>
                <c:pt idx="1466">
                  <c:v>14524.752475247125</c:v>
                </c:pt>
                <c:pt idx="1467">
                  <c:v>14534.653465346135</c:v>
                </c:pt>
                <c:pt idx="1468">
                  <c:v>14544.554455445144</c:v>
                </c:pt>
                <c:pt idx="1469">
                  <c:v>14554.455445544154</c:v>
                </c:pt>
                <c:pt idx="1470">
                  <c:v>14564.356435643163</c:v>
                </c:pt>
                <c:pt idx="1471">
                  <c:v>14574.257425742173</c:v>
                </c:pt>
                <c:pt idx="1472">
                  <c:v>14584.158415841182</c:v>
                </c:pt>
                <c:pt idx="1473">
                  <c:v>14594.059405940192</c:v>
                </c:pt>
                <c:pt idx="1474">
                  <c:v>14603.960396039201</c:v>
                </c:pt>
                <c:pt idx="1475">
                  <c:v>14613.861386138211</c:v>
                </c:pt>
                <c:pt idx="1476">
                  <c:v>14623.76237623722</c:v>
                </c:pt>
                <c:pt idx="1477">
                  <c:v>14633.66336633623</c:v>
                </c:pt>
                <c:pt idx="1478">
                  <c:v>14643.564356435239</c:v>
                </c:pt>
                <c:pt idx="1479">
                  <c:v>14653.465346534249</c:v>
                </c:pt>
                <c:pt idx="1480">
                  <c:v>14663.366336633258</c:v>
                </c:pt>
                <c:pt idx="1481">
                  <c:v>14673.267326732268</c:v>
                </c:pt>
                <c:pt idx="1482">
                  <c:v>14683.168316831277</c:v>
                </c:pt>
                <c:pt idx="1483">
                  <c:v>14693.069306930287</c:v>
                </c:pt>
                <c:pt idx="1484">
                  <c:v>14702.970297029296</c:v>
                </c:pt>
                <c:pt idx="1485">
                  <c:v>14712.871287128306</c:v>
                </c:pt>
                <c:pt idx="1486">
                  <c:v>14722.772277227315</c:v>
                </c:pt>
                <c:pt idx="1487">
                  <c:v>14732.673267326325</c:v>
                </c:pt>
                <c:pt idx="1488">
                  <c:v>14742.574257425335</c:v>
                </c:pt>
                <c:pt idx="1489">
                  <c:v>14752.475247524344</c:v>
                </c:pt>
                <c:pt idx="1490">
                  <c:v>14762.376237623354</c:v>
                </c:pt>
                <c:pt idx="1491">
                  <c:v>14772.277227722363</c:v>
                </c:pt>
                <c:pt idx="1492">
                  <c:v>14782.178217821373</c:v>
                </c:pt>
                <c:pt idx="1493">
                  <c:v>14792.079207920382</c:v>
                </c:pt>
                <c:pt idx="1494">
                  <c:v>14801.980198019392</c:v>
                </c:pt>
                <c:pt idx="1495">
                  <c:v>14811.881188118401</c:v>
                </c:pt>
                <c:pt idx="1496">
                  <c:v>14821.782178217411</c:v>
                </c:pt>
                <c:pt idx="1497">
                  <c:v>14831.68316831642</c:v>
                </c:pt>
                <c:pt idx="1498">
                  <c:v>14841.58415841543</c:v>
                </c:pt>
                <c:pt idx="1499">
                  <c:v>14851.485148514439</c:v>
                </c:pt>
                <c:pt idx="1500">
                  <c:v>14861.386138613449</c:v>
                </c:pt>
                <c:pt idx="1501">
                  <c:v>14871.287128712458</c:v>
                </c:pt>
                <c:pt idx="1502">
                  <c:v>14881.188118811468</c:v>
                </c:pt>
                <c:pt idx="1503">
                  <c:v>14891.089108910477</c:v>
                </c:pt>
                <c:pt idx="1504">
                  <c:v>14900.990099009487</c:v>
                </c:pt>
                <c:pt idx="1505">
                  <c:v>14910.891089108496</c:v>
                </c:pt>
                <c:pt idx="1506">
                  <c:v>14920.792079207506</c:v>
                </c:pt>
                <c:pt idx="1507">
                  <c:v>14930.693069306515</c:v>
                </c:pt>
                <c:pt idx="1508">
                  <c:v>14940.594059405525</c:v>
                </c:pt>
                <c:pt idx="1509">
                  <c:v>14950.495049504534</c:v>
                </c:pt>
                <c:pt idx="1510">
                  <c:v>14960.396039603544</c:v>
                </c:pt>
                <c:pt idx="1511">
                  <c:v>14970.297029702553</c:v>
                </c:pt>
                <c:pt idx="1512">
                  <c:v>14980.198019801563</c:v>
                </c:pt>
                <c:pt idx="1513">
                  <c:v>14990.099009900572</c:v>
                </c:pt>
                <c:pt idx="1514">
                  <c:v>14999.999999999582</c:v>
                </c:pt>
              </c:numCache>
            </c:numRef>
          </c:xVal>
          <c:yVal>
            <c:numRef>
              <c:f>Wertereihen!$CZ$1:$CZ$3000</c:f>
              <c:numCache>
                <c:formatCode>General</c:formatCode>
                <c:ptCount val="3000"/>
              </c:numCache>
            </c:numRef>
          </c:yVal>
          <c:smooth val="0"/>
        </c:ser>
        <c:ser>
          <c:idx val="7"/>
          <c:order val="7"/>
          <c:spPr>
            <a:ln w="1270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Wertereihen!$D$2001:$D$2016</c:f>
              <c:numCache>
                <c:formatCode>#,##0.0\ _€</c:formatCode>
                <c:ptCount val="16"/>
                <c:pt idx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</c:numCache>
            </c:numRef>
          </c:xVal>
          <c:yVal>
            <c:numRef>
              <c:f>Wertereihen!$E$2001:$E$2016</c:f>
              <c:numCache>
                <c:formatCode>General</c:formatCode>
                <c:ptCount val="16"/>
              </c:numCache>
            </c:numRef>
          </c:yVal>
          <c:smooth val="0"/>
        </c:ser>
        <c:ser>
          <c:idx val="8"/>
          <c:order val="8"/>
          <c:spPr>
            <a:ln w="1270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Wertereihen!$D$2001:$D$2016</c:f>
              <c:numCache>
                <c:formatCode>#,##0.0\ _€</c:formatCode>
                <c:ptCount val="16"/>
                <c:pt idx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</c:numCache>
            </c:numRef>
          </c:xVal>
          <c:yVal>
            <c:numRef>
              <c:f>Wertereihen!$F$2001:$F$2016</c:f>
              <c:numCache>
                <c:formatCode>General</c:formatCode>
                <c:ptCount val="16"/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440960"/>
        <c:axId val="105441536"/>
      </c:scatterChart>
      <c:scatterChart>
        <c:scatterStyle val="lineMarker"/>
        <c:varyColors val="0"/>
        <c:ser>
          <c:idx val="3"/>
          <c:order val="2"/>
          <c:tx>
            <c:v>t-progress</c:v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Wertereihen!$CS$1:$CS$3000</c:f>
              <c:numCache>
                <c:formatCode>General</c:formatCode>
                <c:ptCount val="3000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  <c:pt idx="73">
                  <c:v>730</c:v>
                </c:pt>
                <c:pt idx="74">
                  <c:v>740</c:v>
                </c:pt>
                <c:pt idx="75">
                  <c:v>750</c:v>
                </c:pt>
                <c:pt idx="76">
                  <c:v>760</c:v>
                </c:pt>
                <c:pt idx="77">
                  <c:v>770</c:v>
                </c:pt>
                <c:pt idx="78">
                  <c:v>780</c:v>
                </c:pt>
                <c:pt idx="79">
                  <c:v>790</c:v>
                </c:pt>
                <c:pt idx="80">
                  <c:v>800</c:v>
                </c:pt>
                <c:pt idx="81">
                  <c:v>810</c:v>
                </c:pt>
                <c:pt idx="82">
                  <c:v>820</c:v>
                </c:pt>
                <c:pt idx="83">
                  <c:v>830</c:v>
                </c:pt>
                <c:pt idx="84">
                  <c:v>840</c:v>
                </c:pt>
                <c:pt idx="85">
                  <c:v>850</c:v>
                </c:pt>
                <c:pt idx="86">
                  <c:v>860</c:v>
                </c:pt>
                <c:pt idx="87">
                  <c:v>870</c:v>
                </c:pt>
                <c:pt idx="88">
                  <c:v>880</c:v>
                </c:pt>
                <c:pt idx="89">
                  <c:v>890</c:v>
                </c:pt>
                <c:pt idx="90">
                  <c:v>900</c:v>
                </c:pt>
                <c:pt idx="91">
                  <c:v>910</c:v>
                </c:pt>
                <c:pt idx="92">
                  <c:v>920</c:v>
                </c:pt>
                <c:pt idx="93">
                  <c:v>930</c:v>
                </c:pt>
                <c:pt idx="94">
                  <c:v>940</c:v>
                </c:pt>
                <c:pt idx="95">
                  <c:v>950</c:v>
                </c:pt>
                <c:pt idx="96">
                  <c:v>960</c:v>
                </c:pt>
                <c:pt idx="97">
                  <c:v>970</c:v>
                </c:pt>
                <c:pt idx="98">
                  <c:v>980</c:v>
                </c:pt>
                <c:pt idx="99">
                  <c:v>990</c:v>
                </c:pt>
                <c:pt idx="100">
                  <c:v>1000</c:v>
                </c:pt>
                <c:pt idx="101">
                  <c:v>1009.9009900990098</c:v>
                </c:pt>
                <c:pt idx="102">
                  <c:v>1019.8019801980197</c:v>
                </c:pt>
                <c:pt idx="103">
                  <c:v>1029.7029702970297</c:v>
                </c:pt>
                <c:pt idx="104">
                  <c:v>1039.6039603960396</c:v>
                </c:pt>
                <c:pt idx="105">
                  <c:v>1049.5049504950496</c:v>
                </c:pt>
                <c:pt idx="106">
                  <c:v>1059.4059405940595</c:v>
                </c:pt>
                <c:pt idx="107">
                  <c:v>1069.3069306930695</c:v>
                </c:pt>
                <c:pt idx="108">
                  <c:v>1079.2079207920794</c:v>
                </c:pt>
                <c:pt idx="109">
                  <c:v>1089.1089108910894</c:v>
                </c:pt>
                <c:pt idx="110">
                  <c:v>1099.0099009900994</c:v>
                </c:pt>
                <c:pt idx="111">
                  <c:v>1108.9108910891093</c:v>
                </c:pt>
                <c:pt idx="112">
                  <c:v>1118.8118811881193</c:v>
                </c:pt>
                <c:pt idx="113">
                  <c:v>1128.7128712871292</c:v>
                </c:pt>
                <c:pt idx="114">
                  <c:v>1138.6138613861392</c:v>
                </c:pt>
                <c:pt idx="115">
                  <c:v>1148.5148514851492</c:v>
                </c:pt>
                <c:pt idx="116">
                  <c:v>1158.4158415841591</c:v>
                </c:pt>
                <c:pt idx="117">
                  <c:v>1168.3168316831691</c:v>
                </c:pt>
                <c:pt idx="118">
                  <c:v>1178.217821782179</c:v>
                </c:pt>
                <c:pt idx="119">
                  <c:v>1188.118811881189</c:v>
                </c:pt>
                <c:pt idx="120">
                  <c:v>1198.019801980199</c:v>
                </c:pt>
                <c:pt idx="121">
                  <c:v>1207.9207920792089</c:v>
                </c:pt>
                <c:pt idx="122">
                  <c:v>1217.8217821782189</c:v>
                </c:pt>
                <c:pt idx="123">
                  <c:v>1227.7227722772288</c:v>
                </c:pt>
                <c:pt idx="124">
                  <c:v>1237.6237623762388</c:v>
                </c:pt>
                <c:pt idx="125">
                  <c:v>1247.5247524752488</c:v>
                </c:pt>
                <c:pt idx="126">
                  <c:v>1257.4257425742587</c:v>
                </c:pt>
                <c:pt idx="127">
                  <c:v>1267.3267326732687</c:v>
                </c:pt>
                <c:pt idx="128">
                  <c:v>1277.2277227722786</c:v>
                </c:pt>
                <c:pt idx="129">
                  <c:v>1287.1287128712886</c:v>
                </c:pt>
                <c:pt idx="130">
                  <c:v>1297.0297029702986</c:v>
                </c:pt>
                <c:pt idx="131">
                  <c:v>1306.9306930693085</c:v>
                </c:pt>
                <c:pt idx="132">
                  <c:v>1316.8316831683185</c:v>
                </c:pt>
                <c:pt idx="133">
                  <c:v>1326.7326732673284</c:v>
                </c:pt>
                <c:pt idx="134">
                  <c:v>1336.6336633663384</c:v>
                </c:pt>
                <c:pt idx="135">
                  <c:v>1346.5346534653484</c:v>
                </c:pt>
                <c:pt idx="136">
                  <c:v>1356.4356435643583</c:v>
                </c:pt>
                <c:pt idx="137">
                  <c:v>1366.3366336633683</c:v>
                </c:pt>
                <c:pt idx="138">
                  <c:v>1376.2376237623782</c:v>
                </c:pt>
                <c:pt idx="139">
                  <c:v>1386.1386138613882</c:v>
                </c:pt>
                <c:pt idx="140">
                  <c:v>1396.0396039603982</c:v>
                </c:pt>
                <c:pt idx="141">
                  <c:v>1405.9405940594081</c:v>
                </c:pt>
                <c:pt idx="142">
                  <c:v>1415.8415841584181</c:v>
                </c:pt>
                <c:pt idx="143">
                  <c:v>1425.742574257428</c:v>
                </c:pt>
                <c:pt idx="144">
                  <c:v>1435.643564356438</c:v>
                </c:pt>
                <c:pt idx="145">
                  <c:v>1445.544554455448</c:v>
                </c:pt>
                <c:pt idx="146">
                  <c:v>1455.4455445544579</c:v>
                </c:pt>
                <c:pt idx="147">
                  <c:v>1465.3465346534679</c:v>
                </c:pt>
                <c:pt idx="148">
                  <c:v>1475.2475247524778</c:v>
                </c:pt>
                <c:pt idx="149">
                  <c:v>1485.1485148514878</c:v>
                </c:pt>
                <c:pt idx="150">
                  <c:v>1495.0495049504977</c:v>
                </c:pt>
                <c:pt idx="151">
                  <c:v>1504.9504950495077</c:v>
                </c:pt>
                <c:pt idx="152">
                  <c:v>1514.8514851485177</c:v>
                </c:pt>
                <c:pt idx="153">
                  <c:v>1524.7524752475276</c:v>
                </c:pt>
                <c:pt idx="154">
                  <c:v>1534.6534653465376</c:v>
                </c:pt>
                <c:pt idx="155">
                  <c:v>1544.5544554455475</c:v>
                </c:pt>
                <c:pt idx="156">
                  <c:v>1554.4554455445575</c:v>
                </c:pt>
                <c:pt idx="157">
                  <c:v>1564.3564356435675</c:v>
                </c:pt>
                <c:pt idx="158">
                  <c:v>1574.2574257425774</c:v>
                </c:pt>
                <c:pt idx="159">
                  <c:v>1584.1584158415874</c:v>
                </c:pt>
                <c:pt idx="160">
                  <c:v>1594.0594059405973</c:v>
                </c:pt>
                <c:pt idx="161">
                  <c:v>1603.9603960396073</c:v>
                </c:pt>
                <c:pt idx="162">
                  <c:v>1613.8613861386173</c:v>
                </c:pt>
                <c:pt idx="163">
                  <c:v>1623.7623762376272</c:v>
                </c:pt>
                <c:pt idx="164">
                  <c:v>1633.6633663366372</c:v>
                </c:pt>
                <c:pt idx="165">
                  <c:v>1643.5643564356471</c:v>
                </c:pt>
                <c:pt idx="166">
                  <c:v>1653.4653465346571</c:v>
                </c:pt>
                <c:pt idx="167">
                  <c:v>1663.3663366336671</c:v>
                </c:pt>
                <c:pt idx="168">
                  <c:v>1673.267326732677</c:v>
                </c:pt>
                <c:pt idx="169">
                  <c:v>1683.168316831687</c:v>
                </c:pt>
                <c:pt idx="170">
                  <c:v>1693.0693069306969</c:v>
                </c:pt>
                <c:pt idx="171">
                  <c:v>1702.9702970297069</c:v>
                </c:pt>
                <c:pt idx="172">
                  <c:v>1712.8712871287169</c:v>
                </c:pt>
                <c:pt idx="173">
                  <c:v>1722.7722772277268</c:v>
                </c:pt>
                <c:pt idx="174">
                  <c:v>1732.6732673267368</c:v>
                </c:pt>
                <c:pt idx="175">
                  <c:v>1742.5742574257467</c:v>
                </c:pt>
                <c:pt idx="176">
                  <c:v>1752.4752475247567</c:v>
                </c:pt>
                <c:pt idx="177">
                  <c:v>1762.3762376237667</c:v>
                </c:pt>
                <c:pt idx="178">
                  <c:v>1772.2772277227766</c:v>
                </c:pt>
                <c:pt idx="179">
                  <c:v>1782.1782178217866</c:v>
                </c:pt>
                <c:pt idx="180">
                  <c:v>1792.0792079207965</c:v>
                </c:pt>
                <c:pt idx="181">
                  <c:v>1801.9801980198065</c:v>
                </c:pt>
                <c:pt idx="182">
                  <c:v>1811.8811881188165</c:v>
                </c:pt>
                <c:pt idx="183">
                  <c:v>1821.7821782178264</c:v>
                </c:pt>
                <c:pt idx="184">
                  <c:v>1831.6831683168364</c:v>
                </c:pt>
                <c:pt idx="185">
                  <c:v>1841.5841584158463</c:v>
                </c:pt>
                <c:pt idx="186">
                  <c:v>1851.4851485148563</c:v>
                </c:pt>
                <c:pt idx="187">
                  <c:v>1861.3861386138663</c:v>
                </c:pt>
                <c:pt idx="188">
                  <c:v>1871.2871287128762</c:v>
                </c:pt>
                <c:pt idx="189">
                  <c:v>1881.1881188118862</c:v>
                </c:pt>
                <c:pt idx="190">
                  <c:v>1891.0891089108961</c:v>
                </c:pt>
                <c:pt idx="191">
                  <c:v>1900.9900990099061</c:v>
                </c:pt>
                <c:pt idx="192">
                  <c:v>1910.891089108916</c:v>
                </c:pt>
                <c:pt idx="193">
                  <c:v>1920.792079207926</c:v>
                </c:pt>
                <c:pt idx="194">
                  <c:v>1930.693069306936</c:v>
                </c:pt>
                <c:pt idx="195">
                  <c:v>1940.5940594059459</c:v>
                </c:pt>
                <c:pt idx="196">
                  <c:v>1950.4950495049559</c:v>
                </c:pt>
                <c:pt idx="197">
                  <c:v>1960.3960396039658</c:v>
                </c:pt>
                <c:pt idx="198">
                  <c:v>1970.2970297029758</c:v>
                </c:pt>
                <c:pt idx="199">
                  <c:v>1980.1980198019858</c:v>
                </c:pt>
                <c:pt idx="200">
                  <c:v>1990.0990099009957</c:v>
                </c:pt>
                <c:pt idx="201">
                  <c:v>2000.0000000000057</c:v>
                </c:pt>
                <c:pt idx="202">
                  <c:v>2009.9009900990156</c:v>
                </c:pt>
                <c:pt idx="203">
                  <c:v>2019.8019801980256</c:v>
                </c:pt>
                <c:pt idx="204">
                  <c:v>2029.7029702970356</c:v>
                </c:pt>
                <c:pt idx="205">
                  <c:v>2039.6039603960455</c:v>
                </c:pt>
                <c:pt idx="206">
                  <c:v>2049.5049504950553</c:v>
                </c:pt>
                <c:pt idx="207">
                  <c:v>2059.4059405940652</c:v>
                </c:pt>
                <c:pt idx="208">
                  <c:v>2069.3069306930752</c:v>
                </c:pt>
                <c:pt idx="209">
                  <c:v>2079.2079207920851</c:v>
                </c:pt>
                <c:pt idx="210">
                  <c:v>2089.1089108910951</c:v>
                </c:pt>
                <c:pt idx="211">
                  <c:v>2099.0099009901051</c:v>
                </c:pt>
                <c:pt idx="212">
                  <c:v>2108.910891089115</c:v>
                </c:pt>
                <c:pt idx="213">
                  <c:v>2118.811881188125</c:v>
                </c:pt>
                <c:pt idx="214">
                  <c:v>2128.7128712871349</c:v>
                </c:pt>
                <c:pt idx="215">
                  <c:v>2138.6138613861449</c:v>
                </c:pt>
                <c:pt idx="216">
                  <c:v>2148.5148514851548</c:v>
                </c:pt>
                <c:pt idx="217">
                  <c:v>2158.4158415841648</c:v>
                </c:pt>
                <c:pt idx="218">
                  <c:v>2168.3168316831748</c:v>
                </c:pt>
                <c:pt idx="219">
                  <c:v>2178.2178217821847</c:v>
                </c:pt>
                <c:pt idx="220">
                  <c:v>2188.1188118811947</c:v>
                </c:pt>
                <c:pt idx="221">
                  <c:v>2198.0198019802046</c:v>
                </c:pt>
                <c:pt idx="222">
                  <c:v>2207.9207920792146</c:v>
                </c:pt>
                <c:pt idx="223">
                  <c:v>2217.8217821782246</c:v>
                </c:pt>
                <c:pt idx="224">
                  <c:v>2227.7227722772345</c:v>
                </c:pt>
                <c:pt idx="225">
                  <c:v>2237.6237623762445</c:v>
                </c:pt>
                <c:pt idx="226">
                  <c:v>2247.5247524752544</c:v>
                </c:pt>
                <c:pt idx="227">
                  <c:v>2257.4257425742644</c:v>
                </c:pt>
                <c:pt idx="228">
                  <c:v>2267.3267326732744</c:v>
                </c:pt>
                <c:pt idx="229">
                  <c:v>2277.2277227722843</c:v>
                </c:pt>
                <c:pt idx="230">
                  <c:v>2287.1287128712943</c:v>
                </c:pt>
                <c:pt idx="231">
                  <c:v>2297.0297029703042</c:v>
                </c:pt>
                <c:pt idx="232">
                  <c:v>2306.9306930693142</c:v>
                </c:pt>
                <c:pt idx="233">
                  <c:v>2316.8316831683242</c:v>
                </c:pt>
                <c:pt idx="234">
                  <c:v>2326.7326732673341</c:v>
                </c:pt>
                <c:pt idx="235">
                  <c:v>2336.6336633663441</c:v>
                </c:pt>
                <c:pt idx="236">
                  <c:v>2346.534653465354</c:v>
                </c:pt>
                <c:pt idx="237">
                  <c:v>2356.435643564364</c:v>
                </c:pt>
                <c:pt idx="238">
                  <c:v>2366.336633663374</c:v>
                </c:pt>
                <c:pt idx="239">
                  <c:v>2376.2376237623839</c:v>
                </c:pt>
                <c:pt idx="240">
                  <c:v>2386.1386138613939</c:v>
                </c:pt>
                <c:pt idx="241">
                  <c:v>2396.0396039604038</c:v>
                </c:pt>
                <c:pt idx="242">
                  <c:v>2405.9405940594138</c:v>
                </c:pt>
                <c:pt idx="243">
                  <c:v>2415.8415841584238</c:v>
                </c:pt>
                <c:pt idx="244">
                  <c:v>2425.7425742574337</c:v>
                </c:pt>
                <c:pt idx="245">
                  <c:v>2435.6435643564437</c:v>
                </c:pt>
                <c:pt idx="246">
                  <c:v>2445.5445544554536</c:v>
                </c:pt>
                <c:pt idx="247">
                  <c:v>2455.4455445544636</c:v>
                </c:pt>
                <c:pt idx="248">
                  <c:v>2465.3465346534736</c:v>
                </c:pt>
                <c:pt idx="249">
                  <c:v>2475.2475247524835</c:v>
                </c:pt>
                <c:pt idx="250">
                  <c:v>2485.1485148514935</c:v>
                </c:pt>
                <c:pt idx="251">
                  <c:v>2495.0495049505034</c:v>
                </c:pt>
                <c:pt idx="252">
                  <c:v>2504.9504950495134</c:v>
                </c:pt>
                <c:pt idx="253">
                  <c:v>2514.8514851485234</c:v>
                </c:pt>
                <c:pt idx="254">
                  <c:v>2524.7524752475333</c:v>
                </c:pt>
                <c:pt idx="255">
                  <c:v>2534.6534653465433</c:v>
                </c:pt>
                <c:pt idx="256">
                  <c:v>2544.5544554455532</c:v>
                </c:pt>
                <c:pt idx="257">
                  <c:v>2554.4554455445632</c:v>
                </c:pt>
                <c:pt idx="258">
                  <c:v>2564.3564356435731</c:v>
                </c:pt>
                <c:pt idx="259">
                  <c:v>2574.2574257425831</c:v>
                </c:pt>
                <c:pt idx="260">
                  <c:v>2584.1584158415931</c:v>
                </c:pt>
                <c:pt idx="261">
                  <c:v>2594.059405940603</c:v>
                </c:pt>
                <c:pt idx="262">
                  <c:v>2603.960396039613</c:v>
                </c:pt>
                <c:pt idx="263">
                  <c:v>2613.8613861386229</c:v>
                </c:pt>
                <c:pt idx="264">
                  <c:v>2623.7623762376329</c:v>
                </c:pt>
                <c:pt idx="265">
                  <c:v>2633.6633663366429</c:v>
                </c:pt>
                <c:pt idx="266">
                  <c:v>2643.5643564356528</c:v>
                </c:pt>
                <c:pt idx="267">
                  <c:v>2653.4653465346628</c:v>
                </c:pt>
                <c:pt idx="268">
                  <c:v>2663.3663366336727</c:v>
                </c:pt>
                <c:pt idx="269">
                  <c:v>2673.2673267326827</c:v>
                </c:pt>
                <c:pt idx="270">
                  <c:v>2683.1683168316927</c:v>
                </c:pt>
                <c:pt idx="271">
                  <c:v>2693.0693069307026</c:v>
                </c:pt>
                <c:pt idx="272">
                  <c:v>2702.9702970297126</c:v>
                </c:pt>
                <c:pt idx="273">
                  <c:v>2712.8712871287225</c:v>
                </c:pt>
                <c:pt idx="274">
                  <c:v>2722.7722772277325</c:v>
                </c:pt>
                <c:pt idx="275">
                  <c:v>2732.6732673267425</c:v>
                </c:pt>
                <c:pt idx="276">
                  <c:v>2742.5742574257524</c:v>
                </c:pt>
                <c:pt idx="277">
                  <c:v>2752.4752475247624</c:v>
                </c:pt>
                <c:pt idx="278">
                  <c:v>2762.3762376237723</c:v>
                </c:pt>
                <c:pt idx="279">
                  <c:v>2772.2772277227823</c:v>
                </c:pt>
                <c:pt idx="280">
                  <c:v>2782.1782178217923</c:v>
                </c:pt>
                <c:pt idx="281">
                  <c:v>2792.0792079208022</c:v>
                </c:pt>
                <c:pt idx="282">
                  <c:v>2801.9801980198122</c:v>
                </c:pt>
                <c:pt idx="283">
                  <c:v>2811.8811881188221</c:v>
                </c:pt>
                <c:pt idx="284">
                  <c:v>2821.7821782178321</c:v>
                </c:pt>
                <c:pt idx="285">
                  <c:v>2831.6831683168421</c:v>
                </c:pt>
                <c:pt idx="286">
                  <c:v>2841.584158415852</c:v>
                </c:pt>
                <c:pt idx="287">
                  <c:v>2851.485148514862</c:v>
                </c:pt>
                <c:pt idx="288">
                  <c:v>2861.3861386138719</c:v>
                </c:pt>
                <c:pt idx="289">
                  <c:v>2871.2871287128819</c:v>
                </c:pt>
                <c:pt idx="290">
                  <c:v>2881.1881188118919</c:v>
                </c:pt>
                <c:pt idx="291">
                  <c:v>2891.0891089109018</c:v>
                </c:pt>
                <c:pt idx="292">
                  <c:v>2900.9900990099118</c:v>
                </c:pt>
                <c:pt idx="293">
                  <c:v>2910.8910891089217</c:v>
                </c:pt>
                <c:pt idx="294">
                  <c:v>2920.7920792079317</c:v>
                </c:pt>
                <c:pt idx="295">
                  <c:v>2930.6930693069417</c:v>
                </c:pt>
                <c:pt idx="296">
                  <c:v>2940.5940594059516</c:v>
                </c:pt>
                <c:pt idx="297">
                  <c:v>2950.4950495049616</c:v>
                </c:pt>
                <c:pt idx="298">
                  <c:v>2960.3960396039715</c:v>
                </c:pt>
                <c:pt idx="299">
                  <c:v>2970.2970297029815</c:v>
                </c:pt>
                <c:pt idx="300">
                  <c:v>2980.1980198019914</c:v>
                </c:pt>
                <c:pt idx="301">
                  <c:v>2990.0990099010014</c:v>
                </c:pt>
                <c:pt idx="302">
                  <c:v>3000.0000000000114</c:v>
                </c:pt>
                <c:pt idx="303">
                  <c:v>3009.9009900990213</c:v>
                </c:pt>
                <c:pt idx="304">
                  <c:v>3019.8019801980313</c:v>
                </c:pt>
                <c:pt idx="305">
                  <c:v>3029.7029702970412</c:v>
                </c:pt>
                <c:pt idx="306">
                  <c:v>3039.6039603960512</c:v>
                </c:pt>
                <c:pt idx="307">
                  <c:v>3049.5049504950612</c:v>
                </c:pt>
                <c:pt idx="308">
                  <c:v>3059.4059405940711</c:v>
                </c:pt>
                <c:pt idx="309">
                  <c:v>3069.3069306930811</c:v>
                </c:pt>
                <c:pt idx="310">
                  <c:v>3079.207920792091</c:v>
                </c:pt>
                <c:pt idx="311">
                  <c:v>3089.108910891101</c:v>
                </c:pt>
                <c:pt idx="312">
                  <c:v>3099.009900990111</c:v>
                </c:pt>
                <c:pt idx="313">
                  <c:v>3108.9108910891209</c:v>
                </c:pt>
                <c:pt idx="314">
                  <c:v>3118.8118811881309</c:v>
                </c:pt>
                <c:pt idx="315">
                  <c:v>3128.7128712871408</c:v>
                </c:pt>
                <c:pt idx="316">
                  <c:v>3138.6138613861508</c:v>
                </c:pt>
                <c:pt idx="317">
                  <c:v>3148.5148514851608</c:v>
                </c:pt>
                <c:pt idx="318">
                  <c:v>3158.4158415841707</c:v>
                </c:pt>
                <c:pt idx="319">
                  <c:v>3168.3168316831807</c:v>
                </c:pt>
                <c:pt idx="320">
                  <c:v>3178.2178217821906</c:v>
                </c:pt>
                <c:pt idx="321">
                  <c:v>3188.1188118812006</c:v>
                </c:pt>
                <c:pt idx="322">
                  <c:v>3198.0198019802106</c:v>
                </c:pt>
                <c:pt idx="323">
                  <c:v>3207.9207920792205</c:v>
                </c:pt>
                <c:pt idx="324">
                  <c:v>3217.8217821782305</c:v>
                </c:pt>
                <c:pt idx="325">
                  <c:v>3227.7227722772404</c:v>
                </c:pt>
                <c:pt idx="326">
                  <c:v>3237.6237623762504</c:v>
                </c:pt>
                <c:pt idx="327">
                  <c:v>3247.5247524752604</c:v>
                </c:pt>
                <c:pt idx="328">
                  <c:v>3257.4257425742703</c:v>
                </c:pt>
                <c:pt idx="329">
                  <c:v>3267.3267326732803</c:v>
                </c:pt>
                <c:pt idx="330">
                  <c:v>3277.2277227722902</c:v>
                </c:pt>
                <c:pt idx="331">
                  <c:v>3287.1287128713002</c:v>
                </c:pt>
                <c:pt idx="332">
                  <c:v>3297.0297029703102</c:v>
                </c:pt>
                <c:pt idx="333">
                  <c:v>3306.9306930693201</c:v>
                </c:pt>
                <c:pt idx="334">
                  <c:v>3316.8316831683301</c:v>
                </c:pt>
                <c:pt idx="335">
                  <c:v>3326.73267326734</c:v>
                </c:pt>
                <c:pt idx="336">
                  <c:v>3336.63366336635</c:v>
                </c:pt>
                <c:pt idx="337">
                  <c:v>3346.53465346536</c:v>
                </c:pt>
                <c:pt idx="338">
                  <c:v>3356.4356435643699</c:v>
                </c:pt>
                <c:pt idx="339">
                  <c:v>3366.3366336633799</c:v>
                </c:pt>
                <c:pt idx="340">
                  <c:v>3376.2376237623898</c:v>
                </c:pt>
                <c:pt idx="341">
                  <c:v>3386.1386138613998</c:v>
                </c:pt>
                <c:pt idx="342">
                  <c:v>3396.0396039604097</c:v>
                </c:pt>
                <c:pt idx="343">
                  <c:v>3405.9405940594197</c:v>
                </c:pt>
                <c:pt idx="344">
                  <c:v>3415.8415841584297</c:v>
                </c:pt>
                <c:pt idx="345">
                  <c:v>3425.7425742574396</c:v>
                </c:pt>
                <c:pt idx="346">
                  <c:v>3435.6435643564496</c:v>
                </c:pt>
                <c:pt idx="347">
                  <c:v>3445.5445544554595</c:v>
                </c:pt>
                <c:pt idx="348">
                  <c:v>3455.4455445544695</c:v>
                </c:pt>
                <c:pt idx="349">
                  <c:v>3465.3465346534795</c:v>
                </c:pt>
                <c:pt idx="350">
                  <c:v>3475.2475247524894</c:v>
                </c:pt>
                <c:pt idx="351">
                  <c:v>3485.1485148514994</c:v>
                </c:pt>
                <c:pt idx="352">
                  <c:v>3495.0495049505093</c:v>
                </c:pt>
                <c:pt idx="353">
                  <c:v>3504.9504950495193</c:v>
                </c:pt>
                <c:pt idx="354">
                  <c:v>3514.8514851485293</c:v>
                </c:pt>
                <c:pt idx="355">
                  <c:v>3524.7524752475392</c:v>
                </c:pt>
                <c:pt idx="356">
                  <c:v>3534.6534653465492</c:v>
                </c:pt>
                <c:pt idx="357">
                  <c:v>3544.5544554455591</c:v>
                </c:pt>
                <c:pt idx="358">
                  <c:v>3554.4554455445691</c:v>
                </c:pt>
                <c:pt idx="359">
                  <c:v>3564.3564356435791</c:v>
                </c:pt>
                <c:pt idx="360">
                  <c:v>3574.257425742589</c:v>
                </c:pt>
                <c:pt idx="361">
                  <c:v>3584.158415841599</c:v>
                </c:pt>
                <c:pt idx="362">
                  <c:v>3594.0594059406089</c:v>
                </c:pt>
                <c:pt idx="363">
                  <c:v>3603.9603960396189</c:v>
                </c:pt>
                <c:pt idx="364">
                  <c:v>3613.8613861386289</c:v>
                </c:pt>
                <c:pt idx="365">
                  <c:v>3623.7623762376388</c:v>
                </c:pt>
                <c:pt idx="366">
                  <c:v>3633.6633663366488</c:v>
                </c:pt>
                <c:pt idx="367">
                  <c:v>3643.5643564356587</c:v>
                </c:pt>
                <c:pt idx="368">
                  <c:v>3653.4653465346687</c:v>
                </c:pt>
                <c:pt idx="369">
                  <c:v>3663.3663366336787</c:v>
                </c:pt>
                <c:pt idx="370">
                  <c:v>3673.2673267326886</c:v>
                </c:pt>
                <c:pt idx="371">
                  <c:v>3683.1683168316986</c:v>
                </c:pt>
                <c:pt idx="372">
                  <c:v>3693.0693069307085</c:v>
                </c:pt>
                <c:pt idx="373">
                  <c:v>3702.9702970297185</c:v>
                </c:pt>
                <c:pt idx="374">
                  <c:v>3712.8712871287285</c:v>
                </c:pt>
                <c:pt idx="375">
                  <c:v>3722.7722772277384</c:v>
                </c:pt>
                <c:pt idx="376">
                  <c:v>3732.6732673267484</c:v>
                </c:pt>
                <c:pt idx="377">
                  <c:v>3742.5742574257583</c:v>
                </c:pt>
                <c:pt idx="378">
                  <c:v>3752.4752475247683</c:v>
                </c:pt>
                <c:pt idx="379">
                  <c:v>3762.3762376237783</c:v>
                </c:pt>
                <c:pt idx="380">
                  <c:v>3772.2772277227882</c:v>
                </c:pt>
                <c:pt idx="381">
                  <c:v>3782.1782178217982</c:v>
                </c:pt>
                <c:pt idx="382">
                  <c:v>3792.0792079208081</c:v>
                </c:pt>
                <c:pt idx="383">
                  <c:v>3801.9801980198181</c:v>
                </c:pt>
                <c:pt idx="384">
                  <c:v>3811.881188118828</c:v>
                </c:pt>
                <c:pt idx="385">
                  <c:v>3821.782178217838</c:v>
                </c:pt>
                <c:pt idx="386">
                  <c:v>3831.683168316848</c:v>
                </c:pt>
                <c:pt idx="387">
                  <c:v>3841.5841584158579</c:v>
                </c:pt>
                <c:pt idx="388">
                  <c:v>3851.4851485148679</c:v>
                </c:pt>
                <c:pt idx="389">
                  <c:v>3861.3861386138778</c:v>
                </c:pt>
                <c:pt idx="390">
                  <c:v>3871.2871287128878</c:v>
                </c:pt>
                <c:pt idx="391">
                  <c:v>3881.1881188118978</c:v>
                </c:pt>
                <c:pt idx="392">
                  <c:v>3891.0891089109077</c:v>
                </c:pt>
                <c:pt idx="393">
                  <c:v>3900.9900990099177</c:v>
                </c:pt>
                <c:pt idx="394">
                  <c:v>3910.8910891089276</c:v>
                </c:pt>
                <c:pt idx="395">
                  <c:v>3920.7920792079376</c:v>
                </c:pt>
                <c:pt idx="396">
                  <c:v>3930.6930693069476</c:v>
                </c:pt>
                <c:pt idx="397">
                  <c:v>3940.5940594059575</c:v>
                </c:pt>
                <c:pt idx="398">
                  <c:v>3950.4950495049675</c:v>
                </c:pt>
                <c:pt idx="399">
                  <c:v>3960.3960396039774</c:v>
                </c:pt>
                <c:pt idx="400">
                  <c:v>3970.2970297029874</c:v>
                </c:pt>
                <c:pt idx="401">
                  <c:v>3980.1980198019974</c:v>
                </c:pt>
                <c:pt idx="402">
                  <c:v>3990.0990099010073</c:v>
                </c:pt>
                <c:pt idx="403">
                  <c:v>4000.0000000000173</c:v>
                </c:pt>
                <c:pt idx="404">
                  <c:v>4009.9009900990272</c:v>
                </c:pt>
                <c:pt idx="405">
                  <c:v>4019.8019801980372</c:v>
                </c:pt>
                <c:pt idx="406">
                  <c:v>4029.7029702970472</c:v>
                </c:pt>
                <c:pt idx="407">
                  <c:v>4039.6039603960571</c:v>
                </c:pt>
                <c:pt idx="408">
                  <c:v>4049.5049504950671</c:v>
                </c:pt>
                <c:pt idx="409">
                  <c:v>4059.405940594077</c:v>
                </c:pt>
                <c:pt idx="410">
                  <c:v>4069.306930693087</c:v>
                </c:pt>
                <c:pt idx="411">
                  <c:v>4079.207920792097</c:v>
                </c:pt>
                <c:pt idx="412">
                  <c:v>4089.1089108911069</c:v>
                </c:pt>
                <c:pt idx="413">
                  <c:v>4099.0099009901169</c:v>
                </c:pt>
                <c:pt idx="414">
                  <c:v>4108.9108910891264</c:v>
                </c:pt>
                <c:pt idx="415">
                  <c:v>4118.8118811881359</c:v>
                </c:pt>
                <c:pt idx="416">
                  <c:v>4128.7128712871454</c:v>
                </c:pt>
                <c:pt idx="417">
                  <c:v>4138.6138613861549</c:v>
                </c:pt>
                <c:pt idx="418">
                  <c:v>4148.5148514851644</c:v>
                </c:pt>
                <c:pt idx="419">
                  <c:v>4158.4158415841739</c:v>
                </c:pt>
                <c:pt idx="420">
                  <c:v>4168.3168316831834</c:v>
                </c:pt>
                <c:pt idx="421">
                  <c:v>4178.2178217821929</c:v>
                </c:pt>
                <c:pt idx="422">
                  <c:v>4188.1188118812024</c:v>
                </c:pt>
                <c:pt idx="423">
                  <c:v>4198.0198019802119</c:v>
                </c:pt>
                <c:pt idx="424">
                  <c:v>4207.9207920792214</c:v>
                </c:pt>
                <c:pt idx="425">
                  <c:v>4217.8217821782309</c:v>
                </c:pt>
                <c:pt idx="426">
                  <c:v>4227.7227722772404</c:v>
                </c:pt>
                <c:pt idx="427">
                  <c:v>4237.6237623762499</c:v>
                </c:pt>
                <c:pt idx="428">
                  <c:v>4247.5247524752594</c:v>
                </c:pt>
                <c:pt idx="429">
                  <c:v>4257.425742574269</c:v>
                </c:pt>
                <c:pt idx="430">
                  <c:v>4267.3267326732785</c:v>
                </c:pt>
                <c:pt idx="431">
                  <c:v>4277.227722772288</c:v>
                </c:pt>
                <c:pt idx="432">
                  <c:v>4287.1287128712975</c:v>
                </c:pt>
                <c:pt idx="433">
                  <c:v>4297.029702970307</c:v>
                </c:pt>
                <c:pt idx="434">
                  <c:v>4306.9306930693165</c:v>
                </c:pt>
                <c:pt idx="435">
                  <c:v>4316.831683168326</c:v>
                </c:pt>
                <c:pt idx="436">
                  <c:v>4326.7326732673355</c:v>
                </c:pt>
                <c:pt idx="437">
                  <c:v>4336.633663366345</c:v>
                </c:pt>
                <c:pt idx="438">
                  <c:v>4346.5346534653545</c:v>
                </c:pt>
                <c:pt idx="439">
                  <c:v>4356.435643564364</c:v>
                </c:pt>
                <c:pt idx="440">
                  <c:v>4366.3366336633735</c:v>
                </c:pt>
                <c:pt idx="441">
                  <c:v>4376.237623762383</c:v>
                </c:pt>
                <c:pt idx="442">
                  <c:v>4386.1386138613925</c:v>
                </c:pt>
                <c:pt idx="443">
                  <c:v>4396.039603960402</c:v>
                </c:pt>
                <c:pt idx="444">
                  <c:v>4405.9405940594115</c:v>
                </c:pt>
                <c:pt idx="445">
                  <c:v>4415.841584158421</c:v>
                </c:pt>
                <c:pt idx="446">
                  <c:v>4425.7425742574305</c:v>
                </c:pt>
                <c:pt idx="447">
                  <c:v>4435.64356435644</c:v>
                </c:pt>
                <c:pt idx="448">
                  <c:v>4445.5445544554495</c:v>
                </c:pt>
                <c:pt idx="449">
                  <c:v>4455.445544554459</c:v>
                </c:pt>
                <c:pt idx="450">
                  <c:v>4465.3465346534686</c:v>
                </c:pt>
                <c:pt idx="451">
                  <c:v>4475.2475247524781</c:v>
                </c:pt>
                <c:pt idx="452">
                  <c:v>4485.1485148514876</c:v>
                </c:pt>
                <c:pt idx="453">
                  <c:v>4495.0495049504971</c:v>
                </c:pt>
                <c:pt idx="454">
                  <c:v>4504.9504950495066</c:v>
                </c:pt>
                <c:pt idx="455">
                  <c:v>4514.8514851485161</c:v>
                </c:pt>
                <c:pt idx="456">
                  <c:v>4524.7524752475256</c:v>
                </c:pt>
                <c:pt idx="457">
                  <c:v>4534.6534653465351</c:v>
                </c:pt>
                <c:pt idx="458">
                  <c:v>4544.5544554455446</c:v>
                </c:pt>
                <c:pt idx="459">
                  <c:v>4554.4554455445541</c:v>
                </c:pt>
                <c:pt idx="460">
                  <c:v>4564.3564356435636</c:v>
                </c:pt>
                <c:pt idx="461">
                  <c:v>4574.2574257425731</c:v>
                </c:pt>
                <c:pt idx="462">
                  <c:v>4584.1584158415826</c:v>
                </c:pt>
                <c:pt idx="463">
                  <c:v>4594.0594059405921</c:v>
                </c:pt>
                <c:pt idx="464">
                  <c:v>4603.9603960396016</c:v>
                </c:pt>
                <c:pt idx="465">
                  <c:v>4613.8613861386111</c:v>
                </c:pt>
                <c:pt idx="466">
                  <c:v>4623.7623762376206</c:v>
                </c:pt>
                <c:pt idx="467">
                  <c:v>4633.6633663366301</c:v>
                </c:pt>
                <c:pt idx="468">
                  <c:v>4643.5643564356396</c:v>
                </c:pt>
                <c:pt idx="469">
                  <c:v>4653.4653465346491</c:v>
                </c:pt>
                <c:pt idx="470">
                  <c:v>4663.3663366336586</c:v>
                </c:pt>
                <c:pt idx="471">
                  <c:v>4673.2673267326682</c:v>
                </c:pt>
                <c:pt idx="472">
                  <c:v>4683.1683168316777</c:v>
                </c:pt>
                <c:pt idx="473">
                  <c:v>4693.0693069306872</c:v>
                </c:pt>
                <c:pt idx="474">
                  <c:v>4702.9702970296967</c:v>
                </c:pt>
                <c:pt idx="475">
                  <c:v>4712.8712871287062</c:v>
                </c:pt>
                <c:pt idx="476">
                  <c:v>4722.7722772277157</c:v>
                </c:pt>
                <c:pt idx="477">
                  <c:v>4732.6732673267252</c:v>
                </c:pt>
                <c:pt idx="478">
                  <c:v>4742.5742574257347</c:v>
                </c:pt>
                <c:pt idx="479">
                  <c:v>4752.4752475247442</c:v>
                </c:pt>
                <c:pt idx="480">
                  <c:v>4762.3762376237537</c:v>
                </c:pt>
                <c:pt idx="481">
                  <c:v>4772.2772277227632</c:v>
                </c:pt>
                <c:pt idx="482">
                  <c:v>4782.1782178217727</c:v>
                </c:pt>
                <c:pt idx="483">
                  <c:v>4792.0792079207822</c:v>
                </c:pt>
                <c:pt idx="484">
                  <c:v>4801.9801980197917</c:v>
                </c:pt>
                <c:pt idx="485">
                  <c:v>4811.8811881188012</c:v>
                </c:pt>
                <c:pt idx="486">
                  <c:v>4821.7821782178107</c:v>
                </c:pt>
                <c:pt idx="487">
                  <c:v>4831.6831683168202</c:v>
                </c:pt>
                <c:pt idx="488">
                  <c:v>4841.5841584158297</c:v>
                </c:pt>
                <c:pt idx="489">
                  <c:v>4851.4851485148392</c:v>
                </c:pt>
                <c:pt idx="490">
                  <c:v>4861.3861386138487</c:v>
                </c:pt>
                <c:pt idx="491">
                  <c:v>4871.2871287128582</c:v>
                </c:pt>
                <c:pt idx="492">
                  <c:v>4881.1881188118678</c:v>
                </c:pt>
                <c:pt idx="493">
                  <c:v>4891.0891089108773</c:v>
                </c:pt>
                <c:pt idx="494">
                  <c:v>4900.9900990098868</c:v>
                </c:pt>
                <c:pt idx="495">
                  <c:v>4910.8910891088963</c:v>
                </c:pt>
                <c:pt idx="496">
                  <c:v>4920.7920792079058</c:v>
                </c:pt>
                <c:pt idx="497">
                  <c:v>4930.6930693069153</c:v>
                </c:pt>
                <c:pt idx="498">
                  <c:v>4940.5940594059248</c:v>
                </c:pt>
                <c:pt idx="499">
                  <c:v>4950.4950495049343</c:v>
                </c:pt>
                <c:pt idx="500">
                  <c:v>4960.3960396039438</c:v>
                </c:pt>
                <c:pt idx="501">
                  <c:v>4970.2970297029533</c:v>
                </c:pt>
                <c:pt idx="502">
                  <c:v>4980.1980198019628</c:v>
                </c:pt>
                <c:pt idx="503">
                  <c:v>4990.0990099009723</c:v>
                </c:pt>
                <c:pt idx="504">
                  <c:v>4999.9999999999818</c:v>
                </c:pt>
                <c:pt idx="505">
                  <c:v>5009.9009900989913</c:v>
                </c:pt>
                <c:pt idx="506">
                  <c:v>5019.8019801980008</c:v>
                </c:pt>
                <c:pt idx="507">
                  <c:v>5029.7029702970103</c:v>
                </c:pt>
                <c:pt idx="508">
                  <c:v>5039.6039603960198</c:v>
                </c:pt>
                <c:pt idx="509">
                  <c:v>5049.5049504950293</c:v>
                </c:pt>
                <c:pt idx="510">
                  <c:v>5059.4059405940388</c:v>
                </c:pt>
                <c:pt idx="511">
                  <c:v>5069.3069306930483</c:v>
                </c:pt>
                <c:pt idx="512">
                  <c:v>5079.2079207920578</c:v>
                </c:pt>
                <c:pt idx="513">
                  <c:v>5089.1089108910674</c:v>
                </c:pt>
                <c:pt idx="514">
                  <c:v>5099.0099009900769</c:v>
                </c:pt>
                <c:pt idx="515">
                  <c:v>5108.9108910890864</c:v>
                </c:pt>
                <c:pt idx="516">
                  <c:v>5118.8118811880959</c:v>
                </c:pt>
                <c:pt idx="517">
                  <c:v>5128.7128712871054</c:v>
                </c:pt>
                <c:pt idx="518">
                  <c:v>5138.6138613861149</c:v>
                </c:pt>
                <c:pt idx="519">
                  <c:v>5148.5148514851244</c:v>
                </c:pt>
                <c:pt idx="520">
                  <c:v>5158.4158415841339</c:v>
                </c:pt>
                <c:pt idx="521">
                  <c:v>5168.3168316831434</c:v>
                </c:pt>
                <c:pt idx="522">
                  <c:v>5178.2178217821529</c:v>
                </c:pt>
                <c:pt idx="523">
                  <c:v>5188.1188118811624</c:v>
                </c:pt>
                <c:pt idx="524">
                  <c:v>5198.0198019801719</c:v>
                </c:pt>
                <c:pt idx="525">
                  <c:v>5207.9207920791814</c:v>
                </c:pt>
                <c:pt idx="526">
                  <c:v>5217.8217821781909</c:v>
                </c:pt>
                <c:pt idx="527">
                  <c:v>5227.7227722772004</c:v>
                </c:pt>
                <c:pt idx="528">
                  <c:v>5237.6237623762099</c:v>
                </c:pt>
                <c:pt idx="529">
                  <c:v>5247.5247524752194</c:v>
                </c:pt>
                <c:pt idx="530">
                  <c:v>5257.4257425742289</c:v>
                </c:pt>
                <c:pt idx="531">
                  <c:v>5267.3267326732384</c:v>
                </c:pt>
                <c:pt idx="532">
                  <c:v>5277.2277227722479</c:v>
                </c:pt>
                <c:pt idx="533">
                  <c:v>5287.1287128712574</c:v>
                </c:pt>
                <c:pt idx="534">
                  <c:v>5297.029702970267</c:v>
                </c:pt>
                <c:pt idx="535">
                  <c:v>5306.9306930692765</c:v>
                </c:pt>
                <c:pt idx="536">
                  <c:v>5316.831683168286</c:v>
                </c:pt>
                <c:pt idx="537">
                  <c:v>5326.7326732672955</c:v>
                </c:pt>
                <c:pt idx="538">
                  <c:v>5336.633663366305</c:v>
                </c:pt>
                <c:pt idx="539">
                  <c:v>5346.5346534653145</c:v>
                </c:pt>
                <c:pt idx="540">
                  <c:v>5356.435643564324</c:v>
                </c:pt>
                <c:pt idx="541">
                  <c:v>5366.3366336633335</c:v>
                </c:pt>
                <c:pt idx="542">
                  <c:v>5376.237623762343</c:v>
                </c:pt>
                <c:pt idx="543">
                  <c:v>5386.1386138613525</c:v>
                </c:pt>
                <c:pt idx="544">
                  <c:v>5396.039603960362</c:v>
                </c:pt>
                <c:pt idx="545">
                  <c:v>5405.9405940593715</c:v>
                </c:pt>
                <c:pt idx="546">
                  <c:v>5415.841584158381</c:v>
                </c:pt>
                <c:pt idx="547">
                  <c:v>5425.7425742573905</c:v>
                </c:pt>
                <c:pt idx="548">
                  <c:v>5435.6435643564</c:v>
                </c:pt>
                <c:pt idx="549">
                  <c:v>5445.5445544554095</c:v>
                </c:pt>
                <c:pt idx="550">
                  <c:v>5455.445544554419</c:v>
                </c:pt>
                <c:pt idx="551">
                  <c:v>5465.3465346534285</c:v>
                </c:pt>
                <c:pt idx="552">
                  <c:v>5475.247524752438</c:v>
                </c:pt>
                <c:pt idx="553">
                  <c:v>5485.1485148514475</c:v>
                </c:pt>
                <c:pt idx="554">
                  <c:v>5495.049504950457</c:v>
                </c:pt>
                <c:pt idx="555">
                  <c:v>5504.9504950494666</c:v>
                </c:pt>
                <c:pt idx="556">
                  <c:v>5514.8514851484761</c:v>
                </c:pt>
                <c:pt idx="557">
                  <c:v>5524.7524752474856</c:v>
                </c:pt>
                <c:pt idx="558">
                  <c:v>5534.6534653464951</c:v>
                </c:pt>
                <c:pt idx="559">
                  <c:v>5544.5544554455046</c:v>
                </c:pt>
                <c:pt idx="560">
                  <c:v>5554.4554455445141</c:v>
                </c:pt>
                <c:pt idx="561">
                  <c:v>5564.3564356435236</c:v>
                </c:pt>
                <c:pt idx="562">
                  <c:v>5574.2574257425331</c:v>
                </c:pt>
                <c:pt idx="563">
                  <c:v>5584.1584158415426</c:v>
                </c:pt>
                <c:pt idx="564">
                  <c:v>5594.0594059405521</c:v>
                </c:pt>
                <c:pt idx="565">
                  <c:v>5603.9603960395616</c:v>
                </c:pt>
                <c:pt idx="566">
                  <c:v>5613.8613861385711</c:v>
                </c:pt>
                <c:pt idx="567">
                  <c:v>5623.7623762375806</c:v>
                </c:pt>
                <c:pt idx="568">
                  <c:v>5633.6633663365901</c:v>
                </c:pt>
                <c:pt idx="569">
                  <c:v>5643.5643564355996</c:v>
                </c:pt>
                <c:pt idx="570">
                  <c:v>5653.4653465346091</c:v>
                </c:pt>
                <c:pt idx="571">
                  <c:v>5663.3663366336186</c:v>
                </c:pt>
                <c:pt idx="572">
                  <c:v>5673.2673267326281</c:v>
                </c:pt>
                <c:pt idx="573">
                  <c:v>5683.1683168316376</c:v>
                </c:pt>
                <c:pt idx="574">
                  <c:v>5693.0693069306471</c:v>
                </c:pt>
                <c:pt idx="575">
                  <c:v>5702.9702970296566</c:v>
                </c:pt>
                <c:pt idx="576">
                  <c:v>5712.8712871286662</c:v>
                </c:pt>
                <c:pt idx="577">
                  <c:v>5722.7722772276757</c:v>
                </c:pt>
                <c:pt idx="578">
                  <c:v>5732.6732673266852</c:v>
                </c:pt>
                <c:pt idx="579">
                  <c:v>5742.5742574256947</c:v>
                </c:pt>
                <c:pt idx="580">
                  <c:v>5752.4752475247042</c:v>
                </c:pt>
                <c:pt idx="581">
                  <c:v>5762.3762376237137</c:v>
                </c:pt>
                <c:pt idx="582">
                  <c:v>5772.2772277227232</c:v>
                </c:pt>
                <c:pt idx="583">
                  <c:v>5782.1782178217327</c:v>
                </c:pt>
                <c:pt idx="584">
                  <c:v>5792.0792079207422</c:v>
                </c:pt>
                <c:pt idx="585">
                  <c:v>5801.9801980197517</c:v>
                </c:pt>
                <c:pt idx="586">
                  <c:v>5811.8811881187612</c:v>
                </c:pt>
                <c:pt idx="587">
                  <c:v>5821.7821782177707</c:v>
                </c:pt>
                <c:pt idx="588">
                  <c:v>5831.6831683167802</c:v>
                </c:pt>
                <c:pt idx="589">
                  <c:v>5841.5841584157897</c:v>
                </c:pt>
                <c:pt idx="590">
                  <c:v>5851.4851485147992</c:v>
                </c:pt>
                <c:pt idx="591">
                  <c:v>5861.3861386138087</c:v>
                </c:pt>
                <c:pt idx="592">
                  <c:v>5871.2871287128182</c:v>
                </c:pt>
                <c:pt idx="593">
                  <c:v>5881.1881188118277</c:v>
                </c:pt>
                <c:pt idx="594">
                  <c:v>5891.0891089108372</c:v>
                </c:pt>
                <c:pt idx="595">
                  <c:v>5900.9900990098467</c:v>
                </c:pt>
                <c:pt idx="596">
                  <c:v>5910.8910891088562</c:v>
                </c:pt>
                <c:pt idx="597">
                  <c:v>5920.7920792078658</c:v>
                </c:pt>
                <c:pt idx="598">
                  <c:v>5930.6930693068753</c:v>
                </c:pt>
                <c:pt idx="599">
                  <c:v>5940.5940594058848</c:v>
                </c:pt>
                <c:pt idx="600">
                  <c:v>5950.4950495048943</c:v>
                </c:pt>
                <c:pt idx="601">
                  <c:v>5960.3960396039038</c:v>
                </c:pt>
                <c:pt idx="602">
                  <c:v>5970.2970297029133</c:v>
                </c:pt>
                <c:pt idx="603">
                  <c:v>5980.1980198019228</c:v>
                </c:pt>
                <c:pt idx="604">
                  <c:v>5990.0990099009323</c:v>
                </c:pt>
                <c:pt idx="605">
                  <c:v>5999.9999999999418</c:v>
                </c:pt>
                <c:pt idx="606">
                  <c:v>6009.9009900989513</c:v>
                </c:pt>
                <c:pt idx="607">
                  <c:v>6019.8019801979608</c:v>
                </c:pt>
                <c:pt idx="608">
                  <c:v>6029.7029702969703</c:v>
                </c:pt>
                <c:pt idx="609">
                  <c:v>6039.6039603959798</c:v>
                </c:pt>
                <c:pt idx="610">
                  <c:v>6049.5049504949893</c:v>
                </c:pt>
                <c:pt idx="611">
                  <c:v>6059.4059405939988</c:v>
                </c:pt>
                <c:pt idx="612">
                  <c:v>6069.3069306930083</c:v>
                </c:pt>
                <c:pt idx="613">
                  <c:v>6079.2079207920178</c:v>
                </c:pt>
                <c:pt idx="614">
                  <c:v>6089.1089108910273</c:v>
                </c:pt>
                <c:pt idx="615">
                  <c:v>6099.0099009900368</c:v>
                </c:pt>
                <c:pt idx="616">
                  <c:v>6108.9108910890463</c:v>
                </c:pt>
                <c:pt idx="617">
                  <c:v>6118.8118811880558</c:v>
                </c:pt>
                <c:pt idx="618">
                  <c:v>6128.7128712870654</c:v>
                </c:pt>
                <c:pt idx="619">
                  <c:v>6138.6138613860749</c:v>
                </c:pt>
                <c:pt idx="620">
                  <c:v>6148.5148514850844</c:v>
                </c:pt>
                <c:pt idx="621">
                  <c:v>6158.4158415840939</c:v>
                </c:pt>
                <c:pt idx="622">
                  <c:v>6168.3168316831034</c:v>
                </c:pt>
                <c:pt idx="623">
                  <c:v>6178.2178217821129</c:v>
                </c:pt>
                <c:pt idx="624">
                  <c:v>6188.1188118811224</c:v>
                </c:pt>
                <c:pt idx="625">
                  <c:v>6198.0198019801319</c:v>
                </c:pt>
                <c:pt idx="626">
                  <c:v>6207.9207920791414</c:v>
                </c:pt>
                <c:pt idx="627">
                  <c:v>6217.8217821781509</c:v>
                </c:pt>
                <c:pt idx="628">
                  <c:v>6227.7227722771604</c:v>
                </c:pt>
                <c:pt idx="629">
                  <c:v>6237.6237623761699</c:v>
                </c:pt>
                <c:pt idx="630">
                  <c:v>6247.5247524751794</c:v>
                </c:pt>
                <c:pt idx="631">
                  <c:v>6257.4257425741889</c:v>
                </c:pt>
                <c:pt idx="632">
                  <c:v>6267.3267326731984</c:v>
                </c:pt>
                <c:pt idx="633">
                  <c:v>6277.2277227722079</c:v>
                </c:pt>
                <c:pt idx="634">
                  <c:v>6287.1287128712174</c:v>
                </c:pt>
                <c:pt idx="635">
                  <c:v>6297.0297029702269</c:v>
                </c:pt>
                <c:pt idx="636">
                  <c:v>6306.9306930692364</c:v>
                </c:pt>
                <c:pt idx="637">
                  <c:v>6316.8316831682459</c:v>
                </c:pt>
                <c:pt idx="638">
                  <c:v>6326.7326732672554</c:v>
                </c:pt>
                <c:pt idx="639">
                  <c:v>6336.633663366265</c:v>
                </c:pt>
                <c:pt idx="640">
                  <c:v>6346.5346534652745</c:v>
                </c:pt>
                <c:pt idx="641">
                  <c:v>6356.435643564284</c:v>
                </c:pt>
                <c:pt idx="642">
                  <c:v>6366.3366336632935</c:v>
                </c:pt>
                <c:pt idx="643">
                  <c:v>6376.237623762303</c:v>
                </c:pt>
                <c:pt idx="644">
                  <c:v>6386.1386138613125</c:v>
                </c:pt>
                <c:pt idx="645">
                  <c:v>6396.039603960322</c:v>
                </c:pt>
                <c:pt idx="646">
                  <c:v>6405.9405940593315</c:v>
                </c:pt>
                <c:pt idx="647">
                  <c:v>6415.841584158341</c:v>
                </c:pt>
                <c:pt idx="648">
                  <c:v>6425.7425742573505</c:v>
                </c:pt>
                <c:pt idx="649">
                  <c:v>6435.64356435636</c:v>
                </c:pt>
                <c:pt idx="650">
                  <c:v>6445.5445544553695</c:v>
                </c:pt>
                <c:pt idx="651">
                  <c:v>6455.445544554379</c:v>
                </c:pt>
                <c:pt idx="652">
                  <c:v>6465.3465346533885</c:v>
                </c:pt>
                <c:pt idx="653">
                  <c:v>6475.247524752398</c:v>
                </c:pt>
                <c:pt idx="654">
                  <c:v>6485.1485148514075</c:v>
                </c:pt>
                <c:pt idx="655">
                  <c:v>6495.049504950417</c:v>
                </c:pt>
                <c:pt idx="656">
                  <c:v>6504.9504950494265</c:v>
                </c:pt>
                <c:pt idx="657">
                  <c:v>6514.851485148436</c:v>
                </c:pt>
                <c:pt idx="658">
                  <c:v>6524.7524752474455</c:v>
                </c:pt>
                <c:pt idx="659">
                  <c:v>6534.6534653464551</c:v>
                </c:pt>
                <c:pt idx="660">
                  <c:v>6544.5544554454646</c:v>
                </c:pt>
                <c:pt idx="661">
                  <c:v>6554.4554455444741</c:v>
                </c:pt>
                <c:pt idx="662">
                  <c:v>6564.3564356434836</c:v>
                </c:pt>
                <c:pt idx="663">
                  <c:v>6574.2574257424931</c:v>
                </c:pt>
                <c:pt idx="664">
                  <c:v>6584.1584158415026</c:v>
                </c:pt>
                <c:pt idx="665">
                  <c:v>6594.0594059405121</c:v>
                </c:pt>
                <c:pt idx="666">
                  <c:v>6603.9603960395216</c:v>
                </c:pt>
                <c:pt idx="667">
                  <c:v>6613.8613861385311</c:v>
                </c:pt>
                <c:pt idx="668">
                  <c:v>6623.7623762375406</c:v>
                </c:pt>
                <c:pt idx="669">
                  <c:v>6633.6633663365501</c:v>
                </c:pt>
                <c:pt idx="670">
                  <c:v>6643.5643564355596</c:v>
                </c:pt>
                <c:pt idx="671">
                  <c:v>6653.4653465345691</c:v>
                </c:pt>
                <c:pt idx="672">
                  <c:v>6663.3663366335786</c:v>
                </c:pt>
                <c:pt idx="673">
                  <c:v>6673.2673267325881</c:v>
                </c:pt>
                <c:pt idx="674">
                  <c:v>6683.1683168315976</c:v>
                </c:pt>
                <c:pt idx="675">
                  <c:v>6693.0693069306071</c:v>
                </c:pt>
                <c:pt idx="676">
                  <c:v>6702.9702970296166</c:v>
                </c:pt>
                <c:pt idx="677">
                  <c:v>6712.8712871286261</c:v>
                </c:pt>
                <c:pt idx="678">
                  <c:v>6722.7722772276356</c:v>
                </c:pt>
                <c:pt idx="679">
                  <c:v>6732.6732673266451</c:v>
                </c:pt>
                <c:pt idx="680">
                  <c:v>6742.5742574256547</c:v>
                </c:pt>
                <c:pt idx="681">
                  <c:v>6752.4752475246642</c:v>
                </c:pt>
                <c:pt idx="682">
                  <c:v>6762.3762376236737</c:v>
                </c:pt>
                <c:pt idx="683">
                  <c:v>6772.2772277226832</c:v>
                </c:pt>
                <c:pt idx="684">
                  <c:v>6782.1782178216927</c:v>
                </c:pt>
                <c:pt idx="685">
                  <c:v>6792.0792079207022</c:v>
                </c:pt>
                <c:pt idx="686">
                  <c:v>6801.9801980197117</c:v>
                </c:pt>
                <c:pt idx="687">
                  <c:v>6811.8811881187212</c:v>
                </c:pt>
                <c:pt idx="688">
                  <c:v>6821.7821782177307</c:v>
                </c:pt>
                <c:pt idx="689">
                  <c:v>6831.6831683167402</c:v>
                </c:pt>
                <c:pt idx="690">
                  <c:v>6841.5841584157497</c:v>
                </c:pt>
                <c:pt idx="691">
                  <c:v>6851.4851485147592</c:v>
                </c:pt>
                <c:pt idx="692">
                  <c:v>6861.3861386137687</c:v>
                </c:pt>
                <c:pt idx="693">
                  <c:v>6871.2871287127782</c:v>
                </c:pt>
                <c:pt idx="694">
                  <c:v>6881.1881188117877</c:v>
                </c:pt>
                <c:pt idx="695">
                  <c:v>6891.0891089107972</c:v>
                </c:pt>
                <c:pt idx="696">
                  <c:v>6900.9900990098067</c:v>
                </c:pt>
                <c:pt idx="697">
                  <c:v>6910.8910891088162</c:v>
                </c:pt>
                <c:pt idx="698">
                  <c:v>6920.7920792078257</c:v>
                </c:pt>
                <c:pt idx="699">
                  <c:v>6930.6930693068352</c:v>
                </c:pt>
                <c:pt idx="700">
                  <c:v>6940.5940594058447</c:v>
                </c:pt>
                <c:pt idx="701">
                  <c:v>6950.4950495048543</c:v>
                </c:pt>
                <c:pt idx="702">
                  <c:v>6960.3960396038638</c:v>
                </c:pt>
                <c:pt idx="703">
                  <c:v>6970.2970297028733</c:v>
                </c:pt>
                <c:pt idx="704">
                  <c:v>6980.1980198018828</c:v>
                </c:pt>
                <c:pt idx="705">
                  <c:v>6990.0990099008923</c:v>
                </c:pt>
                <c:pt idx="706">
                  <c:v>6999.9999999999018</c:v>
                </c:pt>
                <c:pt idx="707">
                  <c:v>7009.9009900989113</c:v>
                </c:pt>
                <c:pt idx="708">
                  <c:v>7019.8019801979208</c:v>
                </c:pt>
                <c:pt idx="709">
                  <c:v>7029.7029702969303</c:v>
                </c:pt>
                <c:pt idx="710">
                  <c:v>7039.6039603959398</c:v>
                </c:pt>
                <c:pt idx="711">
                  <c:v>7049.5049504949493</c:v>
                </c:pt>
                <c:pt idx="712">
                  <c:v>7059.4059405939588</c:v>
                </c:pt>
                <c:pt idx="713">
                  <c:v>7069.3069306929683</c:v>
                </c:pt>
                <c:pt idx="714">
                  <c:v>7079.2079207919778</c:v>
                </c:pt>
                <c:pt idx="715">
                  <c:v>7089.1089108909873</c:v>
                </c:pt>
                <c:pt idx="716">
                  <c:v>7099.0099009899968</c:v>
                </c:pt>
                <c:pt idx="717">
                  <c:v>7108.9108910890063</c:v>
                </c:pt>
                <c:pt idx="718">
                  <c:v>7118.8118811880158</c:v>
                </c:pt>
                <c:pt idx="719">
                  <c:v>7128.7128712870253</c:v>
                </c:pt>
                <c:pt idx="720">
                  <c:v>7138.6138613860348</c:v>
                </c:pt>
                <c:pt idx="721">
                  <c:v>7148.5148514850443</c:v>
                </c:pt>
                <c:pt idx="722">
                  <c:v>7158.4158415840539</c:v>
                </c:pt>
                <c:pt idx="723">
                  <c:v>7168.3168316830634</c:v>
                </c:pt>
                <c:pt idx="724">
                  <c:v>7178.2178217820729</c:v>
                </c:pt>
                <c:pt idx="725">
                  <c:v>7188.1188118810824</c:v>
                </c:pt>
                <c:pt idx="726">
                  <c:v>7198.0198019800919</c:v>
                </c:pt>
                <c:pt idx="727">
                  <c:v>7207.9207920791014</c:v>
                </c:pt>
                <c:pt idx="728">
                  <c:v>7217.8217821781109</c:v>
                </c:pt>
                <c:pt idx="729">
                  <c:v>7227.7227722771204</c:v>
                </c:pt>
                <c:pt idx="730">
                  <c:v>7237.6237623761299</c:v>
                </c:pt>
                <c:pt idx="731">
                  <c:v>7247.5247524751394</c:v>
                </c:pt>
                <c:pt idx="732">
                  <c:v>7257.4257425741489</c:v>
                </c:pt>
                <c:pt idx="733">
                  <c:v>7267.3267326731584</c:v>
                </c:pt>
                <c:pt idx="734">
                  <c:v>7277.2277227721679</c:v>
                </c:pt>
                <c:pt idx="735">
                  <c:v>7287.1287128711774</c:v>
                </c:pt>
                <c:pt idx="736">
                  <c:v>7297.0297029701869</c:v>
                </c:pt>
                <c:pt idx="737">
                  <c:v>7306.9306930691964</c:v>
                </c:pt>
                <c:pt idx="738">
                  <c:v>7316.8316831682059</c:v>
                </c:pt>
                <c:pt idx="739">
                  <c:v>7326.7326732672154</c:v>
                </c:pt>
                <c:pt idx="740">
                  <c:v>7336.6336633662249</c:v>
                </c:pt>
                <c:pt idx="741">
                  <c:v>7346.5346534652344</c:v>
                </c:pt>
                <c:pt idx="742">
                  <c:v>7356.4356435642439</c:v>
                </c:pt>
                <c:pt idx="743">
                  <c:v>7366.3366336632535</c:v>
                </c:pt>
                <c:pt idx="744">
                  <c:v>7376.237623762263</c:v>
                </c:pt>
                <c:pt idx="745">
                  <c:v>7386.1386138612725</c:v>
                </c:pt>
                <c:pt idx="746">
                  <c:v>7396.039603960282</c:v>
                </c:pt>
                <c:pt idx="747">
                  <c:v>7405.9405940592915</c:v>
                </c:pt>
                <c:pt idx="748">
                  <c:v>7415.841584158301</c:v>
                </c:pt>
                <c:pt idx="749">
                  <c:v>7425.7425742573105</c:v>
                </c:pt>
                <c:pt idx="750">
                  <c:v>7435.64356435632</c:v>
                </c:pt>
                <c:pt idx="751">
                  <c:v>7445.5445544553295</c:v>
                </c:pt>
                <c:pt idx="752">
                  <c:v>7455.445544554339</c:v>
                </c:pt>
                <c:pt idx="753">
                  <c:v>7465.3465346533485</c:v>
                </c:pt>
                <c:pt idx="754">
                  <c:v>7475.247524752358</c:v>
                </c:pt>
                <c:pt idx="755">
                  <c:v>7485.1485148513675</c:v>
                </c:pt>
                <c:pt idx="756">
                  <c:v>7495.049504950377</c:v>
                </c:pt>
                <c:pt idx="757">
                  <c:v>7504.9504950493865</c:v>
                </c:pt>
                <c:pt idx="758">
                  <c:v>7514.851485148396</c:v>
                </c:pt>
                <c:pt idx="759">
                  <c:v>7524.7524752474055</c:v>
                </c:pt>
                <c:pt idx="760">
                  <c:v>7534.653465346415</c:v>
                </c:pt>
                <c:pt idx="761">
                  <c:v>7544.5544554454245</c:v>
                </c:pt>
                <c:pt idx="762">
                  <c:v>7554.455445544434</c:v>
                </c:pt>
                <c:pt idx="763">
                  <c:v>7564.3564356434435</c:v>
                </c:pt>
                <c:pt idx="764">
                  <c:v>7574.2574257424531</c:v>
                </c:pt>
                <c:pt idx="765">
                  <c:v>7584.1584158414626</c:v>
                </c:pt>
                <c:pt idx="766">
                  <c:v>7594.0594059404721</c:v>
                </c:pt>
                <c:pt idx="767">
                  <c:v>7603.9603960394816</c:v>
                </c:pt>
                <c:pt idx="768">
                  <c:v>7613.8613861384911</c:v>
                </c:pt>
                <c:pt idx="769">
                  <c:v>7623.7623762375006</c:v>
                </c:pt>
                <c:pt idx="770">
                  <c:v>7633.6633663365101</c:v>
                </c:pt>
                <c:pt idx="771">
                  <c:v>7643.5643564355196</c:v>
                </c:pt>
                <c:pt idx="772">
                  <c:v>7653.4653465345291</c:v>
                </c:pt>
                <c:pt idx="773">
                  <c:v>7663.3663366335386</c:v>
                </c:pt>
                <c:pt idx="774">
                  <c:v>7673.2673267325481</c:v>
                </c:pt>
                <c:pt idx="775">
                  <c:v>7683.1683168315576</c:v>
                </c:pt>
                <c:pt idx="776">
                  <c:v>7693.0693069305671</c:v>
                </c:pt>
                <c:pt idx="777">
                  <c:v>7702.9702970295766</c:v>
                </c:pt>
                <c:pt idx="778">
                  <c:v>7712.8712871285861</c:v>
                </c:pt>
                <c:pt idx="779">
                  <c:v>7722.7722772275956</c:v>
                </c:pt>
                <c:pt idx="780">
                  <c:v>7732.6732673266051</c:v>
                </c:pt>
                <c:pt idx="781">
                  <c:v>7742.5742574256146</c:v>
                </c:pt>
                <c:pt idx="782">
                  <c:v>7752.4752475246241</c:v>
                </c:pt>
                <c:pt idx="783">
                  <c:v>7762.3762376236336</c:v>
                </c:pt>
                <c:pt idx="784">
                  <c:v>7772.2772277226431</c:v>
                </c:pt>
                <c:pt idx="785">
                  <c:v>7782.1782178216527</c:v>
                </c:pt>
                <c:pt idx="786">
                  <c:v>7792.0792079206622</c:v>
                </c:pt>
                <c:pt idx="787">
                  <c:v>7801.9801980196717</c:v>
                </c:pt>
                <c:pt idx="788">
                  <c:v>7811.8811881186812</c:v>
                </c:pt>
                <c:pt idx="789">
                  <c:v>7821.7821782176907</c:v>
                </c:pt>
                <c:pt idx="790">
                  <c:v>7831.6831683167002</c:v>
                </c:pt>
                <c:pt idx="791">
                  <c:v>7841.5841584157097</c:v>
                </c:pt>
                <c:pt idx="792">
                  <c:v>7851.4851485147192</c:v>
                </c:pt>
                <c:pt idx="793">
                  <c:v>7861.3861386137287</c:v>
                </c:pt>
                <c:pt idx="794">
                  <c:v>7871.2871287127382</c:v>
                </c:pt>
                <c:pt idx="795">
                  <c:v>7881.1881188117477</c:v>
                </c:pt>
                <c:pt idx="796">
                  <c:v>7891.0891089107572</c:v>
                </c:pt>
                <c:pt idx="797">
                  <c:v>7900.9900990097667</c:v>
                </c:pt>
                <c:pt idx="798">
                  <c:v>7910.8910891087762</c:v>
                </c:pt>
                <c:pt idx="799">
                  <c:v>7920.7920792077857</c:v>
                </c:pt>
                <c:pt idx="800">
                  <c:v>7930.6930693067952</c:v>
                </c:pt>
                <c:pt idx="801">
                  <c:v>7940.5940594058047</c:v>
                </c:pt>
                <c:pt idx="802">
                  <c:v>7950.4950495048142</c:v>
                </c:pt>
                <c:pt idx="803">
                  <c:v>7960.3960396038237</c:v>
                </c:pt>
                <c:pt idx="804">
                  <c:v>7970.2970297028332</c:v>
                </c:pt>
                <c:pt idx="805">
                  <c:v>7980.1980198018427</c:v>
                </c:pt>
                <c:pt idx="806">
                  <c:v>7990.0990099008523</c:v>
                </c:pt>
                <c:pt idx="807">
                  <c:v>7999.9999999998618</c:v>
                </c:pt>
                <c:pt idx="808">
                  <c:v>8009.9009900988713</c:v>
                </c:pt>
                <c:pt idx="809">
                  <c:v>8019.8019801978808</c:v>
                </c:pt>
                <c:pt idx="810">
                  <c:v>8029.7029702968903</c:v>
                </c:pt>
                <c:pt idx="811">
                  <c:v>8039.6039603958998</c:v>
                </c:pt>
                <c:pt idx="812">
                  <c:v>8049.5049504949093</c:v>
                </c:pt>
                <c:pt idx="813">
                  <c:v>8059.4059405939188</c:v>
                </c:pt>
                <c:pt idx="814">
                  <c:v>8069.3069306929283</c:v>
                </c:pt>
                <c:pt idx="815">
                  <c:v>8079.2079207919378</c:v>
                </c:pt>
                <c:pt idx="816">
                  <c:v>8089.1089108909473</c:v>
                </c:pt>
                <c:pt idx="817">
                  <c:v>8099.0099009899568</c:v>
                </c:pt>
                <c:pt idx="818">
                  <c:v>8108.9108910889663</c:v>
                </c:pt>
                <c:pt idx="819">
                  <c:v>8118.8118811879758</c:v>
                </c:pt>
                <c:pt idx="820">
                  <c:v>8128.7128712869853</c:v>
                </c:pt>
                <c:pt idx="821">
                  <c:v>8138.6138613859948</c:v>
                </c:pt>
                <c:pt idx="822">
                  <c:v>8148.5148514850043</c:v>
                </c:pt>
                <c:pt idx="823">
                  <c:v>8158.4158415840138</c:v>
                </c:pt>
                <c:pt idx="824">
                  <c:v>8168.3168316830233</c:v>
                </c:pt>
                <c:pt idx="825">
                  <c:v>8178.2178217820328</c:v>
                </c:pt>
                <c:pt idx="826">
                  <c:v>8188.1188118810423</c:v>
                </c:pt>
                <c:pt idx="827">
                  <c:v>8198.0198019800519</c:v>
                </c:pt>
                <c:pt idx="828">
                  <c:v>8207.9207920790614</c:v>
                </c:pt>
                <c:pt idx="829">
                  <c:v>8217.8217821780709</c:v>
                </c:pt>
                <c:pt idx="830">
                  <c:v>8227.7227722770804</c:v>
                </c:pt>
                <c:pt idx="831">
                  <c:v>8237.6237623760899</c:v>
                </c:pt>
                <c:pt idx="832">
                  <c:v>8247.5247524750994</c:v>
                </c:pt>
                <c:pt idx="833">
                  <c:v>8257.4257425741089</c:v>
                </c:pt>
                <c:pt idx="834">
                  <c:v>8267.3267326731184</c:v>
                </c:pt>
                <c:pt idx="835">
                  <c:v>8277.2277227721279</c:v>
                </c:pt>
                <c:pt idx="836">
                  <c:v>8287.1287128711374</c:v>
                </c:pt>
                <c:pt idx="837">
                  <c:v>8297.0297029701469</c:v>
                </c:pt>
                <c:pt idx="838">
                  <c:v>8306.9306930691564</c:v>
                </c:pt>
                <c:pt idx="839">
                  <c:v>8316.8316831681659</c:v>
                </c:pt>
                <c:pt idx="840">
                  <c:v>8326.7326732671754</c:v>
                </c:pt>
                <c:pt idx="841">
                  <c:v>8336.6336633661849</c:v>
                </c:pt>
                <c:pt idx="842">
                  <c:v>8346.5346534651944</c:v>
                </c:pt>
                <c:pt idx="843">
                  <c:v>8356.4356435642039</c:v>
                </c:pt>
                <c:pt idx="844">
                  <c:v>8366.3366336632134</c:v>
                </c:pt>
                <c:pt idx="845">
                  <c:v>8376.2376237622229</c:v>
                </c:pt>
                <c:pt idx="846">
                  <c:v>8386.1386138612324</c:v>
                </c:pt>
                <c:pt idx="847">
                  <c:v>8396.0396039602419</c:v>
                </c:pt>
                <c:pt idx="848">
                  <c:v>8405.9405940592515</c:v>
                </c:pt>
                <c:pt idx="849">
                  <c:v>8415.841584158261</c:v>
                </c:pt>
                <c:pt idx="850">
                  <c:v>8425.7425742572705</c:v>
                </c:pt>
                <c:pt idx="851">
                  <c:v>8435.64356435628</c:v>
                </c:pt>
                <c:pt idx="852">
                  <c:v>8445.5445544552895</c:v>
                </c:pt>
                <c:pt idx="853">
                  <c:v>8455.445544554299</c:v>
                </c:pt>
                <c:pt idx="854">
                  <c:v>8465.3465346533085</c:v>
                </c:pt>
                <c:pt idx="855">
                  <c:v>8475.247524752318</c:v>
                </c:pt>
                <c:pt idx="856">
                  <c:v>8485.1485148513275</c:v>
                </c:pt>
                <c:pt idx="857">
                  <c:v>8495.049504950337</c:v>
                </c:pt>
                <c:pt idx="858">
                  <c:v>8504.9504950493465</c:v>
                </c:pt>
                <c:pt idx="859">
                  <c:v>8514.851485148356</c:v>
                </c:pt>
                <c:pt idx="860">
                  <c:v>8524.7524752473655</c:v>
                </c:pt>
                <c:pt idx="861">
                  <c:v>8534.653465346375</c:v>
                </c:pt>
                <c:pt idx="862">
                  <c:v>8544.5544554453845</c:v>
                </c:pt>
                <c:pt idx="863">
                  <c:v>8554.455445544394</c:v>
                </c:pt>
                <c:pt idx="864">
                  <c:v>8564.3564356434035</c:v>
                </c:pt>
                <c:pt idx="865">
                  <c:v>8574.257425742413</c:v>
                </c:pt>
                <c:pt idx="866">
                  <c:v>8584.1584158414225</c:v>
                </c:pt>
                <c:pt idx="867">
                  <c:v>8594.059405940432</c:v>
                </c:pt>
                <c:pt idx="868">
                  <c:v>8603.9603960394415</c:v>
                </c:pt>
                <c:pt idx="869">
                  <c:v>8613.8613861384511</c:v>
                </c:pt>
                <c:pt idx="870">
                  <c:v>8623.7623762374606</c:v>
                </c:pt>
                <c:pt idx="871">
                  <c:v>8633.6633663364701</c:v>
                </c:pt>
                <c:pt idx="872">
                  <c:v>8643.5643564354796</c:v>
                </c:pt>
                <c:pt idx="873">
                  <c:v>8653.4653465344891</c:v>
                </c:pt>
                <c:pt idx="874">
                  <c:v>8663.3663366334986</c:v>
                </c:pt>
                <c:pt idx="875">
                  <c:v>8673.2673267325081</c:v>
                </c:pt>
                <c:pt idx="876">
                  <c:v>8683.1683168315176</c:v>
                </c:pt>
                <c:pt idx="877">
                  <c:v>8693.0693069305271</c:v>
                </c:pt>
                <c:pt idx="878">
                  <c:v>8702.9702970295366</c:v>
                </c:pt>
                <c:pt idx="879">
                  <c:v>8712.8712871285461</c:v>
                </c:pt>
                <c:pt idx="880">
                  <c:v>8722.7722772275556</c:v>
                </c:pt>
                <c:pt idx="881">
                  <c:v>8732.6732673265651</c:v>
                </c:pt>
                <c:pt idx="882">
                  <c:v>8742.5742574255746</c:v>
                </c:pt>
                <c:pt idx="883">
                  <c:v>8752.4752475245841</c:v>
                </c:pt>
                <c:pt idx="884">
                  <c:v>8762.3762376235936</c:v>
                </c:pt>
                <c:pt idx="885">
                  <c:v>8772.2772277226031</c:v>
                </c:pt>
                <c:pt idx="886">
                  <c:v>8782.1782178216126</c:v>
                </c:pt>
                <c:pt idx="887">
                  <c:v>8792.0792079206221</c:v>
                </c:pt>
                <c:pt idx="888">
                  <c:v>8801.9801980196316</c:v>
                </c:pt>
                <c:pt idx="889">
                  <c:v>8811.8811881186411</c:v>
                </c:pt>
                <c:pt idx="890">
                  <c:v>8821.7821782176507</c:v>
                </c:pt>
                <c:pt idx="891">
                  <c:v>8831.6831683166602</c:v>
                </c:pt>
                <c:pt idx="892">
                  <c:v>8841.5841584156697</c:v>
                </c:pt>
                <c:pt idx="893">
                  <c:v>8851.4851485146792</c:v>
                </c:pt>
                <c:pt idx="894">
                  <c:v>8861.3861386136887</c:v>
                </c:pt>
                <c:pt idx="895">
                  <c:v>8871.2871287126982</c:v>
                </c:pt>
                <c:pt idx="896">
                  <c:v>8881.1881188117077</c:v>
                </c:pt>
                <c:pt idx="897">
                  <c:v>8891.0891089107172</c:v>
                </c:pt>
                <c:pt idx="898">
                  <c:v>8900.9900990097267</c:v>
                </c:pt>
                <c:pt idx="899">
                  <c:v>8910.8910891087362</c:v>
                </c:pt>
                <c:pt idx="900">
                  <c:v>8920.7920792077457</c:v>
                </c:pt>
                <c:pt idx="901">
                  <c:v>8930.6930693067552</c:v>
                </c:pt>
                <c:pt idx="902">
                  <c:v>8940.5940594057647</c:v>
                </c:pt>
                <c:pt idx="903">
                  <c:v>8950.4950495047742</c:v>
                </c:pt>
                <c:pt idx="904">
                  <c:v>8960.3960396037837</c:v>
                </c:pt>
                <c:pt idx="905">
                  <c:v>8970.2970297027932</c:v>
                </c:pt>
                <c:pt idx="906">
                  <c:v>8980.1980198018027</c:v>
                </c:pt>
                <c:pt idx="907">
                  <c:v>8990.0990099008122</c:v>
                </c:pt>
                <c:pt idx="908">
                  <c:v>8999.9999999998217</c:v>
                </c:pt>
                <c:pt idx="909">
                  <c:v>9009.9009900988312</c:v>
                </c:pt>
                <c:pt idx="910">
                  <c:v>9019.8019801978407</c:v>
                </c:pt>
                <c:pt idx="911">
                  <c:v>9029.7029702968503</c:v>
                </c:pt>
                <c:pt idx="912">
                  <c:v>9039.6039603958598</c:v>
                </c:pt>
                <c:pt idx="913">
                  <c:v>9049.5049504948693</c:v>
                </c:pt>
                <c:pt idx="914">
                  <c:v>9059.4059405938788</c:v>
                </c:pt>
                <c:pt idx="915">
                  <c:v>9069.3069306928883</c:v>
                </c:pt>
                <c:pt idx="916">
                  <c:v>9079.2079207918978</c:v>
                </c:pt>
                <c:pt idx="917">
                  <c:v>9089.1089108909073</c:v>
                </c:pt>
                <c:pt idx="918">
                  <c:v>9099.0099009899168</c:v>
                </c:pt>
                <c:pt idx="919">
                  <c:v>9108.9108910889263</c:v>
                </c:pt>
                <c:pt idx="920">
                  <c:v>9118.8118811879358</c:v>
                </c:pt>
                <c:pt idx="921">
                  <c:v>9128.7128712869453</c:v>
                </c:pt>
                <c:pt idx="922">
                  <c:v>9138.6138613859548</c:v>
                </c:pt>
                <c:pt idx="923">
                  <c:v>9148.5148514849643</c:v>
                </c:pt>
                <c:pt idx="924">
                  <c:v>9158.4158415839738</c:v>
                </c:pt>
                <c:pt idx="925">
                  <c:v>9168.3168316829833</c:v>
                </c:pt>
                <c:pt idx="926">
                  <c:v>9178.2178217819928</c:v>
                </c:pt>
                <c:pt idx="927">
                  <c:v>9188.1188118810023</c:v>
                </c:pt>
                <c:pt idx="928">
                  <c:v>9198.0198019800118</c:v>
                </c:pt>
                <c:pt idx="929">
                  <c:v>9207.9207920790213</c:v>
                </c:pt>
                <c:pt idx="930">
                  <c:v>9217.8217821780308</c:v>
                </c:pt>
                <c:pt idx="931">
                  <c:v>9227.7227722770403</c:v>
                </c:pt>
                <c:pt idx="932">
                  <c:v>9237.6237623760499</c:v>
                </c:pt>
                <c:pt idx="933">
                  <c:v>9247.5247524750594</c:v>
                </c:pt>
                <c:pt idx="934">
                  <c:v>9257.4257425740689</c:v>
                </c:pt>
                <c:pt idx="935">
                  <c:v>9267.3267326730784</c:v>
                </c:pt>
                <c:pt idx="936">
                  <c:v>9277.2277227720879</c:v>
                </c:pt>
                <c:pt idx="937">
                  <c:v>9287.1287128710974</c:v>
                </c:pt>
                <c:pt idx="938">
                  <c:v>9297.0297029701069</c:v>
                </c:pt>
                <c:pt idx="939">
                  <c:v>9306.9306930691164</c:v>
                </c:pt>
                <c:pt idx="940">
                  <c:v>9316.8316831681259</c:v>
                </c:pt>
                <c:pt idx="941">
                  <c:v>9326.7326732671354</c:v>
                </c:pt>
                <c:pt idx="942">
                  <c:v>9336.6336633661449</c:v>
                </c:pt>
                <c:pt idx="943">
                  <c:v>9346.5346534651544</c:v>
                </c:pt>
                <c:pt idx="944">
                  <c:v>9356.4356435641639</c:v>
                </c:pt>
                <c:pt idx="945">
                  <c:v>9366.3366336631734</c:v>
                </c:pt>
                <c:pt idx="946">
                  <c:v>9376.2376237621829</c:v>
                </c:pt>
                <c:pt idx="947">
                  <c:v>9386.1386138611924</c:v>
                </c:pt>
                <c:pt idx="948">
                  <c:v>9396.0396039602019</c:v>
                </c:pt>
                <c:pt idx="949">
                  <c:v>9405.9405940592114</c:v>
                </c:pt>
                <c:pt idx="950">
                  <c:v>9415.8415841582209</c:v>
                </c:pt>
                <c:pt idx="951">
                  <c:v>9425.7425742572304</c:v>
                </c:pt>
                <c:pt idx="952">
                  <c:v>9435.6435643562399</c:v>
                </c:pt>
                <c:pt idx="953">
                  <c:v>9445.5445544552495</c:v>
                </c:pt>
                <c:pt idx="954">
                  <c:v>9455.445544554259</c:v>
                </c:pt>
                <c:pt idx="955">
                  <c:v>9465.3465346532685</c:v>
                </c:pt>
                <c:pt idx="956">
                  <c:v>9475.247524752278</c:v>
                </c:pt>
                <c:pt idx="957">
                  <c:v>9485.1485148512875</c:v>
                </c:pt>
                <c:pt idx="958">
                  <c:v>9495.049504950297</c:v>
                </c:pt>
                <c:pt idx="959">
                  <c:v>9504.9504950493065</c:v>
                </c:pt>
                <c:pt idx="960">
                  <c:v>9514.851485148316</c:v>
                </c:pt>
                <c:pt idx="961">
                  <c:v>9524.7524752473255</c:v>
                </c:pt>
                <c:pt idx="962">
                  <c:v>9534.653465346335</c:v>
                </c:pt>
                <c:pt idx="963">
                  <c:v>9544.5544554453445</c:v>
                </c:pt>
                <c:pt idx="964">
                  <c:v>9554.455445544354</c:v>
                </c:pt>
                <c:pt idx="965">
                  <c:v>9564.3564356433635</c:v>
                </c:pt>
                <c:pt idx="966">
                  <c:v>9574.257425742373</c:v>
                </c:pt>
                <c:pt idx="967">
                  <c:v>9584.1584158413825</c:v>
                </c:pt>
                <c:pt idx="968">
                  <c:v>9594.059405940392</c:v>
                </c:pt>
                <c:pt idx="969">
                  <c:v>9603.9603960394015</c:v>
                </c:pt>
                <c:pt idx="970">
                  <c:v>9613.861386138411</c:v>
                </c:pt>
                <c:pt idx="971">
                  <c:v>9623.7623762374205</c:v>
                </c:pt>
                <c:pt idx="972">
                  <c:v>9633.66336633643</c:v>
                </c:pt>
                <c:pt idx="973">
                  <c:v>9643.5643564354395</c:v>
                </c:pt>
                <c:pt idx="974">
                  <c:v>9653.4653465344491</c:v>
                </c:pt>
                <c:pt idx="975">
                  <c:v>9663.3663366334586</c:v>
                </c:pt>
                <c:pt idx="976">
                  <c:v>9673.2673267324681</c:v>
                </c:pt>
                <c:pt idx="977">
                  <c:v>9683.1683168314776</c:v>
                </c:pt>
                <c:pt idx="978">
                  <c:v>9693.0693069304871</c:v>
                </c:pt>
                <c:pt idx="979">
                  <c:v>9702.9702970294966</c:v>
                </c:pt>
                <c:pt idx="980">
                  <c:v>9712.8712871285061</c:v>
                </c:pt>
                <c:pt idx="981">
                  <c:v>9722.7722772275156</c:v>
                </c:pt>
                <c:pt idx="982">
                  <c:v>9732.6732673265251</c:v>
                </c:pt>
                <c:pt idx="983">
                  <c:v>9742.5742574255346</c:v>
                </c:pt>
                <c:pt idx="984">
                  <c:v>9752.4752475245441</c:v>
                </c:pt>
                <c:pt idx="985">
                  <c:v>9762.3762376235536</c:v>
                </c:pt>
                <c:pt idx="986">
                  <c:v>9772.2772277225631</c:v>
                </c:pt>
                <c:pt idx="987">
                  <c:v>9782.1782178215726</c:v>
                </c:pt>
                <c:pt idx="988">
                  <c:v>9792.0792079205821</c:v>
                </c:pt>
                <c:pt idx="989">
                  <c:v>9801.9801980195916</c:v>
                </c:pt>
                <c:pt idx="990">
                  <c:v>9811.8811881186011</c:v>
                </c:pt>
                <c:pt idx="991">
                  <c:v>9821.7821782176106</c:v>
                </c:pt>
                <c:pt idx="992">
                  <c:v>9831.6831683166201</c:v>
                </c:pt>
                <c:pt idx="993">
                  <c:v>9841.5841584156296</c:v>
                </c:pt>
                <c:pt idx="994">
                  <c:v>9851.4851485146391</c:v>
                </c:pt>
                <c:pt idx="995">
                  <c:v>9861.3861386136487</c:v>
                </c:pt>
                <c:pt idx="996">
                  <c:v>9871.2871287126582</c:v>
                </c:pt>
                <c:pt idx="997">
                  <c:v>9881.1881188116677</c:v>
                </c:pt>
                <c:pt idx="998">
                  <c:v>9891.0891089106772</c:v>
                </c:pt>
                <c:pt idx="999">
                  <c:v>9900.9900990096867</c:v>
                </c:pt>
                <c:pt idx="1000">
                  <c:v>9910.8910891086962</c:v>
                </c:pt>
                <c:pt idx="1001">
                  <c:v>9920.7920792077057</c:v>
                </c:pt>
                <c:pt idx="1002">
                  <c:v>9930.6930693067152</c:v>
                </c:pt>
                <c:pt idx="1003">
                  <c:v>9940.5940594057247</c:v>
                </c:pt>
                <c:pt idx="1004">
                  <c:v>9950.4950495047342</c:v>
                </c:pt>
                <c:pt idx="1005">
                  <c:v>9960.3960396037437</c:v>
                </c:pt>
                <c:pt idx="1006">
                  <c:v>9970.2970297027532</c:v>
                </c:pt>
                <c:pt idx="1007">
                  <c:v>9980.1980198017627</c:v>
                </c:pt>
                <c:pt idx="1008">
                  <c:v>9990.0990099007722</c:v>
                </c:pt>
                <c:pt idx="1009">
                  <c:v>9999.9999999997817</c:v>
                </c:pt>
                <c:pt idx="1010">
                  <c:v>10009.900990098791</c:v>
                </c:pt>
                <c:pt idx="1011">
                  <c:v>10019.801980197801</c:v>
                </c:pt>
                <c:pt idx="1012">
                  <c:v>10029.70297029681</c:v>
                </c:pt>
                <c:pt idx="1013">
                  <c:v>10039.60396039582</c:v>
                </c:pt>
                <c:pt idx="1014">
                  <c:v>10049.504950494829</c:v>
                </c:pt>
                <c:pt idx="1015">
                  <c:v>10059.405940593839</c:v>
                </c:pt>
                <c:pt idx="1016">
                  <c:v>10069.306930692848</c:v>
                </c:pt>
                <c:pt idx="1017">
                  <c:v>10079.207920791858</c:v>
                </c:pt>
                <c:pt idx="1018">
                  <c:v>10089.108910890867</c:v>
                </c:pt>
                <c:pt idx="1019">
                  <c:v>10099.009900989877</c:v>
                </c:pt>
                <c:pt idx="1020">
                  <c:v>10108.910891088886</c:v>
                </c:pt>
                <c:pt idx="1021">
                  <c:v>10118.811881187896</c:v>
                </c:pt>
                <c:pt idx="1022">
                  <c:v>10128.712871286905</c:v>
                </c:pt>
                <c:pt idx="1023">
                  <c:v>10138.613861385915</c:v>
                </c:pt>
                <c:pt idx="1024">
                  <c:v>10148.514851484924</c:v>
                </c:pt>
                <c:pt idx="1025">
                  <c:v>10158.415841583934</c:v>
                </c:pt>
                <c:pt idx="1026">
                  <c:v>10168.316831682943</c:v>
                </c:pt>
                <c:pt idx="1027">
                  <c:v>10178.217821781953</c:v>
                </c:pt>
                <c:pt idx="1028">
                  <c:v>10188.118811880962</c:v>
                </c:pt>
                <c:pt idx="1029">
                  <c:v>10198.019801979972</c:v>
                </c:pt>
                <c:pt idx="1030">
                  <c:v>10207.920792078981</c:v>
                </c:pt>
                <c:pt idx="1031">
                  <c:v>10217.821782177991</c:v>
                </c:pt>
                <c:pt idx="1032">
                  <c:v>10227.722772277</c:v>
                </c:pt>
                <c:pt idx="1033">
                  <c:v>10237.62376237601</c:v>
                </c:pt>
                <c:pt idx="1034">
                  <c:v>10247.524752475019</c:v>
                </c:pt>
                <c:pt idx="1035">
                  <c:v>10257.425742574029</c:v>
                </c:pt>
                <c:pt idx="1036">
                  <c:v>10267.326732673038</c:v>
                </c:pt>
                <c:pt idx="1037">
                  <c:v>10277.227722772048</c:v>
                </c:pt>
                <c:pt idx="1038">
                  <c:v>10287.128712871057</c:v>
                </c:pt>
                <c:pt idx="1039">
                  <c:v>10297.029702970067</c:v>
                </c:pt>
                <c:pt idx="1040">
                  <c:v>10306.930693069076</c:v>
                </c:pt>
                <c:pt idx="1041">
                  <c:v>10316.831683168086</c:v>
                </c:pt>
                <c:pt idx="1042">
                  <c:v>10326.732673267095</c:v>
                </c:pt>
                <c:pt idx="1043">
                  <c:v>10336.633663366105</c:v>
                </c:pt>
                <c:pt idx="1044">
                  <c:v>10346.534653465114</c:v>
                </c:pt>
                <c:pt idx="1045">
                  <c:v>10356.435643564124</c:v>
                </c:pt>
                <c:pt idx="1046">
                  <c:v>10366.336633663133</c:v>
                </c:pt>
                <c:pt idx="1047">
                  <c:v>10376.237623762143</c:v>
                </c:pt>
                <c:pt idx="1048">
                  <c:v>10386.138613861152</c:v>
                </c:pt>
                <c:pt idx="1049">
                  <c:v>10396.039603960162</c:v>
                </c:pt>
                <c:pt idx="1050">
                  <c:v>10405.940594059171</c:v>
                </c:pt>
                <c:pt idx="1051">
                  <c:v>10415.841584158181</c:v>
                </c:pt>
                <c:pt idx="1052">
                  <c:v>10425.74257425719</c:v>
                </c:pt>
                <c:pt idx="1053">
                  <c:v>10435.6435643562</c:v>
                </c:pt>
                <c:pt idx="1054">
                  <c:v>10445.544554455209</c:v>
                </c:pt>
                <c:pt idx="1055">
                  <c:v>10455.445544554219</c:v>
                </c:pt>
                <c:pt idx="1056">
                  <c:v>10465.346534653228</c:v>
                </c:pt>
                <c:pt idx="1057">
                  <c:v>10475.247524752238</c:v>
                </c:pt>
                <c:pt idx="1058">
                  <c:v>10485.148514851247</c:v>
                </c:pt>
                <c:pt idx="1059">
                  <c:v>10495.049504950257</c:v>
                </c:pt>
                <c:pt idx="1060">
                  <c:v>10504.950495049266</c:v>
                </c:pt>
                <c:pt idx="1061">
                  <c:v>10514.851485148276</c:v>
                </c:pt>
                <c:pt idx="1062">
                  <c:v>10524.752475247285</c:v>
                </c:pt>
                <c:pt idx="1063">
                  <c:v>10534.653465346295</c:v>
                </c:pt>
                <c:pt idx="1064">
                  <c:v>10544.554455445304</c:v>
                </c:pt>
                <c:pt idx="1065">
                  <c:v>10554.455445544314</c:v>
                </c:pt>
                <c:pt idx="1066">
                  <c:v>10564.356435643323</c:v>
                </c:pt>
                <c:pt idx="1067">
                  <c:v>10574.257425742333</c:v>
                </c:pt>
                <c:pt idx="1068">
                  <c:v>10584.158415841343</c:v>
                </c:pt>
                <c:pt idx="1069">
                  <c:v>10594.059405940352</c:v>
                </c:pt>
                <c:pt idx="1070">
                  <c:v>10603.960396039362</c:v>
                </c:pt>
                <c:pt idx="1071">
                  <c:v>10613.861386138371</c:v>
                </c:pt>
                <c:pt idx="1072">
                  <c:v>10623.762376237381</c:v>
                </c:pt>
                <c:pt idx="1073">
                  <c:v>10633.66336633639</c:v>
                </c:pt>
                <c:pt idx="1074">
                  <c:v>10643.5643564354</c:v>
                </c:pt>
                <c:pt idx="1075">
                  <c:v>10653.465346534409</c:v>
                </c:pt>
                <c:pt idx="1076">
                  <c:v>10663.366336633419</c:v>
                </c:pt>
                <c:pt idx="1077">
                  <c:v>10673.267326732428</c:v>
                </c:pt>
                <c:pt idx="1078">
                  <c:v>10683.168316831438</c:v>
                </c:pt>
                <c:pt idx="1079">
                  <c:v>10693.069306930447</c:v>
                </c:pt>
                <c:pt idx="1080">
                  <c:v>10702.970297029457</c:v>
                </c:pt>
                <c:pt idx="1081">
                  <c:v>10712.871287128466</c:v>
                </c:pt>
                <c:pt idx="1082">
                  <c:v>10722.772277227476</c:v>
                </c:pt>
                <c:pt idx="1083">
                  <c:v>10732.673267326485</c:v>
                </c:pt>
                <c:pt idx="1084">
                  <c:v>10742.574257425495</c:v>
                </c:pt>
                <c:pt idx="1085">
                  <c:v>10752.475247524504</c:v>
                </c:pt>
                <c:pt idx="1086">
                  <c:v>10762.376237623514</c:v>
                </c:pt>
                <c:pt idx="1087">
                  <c:v>10772.277227722523</c:v>
                </c:pt>
                <c:pt idx="1088">
                  <c:v>10782.178217821533</c:v>
                </c:pt>
                <c:pt idx="1089">
                  <c:v>10792.079207920542</c:v>
                </c:pt>
                <c:pt idx="1090">
                  <c:v>10801.980198019552</c:v>
                </c:pt>
                <c:pt idx="1091">
                  <c:v>10811.881188118561</c:v>
                </c:pt>
                <c:pt idx="1092">
                  <c:v>10821.782178217571</c:v>
                </c:pt>
                <c:pt idx="1093">
                  <c:v>10831.68316831658</c:v>
                </c:pt>
                <c:pt idx="1094">
                  <c:v>10841.58415841559</c:v>
                </c:pt>
                <c:pt idx="1095">
                  <c:v>10851.485148514599</c:v>
                </c:pt>
                <c:pt idx="1096">
                  <c:v>10861.386138613609</c:v>
                </c:pt>
                <c:pt idx="1097">
                  <c:v>10871.287128712618</c:v>
                </c:pt>
                <c:pt idx="1098">
                  <c:v>10881.188118811628</c:v>
                </c:pt>
                <c:pt idx="1099">
                  <c:v>10891.089108910637</c:v>
                </c:pt>
                <c:pt idx="1100">
                  <c:v>10900.990099009647</c:v>
                </c:pt>
                <c:pt idx="1101">
                  <c:v>10910.891089108656</c:v>
                </c:pt>
                <c:pt idx="1102">
                  <c:v>10920.792079207666</c:v>
                </c:pt>
                <c:pt idx="1103">
                  <c:v>10930.693069306675</c:v>
                </c:pt>
                <c:pt idx="1104">
                  <c:v>10940.594059405685</c:v>
                </c:pt>
                <c:pt idx="1105">
                  <c:v>10950.495049504694</c:v>
                </c:pt>
                <c:pt idx="1106">
                  <c:v>10960.396039603704</c:v>
                </c:pt>
                <c:pt idx="1107">
                  <c:v>10970.297029702713</c:v>
                </c:pt>
                <c:pt idx="1108">
                  <c:v>10980.198019801723</c:v>
                </c:pt>
                <c:pt idx="1109">
                  <c:v>10990.099009900732</c:v>
                </c:pt>
                <c:pt idx="1110">
                  <c:v>10999.999999999742</c:v>
                </c:pt>
                <c:pt idx="1111">
                  <c:v>11009.900990098751</c:v>
                </c:pt>
                <c:pt idx="1112">
                  <c:v>11019.801980197761</c:v>
                </c:pt>
                <c:pt idx="1113">
                  <c:v>11029.70297029677</c:v>
                </c:pt>
                <c:pt idx="1114">
                  <c:v>11039.60396039578</c:v>
                </c:pt>
                <c:pt idx="1115">
                  <c:v>11049.504950494789</c:v>
                </c:pt>
                <c:pt idx="1116">
                  <c:v>11059.405940593799</c:v>
                </c:pt>
                <c:pt idx="1117">
                  <c:v>11069.306930692808</c:v>
                </c:pt>
                <c:pt idx="1118">
                  <c:v>11079.207920791818</c:v>
                </c:pt>
                <c:pt idx="1119">
                  <c:v>11089.108910890827</c:v>
                </c:pt>
                <c:pt idx="1120">
                  <c:v>11099.009900989837</c:v>
                </c:pt>
                <c:pt idx="1121">
                  <c:v>11108.910891088846</c:v>
                </c:pt>
                <c:pt idx="1122">
                  <c:v>11118.811881187856</c:v>
                </c:pt>
                <c:pt idx="1123">
                  <c:v>11128.712871286865</c:v>
                </c:pt>
                <c:pt idx="1124">
                  <c:v>11138.613861385875</c:v>
                </c:pt>
                <c:pt idx="1125">
                  <c:v>11148.514851484884</c:v>
                </c:pt>
                <c:pt idx="1126">
                  <c:v>11158.415841583894</c:v>
                </c:pt>
                <c:pt idx="1127">
                  <c:v>11168.316831682903</c:v>
                </c:pt>
                <c:pt idx="1128">
                  <c:v>11178.217821781913</c:v>
                </c:pt>
                <c:pt idx="1129">
                  <c:v>11188.118811880922</c:v>
                </c:pt>
                <c:pt idx="1130">
                  <c:v>11198.019801979932</c:v>
                </c:pt>
                <c:pt idx="1131">
                  <c:v>11207.920792078941</c:v>
                </c:pt>
                <c:pt idx="1132">
                  <c:v>11217.821782177951</c:v>
                </c:pt>
                <c:pt idx="1133">
                  <c:v>11227.72277227696</c:v>
                </c:pt>
                <c:pt idx="1134">
                  <c:v>11237.62376237597</c:v>
                </c:pt>
                <c:pt idx="1135">
                  <c:v>11247.524752474979</c:v>
                </c:pt>
                <c:pt idx="1136">
                  <c:v>11257.425742573989</c:v>
                </c:pt>
                <c:pt idx="1137">
                  <c:v>11267.326732672998</c:v>
                </c:pt>
                <c:pt idx="1138">
                  <c:v>11277.227722772008</c:v>
                </c:pt>
                <c:pt idx="1139">
                  <c:v>11287.128712871017</c:v>
                </c:pt>
                <c:pt idx="1140">
                  <c:v>11297.029702970027</c:v>
                </c:pt>
                <c:pt idx="1141">
                  <c:v>11306.930693069036</c:v>
                </c:pt>
                <c:pt idx="1142">
                  <c:v>11316.831683168046</c:v>
                </c:pt>
                <c:pt idx="1143">
                  <c:v>11326.732673267055</c:v>
                </c:pt>
                <c:pt idx="1144">
                  <c:v>11336.633663366065</c:v>
                </c:pt>
                <c:pt idx="1145">
                  <c:v>11346.534653465074</c:v>
                </c:pt>
                <c:pt idx="1146">
                  <c:v>11356.435643564084</c:v>
                </c:pt>
                <c:pt idx="1147">
                  <c:v>11366.336633663093</c:v>
                </c:pt>
                <c:pt idx="1148">
                  <c:v>11376.237623762103</c:v>
                </c:pt>
                <c:pt idx="1149">
                  <c:v>11386.138613861112</c:v>
                </c:pt>
                <c:pt idx="1150">
                  <c:v>11396.039603960122</c:v>
                </c:pt>
                <c:pt idx="1151">
                  <c:v>11405.940594059131</c:v>
                </c:pt>
                <c:pt idx="1152">
                  <c:v>11415.841584158141</c:v>
                </c:pt>
                <c:pt idx="1153">
                  <c:v>11425.74257425715</c:v>
                </c:pt>
                <c:pt idx="1154">
                  <c:v>11435.64356435616</c:v>
                </c:pt>
                <c:pt idx="1155">
                  <c:v>11445.544554455169</c:v>
                </c:pt>
                <c:pt idx="1156">
                  <c:v>11455.445544554179</c:v>
                </c:pt>
                <c:pt idx="1157">
                  <c:v>11465.346534653188</c:v>
                </c:pt>
                <c:pt idx="1158">
                  <c:v>11475.247524752198</c:v>
                </c:pt>
                <c:pt idx="1159">
                  <c:v>11485.148514851207</c:v>
                </c:pt>
                <c:pt idx="1160">
                  <c:v>11495.049504950217</c:v>
                </c:pt>
                <c:pt idx="1161">
                  <c:v>11504.950495049226</c:v>
                </c:pt>
                <c:pt idx="1162">
                  <c:v>11514.851485148236</c:v>
                </c:pt>
                <c:pt idx="1163">
                  <c:v>11524.752475247245</c:v>
                </c:pt>
                <c:pt idx="1164">
                  <c:v>11534.653465346255</c:v>
                </c:pt>
                <c:pt idx="1165">
                  <c:v>11544.554455445264</c:v>
                </c:pt>
                <c:pt idx="1166">
                  <c:v>11554.455445544274</c:v>
                </c:pt>
                <c:pt idx="1167">
                  <c:v>11564.356435643283</c:v>
                </c:pt>
                <c:pt idx="1168">
                  <c:v>11574.257425742293</c:v>
                </c:pt>
                <c:pt idx="1169">
                  <c:v>11584.158415841302</c:v>
                </c:pt>
                <c:pt idx="1170">
                  <c:v>11594.059405940312</c:v>
                </c:pt>
                <c:pt idx="1171">
                  <c:v>11603.960396039321</c:v>
                </c:pt>
                <c:pt idx="1172">
                  <c:v>11613.861386138331</c:v>
                </c:pt>
                <c:pt idx="1173">
                  <c:v>11623.762376237341</c:v>
                </c:pt>
                <c:pt idx="1174">
                  <c:v>11633.66336633635</c:v>
                </c:pt>
                <c:pt idx="1175">
                  <c:v>11643.56435643536</c:v>
                </c:pt>
                <c:pt idx="1176">
                  <c:v>11653.465346534369</c:v>
                </c:pt>
                <c:pt idx="1177">
                  <c:v>11663.366336633379</c:v>
                </c:pt>
                <c:pt idx="1178">
                  <c:v>11673.267326732388</c:v>
                </c:pt>
                <c:pt idx="1179">
                  <c:v>11683.168316831398</c:v>
                </c:pt>
                <c:pt idx="1180">
                  <c:v>11693.069306930407</c:v>
                </c:pt>
                <c:pt idx="1181">
                  <c:v>11702.970297029417</c:v>
                </c:pt>
                <c:pt idx="1182">
                  <c:v>11712.871287128426</c:v>
                </c:pt>
                <c:pt idx="1183">
                  <c:v>11722.772277227436</c:v>
                </c:pt>
                <c:pt idx="1184">
                  <c:v>11732.673267326445</c:v>
                </c:pt>
                <c:pt idx="1185">
                  <c:v>11742.574257425455</c:v>
                </c:pt>
                <c:pt idx="1186">
                  <c:v>11752.475247524464</c:v>
                </c:pt>
                <c:pt idx="1187">
                  <c:v>11762.376237623474</c:v>
                </c:pt>
                <c:pt idx="1188">
                  <c:v>11772.277227722483</c:v>
                </c:pt>
                <c:pt idx="1189">
                  <c:v>11782.178217821493</c:v>
                </c:pt>
                <c:pt idx="1190">
                  <c:v>11792.079207920502</c:v>
                </c:pt>
                <c:pt idx="1191">
                  <c:v>11801.980198019512</c:v>
                </c:pt>
                <c:pt idx="1192">
                  <c:v>11811.881188118521</c:v>
                </c:pt>
                <c:pt idx="1193">
                  <c:v>11821.782178217531</c:v>
                </c:pt>
                <c:pt idx="1194">
                  <c:v>11831.68316831654</c:v>
                </c:pt>
                <c:pt idx="1195">
                  <c:v>11841.58415841555</c:v>
                </c:pt>
                <c:pt idx="1196">
                  <c:v>11851.485148514559</c:v>
                </c:pt>
                <c:pt idx="1197">
                  <c:v>11861.386138613569</c:v>
                </c:pt>
                <c:pt idx="1198">
                  <c:v>11871.287128712578</c:v>
                </c:pt>
                <c:pt idx="1199">
                  <c:v>11881.188118811588</c:v>
                </c:pt>
                <c:pt idx="1200">
                  <c:v>11891.089108910597</c:v>
                </c:pt>
                <c:pt idx="1201">
                  <c:v>11900.990099009607</c:v>
                </c:pt>
                <c:pt idx="1202">
                  <c:v>11910.891089108616</c:v>
                </c:pt>
                <c:pt idx="1203">
                  <c:v>11920.792079207626</c:v>
                </c:pt>
                <c:pt idx="1204">
                  <c:v>11930.693069306635</c:v>
                </c:pt>
                <c:pt idx="1205">
                  <c:v>11940.594059405645</c:v>
                </c:pt>
                <c:pt idx="1206">
                  <c:v>11950.495049504654</c:v>
                </c:pt>
                <c:pt idx="1207">
                  <c:v>11960.396039603664</c:v>
                </c:pt>
                <c:pt idx="1208">
                  <c:v>11970.297029702673</c:v>
                </c:pt>
                <c:pt idx="1209">
                  <c:v>11980.198019801683</c:v>
                </c:pt>
                <c:pt idx="1210">
                  <c:v>11990.099009900692</c:v>
                </c:pt>
                <c:pt idx="1211">
                  <c:v>11999.999999999702</c:v>
                </c:pt>
                <c:pt idx="1212">
                  <c:v>12009.900990098711</c:v>
                </c:pt>
                <c:pt idx="1213">
                  <c:v>12019.801980197721</c:v>
                </c:pt>
                <c:pt idx="1214">
                  <c:v>12029.70297029673</c:v>
                </c:pt>
                <c:pt idx="1215">
                  <c:v>12039.60396039574</c:v>
                </c:pt>
                <c:pt idx="1216">
                  <c:v>12049.504950494749</c:v>
                </c:pt>
                <c:pt idx="1217">
                  <c:v>12059.405940593759</c:v>
                </c:pt>
                <c:pt idx="1218">
                  <c:v>12069.306930692768</c:v>
                </c:pt>
                <c:pt idx="1219">
                  <c:v>12079.207920791778</c:v>
                </c:pt>
                <c:pt idx="1220">
                  <c:v>12089.108910890787</c:v>
                </c:pt>
                <c:pt idx="1221">
                  <c:v>12099.009900989797</c:v>
                </c:pt>
                <c:pt idx="1222">
                  <c:v>12108.910891088806</c:v>
                </c:pt>
                <c:pt idx="1223">
                  <c:v>12118.811881187816</c:v>
                </c:pt>
                <c:pt idx="1224">
                  <c:v>12128.712871286825</c:v>
                </c:pt>
                <c:pt idx="1225">
                  <c:v>12138.613861385835</c:v>
                </c:pt>
                <c:pt idx="1226">
                  <c:v>12148.514851484844</c:v>
                </c:pt>
                <c:pt idx="1227">
                  <c:v>12158.415841583854</c:v>
                </c:pt>
                <c:pt idx="1228">
                  <c:v>12168.316831682863</c:v>
                </c:pt>
                <c:pt idx="1229">
                  <c:v>12178.217821781873</c:v>
                </c:pt>
                <c:pt idx="1230">
                  <c:v>12188.118811880882</c:v>
                </c:pt>
                <c:pt idx="1231">
                  <c:v>12198.019801979892</c:v>
                </c:pt>
                <c:pt idx="1232">
                  <c:v>12207.920792078901</c:v>
                </c:pt>
                <c:pt idx="1233">
                  <c:v>12217.821782177911</c:v>
                </c:pt>
                <c:pt idx="1234">
                  <c:v>12227.72277227692</c:v>
                </c:pt>
                <c:pt idx="1235">
                  <c:v>12237.62376237593</c:v>
                </c:pt>
                <c:pt idx="1236">
                  <c:v>12247.524752474939</c:v>
                </c:pt>
                <c:pt idx="1237">
                  <c:v>12257.425742573949</c:v>
                </c:pt>
                <c:pt idx="1238">
                  <c:v>12267.326732672958</c:v>
                </c:pt>
                <c:pt idx="1239">
                  <c:v>12277.227722771968</c:v>
                </c:pt>
                <c:pt idx="1240">
                  <c:v>12287.128712870977</c:v>
                </c:pt>
                <c:pt idx="1241">
                  <c:v>12297.029702969987</c:v>
                </c:pt>
                <c:pt idx="1242">
                  <c:v>12306.930693068996</c:v>
                </c:pt>
                <c:pt idx="1243">
                  <c:v>12316.831683168006</c:v>
                </c:pt>
                <c:pt idx="1244">
                  <c:v>12326.732673267015</c:v>
                </c:pt>
                <c:pt idx="1245">
                  <c:v>12336.633663366025</c:v>
                </c:pt>
                <c:pt idx="1246">
                  <c:v>12346.534653465034</c:v>
                </c:pt>
                <c:pt idx="1247">
                  <c:v>12356.435643564044</c:v>
                </c:pt>
                <c:pt idx="1248">
                  <c:v>12366.336633663053</c:v>
                </c:pt>
                <c:pt idx="1249">
                  <c:v>12376.237623762063</c:v>
                </c:pt>
                <c:pt idx="1250">
                  <c:v>12386.138613861072</c:v>
                </c:pt>
                <c:pt idx="1251">
                  <c:v>12396.039603960082</c:v>
                </c:pt>
                <c:pt idx="1252">
                  <c:v>12405.940594059091</c:v>
                </c:pt>
                <c:pt idx="1253">
                  <c:v>12415.841584158101</c:v>
                </c:pt>
                <c:pt idx="1254">
                  <c:v>12425.74257425711</c:v>
                </c:pt>
                <c:pt idx="1255">
                  <c:v>12435.64356435612</c:v>
                </c:pt>
                <c:pt idx="1256">
                  <c:v>12445.544554455129</c:v>
                </c:pt>
                <c:pt idx="1257">
                  <c:v>12455.445544554139</c:v>
                </c:pt>
                <c:pt idx="1258">
                  <c:v>12465.346534653148</c:v>
                </c:pt>
                <c:pt idx="1259">
                  <c:v>12475.247524752158</c:v>
                </c:pt>
                <c:pt idx="1260">
                  <c:v>12485.148514851167</c:v>
                </c:pt>
                <c:pt idx="1261">
                  <c:v>12495.049504950177</c:v>
                </c:pt>
                <c:pt idx="1262">
                  <c:v>12504.950495049186</c:v>
                </c:pt>
                <c:pt idx="1263">
                  <c:v>12514.851485148196</c:v>
                </c:pt>
                <c:pt idx="1264">
                  <c:v>12524.752475247205</c:v>
                </c:pt>
                <c:pt idx="1265">
                  <c:v>12534.653465346215</c:v>
                </c:pt>
                <c:pt idx="1266">
                  <c:v>12544.554455445224</c:v>
                </c:pt>
                <c:pt idx="1267">
                  <c:v>12554.455445544234</c:v>
                </c:pt>
                <c:pt idx="1268">
                  <c:v>12564.356435643243</c:v>
                </c:pt>
                <c:pt idx="1269">
                  <c:v>12574.257425742253</c:v>
                </c:pt>
                <c:pt idx="1270">
                  <c:v>12584.158415841262</c:v>
                </c:pt>
                <c:pt idx="1271">
                  <c:v>12594.059405940272</c:v>
                </c:pt>
                <c:pt idx="1272">
                  <c:v>12603.960396039281</c:v>
                </c:pt>
                <c:pt idx="1273">
                  <c:v>12613.861386138291</c:v>
                </c:pt>
                <c:pt idx="1274">
                  <c:v>12623.7623762373</c:v>
                </c:pt>
                <c:pt idx="1275">
                  <c:v>12633.66336633631</c:v>
                </c:pt>
                <c:pt idx="1276">
                  <c:v>12643.564356435319</c:v>
                </c:pt>
                <c:pt idx="1277">
                  <c:v>12653.465346534329</c:v>
                </c:pt>
                <c:pt idx="1278">
                  <c:v>12663.366336633339</c:v>
                </c:pt>
                <c:pt idx="1279">
                  <c:v>12673.267326732348</c:v>
                </c:pt>
                <c:pt idx="1280">
                  <c:v>12683.168316831358</c:v>
                </c:pt>
                <c:pt idx="1281">
                  <c:v>12693.069306930367</c:v>
                </c:pt>
                <c:pt idx="1282">
                  <c:v>12702.970297029377</c:v>
                </c:pt>
                <c:pt idx="1283">
                  <c:v>12712.871287128386</c:v>
                </c:pt>
                <c:pt idx="1284">
                  <c:v>12722.772277227396</c:v>
                </c:pt>
                <c:pt idx="1285">
                  <c:v>12732.673267326405</c:v>
                </c:pt>
                <c:pt idx="1286">
                  <c:v>12742.574257425415</c:v>
                </c:pt>
                <c:pt idx="1287">
                  <c:v>12752.475247524424</c:v>
                </c:pt>
                <c:pt idx="1288">
                  <c:v>12762.376237623434</c:v>
                </c:pt>
                <c:pt idx="1289">
                  <c:v>12772.277227722443</c:v>
                </c:pt>
                <c:pt idx="1290">
                  <c:v>12782.178217821453</c:v>
                </c:pt>
                <c:pt idx="1291">
                  <c:v>12792.079207920462</c:v>
                </c:pt>
                <c:pt idx="1292">
                  <c:v>12801.980198019472</c:v>
                </c:pt>
                <c:pt idx="1293">
                  <c:v>12811.881188118481</c:v>
                </c:pt>
                <c:pt idx="1294">
                  <c:v>12821.782178217491</c:v>
                </c:pt>
                <c:pt idx="1295">
                  <c:v>12831.6831683165</c:v>
                </c:pt>
                <c:pt idx="1296">
                  <c:v>12841.58415841551</c:v>
                </c:pt>
                <c:pt idx="1297">
                  <c:v>12851.485148514519</c:v>
                </c:pt>
                <c:pt idx="1298">
                  <c:v>12861.386138613529</c:v>
                </c:pt>
                <c:pt idx="1299">
                  <c:v>12871.287128712538</c:v>
                </c:pt>
                <c:pt idx="1300">
                  <c:v>12881.188118811548</c:v>
                </c:pt>
                <c:pt idx="1301">
                  <c:v>12891.089108910557</c:v>
                </c:pt>
                <c:pt idx="1302">
                  <c:v>12900.990099009567</c:v>
                </c:pt>
                <c:pt idx="1303">
                  <c:v>12910.891089108576</c:v>
                </c:pt>
                <c:pt idx="1304">
                  <c:v>12920.792079207586</c:v>
                </c:pt>
                <c:pt idx="1305">
                  <c:v>12930.693069306595</c:v>
                </c:pt>
                <c:pt idx="1306">
                  <c:v>12940.594059405605</c:v>
                </c:pt>
                <c:pt idx="1307">
                  <c:v>12950.495049504614</c:v>
                </c:pt>
                <c:pt idx="1308">
                  <c:v>12960.396039603624</c:v>
                </c:pt>
                <c:pt idx="1309">
                  <c:v>12970.297029702633</c:v>
                </c:pt>
                <c:pt idx="1310">
                  <c:v>12980.198019801643</c:v>
                </c:pt>
                <c:pt idx="1311">
                  <c:v>12990.099009900652</c:v>
                </c:pt>
                <c:pt idx="1312">
                  <c:v>12999.999999999662</c:v>
                </c:pt>
                <c:pt idx="1313">
                  <c:v>13009.900990098671</c:v>
                </c:pt>
                <c:pt idx="1314">
                  <c:v>13019.801980197681</c:v>
                </c:pt>
                <c:pt idx="1315">
                  <c:v>13029.70297029669</c:v>
                </c:pt>
                <c:pt idx="1316">
                  <c:v>13039.6039603957</c:v>
                </c:pt>
                <c:pt idx="1317">
                  <c:v>13049.504950494709</c:v>
                </c:pt>
                <c:pt idx="1318">
                  <c:v>13059.405940593719</c:v>
                </c:pt>
                <c:pt idx="1319">
                  <c:v>13069.306930692728</c:v>
                </c:pt>
                <c:pt idx="1320">
                  <c:v>13079.207920791738</c:v>
                </c:pt>
                <c:pt idx="1321">
                  <c:v>13089.108910890747</c:v>
                </c:pt>
                <c:pt idx="1322">
                  <c:v>13099.009900989757</c:v>
                </c:pt>
                <c:pt idx="1323">
                  <c:v>13108.910891088766</c:v>
                </c:pt>
                <c:pt idx="1324">
                  <c:v>13118.811881187776</c:v>
                </c:pt>
                <c:pt idx="1325">
                  <c:v>13128.712871286785</c:v>
                </c:pt>
                <c:pt idx="1326">
                  <c:v>13138.613861385795</c:v>
                </c:pt>
                <c:pt idx="1327">
                  <c:v>13148.514851484804</c:v>
                </c:pt>
                <c:pt idx="1328">
                  <c:v>13158.415841583814</c:v>
                </c:pt>
                <c:pt idx="1329">
                  <c:v>13168.316831682823</c:v>
                </c:pt>
                <c:pt idx="1330">
                  <c:v>13178.217821781833</c:v>
                </c:pt>
                <c:pt idx="1331">
                  <c:v>13188.118811880842</c:v>
                </c:pt>
                <c:pt idx="1332">
                  <c:v>13198.019801979852</c:v>
                </c:pt>
                <c:pt idx="1333">
                  <c:v>13207.920792078861</c:v>
                </c:pt>
                <c:pt idx="1334">
                  <c:v>13217.821782177871</c:v>
                </c:pt>
                <c:pt idx="1335">
                  <c:v>13227.72277227688</c:v>
                </c:pt>
                <c:pt idx="1336">
                  <c:v>13237.62376237589</c:v>
                </c:pt>
                <c:pt idx="1337">
                  <c:v>13247.524752474899</c:v>
                </c:pt>
                <c:pt idx="1338">
                  <c:v>13257.425742573909</c:v>
                </c:pt>
                <c:pt idx="1339">
                  <c:v>13267.326732672918</c:v>
                </c:pt>
                <c:pt idx="1340">
                  <c:v>13277.227722771928</c:v>
                </c:pt>
                <c:pt idx="1341">
                  <c:v>13287.128712870937</c:v>
                </c:pt>
                <c:pt idx="1342">
                  <c:v>13297.029702969947</c:v>
                </c:pt>
                <c:pt idx="1343">
                  <c:v>13306.930693068956</c:v>
                </c:pt>
                <c:pt idx="1344">
                  <c:v>13316.831683167966</c:v>
                </c:pt>
                <c:pt idx="1345">
                  <c:v>13326.732673266975</c:v>
                </c:pt>
                <c:pt idx="1346">
                  <c:v>13336.633663365985</c:v>
                </c:pt>
                <c:pt idx="1347">
                  <c:v>13346.534653464994</c:v>
                </c:pt>
                <c:pt idx="1348">
                  <c:v>13356.435643564004</c:v>
                </c:pt>
                <c:pt idx="1349">
                  <c:v>13366.336633663013</c:v>
                </c:pt>
                <c:pt idx="1350">
                  <c:v>13376.237623762023</c:v>
                </c:pt>
                <c:pt idx="1351">
                  <c:v>13386.138613861032</c:v>
                </c:pt>
                <c:pt idx="1352">
                  <c:v>13396.039603960042</c:v>
                </c:pt>
                <c:pt idx="1353">
                  <c:v>13405.940594059051</c:v>
                </c:pt>
                <c:pt idx="1354">
                  <c:v>13415.841584158061</c:v>
                </c:pt>
                <c:pt idx="1355">
                  <c:v>13425.74257425707</c:v>
                </c:pt>
                <c:pt idx="1356">
                  <c:v>13435.64356435608</c:v>
                </c:pt>
                <c:pt idx="1357">
                  <c:v>13445.544554455089</c:v>
                </c:pt>
                <c:pt idx="1358">
                  <c:v>13455.445544554099</c:v>
                </c:pt>
                <c:pt idx="1359">
                  <c:v>13465.346534653108</c:v>
                </c:pt>
                <c:pt idx="1360">
                  <c:v>13475.247524752118</c:v>
                </c:pt>
                <c:pt idx="1361">
                  <c:v>13485.148514851127</c:v>
                </c:pt>
                <c:pt idx="1362">
                  <c:v>13495.049504950137</c:v>
                </c:pt>
                <c:pt idx="1363">
                  <c:v>13504.950495049146</c:v>
                </c:pt>
                <c:pt idx="1364">
                  <c:v>13514.851485148156</c:v>
                </c:pt>
                <c:pt idx="1365">
                  <c:v>13524.752475247165</c:v>
                </c:pt>
                <c:pt idx="1366">
                  <c:v>13534.653465346175</c:v>
                </c:pt>
                <c:pt idx="1367">
                  <c:v>13544.554455445184</c:v>
                </c:pt>
                <c:pt idx="1368">
                  <c:v>13554.455445544194</c:v>
                </c:pt>
                <c:pt idx="1369">
                  <c:v>13564.356435643203</c:v>
                </c:pt>
                <c:pt idx="1370">
                  <c:v>13574.257425742213</c:v>
                </c:pt>
                <c:pt idx="1371">
                  <c:v>13584.158415841222</c:v>
                </c:pt>
                <c:pt idx="1372">
                  <c:v>13594.059405940232</c:v>
                </c:pt>
                <c:pt idx="1373">
                  <c:v>13603.960396039241</c:v>
                </c:pt>
                <c:pt idx="1374">
                  <c:v>13613.861386138251</c:v>
                </c:pt>
                <c:pt idx="1375">
                  <c:v>13623.76237623726</c:v>
                </c:pt>
                <c:pt idx="1376">
                  <c:v>13633.66336633627</c:v>
                </c:pt>
                <c:pt idx="1377">
                  <c:v>13643.564356435279</c:v>
                </c:pt>
                <c:pt idx="1378">
                  <c:v>13653.465346534289</c:v>
                </c:pt>
                <c:pt idx="1379">
                  <c:v>13663.366336633298</c:v>
                </c:pt>
                <c:pt idx="1380">
                  <c:v>13673.267326732308</c:v>
                </c:pt>
                <c:pt idx="1381">
                  <c:v>13683.168316831317</c:v>
                </c:pt>
                <c:pt idx="1382">
                  <c:v>13693.069306930327</c:v>
                </c:pt>
                <c:pt idx="1383">
                  <c:v>13702.970297029337</c:v>
                </c:pt>
                <c:pt idx="1384">
                  <c:v>13712.871287128346</c:v>
                </c:pt>
                <c:pt idx="1385">
                  <c:v>13722.772277227356</c:v>
                </c:pt>
                <c:pt idx="1386">
                  <c:v>13732.673267326365</c:v>
                </c:pt>
                <c:pt idx="1387">
                  <c:v>13742.574257425375</c:v>
                </c:pt>
                <c:pt idx="1388">
                  <c:v>13752.475247524384</c:v>
                </c:pt>
                <c:pt idx="1389">
                  <c:v>13762.376237623394</c:v>
                </c:pt>
                <c:pt idx="1390">
                  <c:v>13772.277227722403</c:v>
                </c:pt>
                <c:pt idx="1391">
                  <c:v>13782.178217821413</c:v>
                </c:pt>
                <c:pt idx="1392">
                  <c:v>13792.079207920422</c:v>
                </c:pt>
                <c:pt idx="1393">
                  <c:v>13801.980198019432</c:v>
                </c:pt>
                <c:pt idx="1394">
                  <c:v>13811.881188118441</c:v>
                </c:pt>
                <c:pt idx="1395">
                  <c:v>13821.782178217451</c:v>
                </c:pt>
                <c:pt idx="1396">
                  <c:v>13831.68316831646</c:v>
                </c:pt>
                <c:pt idx="1397">
                  <c:v>13841.58415841547</c:v>
                </c:pt>
                <c:pt idx="1398">
                  <c:v>13851.485148514479</c:v>
                </c:pt>
                <c:pt idx="1399">
                  <c:v>13861.386138613489</c:v>
                </c:pt>
                <c:pt idx="1400">
                  <c:v>13871.287128712498</c:v>
                </c:pt>
                <c:pt idx="1401">
                  <c:v>13881.188118811508</c:v>
                </c:pt>
                <c:pt idx="1402">
                  <c:v>13891.089108910517</c:v>
                </c:pt>
                <c:pt idx="1403">
                  <c:v>13900.990099009527</c:v>
                </c:pt>
                <c:pt idx="1404">
                  <c:v>13910.891089108536</c:v>
                </c:pt>
                <c:pt idx="1405">
                  <c:v>13920.792079207546</c:v>
                </c:pt>
                <c:pt idx="1406">
                  <c:v>13930.693069306555</c:v>
                </c:pt>
                <c:pt idx="1407">
                  <c:v>13940.594059405565</c:v>
                </c:pt>
                <c:pt idx="1408">
                  <c:v>13950.495049504574</c:v>
                </c:pt>
                <c:pt idx="1409">
                  <c:v>13960.396039603584</c:v>
                </c:pt>
                <c:pt idx="1410">
                  <c:v>13970.297029702593</c:v>
                </c:pt>
                <c:pt idx="1411">
                  <c:v>13980.198019801603</c:v>
                </c:pt>
                <c:pt idx="1412">
                  <c:v>13990.099009900612</c:v>
                </c:pt>
                <c:pt idx="1413">
                  <c:v>13999.999999999622</c:v>
                </c:pt>
                <c:pt idx="1414">
                  <c:v>14009.900990098631</c:v>
                </c:pt>
                <c:pt idx="1415">
                  <c:v>14019.801980197641</c:v>
                </c:pt>
                <c:pt idx="1416">
                  <c:v>14029.70297029665</c:v>
                </c:pt>
                <c:pt idx="1417">
                  <c:v>14039.60396039566</c:v>
                </c:pt>
                <c:pt idx="1418">
                  <c:v>14049.504950494669</c:v>
                </c:pt>
                <c:pt idx="1419">
                  <c:v>14059.405940593679</c:v>
                </c:pt>
                <c:pt idx="1420">
                  <c:v>14069.306930692688</c:v>
                </c:pt>
                <c:pt idx="1421">
                  <c:v>14079.207920791698</c:v>
                </c:pt>
                <c:pt idx="1422">
                  <c:v>14089.108910890707</c:v>
                </c:pt>
                <c:pt idx="1423">
                  <c:v>14099.009900989717</c:v>
                </c:pt>
                <c:pt idx="1424">
                  <c:v>14108.910891088726</c:v>
                </c:pt>
                <c:pt idx="1425">
                  <c:v>14118.811881187736</c:v>
                </c:pt>
                <c:pt idx="1426">
                  <c:v>14128.712871286745</c:v>
                </c:pt>
                <c:pt idx="1427">
                  <c:v>14138.613861385755</c:v>
                </c:pt>
                <c:pt idx="1428">
                  <c:v>14148.514851484764</c:v>
                </c:pt>
                <c:pt idx="1429">
                  <c:v>14158.415841583774</c:v>
                </c:pt>
                <c:pt idx="1430">
                  <c:v>14168.316831682783</c:v>
                </c:pt>
                <c:pt idx="1431">
                  <c:v>14178.217821781793</c:v>
                </c:pt>
                <c:pt idx="1432">
                  <c:v>14188.118811880802</c:v>
                </c:pt>
                <c:pt idx="1433">
                  <c:v>14198.019801979812</c:v>
                </c:pt>
                <c:pt idx="1434">
                  <c:v>14207.920792078821</c:v>
                </c:pt>
                <c:pt idx="1435">
                  <c:v>14217.821782177831</c:v>
                </c:pt>
                <c:pt idx="1436">
                  <c:v>14227.72277227684</c:v>
                </c:pt>
                <c:pt idx="1437">
                  <c:v>14237.62376237585</c:v>
                </c:pt>
                <c:pt idx="1438">
                  <c:v>14247.524752474859</c:v>
                </c:pt>
                <c:pt idx="1439">
                  <c:v>14257.425742573869</c:v>
                </c:pt>
                <c:pt idx="1440">
                  <c:v>14267.326732672878</c:v>
                </c:pt>
                <c:pt idx="1441">
                  <c:v>14277.227722771888</c:v>
                </c:pt>
                <c:pt idx="1442">
                  <c:v>14287.128712870897</c:v>
                </c:pt>
                <c:pt idx="1443">
                  <c:v>14297.029702969907</c:v>
                </c:pt>
                <c:pt idx="1444">
                  <c:v>14306.930693068916</c:v>
                </c:pt>
                <c:pt idx="1445">
                  <c:v>14316.831683167926</c:v>
                </c:pt>
                <c:pt idx="1446">
                  <c:v>14326.732673266935</c:v>
                </c:pt>
                <c:pt idx="1447">
                  <c:v>14336.633663365945</c:v>
                </c:pt>
                <c:pt idx="1448">
                  <c:v>14346.534653464954</c:v>
                </c:pt>
                <c:pt idx="1449">
                  <c:v>14356.435643563964</c:v>
                </c:pt>
                <c:pt idx="1450">
                  <c:v>14366.336633662973</c:v>
                </c:pt>
                <c:pt idx="1451">
                  <c:v>14376.237623761983</c:v>
                </c:pt>
                <c:pt idx="1452">
                  <c:v>14386.138613860992</c:v>
                </c:pt>
                <c:pt idx="1453">
                  <c:v>14396.039603960002</c:v>
                </c:pt>
                <c:pt idx="1454">
                  <c:v>14405.940594059011</c:v>
                </c:pt>
                <c:pt idx="1455">
                  <c:v>14415.841584158021</c:v>
                </c:pt>
                <c:pt idx="1456">
                  <c:v>14425.74257425703</c:v>
                </c:pt>
                <c:pt idx="1457">
                  <c:v>14435.64356435604</c:v>
                </c:pt>
                <c:pt idx="1458">
                  <c:v>14445.544554455049</c:v>
                </c:pt>
                <c:pt idx="1459">
                  <c:v>14455.445544554059</c:v>
                </c:pt>
                <c:pt idx="1460">
                  <c:v>14465.346534653068</c:v>
                </c:pt>
                <c:pt idx="1461">
                  <c:v>14475.247524752078</c:v>
                </c:pt>
                <c:pt idx="1462">
                  <c:v>14485.148514851087</c:v>
                </c:pt>
                <c:pt idx="1463">
                  <c:v>14495.049504950097</c:v>
                </c:pt>
                <c:pt idx="1464">
                  <c:v>14504.950495049106</c:v>
                </c:pt>
                <c:pt idx="1465">
                  <c:v>14514.851485148116</c:v>
                </c:pt>
                <c:pt idx="1466">
                  <c:v>14524.752475247125</c:v>
                </c:pt>
                <c:pt idx="1467">
                  <c:v>14534.653465346135</c:v>
                </c:pt>
                <c:pt idx="1468">
                  <c:v>14544.554455445144</c:v>
                </c:pt>
                <c:pt idx="1469">
                  <c:v>14554.455445544154</c:v>
                </c:pt>
                <c:pt idx="1470">
                  <c:v>14564.356435643163</c:v>
                </c:pt>
                <c:pt idx="1471">
                  <c:v>14574.257425742173</c:v>
                </c:pt>
                <c:pt idx="1472">
                  <c:v>14584.158415841182</c:v>
                </c:pt>
                <c:pt idx="1473">
                  <c:v>14594.059405940192</c:v>
                </c:pt>
                <c:pt idx="1474">
                  <c:v>14603.960396039201</c:v>
                </c:pt>
                <c:pt idx="1475">
                  <c:v>14613.861386138211</c:v>
                </c:pt>
                <c:pt idx="1476">
                  <c:v>14623.76237623722</c:v>
                </c:pt>
                <c:pt idx="1477">
                  <c:v>14633.66336633623</c:v>
                </c:pt>
                <c:pt idx="1478">
                  <c:v>14643.564356435239</c:v>
                </c:pt>
                <c:pt idx="1479">
                  <c:v>14653.465346534249</c:v>
                </c:pt>
                <c:pt idx="1480">
                  <c:v>14663.366336633258</c:v>
                </c:pt>
                <c:pt idx="1481">
                  <c:v>14673.267326732268</c:v>
                </c:pt>
                <c:pt idx="1482">
                  <c:v>14683.168316831277</c:v>
                </c:pt>
                <c:pt idx="1483">
                  <c:v>14693.069306930287</c:v>
                </c:pt>
                <c:pt idx="1484">
                  <c:v>14702.970297029296</c:v>
                </c:pt>
                <c:pt idx="1485">
                  <c:v>14712.871287128306</c:v>
                </c:pt>
                <c:pt idx="1486">
                  <c:v>14722.772277227315</c:v>
                </c:pt>
                <c:pt idx="1487">
                  <c:v>14732.673267326325</c:v>
                </c:pt>
                <c:pt idx="1488">
                  <c:v>14742.574257425335</c:v>
                </c:pt>
                <c:pt idx="1489">
                  <c:v>14752.475247524344</c:v>
                </c:pt>
                <c:pt idx="1490">
                  <c:v>14762.376237623354</c:v>
                </c:pt>
                <c:pt idx="1491">
                  <c:v>14772.277227722363</c:v>
                </c:pt>
                <c:pt idx="1492">
                  <c:v>14782.178217821373</c:v>
                </c:pt>
                <c:pt idx="1493">
                  <c:v>14792.079207920382</c:v>
                </c:pt>
                <c:pt idx="1494">
                  <c:v>14801.980198019392</c:v>
                </c:pt>
                <c:pt idx="1495">
                  <c:v>14811.881188118401</c:v>
                </c:pt>
                <c:pt idx="1496">
                  <c:v>14821.782178217411</c:v>
                </c:pt>
                <c:pt idx="1497">
                  <c:v>14831.68316831642</c:v>
                </c:pt>
                <c:pt idx="1498">
                  <c:v>14841.58415841543</c:v>
                </c:pt>
                <c:pt idx="1499">
                  <c:v>14851.485148514439</c:v>
                </c:pt>
                <c:pt idx="1500">
                  <c:v>14861.386138613449</c:v>
                </c:pt>
                <c:pt idx="1501">
                  <c:v>14871.287128712458</c:v>
                </c:pt>
                <c:pt idx="1502">
                  <c:v>14881.188118811468</c:v>
                </c:pt>
                <c:pt idx="1503">
                  <c:v>14891.089108910477</c:v>
                </c:pt>
                <c:pt idx="1504">
                  <c:v>14900.990099009487</c:v>
                </c:pt>
                <c:pt idx="1505">
                  <c:v>14910.891089108496</c:v>
                </c:pt>
                <c:pt idx="1506">
                  <c:v>14920.792079207506</c:v>
                </c:pt>
                <c:pt idx="1507">
                  <c:v>14930.693069306515</c:v>
                </c:pt>
                <c:pt idx="1508">
                  <c:v>14940.594059405525</c:v>
                </c:pt>
                <c:pt idx="1509">
                  <c:v>14950.495049504534</c:v>
                </c:pt>
                <c:pt idx="1510">
                  <c:v>14960.396039603544</c:v>
                </c:pt>
                <c:pt idx="1511">
                  <c:v>14970.297029702553</c:v>
                </c:pt>
                <c:pt idx="1512">
                  <c:v>14980.198019801563</c:v>
                </c:pt>
                <c:pt idx="1513">
                  <c:v>14990.099009900572</c:v>
                </c:pt>
                <c:pt idx="1514">
                  <c:v>14999.999999999582</c:v>
                </c:pt>
              </c:numCache>
            </c:numRef>
          </c:xVal>
          <c:yVal>
            <c:numRef>
              <c:f>Wertereihen!$CX$1:$CX$3000</c:f>
              <c:numCache>
                <c:formatCode>General</c:formatCode>
                <c:ptCount val="3000"/>
                <c:pt idx="0">
                  <c:v>19.399999999999999</c:v>
                </c:pt>
                <c:pt idx="1">
                  <c:v>19.399999999999999</c:v>
                </c:pt>
                <c:pt idx="2">
                  <c:v>19.399999999999999</c:v>
                </c:pt>
                <c:pt idx="3">
                  <c:v>19.600000000000001</c:v>
                </c:pt>
                <c:pt idx="4">
                  <c:v>19.8</c:v>
                </c:pt>
                <c:pt idx="5">
                  <c:v>20.066666666666666</c:v>
                </c:pt>
                <c:pt idx="6">
                  <c:v>20.5</c:v>
                </c:pt>
                <c:pt idx="7">
                  <c:v>20.933333333333334</c:v>
                </c:pt>
                <c:pt idx="8">
                  <c:v>21.2</c:v>
                </c:pt>
                <c:pt idx="9">
                  <c:v>21.5</c:v>
                </c:pt>
                <c:pt idx="10">
                  <c:v>21.933333333333334</c:v>
                </c:pt>
                <c:pt idx="11">
                  <c:v>22.2</c:v>
                </c:pt>
                <c:pt idx="12">
                  <c:v>22.333333333333336</c:v>
                </c:pt>
                <c:pt idx="13">
                  <c:v>22.6</c:v>
                </c:pt>
                <c:pt idx="14">
                  <c:v>22.8</c:v>
                </c:pt>
                <c:pt idx="15">
                  <c:v>22.933333333333334</c:v>
                </c:pt>
                <c:pt idx="16">
                  <c:v>23.1</c:v>
                </c:pt>
                <c:pt idx="17">
                  <c:v>23.266666666666666</c:v>
                </c:pt>
                <c:pt idx="18">
                  <c:v>23.4</c:v>
                </c:pt>
                <c:pt idx="19">
                  <c:v>23.5</c:v>
                </c:pt>
                <c:pt idx="20">
                  <c:v>23.666666666666664</c:v>
                </c:pt>
                <c:pt idx="21">
                  <c:v>23.8</c:v>
                </c:pt>
                <c:pt idx="22">
                  <c:v>23.9</c:v>
                </c:pt>
                <c:pt idx="23">
                  <c:v>24</c:v>
                </c:pt>
                <c:pt idx="24">
                  <c:v>24</c:v>
                </c:pt>
                <c:pt idx="25">
                  <c:v>24.133333333333333</c:v>
                </c:pt>
                <c:pt idx="26">
                  <c:v>24.3</c:v>
                </c:pt>
                <c:pt idx="27">
                  <c:v>24.4</c:v>
                </c:pt>
                <c:pt idx="28">
                  <c:v>24.4</c:v>
                </c:pt>
                <c:pt idx="29">
                  <c:v>24.5</c:v>
                </c:pt>
                <c:pt idx="30">
                  <c:v>24.666666666666664</c:v>
                </c:pt>
                <c:pt idx="31">
                  <c:v>24.8</c:v>
                </c:pt>
                <c:pt idx="32">
                  <c:v>24.8</c:v>
                </c:pt>
                <c:pt idx="33">
                  <c:v>24.866666666666667</c:v>
                </c:pt>
                <c:pt idx="34">
                  <c:v>25</c:v>
                </c:pt>
                <c:pt idx="35">
                  <c:v>25.133333333333333</c:v>
                </c:pt>
                <c:pt idx="36">
                  <c:v>25.2</c:v>
                </c:pt>
                <c:pt idx="37">
                  <c:v>25.2</c:v>
                </c:pt>
                <c:pt idx="38">
                  <c:v>25.333333333333336</c:v>
                </c:pt>
                <c:pt idx="39">
                  <c:v>25.5</c:v>
                </c:pt>
                <c:pt idx="40">
                  <c:v>25.6</c:v>
                </c:pt>
                <c:pt idx="41">
                  <c:v>25.733333333333331</c:v>
                </c:pt>
                <c:pt idx="42">
                  <c:v>25.8</c:v>
                </c:pt>
                <c:pt idx="43">
                  <c:v>25.866666666666667</c:v>
                </c:pt>
                <c:pt idx="44">
                  <c:v>26</c:v>
                </c:pt>
                <c:pt idx="45">
                  <c:v>26.1</c:v>
                </c:pt>
                <c:pt idx="46">
                  <c:v>26.2</c:v>
                </c:pt>
                <c:pt idx="47">
                  <c:v>26.2</c:v>
                </c:pt>
                <c:pt idx="48">
                  <c:v>26.333333333333332</c:v>
                </c:pt>
                <c:pt idx="49">
                  <c:v>26.4</c:v>
                </c:pt>
                <c:pt idx="50">
                  <c:v>26.4</c:v>
                </c:pt>
                <c:pt idx="51">
                  <c:v>26.533333333333331</c:v>
                </c:pt>
                <c:pt idx="52">
                  <c:v>26.7</c:v>
                </c:pt>
                <c:pt idx="53">
                  <c:v>26.8</c:v>
                </c:pt>
                <c:pt idx="54">
                  <c:v>26.8</c:v>
                </c:pt>
                <c:pt idx="55">
                  <c:v>26.9</c:v>
                </c:pt>
                <c:pt idx="56">
                  <c:v>27.06666666666667</c:v>
                </c:pt>
                <c:pt idx="57">
                  <c:v>27.2</c:v>
                </c:pt>
                <c:pt idx="58">
                  <c:v>27.2</c:v>
                </c:pt>
                <c:pt idx="59">
                  <c:v>27.3</c:v>
                </c:pt>
                <c:pt idx="60">
                  <c:v>27.4</c:v>
                </c:pt>
                <c:pt idx="61">
                  <c:v>27.533333333333331</c:v>
                </c:pt>
                <c:pt idx="62">
                  <c:v>27.6</c:v>
                </c:pt>
                <c:pt idx="63">
                  <c:v>27.6</c:v>
                </c:pt>
                <c:pt idx="64">
                  <c:v>27.733333333333331</c:v>
                </c:pt>
                <c:pt idx="65">
                  <c:v>27.8</c:v>
                </c:pt>
                <c:pt idx="66">
                  <c:v>27.866666666666667</c:v>
                </c:pt>
                <c:pt idx="67">
                  <c:v>28</c:v>
                </c:pt>
                <c:pt idx="68">
                  <c:v>28</c:v>
                </c:pt>
                <c:pt idx="69">
                  <c:v>28.06666666666667</c:v>
                </c:pt>
                <c:pt idx="70">
                  <c:v>28.2</c:v>
                </c:pt>
                <c:pt idx="71">
                  <c:v>28.2</c:v>
                </c:pt>
                <c:pt idx="72">
                  <c:v>28.3</c:v>
                </c:pt>
                <c:pt idx="73">
                  <c:v>28.4</c:v>
                </c:pt>
                <c:pt idx="74">
                  <c:v>28.4</c:v>
                </c:pt>
                <c:pt idx="75">
                  <c:v>28.5</c:v>
                </c:pt>
                <c:pt idx="76">
                  <c:v>28.6</c:v>
                </c:pt>
                <c:pt idx="77">
                  <c:v>28.6</c:v>
                </c:pt>
                <c:pt idx="78">
                  <c:v>28.7</c:v>
                </c:pt>
                <c:pt idx="79">
                  <c:v>28.8</c:v>
                </c:pt>
                <c:pt idx="80">
                  <c:v>28.8</c:v>
                </c:pt>
                <c:pt idx="81">
                  <c:v>28.8</c:v>
                </c:pt>
                <c:pt idx="82">
                  <c:v>28.866666666666667</c:v>
                </c:pt>
                <c:pt idx="83">
                  <c:v>29</c:v>
                </c:pt>
                <c:pt idx="84">
                  <c:v>29</c:v>
                </c:pt>
                <c:pt idx="85">
                  <c:v>29.1</c:v>
                </c:pt>
                <c:pt idx="86">
                  <c:v>29.2</c:v>
                </c:pt>
                <c:pt idx="87">
                  <c:v>29.2</c:v>
                </c:pt>
                <c:pt idx="88">
                  <c:v>29.2</c:v>
                </c:pt>
                <c:pt idx="89">
                  <c:v>29.2</c:v>
                </c:pt>
                <c:pt idx="90">
                  <c:v>29.2</c:v>
                </c:pt>
                <c:pt idx="91">
                  <c:v>29.2</c:v>
                </c:pt>
                <c:pt idx="92">
                  <c:v>29.2</c:v>
                </c:pt>
                <c:pt idx="93">
                  <c:v>29.2</c:v>
                </c:pt>
                <c:pt idx="94">
                  <c:v>29.2</c:v>
                </c:pt>
                <c:pt idx="95">
                  <c:v>29.2</c:v>
                </c:pt>
                <c:pt idx="96">
                  <c:v>29.2</c:v>
                </c:pt>
                <c:pt idx="97">
                  <c:v>29.333333333333332</c:v>
                </c:pt>
                <c:pt idx="98">
                  <c:v>29.4</c:v>
                </c:pt>
                <c:pt idx="99">
                  <c:v>29.4</c:v>
                </c:pt>
                <c:pt idx="101">
                  <c:v>29.8</c:v>
                </c:pt>
                <c:pt idx="102">
                  <c:v>29.8</c:v>
                </c:pt>
                <c:pt idx="103">
                  <c:v>29.93333333333333</c:v>
                </c:pt>
                <c:pt idx="104">
                  <c:v>30.1</c:v>
                </c:pt>
                <c:pt idx="105">
                  <c:v>30.2</c:v>
                </c:pt>
                <c:pt idx="106">
                  <c:v>30.8</c:v>
                </c:pt>
                <c:pt idx="107">
                  <c:v>31</c:v>
                </c:pt>
                <c:pt idx="108">
                  <c:v>31.4</c:v>
                </c:pt>
                <c:pt idx="109">
                  <c:v>31.8</c:v>
                </c:pt>
                <c:pt idx="110">
                  <c:v>32.1</c:v>
                </c:pt>
                <c:pt idx="111">
                  <c:v>32.700000000000003</c:v>
                </c:pt>
                <c:pt idx="112">
                  <c:v>33</c:v>
                </c:pt>
                <c:pt idx="113">
                  <c:v>33.266666666666666</c:v>
                </c:pt>
                <c:pt idx="114">
                  <c:v>33.5</c:v>
                </c:pt>
                <c:pt idx="115">
                  <c:v>33.6</c:v>
                </c:pt>
                <c:pt idx="116">
                  <c:v>34</c:v>
                </c:pt>
                <c:pt idx="117">
                  <c:v>34.200000000000003</c:v>
                </c:pt>
                <c:pt idx="118">
                  <c:v>34.466666666666669</c:v>
                </c:pt>
                <c:pt idx="119">
                  <c:v>34.6</c:v>
                </c:pt>
                <c:pt idx="120">
                  <c:v>34.700000000000003</c:v>
                </c:pt>
                <c:pt idx="121">
                  <c:v>34.9</c:v>
                </c:pt>
                <c:pt idx="122">
                  <c:v>35</c:v>
                </c:pt>
                <c:pt idx="123">
                  <c:v>35.133333333333333</c:v>
                </c:pt>
                <c:pt idx="124">
                  <c:v>35.299999999999997</c:v>
                </c:pt>
                <c:pt idx="125">
                  <c:v>35.4</c:v>
                </c:pt>
                <c:pt idx="126">
                  <c:v>35.6</c:v>
                </c:pt>
                <c:pt idx="127">
                  <c:v>35.700000000000003</c:v>
                </c:pt>
                <c:pt idx="128">
                  <c:v>35.866666666666667</c:v>
                </c:pt>
                <c:pt idx="129">
                  <c:v>36</c:v>
                </c:pt>
                <c:pt idx="130">
                  <c:v>36.1</c:v>
                </c:pt>
                <c:pt idx="131">
                  <c:v>36.299999999999997</c:v>
                </c:pt>
                <c:pt idx="132">
                  <c:v>36.4</c:v>
                </c:pt>
                <c:pt idx="133">
                  <c:v>36.4</c:v>
                </c:pt>
                <c:pt idx="134">
                  <c:v>36.5</c:v>
                </c:pt>
                <c:pt idx="135">
                  <c:v>36.6</c:v>
                </c:pt>
                <c:pt idx="136">
                  <c:v>36.799999999999997</c:v>
                </c:pt>
                <c:pt idx="137">
                  <c:v>36.9</c:v>
                </c:pt>
                <c:pt idx="138">
                  <c:v>37.06666666666667</c:v>
                </c:pt>
                <c:pt idx="139">
                  <c:v>37.200000000000003</c:v>
                </c:pt>
                <c:pt idx="140">
                  <c:v>37.200000000000003</c:v>
                </c:pt>
                <c:pt idx="141">
                  <c:v>37.299999999999997</c:v>
                </c:pt>
                <c:pt idx="142">
                  <c:v>37.4</c:v>
                </c:pt>
                <c:pt idx="143">
                  <c:v>37.533333333333331</c:v>
                </c:pt>
                <c:pt idx="144">
                  <c:v>37.6</c:v>
                </c:pt>
                <c:pt idx="145">
                  <c:v>37.6</c:v>
                </c:pt>
                <c:pt idx="146">
                  <c:v>37.733333333333334</c:v>
                </c:pt>
                <c:pt idx="147">
                  <c:v>37.799999999999997</c:v>
                </c:pt>
                <c:pt idx="148">
                  <c:v>37.866666666666667</c:v>
                </c:pt>
                <c:pt idx="149">
                  <c:v>38</c:v>
                </c:pt>
                <c:pt idx="150">
                  <c:v>38</c:v>
                </c:pt>
                <c:pt idx="151">
                  <c:v>38.1</c:v>
                </c:pt>
                <c:pt idx="152">
                  <c:v>38.200000000000003</c:v>
                </c:pt>
                <c:pt idx="153">
                  <c:v>38.200000000000003</c:v>
                </c:pt>
                <c:pt idx="154">
                  <c:v>38.299999999999997</c:v>
                </c:pt>
                <c:pt idx="155">
                  <c:v>38.4</c:v>
                </c:pt>
                <c:pt idx="156">
                  <c:v>38.4</c:v>
                </c:pt>
                <c:pt idx="157">
                  <c:v>38.5</c:v>
                </c:pt>
                <c:pt idx="158">
                  <c:v>38.6</c:v>
                </c:pt>
                <c:pt idx="159">
                  <c:v>38.6</c:v>
                </c:pt>
                <c:pt idx="160">
                  <c:v>38.700000000000003</c:v>
                </c:pt>
                <c:pt idx="161">
                  <c:v>38.799999999999997</c:v>
                </c:pt>
                <c:pt idx="162">
                  <c:v>38.799999999999997</c:v>
                </c:pt>
                <c:pt idx="163">
                  <c:v>38.93333333333333</c:v>
                </c:pt>
                <c:pt idx="164">
                  <c:v>39</c:v>
                </c:pt>
                <c:pt idx="165">
                  <c:v>39</c:v>
                </c:pt>
                <c:pt idx="166">
                  <c:v>39</c:v>
                </c:pt>
                <c:pt idx="167">
                  <c:v>39.1</c:v>
                </c:pt>
                <c:pt idx="168">
                  <c:v>39.200000000000003</c:v>
                </c:pt>
                <c:pt idx="169">
                  <c:v>39.200000000000003</c:v>
                </c:pt>
                <c:pt idx="170">
                  <c:v>39.200000000000003</c:v>
                </c:pt>
                <c:pt idx="171">
                  <c:v>39.299999999999997</c:v>
                </c:pt>
                <c:pt idx="172">
                  <c:v>39.4</c:v>
                </c:pt>
                <c:pt idx="173">
                  <c:v>39.4</c:v>
                </c:pt>
                <c:pt idx="174">
                  <c:v>39.4</c:v>
                </c:pt>
                <c:pt idx="175">
                  <c:v>39.4</c:v>
                </c:pt>
                <c:pt idx="176">
                  <c:v>39.4</c:v>
                </c:pt>
                <c:pt idx="177">
                  <c:v>39.5</c:v>
                </c:pt>
                <c:pt idx="178">
                  <c:v>39.6</c:v>
                </c:pt>
                <c:pt idx="179">
                  <c:v>39.6</c:v>
                </c:pt>
                <c:pt idx="180">
                  <c:v>39.6</c:v>
                </c:pt>
                <c:pt idx="181">
                  <c:v>39.6</c:v>
                </c:pt>
                <c:pt idx="182">
                  <c:v>39.6</c:v>
                </c:pt>
                <c:pt idx="183">
                  <c:v>39.733333333333334</c:v>
                </c:pt>
                <c:pt idx="184">
                  <c:v>39.799999999999997</c:v>
                </c:pt>
                <c:pt idx="185">
                  <c:v>39.799999999999997</c:v>
                </c:pt>
                <c:pt idx="186">
                  <c:v>39.799999999999997</c:v>
                </c:pt>
                <c:pt idx="187">
                  <c:v>39.799999999999997</c:v>
                </c:pt>
                <c:pt idx="188">
                  <c:v>39.799999999999997</c:v>
                </c:pt>
                <c:pt idx="189">
                  <c:v>39.799999999999997</c:v>
                </c:pt>
                <c:pt idx="190">
                  <c:v>39.799999999999997</c:v>
                </c:pt>
                <c:pt idx="191">
                  <c:v>39.733333333333334</c:v>
                </c:pt>
                <c:pt idx="192">
                  <c:v>39.6</c:v>
                </c:pt>
                <c:pt idx="193">
                  <c:v>39.6</c:v>
                </c:pt>
                <c:pt idx="194">
                  <c:v>39.6</c:v>
                </c:pt>
                <c:pt idx="195">
                  <c:v>39.6</c:v>
                </c:pt>
                <c:pt idx="196">
                  <c:v>39.799999999999997</c:v>
                </c:pt>
                <c:pt idx="197">
                  <c:v>39.799999999999997</c:v>
                </c:pt>
                <c:pt idx="198">
                  <c:v>39.799999999999997</c:v>
                </c:pt>
                <c:pt idx="199">
                  <c:v>39.799999999999997</c:v>
                </c:pt>
                <c:pt idx="200">
                  <c:v>39.700000000000003</c:v>
                </c:pt>
                <c:pt idx="202">
                  <c:v>38.6</c:v>
                </c:pt>
                <c:pt idx="203">
                  <c:v>38.700000000000003</c:v>
                </c:pt>
                <c:pt idx="204">
                  <c:v>38.866666666666667</c:v>
                </c:pt>
                <c:pt idx="205">
                  <c:v>39</c:v>
                </c:pt>
                <c:pt idx="206">
                  <c:v>39.299999999999997</c:v>
                </c:pt>
                <c:pt idx="207">
                  <c:v>39.866666666666667</c:v>
                </c:pt>
                <c:pt idx="208">
                  <c:v>40.4</c:v>
                </c:pt>
                <c:pt idx="209">
                  <c:v>40.93333333333333</c:v>
                </c:pt>
                <c:pt idx="210">
                  <c:v>41.6</c:v>
                </c:pt>
                <c:pt idx="211">
                  <c:v>42</c:v>
                </c:pt>
                <c:pt idx="212">
                  <c:v>42.666666666666671</c:v>
                </c:pt>
                <c:pt idx="213">
                  <c:v>43.4</c:v>
                </c:pt>
                <c:pt idx="214">
                  <c:v>44</c:v>
                </c:pt>
                <c:pt idx="215">
                  <c:v>44.4</c:v>
                </c:pt>
                <c:pt idx="216">
                  <c:v>44.7</c:v>
                </c:pt>
                <c:pt idx="217">
                  <c:v>45.133333333333333</c:v>
                </c:pt>
                <c:pt idx="218">
                  <c:v>45.4</c:v>
                </c:pt>
                <c:pt idx="219">
                  <c:v>45.666666666666671</c:v>
                </c:pt>
                <c:pt idx="220">
                  <c:v>45.9</c:v>
                </c:pt>
                <c:pt idx="221">
                  <c:v>46</c:v>
                </c:pt>
                <c:pt idx="222">
                  <c:v>46.133333333333333</c:v>
                </c:pt>
                <c:pt idx="223">
                  <c:v>46.3</c:v>
                </c:pt>
                <c:pt idx="224">
                  <c:v>46.4</c:v>
                </c:pt>
                <c:pt idx="225">
                  <c:v>46.533333333333331</c:v>
                </c:pt>
                <c:pt idx="226">
                  <c:v>46.8</c:v>
                </c:pt>
                <c:pt idx="227">
                  <c:v>47.06666666666667</c:v>
                </c:pt>
                <c:pt idx="228">
                  <c:v>47.2</c:v>
                </c:pt>
                <c:pt idx="229">
                  <c:v>47.3</c:v>
                </c:pt>
                <c:pt idx="230">
                  <c:v>47.4</c:v>
                </c:pt>
                <c:pt idx="231">
                  <c:v>47.4</c:v>
                </c:pt>
                <c:pt idx="232">
                  <c:v>47.533333333333331</c:v>
                </c:pt>
                <c:pt idx="233">
                  <c:v>47.7</c:v>
                </c:pt>
                <c:pt idx="234">
                  <c:v>47.8</c:v>
                </c:pt>
                <c:pt idx="235">
                  <c:v>47.93333333333333</c:v>
                </c:pt>
                <c:pt idx="236">
                  <c:v>48.1</c:v>
                </c:pt>
                <c:pt idx="237">
                  <c:v>48.266666666666666</c:v>
                </c:pt>
                <c:pt idx="238">
                  <c:v>48.4</c:v>
                </c:pt>
                <c:pt idx="239">
                  <c:v>48.4</c:v>
                </c:pt>
                <c:pt idx="240">
                  <c:v>48.466666666666669</c:v>
                </c:pt>
                <c:pt idx="241">
                  <c:v>48.6</c:v>
                </c:pt>
                <c:pt idx="242">
                  <c:v>48.7</c:v>
                </c:pt>
                <c:pt idx="243">
                  <c:v>48.8</c:v>
                </c:pt>
                <c:pt idx="244">
                  <c:v>48.8</c:v>
                </c:pt>
                <c:pt idx="245">
                  <c:v>48.93333333333333</c:v>
                </c:pt>
                <c:pt idx="246">
                  <c:v>49.1</c:v>
                </c:pt>
                <c:pt idx="247">
                  <c:v>49.2</c:v>
                </c:pt>
                <c:pt idx="248">
                  <c:v>49.2</c:v>
                </c:pt>
                <c:pt idx="249">
                  <c:v>49.3</c:v>
                </c:pt>
                <c:pt idx="250">
                  <c:v>49.4</c:v>
                </c:pt>
                <c:pt idx="251">
                  <c:v>49.4</c:v>
                </c:pt>
                <c:pt idx="252">
                  <c:v>49.5</c:v>
                </c:pt>
                <c:pt idx="253">
                  <c:v>49.6</c:v>
                </c:pt>
                <c:pt idx="254">
                  <c:v>49.6</c:v>
                </c:pt>
                <c:pt idx="255">
                  <c:v>49.6</c:v>
                </c:pt>
                <c:pt idx="256">
                  <c:v>49.7</c:v>
                </c:pt>
                <c:pt idx="257">
                  <c:v>49.8</c:v>
                </c:pt>
                <c:pt idx="258">
                  <c:v>49.93333333333333</c:v>
                </c:pt>
                <c:pt idx="259">
                  <c:v>50</c:v>
                </c:pt>
                <c:pt idx="260">
                  <c:v>50</c:v>
                </c:pt>
                <c:pt idx="261">
                  <c:v>50</c:v>
                </c:pt>
                <c:pt idx="262">
                  <c:v>50</c:v>
                </c:pt>
                <c:pt idx="263">
                  <c:v>50.06666666666667</c:v>
                </c:pt>
                <c:pt idx="264">
                  <c:v>50.2</c:v>
                </c:pt>
                <c:pt idx="265">
                  <c:v>50.2</c:v>
                </c:pt>
                <c:pt idx="266">
                  <c:v>50.2</c:v>
                </c:pt>
                <c:pt idx="267">
                  <c:v>50.2</c:v>
                </c:pt>
                <c:pt idx="268">
                  <c:v>50.2</c:v>
                </c:pt>
                <c:pt idx="269">
                  <c:v>50.2</c:v>
                </c:pt>
                <c:pt idx="270">
                  <c:v>50.2</c:v>
                </c:pt>
                <c:pt idx="271">
                  <c:v>50.2</c:v>
                </c:pt>
                <c:pt idx="272">
                  <c:v>50.2</c:v>
                </c:pt>
                <c:pt idx="273">
                  <c:v>50.2</c:v>
                </c:pt>
                <c:pt idx="274">
                  <c:v>50.2</c:v>
                </c:pt>
                <c:pt idx="275">
                  <c:v>50.2</c:v>
                </c:pt>
                <c:pt idx="276">
                  <c:v>50.2</c:v>
                </c:pt>
                <c:pt idx="277">
                  <c:v>50.2</c:v>
                </c:pt>
                <c:pt idx="278">
                  <c:v>50.2</c:v>
                </c:pt>
                <c:pt idx="279">
                  <c:v>50.2</c:v>
                </c:pt>
                <c:pt idx="280">
                  <c:v>50.2</c:v>
                </c:pt>
                <c:pt idx="281">
                  <c:v>50.2</c:v>
                </c:pt>
                <c:pt idx="282">
                  <c:v>50.2</c:v>
                </c:pt>
                <c:pt idx="283">
                  <c:v>50.2</c:v>
                </c:pt>
                <c:pt idx="284">
                  <c:v>50.2</c:v>
                </c:pt>
                <c:pt idx="285">
                  <c:v>50.1</c:v>
                </c:pt>
                <c:pt idx="286">
                  <c:v>50</c:v>
                </c:pt>
                <c:pt idx="287">
                  <c:v>50</c:v>
                </c:pt>
                <c:pt idx="288">
                  <c:v>50</c:v>
                </c:pt>
                <c:pt idx="289">
                  <c:v>50</c:v>
                </c:pt>
                <c:pt idx="290">
                  <c:v>50</c:v>
                </c:pt>
                <c:pt idx="291">
                  <c:v>49.866666666666667</c:v>
                </c:pt>
                <c:pt idx="292">
                  <c:v>49.8</c:v>
                </c:pt>
                <c:pt idx="293">
                  <c:v>49.8</c:v>
                </c:pt>
                <c:pt idx="294">
                  <c:v>49.666666666666671</c:v>
                </c:pt>
                <c:pt idx="295">
                  <c:v>49.5</c:v>
                </c:pt>
                <c:pt idx="296">
                  <c:v>49.4</c:v>
                </c:pt>
                <c:pt idx="297">
                  <c:v>49.4</c:v>
                </c:pt>
                <c:pt idx="298">
                  <c:v>49.4</c:v>
                </c:pt>
                <c:pt idx="299">
                  <c:v>49.4</c:v>
                </c:pt>
                <c:pt idx="300">
                  <c:v>49.4</c:v>
                </c:pt>
                <c:pt idx="301">
                  <c:v>49.4</c:v>
                </c:pt>
                <c:pt idx="303">
                  <c:v>47.8</c:v>
                </c:pt>
                <c:pt idx="304">
                  <c:v>47.8</c:v>
                </c:pt>
                <c:pt idx="305">
                  <c:v>47.8</c:v>
                </c:pt>
                <c:pt idx="306">
                  <c:v>48</c:v>
                </c:pt>
                <c:pt idx="307">
                  <c:v>48.2</c:v>
                </c:pt>
                <c:pt idx="308">
                  <c:v>48.8</c:v>
                </c:pt>
                <c:pt idx="309">
                  <c:v>49.1</c:v>
                </c:pt>
                <c:pt idx="310">
                  <c:v>49.666666666666671</c:v>
                </c:pt>
                <c:pt idx="311">
                  <c:v>50.2</c:v>
                </c:pt>
                <c:pt idx="312">
                  <c:v>50.6</c:v>
                </c:pt>
                <c:pt idx="313">
                  <c:v>51.4</c:v>
                </c:pt>
                <c:pt idx="314">
                  <c:v>51.8</c:v>
                </c:pt>
                <c:pt idx="315">
                  <c:v>52.2</c:v>
                </c:pt>
                <c:pt idx="316">
                  <c:v>52.7</c:v>
                </c:pt>
                <c:pt idx="317">
                  <c:v>53</c:v>
                </c:pt>
                <c:pt idx="318">
                  <c:v>53.2</c:v>
                </c:pt>
                <c:pt idx="319">
                  <c:v>53.4</c:v>
                </c:pt>
                <c:pt idx="320">
                  <c:v>53.733333333333334</c:v>
                </c:pt>
                <c:pt idx="321">
                  <c:v>54</c:v>
                </c:pt>
                <c:pt idx="322">
                  <c:v>54.1</c:v>
                </c:pt>
                <c:pt idx="323">
                  <c:v>54.4</c:v>
                </c:pt>
                <c:pt idx="324">
                  <c:v>54.6</c:v>
                </c:pt>
                <c:pt idx="325">
                  <c:v>54.86666666666666</c:v>
                </c:pt>
                <c:pt idx="326">
                  <c:v>55.3</c:v>
                </c:pt>
                <c:pt idx="327">
                  <c:v>55.6</c:v>
                </c:pt>
                <c:pt idx="328">
                  <c:v>56.2</c:v>
                </c:pt>
                <c:pt idx="329">
                  <c:v>56.5</c:v>
                </c:pt>
                <c:pt idx="330">
                  <c:v>56.86666666666666</c:v>
                </c:pt>
                <c:pt idx="331">
                  <c:v>57</c:v>
                </c:pt>
                <c:pt idx="332">
                  <c:v>57.2</c:v>
                </c:pt>
                <c:pt idx="333">
                  <c:v>57.5</c:v>
                </c:pt>
                <c:pt idx="334">
                  <c:v>57.6</c:v>
                </c:pt>
                <c:pt idx="335">
                  <c:v>57.733333333333334</c:v>
                </c:pt>
                <c:pt idx="336">
                  <c:v>57.9</c:v>
                </c:pt>
                <c:pt idx="337">
                  <c:v>58</c:v>
                </c:pt>
                <c:pt idx="338">
                  <c:v>58.2</c:v>
                </c:pt>
                <c:pt idx="339">
                  <c:v>58.3</c:v>
                </c:pt>
                <c:pt idx="340">
                  <c:v>58.466666666666661</c:v>
                </c:pt>
                <c:pt idx="341">
                  <c:v>58.6</c:v>
                </c:pt>
                <c:pt idx="342">
                  <c:v>58.6</c:v>
                </c:pt>
                <c:pt idx="343">
                  <c:v>58.7</c:v>
                </c:pt>
                <c:pt idx="344">
                  <c:v>58.8</c:v>
                </c:pt>
                <c:pt idx="345">
                  <c:v>58.8</c:v>
                </c:pt>
                <c:pt idx="346">
                  <c:v>58.9</c:v>
                </c:pt>
                <c:pt idx="347">
                  <c:v>59</c:v>
                </c:pt>
                <c:pt idx="348">
                  <c:v>59.13333333333334</c:v>
                </c:pt>
                <c:pt idx="349">
                  <c:v>59.2</c:v>
                </c:pt>
                <c:pt idx="350">
                  <c:v>59.266666666666666</c:v>
                </c:pt>
                <c:pt idx="351">
                  <c:v>59.4</c:v>
                </c:pt>
                <c:pt idx="352">
                  <c:v>59.4</c:v>
                </c:pt>
                <c:pt idx="353">
                  <c:v>59.4</c:v>
                </c:pt>
                <c:pt idx="354">
                  <c:v>59.4</c:v>
                </c:pt>
                <c:pt idx="355">
                  <c:v>59.533333333333339</c:v>
                </c:pt>
                <c:pt idx="356">
                  <c:v>59.6</c:v>
                </c:pt>
                <c:pt idx="357">
                  <c:v>59.6</c:v>
                </c:pt>
                <c:pt idx="358">
                  <c:v>59.6</c:v>
                </c:pt>
                <c:pt idx="359">
                  <c:v>59.7</c:v>
                </c:pt>
                <c:pt idx="360">
                  <c:v>59.8</c:v>
                </c:pt>
                <c:pt idx="361">
                  <c:v>59.8</c:v>
                </c:pt>
                <c:pt idx="362">
                  <c:v>59.8</c:v>
                </c:pt>
                <c:pt idx="363">
                  <c:v>59.8</c:v>
                </c:pt>
                <c:pt idx="364">
                  <c:v>59.8</c:v>
                </c:pt>
                <c:pt idx="365">
                  <c:v>59.8</c:v>
                </c:pt>
                <c:pt idx="366">
                  <c:v>59.8</c:v>
                </c:pt>
                <c:pt idx="367">
                  <c:v>59.8</c:v>
                </c:pt>
                <c:pt idx="368">
                  <c:v>59.8</c:v>
                </c:pt>
                <c:pt idx="369">
                  <c:v>59.8</c:v>
                </c:pt>
                <c:pt idx="370">
                  <c:v>59.8</c:v>
                </c:pt>
                <c:pt idx="371">
                  <c:v>59.8</c:v>
                </c:pt>
                <c:pt idx="372">
                  <c:v>59.8</c:v>
                </c:pt>
                <c:pt idx="373">
                  <c:v>59.8</c:v>
                </c:pt>
                <c:pt idx="374">
                  <c:v>59.8</c:v>
                </c:pt>
                <c:pt idx="375">
                  <c:v>59.8</c:v>
                </c:pt>
                <c:pt idx="376">
                  <c:v>59.7</c:v>
                </c:pt>
                <c:pt idx="377">
                  <c:v>59.6</c:v>
                </c:pt>
                <c:pt idx="378">
                  <c:v>59.6</c:v>
                </c:pt>
                <c:pt idx="379">
                  <c:v>59.6</c:v>
                </c:pt>
                <c:pt idx="380">
                  <c:v>59.533333333333339</c:v>
                </c:pt>
                <c:pt idx="381">
                  <c:v>59.4</c:v>
                </c:pt>
                <c:pt idx="382">
                  <c:v>59.4</c:v>
                </c:pt>
                <c:pt idx="383">
                  <c:v>59.3</c:v>
                </c:pt>
                <c:pt idx="384">
                  <c:v>59.2</c:v>
                </c:pt>
                <c:pt idx="385">
                  <c:v>59.2</c:v>
                </c:pt>
                <c:pt idx="386">
                  <c:v>59.1</c:v>
                </c:pt>
                <c:pt idx="387">
                  <c:v>59</c:v>
                </c:pt>
                <c:pt idx="388">
                  <c:v>59</c:v>
                </c:pt>
                <c:pt idx="389">
                  <c:v>58.9</c:v>
                </c:pt>
                <c:pt idx="390">
                  <c:v>58.8</c:v>
                </c:pt>
                <c:pt idx="391">
                  <c:v>58.8</c:v>
                </c:pt>
                <c:pt idx="392">
                  <c:v>58.7</c:v>
                </c:pt>
                <c:pt idx="393">
                  <c:v>58.6</c:v>
                </c:pt>
                <c:pt idx="394">
                  <c:v>58.6</c:v>
                </c:pt>
                <c:pt idx="395">
                  <c:v>58.466666666666661</c:v>
                </c:pt>
                <c:pt idx="396">
                  <c:v>58.4</c:v>
                </c:pt>
                <c:pt idx="397">
                  <c:v>58.4</c:v>
                </c:pt>
                <c:pt idx="398">
                  <c:v>58.2</c:v>
                </c:pt>
                <c:pt idx="399">
                  <c:v>58.1</c:v>
                </c:pt>
                <c:pt idx="400">
                  <c:v>57.86666666666666</c:v>
                </c:pt>
                <c:pt idx="401">
                  <c:v>57.6</c:v>
                </c:pt>
                <c:pt idx="402">
                  <c:v>57.5</c:v>
                </c:pt>
                <c:pt idx="404">
                  <c:v>55.4</c:v>
                </c:pt>
                <c:pt idx="405">
                  <c:v>55.4</c:v>
                </c:pt>
                <c:pt idx="406">
                  <c:v>55.533333333333339</c:v>
                </c:pt>
                <c:pt idx="407">
                  <c:v>55.8</c:v>
                </c:pt>
                <c:pt idx="408">
                  <c:v>56</c:v>
                </c:pt>
                <c:pt idx="409">
                  <c:v>56.4</c:v>
                </c:pt>
                <c:pt idx="410">
                  <c:v>56.8</c:v>
                </c:pt>
                <c:pt idx="411">
                  <c:v>57.533333333333339</c:v>
                </c:pt>
                <c:pt idx="412">
                  <c:v>58.2</c:v>
                </c:pt>
                <c:pt idx="413">
                  <c:v>58.5</c:v>
                </c:pt>
                <c:pt idx="414">
                  <c:v>59.2</c:v>
                </c:pt>
                <c:pt idx="415">
                  <c:v>59.6</c:v>
                </c:pt>
                <c:pt idx="416">
                  <c:v>60</c:v>
                </c:pt>
                <c:pt idx="417">
                  <c:v>60.4</c:v>
                </c:pt>
                <c:pt idx="418">
                  <c:v>60.6</c:v>
                </c:pt>
                <c:pt idx="419">
                  <c:v>61</c:v>
                </c:pt>
                <c:pt idx="420">
                  <c:v>61.3</c:v>
                </c:pt>
                <c:pt idx="421">
                  <c:v>61.733333333333334</c:v>
                </c:pt>
                <c:pt idx="422">
                  <c:v>62</c:v>
                </c:pt>
                <c:pt idx="423">
                  <c:v>62.2</c:v>
                </c:pt>
                <c:pt idx="424">
                  <c:v>62.7</c:v>
                </c:pt>
                <c:pt idx="425">
                  <c:v>63</c:v>
                </c:pt>
                <c:pt idx="426">
                  <c:v>63.13333333333334</c:v>
                </c:pt>
                <c:pt idx="427">
                  <c:v>63.5</c:v>
                </c:pt>
                <c:pt idx="428">
                  <c:v>63.8</c:v>
                </c:pt>
                <c:pt idx="429">
                  <c:v>64</c:v>
                </c:pt>
                <c:pt idx="430">
                  <c:v>64.2</c:v>
                </c:pt>
                <c:pt idx="431">
                  <c:v>64.466666666666669</c:v>
                </c:pt>
                <c:pt idx="432">
                  <c:v>64.599999999999994</c:v>
                </c:pt>
                <c:pt idx="433">
                  <c:v>64.8</c:v>
                </c:pt>
                <c:pt idx="434">
                  <c:v>65.099999999999994</c:v>
                </c:pt>
                <c:pt idx="435">
                  <c:v>65.2</c:v>
                </c:pt>
                <c:pt idx="436">
                  <c:v>65.466666666666669</c:v>
                </c:pt>
                <c:pt idx="437">
                  <c:v>65.7</c:v>
                </c:pt>
                <c:pt idx="438">
                  <c:v>65.8</c:v>
                </c:pt>
                <c:pt idx="439">
                  <c:v>66</c:v>
                </c:pt>
                <c:pt idx="440">
                  <c:v>66.099999999999994</c:v>
                </c:pt>
                <c:pt idx="441">
                  <c:v>66.2</c:v>
                </c:pt>
                <c:pt idx="442">
                  <c:v>66.2</c:v>
                </c:pt>
                <c:pt idx="443">
                  <c:v>66.3</c:v>
                </c:pt>
                <c:pt idx="444">
                  <c:v>66.5</c:v>
                </c:pt>
                <c:pt idx="445">
                  <c:v>66.599999999999994</c:v>
                </c:pt>
                <c:pt idx="446">
                  <c:v>66.733333333333334</c:v>
                </c:pt>
                <c:pt idx="447">
                  <c:v>66.8</c:v>
                </c:pt>
                <c:pt idx="448">
                  <c:v>66.8</c:v>
                </c:pt>
                <c:pt idx="449">
                  <c:v>66.933333333333337</c:v>
                </c:pt>
                <c:pt idx="450">
                  <c:v>67</c:v>
                </c:pt>
                <c:pt idx="451">
                  <c:v>67</c:v>
                </c:pt>
                <c:pt idx="452">
                  <c:v>67</c:v>
                </c:pt>
                <c:pt idx="453">
                  <c:v>67.099999999999994</c:v>
                </c:pt>
                <c:pt idx="454">
                  <c:v>67.2</c:v>
                </c:pt>
                <c:pt idx="455">
                  <c:v>67.2</c:v>
                </c:pt>
                <c:pt idx="456">
                  <c:v>67.333333333333343</c:v>
                </c:pt>
                <c:pt idx="457">
                  <c:v>67.400000000000006</c:v>
                </c:pt>
                <c:pt idx="458">
                  <c:v>67.400000000000006</c:v>
                </c:pt>
                <c:pt idx="459">
                  <c:v>67.400000000000006</c:v>
                </c:pt>
                <c:pt idx="460">
                  <c:v>67.400000000000006</c:v>
                </c:pt>
                <c:pt idx="461">
                  <c:v>67.400000000000006</c:v>
                </c:pt>
                <c:pt idx="462">
                  <c:v>67.400000000000006</c:v>
                </c:pt>
                <c:pt idx="463">
                  <c:v>67.400000000000006</c:v>
                </c:pt>
                <c:pt idx="464">
                  <c:v>67.400000000000006</c:v>
                </c:pt>
                <c:pt idx="465">
                  <c:v>67.400000000000006</c:v>
                </c:pt>
                <c:pt idx="466">
                  <c:v>67.400000000000006</c:v>
                </c:pt>
                <c:pt idx="467">
                  <c:v>67.400000000000006</c:v>
                </c:pt>
                <c:pt idx="468">
                  <c:v>67.400000000000006</c:v>
                </c:pt>
                <c:pt idx="469">
                  <c:v>67.400000000000006</c:v>
                </c:pt>
                <c:pt idx="470">
                  <c:v>67.400000000000006</c:v>
                </c:pt>
                <c:pt idx="471">
                  <c:v>67.333333333333343</c:v>
                </c:pt>
                <c:pt idx="472">
                  <c:v>67.2</c:v>
                </c:pt>
                <c:pt idx="473">
                  <c:v>67.2</c:v>
                </c:pt>
                <c:pt idx="474">
                  <c:v>67.2</c:v>
                </c:pt>
                <c:pt idx="475">
                  <c:v>67.2</c:v>
                </c:pt>
                <c:pt idx="476">
                  <c:v>67.2</c:v>
                </c:pt>
                <c:pt idx="477">
                  <c:v>67.099999999999994</c:v>
                </c:pt>
                <c:pt idx="478">
                  <c:v>67</c:v>
                </c:pt>
                <c:pt idx="479">
                  <c:v>67</c:v>
                </c:pt>
                <c:pt idx="480">
                  <c:v>67</c:v>
                </c:pt>
                <c:pt idx="481">
                  <c:v>66.933333333333337</c:v>
                </c:pt>
                <c:pt idx="482">
                  <c:v>66.8</c:v>
                </c:pt>
                <c:pt idx="483">
                  <c:v>66.7</c:v>
                </c:pt>
                <c:pt idx="484">
                  <c:v>66.599999999999994</c:v>
                </c:pt>
                <c:pt idx="485">
                  <c:v>66.599999999999994</c:v>
                </c:pt>
                <c:pt idx="486">
                  <c:v>66.466666666666669</c:v>
                </c:pt>
                <c:pt idx="487">
                  <c:v>66.400000000000006</c:v>
                </c:pt>
                <c:pt idx="488">
                  <c:v>66.400000000000006</c:v>
                </c:pt>
                <c:pt idx="489">
                  <c:v>66.266666666666666</c:v>
                </c:pt>
                <c:pt idx="490">
                  <c:v>66.2</c:v>
                </c:pt>
                <c:pt idx="491">
                  <c:v>66.13333333333334</c:v>
                </c:pt>
                <c:pt idx="492">
                  <c:v>66</c:v>
                </c:pt>
                <c:pt idx="493">
                  <c:v>65.900000000000006</c:v>
                </c:pt>
                <c:pt idx="494">
                  <c:v>65.733333333333334</c:v>
                </c:pt>
                <c:pt idx="495">
                  <c:v>65.599999999999994</c:v>
                </c:pt>
                <c:pt idx="496">
                  <c:v>65.599999999999994</c:v>
                </c:pt>
                <c:pt idx="497">
                  <c:v>65.5</c:v>
                </c:pt>
                <c:pt idx="498">
                  <c:v>65.400000000000006</c:v>
                </c:pt>
                <c:pt idx="499">
                  <c:v>65.2</c:v>
                </c:pt>
                <c:pt idx="500">
                  <c:v>65.099999999999994</c:v>
                </c:pt>
                <c:pt idx="501">
                  <c:v>64.86666666666666</c:v>
                </c:pt>
                <c:pt idx="502">
                  <c:v>64.599999999999994</c:v>
                </c:pt>
                <c:pt idx="503">
                  <c:v>64.5</c:v>
                </c:pt>
                <c:pt idx="505">
                  <c:v>61.6</c:v>
                </c:pt>
                <c:pt idx="506">
                  <c:v>61.7</c:v>
                </c:pt>
                <c:pt idx="507">
                  <c:v>61.86666666666666</c:v>
                </c:pt>
                <c:pt idx="508">
                  <c:v>62</c:v>
                </c:pt>
                <c:pt idx="509">
                  <c:v>62.3</c:v>
                </c:pt>
                <c:pt idx="510">
                  <c:v>62.9</c:v>
                </c:pt>
                <c:pt idx="511">
                  <c:v>63.2</c:v>
                </c:pt>
                <c:pt idx="512">
                  <c:v>63.733333333333334</c:v>
                </c:pt>
                <c:pt idx="513">
                  <c:v>64.400000000000006</c:v>
                </c:pt>
                <c:pt idx="514">
                  <c:v>64.8</c:v>
                </c:pt>
                <c:pt idx="515">
                  <c:v>65.8</c:v>
                </c:pt>
                <c:pt idx="516">
                  <c:v>66.099999999999994</c:v>
                </c:pt>
                <c:pt idx="517">
                  <c:v>66.666666666666657</c:v>
                </c:pt>
                <c:pt idx="518">
                  <c:v>67.2</c:v>
                </c:pt>
                <c:pt idx="519">
                  <c:v>67.5</c:v>
                </c:pt>
                <c:pt idx="520">
                  <c:v>68.099999999999994</c:v>
                </c:pt>
                <c:pt idx="521">
                  <c:v>68.400000000000006</c:v>
                </c:pt>
                <c:pt idx="522">
                  <c:v>68.666666666666657</c:v>
                </c:pt>
                <c:pt idx="523">
                  <c:v>69.099999999999994</c:v>
                </c:pt>
                <c:pt idx="524">
                  <c:v>69.400000000000006</c:v>
                </c:pt>
                <c:pt idx="525">
                  <c:v>69.8</c:v>
                </c:pt>
                <c:pt idx="526">
                  <c:v>70</c:v>
                </c:pt>
                <c:pt idx="527">
                  <c:v>70.266666666666666</c:v>
                </c:pt>
                <c:pt idx="528">
                  <c:v>70.400000000000006</c:v>
                </c:pt>
                <c:pt idx="529">
                  <c:v>70.599999999999994</c:v>
                </c:pt>
                <c:pt idx="530">
                  <c:v>71</c:v>
                </c:pt>
                <c:pt idx="531">
                  <c:v>71.2</c:v>
                </c:pt>
                <c:pt idx="532">
                  <c:v>71.333333333333343</c:v>
                </c:pt>
                <c:pt idx="533">
                  <c:v>71.5</c:v>
                </c:pt>
                <c:pt idx="534">
                  <c:v>71.599999999999994</c:v>
                </c:pt>
                <c:pt idx="535">
                  <c:v>71.8</c:v>
                </c:pt>
                <c:pt idx="536">
                  <c:v>71.900000000000006</c:v>
                </c:pt>
                <c:pt idx="537">
                  <c:v>72.066666666666663</c:v>
                </c:pt>
                <c:pt idx="538">
                  <c:v>72.2</c:v>
                </c:pt>
                <c:pt idx="539">
                  <c:v>72.3</c:v>
                </c:pt>
                <c:pt idx="540">
                  <c:v>72.5</c:v>
                </c:pt>
                <c:pt idx="541">
                  <c:v>72.599999999999994</c:v>
                </c:pt>
                <c:pt idx="542">
                  <c:v>72.733333333333334</c:v>
                </c:pt>
                <c:pt idx="543">
                  <c:v>72.8</c:v>
                </c:pt>
                <c:pt idx="544">
                  <c:v>72.8</c:v>
                </c:pt>
                <c:pt idx="545">
                  <c:v>73</c:v>
                </c:pt>
                <c:pt idx="546">
                  <c:v>73.099999999999994</c:v>
                </c:pt>
                <c:pt idx="547">
                  <c:v>73.2</c:v>
                </c:pt>
                <c:pt idx="548">
                  <c:v>73.2</c:v>
                </c:pt>
                <c:pt idx="549">
                  <c:v>73.3</c:v>
                </c:pt>
                <c:pt idx="550">
                  <c:v>73.400000000000006</c:v>
                </c:pt>
                <c:pt idx="551">
                  <c:v>73.400000000000006</c:v>
                </c:pt>
                <c:pt idx="552">
                  <c:v>73.533333333333331</c:v>
                </c:pt>
                <c:pt idx="553">
                  <c:v>73.599999999999994</c:v>
                </c:pt>
                <c:pt idx="554">
                  <c:v>73.599999999999994</c:v>
                </c:pt>
                <c:pt idx="555">
                  <c:v>73.599999999999994</c:v>
                </c:pt>
                <c:pt idx="556">
                  <c:v>73.7</c:v>
                </c:pt>
                <c:pt idx="557">
                  <c:v>73.8</c:v>
                </c:pt>
                <c:pt idx="558">
                  <c:v>73.8</c:v>
                </c:pt>
                <c:pt idx="559">
                  <c:v>73.8</c:v>
                </c:pt>
                <c:pt idx="560">
                  <c:v>73.8</c:v>
                </c:pt>
                <c:pt idx="561">
                  <c:v>73.8</c:v>
                </c:pt>
                <c:pt idx="562">
                  <c:v>73.8</c:v>
                </c:pt>
                <c:pt idx="563">
                  <c:v>73.8</c:v>
                </c:pt>
                <c:pt idx="564">
                  <c:v>73.8</c:v>
                </c:pt>
                <c:pt idx="565">
                  <c:v>73.8</c:v>
                </c:pt>
                <c:pt idx="566">
                  <c:v>73.8</c:v>
                </c:pt>
                <c:pt idx="567">
                  <c:v>73.8</c:v>
                </c:pt>
                <c:pt idx="568">
                  <c:v>73.8</c:v>
                </c:pt>
                <c:pt idx="569">
                  <c:v>73.8</c:v>
                </c:pt>
                <c:pt idx="570">
                  <c:v>73.7</c:v>
                </c:pt>
                <c:pt idx="571">
                  <c:v>73.599999999999994</c:v>
                </c:pt>
                <c:pt idx="572">
                  <c:v>73.599999999999994</c:v>
                </c:pt>
                <c:pt idx="573">
                  <c:v>73.599999999999994</c:v>
                </c:pt>
                <c:pt idx="574">
                  <c:v>73.599999999999994</c:v>
                </c:pt>
                <c:pt idx="575">
                  <c:v>73.599999999999994</c:v>
                </c:pt>
                <c:pt idx="576">
                  <c:v>73.5</c:v>
                </c:pt>
                <c:pt idx="577">
                  <c:v>73.400000000000006</c:v>
                </c:pt>
                <c:pt idx="578">
                  <c:v>73.400000000000006</c:v>
                </c:pt>
                <c:pt idx="579">
                  <c:v>73.3</c:v>
                </c:pt>
                <c:pt idx="580">
                  <c:v>73.2</c:v>
                </c:pt>
                <c:pt idx="581">
                  <c:v>73.2</c:v>
                </c:pt>
                <c:pt idx="582">
                  <c:v>73.066666666666663</c:v>
                </c:pt>
                <c:pt idx="583">
                  <c:v>72.900000000000006</c:v>
                </c:pt>
                <c:pt idx="584">
                  <c:v>72.8</c:v>
                </c:pt>
                <c:pt idx="585">
                  <c:v>72.8</c:v>
                </c:pt>
                <c:pt idx="586">
                  <c:v>72.7</c:v>
                </c:pt>
                <c:pt idx="587">
                  <c:v>72.599999999999994</c:v>
                </c:pt>
                <c:pt idx="588">
                  <c:v>72.599999999999994</c:v>
                </c:pt>
                <c:pt idx="589">
                  <c:v>72.5</c:v>
                </c:pt>
                <c:pt idx="590">
                  <c:v>72.333333333333343</c:v>
                </c:pt>
                <c:pt idx="591">
                  <c:v>72.2</c:v>
                </c:pt>
                <c:pt idx="592">
                  <c:v>72.2</c:v>
                </c:pt>
                <c:pt idx="593">
                  <c:v>72.099999999999994</c:v>
                </c:pt>
                <c:pt idx="594">
                  <c:v>72</c:v>
                </c:pt>
                <c:pt idx="595">
                  <c:v>71.86666666666666</c:v>
                </c:pt>
                <c:pt idx="596">
                  <c:v>71.7</c:v>
                </c:pt>
                <c:pt idx="597">
                  <c:v>71.466666666666669</c:v>
                </c:pt>
                <c:pt idx="598">
                  <c:v>71.2</c:v>
                </c:pt>
                <c:pt idx="599">
                  <c:v>71.099999999999994</c:v>
                </c:pt>
                <c:pt idx="600">
                  <c:v>70.900000000000006</c:v>
                </c:pt>
                <c:pt idx="601">
                  <c:v>70.8</c:v>
                </c:pt>
                <c:pt idx="602">
                  <c:v>70.8</c:v>
                </c:pt>
                <c:pt idx="603">
                  <c:v>70.8</c:v>
                </c:pt>
                <c:pt idx="604">
                  <c:v>70.8</c:v>
                </c:pt>
                <c:pt idx="606">
                  <c:v>67.2</c:v>
                </c:pt>
                <c:pt idx="607">
                  <c:v>67.2</c:v>
                </c:pt>
                <c:pt idx="608">
                  <c:v>67.266666666666666</c:v>
                </c:pt>
                <c:pt idx="609">
                  <c:v>67.400000000000006</c:v>
                </c:pt>
                <c:pt idx="610">
                  <c:v>67.599999999999994</c:v>
                </c:pt>
                <c:pt idx="611">
                  <c:v>68.099999999999994</c:v>
                </c:pt>
                <c:pt idx="612">
                  <c:v>68.400000000000006</c:v>
                </c:pt>
                <c:pt idx="613">
                  <c:v>68.933333333333337</c:v>
                </c:pt>
                <c:pt idx="614">
                  <c:v>69.599999999999994</c:v>
                </c:pt>
                <c:pt idx="615">
                  <c:v>70</c:v>
                </c:pt>
                <c:pt idx="616">
                  <c:v>71</c:v>
                </c:pt>
                <c:pt idx="617">
                  <c:v>71.3</c:v>
                </c:pt>
                <c:pt idx="618">
                  <c:v>71.86666666666666</c:v>
                </c:pt>
                <c:pt idx="619">
                  <c:v>72.400000000000006</c:v>
                </c:pt>
                <c:pt idx="620">
                  <c:v>72.7</c:v>
                </c:pt>
                <c:pt idx="621">
                  <c:v>73.3</c:v>
                </c:pt>
                <c:pt idx="622">
                  <c:v>73.599999999999994</c:v>
                </c:pt>
                <c:pt idx="623">
                  <c:v>74</c:v>
                </c:pt>
                <c:pt idx="624">
                  <c:v>74.400000000000006</c:v>
                </c:pt>
                <c:pt idx="625">
                  <c:v>74.599999999999994</c:v>
                </c:pt>
                <c:pt idx="626">
                  <c:v>75.2</c:v>
                </c:pt>
                <c:pt idx="627">
                  <c:v>75.3</c:v>
                </c:pt>
                <c:pt idx="628">
                  <c:v>75.533333333333331</c:v>
                </c:pt>
                <c:pt idx="629">
                  <c:v>75.8</c:v>
                </c:pt>
                <c:pt idx="630">
                  <c:v>76</c:v>
                </c:pt>
                <c:pt idx="631">
                  <c:v>76.3</c:v>
                </c:pt>
                <c:pt idx="632">
                  <c:v>76.400000000000006</c:v>
                </c:pt>
                <c:pt idx="633">
                  <c:v>76.666666666666657</c:v>
                </c:pt>
                <c:pt idx="634">
                  <c:v>76.900000000000006</c:v>
                </c:pt>
                <c:pt idx="635">
                  <c:v>77</c:v>
                </c:pt>
                <c:pt idx="636">
                  <c:v>77.2</c:v>
                </c:pt>
                <c:pt idx="637">
                  <c:v>77.3</c:v>
                </c:pt>
                <c:pt idx="638">
                  <c:v>77.466666666666669</c:v>
                </c:pt>
                <c:pt idx="639">
                  <c:v>77.599999999999994</c:v>
                </c:pt>
                <c:pt idx="640">
                  <c:v>77.7</c:v>
                </c:pt>
                <c:pt idx="641">
                  <c:v>77.900000000000006</c:v>
                </c:pt>
                <c:pt idx="642">
                  <c:v>78</c:v>
                </c:pt>
                <c:pt idx="643">
                  <c:v>78.13333333333334</c:v>
                </c:pt>
                <c:pt idx="644">
                  <c:v>78.3</c:v>
                </c:pt>
                <c:pt idx="645">
                  <c:v>78.400000000000006</c:v>
                </c:pt>
                <c:pt idx="646">
                  <c:v>78.400000000000006</c:v>
                </c:pt>
                <c:pt idx="647">
                  <c:v>78.5</c:v>
                </c:pt>
                <c:pt idx="648">
                  <c:v>78.599999999999994</c:v>
                </c:pt>
                <c:pt idx="649">
                  <c:v>78.599999999999994</c:v>
                </c:pt>
                <c:pt idx="650">
                  <c:v>78.7</c:v>
                </c:pt>
                <c:pt idx="651">
                  <c:v>78.8</c:v>
                </c:pt>
                <c:pt idx="652">
                  <c:v>78.8</c:v>
                </c:pt>
                <c:pt idx="653">
                  <c:v>78.933333333333337</c:v>
                </c:pt>
                <c:pt idx="654">
                  <c:v>79</c:v>
                </c:pt>
                <c:pt idx="655">
                  <c:v>79</c:v>
                </c:pt>
                <c:pt idx="656">
                  <c:v>79</c:v>
                </c:pt>
                <c:pt idx="657">
                  <c:v>79</c:v>
                </c:pt>
                <c:pt idx="658">
                  <c:v>79.066666666666663</c:v>
                </c:pt>
                <c:pt idx="659">
                  <c:v>79.2</c:v>
                </c:pt>
                <c:pt idx="660">
                  <c:v>79.2</c:v>
                </c:pt>
                <c:pt idx="661">
                  <c:v>79.2</c:v>
                </c:pt>
                <c:pt idx="662">
                  <c:v>79.2</c:v>
                </c:pt>
                <c:pt idx="663">
                  <c:v>79.2</c:v>
                </c:pt>
                <c:pt idx="664">
                  <c:v>79.2</c:v>
                </c:pt>
                <c:pt idx="665">
                  <c:v>79.2</c:v>
                </c:pt>
                <c:pt idx="666">
                  <c:v>79.2</c:v>
                </c:pt>
                <c:pt idx="667">
                  <c:v>79.2</c:v>
                </c:pt>
                <c:pt idx="668">
                  <c:v>79.2</c:v>
                </c:pt>
                <c:pt idx="669">
                  <c:v>79.2</c:v>
                </c:pt>
                <c:pt idx="670">
                  <c:v>79.099999999999994</c:v>
                </c:pt>
                <c:pt idx="671">
                  <c:v>79</c:v>
                </c:pt>
                <c:pt idx="672">
                  <c:v>79</c:v>
                </c:pt>
                <c:pt idx="673">
                  <c:v>79</c:v>
                </c:pt>
                <c:pt idx="674">
                  <c:v>78.900000000000006</c:v>
                </c:pt>
                <c:pt idx="675">
                  <c:v>78.8</c:v>
                </c:pt>
                <c:pt idx="676">
                  <c:v>78.8</c:v>
                </c:pt>
                <c:pt idx="677">
                  <c:v>78.8</c:v>
                </c:pt>
                <c:pt idx="678">
                  <c:v>78.733333333333334</c:v>
                </c:pt>
                <c:pt idx="679">
                  <c:v>78.599999999999994</c:v>
                </c:pt>
                <c:pt idx="680">
                  <c:v>78.599999999999994</c:v>
                </c:pt>
                <c:pt idx="681">
                  <c:v>78.5</c:v>
                </c:pt>
                <c:pt idx="682">
                  <c:v>78.400000000000006</c:v>
                </c:pt>
                <c:pt idx="683">
                  <c:v>78.400000000000006</c:v>
                </c:pt>
                <c:pt idx="684">
                  <c:v>78.3</c:v>
                </c:pt>
                <c:pt idx="685">
                  <c:v>78.2</c:v>
                </c:pt>
                <c:pt idx="686">
                  <c:v>78</c:v>
                </c:pt>
                <c:pt idx="687">
                  <c:v>78</c:v>
                </c:pt>
                <c:pt idx="688">
                  <c:v>77.933333333333337</c:v>
                </c:pt>
                <c:pt idx="689">
                  <c:v>77.8</c:v>
                </c:pt>
                <c:pt idx="690">
                  <c:v>77.7</c:v>
                </c:pt>
                <c:pt idx="691">
                  <c:v>77.533333333333331</c:v>
                </c:pt>
                <c:pt idx="692">
                  <c:v>77.400000000000006</c:v>
                </c:pt>
                <c:pt idx="693">
                  <c:v>77.400000000000006</c:v>
                </c:pt>
                <c:pt idx="694">
                  <c:v>77.3</c:v>
                </c:pt>
                <c:pt idx="695">
                  <c:v>77.2</c:v>
                </c:pt>
                <c:pt idx="696">
                  <c:v>77.066666666666663</c:v>
                </c:pt>
                <c:pt idx="697">
                  <c:v>76.900000000000006</c:v>
                </c:pt>
                <c:pt idx="698">
                  <c:v>76.666666666666657</c:v>
                </c:pt>
                <c:pt idx="699">
                  <c:v>76.400000000000006</c:v>
                </c:pt>
                <c:pt idx="700">
                  <c:v>76.400000000000006</c:v>
                </c:pt>
                <c:pt idx="701">
                  <c:v>76.3</c:v>
                </c:pt>
                <c:pt idx="702">
                  <c:v>76.2</c:v>
                </c:pt>
                <c:pt idx="703">
                  <c:v>76.2</c:v>
                </c:pt>
                <c:pt idx="704">
                  <c:v>76.099999999999994</c:v>
                </c:pt>
                <c:pt idx="705">
                  <c:v>76</c:v>
                </c:pt>
                <c:pt idx="707">
                  <c:v>72.2</c:v>
                </c:pt>
                <c:pt idx="708">
                  <c:v>72.2</c:v>
                </c:pt>
                <c:pt idx="709">
                  <c:v>72.333333333333343</c:v>
                </c:pt>
                <c:pt idx="710">
                  <c:v>72.5</c:v>
                </c:pt>
                <c:pt idx="711">
                  <c:v>72.599999999999994</c:v>
                </c:pt>
                <c:pt idx="712">
                  <c:v>73</c:v>
                </c:pt>
                <c:pt idx="713">
                  <c:v>73.599999999999994</c:v>
                </c:pt>
                <c:pt idx="714">
                  <c:v>74.2</c:v>
                </c:pt>
                <c:pt idx="715">
                  <c:v>74.599999999999994</c:v>
                </c:pt>
                <c:pt idx="716">
                  <c:v>75.099999999999994</c:v>
                </c:pt>
                <c:pt idx="717">
                  <c:v>75.8</c:v>
                </c:pt>
                <c:pt idx="718">
                  <c:v>76.2</c:v>
                </c:pt>
                <c:pt idx="719">
                  <c:v>76.733333333333334</c:v>
                </c:pt>
                <c:pt idx="720">
                  <c:v>77.400000000000006</c:v>
                </c:pt>
                <c:pt idx="721">
                  <c:v>77.8</c:v>
                </c:pt>
                <c:pt idx="722">
                  <c:v>78.066666666666663</c:v>
                </c:pt>
                <c:pt idx="723">
                  <c:v>78.5</c:v>
                </c:pt>
                <c:pt idx="724">
                  <c:v>79</c:v>
                </c:pt>
                <c:pt idx="725">
                  <c:v>79.400000000000006</c:v>
                </c:pt>
                <c:pt idx="726">
                  <c:v>79.599999999999994</c:v>
                </c:pt>
                <c:pt idx="727">
                  <c:v>79.86666666666666</c:v>
                </c:pt>
                <c:pt idx="728">
                  <c:v>80</c:v>
                </c:pt>
                <c:pt idx="729">
                  <c:v>80.2</c:v>
                </c:pt>
                <c:pt idx="730">
                  <c:v>80.533333333333331</c:v>
                </c:pt>
                <c:pt idx="731">
                  <c:v>80.8</c:v>
                </c:pt>
                <c:pt idx="732">
                  <c:v>81.066666666666663</c:v>
                </c:pt>
                <c:pt idx="733">
                  <c:v>81.3</c:v>
                </c:pt>
                <c:pt idx="734">
                  <c:v>81.400000000000006</c:v>
                </c:pt>
                <c:pt idx="735">
                  <c:v>81.533333333333331</c:v>
                </c:pt>
                <c:pt idx="736">
                  <c:v>81.8</c:v>
                </c:pt>
                <c:pt idx="737">
                  <c:v>82.066666666666663</c:v>
                </c:pt>
                <c:pt idx="738">
                  <c:v>82.2</c:v>
                </c:pt>
                <c:pt idx="739">
                  <c:v>82.3</c:v>
                </c:pt>
                <c:pt idx="740">
                  <c:v>82.466666666666669</c:v>
                </c:pt>
                <c:pt idx="741">
                  <c:v>82.6</c:v>
                </c:pt>
                <c:pt idx="742">
                  <c:v>82.733333333333334</c:v>
                </c:pt>
                <c:pt idx="743">
                  <c:v>82.8</c:v>
                </c:pt>
                <c:pt idx="744">
                  <c:v>82.8</c:v>
                </c:pt>
                <c:pt idx="745">
                  <c:v>82.933333333333337</c:v>
                </c:pt>
                <c:pt idx="746">
                  <c:v>83.1</c:v>
                </c:pt>
                <c:pt idx="747">
                  <c:v>83.2</c:v>
                </c:pt>
                <c:pt idx="748">
                  <c:v>83.2</c:v>
                </c:pt>
                <c:pt idx="749">
                  <c:v>83.3</c:v>
                </c:pt>
                <c:pt idx="750">
                  <c:v>83.4</c:v>
                </c:pt>
                <c:pt idx="751">
                  <c:v>83.4</c:v>
                </c:pt>
                <c:pt idx="752">
                  <c:v>83.5</c:v>
                </c:pt>
                <c:pt idx="753">
                  <c:v>83.6</c:v>
                </c:pt>
                <c:pt idx="754">
                  <c:v>83.6</c:v>
                </c:pt>
                <c:pt idx="755">
                  <c:v>83.6</c:v>
                </c:pt>
                <c:pt idx="756">
                  <c:v>83.7</c:v>
                </c:pt>
                <c:pt idx="757">
                  <c:v>83.8</c:v>
                </c:pt>
                <c:pt idx="758">
                  <c:v>83.8</c:v>
                </c:pt>
                <c:pt idx="759">
                  <c:v>83.8</c:v>
                </c:pt>
                <c:pt idx="760">
                  <c:v>83.8</c:v>
                </c:pt>
                <c:pt idx="761">
                  <c:v>83.8</c:v>
                </c:pt>
                <c:pt idx="762">
                  <c:v>83.8</c:v>
                </c:pt>
                <c:pt idx="763">
                  <c:v>83.8</c:v>
                </c:pt>
                <c:pt idx="764">
                  <c:v>83.8</c:v>
                </c:pt>
                <c:pt idx="765">
                  <c:v>83.8</c:v>
                </c:pt>
                <c:pt idx="766">
                  <c:v>83.8</c:v>
                </c:pt>
                <c:pt idx="767">
                  <c:v>83.8</c:v>
                </c:pt>
                <c:pt idx="768">
                  <c:v>83.8</c:v>
                </c:pt>
                <c:pt idx="769">
                  <c:v>83.8</c:v>
                </c:pt>
                <c:pt idx="770">
                  <c:v>83.8</c:v>
                </c:pt>
                <c:pt idx="771">
                  <c:v>83.8</c:v>
                </c:pt>
                <c:pt idx="772">
                  <c:v>83.8</c:v>
                </c:pt>
                <c:pt idx="773">
                  <c:v>83.733333333333334</c:v>
                </c:pt>
                <c:pt idx="774">
                  <c:v>83.6</c:v>
                </c:pt>
                <c:pt idx="775">
                  <c:v>83.6</c:v>
                </c:pt>
                <c:pt idx="776">
                  <c:v>83.533333333333331</c:v>
                </c:pt>
                <c:pt idx="777">
                  <c:v>83.4</c:v>
                </c:pt>
                <c:pt idx="778">
                  <c:v>83.4</c:v>
                </c:pt>
                <c:pt idx="779">
                  <c:v>83.4</c:v>
                </c:pt>
                <c:pt idx="780">
                  <c:v>83.4</c:v>
                </c:pt>
                <c:pt idx="781">
                  <c:v>83.266666666666666</c:v>
                </c:pt>
                <c:pt idx="782">
                  <c:v>83.2</c:v>
                </c:pt>
                <c:pt idx="783">
                  <c:v>83.13333333333334</c:v>
                </c:pt>
                <c:pt idx="784">
                  <c:v>83</c:v>
                </c:pt>
                <c:pt idx="785">
                  <c:v>83</c:v>
                </c:pt>
                <c:pt idx="786">
                  <c:v>82.933333333333337</c:v>
                </c:pt>
                <c:pt idx="787">
                  <c:v>82.8</c:v>
                </c:pt>
                <c:pt idx="788">
                  <c:v>82.7</c:v>
                </c:pt>
                <c:pt idx="789">
                  <c:v>82.6</c:v>
                </c:pt>
                <c:pt idx="790">
                  <c:v>82.6</c:v>
                </c:pt>
                <c:pt idx="791">
                  <c:v>82.466666666666669</c:v>
                </c:pt>
                <c:pt idx="792">
                  <c:v>82.3</c:v>
                </c:pt>
                <c:pt idx="793">
                  <c:v>82.2</c:v>
                </c:pt>
                <c:pt idx="794">
                  <c:v>82.066666666666663</c:v>
                </c:pt>
                <c:pt idx="795">
                  <c:v>82</c:v>
                </c:pt>
                <c:pt idx="796">
                  <c:v>81.933333333333337</c:v>
                </c:pt>
                <c:pt idx="797">
                  <c:v>81.8</c:v>
                </c:pt>
                <c:pt idx="798">
                  <c:v>81.599999999999994</c:v>
                </c:pt>
                <c:pt idx="799">
                  <c:v>81.333333333333343</c:v>
                </c:pt>
                <c:pt idx="800">
                  <c:v>81.2</c:v>
                </c:pt>
                <c:pt idx="801">
                  <c:v>81.066666666666663</c:v>
                </c:pt>
                <c:pt idx="802">
                  <c:v>81</c:v>
                </c:pt>
                <c:pt idx="803">
                  <c:v>81</c:v>
                </c:pt>
                <c:pt idx="804">
                  <c:v>80.86666666666666</c:v>
                </c:pt>
                <c:pt idx="805">
                  <c:v>80.8</c:v>
                </c:pt>
                <c:pt idx="806">
                  <c:v>80.8</c:v>
                </c:pt>
                <c:pt idx="808">
                  <c:v>76.8</c:v>
                </c:pt>
                <c:pt idx="809">
                  <c:v>76.8</c:v>
                </c:pt>
                <c:pt idx="810">
                  <c:v>76.86666666666666</c:v>
                </c:pt>
                <c:pt idx="811">
                  <c:v>77</c:v>
                </c:pt>
                <c:pt idx="812">
                  <c:v>77.2</c:v>
                </c:pt>
                <c:pt idx="813">
                  <c:v>77.599999999999994</c:v>
                </c:pt>
                <c:pt idx="814">
                  <c:v>78</c:v>
                </c:pt>
                <c:pt idx="815">
                  <c:v>78.533333333333331</c:v>
                </c:pt>
                <c:pt idx="816">
                  <c:v>79.2</c:v>
                </c:pt>
                <c:pt idx="817">
                  <c:v>79.599999999999994</c:v>
                </c:pt>
                <c:pt idx="818">
                  <c:v>80.13333333333334</c:v>
                </c:pt>
                <c:pt idx="819">
                  <c:v>80.7</c:v>
                </c:pt>
                <c:pt idx="820">
                  <c:v>81.266666666666666</c:v>
                </c:pt>
                <c:pt idx="821">
                  <c:v>81.8</c:v>
                </c:pt>
                <c:pt idx="822">
                  <c:v>82.1</c:v>
                </c:pt>
                <c:pt idx="823">
                  <c:v>82.6</c:v>
                </c:pt>
                <c:pt idx="824">
                  <c:v>83</c:v>
                </c:pt>
                <c:pt idx="825">
                  <c:v>83.266666666666666</c:v>
                </c:pt>
                <c:pt idx="826">
                  <c:v>83.7</c:v>
                </c:pt>
                <c:pt idx="827">
                  <c:v>84</c:v>
                </c:pt>
                <c:pt idx="828">
                  <c:v>84.13333333333334</c:v>
                </c:pt>
                <c:pt idx="829">
                  <c:v>84.4</c:v>
                </c:pt>
                <c:pt idx="830">
                  <c:v>84.6</c:v>
                </c:pt>
                <c:pt idx="831">
                  <c:v>84.86666666666666</c:v>
                </c:pt>
                <c:pt idx="832">
                  <c:v>85.1</c:v>
                </c:pt>
                <c:pt idx="833">
                  <c:v>85.333333333333343</c:v>
                </c:pt>
                <c:pt idx="834">
                  <c:v>85.6</c:v>
                </c:pt>
                <c:pt idx="835">
                  <c:v>85.7</c:v>
                </c:pt>
                <c:pt idx="836">
                  <c:v>85.933333333333337</c:v>
                </c:pt>
                <c:pt idx="837">
                  <c:v>86.2</c:v>
                </c:pt>
                <c:pt idx="838">
                  <c:v>86.333333333333343</c:v>
                </c:pt>
                <c:pt idx="839">
                  <c:v>86.5</c:v>
                </c:pt>
                <c:pt idx="840">
                  <c:v>86.6</c:v>
                </c:pt>
                <c:pt idx="841">
                  <c:v>86.733333333333334</c:v>
                </c:pt>
                <c:pt idx="842">
                  <c:v>86.9</c:v>
                </c:pt>
                <c:pt idx="843">
                  <c:v>87.066666666666663</c:v>
                </c:pt>
                <c:pt idx="844">
                  <c:v>87.2</c:v>
                </c:pt>
                <c:pt idx="845">
                  <c:v>87.2</c:v>
                </c:pt>
                <c:pt idx="846">
                  <c:v>87.266666666666666</c:v>
                </c:pt>
                <c:pt idx="847">
                  <c:v>87.4</c:v>
                </c:pt>
                <c:pt idx="848">
                  <c:v>87.5</c:v>
                </c:pt>
                <c:pt idx="849">
                  <c:v>87.6</c:v>
                </c:pt>
                <c:pt idx="850">
                  <c:v>87.6</c:v>
                </c:pt>
                <c:pt idx="851">
                  <c:v>87.733333333333334</c:v>
                </c:pt>
                <c:pt idx="852">
                  <c:v>87.8</c:v>
                </c:pt>
                <c:pt idx="853">
                  <c:v>87.8</c:v>
                </c:pt>
                <c:pt idx="854">
                  <c:v>87.933333333333337</c:v>
                </c:pt>
                <c:pt idx="855">
                  <c:v>88</c:v>
                </c:pt>
                <c:pt idx="856">
                  <c:v>88</c:v>
                </c:pt>
                <c:pt idx="857">
                  <c:v>88</c:v>
                </c:pt>
                <c:pt idx="858">
                  <c:v>88</c:v>
                </c:pt>
                <c:pt idx="859">
                  <c:v>88.066666666666663</c:v>
                </c:pt>
                <c:pt idx="860">
                  <c:v>88.2</c:v>
                </c:pt>
                <c:pt idx="861">
                  <c:v>88.2</c:v>
                </c:pt>
                <c:pt idx="862">
                  <c:v>88.2</c:v>
                </c:pt>
                <c:pt idx="863">
                  <c:v>88.2</c:v>
                </c:pt>
                <c:pt idx="864">
                  <c:v>88.2</c:v>
                </c:pt>
                <c:pt idx="865">
                  <c:v>88.2</c:v>
                </c:pt>
                <c:pt idx="866">
                  <c:v>88.2</c:v>
                </c:pt>
                <c:pt idx="867">
                  <c:v>88.2</c:v>
                </c:pt>
                <c:pt idx="868">
                  <c:v>88.2</c:v>
                </c:pt>
                <c:pt idx="869">
                  <c:v>88.2</c:v>
                </c:pt>
                <c:pt idx="870">
                  <c:v>88.2</c:v>
                </c:pt>
                <c:pt idx="871">
                  <c:v>88.2</c:v>
                </c:pt>
                <c:pt idx="872">
                  <c:v>88.13333333333334</c:v>
                </c:pt>
                <c:pt idx="873">
                  <c:v>88</c:v>
                </c:pt>
                <c:pt idx="874">
                  <c:v>88</c:v>
                </c:pt>
                <c:pt idx="875">
                  <c:v>88</c:v>
                </c:pt>
                <c:pt idx="876">
                  <c:v>88</c:v>
                </c:pt>
                <c:pt idx="877">
                  <c:v>87.86666666666666</c:v>
                </c:pt>
                <c:pt idx="878">
                  <c:v>87.8</c:v>
                </c:pt>
                <c:pt idx="879">
                  <c:v>87.733333333333334</c:v>
                </c:pt>
                <c:pt idx="880">
                  <c:v>87.6</c:v>
                </c:pt>
                <c:pt idx="881">
                  <c:v>87.6</c:v>
                </c:pt>
                <c:pt idx="882">
                  <c:v>87.533333333333331</c:v>
                </c:pt>
                <c:pt idx="883">
                  <c:v>87.4</c:v>
                </c:pt>
                <c:pt idx="884">
                  <c:v>87.4</c:v>
                </c:pt>
                <c:pt idx="885">
                  <c:v>87.3</c:v>
                </c:pt>
                <c:pt idx="886">
                  <c:v>87.2</c:v>
                </c:pt>
                <c:pt idx="887">
                  <c:v>87.066666666666663</c:v>
                </c:pt>
                <c:pt idx="888">
                  <c:v>87</c:v>
                </c:pt>
                <c:pt idx="889">
                  <c:v>87</c:v>
                </c:pt>
                <c:pt idx="890">
                  <c:v>86.86666666666666</c:v>
                </c:pt>
                <c:pt idx="891">
                  <c:v>86.7</c:v>
                </c:pt>
                <c:pt idx="892">
                  <c:v>86.6</c:v>
                </c:pt>
                <c:pt idx="893">
                  <c:v>86.6</c:v>
                </c:pt>
                <c:pt idx="894">
                  <c:v>86.5</c:v>
                </c:pt>
                <c:pt idx="895">
                  <c:v>86.333333333333343</c:v>
                </c:pt>
                <c:pt idx="896">
                  <c:v>86.2</c:v>
                </c:pt>
                <c:pt idx="897">
                  <c:v>86.066666666666663</c:v>
                </c:pt>
                <c:pt idx="898">
                  <c:v>85.9</c:v>
                </c:pt>
                <c:pt idx="899">
                  <c:v>85.8</c:v>
                </c:pt>
                <c:pt idx="900">
                  <c:v>85.666666666666657</c:v>
                </c:pt>
                <c:pt idx="901">
                  <c:v>85.5</c:v>
                </c:pt>
                <c:pt idx="902">
                  <c:v>85.333333333333343</c:v>
                </c:pt>
                <c:pt idx="903">
                  <c:v>85.2</c:v>
                </c:pt>
                <c:pt idx="904">
                  <c:v>85.1</c:v>
                </c:pt>
                <c:pt idx="905">
                  <c:v>85</c:v>
                </c:pt>
                <c:pt idx="906">
                  <c:v>85</c:v>
                </c:pt>
                <c:pt idx="907">
                  <c:v>84.9</c:v>
                </c:pt>
                <c:pt idx="909">
                  <c:v>81</c:v>
                </c:pt>
                <c:pt idx="910">
                  <c:v>81</c:v>
                </c:pt>
                <c:pt idx="911">
                  <c:v>81</c:v>
                </c:pt>
                <c:pt idx="912">
                  <c:v>81.2</c:v>
                </c:pt>
                <c:pt idx="913">
                  <c:v>81.400000000000006</c:v>
                </c:pt>
                <c:pt idx="914">
                  <c:v>81.666666666666657</c:v>
                </c:pt>
                <c:pt idx="915">
                  <c:v>82.2</c:v>
                </c:pt>
                <c:pt idx="916">
                  <c:v>82.8</c:v>
                </c:pt>
                <c:pt idx="917">
                  <c:v>83.2</c:v>
                </c:pt>
                <c:pt idx="918">
                  <c:v>83.6</c:v>
                </c:pt>
                <c:pt idx="919">
                  <c:v>84.266666666666666</c:v>
                </c:pt>
                <c:pt idx="920">
                  <c:v>84.8</c:v>
                </c:pt>
                <c:pt idx="921">
                  <c:v>85.466666666666669</c:v>
                </c:pt>
                <c:pt idx="922">
                  <c:v>86.2</c:v>
                </c:pt>
                <c:pt idx="923">
                  <c:v>86.6</c:v>
                </c:pt>
                <c:pt idx="924">
                  <c:v>87</c:v>
                </c:pt>
                <c:pt idx="925">
                  <c:v>87.6</c:v>
                </c:pt>
                <c:pt idx="926">
                  <c:v>88.13333333333334</c:v>
                </c:pt>
                <c:pt idx="927">
                  <c:v>88.4</c:v>
                </c:pt>
                <c:pt idx="928">
                  <c:v>88.7</c:v>
                </c:pt>
                <c:pt idx="929">
                  <c:v>89.066666666666663</c:v>
                </c:pt>
                <c:pt idx="930">
                  <c:v>89.2</c:v>
                </c:pt>
                <c:pt idx="931">
                  <c:v>89.4</c:v>
                </c:pt>
                <c:pt idx="932">
                  <c:v>89.666666666666657</c:v>
                </c:pt>
                <c:pt idx="933">
                  <c:v>89.8</c:v>
                </c:pt>
                <c:pt idx="934">
                  <c:v>90.066666666666663</c:v>
                </c:pt>
                <c:pt idx="935">
                  <c:v>90.3</c:v>
                </c:pt>
                <c:pt idx="936">
                  <c:v>90.4</c:v>
                </c:pt>
                <c:pt idx="937">
                  <c:v>90.533333333333331</c:v>
                </c:pt>
                <c:pt idx="938">
                  <c:v>90.7</c:v>
                </c:pt>
                <c:pt idx="939">
                  <c:v>90.86666666666666</c:v>
                </c:pt>
                <c:pt idx="940">
                  <c:v>91</c:v>
                </c:pt>
                <c:pt idx="941">
                  <c:v>91.1</c:v>
                </c:pt>
                <c:pt idx="942">
                  <c:v>91.266666666666666</c:v>
                </c:pt>
                <c:pt idx="943">
                  <c:v>91.4</c:v>
                </c:pt>
                <c:pt idx="944">
                  <c:v>91.4</c:v>
                </c:pt>
                <c:pt idx="945">
                  <c:v>91.5</c:v>
                </c:pt>
                <c:pt idx="946">
                  <c:v>91.6</c:v>
                </c:pt>
                <c:pt idx="947">
                  <c:v>91.733333333333334</c:v>
                </c:pt>
                <c:pt idx="948">
                  <c:v>91.9</c:v>
                </c:pt>
                <c:pt idx="949">
                  <c:v>92</c:v>
                </c:pt>
                <c:pt idx="950">
                  <c:v>92</c:v>
                </c:pt>
                <c:pt idx="951">
                  <c:v>92.1</c:v>
                </c:pt>
                <c:pt idx="952">
                  <c:v>92.2</c:v>
                </c:pt>
                <c:pt idx="953">
                  <c:v>92.2</c:v>
                </c:pt>
                <c:pt idx="954">
                  <c:v>92.3</c:v>
                </c:pt>
                <c:pt idx="955">
                  <c:v>92.4</c:v>
                </c:pt>
                <c:pt idx="956">
                  <c:v>92.4</c:v>
                </c:pt>
                <c:pt idx="957">
                  <c:v>92.4</c:v>
                </c:pt>
                <c:pt idx="958">
                  <c:v>92.5</c:v>
                </c:pt>
                <c:pt idx="959">
                  <c:v>92.6</c:v>
                </c:pt>
                <c:pt idx="960">
                  <c:v>92.6</c:v>
                </c:pt>
                <c:pt idx="961">
                  <c:v>92.6</c:v>
                </c:pt>
                <c:pt idx="962">
                  <c:v>92.6</c:v>
                </c:pt>
                <c:pt idx="963">
                  <c:v>92.6</c:v>
                </c:pt>
                <c:pt idx="964">
                  <c:v>92.6</c:v>
                </c:pt>
                <c:pt idx="965">
                  <c:v>92.6</c:v>
                </c:pt>
                <c:pt idx="966">
                  <c:v>92.6</c:v>
                </c:pt>
                <c:pt idx="967">
                  <c:v>92.6</c:v>
                </c:pt>
                <c:pt idx="968">
                  <c:v>92.5</c:v>
                </c:pt>
                <c:pt idx="969">
                  <c:v>92.4</c:v>
                </c:pt>
                <c:pt idx="970">
                  <c:v>92.4</c:v>
                </c:pt>
                <c:pt idx="971">
                  <c:v>92.4</c:v>
                </c:pt>
                <c:pt idx="972">
                  <c:v>92.4</c:v>
                </c:pt>
                <c:pt idx="973">
                  <c:v>92.4</c:v>
                </c:pt>
                <c:pt idx="974">
                  <c:v>92.3</c:v>
                </c:pt>
                <c:pt idx="975">
                  <c:v>92.2</c:v>
                </c:pt>
                <c:pt idx="976">
                  <c:v>92.2</c:v>
                </c:pt>
                <c:pt idx="977">
                  <c:v>92.1</c:v>
                </c:pt>
                <c:pt idx="978">
                  <c:v>92</c:v>
                </c:pt>
                <c:pt idx="979">
                  <c:v>92</c:v>
                </c:pt>
                <c:pt idx="980">
                  <c:v>91.86666666666666</c:v>
                </c:pt>
                <c:pt idx="981">
                  <c:v>91.8</c:v>
                </c:pt>
                <c:pt idx="982">
                  <c:v>91.8</c:v>
                </c:pt>
                <c:pt idx="983">
                  <c:v>91.666666666666657</c:v>
                </c:pt>
                <c:pt idx="984">
                  <c:v>91.5</c:v>
                </c:pt>
                <c:pt idx="985">
                  <c:v>91.4</c:v>
                </c:pt>
                <c:pt idx="986">
                  <c:v>91.4</c:v>
                </c:pt>
                <c:pt idx="987">
                  <c:v>91.3</c:v>
                </c:pt>
                <c:pt idx="988">
                  <c:v>91.13333333333334</c:v>
                </c:pt>
                <c:pt idx="989">
                  <c:v>91</c:v>
                </c:pt>
                <c:pt idx="990">
                  <c:v>91</c:v>
                </c:pt>
                <c:pt idx="991">
                  <c:v>90.933333333333337</c:v>
                </c:pt>
                <c:pt idx="992">
                  <c:v>90.8</c:v>
                </c:pt>
                <c:pt idx="993">
                  <c:v>90.666666666666657</c:v>
                </c:pt>
                <c:pt idx="994">
                  <c:v>90.6</c:v>
                </c:pt>
                <c:pt idx="995">
                  <c:v>90.6</c:v>
                </c:pt>
                <c:pt idx="996">
                  <c:v>90.466666666666669</c:v>
                </c:pt>
                <c:pt idx="997">
                  <c:v>90.3</c:v>
                </c:pt>
                <c:pt idx="998">
                  <c:v>90.13333333333334</c:v>
                </c:pt>
                <c:pt idx="999">
                  <c:v>90</c:v>
                </c:pt>
                <c:pt idx="1000">
                  <c:v>89.9</c:v>
                </c:pt>
                <c:pt idx="1001">
                  <c:v>89.733333333333334</c:v>
                </c:pt>
                <c:pt idx="1002">
                  <c:v>89.6</c:v>
                </c:pt>
                <c:pt idx="1003">
                  <c:v>89.466666666666669</c:v>
                </c:pt>
                <c:pt idx="1004">
                  <c:v>89.4</c:v>
                </c:pt>
                <c:pt idx="1005">
                  <c:v>89.4</c:v>
                </c:pt>
                <c:pt idx="1006">
                  <c:v>89.266666666666666</c:v>
                </c:pt>
                <c:pt idx="1007">
                  <c:v>89.1</c:v>
                </c:pt>
                <c:pt idx="1008">
                  <c:v>89</c:v>
                </c:pt>
                <c:pt idx="1010">
                  <c:v>85.2</c:v>
                </c:pt>
                <c:pt idx="1011">
                  <c:v>85.2</c:v>
                </c:pt>
                <c:pt idx="1012">
                  <c:v>85.333333333333343</c:v>
                </c:pt>
                <c:pt idx="1013">
                  <c:v>85.5</c:v>
                </c:pt>
                <c:pt idx="1014">
                  <c:v>85.6</c:v>
                </c:pt>
                <c:pt idx="1015">
                  <c:v>86</c:v>
                </c:pt>
                <c:pt idx="1016">
                  <c:v>86.4</c:v>
                </c:pt>
                <c:pt idx="1017">
                  <c:v>87</c:v>
                </c:pt>
                <c:pt idx="1018">
                  <c:v>87.4</c:v>
                </c:pt>
                <c:pt idx="1019">
                  <c:v>87.8</c:v>
                </c:pt>
                <c:pt idx="1020">
                  <c:v>88.6</c:v>
                </c:pt>
                <c:pt idx="1021">
                  <c:v>89</c:v>
                </c:pt>
                <c:pt idx="1022">
                  <c:v>89.4</c:v>
                </c:pt>
                <c:pt idx="1023">
                  <c:v>89.8</c:v>
                </c:pt>
                <c:pt idx="1024">
                  <c:v>90</c:v>
                </c:pt>
                <c:pt idx="1025">
                  <c:v>90.4</c:v>
                </c:pt>
                <c:pt idx="1026">
                  <c:v>90.6</c:v>
                </c:pt>
                <c:pt idx="1027">
                  <c:v>90.933333333333337</c:v>
                </c:pt>
                <c:pt idx="1028">
                  <c:v>91.2</c:v>
                </c:pt>
                <c:pt idx="1029">
                  <c:v>91.4</c:v>
                </c:pt>
                <c:pt idx="1030">
                  <c:v>91.7</c:v>
                </c:pt>
                <c:pt idx="1031">
                  <c:v>91.8</c:v>
                </c:pt>
                <c:pt idx="1032">
                  <c:v>92.066666666666663</c:v>
                </c:pt>
                <c:pt idx="1033">
                  <c:v>92.4</c:v>
                </c:pt>
                <c:pt idx="1034">
                  <c:v>92.6</c:v>
                </c:pt>
                <c:pt idx="1035">
                  <c:v>93</c:v>
                </c:pt>
                <c:pt idx="1036">
                  <c:v>93.2</c:v>
                </c:pt>
                <c:pt idx="1037">
                  <c:v>93.466666666666669</c:v>
                </c:pt>
                <c:pt idx="1038">
                  <c:v>93.6</c:v>
                </c:pt>
                <c:pt idx="1039">
                  <c:v>93.8</c:v>
                </c:pt>
                <c:pt idx="1040">
                  <c:v>94.1</c:v>
                </c:pt>
                <c:pt idx="1041">
                  <c:v>94.2</c:v>
                </c:pt>
                <c:pt idx="1042">
                  <c:v>94.333333333333343</c:v>
                </c:pt>
                <c:pt idx="1043">
                  <c:v>94.5</c:v>
                </c:pt>
                <c:pt idx="1044">
                  <c:v>94.6</c:v>
                </c:pt>
                <c:pt idx="1045">
                  <c:v>94.8</c:v>
                </c:pt>
                <c:pt idx="1046">
                  <c:v>94.9</c:v>
                </c:pt>
                <c:pt idx="1047">
                  <c:v>95.066666666666663</c:v>
                </c:pt>
                <c:pt idx="1048">
                  <c:v>95.2</c:v>
                </c:pt>
                <c:pt idx="1049">
                  <c:v>95.2</c:v>
                </c:pt>
                <c:pt idx="1050">
                  <c:v>95.3</c:v>
                </c:pt>
                <c:pt idx="1051">
                  <c:v>95.4</c:v>
                </c:pt>
                <c:pt idx="1052">
                  <c:v>95.533333333333331</c:v>
                </c:pt>
                <c:pt idx="1053">
                  <c:v>95.6</c:v>
                </c:pt>
                <c:pt idx="1054">
                  <c:v>95.6</c:v>
                </c:pt>
                <c:pt idx="1055">
                  <c:v>95.6</c:v>
                </c:pt>
                <c:pt idx="1056">
                  <c:v>95.7</c:v>
                </c:pt>
                <c:pt idx="1057">
                  <c:v>95.8</c:v>
                </c:pt>
                <c:pt idx="1058">
                  <c:v>95.8</c:v>
                </c:pt>
                <c:pt idx="1059">
                  <c:v>95.8</c:v>
                </c:pt>
                <c:pt idx="1060">
                  <c:v>95.8</c:v>
                </c:pt>
                <c:pt idx="1061">
                  <c:v>95.8</c:v>
                </c:pt>
                <c:pt idx="1062">
                  <c:v>95.8</c:v>
                </c:pt>
                <c:pt idx="1063">
                  <c:v>95.8</c:v>
                </c:pt>
                <c:pt idx="1064">
                  <c:v>95.8</c:v>
                </c:pt>
                <c:pt idx="1065">
                  <c:v>95.8</c:v>
                </c:pt>
                <c:pt idx="1066">
                  <c:v>95.8</c:v>
                </c:pt>
                <c:pt idx="1067">
                  <c:v>95.733333333333334</c:v>
                </c:pt>
                <c:pt idx="1068">
                  <c:v>95.6</c:v>
                </c:pt>
                <c:pt idx="1069">
                  <c:v>95.6</c:v>
                </c:pt>
                <c:pt idx="1070">
                  <c:v>95.6</c:v>
                </c:pt>
                <c:pt idx="1071">
                  <c:v>95.6</c:v>
                </c:pt>
                <c:pt idx="1072">
                  <c:v>95.466666666666669</c:v>
                </c:pt>
                <c:pt idx="1073">
                  <c:v>95.4</c:v>
                </c:pt>
                <c:pt idx="1074">
                  <c:v>95.4</c:v>
                </c:pt>
                <c:pt idx="1075">
                  <c:v>95.4</c:v>
                </c:pt>
                <c:pt idx="1076">
                  <c:v>95.3</c:v>
                </c:pt>
                <c:pt idx="1077">
                  <c:v>95.2</c:v>
                </c:pt>
                <c:pt idx="1078">
                  <c:v>95.2</c:v>
                </c:pt>
                <c:pt idx="1079">
                  <c:v>95.1</c:v>
                </c:pt>
                <c:pt idx="1080">
                  <c:v>95</c:v>
                </c:pt>
                <c:pt idx="1081">
                  <c:v>95</c:v>
                </c:pt>
                <c:pt idx="1082">
                  <c:v>94.86666666666666</c:v>
                </c:pt>
                <c:pt idx="1083">
                  <c:v>94.8</c:v>
                </c:pt>
                <c:pt idx="1084">
                  <c:v>94.8</c:v>
                </c:pt>
                <c:pt idx="1085">
                  <c:v>94.6</c:v>
                </c:pt>
                <c:pt idx="1086">
                  <c:v>94.5</c:v>
                </c:pt>
                <c:pt idx="1087">
                  <c:v>94.4</c:v>
                </c:pt>
                <c:pt idx="1088">
                  <c:v>94.4</c:v>
                </c:pt>
                <c:pt idx="1089">
                  <c:v>94.3</c:v>
                </c:pt>
                <c:pt idx="1090">
                  <c:v>94.1</c:v>
                </c:pt>
                <c:pt idx="1091">
                  <c:v>94</c:v>
                </c:pt>
                <c:pt idx="1092">
                  <c:v>93.86666666666666</c:v>
                </c:pt>
                <c:pt idx="1093">
                  <c:v>93.8</c:v>
                </c:pt>
                <c:pt idx="1094">
                  <c:v>93.8</c:v>
                </c:pt>
                <c:pt idx="1095">
                  <c:v>93.666666666666657</c:v>
                </c:pt>
                <c:pt idx="1096">
                  <c:v>93.5</c:v>
                </c:pt>
                <c:pt idx="1097">
                  <c:v>93.333333333333343</c:v>
                </c:pt>
                <c:pt idx="1098">
                  <c:v>93.2</c:v>
                </c:pt>
                <c:pt idx="1099">
                  <c:v>93.1</c:v>
                </c:pt>
                <c:pt idx="1100">
                  <c:v>93</c:v>
                </c:pt>
                <c:pt idx="1101">
                  <c:v>93</c:v>
                </c:pt>
                <c:pt idx="1102">
                  <c:v>92.86666666666666</c:v>
                </c:pt>
                <c:pt idx="1103">
                  <c:v>92.7</c:v>
                </c:pt>
                <c:pt idx="1104">
                  <c:v>92.6</c:v>
                </c:pt>
                <c:pt idx="1105">
                  <c:v>92.4</c:v>
                </c:pt>
                <c:pt idx="1106">
                  <c:v>92.3</c:v>
                </c:pt>
                <c:pt idx="1107">
                  <c:v>92.13333333333334</c:v>
                </c:pt>
                <c:pt idx="1108">
                  <c:v>92</c:v>
                </c:pt>
                <c:pt idx="1109">
                  <c:v>91.9</c:v>
                </c:pt>
                <c:pt idx="1111">
                  <c:v>88.8</c:v>
                </c:pt>
                <c:pt idx="1112">
                  <c:v>88.8</c:v>
                </c:pt>
                <c:pt idx="1113">
                  <c:v>88.933333333333337</c:v>
                </c:pt>
                <c:pt idx="1114">
                  <c:v>89.2</c:v>
                </c:pt>
                <c:pt idx="1115">
                  <c:v>89.4</c:v>
                </c:pt>
                <c:pt idx="1116">
                  <c:v>89.8</c:v>
                </c:pt>
                <c:pt idx="1117">
                  <c:v>90.4</c:v>
                </c:pt>
                <c:pt idx="1118">
                  <c:v>91</c:v>
                </c:pt>
                <c:pt idx="1119">
                  <c:v>91.4</c:v>
                </c:pt>
                <c:pt idx="1120">
                  <c:v>91.8</c:v>
                </c:pt>
                <c:pt idx="1121">
                  <c:v>92.466666666666669</c:v>
                </c:pt>
                <c:pt idx="1122">
                  <c:v>93</c:v>
                </c:pt>
                <c:pt idx="1123">
                  <c:v>93.4</c:v>
                </c:pt>
                <c:pt idx="1124">
                  <c:v>93.9</c:v>
                </c:pt>
                <c:pt idx="1125">
                  <c:v>94.2</c:v>
                </c:pt>
                <c:pt idx="1126">
                  <c:v>94.6</c:v>
                </c:pt>
                <c:pt idx="1127">
                  <c:v>95</c:v>
                </c:pt>
                <c:pt idx="1128">
                  <c:v>95.4</c:v>
                </c:pt>
                <c:pt idx="1129">
                  <c:v>95.8</c:v>
                </c:pt>
                <c:pt idx="1130">
                  <c:v>96</c:v>
                </c:pt>
                <c:pt idx="1131">
                  <c:v>96.333333333333343</c:v>
                </c:pt>
                <c:pt idx="1132">
                  <c:v>96.6</c:v>
                </c:pt>
                <c:pt idx="1133">
                  <c:v>96.8</c:v>
                </c:pt>
                <c:pt idx="1134">
                  <c:v>97.066666666666663</c:v>
                </c:pt>
                <c:pt idx="1135">
                  <c:v>97.2</c:v>
                </c:pt>
                <c:pt idx="1136">
                  <c:v>97.466666666666669</c:v>
                </c:pt>
                <c:pt idx="1137">
                  <c:v>97.7</c:v>
                </c:pt>
                <c:pt idx="1138">
                  <c:v>97.8</c:v>
                </c:pt>
                <c:pt idx="1139">
                  <c:v>97.933333333333337</c:v>
                </c:pt>
                <c:pt idx="1140">
                  <c:v>98.1</c:v>
                </c:pt>
                <c:pt idx="1141">
                  <c:v>98.266666666666666</c:v>
                </c:pt>
                <c:pt idx="1142">
                  <c:v>98.4</c:v>
                </c:pt>
                <c:pt idx="1143">
                  <c:v>98.5</c:v>
                </c:pt>
                <c:pt idx="1144">
                  <c:v>98.666666666666657</c:v>
                </c:pt>
                <c:pt idx="1145">
                  <c:v>98.8</c:v>
                </c:pt>
                <c:pt idx="1146">
                  <c:v>98.8</c:v>
                </c:pt>
                <c:pt idx="1147">
                  <c:v>98.9</c:v>
                </c:pt>
                <c:pt idx="1148">
                  <c:v>99</c:v>
                </c:pt>
                <c:pt idx="1149">
                  <c:v>99</c:v>
                </c:pt>
                <c:pt idx="1150">
                  <c:v>99.1</c:v>
                </c:pt>
                <c:pt idx="1151">
                  <c:v>99.2</c:v>
                </c:pt>
                <c:pt idx="1152">
                  <c:v>99.2</c:v>
                </c:pt>
                <c:pt idx="1153">
                  <c:v>99.2</c:v>
                </c:pt>
                <c:pt idx="1154">
                  <c:v>99.2</c:v>
                </c:pt>
                <c:pt idx="1155">
                  <c:v>99.2</c:v>
                </c:pt>
                <c:pt idx="1156">
                  <c:v>99.2</c:v>
                </c:pt>
                <c:pt idx="1157">
                  <c:v>99.2</c:v>
                </c:pt>
                <c:pt idx="1158">
                  <c:v>99.2</c:v>
                </c:pt>
                <c:pt idx="1159">
                  <c:v>99.2</c:v>
                </c:pt>
                <c:pt idx="1160">
                  <c:v>99.2</c:v>
                </c:pt>
                <c:pt idx="1161">
                  <c:v>99.2</c:v>
                </c:pt>
                <c:pt idx="1162">
                  <c:v>99.2</c:v>
                </c:pt>
                <c:pt idx="1163">
                  <c:v>99.2</c:v>
                </c:pt>
                <c:pt idx="1164">
                  <c:v>99.13333333333334</c:v>
                </c:pt>
                <c:pt idx="1165">
                  <c:v>99</c:v>
                </c:pt>
                <c:pt idx="1166">
                  <c:v>99</c:v>
                </c:pt>
                <c:pt idx="1167">
                  <c:v>99</c:v>
                </c:pt>
                <c:pt idx="1168">
                  <c:v>99</c:v>
                </c:pt>
                <c:pt idx="1169">
                  <c:v>98.86666666666666</c:v>
                </c:pt>
                <c:pt idx="1170">
                  <c:v>98.8</c:v>
                </c:pt>
                <c:pt idx="1171">
                  <c:v>98.8</c:v>
                </c:pt>
                <c:pt idx="1172">
                  <c:v>98.8</c:v>
                </c:pt>
                <c:pt idx="1173">
                  <c:v>98.7</c:v>
                </c:pt>
                <c:pt idx="1174">
                  <c:v>98.6</c:v>
                </c:pt>
                <c:pt idx="1175">
                  <c:v>98.466666666666669</c:v>
                </c:pt>
                <c:pt idx="1176">
                  <c:v>98.4</c:v>
                </c:pt>
                <c:pt idx="1177">
                  <c:v>98.4</c:v>
                </c:pt>
                <c:pt idx="1178">
                  <c:v>98.4</c:v>
                </c:pt>
                <c:pt idx="1179">
                  <c:v>98.3</c:v>
                </c:pt>
                <c:pt idx="1180">
                  <c:v>98.13333333333334</c:v>
                </c:pt>
                <c:pt idx="1181">
                  <c:v>98</c:v>
                </c:pt>
                <c:pt idx="1182">
                  <c:v>98</c:v>
                </c:pt>
                <c:pt idx="1183">
                  <c:v>98</c:v>
                </c:pt>
                <c:pt idx="1184">
                  <c:v>98</c:v>
                </c:pt>
                <c:pt idx="1185">
                  <c:v>97.86666666666666</c:v>
                </c:pt>
                <c:pt idx="1186">
                  <c:v>97.7</c:v>
                </c:pt>
                <c:pt idx="1187">
                  <c:v>97.6</c:v>
                </c:pt>
                <c:pt idx="1188">
                  <c:v>97.6</c:v>
                </c:pt>
                <c:pt idx="1189">
                  <c:v>97.5</c:v>
                </c:pt>
                <c:pt idx="1190">
                  <c:v>97.333333333333343</c:v>
                </c:pt>
                <c:pt idx="1191">
                  <c:v>97.2</c:v>
                </c:pt>
                <c:pt idx="1192">
                  <c:v>97.2</c:v>
                </c:pt>
                <c:pt idx="1193">
                  <c:v>97.13333333333334</c:v>
                </c:pt>
                <c:pt idx="1194">
                  <c:v>97</c:v>
                </c:pt>
                <c:pt idx="1195">
                  <c:v>96.86666666666666</c:v>
                </c:pt>
                <c:pt idx="1196">
                  <c:v>96.8</c:v>
                </c:pt>
                <c:pt idx="1197">
                  <c:v>96.8</c:v>
                </c:pt>
                <c:pt idx="1198">
                  <c:v>96.666666666666657</c:v>
                </c:pt>
                <c:pt idx="1199">
                  <c:v>96.5</c:v>
                </c:pt>
                <c:pt idx="1200">
                  <c:v>96.333333333333343</c:v>
                </c:pt>
                <c:pt idx="1201">
                  <c:v>96.2</c:v>
                </c:pt>
                <c:pt idx="1202">
                  <c:v>96.1</c:v>
                </c:pt>
                <c:pt idx="1203">
                  <c:v>96</c:v>
                </c:pt>
                <c:pt idx="1204">
                  <c:v>96</c:v>
                </c:pt>
                <c:pt idx="1205">
                  <c:v>95.86666666666666</c:v>
                </c:pt>
                <c:pt idx="1206">
                  <c:v>95.7</c:v>
                </c:pt>
                <c:pt idx="1207">
                  <c:v>95.6</c:v>
                </c:pt>
                <c:pt idx="1208">
                  <c:v>95.466666666666669</c:v>
                </c:pt>
                <c:pt idx="1209">
                  <c:v>95.3</c:v>
                </c:pt>
                <c:pt idx="1210">
                  <c:v>95.2</c:v>
                </c:pt>
                <c:pt idx="1212">
                  <c:v>91.8</c:v>
                </c:pt>
                <c:pt idx="1213">
                  <c:v>91.8</c:v>
                </c:pt>
                <c:pt idx="1214">
                  <c:v>91.933333333333337</c:v>
                </c:pt>
                <c:pt idx="1215">
                  <c:v>92.2</c:v>
                </c:pt>
                <c:pt idx="1216">
                  <c:v>92.533333333333331</c:v>
                </c:pt>
                <c:pt idx="1217">
                  <c:v>92.8</c:v>
                </c:pt>
                <c:pt idx="1218">
                  <c:v>93.2</c:v>
                </c:pt>
                <c:pt idx="1219">
                  <c:v>93.86666666666666</c:v>
                </c:pt>
                <c:pt idx="1220">
                  <c:v>94.4</c:v>
                </c:pt>
                <c:pt idx="1221">
                  <c:v>94.933333333333337</c:v>
                </c:pt>
                <c:pt idx="1222">
                  <c:v>95.6</c:v>
                </c:pt>
                <c:pt idx="1223">
                  <c:v>96</c:v>
                </c:pt>
                <c:pt idx="1224">
                  <c:v>96.4</c:v>
                </c:pt>
                <c:pt idx="1225">
                  <c:v>96.9</c:v>
                </c:pt>
                <c:pt idx="1226">
                  <c:v>97.4</c:v>
                </c:pt>
                <c:pt idx="1227">
                  <c:v>97.8</c:v>
                </c:pt>
                <c:pt idx="1228">
                  <c:v>98</c:v>
                </c:pt>
                <c:pt idx="1229">
                  <c:v>98.4</c:v>
                </c:pt>
                <c:pt idx="1230">
                  <c:v>98.8</c:v>
                </c:pt>
                <c:pt idx="1231">
                  <c:v>99.066666666666663</c:v>
                </c:pt>
                <c:pt idx="1232">
                  <c:v>99.3</c:v>
                </c:pt>
                <c:pt idx="1233">
                  <c:v>99.466666666666669</c:v>
                </c:pt>
                <c:pt idx="1234">
                  <c:v>99.6</c:v>
                </c:pt>
                <c:pt idx="1235">
                  <c:v>99.8</c:v>
                </c:pt>
                <c:pt idx="1236">
                  <c:v>100.06666666666666</c:v>
                </c:pt>
                <c:pt idx="1237">
                  <c:v>100.2</c:v>
                </c:pt>
                <c:pt idx="1238">
                  <c:v>100.33333333333334</c:v>
                </c:pt>
                <c:pt idx="1239">
                  <c:v>100.5</c:v>
                </c:pt>
                <c:pt idx="1240">
                  <c:v>100.6</c:v>
                </c:pt>
                <c:pt idx="1241">
                  <c:v>100.73333333333333</c:v>
                </c:pt>
                <c:pt idx="1242">
                  <c:v>100.9</c:v>
                </c:pt>
                <c:pt idx="1243">
                  <c:v>101.06666666666666</c:v>
                </c:pt>
                <c:pt idx="1244">
                  <c:v>101.2</c:v>
                </c:pt>
                <c:pt idx="1245">
                  <c:v>101.2</c:v>
                </c:pt>
                <c:pt idx="1246">
                  <c:v>101.26666666666667</c:v>
                </c:pt>
                <c:pt idx="1247">
                  <c:v>101.4</c:v>
                </c:pt>
                <c:pt idx="1248">
                  <c:v>101.4</c:v>
                </c:pt>
                <c:pt idx="1249">
                  <c:v>101.4</c:v>
                </c:pt>
                <c:pt idx="1250">
                  <c:v>101.4</c:v>
                </c:pt>
                <c:pt idx="1251">
                  <c:v>101.53333333333333</c:v>
                </c:pt>
                <c:pt idx="1252">
                  <c:v>101.6</c:v>
                </c:pt>
                <c:pt idx="1253">
                  <c:v>101.6</c:v>
                </c:pt>
                <c:pt idx="1254">
                  <c:v>101.6</c:v>
                </c:pt>
                <c:pt idx="1255">
                  <c:v>101.6</c:v>
                </c:pt>
                <c:pt idx="1256">
                  <c:v>101.6</c:v>
                </c:pt>
                <c:pt idx="1257">
                  <c:v>101.6</c:v>
                </c:pt>
                <c:pt idx="1258">
                  <c:v>101.6</c:v>
                </c:pt>
                <c:pt idx="1259">
                  <c:v>101.6</c:v>
                </c:pt>
                <c:pt idx="1260">
                  <c:v>101.6</c:v>
                </c:pt>
                <c:pt idx="1261">
                  <c:v>101.6</c:v>
                </c:pt>
                <c:pt idx="1262">
                  <c:v>101.6</c:v>
                </c:pt>
                <c:pt idx="1263">
                  <c:v>101.6</c:v>
                </c:pt>
                <c:pt idx="1264">
                  <c:v>101.6</c:v>
                </c:pt>
                <c:pt idx="1265">
                  <c:v>101.46666666666667</c:v>
                </c:pt>
                <c:pt idx="1266">
                  <c:v>101.4</c:v>
                </c:pt>
                <c:pt idx="1267">
                  <c:v>101.4</c:v>
                </c:pt>
                <c:pt idx="1268">
                  <c:v>101.4</c:v>
                </c:pt>
                <c:pt idx="1269">
                  <c:v>101.3</c:v>
                </c:pt>
                <c:pt idx="1270">
                  <c:v>101.2</c:v>
                </c:pt>
                <c:pt idx="1271">
                  <c:v>101.2</c:v>
                </c:pt>
                <c:pt idx="1272">
                  <c:v>101.2</c:v>
                </c:pt>
                <c:pt idx="1273">
                  <c:v>101.1</c:v>
                </c:pt>
                <c:pt idx="1274">
                  <c:v>101</c:v>
                </c:pt>
                <c:pt idx="1275">
                  <c:v>101</c:v>
                </c:pt>
                <c:pt idx="1276">
                  <c:v>101</c:v>
                </c:pt>
                <c:pt idx="1277">
                  <c:v>100.93333333333334</c:v>
                </c:pt>
                <c:pt idx="1278">
                  <c:v>100.8</c:v>
                </c:pt>
                <c:pt idx="1279">
                  <c:v>100.8</c:v>
                </c:pt>
                <c:pt idx="1280">
                  <c:v>100.8</c:v>
                </c:pt>
                <c:pt idx="1281">
                  <c:v>100.8</c:v>
                </c:pt>
                <c:pt idx="1282">
                  <c:v>100.66666666666666</c:v>
                </c:pt>
                <c:pt idx="1283">
                  <c:v>100.6</c:v>
                </c:pt>
                <c:pt idx="1284">
                  <c:v>100.6</c:v>
                </c:pt>
                <c:pt idx="1285">
                  <c:v>100.46666666666667</c:v>
                </c:pt>
                <c:pt idx="1286">
                  <c:v>100.4</c:v>
                </c:pt>
                <c:pt idx="1287">
                  <c:v>100.33333333333334</c:v>
                </c:pt>
                <c:pt idx="1288">
                  <c:v>100.2</c:v>
                </c:pt>
                <c:pt idx="1289">
                  <c:v>100.1</c:v>
                </c:pt>
                <c:pt idx="1290">
                  <c:v>100</c:v>
                </c:pt>
                <c:pt idx="1291">
                  <c:v>100</c:v>
                </c:pt>
                <c:pt idx="1292">
                  <c:v>99.86666666666666</c:v>
                </c:pt>
                <c:pt idx="1293">
                  <c:v>99.8</c:v>
                </c:pt>
                <c:pt idx="1294">
                  <c:v>99.733333333333334</c:v>
                </c:pt>
                <c:pt idx="1295">
                  <c:v>99.6</c:v>
                </c:pt>
                <c:pt idx="1296">
                  <c:v>99.5</c:v>
                </c:pt>
                <c:pt idx="1297">
                  <c:v>99.4</c:v>
                </c:pt>
                <c:pt idx="1298">
                  <c:v>99.4</c:v>
                </c:pt>
                <c:pt idx="1299">
                  <c:v>99.266666666666666</c:v>
                </c:pt>
                <c:pt idx="1300">
                  <c:v>99.1</c:v>
                </c:pt>
                <c:pt idx="1301">
                  <c:v>99</c:v>
                </c:pt>
                <c:pt idx="1302">
                  <c:v>99</c:v>
                </c:pt>
                <c:pt idx="1303">
                  <c:v>98.9</c:v>
                </c:pt>
                <c:pt idx="1304">
                  <c:v>98.8</c:v>
                </c:pt>
                <c:pt idx="1305">
                  <c:v>98.8</c:v>
                </c:pt>
                <c:pt idx="1306">
                  <c:v>98.6</c:v>
                </c:pt>
                <c:pt idx="1307">
                  <c:v>98.333333333333343</c:v>
                </c:pt>
                <c:pt idx="1308">
                  <c:v>98.2</c:v>
                </c:pt>
                <c:pt idx="1309">
                  <c:v>98.066666666666663</c:v>
                </c:pt>
                <c:pt idx="1310">
                  <c:v>97.9</c:v>
                </c:pt>
                <c:pt idx="1311">
                  <c:v>97.8</c:v>
                </c:pt>
                <c:pt idx="1313">
                  <c:v>94.2</c:v>
                </c:pt>
                <c:pt idx="1314">
                  <c:v>94.2</c:v>
                </c:pt>
                <c:pt idx="1315">
                  <c:v>94.333333333333343</c:v>
                </c:pt>
                <c:pt idx="1316">
                  <c:v>94.6</c:v>
                </c:pt>
                <c:pt idx="1317">
                  <c:v>94.8</c:v>
                </c:pt>
                <c:pt idx="1318">
                  <c:v>95.066666666666663</c:v>
                </c:pt>
                <c:pt idx="1319">
                  <c:v>95.6</c:v>
                </c:pt>
                <c:pt idx="1320">
                  <c:v>96.2</c:v>
                </c:pt>
                <c:pt idx="1321">
                  <c:v>96.6</c:v>
                </c:pt>
                <c:pt idx="1322">
                  <c:v>97</c:v>
                </c:pt>
                <c:pt idx="1323">
                  <c:v>97.666666666666657</c:v>
                </c:pt>
                <c:pt idx="1324">
                  <c:v>98.2</c:v>
                </c:pt>
                <c:pt idx="1325">
                  <c:v>98.6</c:v>
                </c:pt>
                <c:pt idx="1326">
                  <c:v>99.1</c:v>
                </c:pt>
                <c:pt idx="1327">
                  <c:v>99.4</c:v>
                </c:pt>
                <c:pt idx="1328">
                  <c:v>99.8</c:v>
                </c:pt>
                <c:pt idx="1329">
                  <c:v>100.3</c:v>
                </c:pt>
                <c:pt idx="1330">
                  <c:v>100.73333333333333</c:v>
                </c:pt>
                <c:pt idx="1331">
                  <c:v>101</c:v>
                </c:pt>
                <c:pt idx="1332">
                  <c:v>101.2</c:v>
                </c:pt>
                <c:pt idx="1333">
                  <c:v>101.53333333333333</c:v>
                </c:pt>
                <c:pt idx="1334">
                  <c:v>101.8</c:v>
                </c:pt>
                <c:pt idx="1335">
                  <c:v>101.9</c:v>
                </c:pt>
                <c:pt idx="1336">
                  <c:v>102.06666666666666</c:v>
                </c:pt>
                <c:pt idx="1337">
                  <c:v>102.2</c:v>
                </c:pt>
                <c:pt idx="1338">
                  <c:v>102.33333333333334</c:v>
                </c:pt>
                <c:pt idx="1339">
                  <c:v>102.6</c:v>
                </c:pt>
                <c:pt idx="1340">
                  <c:v>102.8</c:v>
                </c:pt>
                <c:pt idx="1341">
                  <c:v>102.93333333333332</c:v>
                </c:pt>
                <c:pt idx="1342">
                  <c:v>103.1</c:v>
                </c:pt>
                <c:pt idx="1343">
                  <c:v>103.2</c:v>
                </c:pt>
                <c:pt idx="1344">
                  <c:v>103.2</c:v>
                </c:pt>
                <c:pt idx="1345">
                  <c:v>103.3</c:v>
                </c:pt>
                <c:pt idx="1346">
                  <c:v>103.4</c:v>
                </c:pt>
                <c:pt idx="1347">
                  <c:v>103.4</c:v>
                </c:pt>
                <c:pt idx="1348">
                  <c:v>103.53333333333333</c:v>
                </c:pt>
                <c:pt idx="1349">
                  <c:v>103.6</c:v>
                </c:pt>
                <c:pt idx="1350">
                  <c:v>103.6</c:v>
                </c:pt>
                <c:pt idx="1351">
                  <c:v>103.73333333333332</c:v>
                </c:pt>
                <c:pt idx="1352">
                  <c:v>103.8</c:v>
                </c:pt>
                <c:pt idx="1353">
                  <c:v>103.8</c:v>
                </c:pt>
                <c:pt idx="1354">
                  <c:v>103.8</c:v>
                </c:pt>
                <c:pt idx="1355">
                  <c:v>103.8</c:v>
                </c:pt>
                <c:pt idx="1356">
                  <c:v>103.8</c:v>
                </c:pt>
                <c:pt idx="1357">
                  <c:v>103.8</c:v>
                </c:pt>
                <c:pt idx="1358">
                  <c:v>103.8</c:v>
                </c:pt>
                <c:pt idx="1359">
                  <c:v>103.8</c:v>
                </c:pt>
                <c:pt idx="1360">
                  <c:v>103.8</c:v>
                </c:pt>
                <c:pt idx="1361">
                  <c:v>103.8</c:v>
                </c:pt>
                <c:pt idx="1362">
                  <c:v>103.8</c:v>
                </c:pt>
                <c:pt idx="1363">
                  <c:v>103.8</c:v>
                </c:pt>
                <c:pt idx="1364">
                  <c:v>103.8</c:v>
                </c:pt>
                <c:pt idx="1365">
                  <c:v>103.8</c:v>
                </c:pt>
                <c:pt idx="1366">
                  <c:v>103.8</c:v>
                </c:pt>
                <c:pt idx="1367">
                  <c:v>103.8</c:v>
                </c:pt>
                <c:pt idx="1368">
                  <c:v>103.8</c:v>
                </c:pt>
                <c:pt idx="1369">
                  <c:v>103.8</c:v>
                </c:pt>
                <c:pt idx="1370">
                  <c:v>103.8</c:v>
                </c:pt>
                <c:pt idx="1371">
                  <c:v>103.66666666666667</c:v>
                </c:pt>
                <c:pt idx="1372">
                  <c:v>103.6</c:v>
                </c:pt>
                <c:pt idx="1373">
                  <c:v>103.6</c:v>
                </c:pt>
                <c:pt idx="1374">
                  <c:v>103.6</c:v>
                </c:pt>
                <c:pt idx="1375">
                  <c:v>103.6</c:v>
                </c:pt>
                <c:pt idx="1376">
                  <c:v>103.6</c:v>
                </c:pt>
                <c:pt idx="1377">
                  <c:v>103.46666666666667</c:v>
                </c:pt>
                <c:pt idx="1378">
                  <c:v>103.4</c:v>
                </c:pt>
                <c:pt idx="1379">
                  <c:v>103.4</c:v>
                </c:pt>
                <c:pt idx="1380">
                  <c:v>103.4</c:v>
                </c:pt>
                <c:pt idx="1381">
                  <c:v>103.3</c:v>
                </c:pt>
                <c:pt idx="1382">
                  <c:v>103.2</c:v>
                </c:pt>
                <c:pt idx="1383">
                  <c:v>103.2</c:v>
                </c:pt>
                <c:pt idx="1384">
                  <c:v>103.06666666666668</c:v>
                </c:pt>
                <c:pt idx="1385">
                  <c:v>103</c:v>
                </c:pt>
                <c:pt idx="1386">
                  <c:v>103</c:v>
                </c:pt>
                <c:pt idx="1387">
                  <c:v>102.86666666666667</c:v>
                </c:pt>
                <c:pt idx="1388">
                  <c:v>102.8</c:v>
                </c:pt>
                <c:pt idx="1389">
                  <c:v>102.73333333333332</c:v>
                </c:pt>
                <c:pt idx="1390">
                  <c:v>102.6</c:v>
                </c:pt>
                <c:pt idx="1391">
                  <c:v>102.6</c:v>
                </c:pt>
                <c:pt idx="1392">
                  <c:v>102.53333333333333</c:v>
                </c:pt>
                <c:pt idx="1393">
                  <c:v>102.4</c:v>
                </c:pt>
                <c:pt idx="1394">
                  <c:v>102.4</c:v>
                </c:pt>
                <c:pt idx="1395">
                  <c:v>102.33333333333334</c:v>
                </c:pt>
                <c:pt idx="1396">
                  <c:v>102.2</c:v>
                </c:pt>
                <c:pt idx="1397">
                  <c:v>102.2</c:v>
                </c:pt>
                <c:pt idx="1398">
                  <c:v>102.1</c:v>
                </c:pt>
                <c:pt idx="1399">
                  <c:v>102</c:v>
                </c:pt>
                <c:pt idx="1400">
                  <c:v>101.86666666666666</c:v>
                </c:pt>
                <c:pt idx="1401">
                  <c:v>101.8</c:v>
                </c:pt>
                <c:pt idx="1402">
                  <c:v>101.73333333333333</c:v>
                </c:pt>
                <c:pt idx="1403">
                  <c:v>101.6</c:v>
                </c:pt>
                <c:pt idx="1404">
                  <c:v>101.5</c:v>
                </c:pt>
                <c:pt idx="1405">
                  <c:v>101.33333333333334</c:v>
                </c:pt>
                <c:pt idx="1406">
                  <c:v>101.2</c:v>
                </c:pt>
                <c:pt idx="1407">
                  <c:v>101.2</c:v>
                </c:pt>
                <c:pt idx="1408">
                  <c:v>101.1</c:v>
                </c:pt>
                <c:pt idx="1409">
                  <c:v>101</c:v>
                </c:pt>
                <c:pt idx="1410">
                  <c:v>100.86666666666666</c:v>
                </c:pt>
                <c:pt idx="1411">
                  <c:v>100.8</c:v>
                </c:pt>
                <c:pt idx="1412">
                  <c:v>100.8</c:v>
                </c:pt>
                <c:pt idx="1414">
                  <c:v>96.6</c:v>
                </c:pt>
                <c:pt idx="1415">
                  <c:v>96.7</c:v>
                </c:pt>
                <c:pt idx="1416">
                  <c:v>96.86666666666666</c:v>
                </c:pt>
                <c:pt idx="1417">
                  <c:v>97</c:v>
                </c:pt>
                <c:pt idx="1418">
                  <c:v>97.2</c:v>
                </c:pt>
                <c:pt idx="1419">
                  <c:v>97.6</c:v>
                </c:pt>
                <c:pt idx="1420">
                  <c:v>98</c:v>
                </c:pt>
                <c:pt idx="1421">
                  <c:v>98.533333333333331</c:v>
                </c:pt>
                <c:pt idx="1422">
                  <c:v>99.2</c:v>
                </c:pt>
                <c:pt idx="1423">
                  <c:v>99.6</c:v>
                </c:pt>
                <c:pt idx="1424">
                  <c:v>100</c:v>
                </c:pt>
                <c:pt idx="1425">
                  <c:v>100.6</c:v>
                </c:pt>
                <c:pt idx="1426">
                  <c:v>101.2</c:v>
                </c:pt>
                <c:pt idx="1427">
                  <c:v>101.6</c:v>
                </c:pt>
                <c:pt idx="1428">
                  <c:v>101.8</c:v>
                </c:pt>
                <c:pt idx="1429">
                  <c:v>102.13333333333334</c:v>
                </c:pt>
                <c:pt idx="1430">
                  <c:v>102.4</c:v>
                </c:pt>
                <c:pt idx="1431">
                  <c:v>102.8</c:v>
                </c:pt>
                <c:pt idx="1432">
                  <c:v>103.2</c:v>
                </c:pt>
                <c:pt idx="1433">
                  <c:v>103.4</c:v>
                </c:pt>
                <c:pt idx="1434">
                  <c:v>103.8</c:v>
                </c:pt>
                <c:pt idx="1435">
                  <c:v>104.2</c:v>
                </c:pt>
                <c:pt idx="1436">
                  <c:v>104.4</c:v>
                </c:pt>
                <c:pt idx="1437">
                  <c:v>104.66666666666667</c:v>
                </c:pt>
                <c:pt idx="1438">
                  <c:v>104.9</c:v>
                </c:pt>
                <c:pt idx="1439">
                  <c:v>105.06666666666668</c:v>
                </c:pt>
                <c:pt idx="1440">
                  <c:v>105.2</c:v>
                </c:pt>
                <c:pt idx="1441">
                  <c:v>105.2</c:v>
                </c:pt>
                <c:pt idx="1442">
                  <c:v>105.26666666666668</c:v>
                </c:pt>
                <c:pt idx="1443">
                  <c:v>105.4</c:v>
                </c:pt>
                <c:pt idx="1444">
                  <c:v>105.4</c:v>
                </c:pt>
                <c:pt idx="1445">
                  <c:v>105.5</c:v>
                </c:pt>
                <c:pt idx="1446">
                  <c:v>105.6</c:v>
                </c:pt>
                <c:pt idx="1447">
                  <c:v>105.6</c:v>
                </c:pt>
                <c:pt idx="1448">
                  <c:v>105.6</c:v>
                </c:pt>
                <c:pt idx="1449">
                  <c:v>105.66666666666667</c:v>
                </c:pt>
                <c:pt idx="1450">
                  <c:v>105.8</c:v>
                </c:pt>
                <c:pt idx="1451">
                  <c:v>105.8</c:v>
                </c:pt>
                <c:pt idx="1452">
                  <c:v>105.8</c:v>
                </c:pt>
                <c:pt idx="1453">
                  <c:v>105.8</c:v>
                </c:pt>
                <c:pt idx="1454">
                  <c:v>105.8</c:v>
                </c:pt>
                <c:pt idx="1455">
                  <c:v>105.8</c:v>
                </c:pt>
                <c:pt idx="1456">
                  <c:v>105.8</c:v>
                </c:pt>
                <c:pt idx="1457">
                  <c:v>105.8</c:v>
                </c:pt>
                <c:pt idx="1458">
                  <c:v>105.8</c:v>
                </c:pt>
                <c:pt idx="1459">
                  <c:v>105.8</c:v>
                </c:pt>
                <c:pt idx="1460">
                  <c:v>105.8</c:v>
                </c:pt>
                <c:pt idx="1461">
                  <c:v>105.8</c:v>
                </c:pt>
                <c:pt idx="1462">
                  <c:v>105.8</c:v>
                </c:pt>
                <c:pt idx="1463">
                  <c:v>105.8</c:v>
                </c:pt>
                <c:pt idx="1464">
                  <c:v>105.8</c:v>
                </c:pt>
                <c:pt idx="1465">
                  <c:v>105.8</c:v>
                </c:pt>
                <c:pt idx="1466">
                  <c:v>105.8</c:v>
                </c:pt>
                <c:pt idx="1467">
                  <c:v>105.8</c:v>
                </c:pt>
                <c:pt idx="1468">
                  <c:v>105.8</c:v>
                </c:pt>
                <c:pt idx="1469">
                  <c:v>105.8</c:v>
                </c:pt>
                <c:pt idx="1470">
                  <c:v>105.8</c:v>
                </c:pt>
                <c:pt idx="1471">
                  <c:v>105.8</c:v>
                </c:pt>
                <c:pt idx="1472">
                  <c:v>105.8</c:v>
                </c:pt>
                <c:pt idx="1473">
                  <c:v>105.8</c:v>
                </c:pt>
                <c:pt idx="1474">
                  <c:v>105.7</c:v>
                </c:pt>
                <c:pt idx="1475">
                  <c:v>105.6</c:v>
                </c:pt>
                <c:pt idx="1476">
                  <c:v>105.6</c:v>
                </c:pt>
                <c:pt idx="1477">
                  <c:v>105.5</c:v>
                </c:pt>
                <c:pt idx="1478">
                  <c:v>105.4</c:v>
                </c:pt>
                <c:pt idx="1479">
                  <c:v>105.4</c:v>
                </c:pt>
                <c:pt idx="1480">
                  <c:v>105.4</c:v>
                </c:pt>
                <c:pt idx="1481">
                  <c:v>105.3</c:v>
                </c:pt>
                <c:pt idx="1482">
                  <c:v>105.2</c:v>
                </c:pt>
                <c:pt idx="1483">
                  <c:v>105.2</c:v>
                </c:pt>
                <c:pt idx="1484">
                  <c:v>105.2</c:v>
                </c:pt>
                <c:pt idx="1485">
                  <c:v>105.13333333333333</c:v>
                </c:pt>
                <c:pt idx="1486">
                  <c:v>105</c:v>
                </c:pt>
                <c:pt idx="1487">
                  <c:v>105</c:v>
                </c:pt>
                <c:pt idx="1488">
                  <c:v>105</c:v>
                </c:pt>
                <c:pt idx="1489">
                  <c:v>105</c:v>
                </c:pt>
                <c:pt idx="1490">
                  <c:v>104.86666666666667</c:v>
                </c:pt>
                <c:pt idx="1491">
                  <c:v>104.7</c:v>
                </c:pt>
                <c:pt idx="1492">
                  <c:v>104.6</c:v>
                </c:pt>
                <c:pt idx="1493">
                  <c:v>104.6</c:v>
                </c:pt>
                <c:pt idx="1494">
                  <c:v>104.6</c:v>
                </c:pt>
                <c:pt idx="1495">
                  <c:v>104.6</c:v>
                </c:pt>
                <c:pt idx="1496">
                  <c:v>104.46666666666667</c:v>
                </c:pt>
                <c:pt idx="1497">
                  <c:v>104.3</c:v>
                </c:pt>
                <c:pt idx="1498">
                  <c:v>104.2</c:v>
                </c:pt>
                <c:pt idx="1499">
                  <c:v>104.2</c:v>
                </c:pt>
                <c:pt idx="1500">
                  <c:v>104.1</c:v>
                </c:pt>
                <c:pt idx="1501">
                  <c:v>104</c:v>
                </c:pt>
                <c:pt idx="1502">
                  <c:v>104</c:v>
                </c:pt>
                <c:pt idx="1503">
                  <c:v>103.86666666666667</c:v>
                </c:pt>
                <c:pt idx="1504">
                  <c:v>103.8</c:v>
                </c:pt>
                <c:pt idx="1505">
                  <c:v>103.8</c:v>
                </c:pt>
                <c:pt idx="1506">
                  <c:v>103.66666666666667</c:v>
                </c:pt>
                <c:pt idx="1507">
                  <c:v>103.6</c:v>
                </c:pt>
                <c:pt idx="1508">
                  <c:v>103.53333333333333</c:v>
                </c:pt>
                <c:pt idx="1509">
                  <c:v>103.4</c:v>
                </c:pt>
                <c:pt idx="1510">
                  <c:v>103.3</c:v>
                </c:pt>
                <c:pt idx="1511">
                  <c:v>103.13333333333333</c:v>
                </c:pt>
                <c:pt idx="1512">
                  <c:v>103</c:v>
                </c:pt>
                <c:pt idx="1513">
                  <c:v>103</c:v>
                </c:pt>
              </c:numCache>
            </c:numRef>
          </c:yVal>
          <c:smooth val="0"/>
        </c:ser>
        <c:ser>
          <c:idx val="4"/>
          <c:order val="3"/>
          <c:tx>
            <c:v>p-Progress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Wertereihen!$CS$1:$CS$3000</c:f>
              <c:numCache>
                <c:formatCode>General</c:formatCode>
                <c:ptCount val="3000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  <c:pt idx="73">
                  <c:v>730</c:v>
                </c:pt>
                <c:pt idx="74">
                  <c:v>740</c:v>
                </c:pt>
                <c:pt idx="75">
                  <c:v>750</c:v>
                </c:pt>
                <c:pt idx="76">
                  <c:v>760</c:v>
                </c:pt>
                <c:pt idx="77">
                  <c:v>770</c:v>
                </c:pt>
                <c:pt idx="78">
                  <c:v>780</c:v>
                </c:pt>
                <c:pt idx="79">
                  <c:v>790</c:v>
                </c:pt>
                <c:pt idx="80">
                  <c:v>800</c:v>
                </c:pt>
                <c:pt idx="81">
                  <c:v>810</c:v>
                </c:pt>
                <c:pt idx="82">
                  <c:v>820</c:v>
                </c:pt>
                <c:pt idx="83">
                  <c:v>830</c:v>
                </c:pt>
                <c:pt idx="84">
                  <c:v>840</c:v>
                </c:pt>
                <c:pt idx="85">
                  <c:v>850</c:v>
                </c:pt>
                <c:pt idx="86">
                  <c:v>860</c:v>
                </c:pt>
                <c:pt idx="87">
                  <c:v>870</c:v>
                </c:pt>
                <c:pt idx="88">
                  <c:v>880</c:v>
                </c:pt>
                <c:pt idx="89">
                  <c:v>890</c:v>
                </c:pt>
                <c:pt idx="90">
                  <c:v>900</c:v>
                </c:pt>
                <c:pt idx="91">
                  <c:v>910</c:v>
                </c:pt>
                <c:pt idx="92">
                  <c:v>920</c:v>
                </c:pt>
                <c:pt idx="93">
                  <c:v>930</c:v>
                </c:pt>
                <c:pt idx="94">
                  <c:v>940</c:v>
                </c:pt>
                <c:pt idx="95">
                  <c:v>950</c:v>
                </c:pt>
                <c:pt idx="96">
                  <c:v>960</c:v>
                </c:pt>
                <c:pt idx="97">
                  <c:v>970</c:v>
                </c:pt>
                <c:pt idx="98">
                  <c:v>980</c:v>
                </c:pt>
                <c:pt idx="99">
                  <c:v>990</c:v>
                </c:pt>
                <c:pt idx="100">
                  <c:v>1000</c:v>
                </c:pt>
                <c:pt idx="101">
                  <c:v>1009.9009900990098</c:v>
                </c:pt>
                <c:pt idx="102">
                  <c:v>1019.8019801980197</c:v>
                </c:pt>
                <c:pt idx="103">
                  <c:v>1029.7029702970297</c:v>
                </c:pt>
                <c:pt idx="104">
                  <c:v>1039.6039603960396</c:v>
                </c:pt>
                <c:pt idx="105">
                  <c:v>1049.5049504950496</c:v>
                </c:pt>
                <c:pt idx="106">
                  <c:v>1059.4059405940595</c:v>
                </c:pt>
                <c:pt idx="107">
                  <c:v>1069.3069306930695</c:v>
                </c:pt>
                <c:pt idx="108">
                  <c:v>1079.2079207920794</c:v>
                </c:pt>
                <c:pt idx="109">
                  <c:v>1089.1089108910894</c:v>
                </c:pt>
                <c:pt idx="110">
                  <c:v>1099.0099009900994</c:v>
                </c:pt>
                <c:pt idx="111">
                  <c:v>1108.9108910891093</c:v>
                </c:pt>
                <c:pt idx="112">
                  <c:v>1118.8118811881193</c:v>
                </c:pt>
                <c:pt idx="113">
                  <c:v>1128.7128712871292</c:v>
                </c:pt>
                <c:pt idx="114">
                  <c:v>1138.6138613861392</c:v>
                </c:pt>
                <c:pt idx="115">
                  <c:v>1148.5148514851492</c:v>
                </c:pt>
                <c:pt idx="116">
                  <c:v>1158.4158415841591</c:v>
                </c:pt>
                <c:pt idx="117">
                  <c:v>1168.3168316831691</c:v>
                </c:pt>
                <c:pt idx="118">
                  <c:v>1178.217821782179</c:v>
                </c:pt>
                <c:pt idx="119">
                  <c:v>1188.118811881189</c:v>
                </c:pt>
                <c:pt idx="120">
                  <c:v>1198.019801980199</c:v>
                </c:pt>
                <c:pt idx="121">
                  <c:v>1207.9207920792089</c:v>
                </c:pt>
                <c:pt idx="122">
                  <c:v>1217.8217821782189</c:v>
                </c:pt>
                <c:pt idx="123">
                  <c:v>1227.7227722772288</c:v>
                </c:pt>
                <c:pt idx="124">
                  <c:v>1237.6237623762388</c:v>
                </c:pt>
                <c:pt idx="125">
                  <c:v>1247.5247524752488</c:v>
                </c:pt>
                <c:pt idx="126">
                  <c:v>1257.4257425742587</c:v>
                </c:pt>
                <c:pt idx="127">
                  <c:v>1267.3267326732687</c:v>
                </c:pt>
                <c:pt idx="128">
                  <c:v>1277.2277227722786</c:v>
                </c:pt>
                <c:pt idx="129">
                  <c:v>1287.1287128712886</c:v>
                </c:pt>
                <c:pt idx="130">
                  <c:v>1297.0297029702986</c:v>
                </c:pt>
                <c:pt idx="131">
                  <c:v>1306.9306930693085</c:v>
                </c:pt>
                <c:pt idx="132">
                  <c:v>1316.8316831683185</c:v>
                </c:pt>
                <c:pt idx="133">
                  <c:v>1326.7326732673284</c:v>
                </c:pt>
                <c:pt idx="134">
                  <c:v>1336.6336633663384</c:v>
                </c:pt>
                <c:pt idx="135">
                  <c:v>1346.5346534653484</c:v>
                </c:pt>
                <c:pt idx="136">
                  <c:v>1356.4356435643583</c:v>
                </c:pt>
                <c:pt idx="137">
                  <c:v>1366.3366336633683</c:v>
                </c:pt>
                <c:pt idx="138">
                  <c:v>1376.2376237623782</c:v>
                </c:pt>
                <c:pt idx="139">
                  <c:v>1386.1386138613882</c:v>
                </c:pt>
                <c:pt idx="140">
                  <c:v>1396.0396039603982</c:v>
                </c:pt>
                <c:pt idx="141">
                  <c:v>1405.9405940594081</c:v>
                </c:pt>
                <c:pt idx="142">
                  <c:v>1415.8415841584181</c:v>
                </c:pt>
                <c:pt idx="143">
                  <c:v>1425.742574257428</c:v>
                </c:pt>
                <c:pt idx="144">
                  <c:v>1435.643564356438</c:v>
                </c:pt>
                <c:pt idx="145">
                  <c:v>1445.544554455448</c:v>
                </c:pt>
                <c:pt idx="146">
                  <c:v>1455.4455445544579</c:v>
                </c:pt>
                <c:pt idx="147">
                  <c:v>1465.3465346534679</c:v>
                </c:pt>
                <c:pt idx="148">
                  <c:v>1475.2475247524778</c:v>
                </c:pt>
                <c:pt idx="149">
                  <c:v>1485.1485148514878</c:v>
                </c:pt>
                <c:pt idx="150">
                  <c:v>1495.0495049504977</c:v>
                </c:pt>
                <c:pt idx="151">
                  <c:v>1504.9504950495077</c:v>
                </c:pt>
                <c:pt idx="152">
                  <c:v>1514.8514851485177</c:v>
                </c:pt>
                <c:pt idx="153">
                  <c:v>1524.7524752475276</c:v>
                </c:pt>
                <c:pt idx="154">
                  <c:v>1534.6534653465376</c:v>
                </c:pt>
                <c:pt idx="155">
                  <c:v>1544.5544554455475</c:v>
                </c:pt>
                <c:pt idx="156">
                  <c:v>1554.4554455445575</c:v>
                </c:pt>
                <c:pt idx="157">
                  <c:v>1564.3564356435675</c:v>
                </c:pt>
                <c:pt idx="158">
                  <c:v>1574.2574257425774</c:v>
                </c:pt>
                <c:pt idx="159">
                  <c:v>1584.1584158415874</c:v>
                </c:pt>
                <c:pt idx="160">
                  <c:v>1594.0594059405973</c:v>
                </c:pt>
                <c:pt idx="161">
                  <c:v>1603.9603960396073</c:v>
                </c:pt>
                <c:pt idx="162">
                  <c:v>1613.8613861386173</c:v>
                </c:pt>
                <c:pt idx="163">
                  <c:v>1623.7623762376272</c:v>
                </c:pt>
                <c:pt idx="164">
                  <c:v>1633.6633663366372</c:v>
                </c:pt>
                <c:pt idx="165">
                  <c:v>1643.5643564356471</c:v>
                </c:pt>
                <c:pt idx="166">
                  <c:v>1653.4653465346571</c:v>
                </c:pt>
                <c:pt idx="167">
                  <c:v>1663.3663366336671</c:v>
                </c:pt>
                <c:pt idx="168">
                  <c:v>1673.267326732677</c:v>
                </c:pt>
                <c:pt idx="169">
                  <c:v>1683.168316831687</c:v>
                </c:pt>
                <c:pt idx="170">
                  <c:v>1693.0693069306969</c:v>
                </c:pt>
                <c:pt idx="171">
                  <c:v>1702.9702970297069</c:v>
                </c:pt>
                <c:pt idx="172">
                  <c:v>1712.8712871287169</c:v>
                </c:pt>
                <c:pt idx="173">
                  <c:v>1722.7722772277268</c:v>
                </c:pt>
                <c:pt idx="174">
                  <c:v>1732.6732673267368</c:v>
                </c:pt>
                <c:pt idx="175">
                  <c:v>1742.5742574257467</c:v>
                </c:pt>
                <c:pt idx="176">
                  <c:v>1752.4752475247567</c:v>
                </c:pt>
                <c:pt idx="177">
                  <c:v>1762.3762376237667</c:v>
                </c:pt>
                <c:pt idx="178">
                  <c:v>1772.2772277227766</c:v>
                </c:pt>
                <c:pt idx="179">
                  <c:v>1782.1782178217866</c:v>
                </c:pt>
                <c:pt idx="180">
                  <c:v>1792.0792079207965</c:v>
                </c:pt>
                <c:pt idx="181">
                  <c:v>1801.9801980198065</c:v>
                </c:pt>
                <c:pt idx="182">
                  <c:v>1811.8811881188165</c:v>
                </c:pt>
                <c:pt idx="183">
                  <c:v>1821.7821782178264</c:v>
                </c:pt>
                <c:pt idx="184">
                  <c:v>1831.6831683168364</c:v>
                </c:pt>
                <c:pt idx="185">
                  <c:v>1841.5841584158463</c:v>
                </c:pt>
                <c:pt idx="186">
                  <c:v>1851.4851485148563</c:v>
                </c:pt>
                <c:pt idx="187">
                  <c:v>1861.3861386138663</c:v>
                </c:pt>
                <c:pt idx="188">
                  <c:v>1871.2871287128762</c:v>
                </c:pt>
                <c:pt idx="189">
                  <c:v>1881.1881188118862</c:v>
                </c:pt>
                <c:pt idx="190">
                  <c:v>1891.0891089108961</c:v>
                </c:pt>
                <c:pt idx="191">
                  <c:v>1900.9900990099061</c:v>
                </c:pt>
                <c:pt idx="192">
                  <c:v>1910.891089108916</c:v>
                </c:pt>
                <c:pt idx="193">
                  <c:v>1920.792079207926</c:v>
                </c:pt>
                <c:pt idx="194">
                  <c:v>1930.693069306936</c:v>
                </c:pt>
                <c:pt idx="195">
                  <c:v>1940.5940594059459</c:v>
                </c:pt>
                <c:pt idx="196">
                  <c:v>1950.4950495049559</c:v>
                </c:pt>
                <c:pt idx="197">
                  <c:v>1960.3960396039658</c:v>
                </c:pt>
                <c:pt idx="198">
                  <c:v>1970.2970297029758</c:v>
                </c:pt>
                <c:pt idx="199">
                  <c:v>1980.1980198019858</c:v>
                </c:pt>
                <c:pt idx="200">
                  <c:v>1990.0990099009957</c:v>
                </c:pt>
                <c:pt idx="201">
                  <c:v>2000.0000000000057</c:v>
                </c:pt>
                <c:pt idx="202">
                  <c:v>2009.9009900990156</c:v>
                </c:pt>
                <c:pt idx="203">
                  <c:v>2019.8019801980256</c:v>
                </c:pt>
                <c:pt idx="204">
                  <c:v>2029.7029702970356</c:v>
                </c:pt>
                <c:pt idx="205">
                  <c:v>2039.6039603960455</c:v>
                </c:pt>
                <c:pt idx="206">
                  <c:v>2049.5049504950553</c:v>
                </c:pt>
                <c:pt idx="207">
                  <c:v>2059.4059405940652</c:v>
                </c:pt>
                <c:pt idx="208">
                  <c:v>2069.3069306930752</c:v>
                </c:pt>
                <c:pt idx="209">
                  <c:v>2079.2079207920851</c:v>
                </c:pt>
                <c:pt idx="210">
                  <c:v>2089.1089108910951</c:v>
                </c:pt>
                <c:pt idx="211">
                  <c:v>2099.0099009901051</c:v>
                </c:pt>
                <c:pt idx="212">
                  <c:v>2108.910891089115</c:v>
                </c:pt>
                <c:pt idx="213">
                  <c:v>2118.811881188125</c:v>
                </c:pt>
                <c:pt idx="214">
                  <c:v>2128.7128712871349</c:v>
                </c:pt>
                <c:pt idx="215">
                  <c:v>2138.6138613861449</c:v>
                </c:pt>
                <c:pt idx="216">
                  <c:v>2148.5148514851548</c:v>
                </c:pt>
                <c:pt idx="217">
                  <c:v>2158.4158415841648</c:v>
                </c:pt>
                <c:pt idx="218">
                  <c:v>2168.3168316831748</c:v>
                </c:pt>
                <c:pt idx="219">
                  <c:v>2178.2178217821847</c:v>
                </c:pt>
                <c:pt idx="220">
                  <c:v>2188.1188118811947</c:v>
                </c:pt>
                <c:pt idx="221">
                  <c:v>2198.0198019802046</c:v>
                </c:pt>
                <c:pt idx="222">
                  <c:v>2207.9207920792146</c:v>
                </c:pt>
                <c:pt idx="223">
                  <c:v>2217.8217821782246</c:v>
                </c:pt>
                <c:pt idx="224">
                  <c:v>2227.7227722772345</c:v>
                </c:pt>
                <c:pt idx="225">
                  <c:v>2237.6237623762445</c:v>
                </c:pt>
                <c:pt idx="226">
                  <c:v>2247.5247524752544</c:v>
                </c:pt>
                <c:pt idx="227">
                  <c:v>2257.4257425742644</c:v>
                </c:pt>
                <c:pt idx="228">
                  <c:v>2267.3267326732744</c:v>
                </c:pt>
                <c:pt idx="229">
                  <c:v>2277.2277227722843</c:v>
                </c:pt>
                <c:pt idx="230">
                  <c:v>2287.1287128712943</c:v>
                </c:pt>
                <c:pt idx="231">
                  <c:v>2297.0297029703042</c:v>
                </c:pt>
                <c:pt idx="232">
                  <c:v>2306.9306930693142</c:v>
                </c:pt>
                <c:pt idx="233">
                  <c:v>2316.8316831683242</c:v>
                </c:pt>
                <c:pt idx="234">
                  <c:v>2326.7326732673341</c:v>
                </c:pt>
                <c:pt idx="235">
                  <c:v>2336.6336633663441</c:v>
                </c:pt>
                <c:pt idx="236">
                  <c:v>2346.534653465354</c:v>
                </c:pt>
                <c:pt idx="237">
                  <c:v>2356.435643564364</c:v>
                </c:pt>
                <c:pt idx="238">
                  <c:v>2366.336633663374</c:v>
                </c:pt>
                <c:pt idx="239">
                  <c:v>2376.2376237623839</c:v>
                </c:pt>
                <c:pt idx="240">
                  <c:v>2386.1386138613939</c:v>
                </c:pt>
                <c:pt idx="241">
                  <c:v>2396.0396039604038</c:v>
                </c:pt>
                <c:pt idx="242">
                  <c:v>2405.9405940594138</c:v>
                </c:pt>
                <c:pt idx="243">
                  <c:v>2415.8415841584238</c:v>
                </c:pt>
                <c:pt idx="244">
                  <c:v>2425.7425742574337</c:v>
                </c:pt>
                <c:pt idx="245">
                  <c:v>2435.6435643564437</c:v>
                </c:pt>
                <c:pt idx="246">
                  <c:v>2445.5445544554536</c:v>
                </c:pt>
                <c:pt idx="247">
                  <c:v>2455.4455445544636</c:v>
                </c:pt>
                <c:pt idx="248">
                  <c:v>2465.3465346534736</c:v>
                </c:pt>
                <c:pt idx="249">
                  <c:v>2475.2475247524835</c:v>
                </c:pt>
                <c:pt idx="250">
                  <c:v>2485.1485148514935</c:v>
                </c:pt>
                <c:pt idx="251">
                  <c:v>2495.0495049505034</c:v>
                </c:pt>
                <c:pt idx="252">
                  <c:v>2504.9504950495134</c:v>
                </c:pt>
                <c:pt idx="253">
                  <c:v>2514.8514851485234</c:v>
                </c:pt>
                <c:pt idx="254">
                  <c:v>2524.7524752475333</c:v>
                </c:pt>
                <c:pt idx="255">
                  <c:v>2534.6534653465433</c:v>
                </c:pt>
                <c:pt idx="256">
                  <c:v>2544.5544554455532</c:v>
                </c:pt>
                <c:pt idx="257">
                  <c:v>2554.4554455445632</c:v>
                </c:pt>
                <c:pt idx="258">
                  <c:v>2564.3564356435731</c:v>
                </c:pt>
                <c:pt idx="259">
                  <c:v>2574.2574257425831</c:v>
                </c:pt>
                <c:pt idx="260">
                  <c:v>2584.1584158415931</c:v>
                </c:pt>
                <c:pt idx="261">
                  <c:v>2594.059405940603</c:v>
                </c:pt>
                <c:pt idx="262">
                  <c:v>2603.960396039613</c:v>
                </c:pt>
                <c:pt idx="263">
                  <c:v>2613.8613861386229</c:v>
                </c:pt>
                <c:pt idx="264">
                  <c:v>2623.7623762376329</c:v>
                </c:pt>
                <c:pt idx="265">
                  <c:v>2633.6633663366429</c:v>
                </c:pt>
                <c:pt idx="266">
                  <c:v>2643.5643564356528</c:v>
                </c:pt>
                <c:pt idx="267">
                  <c:v>2653.4653465346628</c:v>
                </c:pt>
                <c:pt idx="268">
                  <c:v>2663.3663366336727</c:v>
                </c:pt>
                <c:pt idx="269">
                  <c:v>2673.2673267326827</c:v>
                </c:pt>
                <c:pt idx="270">
                  <c:v>2683.1683168316927</c:v>
                </c:pt>
                <c:pt idx="271">
                  <c:v>2693.0693069307026</c:v>
                </c:pt>
                <c:pt idx="272">
                  <c:v>2702.9702970297126</c:v>
                </c:pt>
                <c:pt idx="273">
                  <c:v>2712.8712871287225</c:v>
                </c:pt>
                <c:pt idx="274">
                  <c:v>2722.7722772277325</c:v>
                </c:pt>
                <c:pt idx="275">
                  <c:v>2732.6732673267425</c:v>
                </c:pt>
                <c:pt idx="276">
                  <c:v>2742.5742574257524</c:v>
                </c:pt>
                <c:pt idx="277">
                  <c:v>2752.4752475247624</c:v>
                </c:pt>
                <c:pt idx="278">
                  <c:v>2762.3762376237723</c:v>
                </c:pt>
                <c:pt idx="279">
                  <c:v>2772.2772277227823</c:v>
                </c:pt>
                <c:pt idx="280">
                  <c:v>2782.1782178217923</c:v>
                </c:pt>
                <c:pt idx="281">
                  <c:v>2792.0792079208022</c:v>
                </c:pt>
                <c:pt idx="282">
                  <c:v>2801.9801980198122</c:v>
                </c:pt>
                <c:pt idx="283">
                  <c:v>2811.8811881188221</c:v>
                </c:pt>
                <c:pt idx="284">
                  <c:v>2821.7821782178321</c:v>
                </c:pt>
                <c:pt idx="285">
                  <c:v>2831.6831683168421</c:v>
                </c:pt>
                <c:pt idx="286">
                  <c:v>2841.584158415852</c:v>
                </c:pt>
                <c:pt idx="287">
                  <c:v>2851.485148514862</c:v>
                </c:pt>
                <c:pt idx="288">
                  <c:v>2861.3861386138719</c:v>
                </c:pt>
                <c:pt idx="289">
                  <c:v>2871.2871287128819</c:v>
                </c:pt>
                <c:pt idx="290">
                  <c:v>2881.1881188118919</c:v>
                </c:pt>
                <c:pt idx="291">
                  <c:v>2891.0891089109018</c:v>
                </c:pt>
                <c:pt idx="292">
                  <c:v>2900.9900990099118</c:v>
                </c:pt>
                <c:pt idx="293">
                  <c:v>2910.8910891089217</c:v>
                </c:pt>
                <c:pt idx="294">
                  <c:v>2920.7920792079317</c:v>
                </c:pt>
                <c:pt idx="295">
                  <c:v>2930.6930693069417</c:v>
                </c:pt>
                <c:pt idx="296">
                  <c:v>2940.5940594059516</c:v>
                </c:pt>
                <c:pt idx="297">
                  <c:v>2950.4950495049616</c:v>
                </c:pt>
                <c:pt idx="298">
                  <c:v>2960.3960396039715</c:v>
                </c:pt>
                <c:pt idx="299">
                  <c:v>2970.2970297029815</c:v>
                </c:pt>
                <c:pt idx="300">
                  <c:v>2980.1980198019914</c:v>
                </c:pt>
                <c:pt idx="301">
                  <c:v>2990.0990099010014</c:v>
                </c:pt>
                <c:pt idx="302">
                  <c:v>3000.0000000000114</c:v>
                </c:pt>
                <c:pt idx="303">
                  <c:v>3009.9009900990213</c:v>
                </c:pt>
                <c:pt idx="304">
                  <c:v>3019.8019801980313</c:v>
                </c:pt>
                <c:pt idx="305">
                  <c:v>3029.7029702970412</c:v>
                </c:pt>
                <c:pt idx="306">
                  <c:v>3039.6039603960512</c:v>
                </c:pt>
                <c:pt idx="307">
                  <c:v>3049.5049504950612</c:v>
                </c:pt>
                <c:pt idx="308">
                  <c:v>3059.4059405940711</c:v>
                </c:pt>
                <c:pt idx="309">
                  <c:v>3069.3069306930811</c:v>
                </c:pt>
                <c:pt idx="310">
                  <c:v>3079.207920792091</c:v>
                </c:pt>
                <c:pt idx="311">
                  <c:v>3089.108910891101</c:v>
                </c:pt>
                <c:pt idx="312">
                  <c:v>3099.009900990111</c:v>
                </c:pt>
                <c:pt idx="313">
                  <c:v>3108.9108910891209</c:v>
                </c:pt>
                <c:pt idx="314">
                  <c:v>3118.8118811881309</c:v>
                </c:pt>
                <c:pt idx="315">
                  <c:v>3128.7128712871408</c:v>
                </c:pt>
                <c:pt idx="316">
                  <c:v>3138.6138613861508</c:v>
                </c:pt>
                <c:pt idx="317">
                  <c:v>3148.5148514851608</c:v>
                </c:pt>
                <c:pt idx="318">
                  <c:v>3158.4158415841707</c:v>
                </c:pt>
                <c:pt idx="319">
                  <c:v>3168.3168316831807</c:v>
                </c:pt>
                <c:pt idx="320">
                  <c:v>3178.2178217821906</c:v>
                </c:pt>
                <c:pt idx="321">
                  <c:v>3188.1188118812006</c:v>
                </c:pt>
                <c:pt idx="322">
                  <c:v>3198.0198019802106</c:v>
                </c:pt>
                <c:pt idx="323">
                  <c:v>3207.9207920792205</c:v>
                </c:pt>
                <c:pt idx="324">
                  <c:v>3217.8217821782305</c:v>
                </c:pt>
                <c:pt idx="325">
                  <c:v>3227.7227722772404</c:v>
                </c:pt>
                <c:pt idx="326">
                  <c:v>3237.6237623762504</c:v>
                </c:pt>
                <c:pt idx="327">
                  <c:v>3247.5247524752604</c:v>
                </c:pt>
                <c:pt idx="328">
                  <c:v>3257.4257425742703</c:v>
                </c:pt>
                <c:pt idx="329">
                  <c:v>3267.3267326732803</c:v>
                </c:pt>
                <c:pt idx="330">
                  <c:v>3277.2277227722902</c:v>
                </c:pt>
                <c:pt idx="331">
                  <c:v>3287.1287128713002</c:v>
                </c:pt>
                <c:pt idx="332">
                  <c:v>3297.0297029703102</c:v>
                </c:pt>
                <c:pt idx="333">
                  <c:v>3306.9306930693201</c:v>
                </c:pt>
                <c:pt idx="334">
                  <c:v>3316.8316831683301</c:v>
                </c:pt>
                <c:pt idx="335">
                  <c:v>3326.73267326734</c:v>
                </c:pt>
                <c:pt idx="336">
                  <c:v>3336.63366336635</c:v>
                </c:pt>
                <c:pt idx="337">
                  <c:v>3346.53465346536</c:v>
                </c:pt>
                <c:pt idx="338">
                  <c:v>3356.4356435643699</c:v>
                </c:pt>
                <c:pt idx="339">
                  <c:v>3366.3366336633799</c:v>
                </c:pt>
                <c:pt idx="340">
                  <c:v>3376.2376237623898</c:v>
                </c:pt>
                <c:pt idx="341">
                  <c:v>3386.1386138613998</c:v>
                </c:pt>
                <c:pt idx="342">
                  <c:v>3396.0396039604097</c:v>
                </c:pt>
                <c:pt idx="343">
                  <c:v>3405.9405940594197</c:v>
                </c:pt>
                <c:pt idx="344">
                  <c:v>3415.8415841584297</c:v>
                </c:pt>
                <c:pt idx="345">
                  <c:v>3425.7425742574396</c:v>
                </c:pt>
                <c:pt idx="346">
                  <c:v>3435.6435643564496</c:v>
                </c:pt>
                <c:pt idx="347">
                  <c:v>3445.5445544554595</c:v>
                </c:pt>
                <c:pt idx="348">
                  <c:v>3455.4455445544695</c:v>
                </c:pt>
                <c:pt idx="349">
                  <c:v>3465.3465346534795</c:v>
                </c:pt>
                <c:pt idx="350">
                  <c:v>3475.2475247524894</c:v>
                </c:pt>
                <c:pt idx="351">
                  <c:v>3485.1485148514994</c:v>
                </c:pt>
                <c:pt idx="352">
                  <c:v>3495.0495049505093</c:v>
                </c:pt>
                <c:pt idx="353">
                  <c:v>3504.9504950495193</c:v>
                </c:pt>
                <c:pt idx="354">
                  <c:v>3514.8514851485293</c:v>
                </c:pt>
                <c:pt idx="355">
                  <c:v>3524.7524752475392</c:v>
                </c:pt>
                <c:pt idx="356">
                  <c:v>3534.6534653465492</c:v>
                </c:pt>
                <c:pt idx="357">
                  <c:v>3544.5544554455591</c:v>
                </c:pt>
                <c:pt idx="358">
                  <c:v>3554.4554455445691</c:v>
                </c:pt>
                <c:pt idx="359">
                  <c:v>3564.3564356435791</c:v>
                </c:pt>
                <c:pt idx="360">
                  <c:v>3574.257425742589</c:v>
                </c:pt>
                <c:pt idx="361">
                  <c:v>3584.158415841599</c:v>
                </c:pt>
                <c:pt idx="362">
                  <c:v>3594.0594059406089</c:v>
                </c:pt>
                <c:pt idx="363">
                  <c:v>3603.9603960396189</c:v>
                </c:pt>
                <c:pt idx="364">
                  <c:v>3613.8613861386289</c:v>
                </c:pt>
                <c:pt idx="365">
                  <c:v>3623.7623762376388</c:v>
                </c:pt>
                <c:pt idx="366">
                  <c:v>3633.6633663366488</c:v>
                </c:pt>
                <c:pt idx="367">
                  <c:v>3643.5643564356587</c:v>
                </c:pt>
                <c:pt idx="368">
                  <c:v>3653.4653465346687</c:v>
                </c:pt>
                <c:pt idx="369">
                  <c:v>3663.3663366336787</c:v>
                </c:pt>
                <c:pt idx="370">
                  <c:v>3673.2673267326886</c:v>
                </c:pt>
                <c:pt idx="371">
                  <c:v>3683.1683168316986</c:v>
                </c:pt>
                <c:pt idx="372">
                  <c:v>3693.0693069307085</c:v>
                </c:pt>
                <c:pt idx="373">
                  <c:v>3702.9702970297185</c:v>
                </c:pt>
                <c:pt idx="374">
                  <c:v>3712.8712871287285</c:v>
                </c:pt>
                <c:pt idx="375">
                  <c:v>3722.7722772277384</c:v>
                </c:pt>
                <c:pt idx="376">
                  <c:v>3732.6732673267484</c:v>
                </c:pt>
                <c:pt idx="377">
                  <c:v>3742.5742574257583</c:v>
                </c:pt>
                <c:pt idx="378">
                  <c:v>3752.4752475247683</c:v>
                </c:pt>
                <c:pt idx="379">
                  <c:v>3762.3762376237783</c:v>
                </c:pt>
                <c:pt idx="380">
                  <c:v>3772.2772277227882</c:v>
                </c:pt>
                <c:pt idx="381">
                  <c:v>3782.1782178217982</c:v>
                </c:pt>
                <c:pt idx="382">
                  <c:v>3792.0792079208081</c:v>
                </c:pt>
                <c:pt idx="383">
                  <c:v>3801.9801980198181</c:v>
                </c:pt>
                <c:pt idx="384">
                  <c:v>3811.881188118828</c:v>
                </c:pt>
                <c:pt idx="385">
                  <c:v>3821.782178217838</c:v>
                </c:pt>
                <c:pt idx="386">
                  <c:v>3831.683168316848</c:v>
                </c:pt>
                <c:pt idx="387">
                  <c:v>3841.5841584158579</c:v>
                </c:pt>
                <c:pt idx="388">
                  <c:v>3851.4851485148679</c:v>
                </c:pt>
                <c:pt idx="389">
                  <c:v>3861.3861386138778</c:v>
                </c:pt>
                <c:pt idx="390">
                  <c:v>3871.2871287128878</c:v>
                </c:pt>
                <c:pt idx="391">
                  <c:v>3881.1881188118978</c:v>
                </c:pt>
                <c:pt idx="392">
                  <c:v>3891.0891089109077</c:v>
                </c:pt>
                <c:pt idx="393">
                  <c:v>3900.9900990099177</c:v>
                </c:pt>
                <c:pt idx="394">
                  <c:v>3910.8910891089276</c:v>
                </c:pt>
                <c:pt idx="395">
                  <c:v>3920.7920792079376</c:v>
                </c:pt>
                <c:pt idx="396">
                  <c:v>3930.6930693069476</c:v>
                </c:pt>
                <c:pt idx="397">
                  <c:v>3940.5940594059575</c:v>
                </c:pt>
                <c:pt idx="398">
                  <c:v>3950.4950495049675</c:v>
                </c:pt>
                <c:pt idx="399">
                  <c:v>3960.3960396039774</c:v>
                </c:pt>
                <c:pt idx="400">
                  <c:v>3970.2970297029874</c:v>
                </c:pt>
                <c:pt idx="401">
                  <c:v>3980.1980198019974</c:v>
                </c:pt>
                <c:pt idx="402">
                  <c:v>3990.0990099010073</c:v>
                </c:pt>
                <c:pt idx="403">
                  <c:v>4000.0000000000173</c:v>
                </c:pt>
                <c:pt idx="404">
                  <c:v>4009.9009900990272</c:v>
                </c:pt>
                <c:pt idx="405">
                  <c:v>4019.8019801980372</c:v>
                </c:pt>
                <c:pt idx="406">
                  <c:v>4029.7029702970472</c:v>
                </c:pt>
                <c:pt idx="407">
                  <c:v>4039.6039603960571</c:v>
                </c:pt>
                <c:pt idx="408">
                  <c:v>4049.5049504950671</c:v>
                </c:pt>
                <c:pt idx="409">
                  <c:v>4059.405940594077</c:v>
                </c:pt>
                <c:pt idx="410">
                  <c:v>4069.306930693087</c:v>
                </c:pt>
                <c:pt idx="411">
                  <c:v>4079.207920792097</c:v>
                </c:pt>
                <c:pt idx="412">
                  <c:v>4089.1089108911069</c:v>
                </c:pt>
                <c:pt idx="413">
                  <c:v>4099.0099009901169</c:v>
                </c:pt>
                <c:pt idx="414">
                  <c:v>4108.9108910891264</c:v>
                </c:pt>
                <c:pt idx="415">
                  <c:v>4118.8118811881359</c:v>
                </c:pt>
                <c:pt idx="416">
                  <c:v>4128.7128712871454</c:v>
                </c:pt>
                <c:pt idx="417">
                  <c:v>4138.6138613861549</c:v>
                </c:pt>
                <c:pt idx="418">
                  <c:v>4148.5148514851644</c:v>
                </c:pt>
                <c:pt idx="419">
                  <c:v>4158.4158415841739</c:v>
                </c:pt>
                <c:pt idx="420">
                  <c:v>4168.3168316831834</c:v>
                </c:pt>
                <c:pt idx="421">
                  <c:v>4178.2178217821929</c:v>
                </c:pt>
                <c:pt idx="422">
                  <c:v>4188.1188118812024</c:v>
                </c:pt>
                <c:pt idx="423">
                  <c:v>4198.0198019802119</c:v>
                </c:pt>
                <c:pt idx="424">
                  <c:v>4207.9207920792214</c:v>
                </c:pt>
                <c:pt idx="425">
                  <c:v>4217.8217821782309</c:v>
                </c:pt>
                <c:pt idx="426">
                  <c:v>4227.7227722772404</c:v>
                </c:pt>
                <c:pt idx="427">
                  <c:v>4237.6237623762499</c:v>
                </c:pt>
                <c:pt idx="428">
                  <c:v>4247.5247524752594</c:v>
                </c:pt>
                <c:pt idx="429">
                  <c:v>4257.425742574269</c:v>
                </c:pt>
                <c:pt idx="430">
                  <c:v>4267.3267326732785</c:v>
                </c:pt>
                <c:pt idx="431">
                  <c:v>4277.227722772288</c:v>
                </c:pt>
                <c:pt idx="432">
                  <c:v>4287.1287128712975</c:v>
                </c:pt>
                <c:pt idx="433">
                  <c:v>4297.029702970307</c:v>
                </c:pt>
                <c:pt idx="434">
                  <c:v>4306.9306930693165</c:v>
                </c:pt>
                <c:pt idx="435">
                  <c:v>4316.831683168326</c:v>
                </c:pt>
                <c:pt idx="436">
                  <c:v>4326.7326732673355</c:v>
                </c:pt>
                <c:pt idx="437">
                  <c:v>4336.633663366345</c:v>
                </c:pt>
                <c:pt idx="438">
                  <c:v>4346.5346534653545</c:v>
                </c:pt>
                <c:pt idx="439">
                  <c:v>4356.435643564364</c:v>
                </c:pt>
                <c:pt idx="440">
                  <c:v>4366.3366336633735</c:v>
                </c:pt>
                <c:pt idx="441">
                  <c:v>4376.237623762383</c:v>
                </c:pt>
                <c:pt idx="442">
                  <c:v>4386.1386138613925</c:v>
                </c:pt>
                <c:pt idx="443">
                  <c:v>4396.039603960402</c:v>
                </c:pt>
                <c:pt idx="444">
                  <c:v>4405.9405940594115</c:v>
                </c:pt>
                <c:pt idx="445">
                  <c:v>4415.841584158421</c:v>
                </c:pt>
                <c:pt idx="446">
                  <c:v>4425.7425742574305</c:v>
                </c:pt>
                <c:pt idx="447">
                  <c:v>4435.64356435644</c:v>
                </c:pt>
                <c:pt idx="448">
                  <c:v>4445.5445544554495</c:v>
                </c:pt>
                <c:pt idx="449">
                  <c:v>4455.445544554459</c:v>
                </c:pt>
                <c:pt idx="450">
                  <c:v>4465.3465346534686</c:v>
                </c:pt>
                <c:pt idx="451">
                  <c:v>4475.2475247524781</c:v>
                </c:pt>
                <c:pt idx="452">
                  <c:v>4485.1485148514876</c:v>
                </c:pt>
                <c:pt idx="453">
                  <c:v>4495.0495049504971</c:v>
                </c:pt>
                <c:pt idx="454">
                  <c:v>4504.9504950495066</c:v>
                </c:pt>
                <c:pt idx="455">
                  <c:v>4514.8514851485161</c:v>
                </c:pt>
                <c:pt idx="456">
                  <c:v>4524.7524752475256</c:v>
                </c:pt>
                <c:pt idx="457">
                  <c:v>4534.6534653465351</c:v>
                </c:pt>
                <c:pt idx="458">
                  <c:v>4544.5544554455446</c:v>
                </c:pt>
                <c:pt idx="459">
                  <c:v>4554.4554455445541</c:v>
                </c:pt>
                <c:pt idx="460">
                  <c:v>4564.3564356435636</c:v>
                </c:pt>
                <c:pt idx="461">
                  <c:v>4574.2574257425731</c:v>
                </c:pt>
                <c:pt idx="462">
                  <c:v>4584.1584158415826</c:v>
                </c:pt>
                <c:pt idx="463">
                  <c:v>4594.0594059405921</c:v>
                </c:pt>
                <c:pt idx="464">
                  <c:v>4603.9603960396016</c:v>
                </c:pt>
                <c:pt idx="465">
                  <c:v>4613.8613861386111</c:v>
                </c:pt>
                <c:pt idx="466">
                  <c:v>4623.7623762376206</c:v>
                </c:pt>
                <c:pt idx="467">
                  <c:v>4633.6633663366301</c:v>
                </c:pt>
                <c:pt idx="468">
                  <c:v>4643.5643564356396</c:v>
                </c:pt>
                <c:pt idx="469">
                  <c:v>4653.4653465346491</c:v>
                </c:pt>
                <c:pt idx="470">
                  <c:v>4663.3663366336586</c:v>
                </c:pt>
                <c:pt idx="471">
                  <c:v>4673.2673267326682</c:v>
                </c:pt>
                <c:pt idx="472">
                  <c:v>4683.1683168316777</c:v>
                </c:pt>
                <c:pt idx="473">
                  <c:v>4693.0693069306872</c:v>
                </c:pt>
                <c:pt idx="474">
                  <c:v>4702.9702970296967</c:v>
                </c:pt>
                <c:pt idx="475">
                  <c:v>4712.8712871287062</c:v>
                </c:pt>
                <c:pt idx="476">
                  <c:v>4722.7722772277157</c:v>
                </c:pt>
                <c:pt idx="477">
                  <c:v>4732.6732673267252</c:v>
                </c:pt>
                <c:pt idx="478">
                  <c:v>4742.5742574257347</c:v>
                </c:pt>
                <c:pt idx="479">
                  <c:v>4752.4752475247442</c:v>
                </c:pt>
                <c:pt idx="480">
                  <c:v>4762.3762376237537</c:v>
                </c:pt>
                <c:pt idx="481">
                  <c:v>4772.2772277227632</c:v>
                </c:pt>
                <c:pt idx="482">
                  <c:v>4782.1782178217727</c:v>
                </c:pt>
                <c:pt idx="483">
                  <c:v>4792.0792079207822</c:v>
                </c:pt>
                <c:pt idx="484">
                  <c:v>4801.9801980197917</c:v>
                </c:pt>
                <c:pt idx="485">
                  <c:v>4811.8811881188012</c:v>
                </c:pt>
                <c:pt idx="486">
                  <c:v>4821.7821782178107</c:v>
                </c:pt>
                <c:pt idx="487">
                  <c:v>4831.6831683168202</c:v>
                </c:pt>
                <c:pt idx="488">
                  <c:v>4841.5841584158297</c:v>
                </c:pt>
                <c:pt idx="489">
                  <c:v>4851.4851485148392</c:v>
                </c:pt>
                <c:pt idx="490">
                  <c:v>4861.3861386138487</c:v>
                </c:pt>
                <c:pt idx="491">
                  <c:v>4871.2871287128582</c:v>
                </c:pt>
                <c:pt idx="492">
                  <c:v>4881.1881188118678</c:v>
                </c:pt>
                <c:pt idx="493">
                  <c:v>4891.0891089108773</c:v>
                </c:pt>
                <c:pt idx="494">
                  <c:v>4900.9900990098868</c:v>
                </c:pt>
                <c:pt idx="495">
                  <c:v>4910.8910891088963</c:v>
                </c:pt>
                <c:pt idx="496">
                  <c:v>4920.7920792079058</c:v>
                </c:pt>
                <c:pt idx="497">
                  <c:v>4930.6930693069153</c:v>
                </c:pt>
                <c:pt idx="498">
                  <c:v>4940.5940594059248</c:v>
                </c:pt>
                <c:pt idx="499">
                  <c:v>4950.4950495049343</c:v>
                </c:pt>
                <c:pt idx="500">
                  <c:v>4960.3960396039438</c:v>
                </c:pt>
                <c:pt idx="501">
                  <c:v>4970.2970297029533</c:v>
                </c:pt>
                <c:pt idx="502">
                  <c:v>4980.1980198019628</c:v>
                </c:pt>
                <c:pt idx="503">
                  <c:v>4990.0990099009723</c:v>
                </c:pt>
                <c:pt idx="504">
                  <c:v>4999.9999999999818</c:v>
                </c:pt>
                <c:pt idx="505">
                  <c:v>5009.9009900989913</c:v>
                </c:pt>
                <c:pt idx="506">
                  <c:v>5019.8019801980008</c:v>
                </c:pt>
                <c:pt idx="507">
                  <c:v>5029.7029702970103</c:v>
                </c:pt>
                <c:pt idx="508">
                  <c:v>5039.6039603960198</c:v>
                </c:pt>
                <c:pt idx="509">
                  <c:v>5049.5049504950293</c:v>
                </c:pt>
                <c:pt idx="510">
                  <c:v>5059.4059405940388</c:v>
                </c:pt>
                <c:pt idx="511">
                  <c:v>5069.3069306930483</c:v>
                </c:pt>
                <c:pt idx="512">
                  <c:v>5079.2079207920578</c:v>
                </c:pt>
                <c:pt idx="513">
                  <c:v>5089.1089108910674</c:v>
                </c:pt>
                <c:pt idx="514">
                  <c:v>5099.0099009900769</c:v>
                </c:pt>
                <c:pt idx="515">
                  <c:v>5108.9108910890864</c:v>
                </c:pt>
                <c:pt idx="516">
                  <c:v>5118.8118811880959</c:v>
                </c:pt>
                <c:pt idx="517">
                  <c:v>5128.7128712871054</c:v>
                </c:pt>
                <c:pt idx="518">
                  <c:v>5138.6138613861149</c:v>
                </c:pt>
                <c:pt idx="519">
                  <c:v>5148.5148514851244</c:v>
                </c:pt>
                <c:pt idx="520">
                  <c:v>5158.4158415841339</c:v>
                </c:pt>
                <c:pt idx="521">
                  <c:v>5168.3168316831434</c:v>
                </c:pt>
                <c:pt idx="522">
                  <c:v>5178.2178217821529</c:v>
                </c:pt>
                <c:pt idx="523">
                  <c:v>5188.1188118811624</c:v>
                </c:pt>
                <c:pt idx="524">
                  <c:v>5198.0198019801719</c:v>
                </c:pt>
                <c:pt idx="525">
                  <c:v>5207.9207920791814</c:v>
                </c:pt>
                <c:pt idx="526">
                  <c:v>5217.8217821781909</c:v>
                </c:pt>
                <c:pt idx="527">
                  <c:v>5227.7227722772004</c:v>
                </c:pt>
                <c:pt idx="528">
                  <c:v>5237.6237623762099</c:v>
                </c:pt>
                <c:pt idx="529">
                  <c:v>5247.5247524752194</c:v>
                </c:pt>
                <c:pt idx="530">
                  <c:v>5257.4257425742289</c:v>
                </c:pt>
                <c:pt idx="531">
                  <c:v>5267.3267326732384</c:v>
                </c:pt>
                <c:pt idx="532">
                  <c:v>5277.2277227722479</c:v>
                </c:pt>
                <c:pt idx="533">
                  <c:v>5287.1287128712574</c:v>
                </c:pt>
                <c:pt idx="534">
                  <c:v>5297.029702970267</c:v>
                </c:pt>
                <c:pt idx="535">
                  <c:v>5306.9306930692765</c:v>
                </c:pt>
                <c:pt idx="536">
                  <c:v>5316.831683168286</c:v>
                </c:pt>
                <c:pt idx="537">
                  <c:v>5326.7326732672955</c:v>
                </c:pt>
                <c:pt idx="538">
                  <c:v>5336.633663366305</c:v>
                </c:pt>
                <c:pt idx="539">
                  <c:v>5346.5346534653145</c:v>
                </c:pt>
                <c:pt idx="540">
                  <c:v>5356.435643564324</c:v>
                </c:pt>
                <c:pt idx="541">
                  <c:v>5366.3366336633335</c:v>
                </c:pt>
                <c:pt idx="542">
                  <c:v>5376.237623762343</c:v>
                </c:pt>
                <c:pt idx="543">
                  <c:v>5386.1386138613525</c:v>
                </c:pt>
                <c:pt idx="544">
                  <c:v>5396.039603960362</c:v>
                </c:pt>
                <c:pt idx="545">
                  <c:v>5405.9405940593715</c:v>
                </c:pt>
                <c:pt idx="546">
                  <c:v>5415.841584158381</c:v>
                </c:pt>
                <c:pt idx="547">
                  <c:v>5425.7425742573905</c:v>
                </c:pt>
                <c:pt idx="548">
                  <c:v>5435.6435643564</c:v>
                </c:pt>
                <c:pt idx="549">
                  <c:v>5445.5445544554095</c:v>
                </c:pt>
                <c:pt idx="550">
                  <c:v>5455.445544554419</c:v>
                </c:pt>
                <c:pt idx="551">
                  <c:v>5465.3465346534285</c:v>
                </c:pt>
                <c:pt idx="552">
                  <c:v>5475.247524752438</c:v>
                </c:pt>
                <c:pt idx="553">
                  <c:v>5485.1485148514475</c:v>
                </c:pt>
                <c:pt idx="554">
                  <c:v>5495.049504950457</c:v>
                </c:pt>
                <c:pt idx="555">
                  <c:v>5504.9504950494666</c:v>
                </c:pt>
                <c:pt idx="556">
                  <c:v>5514.8514851484761</c:v>
                </c:pt>
                <c:pt idx="557">
                  <c:v>5524.7524752474856</c:v>
                </c:pt>
                <c:pt idx="558">
                  <c:v>5534.6534653464951</c:v>
                </c:pt>
                <c:pt idx="559">
                  <c:v>5544.5544554455046</c:v>
                </c:pt>
                <c:pt idx="560">
                  <c:v>5554.4554455445141</c:v>
                </c:pt>
                <c:pt idx="561">
                  <c:v>5564.3564356435236</c:v>
                </c:pt>
                <c:pt idx="562">
                  <c:v>5574.2574257425331</c:v>
                </c:pt>
                <c:pt idx="563">
                  <c:v>5584.1584158415426</c:v>
                </c:pt>
                <c:pt idx="564">
                  <c:v>5594.0594059405521</c:v>
                </c:pt>
                <c:pt idx="565">
                  <c:v>5603.9603960395616</c:v>
                </c:pt>
                <c:pt idx="566">
                  <c:v>5613.8613861385711</c:v>
                </c:pt>
                <c:pt idx="567">
                  <c:v>5623.7623762375806</c:v>
                </c:pt>
                <c:pt idx="568">
                  <c:v>5633.6633663365901</c:v>
                </c:pt>
                <c:pt idx="569">
                  <c:v>5643.5643564355996</c:v>
                </c:pt>
                <c:pt idx="570">
                  <c:v>5653.4653465346091</c:v>
                </c:pt>
                <c:pt idx="571">
                  <c:v>5663.3663366336186</c:v>
                </c:pt>
                <c:pt idx="572">
                  <c:v>5673.2673267326281</c:v>
                </c:pt>
                <c:pt idx="573">
                  <c:v>5683.1683168316376</c:v>
                </c:pt>
                <c:pt idx="574">
                  <c:v>5693.0693069306471</c:v>
                </c:pt>
                <c:pt idx="575">
                  <c:v>5702.9702970296566</c:v>
                </c:pt>
                <c:pt idx="576">
                  <c:v>5712.8712871286662</c:v>
                </c:pt>
                <c:pt idx="577">
                  <c:v>5722.7722772276757</c:v>
                </c:pt>
                <c:pt idx="578">
                  <c:v>5732.6732673266852</c:v>
                </c:pt>
                <c:pt idx="579">
                  <c:v>5742.5742574256947</c:v>
                </c:pt>
                <c:pt idx="580">
                  <c:v>5752.4752475247042</c:v>
                </c:pt>
                <c:pt idx="581">
                  <c:v>5762.3762376237137</c:v>
                </c:pt>
                <c:pt idx="582">
                  <c:v>5772.2772277227232</c:v>
                </c:pt>
                <c:pt idx="583">
                  <c:v>5782.1782178217327</c:v>
                </c:pt>
                <c:pt idx="584">
                  <c:v>5792.0792079207422</c:v>
                </c:pt>
                <c:pt idx="585">
                  <c:v>5801.9801980197517</c:v>
                </c:pt>
                <c:pt idx="586">
                  <c:v>5811.8811881187612</c:v>
                </c:pt>
                <c:pt idx="587">
                  <c:v>5821.7821782177707</c:v>
                </c:pt>
                <c:pt idx="588">
                  <c:v>5831.6831683167802</c:v>
                </c:pt>
                <c:pt idx="589">
                  <c:v>5841.5841584157897</c:v>
                </c:pt>
                <c:pt idx="590">
                  <c:v>5851.4851485147992</c:v>
                </c:pt>
                <c:pt idx="591">
                  <c:v>5861.3861386138087</c:v>
                </c:pt>
                <c:pt idx="592">
                  <c:v>5871.2871287128182</c:v>
                </c:pt>
                <c:pt idx="593">
                  <c:v>5881.1881188118277</c:v>
                </c:pt>
                <c:pt idx="594">
                  <c:v>5891.0891089108372</c:v>
                </c:pt>
                <c:pt idx="595">
                  <c:v>5900.9900990098467</c:v>
                </c:pt>
                <c:pt idx="596">
                  <c:v>5910.8910891088562</c:v>
                </c:pt>
                <c:pt idx="597">
                  <c:v>5920.7920792078658</c:v>
                </c:pt>
                <c:pt idx="598">
                  <c:v>5930.6930693068753</c:v>
                </c:pt>
                <c:pt idx="599">
                  <c:v>5940.5940594058848</c:v>
                </c:pt>
                <c:pt idx="600">
                  <c:v>5950.4950495048943</c:v>
                </c:pt>
                <c:pt idx="601">
                  <c:v>5960.3960396039038</c:v>
                </c:pt>
                <c:pt idx="602">
                  <c:v>5970.2970297029133</c:v>
                </c:pt>
                <c:pt idx="603">
                  <c:v>5980.1980198019228</c:v>
                </c:pt>
                <c:pt idx="604">
                  <c:v>5990.0990099009323</c:v>
                </c:pt>
                <c:pt idx="605">
                  <c:v>5999.9999999999418</c:v>
                </c:pt>
                <c:pt idx="606">
                  <c:v>6009.9009900989513</c:v>
                </c:pt>
                <c:pt idx="607">
                  <c:v>6019.8019801979608</c:v>
                </c:pt>
                <c:pt idx="608">
                  <c:v>6029.7029702969703</c:v>
                </c:pt>
                <c:pt idx="609">
                  <c:v>6039.6039603959798</c:v>
                </c:pt>
                <c:pt idx="610">
                  <c:v>6049.5049504949893</c:v>
                </c:pt>
                <c:pt idx="611">
                  <c:v>6059.4059405939988</c:v>
                </c:pt>
                <c:pt idx="612">
                  <c:v>6069.3069306930083</c:v>
                </c:pt>
                <c:pt idx="613">
                  <c:v>6079.2079207920178</c:v>
                </c:pt>
                <c:pt idx="614">
                  <c:v>6089.1089108910273</c:v>
                </c:pt>
                <c:pt idx="615">
                  <c:v>6099.0099009900368</c:v>
                </c:pt>
                <c:pt idx="616">
                  <c:v>6108.9108910890463</c:v>
                </c:pt>
                <c:pt idx="617">
                  <c:v>6118.8118811880558</c:v>
                </c:pt>
                <c:pt idx="618">
                  <c:v>6128.7128712870654</c:v>
                </c:pt>
                <c:pt idx="619">
                  <c:v>6138.6138613860749</c:v>
                </c:pt>
                <c:pt idx="620">
                  <c:v>6148.5148514850844</c:v>
                </c:pt>
                <c:pt idx="621">
                  <c:v>6158.4158415840939</c:v>
                </c:pt>
                <c:pt idx="622">
                  <c:v>6168.3168316831034</c:v>
                </c:pt>
                <c:pt idx="623">
                  <c:v>6178.2178217821129</c:v>
                </c:pt>
                <c:pt idx="624">
                  <c:v>6188.1188118811224</c:v>
                </c:pt>
                <c:pt idx="625">
                  <c:v>6198.0198019801319</c:v>
                </c:pt>
                <c:pt idx="626">
                  <c:v>6207.9207920791414</c:v>
                </c:pt>
                <c:pt idx="627">
                  <c:v>6217.8217821781509</c:v>
                </c:pt>
                <c:pt idx="628">
                  <c:v>6227.7227722771604</c:v>
                </c:pt>
                <c:pt idx="629">
                  <c:v>6237.6237623761699</c:v>
                </c:pt>
                <c:pt idx="630">
                  <c:v>6247.5247524751794</c:v>
                </c:pt>
                <c:pt idx="631">
                  <c:v>6257.4257425741889</c:v>
                </c:pt>
                <c:pt idx="632">
                  <c:v>6267.3267326731984</c:v>
                </c:pt>
                <c:pt idx="633">
                  <c:v>6277.2277227722079</c:v>
                </c:pt>
                <c:pt idx="634">
                  <c:v>6287.1287128712174</c:v>
                </c:pt>
                <c:pt idx="635">
                  <c:v>6297.0297029702269</c:v>
                </c:pt>
                <c:pt idx="636">
                  <c:v>6306.9306930692364</c:v>
                </c:pt>
                <c:pt idx="637">
                  <c:v>6316.8316831682459</c:v>
                </c:pt>
                <c:pt idx="638">
                  <c:v>6326.7326732672554</c:v>
                </c:pt>
                <c:pt idx="639">
                  <c:v>6336.633663366265</c:v>
                </c:pt>
                <c:pt idx="640">
                  <c:v>6346.5346534652745</c:v>
                </c:pt>
                <c:pt idx="641">
                  <c:v>6356.435643564284</c:v>
                </c:pt>
                <c:pt idx="642">
                  <c:v>6366.3366336632935</c:v>
                </c:pt>
                <c:pt idx="643">
                  <c:v>6376.237623762303</c:v>
                </c:pt>
                <c:pt idx="644">
                  <c:v>6386.1386138613125</c:v>
                </c:pt>
                <c:pt idx="645">
                  <c:v>6396.039603960322</c:v>
                </c:pt>
                <c:pt idx="646">
                  <c:v>6405.9405940593315</c:v>
                </c:pt>
                <c:pt idx="647">
                  <c:v>6415.841584158341</c:v>
                </c:pt>
                <c:pt idx="648">
                  <c:v>6425.7425742573505</c:v>
                </c:pt>
                <c:pt idx="649">
                  <c:v>6435.64356435636</c:v>
                </c:pt>
                <c:pt idx="650">
                  <c:v>6445.5445544553695</c:v>
                </c:pt>
                <c:pt idx="651">
                  <c:v>6455.445544554379</c:v>
                </c:pt>
                <c:pt idx="652">
                  <c:v>6465.3465346533885</c:v>
                </c:pt>
                <c:pt idx="653">
                  <c:v>6475.247524752398</c:v>
                </c:pt>
                <c:pt idx="654">
                  <c:v>6485.1485148514075</c:v>
                </c:pt>
                <c:pt idx="655">
                  <c:v>6495.049504950417</c:v>
                </c:pt>
                <c:pt idx="656">
                  <c:v>6504.9504950494265</c:v>
                </c:pt>
                <c:pt idx="657">
                  <c:v>6514.851485148436</c:v>
                </c:pt>
                <c:pt idx="658">
                  <c:v>6524.7524752474455</c:v>
                </c:pt>
                <c:pt idx="659">
                  <c:v>6534.6534653464551</c:v>
                </c:pt>
                <c:pt idx="660">
                  <c:v>6544.5544554454646</c:v>
                </c:pt>
                <c:pt idx="661">
                  <c:v>6554.4554455444741</c:v>
                </c:pt>
                <c:pt idx="662">
                  <c:v>6564.3564356434836</c:v>
                </c:pt>
                <c:pt idx="663">
                  <c:v>6574.2574257424931</c:v>
                </c:pt>
                <c:pt idx="664">
                  <c:v>6584.1584158415026</c:v>
                </c:pt>
                <c:pt idx="665">
                  <c:v>6594.0594059405121</c:v>
                </c:pt>
                <c:pt idx="666">
                  <c:v>6603.9603960395216</c:v>
                </c:pt>
                <c:pt idx="667">
                  <c:v>6613.8613861385311</c:v>
                </c:pt>
                <c:pt idx="668">
                  <c:v>6623.7623762375406</c:v>
                </c:pt>
                <c:pt idx="669">
                  <c:v>6633.6633663365501</c:v>
                </c:pt>
                <c:pt idx="670">
                  <c:v>6643.5643564355596</c:v>
                </c:pt>
                <c:pt idx="671">
                  <c:v>6653.4653465345691</c:v>
                </c:pt>
                <c:pt idx="672">
                  <c:v>6663.3663366335786</c:v>
                </c:pt>
                <c:pt idx="673">
                  <c:v>6673.2673267325881</c:v>
                </c:pt>
                <c:pt idx="674">
                  <c:v>6683.1683168315976</c:v>
                </c:pt>
                <c:pt idx="675">
                  <c:v>6693.0693069306071</c:v>
                </c:pt>
                <c:pt idx="676">
                  <c:v>6702.9702970296166</c:v>
                </c:pt>
                <c:pt idx="677">
                  <c:v>6712.8712871286261</c:v>
                </c:pt>
                <c:pt idx="678">
                  <c:v>6722.7722772276356</c:v>
                </c:pt>
                <c:pt idx="679">
                  <c:v>6732.6732673266451</c:v>
                </c:pt>
                <c:pt idx="680">
                  <c:v>6742.5742574256547</c:v>
                </c:pt>
                <c:pt idx="681">
                  <c:v>6752.4752475246642</c:v>
                </c:pt>
                <c:pt idx="682">
                  <c:v>6762.3762376236737</c:v>
                </c:pt>
                <c:pt idx="683">
                  <c:v>6772.2772277226832</c:v>
                </c:pt>
                <c:pt idx="684">
                  <c:v>6782.1782178216927</c:v>
                </c:pt>
                <c:pt idx="685">
                  <c:v>6792.0792079207022</c:v>
                </c:pt>
                <c:pt idx="686">
                  <c:v>6801.9801980197117</c:v>
                </c:pt>
                <c:pt idx="687">
                  <c:v>6811.8811881187212</c:v>
                </c:pt>
                <c:pt idx="688">
                  <c:v>6821.7821782177307</c:v>
                </c:pt>
                <c:pt idx="689">
                  <c:v>6831.6831683167402</c:v>
                </c:pt>
                <c:pt idx="690">
                  <c:v>6841.5841584157497</c:v>
                </c:pt>
                <c:pt idx="691">
                  <c:v>6851.4851485147592</c:v>
                </c:pt>
                <c:pt idx="692">
                  <c:v>6861.3861386137687</c:v>
                </c:pt>
                <c:pt idx="693">
                  <c:v>6871.2871287127782</c:v>
                </c:pt>
                <c:pt idx="694">
                  <c:v>6881.1881188117877</c:v>
                </c:pt>
                <c:pt idx="695">
                  <c:v>6891.0891089107972</c:v>
                </c:pt>
                <c:pt idx="696">
                  <c:v>6900.9900990098067</c:v>
                </c:pt>
                <c:pt idx="697">
                  <c:v>6910.8910891088162</c:v>
                </c:pt>
                <c:pt idx="698">
                  <c:v>6920.7920792078257</c:v>
                </c:pt>
                <c:pt idx="699">
                  <c:v>6930.6930693068352</c:v>
                </c:pt>
                <c:pt idx="700">
                  <c:v>6940.5940594058447</c:v>
                </c:pt>
                <c:pt idx="701">
                  <c:v>6950.4950495048543</c:v>
                </c:pt>
                <c:pt idx="702">
                  <c:v>6960.3960396038638</c:v>
                </c:pt>
                <c:pt idx="703">
                  <c:v>6970.2970297028733</c:v>
                </c:pt>
                <c:pt idx="704">
                  <c:v>6980.1980198018828</c:v>
                </c:pt>
                <c:pt idx="705">
                  <c:v>6990.0990099008923</c:v>
                </c:pt>
                <c:pt idx="706">
                  <c:v>6999.9999999999018</c:v>
                </c:pt>
                <c:pt idx="707">
                  <c:v>7009.9009900989113</c:v>
                </c:pt>
                <c:pt idx="708">
                  <c:v>7019.8019801979208</c:v>
                </c:pt>
                <c:pt idx="709">
                  <c:v>7029.7029702969303</c:v>
                </c:pt>
                <c:pt idx="710">
                  <c:v>7039.6039603959398</c:v>
                </c:pt>
                <c:pt idx="711">
                  <c:v>7049.5049504949493</c:v>
                </c:pt>
                <c:pt idx="712">
                  <c:v>7059.4059405939588</c:v>
                </c:pt>
                <c:pt idx="713">
                  <c:v>7069.3069306929683</c:v>
                </c:pt>
                <c:pt idx="714">
                  <c:v>7079.2079207919778</c:v>
                </c:pt>
                <c:pt idx="715">
                  <c:v>7089.1089108909873</c:v>
                </c:pt>
                <c:pt idx="716">
                  <c:v>7099.0099009899968</c:v>
                </c:pt>
                <c:pt idx="717">
                  <c:v>7108.9108910890063</c:v>
                </c:pt>
                <c:pt idx="718">
                  <c:v>7118.8118811880158</c:v>
                </c:pt>
                <c:pt idx="719">
                  <c:v>7128.7128712870253</c:v>
                </c:pt>
                <c:pt idx="720">
                  <c:v>7138.6138613860348</c:v>
                </c:pt>
                <c:pt idx="721">
                  <c:v>7148.5148514850443</c:v>
                </c:pt>
                <c:pt idx="722">
                  <c:v>7158.4158415840539</c:v>
                </c:pt>
                <c:pt idx="723">
                  <c:v>7168.3168316830634</c:v>
                </c:pt>
                <c:pt idx="724">
                  <c:v>7178.2178217820729</c:v>
                </c:pt>
                <c:pt idx="725">
                  <c:v>7188.1188118810824</c:v>
                </c:pt>
                <c:pt idx="726">
                  <c:v>7198.0198019800919</c:v>
                </c:pt>
                <c:pt idx="727">
                  <c:v>7207.9207920791014</c:v>
                </c:pt>
                <c:pt idx="728">
                  <c:v>7217.8217821781109</c:v>
                </c:pt>
                <c:pt idx="729">
                  <c:v>7227.7227722771204</c:v>
                </c:pt>
                <c:pt idx="730">
                  <c:v>7237.6237623761299</c:v>
                </c:pt>
                <c:pt idx="731">
                  <c:v>7247.5247524751394</c:v>
                </c:pt>
                <c:pt idx="732">
                  <c:v>7257.4257425741489</c:v>
                </c:pt>
                <c:pt idx="733">
                  <c:v>7267.3267326731584</c:v>
                </c:pt>
                <c:pt idx="734">
                  <c:v>7277.2277227721679</c:v>
                </c:pt>
                <c:pt idx="735">
                  <c:v>7287.1287128711774</c:v>
                </c:pt>
                <c:pt idx="736">
                  <c:v>7297.0297029701869</c:v>
                </c:pt>
                <c:pt idx="737">
                  <c:v>7306.9306930691964</c:v>
                </c:pt>
                <c:pt idx="738">
                  <c:v>7316.8316831682059</c:v>
                </c:pt>
                <c:pt idx="739">
                  <c:v>7326.7326732672154</c:v>
                </c:pt>
                <c:pt idx="740">
                  <c:v>7336.6336633662249</c:v>
                </c:pt>
                <c:pt idx="741">
                  <c:v>7346.5346534652344</c:v>
                </c:pt>
                <c:pt idx="742">
                  <c:v>7356.4356435642439</c:v>
                </c:pt>
                <c:pt idx="743">
                  <c:v>7366.3366336632535</c:v>
                </c:pt>
                <c:pt idx="744">
                  <c:v>7376.237623762263</c:v>
                </c:pt>
                <c:pt idx="745">
                  <c:v>7386.1386138612725</c:v>
                </c:pt>
                <c:pt idx="746">
                  <c:v>7396.039603960282</c:v>
                </c:pt>
                <c:pt idx="747">
                  <c:v>7405.9405940592915</c:v>
                </c:pt>
                <c:pt idx="748">
                  <c:v>7415.841584158301</c:v>
                </c:pt>
                <c:pt idx="749">
                  <c:v>7425.7425742573105</c:v>
                </c:pt>
                <c:pt idx="750">
                  <c:v>7435.64356435632</c:v>
                </c:pt>
                <c:pt idx="751">
                  <c:v>7445.5445544553295</c:v>
                </c:pt>
                <c:pt idx="752">
                  <c:v>7455.445544554339</c:v>
                </c:pt>
                <c:pt idx="753">
                  <c:v>7465.3465346533485</c:v>
                </c:pt>
                <c:pt idx="754">
                  <c:v>7475.247524752358</c:v>
                </c:pt>
                <c:pt idx="755">
                  <c:v>7485.1485148513675</c:v>
                </c:pt>
                <c:pt idx="756">
                  <c:v>7495.049504950377</c:v>
                </c:pt>
                <c:pt idx="757">
                  <c:v>7504.9504950493865</c:v>
                </c:pt>
                <c:pt idx="758">
                  <c:v>7514.851485148396</c:v>
                </c:pt>
                <c:pt idx="759">
                  <c:v>7524.7524752474055</c:v>
                </c:pt>
                <c:pt idx="760">
                  <c:v>7534.653465346415</c:v>
                </c:pt>
                <c:pt idx="761">
                  <c:v>7544.5544554454245</c:v>
                </c:pt>
                <c:pt idx="762">
                  <c:v>7554.455445544434</c:v>
                </c:pt>
                <c:pt idx="763">
                  <c:v>7564.3564356434435</c:v>
                </c:pt>
                <c:pt idx="764">
                  <c:v>7574.2574257424531</c:v>
                </c:pt>
                <c:pt idx="765">
                  <c:v>7584.1584158414626</c:v>
                </c:pt>
                <c:pt idx="766">
                  <c:v>7594.0594059404721</c:v>
                </c:pt>
                <c:pt idx="767">
                  <c:v>7603.9603960394816</c:v>
                </c:pt>
                <c:pt idx="768">
                  <c:v>7613.8613861384911</c:v>
                </c:pt>
                <c:pt idx="769">
                  <c:v>7623.7623762375006</c:v>
                </c:pt>
                <c:pt idx="770">
                  <c:v>7633.6633663365101</c:v>
                </c:pt>
                <c:pt idx="771">
                  <c:v>7643.5643564355196</c:v>
                </c:pt>
                <c:pt idx="772">
                  <c:v>7653.4653465345291</c:v>
                </c:pt>
                <c:pt idx="773">
                  <c:v>7663.3663366335386</c:v>
                </c:pt>
                <c:pt idx="774">
                  <c:v>7673.2673267325481</c:v>
                </c:pt>
                <c:pt idx="775">
                  <c:v>7683.1683168315576</c:v>
                </c:pt>
                <c:pt idx="776">
                  <c:v>7693.0693069305671</c:v>
                </c:pt>
                <c:pt idx="777">
                  <c:v>7702.9702970295766</c:v>
                </c:pt>
                <c:pt idx="778">
                  <c:v>7712.8712871285861</c:v>
                </c:pt>
                <c:pt idx="779">
                  <c:v>7722.7722772275956</c:v>
                </c:pt>
                <c:pt idx="780">
                  <c:v>7732.6732673266051</c:v>
                </c:pt>
                <c:pt idx="781">
                  <c:v>7742.5742574256146</c:v>
                </c:pt>
                <c:pt idx="782">
                  <c:v>7752.4752475246241</c:v>
                </c:pt>
                <c:pt idx="783">
                  <c:v>7762.3762376236336</c:v>
                </c:pt>
                <c:pt idx="784">
                  <c:v>7772.2772277226431</c:v>
                </c:pt>
                <c:pt idx="785">
                  <c:v>7782.1782178216527</c:v>
                </c:pt>
                <c:pt idx="786">
                  <c:v>7792.0792079206622</c:v>
                </c:pt>
                <c:pt idx="787">
                  <c:v>7801.9801980196717</c:v>
                </c:pt>
                <c:pt idx="788">
                  <c:v>7811.8811881186812</c:v>
                </c:pt>
                <c:pt idx="789">
                  <c:v>7821.7821782176907</c:v>
                </c:pt>
                <c:pt idx="790">
                  <c:v>7831.6831683167002</c:v>
                </c:pt>
                <c:pt idx="791">
                  <c:v>7841.5841584157097</c:v>
                </c:pt>
                <c:pt idx="792">
                  <c:v>7851.4851485147192</c:v>
                </c:pt>
                <c:pt idx="793">
                  <c:v>7861.3861386137287</c:v>
                </c:pt>
                <c:pt idx="794">
                  <c:v>7871.2871287127382</c:v>
                </c:pt>
                <c:pt idx="795">
                  <c:v>7881.1881188117477</c:v>
                </c:pt>
                <c:pt idx="796">
                  <c:v>7891.0891089107572</c:v>
                </c:pt>
                <c:pt idx="797">
                  <c:v>7900.9900990097667</c:v>
                </c:pt>
                <c:pt idx="798">
                  <c:v>7910.8910891087762</c:v>
                </c:pt>
                <c:pt idx="799">
                  <c:v>7920.7920792077857</c:v>
                </c:pt>
                <c:pt idx="800">
                  <c:v>7930.6930693067952</c:v>
                </c:pt>
                <c:pt idx="801">
                  <c:v>7940.5940594058047</c:v>
                </c:pt>
                <c:pt idx="802">
                  <c:v>7950.4950495048142</c:v>
                </c:pt>
                <c:pt idx="803">
                  <c:v>7960.3960396038237</c:v>
                </c:pt>
                <c:pt idx="804">
                  <c:v>7970.2970297028332</c:v>
                </c:pt>
                <c:pt idx="805">
                  <c:v>7980.1980198018427</c:v>
                </c:pt>
                <c:pt idx="806">
                  <c:v>7990.0990099008523</c:v>
                </c:pt>
                <c:pt idx="807">
                  <c:v>7999.9999999998618</c:v>
                </c:pt>
                <c:pt idx="808">
                  <c:v>8009.9009900988713</c:v>
                </c:pt>
                <c:pt idx="809">
                  <c:v>8019.8019801978808</c:v>
                </c:pt>
                <c:pt idx="810">
                  <c:v>8029.7029702968903</c:v>
                </c:pt>
                <c:pt idx="811">
                  <c:v>8039.6039603958998</c:v>
                </c:pt>
                <c:pt idx="812">
                  <c:v>8049.5049504949093</c:v>
                </c:pt>
                <c:pt idx="813">
                  <c:v>8059.4059405939188</c:v>
                </c:pt>
                <c:pt idx="814">
                  <c:v>8069.3069306929283</c:v>
                </c:pt>
                <c:pt idx="815">
                  <c:v>8079.2079207919378</c:v>
                </c:pt>
                <c:pt idx="816">
                  <c:v>8089.1089108909473</c:v>
                </c:pt>
                <c:pt idx="817">
                  <c:v>8099.0099009899568</c:v>
                </c:pt>
                <c:pt idx="818">
                  <c:v>8108.9108910889663</c:v>
                </c:pt>
                <c:pt idx="819">
                  <c:v>8118.8118811879758</c:v>
                </c:pt>
                <c:pt idx="820">
                  <c:v>8128.7128712869853</c:v>
                </c:pt>
                <c:pt idx="821">
                  <c:v>8138.6138613859948</c:v>
                </c:pt>
                <c:pt idx="822">
                  <c:v>8148.5148514850043</c:v>
                </c:pt>
                <c:pt idx="823">
                  <c:v>8158.4158415840138</c:v>
                </c:pt>
                <c:pt idx="824">
                  <c:v>8168.3168316830233</c:v>
                </c:pt>
                <c:pt idx="825">
                  <c:v>8178.2178217820328</c:v>
                </c:pt>
                <c:pt idx="826">
                  <c:v>8188.1188118810423</c:v>
                </c:pt>
                <c:pt idx="827">
                  <c:v>8198.0198019800519</c:v>
                </c:pt>
                <c:pt idx="828">
                  <c:v>8207.9207920790614</c:v>
                </c:pt>
                <c:pt idx="829">
                  <c:v>8217.8217821780709</c:v>
                </c:pt>
                <c:pt idx="830">
                  <c:v>8227.7227722770804</c:v>
                </c:pt>
                <c:pt idx="831">
                  <c:v>8237.6237623760899</c:v>
                </c:pt>
                <c:pt idx="832">
                  <c:v>8247.5247524750994</c:v>
                </c:pt>
                <c:pt idx="833">
                  <c:v>8257.4257425741089</c:v>
                </c:pt>
                <c:pt idx="834">
                  <c:v>8267.3267326731184</c:v>
                </c:pt>
                <c:pt idx="835">
                  <c:v>8277.2277227721279</c:v>
                </c:pt>
                <c:pt idx="836">
                  <c:v>8287.1287128711374</c:v>
                </c:pt>
                <c:pt idx="837">
                  <c:v>8297.0297029701469</c:v>
                </c:pt>
                <c:pt idx="838">
                  <c:v>8306.9306930691564</c:v>
                </c:pt>
                <c:pt idx="839">
                  <c:v>8316.8316831681659</c:v>
                </c:pt>
                <c:pt idx="840">
                  <c:v>8326.7326732671754</c:v>
                </c:pt>
                <c:pt idx="841">
                  <c:v>8336.6336633661849</c:v>
                </c:pt>
                <c:pt idx="842">
                  <c:v>8346.5346534651944</c:v>
                </c:pt>
                <c:pt idx="843">
                  <c:v>8356.4356435642039</c:v>
                </c:pt>
                <c:pt idx="844">
                  <c:v>8366.3366336632134</c:v>
                </c:pt>
                <c:pt idx="845">
                  <c:v>8376.2376237622229</c:v>
                </c:pt>
                <c:pt idx="846">
                  <c:v>8386.1386138612324</c:v>
                </c:pt>
                <c:pt idx="847">
                  <c:v>8396.0396039602419</c:v>
                </c:pt>
                <c:pt idx="848">
                  <c:v>8405.9405940592515</c:v>
                </c:pt>
                <c:pt idx="849">
                  <c:v>8415.841584158261</c:v>
                </c:pt>
                <c:pt idx="850">
                  <c:v>8425.7425742572705</c:v>
                </c:pt>
                <c:pt idx="851">
                  <c:v>8435.64356435628</c:v>
                </c:pt>
                <c:pt idx="852">
                  <c:v>8445.5445544552895</c:v>
                </c:pt>
                <c:pt idx="853">
                  <c:v>8455.445544554299</c:v>
                </c:pt>
                <c:pt idx="854">
                  <c:v>8465.3465346533085</c:v>
                </c:pt>
                <c:pt idx="855">
                  <c:v>8475.247524752318</c:v>
                </c:pt>
                <c:pt idx="856">
                  <c:v>8485.1485148513275</c:v>
                </c:pt>
                <c:pt idx="857">
                  <c:v>8495.049504950337</c:v>
                </c:pt>
                <c:pt idx="858">
                  <c:v>8504.9504950493465</c:v>
                </c:pt>
                <c:pt idx="859">
                  <c:v>8514.851485148356</c:v>
                </c:pt>
                <c:pt idx="860">
                  <c:v>8524.7524752473655</c:v>
                </c:pt>
                <c:pt idx="861">
                  <c:v>8534.653465346375</c:v>
                </c:pt>
                <c:pt idx="862">
                  <c:v>8544.5544554453845</c:v>
                </c:pt>
                <c:pt idx="863">
                  <c:v>8554.455445544394</c:v>
                </c:pt>
                <c:pt idx="864">
                  <c:v>8564.3564356434035</c:v>
                </c:pt>
                <c:pt idx="865">
                  <c:v>8574.257425742413</c:v>
                </c:pt>
                <c:pt idx="866">
                  <c:v>8584.1584158414225</c:v>
                </c:pt>
                <c:pt idx="867">
                  <c:v>8594.059405940432</c:v>
                </c:pt>
                <c:pt idx="868">
                  <c:v>8603.9603960394415</c:v>
                </c:pt>
                <c:pt idx="869">
                  <c:v>8613.8613861384511</c:v>
                </c:pt>
                <c:pt idx="870">
                  <c:v>8623.7623762374606</c:v>
                </c:pt>
                <c:pt idx="871">
                  <c:v>8633.6633663364701</c:v>
                </c:pt>
                <c:pt idx="872">
                  <c:v>8643.5643564354796</c:v>
                </c:pt>
                <c:pt idx="873">
                  <c:v>8653.4653465344891</c:v>
                </c:pt>
                <c:pt idx="874">
                  <c:v>8663.3663366334986</c:v>
                </c:pt>
                <c:pt idx="875">
                  <c:v>8673.2673267325081</c:v>
                </c:pt>
                <c:pt idx="876">
                  <c:v>8683.1683168315176</c:v>
                </c:pt>
                <c:pt idx="877">
                  <c:v>8693.0693069305271</c:v>
                </c:pt>
                <c:pt idx="878">
                  <c:v>8702.9702970295366</c:v>
                </c:pt>
                <c:pt idx="879">
                  <c:v>8712.8712871285461</c:v>
                </c:pt>
                <c:pt idx="880">
                  <c:v>8722.7722772275556</c:v>
                </c:pt>
                <c:pt idx="881">
                  <c:v>8732.6732673265651</c:v>
                </c:pt>
                <c:pt idx="882">
                  <c:v>8742.5742574255746</c:v>
                </c:pt>
                <c:pt idx="883">
                  <c:v>8752.4752475245841</c:v>
                </c:pt>
                <c:pt idx="884">
                  <c:v>8762.3762376235936</c:v>
                </c:pt>
                <c:pt idx="885">
                  <c:v>8772.2772277226031</c:v>
                </c:pt>
                <c:pt idx="886">
                  <c:v>8782.1782178216126</c:v>
                </c:pt>
                <c:pt idx="887">
                  <c:v>8792.0792079206221</c:v>
                </c:pt>
                <c:pt idx="888">
                  <c:v>8801.9801980196316</c:v>
                </c:pt>
                <c:pt idx="889">
                  <c:v>8811.8811881186411</c:v>
                </c:pt>
                <c:pt idx="890">
                  <c:v>8821.7821782176507</c:v>
                </c:pt>
                <c:pt idx="891">
                  <c:v>8831.6831683166602</c:v>
                </c:pt>
                <c:pt idx="892">
                  <c:v>8841.5841584156697</c:v>
                </c:pt>
                <c:pt idx="893">
                  <c:v>8851.4851485146792</c:v>
                </c:pt>
                <c:pt idx="894">
                  <c:v>8861.3861386136887</c:v>
                </c:pt>
                <c:pt idx="895">
                  <c:v>8871.2871287126982</c:v>
                </c:pt>
                <c:pt idx="896">
                  <c:v>8881.1881188117077</c:v>
                </c:pt>
                <c:pt idx="897">
                  <c:v>8891.0891089107172</c:v>
                </c:pt>
                <c:pt idx="898">
                  <c:v>8900.9900990097267</c:v>
                </c:pt>
                <c:pt idx="899">
                  <c:v>8910.8910891087362</c:v>
                </c:pt>
                <c:pt idx="900">
                  <c:v>8920.7920792077457</c:v>
                </c:pt>
                <c:pt idx="901">
                  <c:v>8930.6930693067552</c:v>
                </c:pt>
                <c:pt idx="902">
                  <c:v>8940.5940594057647</c:v>
                </c:pt>
                <c:pt idx="903">
                  <c:v>8950.4950495047742</c:v>
                </c:pt>
                <c:pt idx="904">
                  <c:v>8960.3960396037837</c:v>
                </c:pt>
                <c:pt idx="905">
                  <c:v>8970.2970297027932</c:v>
                </c:pt>
                <c:pt idx="906">
                  <c:v>8980.1980198018027</c:v>
                </c:pt>
                <c:pt idx="907">
                  <c:v>8990.0990099008122</c:v>
                </c:pt>
                <c:pt idx="908">
                  <c:v>8999.9999999998217</c:v>
                </c:pt>
                <c:pt idx="909">
                  <c:v>9009.9009900988312</c:v>
                </c:pt>
                <c:pt idx="910">
                  <c:v>9019.8019801978407</c:v>
                </c:pt>
                <c:pt idx="911">
                  <c:v>9029.7029702968503</c:v>
                </c:pt>
                <c:pt idx="912">
                  <c:v>9039.6039603958598</c:v>
                </c:pt>
                <c:pt idx="913">
                  <c:v>9049.5049504948693</c:v>
                </c:pt>
                <c:pt idx="914">
                  <c:v>9059.4059405938788</c:v>
                </c:pt>
                <c:pt idx="915">
                  <c:v>9069.3069306928883</c:v>
                </c:pt>
                <c:pt idx="916">
                  <c:v>9079.2079207918978</c:v>
                </c:pt>
                <c:pt idx="917">
                  <c:v>9089.1089108909073</c:v>
                </c:pt>
                <c:pt idx="918">
                  <c:v>9099.0099009899168</c:v>
                </c:pt>
                <c:pt idx="919">
                  <c:v>9108.9108910889263</c:v>
                </c:pt>
                <c:pt idx="920">
                  <c:v>9118.8118811879358</c:v>
                </c:pt>
                <c:pt idx="921">
                  <c:v>9128.7128712869453</c:v>
                </c:pt>
                <c:pt idx="922">
                  <c:v>9138.6138613859548</c:v>
                </c:pt>
                <c:pt idx="923">
                  <c:v>9148.5148514849643</c:v>
                </c:pt>
                <c:pt idx="924">
                  <c:v>9158.4158415839738</c:v>
                </c:pt>
                <c:pt idx="925">
                  <c:v>9168.3168316829833</c:v>
                </c:pt>
                <c:pt idx="926">
                  <c:v>9178.2178217819928</c:v>
                </c:pt>
                <c:pt idx="927">
                  <c:v>9188.1188118810023</c:v>
                </c:pt>
                <c:pt idx="928">
                  <c:v>9198.0198019800118</c:v>
                </c:pt>
                <c:pt idx="929">
                  <c:v>9207.9207920790213</c:v>
                </c:pt>
                <c:pt idx="930">
                  <c:v>9217.8217821780308</c:v>
                </c:pt>
                <c:pt idx="931">
                  <c:v>9227.7227722770403</c:v>
                </c:pt>
                <c:pt idx="932">
                  <c:v>9237.6237623760499</c:v>
                </c:pt>
                <c:pt idx="933">
                  <c:v>9247.5247524750594</c:v>
                </c:pt>
                <c:pt idx="934">
                  <c:v>9257.4257425740689</c:v>
                </c:pt>
                <c:pt idx="935">
                  <c:v>9267.3267326730784</c:v>
                </c:pt>
                <c:pt idx="936">
                  <c:v>9277.2277227720879</c:v>
                </c:pt>
                <c:pt idx="937">
                  <c:v>9287.1287128710974</c:v>
                </c:pt>
                <c:pt idx="938">
                  <c:v>9297.0297029701069</c:v>
                </c:pt>
                <c:pt idx="939">
                  <c:v>9306.9306930691164</c:v>
                </c:pt>
                <c:pt idx="940">
                  <c:v>9316.8316831681259</c:v>
                </c:pt>
                <c:pt idx="941">
                  <c:v>9326.7326732671354</c:v>
                </c:pt>
                <c:pt idx="942">
                  <c:v>9336.6336633661449</c:v>
                </c:pt>
                <c:pt idx="943">
                  <c:v>9346.5346534651544</c:v>
                </c:pt>
                <c:pt idx="944">
                  <c:v>9356.4356435641639</c:v>
                </c:pt>
                <c:pt idx="945">
                  <c:v>9366.3366336631734</c:v>
                </c:pt>
                <c:pt idx="946">
                  <c:v>9376.2376237621829</c:v>
                </c:pt>
                <c:pt idx="947">
                  <c:v>9386.1386138611924</c:v>
                </c:pt>
                <c:pt idx="948">
                  <c:v>9396.0396039602019</c:v>
                </c:pt>
                <c:pt idx="949">
                  <c:v>9405.9405940592114</c:v>
                </c:pt>
                <c:pt idx="950">
                  <c:v>9415.8415841582209</c:v>
                </c:pt>
                <c:pt idx="951">
                  <c:v>9425.7425742572304</c:v>
                </c:pt>
                <c:pt idx="952">
                  <c:v>9435.6435643562399</c:v>
                </c:pt>
                <c:pt idx="953">
                  <c:v>9445.5445544552495</c:v>
                </c:pt>
                <c:pt idx="954">
                  <c:v>9455.445544554259</c:v>
                </c:pt>
                <c:pt idx="955">
                  <c:v>9465.3465346532685</c:v>
                </c:pt>
                <c:pt idx="956">
                  <c:v>9475.247524752278</c:v>
                </c:pt>
                <c:pt idx="957">
                  <c:v>9485.1485148512875</c:v>
                </c:pt>
                <c:pt idx="958">
                  <c:v>9495.049504950297</c:v>
                </c:pt>
                <c:pt idx="959">
                  <c:v>9504.9504950493065</c:v>
                </c:pt>
                <c:pt idx="960">
                  <c:v>9514.851485148316</c:v>
                </c:pt>
                <c:pt idx="961">
                  <c:v>9524.7524752473255</c:v>
                </c:pt>
                <c:pt idx="962">
                  <c:v>9534.653465346335</c:v>
                </c:pt>
                <c:pt idx="963">
                  <c:v>9544.5544554453445</c:v>
                </c:pt>
                <c:pt idx="964">
                  <c:v>9554.455445544354</c:v>
                </c:pt>
                <c:pt idx="965">
                  <c:v>9564.3564356433635</c:v>
                </c:pt>
                <c:pt idx="966">
                  <c:v>9574.257425742373</c:v>
                </c:pt>
                <c:pt idx="967">
                  <c:v>9584.1584158413825</c:v>
                </c:pt>
                <c:pt idx="968">
                  <c:v>9594.059405940392</c:v>
                </c:pt>
                <c:pt idx="969">
                  <c:v>9603.9603960394015</c:v>
                </c:pt>
                <c:pt idx="970">
                  <c:v>9613.861386138411</c:v>
                </c:pt>
                <c:pt idx="971">
                  <c:v>9623.7623762374205</c:v>
                </c:pt>
                <c:pt idx="972">
                  <c:v>9633.66336633643</c:v>
                </c:pt>
                <c:pt idx="973">
                  <c:v>9643.5643564354395</c:v>
                </c:pt>
                <c:pt idx="974">
                  <c:v>9653.4653465344491</c:v>
                </c:pt>
                <c:pt idx="975">
                  <c:v>9663.3663366334586</c:v>
                </c:pt>
                <c:pt idx="976">
                  <c:v>9673.2673267324681</c:v>
                </c:pt>
                <c:pt idx="977">
                  <c:v>9683.1683168314776</c:v>
                </c:pt>
                <c:pt idx="978">
                  <c:v>9693.0693069304871</c:v>
                </c:pt>
                <c:pt idx="979">
                  <c:v>9702.9702970294966</c:v>
                </c:pt>
                <c:pt idx="980">
                  <c:v>9712.8712871285061</c:v>
                </c:pt>
                <c:pt idx="981">
                  <c:v>9722.7722772275156</c:v>
                </c:pt>
                <c:pt idx="982">
                  <c:v>9732.6732673265251</c:v>
                </c:pt>
                <c:pt idx="983">
                  <c:v>9742.5742574255346</c:v>
                </c:pt>
                <c:pt idx="984">
                  <c:v>9752.4752475245441</c:v>
                </c:pt>
                <c:pt idx="985">
                  <c:v>9762.3762376235536</c:v>
                </c:pt>
                <c:pt idx="986">
                  <c:v>9772.2772277225631</c:v>
                </c:pt>
                <c:pt idx="987">
                  <c:v>9782.1782178215726</c:v>
                </c:pt>
                <c:pt idx="988">
                  <c:v>9792.0792079205821</c:v>
                </c:pt>
                <c:pt idx="989">
                  <c:v>9801.9801980195916</c:v>
                </c:pt>
                <c:pt idx="990">
                  <c:v>9811.8811881186011</c:v>
                </c:pt>
                <c:pt idx="991">
                  <c:v>9821.7821782176106</c:v>
                </c:pt>
                <c:pt idx="992">
                  <c:v>9831.6831683166201</c:v>
                </c:pt>
                <c:pt idx="993">
                  <c:v>9841.5841584156296</c:v>
                </c:pt>
                <c:pt idx="994">
                  <c:v>9851.4851485146391</c:v>
                </c:pt>
                <c:pt idx="995">
                  <c:v>9861.3861386136487</c:v>
                </c:pt>
                <c:pt idx="996">
                  <c:v>9871.2871287126582</c:v>
                </c:pt>
                <c:pt idx="997">
                  <c:v>9881.1881188116677</c:v>
                </c:pt>
                <c:pt idx="998">
                  <c:v>9891.0891089106772</c:v>
                </c:pt>
                <c:pt idx="999">
                  <c:v>9900.9900990096867</c:v>
                </c:pt>
                <c:pt idx="1000">
                  <c:v>9910.8910891086962</c:v>
                </c:pt>
                <c:pt idx="1001">
                  <c:v>9920.7920792077057</c:v>
                </c:pt>
                <c:pt idx="1002">
                  <c:v>9930.6930693067152</c:v>
                </c:pt>
                <c:pt idx="1003">
                  <c:v>9940.5940594057247</c:v>
                </c:pt>
                <c:pt idx="1004">
                  <c:v>9950.4950495047342</c:v>
                </c:pt>
                <c:pt idx="1005">
                  <c:v>9960.3960396037437</c:v>
                </c:pt>
                <c:pt idx="1006">
                  <c:v>9970.2970297027532</c:v>
                </c:pt>
                <c:pt idx="1007">
                  <c:v>9980.1980198017627</c:v>
                </c:pt>
                <c:pt idx="1008">
                  <c:v>9990.0990099007722</c:v>
                </c:pt>
                <c:pt idx="1009">
                  <c:v>9999.9999999997817</c:v>
                </c:pt>
                <c:pt idx="1010">
                  <c:v>10009.900990098791</c:v>
                </c:pt>
                <c:pt idx="1011">
                  <c:v>10019.801980197801</c:v>
                </c:pt>
                <c:pt idx="1012">
                  <c:v>10029.70297029681</c:v>
                </c:pt>
                <c:pt idx="1013">
                  <c:v>10039.60396039582</c:v>
                </c:pt>
                <c:pt idx="1014">
                  <c:v>10049.504950494829</c:v>
                </c:pt>
                <c:pt idx="1015">
                  <c:v>10059.405940593839</c:v>
                </c:pt>
                <c:pt idx="1016">
                  <c:v>10069.306930692848</c:v>
                </c:pt>
                <c:pt idx="1017">
                  <c:v>10079.207920791858</c:v>
                </c:pt>
                <c:pt idx="1018">
                  <c:v>10089.108910890867</c:v>
                </c:pt>
                <c:pt idx="1019">
                  <c:v>10099.009900989877</c:v>
                </c:pt>
                <c:pt idx="1020">
                  <c:v>10108.910891088886</c:v>
                </c:pt>
                <c:pt idx="1021">
                  <c:v>10118.811881187896</c:v>
                </c:pt>
                <c:pt idx="1022">
                  <c:v>10128.712871286905</c:v>
                </c:pt>
                <c:pt idx="1023">
                  <c:v>10138.613861385915</c:v>
                </c:pt>
                <c:pt idx="1024">
                  <c:v>10148.514851484924</c:v>
                </c:pt>
                <c:pt idx="1025">
                  <c:v>10158.415841583934</c:v>
                </c:pt>
                <c:pt idx="1026">
                  <c:v>10168.316831682943</c:v>
                </c:pt>
                <c:pt idx="1027">
                  <c:v>10178.217821781953</c:v>
                </c:pt>
                <c:pt idx="1028">
                  <c:v>10188.118811880962</c:v>
                </c:pt>
                <c:pt idx="1029">
                  <c:v>10198.019801979972</c:v>
                </c:pt>
                <c:pt idx="1030">
                  <c:v>10207.920792078981</c:v>
                </c:pt>
                <c:pt idx="1031">
                  <c:v>10217.821782177991</c:v>
                </c:pt>
                <c:pt idx="1032">
                  <c:v>10227.722772277</c:v>
                </c:pt>
                <c:pt idx="1033">
                  <c:v>10237.62376237601</c:v>
                </c:pt>
                <c:pt idx="1034">
                  <c:v>10247.524752475019</c:v>
                </c:pt>
                <c:pt idx="1035">
                  <c:v>10257.425742574029</c:v>
                </c:pt>
                <c:pt idx="1036">
                  <c:v>10267.326732673038</c:v>
                </c:pt>
                <c:pt idx="1037">
                  <c:v>10277.227722772048</c:v>
                </c:pt>
                <c:pt idx="1038">
                  <c:v>10287.128712871057</c:v>
                </c:pt>
                <c:pt idx="1039">
                  <c:v>10297.029702970067</c:v>
                </c:pt>
                <c:pt idx="1040">
                  <c:v>10306.930693069076</c:v>
                </c:pt>
                <c:pt idx="1041">
                  <c:v>10316.831683168086</c:v>
                </c:pt>
                <c:pt idx="1042">
                  <c:v>10326.732673267095</c:v>
                </c:pt>
                <c:pt idx="1043">
                  <c:v>10336.633663366105</c:v>
                </c:pt>
                <c:pt idx="1044">
                  <c:v>10346.534653465114</c:v>
                </c:pt>
                <c:pt idx="1045">
                  <c:v>10356.435643564124</c:v>
                </c:pt>
                <c:pt idx="1046">
                  <c:v>10366.336633663133</c:v>
                </c:pt>
                <c:pt idx="1047">
                  <c:v>10376.237623762143</c:v>
                </c:pt>
                <c:pt idx="1048">
                  <c:v>10386.138613861152</c:v>
                </c:pt>
                <c:pt idx="1049">
                  <c:v>10396.039603960162</c:v>
                </c:pt>
                <c:pt idx="1050">
                  <c:v>10405.940594059171</c:v>
                </c:pt>
                <c:pt idx="1051">
                  <c:v>10415.841584158181</c:v>
                </c:pt>
                <c:pt idx="1052">
                  <c:v>10425.74257425719</c:v>
                </c:pt>
                <c:pt idx="1053">
                  <c:v>10435.6435643562</c:v>
                </c:pt>
                <c:pt idx="1054">
                  <c:v>10445.544554455209</c:v>
                </c:pt>
                <c:pt idx="1055">
                  <c:v>10455.445544554219</c:v>
                </c:pt>
                <c:pt idx="1056">
                  <c:v>10465.346534653228</c:v>
                </c:pt>
                <c:pt idx="1057">
                  <c:v>10475.247524752238</c:v>
                </c:pt>
                <c:pt idx="1058">
                  <c:v>10485.148514851247</c:v>
                </c:pt>
                <c:pt idx="1059">
                  <c:v>10495.049504950257</c:v>
                </c:pt>
                <c:pt idx="1060">
                  <c:v>10504.950495049266</c:v>
                </c:pt>
                <c:pt idx="1061">
                  <c:v>10514.851485148276</c:v>
                </c:pt>
                <c:pt idx="1062">
                  <c:v>10524.752475247285</c:v>
                </c:pt>
                <c:pt idx="1063">
                  <c:v>10534.653465346295</c:v>
                </c:pt>
                <c:pt idx="1064">
                  <c:v>10544.554455445304</c:v>
                </c:pt>
                <c:pt idx="1065">
                  <c:v>10554.455445544314</c:v>
                </c:pt>
                <c:pt idx="1066">
                  <c:v>10564.356435643323</c:v>
                </c:pt>
                <c:pt idx="1067">
                  <c:v>10574.257425742333</c:v>
                </c:pt>
                <c:pt idx="1068">
                  <c:v>10584.158415841343</c:v>
                </c:pt>
                <c:pt idx="1069">
                  <c:v>10594.059405940352</c:v>
                </c:pt>
                <c:pt idx="1070">
                  <c:v>10603.960396039362</c:v>
                </c:pt>
                <c:pt idx="1071">
                  <c:v>10613.861386138371</c:v>
                </c:pt>
                <c:pt idx="1072">
                  <c:v>10623.762376237381</c:v>
                </c:pt>
                <c:pt idx="1073">
                  <c:v>10633.66336633639</c:v>
                </c:pt>
                <c:pt idx="1074">
                  <c:v>10643.5643564354</c:v>
                </c:pt>
                <c:pt idx="1075">
                  <c:v>10653.465346534409</c:v>
                </c:pt>
                <c:pt idx="1076">
                  <c:v>10663.366336633419</c:v>
                </c:pt>
                <c:pt idx="1077">
                  <c:v>10673.267326732428</c:v>
                </c:pt>
                <c:pt idx="1078">
                  <c:v>10683.168316831438</c:v>
                </c:pt>
                <c:pt idx="1079">
                  <c:v>10693.069306930447</c:v>
                </c:pt>
                <c:pt idx="1080">
                  <c:v>10702.970297029457</c:v>
                </c:pt>
                <c:pt idx="1081">
                  <c:v>10712.871287128466</c:v>
                </c:pt>
                <c:pt idx="1082">
                  <c:v>10722.772277227476</c:v>
                </c:pt>
                <c:pt idx="1083">
                  <c:v>10732.673267326485</c:v>
                </c:pt>
                <c:pt idx="1084">
                  <c:v>10742.574257425495</c:v>
                </c:pt>
                <c:pt idx="1085">
                  <c:v>10752.475247524504</c:v>
                </c:pt>
                <c:pt idx="1086">
                  <c:v>10762.376237623514</c:v>
                </c:pt>
                <c:pt idx="1087">
                  <c:v>10772.277227722523</c:v>
                </c:pt>
                <c:pt idx="1088">
                  <c:v>10782.178217821533</c:v>
                </c:pt>
                <c:pt idx="1089">
                  <c:v>10792.079207920542</c:v>
                </c:pt>
                <c:pt idx="1090">
                  <c:v>10801.980198019552</c:v>
                </c:pt>
                <c:pt idx="1091">
                  <c:v>10811.881188118561</c:v>
                </c:pt>
                <c:pt idx="1092">
                  <c:v>10821.782178217571</c:v>
                </c:pt>
                <c:pt idx="1093">
                  <c:v>10831.68316831658</c:v>
                </c:pt>
                <c:pt idx="1094">
                  <c:v>10841.58415841559</c:v>
                </c:pt>
                <c:pt idx="1095">
                  <c:v>10851.485148514599</c:v>
                </c:pt>
                <c:pt idx="1096">
                  <c:v>10861.386138613609</c:v>
                </c:pt>
                <c:pt idx="1097">
                  <c:v>10871.287128712618</c:v>
                </c:pt>
                <c:pt idx="1098">
                  <c:v>10881.188118811628</c:v>
                </c:pt>
                <c:pt idx="1099">
                  <c:v>10891.089108910637</c:v>
                </c:pt>
                <c:pt idx="1100">
                  <c:v>10900.990099009647</c:v>
                </c:pt>
                <c:pt idx="1101">
                  <c:v>10910.891089108656</c:v>
                </c:pt>
                <c:pt idx="1102">
                  <c:v>10920.792079207666</c:v>
                </c:pt>
                <c:pt idx="1103">
                  <c:v>10930.693069306675</c:v>
                </c:pt>
                <c:pt idx="1104">
                  <c:v>10940.594059405685</c:v>
                </c:pt>
                <c:pt idx="1105">
                  <c:v>10950.495049504694</c:v>
                </c:pt>
                <c:pt idx="1106">
                  <c:v>10960.396039603704</c:v>
                </c:pt>
                <c:pt idx="1107">
                  <c:v>10970.297029702713</c:v>
                </c:pt>
                <c:pt idx="1108">
                  <c:v>10980.198019801723</c:v>
                </c:pt>
                <c:pt idx="1109">
                  <c:v>10990.099009900732</c:v>
                </c:pt>
                <c:pt idx="1110">
                  <c:v>10999.999999999742</c:v>
                </c:pt>
                <c:pt idx="1111">
                  <c:v>11009.900990098751</c:v>
                </c:pt>
                <c:pt idx="1112">
                  <c:v>11019.801980197761</c:v>
                </c:pt>
                <c:pt idx="1113">
                  <c:v>11029.70297029677</c:v>
                </c:pt>
                <c:pt idx="1114">
                  <c:v>11039.60396039578</c:v>
                </c:pt>
                <c:pt idx="1115">
                  <c:v>11049.504950494789</c:v>
                </c:pt>
                <c:pt idx="1116">
                  <c:v>11059.405940593799</c:v>
                </c:pt>
                <c:pt idx="1117">
                  <c:v>11069.306930692808</c:v>
                </c:pt>
                <c:pt idx="1118">
                  <c:v>11079.207920791818</c:v>
                </c:pt>
                <c:pt idx="1119">
                  <c:v>11089.108910890827</c:v>
                </c:pt>
                <c:pt idx="1120">
                  <c:v>11099.009900989837</c:v>
                </c:pt>
                <c:pt idx="1121">
                  <c:v>11108.910891088846</c:v>
                </c:pt>
                <c:pt idx="1122">
                  <c:v>11118.811881187856</c:v>
                </c:pt>
                <c:pt idx="1123">
                  <c:v>11128.712871286865</c:v>
                </c:pt>
                <c:pt idx="1124">
                  <c:v>11138.613861385875</c:v>
                </c:pt>
                <c:pt idx="1125">
                  <c:v>11148.514851484884</c:v>
                </c:pt>
                <c:pt idx="1126">
                  <c:v>11158.415841583894</c:v>
                </c:pt>
                <c:pt idx="1127">
                  <c:v>11168.316831682903</c:v>
                </c:pt>
                <c:pt idx="1128">
                  <c:v>11178.217821781913</c:v>
                </c:pt>
                <c:pt idx="1129">
                  <c:v>11188.118811880922</c:v>
                </c:pt>
                <c:pt idx="1130">
                  <c:v>11198.019801979932</c:v>
                </c:pt>
                <c:pt idx="1131">
                  <c:v>11207.920792078941</c:v>
                </c:pt>
                <c:pt idx="1132">
                  <c:v>11217.821782177951</c:v>
                </c:pt>
                <c:pt idx="1133">
                  <c:v>11227.72277227696</c:v>
                </c:pt>
                <c:pt idx="1134">
                  <c:v>11237.62376237597</c:v>
                </c:pt>
                <c:pt idx="1135">
                  <c:v>11247.524752474979</c:v>
                </c:pt>
                <c:pt idx="1136">
                  <c:v>11257.425742573989</c:v>
                </c:pt>
                <c:pt idx="1137">
                  <c:v>11267.326732672998</c:v>
                </c:pt>
                <c:pt idx="1138">
                  <c:v>11277.227722772008</c:v>
                </c:pt>
                <c:pt idx="1139">
                  <c:v>11287.128712871017</c:v>
                </c:pt>
                <c:pt idx="1140">
                  <c:v>11297.029702970027</c:v>
                </c:pt>
                <c:pt idx="1141">
                  <c:v>11306.930693069036</c:v>
                </c:pt>
                <c:pt idx="1142">
                  <c:v>11316.831683168046</c:v>
                </c:pt>
                <c:pt idx="1143">
                  <c:v>11326.732673267055</c:v>
                </c:pt>
                <c:pt idx="1144">
                  <c:v>11336.633663366065</c:v>
                </c:pt>
                <c:pt idx="1145">
                  <c:v>11346.534653465074</c:v>
                </c:pt>
                <c:pt idx="1146">
                  <c:v>11356.435643564084</c:v>
                </c:pt>
                <c:pt idx="1147">
                  <c:v>11366.336633663093</c:v>
                </c:pt>
                <c:pt idx="1148">
                  <c:v>11376.237623762103</c:v>
                </c:pt>
                <c:pt idx="1149">
                  <c:v>11386.138613861112</c:v>
                </c:pt>
                <c:pt idx="1150">
                  <c:v>11396.039603960122</c:v>
                </c:pt>
                <c:pt idx="1151">
                  <c:v>11405.940594059131</c:v>
                </c:pt>
                <c:pt idx="1152">
                  <c:v>11415.841584158141</c:v>
                </c:pt>
                <c:pt idx="1153">
                  <c:v>11425.74257425715</c:v>
                </c:pt>
                <c:pt idx="1154">
                  <c:v>11435.64356435616</c:v>
                </c:pt>
                <c:pt idx="1155">
                  <c:v>11445.544554455169</c:v>
                </c:pt>
                <c:pt idx="1156">
                  <c:v>11455.445544554179</c:v>
                </c:pt>
                <c:pt idx="1157">
                  <c:v>11465.346534653188</c:v>
                </c:pt>
                <c:pt idx="1158">
                  <c:v>11475.247524752198</c:v>
                </c:pt>
                <c:pt idx="1159">
                  <c:v>11485.148514851207</c:v>
                </c:pt>
                <c:pt idx="1160">
                  <c:v>11495.049504950217</c:v>
                </c:pt>
                <c:pt idx="1161">
                  <c:v>11504.950495049226</c:v>
                </c:pt>
                <c:pt idx="1162">
                  <c:v>11514.851485148236</c:v>
                </c:pt>
                <c:pt idx="1163">
                  <c:v>11524.752475247245</c:v>
                </c:pt>
                <c:pt idx="1164">
                  <c:v>11534.653465346255</c:v>
                </c:pt>
                <c:pt idx="1165">
                  <c:v>11544.554455445264</c:v>
                </c:pt>
                <c:pt idx="1166">
                  <c:v>11554.455445544274</c:v>
                </c:pt>
                <c:pt idx="1167">
                  <c:v>11564.356435643283</c:v>
                </c:pt>
                <c:pt idx="1168">
                  <c:v>11574.257425742293</c:v>
                </c:pt>
                <c:pt idx="1169">
                  <c:v>11584.158415841302</c:v>
                </c:pt>
                <c:pt idx="1170">
                  <c:v>11594.059405940312</c:v>
                </c:pt>
                <c:pt idx="1171">
                  <c:v>11603.960396039321</c:v>
                </c:pt>
                <c:pt idx="1172">
                  <c:v>11613.861386138331</c:v>
                </c:pt>
                <c:pt idx="1173">
                  <c:v>11623.762376237341</c:v>
                </c:pt>
                <c:pt idx="1174">
                  <c:v>11633.66336633635</c:v>
                </c:pt>
                <c:pt idx="1175">
                  <c:v>11643.56435643536</c:v>
                </c:pt>
                <c:pt idx="1176">
                  <c:v>11653.465346534369</c:v>
                </c:pt>
                <c:pt idx="1177">
                  <c:v>11663.366336633379</c:v>
                </c:pt>
                <c:pt idx="1178">
                  <c:v>11673.267326732388</c:v>
                </c:pt>
                <c:pt idx="1179">
                  <c:v>11683.168316831398</c:v>
                </c:pt>
                <c:pt idx="1180">
                  <c:v>11693.069306930407</c:v>
                </c:pt>
                <c:pt idx="1181">
                  <c:v>11702.970297029417</c:v>
                </c:pt>
                <c:pt idx="1182">
                  <c:v>11712.871287128426</c:v>
                </c:pt>
                <c:pt idx="1183">
                  <c:v>11722.772277227436</c:v>
                </c:pt>
                <c:pt idx="1184">
                  <c:v>11732.673267326445</c:v>
                </c:pt>
                <c:pt idx="1185">
                  <c:v>11742.574257425455</c:v>
                </c:pt>
                <c:pt idx="1186">
                  <c:v>11752.475247524464</c:v>
                </c:pt>
                <c:pt idx="1187">
                  <c:v>11762.376237623474</c:v>
                </c:pt>
                <c:pt idx="1188">
                  <c:v>11772.277227722483</c:v>
                </c:pt>
                <c:pt idx="1189">
                  <c:v>11782.178217821493</c:v>
                </c:pt>
                <c:pt idx="1190">
                  <c:v>11792.079207920502</c:v>
                </c:pt>
                <c:pt idx="1191">
                  <c:v>11801.980198019512</c:v>
                </c:pt>
                <c:pt idx="1192">
                  <c:v>11811.881188118521</c:v>
                </c:pt>
                <c:pt idx="1193">
                  <c:v>11821.782178217531</c:v>
                </c:pt>
                <c:pt idx="1194">
                  <c:v>11831.68316831654</c:v>
                </c:pt>
                <c:pt idx="1195">
                  <c:v>11841.58415841555</c:v>
                </c:pt>
                <c:pt idx="1196">
                  <c:v>11851.485148514559</c:v>
                </c:pt>
                <c:pt idx="1197">
                  <c:v>11861.386138613569</c:v>
                </c:pt>
                <c:pt idx="1198">
                  <c:v>11871.287128712578</c:v>
                </c:pt>
                <c:pt idx="1199">
                  <c:v>11881.188118811588</c:v>
                </c:pt>
                <c:pt idx="1200">
                  <c:v>11891.089108910597</c:v>
                </c:pt>
                <c:pt idx="1201">
                  <c:v>11900.990099009607</c:v>
                </c:pt>
                <c:pt idx="1202">
                  <c:v>11910.891089108616</c:v>
                </c:pt>
                <c:pt idx="1203">
                  <c:v>11920.792079207626</c:v>
                </c:pt>
                <c:pt idx="1204">
                  <c:v>11930.693069306635</c:v>
                </c:pt>
                <c:pt idx="1205">
                  <c:v>11940.594059405645</c:v>
                </c:pt>
                <c:pt idx="1206">
                  <c:v>11950.495049504654</c:v>
                </c:pt>
                <c:pt idx="1207">
                  <c:v>11960.396039603664</c:v>
                </c:pt>
                <c:pt idx="1208">
                  <c:v>11970.297029702673</c:v>
                </c:pt>
                <c:pt idx="1209">
                  <c:v>11980.198019801683</c:v>
                </c:pt>
                <c:pt idx="1210">
                  <c:v>11990.099009900692</c:v>
                </c:pt>
                <c:pt idx="1211">
                  <c:v>11999.999999999702</c:v>
                </c:pt>
                <c:pt idx="1212">
                  <c:v>12009.900990098711</c:v>
                </c:pt>
                <c:pt idx="1213">
                  <c:v>12019.801980197721</c:v>
                </c:pt>
                <c:pt idx="1214">
                  <c:v>12029.70297029673</c:v>
                </c:pt>
                <c:pt idx="1215">
                  <c:v>12039.60396039574</c:v>
                </c:pt>
                <c:pt idx="1216">
                  <c:v>12049.504950494749</c:v>
                </c:pt>
                <c:pt idx="1217">
                  <c:v>12059.405940593759</c:v>
                </c:pt>
                <c:pt idx="1218">
                  <c:v>12069.306930692768</c:v>
                </c:pt>
                <c:pt idx="1219">
                  <c:v>12079.207920791778</c:v>
                </c:pt>
                <c:pt idx="1220">
                  <c:v>12089.108910890787</c:v>
                </c:pt>
                <c:pt idx="1221">
                  <c:v>12099.009900989797</c:v>
                </c:pt>
                <c:pt idx="1222">
                  <c:v>12108.910891088806</c:v>
                </c:pt>
                <c:pt idx="1223">
                  <c:v>12118.811881187816</c:v>
                </c:pt>
                <c:pt idx="1224">
                  <c:v>12128.712871286825</c:v>
                </c:pt>
                <c:pt idx="1225">
                  <c:v>12138.613861385835</c:v>
                </c:pt>
                <c:pt idx="1226">
                  <c:v>12148.514851484844</c:v>
                </c:pt>
                <c:pt idx="1227">
                  <c:v>12158.415841583854</c:v>
                </c:pt>
                <c:pt idx="1228">
                  <c:v>12168.316831682863</c:v>
                </c:pt>
                <c:pt idx="1229">
                  <c:v>12178.217821781873</c:v>
                </c:pt>
                <c:pt idx="1230">
                  <c:v>12188.118811880882</c:v>
                </c:pt>
                <c:pt idx="1231">
                  <c:v>12198.019801979892</c:v>
                </c:pt>
                <c:pt idx="1232">
                  <c:v>12207.920792078901</c:v>
                </c:pt>
                <c:pt idx="1233">
                  <c:v>12217.821782177911</c:v>
                </c:pt>
                <c:pt idx="1234">
                  <c:v>12227.72277227692</c:v>
                </c:pt>
                <c:pt idx="1235">
                  <c:v>12237.62376237593</c:v>
                </c:pt>
                <c:pt idx="1236">
                  <c:v>12247.524752474939</c:v>
                </c:pt>
                <c:pt idx="1237">
                  <c:v>12257.425742573949</c:v>
                </c:pt>
                <c:pt idx="1238">
                  <c:v>12267.326732672958</c:v>
                </c:pt>
                <c:pt idx="1239">
                  <c:v>12277.227722771968</c:v>
                </c:pt>
                <c:pt idx="1240">
                  <c:v>12287.128712870977</c:v>
                </c:pt>
                <c:pt idx="1241">
                  <c:v>12297.029702969987</c:v>
                </c:pt>
                <c:pt idx="1242">
                  <c:v>12306.930693068996</c:v>
                </c:pt>
                <c:pt idx="1243">
                  <c:v>12316.831683168006</c:v>
                </c:pt>
                <c:pt idx="1244">
                  <c:v>12326.732673267015</c:v>
                </c:pt>
                <c:pt idx="1245">
                  <c:v>12336.633663366025</c:v>
                </c:pt>
                <c:pt idx="1246">
                  <c:v>12346.534653465034</c:v>
                </c:pt>
                <c:pt idx="1247">
                  <c:v>12356.435643564044</c:v>
                </c:pt>
                <c:pt idx="1248">
                  <c:v>12366.336633663053</c:v>
                </c:pt>
                <c:pt idx="1249">
                  <c:v>12376.237623762063</c:v>
                </c:pt>
                <c:pt idx="1250">
                  <c:v>12386.138613861072</c:v>
                </c:pt>
                <c:pt idx="1251">
                  <c:v>12396.039603960082</c:v>
                </c:pt>
                <c:pt idx="1252">
                  <c:v>12405.940594059091</c:v>
                </c:pt>
                <c:pt idx="1253">
                  <c:v>12415.841584158101</c:v>
                </c:pt>
                <c:pt idx="1254">
                  <c:v>12425.74257425711</c:v>
                </c:pt>
                <c:pt idx="1255">
                  <c:v>12435.64356435612</c:v>
                </c:pt>
                <c:pt idx="1256">
                  <c:v>12445.544554455129</c:v>
                </c:pt>
                <c:pt idx="1257">
                  <c:v>12455.445544554139</c:v>
                </c:pt>
                <c:pt idx="1258">
                  <c:v>12465.346534653148</c:v>
                </c:pt>
                <c:pt idx="1259">
                  <c:v>12475.247524752158</c:v>
                </c:pt>
                <c:pt idx="1260">
                  <c:v>12485.148514851167</c:v>
                </c:pt>
                <c:pt idx="1261">
                  <c:v>12495.049504950177</c:v>
                </c:pt>
                <c:pt idx="1262">
                  <c:v>12504.950495049186</c:v>
                </c:pt>
                <c:pt idx="1263">
                  <c:v>12514.851485148196</c:v>
                </c:pt>
                <c:pt idx="1264">
                  <c:v>12524.752475247205</c:v>
                </c:pt>
                <c:pt idx="1265">
                  <c:v>12534.653465346215</c:v>
                </c:pt>
                <c:pt idx="1266">
                  <c:v>12544.554455445224</c:v>
                </c:pt>
                <c:pt idx="1267">
                  <c:v>12554.455445544234</c:v>
                </c:pt>
                <c:pt idx="1268">
                  <c:v>12564.356435643243</c:v>
                </c:pt>
                <c:pt idx="1269">
                  <c:v>12574.257425742253</c:v>
                </c:pt>
                <c:pt idx="1270">
                  <c:v>12584.158415841262</c:v>
                </c:pt>
                <c:pt idx="1271">
                  <c:v>12594.059405940272</c:v>
                </c:pt>
                <c:pt idx="1272">
                  <c:v>12603.960396039281</c:v>
                </c:pt>
                <c:pt idx="1273">
                  <c:v>12613.861386138291</c:v>
                </c:pt>
                <c:pt idx="1274">
                  <c:v>12623.7623762373</c:v>
                </c:pt>
                <c:pt idx="1275">
                  <c:v>12633.66336633631</c:v>
                </c:pt>
                <c:pt idx="1276">
                  <c:v>12643.564356435319</c:v>
                </c:pt>
                <c:pt idx="1277">
                  <c:v>12653.465346534329</c:v>
                </c:pt>
                <c:pt idx="1278">
                  <c:v>12663.366336633339</c:v>
                </c:pt>
                <c:pt idx="1279">
                  <c:v>12673.267326732348</c:v>
                </c:pt>
                <c:pt idx="1280">
                  <c:v>12683.168316831358</c:v>
                </c:pt>
                <c:pt idx="1281">
                  <c:v>12693.069306930367</c:v>
                </c:pt>
                <c:pt idx="1282">
                  <c:v>12702.970297029377</c:v>
                </c:pt>
                <c:pt idx="1283">
                  <c:v>12712.871287128386</c:v>
                </c:pt>
                <c:pt idx="1284">
                  <c:v>12722.772277227396</c:v>
                </c:pt>
                <c:pt idx="1285">
                  <c:v>12732.673267326405</c:v>
                </c:pt>
                <c:pt idx="1286">
                  <c:v>12742.574257425415</c:v>
                </c:pt>
                <c:pt idx="1287">
                  <c:v>12752.475247524424</c:v>
                </c:pt>
                <c:pt idx="1288">
                  <c:v>12762.376237623434</c:v>
                </c:pt>
                <c:pt idx="1289">
                  <c:v>12772.277227722443</c:v>
                </c:pt>
                <c:pt idx="1290">
                  <c:v>12782.178217821453</c:v>
                </c:pt>
                <c:pt idx="1291">
                  <c:v>12792.079207920462</c:v>
                </c:pt>
                <c:pt idx="1292">
                  <c:v>12801.980198019472</c:v>
                </c:pt>
                <c:pt idx="1293">
                  <c:v>12811.881188118481</c:v>
                </c:pt>
                <c:pt idx="1294">
                  <c:v>12821.782178217491</c:v>
                </c:pt>
                <c:pt idx="1295">
                  <c:v>12831.6831683165</c:v>
                </c:pt>
                <c:pt idx="1296">
                  <c:v>12841.58415841551</c:v>
                </c:pt>
                <c:pt idx="1297">
                  <c:v>12851.485148514519</c:v>
                </c:pt>
                <c:pt idx="1298">
                  <c:v>12861.386138613529</c:v>
                </c:pt>
                <c:pt idx="1299">
                  <c:v>12871.287128712538</c:v>
                </c:pt>
                <c:pt idx="1300">
                  <c:v>12881.188118811548</c:v>
                </c:pt>
                <c:pt idx="1301">
                  <c:v>12891.089108910557</c:v>
                </c:pt>
                <c:pt idx="1302">
                  <c:v>12900.990099009567</c:v>
                </c:pt>
                <c:pt idx="1303">
                  <c:v>12910.891089108576</c:v>
                </c:pt>
                <c:pt idx="1304">
                  <c:v>12920.792079207586</c:v>
                </c:pt>
                <c:pt idx="1305">
                  <c:v>12930.693069306595</c:v>
                </c:pt>
                <c:pt idx="1306">
                  <c:v>12940.594059405605</c:v>
                </c:pt>
                <c:pt idx="1307">
                  <c:v>12950.495049504614</c:v>
                </c:pt>
                <c:pt idx="1308">
                  <c:v>12960.396039603624</c:v>
                </c:pt>
                <c:pt idx="1309">
                  <c:v>12970.297029702633</c:v>
                </c:pt>
                <c:pt idx="1310">
                  <c:v>12980.198019801643</c:v>
                </c:pt>
                <c:pt idx="1311">
                  <c:v>12990.099009900652</c:v>
                </c:pt>
                <c:pt idx="1312">
                  <c:v>12999.999999999662</c:v>
                </c:pt>
                <c:pt idx="1313">
                  <c:v>13009.900990098671</c:v>
                </c:pt>
                <c:pt idx="1314">
                  <c:v>13019.801980197681</c:v>
                </c:pt>
                <c:pt idx="1315">
                  <c:v>13029.70297029669</c:v>
                </c:pt>
                <c:pt idx="1316">
                  <c:v>13039.6039603957</c:v>
                </c:pt>
                <c:pt idx="1317">
                  <c:v>13049.504950494709</c:v>
                </c:pt>
                <c:pt idx="1318">
                  <c:v>13059.405940593719</c:v>
                </c:pt>
                <c:pt idx="1319">
                  <c:v>13069.306930692728</c:v>
                </c:pt>
                <c:pt idx="1320">
                  <c:v>13079.207920791738</c:v>
                </c:pt>
                <c:pt idx="1321">
                  <c:v>13089.108910890747</c:v>
                </c:pt>
                <c:pt idx="1322">
                  <c:v>13099.009900989757</c:v>
                </c:pt>
                <c:pt idx="1323">
                  <c:v>13108.910891088766</c:v>
                </c:pt>
                <c:pt idx="1324">
                  <c:v>13118.811881187776</c:v>
                </c:pt>
                <c:pt idx="1325">
                  <c:v>13128.712871286785</c:v>
                </c:pt>
                <c:pt idx="1326">
                  <c:v>13138.613861385795</c:v>
                </c:pt>
                <c:pt idx="1327">
                  <c:v>13148.514851484804</c:v>
                </c:pt>
                <c:pt idx="1328">
                  <c:v>13158.415841583814</c:v>
                </c:pt>
                <c:pt idx="1329">
                  <c:v>13168.316831682823</c:v>
                </c:pt>
                <c:pt idx="1330">
                  <c:v>13178.217821781833</c:v>
                </c:pt>
                <c:pt idx="1331">
                  <c:v>13188.118811880842</c:v>
                </c:pt>
                <c:pt idx="1332">
                  <c:v>13198.019801979852</c:v>
                </c:pt>
                <c:pt idx="1333">
                  <c:v>13207.920792078861</c:v>
                </c:pt>
                <c:pt idx="1334">
                  <c:v>13217.821782177871</c:v>
                </c:pt>
                <c:pt idx="1335">
                  <c:v>13227.72277227688</c:v>
                </c:pt>
                <c:pt idx="1336">
                  <c:v>13237.62376237589</c:v>
                </c:pt>
                <c:pt idx="1337">
                  <c:v>13247.524752474899</c:v>
                </c:pt>
                <c:pt idx="1338">
                  <c:v>13257.425742573909</c:v>
                </c:pt>
                <c:pt idx="1339">
                  <c:v>13267.326732672918</c:v>
                </c:pt>
                <c:pt idx="1340">
                  <c:v>13277.227722771928</c:v>
                </c:pt>
                <c:pt idx="1341">
                  <c:v>13287.128712870937</c:v>
                </c:pt>
                <c:pt idx="1342">
                  <c:v>13297.029702969947</c:v>
                </c:pt>
                <c:pt idx="1343">
                  <c:v>13306.930693068956</c:v>
                </c:pt>
                <c:pt idx="1344">
                  <c:v>13316.831683167966</c:v>
                </c:pt>
                <c:pt idx="1345">
                  <c:v>13326.732673266975</c:v>
                </c:pt>
                <c:pt idx="1346">
                  <c:v>13336.633663365985</c:v>
                </c:pt>
                <c:pt idx="1347">
                  <c:v>13346.534653464994</c:v>
                </c:pt>
                <c:pt idx="1348">
                  <c:v>13356.435643564004</c:v>
                </c:pt>
                <c:pt idx="1349">
                  <c:v>13366.336633663013</c:v>
                </c:pt>
                <c:pt idx="1350">
                  <c:v>13376.237623762023</c:v>
                </c:pt>
                <c:pt idx="1351">
                  <c:v>13386.138613861032</c:v>
                </c:pt>
                <c:pt idx="1352">
                  <c:v>13396.039603960042</c:v>
                </c:pt>
                <c:pt idx="1353">
                  <c:v>13405.940594059051</c:v>
                </c:pt>
                <c:pt idx="1354">
                  <c:v>13415.841584158061</c:v>
                </c:pt>
                <c:pt idx="1355">
                  <c:v>13425.74257425707</c:v>
                </c:pt>
                <c:pt idx="1356">
                  <c:v>13435.64356435608</c:v>
                </c:pt>
                <c:pt idx="1357">
                  <c:v>13445.544554455089</c:v>
                </c:pt>
                <c:pt idx="1358">
                  <c:v>13455.445544554099</c:v>
                </c:pt>
                <c:pt idx="1359">
                  <c:v>13465.346534653108</c:v>
                </c:pt>
                <c:pt idx="1360">
                  <c:v>13475.247524752118</c:v>
                </c:pt>
                <c:pt idx="1361">
                  <c:v>13485.148514851127</c:v>
                </c:pt>
                <c:pt idx="1362">
                  <c:v>13495.049504950137</c:v>
                </c:pt>
                <c:pt idx="1363">
                  <c:v>13504.950495049146</c:v>
                </c:pt>
                <c:pt idx="1364">
                  <c:v>13514.851485148156</c:v>
                </c:pt>
                <c:pt idx="1365">
                  <c:v>13524.752475247165</c:v>
                </c:pt>
                <c:pt idx="1366">
                  <c:v>13534.653465346175</c:v>
                </c:pt>
                <c:pt idx="1367">
                  <c:v>13544.554455445184</c:v>
                </c:pt>
                <c:pt idx="1368">
                  <c:v>13554.455445544194</c:v>
                </c:pt>
                <c:pt idx="1369">
                  <c:v>13564.356435643203</c:v>
                </c:pt>
                <c:pt idx="1370">
                  <c:v>13574.257425742213</c:v>
                </c:pt>
                <c:pt idx="1371">
                  <c:v>13584.158415841222</c:v>
                </c:pt>
                <c:pt idx="1372">
                  <c:v>13594.059405940232</c:v>
                </c:pt>
                <c:pt idx="1373">
                  <c:v>13603.960396039241</c:v>
                </c:pt>
                <c:pt idx="1374">
                  <c:v>13613.861386138251</c:v>
                </c:pt>
                <c:pt idx="1375">
                  <c:v>13623.76237623726</c:v>
                </c:pt>
                <c:pt idx="1376">
                  <c:v>13633.66336633627</c:v>
                </c:pt>
                <c:pt idx="1377">
                  <c:v>13643.564356435279</c:v>
                </c:pt>
                <c:pt idx="1378">
                  <c:v>13653.465346534289</c:v>
                </c:pt>
                <c:pt idx="1379">
                  <c:v>13663.366336633298</c:v>
                </c:pt>
                <c:pt idx="1380">
                  <c:v>13673.267326732308</c:v>
                </c:pt>
                <c:pt idx="1381">
                  <c:v>13683.168316831317</c:v>
                </c:pt>
                <c:pt idx="1382">
                  <c:v>13693.069306930327</c:v>
                </c:pt>
                <c:pt idx="1383">
                  <c:v>13702.970297029337</c:v>
                </c:pt>
                <c:pt idx="1384">
                  <c:v>13712.871287128346</c:v>
                </c:pt>
                <c:pt idx="1385">
                  <c:v>13722.772277227356</c:v>
                </c:pt>
                <c:pt idx="1386">
                  <c:v>13732.673267326365</c:v>
                </c:pt>
                <c:pt idx="1387">
                  <c:v>13742.574257425375</c:v>
                </c:pt>
                <c:pt idx="1388">
                  <c:v>13752.475247524384</c:v>
                </c:pt>
                <c:pt idx="1389">
                  <c:v>13762.376237623394</c:v>
                </c:pt>
                <c:pt idx="1390">
                  <c:v>13772.277227722403</c:v>
                </c:pt>
                <c:pt idx="1391">
                  <c:v>13782.178217821413</c:v>
                </c:pt>
                <c:pt idx="1392">
                  <c:v>13792.079207920422</c:v>
                </c:pt>
                <c:pt idx="1393">
                  <c:v>13801.980198019432</c:v>
                </c:pt>
                <c:pt idx="1394">
                  <c:v>13811.881188118441</c:v>
                </c:pt>
                <c:pt idx="1395">
                  <c:v>13821.782178217451</c:v>
                </c:pt>
                <c:pt idx="1396">
                  <c:v>13831.68316831646</c:v>
                </c:pt>
                <c:pt idx="1397">
                  <c:v>13841.58415841547</c:v>
                </c:pt>
                <c:pt idx="1398">
                  <c:v>13851.485148514479</c:v>
                </c:pt>
                <c:pt idx="1399">
                  <c:v>13861.386138613489</c:v>
                </c:pt>
                <c:pt idx="1400">
                  <c:v>13871.287128712498</c:v>
                </c:pt>
                <c:pt idx="1401">
                  <c:v>13881.188118811508</c:v>
                </c:pt>
                <c:pt idx="1402">
                  <c:v>13891.089108910517</c:v>
                </c:pt>
                <c:pt idx="1403">
                  <c:v>13900.990099009527</c:v>
                </c:pt>
                <c:pt idx="1404">
                  <c:v>13910.891089108536</c:v>
                </c:pt>
                <c:pt idx="1405">
                  <c:v>13920.792079207546</c:v>
                </c:pt>
                <c:pt idx="1406">
                  <c:v>13930.693069306555</c:v>
                </c:pt>
                <c:pt idx="1407">
                  <c:v>13940.594059405565</c:v>
                </c:pt>
                <c:pt idx="1408">
                  <c:v>13950.495049504574</c:v>
                </c:pt>
                <c:pt idx="1409">
                  <c:v>13960.396039603584</c:v>
                </c:pt>
                <c:pt idx="1410">
                  <c:v>13970.297029702593</c:v>
                </c:pt>
                <c:pt idx="1411">
                  <c:v>13980.198019801603</c:v>
                </c:pt>
                <c:pt idx="1412">
                  <c:v>13990.099009900612</c:v>
                </c:pt>
                <c:pt idx="1413">
                  <c:v>13999.999999999622</c:v>
                </c:pt>
                <c:pt idx="1414">
                  <c:v>14009.900990098631</c:v>
                </c:pt>
                <c:pt idx="1415">
                  <c:v>14019.801980197641</c:v>
                </c:pt>
                <c:pt idx="1416">
                  <c:v>14029.70297029665</c:v>
                </c:pt>
                <c:pt idx="1417">
                  <c:v>14039.60396039566</c:v>
                </c:pt>
                <c:pt idx="1418">
                  <c:v>14049.504950494669</c:v>
                </c:pt>
                <c:pt idx="1419">
                  <c:v>14059.405940593679</c:v>
                </c:pt>
                <c:pt idx="1420">
                  <c:v>14069.306930692688</c:v>
                </c:pt>
                <c:pt idx="1421">
                  <c:v>14079.207920791698</c:v>
                </c:pt>
                <c:pt idx="1422">
                  <c:v>14089.108910890707</c:v>
                </c:pt>
                <c:pt idx="1423">
                  <c:v>14099.009900989717</c:v>
                </c:pt>
                <c:pt idx="1424">
                  <c:v>14108.910891088726</c:v>
                </c:pt>
                <c:pt idx="1425">
                  <c:v>14118.811881187736</c:v>
                </c:pt>
                <c:pt idx="1426">
                  <c:v>14128.712871286745</c:v>
                </c:pt>
                <c:pt idx="1427">
                  <c:v>14138.613861385755</c:v>
                </c:pt>
                <c:pt idx="1428">
                  <c:v>14148.514851484764</c:v>
                </c:pt>
                <c:pt idx="1429">
                  <c:v>14158.415841583774</c:v>
                </c:pt>
                <c:pt idx="1430">
                  <c:v>14168.316831682783</c:v>
                </c:pt>
                <c:pt idx="1431">
                  <c:v>14178.217821781793</c:v>
                </c:pt>
                <c:pt idx="1432">
                  <c:v>14188.118811880802</c:v>
                </c:pt>
                <c:pt idx="1433">
                  <c:v>14198.019801979812</c:v>
                </c:pt>
                <c:pt idx="1434">
                  <c:v>14207.920792078821</c:v>
                </c:pt>
                <c:pt idx="1435">
                  <c:v>14217.821782177831</c:v>
                </c:pt>
                <c:pt idx="1436">
                  <c:v>14227.72277227684</c:v>
                </c:pt>
                <c:pt idx="1437">
                  <c:v>14237.62376237585</c:v>
                </c:pt>
                <c:pt idx="1438">
                  <c:v>14247.524752474859</c:v>
                </c:pt>
                <c:pt idx="1439">
                  <c:v>14257.425742573869</c:v>
                </c:pt>
                <c:pt idx="1440">
                  <c:v>14267.326732672878</c:v>
                </c:pt>
                <c:pt idx="1441">
                  <c:v>14277.227722771888</c:v>
                </c:pt>
                <c:pt idx="1442">
                  <c:v>14287.128712870897</c:v>
                </c:pt>
                <c:pt idx="1443">
                  <c:v>14297.029702969907</c:v>
                </c:pt>
                <c:pt idx="1444">
                  <c:v>14306.930693068916</c:v>
                </c:pt>
                <c:pt idx="1445">
                  <c:v>14316.831683167926</c:v>
                </c:pt>
                <c:pt idx="1446">
                  <c:v>14326.732673266935</c:v>
                </c:pt>
                <c:pt idx="1447">
                  <c:v>14336.633663365945</c:v>
                </c:pt>
                <c:pt idx="1448">
                  <c:v>14346.534653464954</c:v>
                </c:pt>
                <c:pt idx="1449">
                  <c:v>14356.435643563964</c:v>
                </c:pt>
                <c:pt idx="1450">
                  <c:v>14366.336633662973</c:v>
                </c:pt>
                <c:pt idx="1451">
                  <c:v>14376.237623761983</c:v>
                </c:pt>
                <c:pt idx="1452">
                  <c:v>14386.138613860992</c:v>
                </c:pt>
                <c:pt idx="1453">
                  <c:v>14396.039603960002</c:v>
                </c:pt>
                <c:pt idx="1454">
                  <c:v>14405.940594059011</c:v>
                </c:pt>
                <c:pt idx="1455">
                  <c:v>14415.841584158021</c:v>
                </c:pt>
                <c:pt idx="1456">
                  <c:v>14425.74257425703</c:v>
                </c:pt>
                <c:pt idx="1457">
                  <c:v>14435.64356435604</c:v>
                </c:pt>
                <c:pt idx="1458">
                  <c:v>14445.544554455049</c:v>
                </c:pt>
                <c:pt idx="1459">
                  <c:v>14455.445544554059</c:v>
                </c:pt>
                <c:pt idx="1460">
                  <c:v>14465.346534653068</c:v>
                </c:pt>
                <c:pt idx="1461">
                  <c:v>14475.247524752078</c:v>
                </c:pt>
                <c:pt idx="1462">
                  <c:v>14485.148514851087</c:v>
                </c:pt>
                <c:pt idx="1463">
                  <c:v>14495.049504950097</c:v>
                </c:pt>
                <c:pt idx="1464">
                  <c:v>14504.950495049106</c:v>
                </c:pt>
                <c:pt idx="1465">
                  <c:v>14514.851485148116</c:v>
                </c:pt>
                <c:pt idx="1466">
                  <c:v>14524.752475247125</c:v>
                </c:pt>
                <c:pt idx="1467">
                  <c:v>14534.653465346135</c:v>
                </c:pt>
                <c:pt idx="1468">
                  <c:v>14544.554455445144</c:v>
                </c:pt>
                <c:pt idx="1469">
                  <c:v>14554.455445544154</c:v>
                </c:pt>
                <c:pt idx="1470">
                  <c:v>14564.356435643163</c:v>
                </c:pt>
                <c:pt idx="1471">
                  <c:v>14574.257425742173</c:v>
                </c:pt>
                <c:pt idx="1472">
                  <c:v>14584.158415841182</c:v>
                </c:pt>
                <c:pt idx="1473">
                  <c:v>14594.059405940192</c:v>
                </c:pt>
                <c:pt idx="1474">
                  <c:v>14603.960396039201</c:v>
                </c:pt>
                <c:pt idx="1475">
                  <c:v>14613.861386138211</c:v>
                </c:pt>
                <c:pt idx="1476">
                  <c:v>14623.76237623722</c:v>
                </c:pt>
                <c:pt idx="1477">
                  <c:v>14633.66336633623</c:v>
                </c:pt>
                <c:pt idx="1478">
                  <c:v>14643.564356435239</c:v>
                </c:pt>
                <c:pt idx="1479">
                  <c:v>14653.465346534249</c:v>
                </c:pt>
                <c:pt idx="1480">
                  <c:v>14663.366336633258</c:v>
                </c:pt>
                <c:pt idx="1481">
                  <c:v>14673.267326732268</c:v>
                </c:pt>
                <c:pt idx="1482">
                  <c:v>14683.168316831277</c:v>
                </c:pt>
                <c:pt idx="1483">
                  <c:v>14693.069306930287</c:v>
                </c:pt>
                <c:pt idx="1484">
                  <c:v>14702.970297029296</c:v>
                </c:pt>
                <c:pt idx="1485">
                  <c:v>14712.871287128306</c:v>
                </c:pt>
                <c:pt idx="1486">
                  <c:v>14722.772277227315</c:v>
                </c:pt>
                <c:pt idx="1487">
                  <c:v>14732.673267326325</c:v>
                </c:pt>
                <c:pt idx="1488">
                  <c:v>14742.574257425335</c:v>
                </c:pt>
                <c:pt idx="1489">
                  <c:v>14752.475247524344</c:v>
                </c:pt>
                <c:pt idx="1490">
                  <c:v>14762.376237623354</c:v>
                </c:pt>
                <c:pt idx="1491">
                  <c:v>14772.277227722363</c:v>
                </c:pt>
                <c:pt idx="1492">
                  <c:v>14782.178217821373</c:v>
                </c:pt>
                <c:pt idx="1493">
                  <c:v>14792.079207920382</c:v>
                </c:pt>
                <c:pt idx="1494">
                  <c:v>14801.980198019392</c:v>
                </c:pt>
                <c:pt idx="1495">
                  <c:v>14811.881188118401</c:v>
                </c:pt>
                <c:pt idx="1496">
                  <c:v>14821.782178217411</c:v>
                </c:pt>
                <c:pt idx="1497">
                  <c:v>14831.68316831642</c:v>
                </c:pt>
                <c:pt idx="1498">
                  <c:v>14841.58415841543</c:v>
                </c:pt>
                <c:pt idx="1499">
                  <c:v>14851.485148514439</c:v>
                </c:pt>
                <c:pt idx="1500">
                  <c:v>14861.386138613449</c:v>
                </c:pt>
                <c:pt idx="1501">
                  <c:v>14871.287128712458</c:v>
                </c:pt>
                <c:pt idx="1502">
                  <c:v>14881.188118811468</c:v>
                </c:pt>
                <c:pt idx="1503">
                  <c:v>14891.089108910477</c:v>
                </c:pt>
                <c:pt idx="1504">
                  <c:v>14900.990099009487</c:v>
                </c:pt>
                <c:pt idx="1505">
                  <c:v>14910.891089108496</c:v>
                </c:pt>
                <c:pt idx="1506">
                  <c:v>14920.792079207506</c:v>
                </c:pt>
                <c:pt idx="1507">
                  <c:v>14930.693069306515</c:v>
                </c:pt>
                <c:pt idx="1508">
                  <c:v>14940.594059405525</c:v>
                </c:pt>
                <c:pt idx="1509">
                  <c:v>14950.495049504534</c:v>
                </c:pt>
                <c:pt idx="1510">
                  <c:v>14960.396039603544</c:v>
                </c:pt>
                <c:pt idx="1511">
                  <c:v>14970.297029702553</c:v>
                </c:pt>
                <c:pt idx="1512">
                  <c:v>14980.198019801563</c:v>
                </c:pt>
                <c:pt idx="1513">
                  <c:v>14990.099009900572</c:v>
                </c:pt>
                <c:pt idx="1514">
                  <c:v>14999.999999999582</c:v>
                </c:pt>
              </c:numCache>
            </c:numRef>
          </c:xVal>
          <c:yVal>
            <c:numRef>
              <c:f>Wertereihen!$CV$1:$CV$3000</c:f>
              <c:numCache>
                <c:formatCode>General</c:formatCode>
                <c:ptCount val="3000"/>
                <c:pt idx="0">
                  <c:v>26.049999999999997</c:v>
                </c:pt>
                <c:pt idx="1">
                  <c:v>19.950000000000003</c:v>
                </c:pt>
                <c:pt idx="2">
                  <c:v>22</c:v>
                </c:pt>
                <c:pt idx="3">
                  <c:v>21.700000000000003</c:v>
                </c:pt>
                <c:pt idx="4">
                  <c:v>21.3</c:v>
                </c:pt>
                <c:pt idx="5">
                  <c:v>20.900000000000002</c:v>
                </c:pt>
                <c:pt idx="6">
                  <c:v>20.65</c:v>
                </c:pt>
                <c:pt idx="7">
                  <c:v>20.633333333333336</c:v>
                </c:pt>
                <c:pt idx="8">
                  <c:v>20.350000000000001</c:v>
                </c:pt>
                <c:pt idx="9">
                  <c:v>20.049999999999997</c:v>
                </c:pt>
                <c:pt idx="10">
                  <c:v>20.066666666666666</c:v>
                </c:pt>
                <c:pt idx="11">
                  <c:v>19.8</c:v>
                </c:pt>
                <c:pt idx="12">
                  <c:v>19.700000000000003</c:v>
                </c:pt>
                <c:pt idx="13">
                  <c:v>19.649999999999999</c:v>
                </c:pt>
                <c:pt idx="14">
                  <c:v>19.700000000000003</c:v>
                </c:pt>
                <c:pt idx="15">
                  <c:v>19.566666666666666</c:v>
                </c:pt>
                <c:pt idx="16">
                  <c:v>19.649999999999999</c:v>
                </c:pt>
                <c:pt idx="17">
                  <c:v>19.433333333333334</c:v>
                </c:pt>
                <c:pt idx="18">
                  <c:v>19.350000000000001</c:v>
                </c:pt>
                <c:pt idx="19">
                  <c:v>19.399999999999999</c:v>
                </c:pt>
                <c:pt idx="20">
                  <c:v>19.333333333333332</c:v>
                </c:pt>
                <c:pt idx="21">
                  <c:v>19.299999999999997</c:v>
                </c:pt>
                <c:pt idx="22">
                  <c:v>19.25</c:v>
                </c:pt>
                <c:pt idx="23">
                  <c:v>19.100000000000001</c:v>
                </c:pt>
                <c:pt idx="24">
                  <c:v>19.100000000000001</c:v>
                </c:pt>
                <c:pt idx="25">
                  <c:v>19.100000000000001</c:v>
                </c:pt>
                <c:pt idx="26">
                  <c:v>18.8</c:v>
                </c:pt>
                <c:pt idx="27">
                  <c:v>18.899999999999999</c:v>
                </c:pt>
                <c:pt idx="28">
                  <c:v>19.066666666666666</c:v>
                </c:pt>
                <c:pt idx="29">
                  <c:v>18.899999999999999</c:v>
                </c:pt>
                <c:pt idx="30">
                  <c:v>18.733333333333334</c:v>
                </c:pt>
                <c:pt idx="31">
                  <c:v>18.8</c:v>
                </c:pt>
                <c:pt idx="32">
                  <c:v>18.850000000000001</c:v>
                </c:pt>
                <c:pt idx="33">
                  <c:v>18.733333333333334</c:v>
                </c:pt>
                <c:pt idx="34">
                  <c:v>18.8</c:v>
                </c:pt>
                <c:pt idx="35">
                  <c:v>18.8</c:v>
                </c:pt>
                <c:pt idx="36">
                  <c:v>18.649999999999999</c:v>
                </c:pt>
                <c:pt idx="37">
                  <c:v>18.549999999999997</c:v>
                </c:pt>
                <c:pt idx="38">
                  <c:v>18.466666666666665</c:v>
                </c:pt>
                <c:pt idx="39">
                  <c:v>18.5</c:v>
                </c:pt>
                <c:pt idx="40">
                  <c:v>18.600000000000001</c:v>
                </c:pt>
                <c:pt idx="41">
                  <c:v>18.366666666666667</c:v>
                </c:pt>
                <c:pt idx="42">
                  <c:v>18.149999999999999</c:v>
                </c:pt>
                <c:pt idx="43">
                  <c:v>18.233333333333334</c:v>
                </c:pt>
                <c:pt idx="44">
                  <c:v>18.149999999999999</c:v>
                </c:pt>
                <c:pt idx="45">
                  <c:v>18.25</c:v>
                </c:pt>
                <c:pt idx="46">
                  <c:v>18.233333333333334</c:v>
                </c:pt>
                <c:pt idx="47">
                  <c:v>18.299999999999997</c:v>
                </c:pt>
                <c:pt idx="48">
                  <c:v>18.166666666666668</c:v>
                </c:pt>
                <c:pt idx="49">
                  <c:v>18.05</c:v>
                </c:pt>
                <c:pt idx="50">
                  <c:v>17.850000000000001</c:v>
                </c:pt>
                <c:pt idx="51">
                  <c:v>17.933333333333334</c:v>
                </c:pt>
                <c:pt idx="52">
                  <c:v>17.850000000000001</c:v>
                </c:pt>
                <c:pt idx="53">
                  <c:v>17.866666666666667</c:v>
                </c:pt>
                <c:pt idx="54">
                  <c:v>17.75</c:v>
                </c:pt>
                <c:pt idx="55">
                  <c:v>18</c:v>
                </c:pt>
                <c:pt idx="56">
                  <c:v>17.599999999999998</c:v>
                </c:pt>
                <c:pt idx="57">
                  <c:v>17.899999999999999</c:v>
                </c:pt>
                <c:pt idx="58">
                  <c:v>17.600000000000001</c:v>
                </c:pt>
                <c:pt idx="59">
                  <c:v>17.850000000000001</c:v>
                </c:pt>
                <c:pt idx="60">
                  <c:v>17.649999999999999</c:v>
                </c:pt>
                <c:pt idx="61">
                  <c:v>17.400000000000002</c:v>
                </c:pt>
                <c:pt idx="62">
                  <c:v>17.8</c:v>
                </c:pt>
                <c:pt idx="63">
                  <c:v>17.399999999999999</c:v>
                </c:pt>
                <c:pt idx="64">
                  <c:v>17.366666666666667</c:v>
                </c:pt>
                <c:pt idx="65">
                  <c:v>17.7</c:v>
                </c:pt>
                <c:pt idx="66">
                  <c:v>17.166666666666668</c:v>
                </c:pt>
                <c:pt idx="67">
                  <c:v>17.350000000000001</c:v>
                </c:pt>
                <c:pt idx="68">
                  <c:v>17.649999999999999</c:v>
                </c:pt>
                <c:pt idx="69">
                  <c:v>17.133333333333336</c:v>
                </c:pt>
                <c:pt idx="70">
                  <c:v>17.100000000000001</c:v>
                </c:pt>
                <c:pt idx="71">
                  <c:v>17.266666666666669</c:v>
                </c:pt>
                <c:pt idx="72">
                  <c:v>16.850000000000001</c:v>
                </c:pt>
                <c:pt idx="73">
                  <c:v>16.75</c:v>
                </c:pt>
                <c:pt idx="74">
                  <c:v>17.099999999999998</c:v>
                </c:pt>
                <c:pt idx="75">
                  <c:v>17.25</c:v>
                </c:pt>
                <c:pt idx="76">
                  <c:v>16.766666666666666</c:v>
                </c:pt>
                <c:pt idx="77">
                  <c:v>16.850000000000001</c:v>
                </c:pt>
                <c:pt idx="78">
                  <c:v>16.95</c:v>
                </c:pt>
                <c:pt idx="79">
                  <c:v>17.033333333333335</c:v>
                </c:pt>
                <c:pt idx="80">
                  <c:v>16.600000000000001</c:v>
                </c:pt>
                <c:pt idx="81">
                  <c:v>16.350000000000001</c:v>
                </c:pt>
                <c:pt idx="82">
                  <c:v>16.533333333333331</c:v>
                </c:pt>
                <c:pt idx="83">
                  <c:v>16.649999999999999</c:v>
                </c:pt>
                <c:pt idx="84">
                  <c:v>16.8</c:v>
                </c:pt>
                <c:pt idx="85">
                  <c:v>16.600000000000001</c:v>
                </c:pt>
                <c:pt idx="86">
                  <c:v>16.100000000000001</c:v>
                </c:pt>
                <c:pt idx="87">
                  <c:v>16.066666666666666</c:v>
                </c:pt>
                <c:pt idx="88">
                  <c:v>16.149999999999999</c:v>
                </c:pt>
                <c:pt idx="89">
                  <c:v>16.233333333333331</c:v>
                </c:pt>
                <c:pt idx="90">
                  <c:v>16.100000000000001</c:v>
                </c:pt>
                <c:pt idx="91">
                  <c:v>16.200000000000003</c:v>
                </c:pt>
                <c:pt idx="92">
                  <c:v>16.599999999999998</c:v>
                </c:pt>
                <c:pt idx="93">
                  <c:v>16.75</c:v>
                </c:pt>
                <c:pt idx="94">
                  <c:v>16.399999999999999</c:v>
                </c:pt>
                <c:pt idx="95">
                  <c:v>16.05</c:v>
                </c:pt>
                <c:pt idx="96">
                  <c:v>16.05</c:v>
                </c:pt>
                <c:pt idx="97">
                  <c:v>16.066666666666666</c:v>
                </c:pt>
                <c:pt idx="98">
                  <c:v>16.05</c:v>
                </c:pt>
                <c:pt idx="99">
                  <c:v>16</c:v>
                </c:pt>
                <c:pt idx="101">
                  <c:v>24.7</c:v>
                </c:pt>
                <c:pt idx="102">
                  <c:v>17.75</c:v>
                </c:pt>
                <c:pt idx="103">
                  <c:v>18.766666666666666</c:v>
                </c:pt>
                <c:pt idx="104">
                  <c:v>18.649999999999999</c:v>
                </c:pt>
                <c:pt idx="105">
                  <c:v>18.5</c:v>
                </c:pt>
                <c:pt idx="106">
                  <c:v>18.350000000000001</c:v>
                </c:pt>
                <c:pt idx="107">
                  <c:v>18.3</c:v>
                </c:pt>
                <c:pt idx="108">
                  <c:v>18.366666666666667</c:v>
                </c:pt>
                <c:pt idx="109">
                  <c:v>18.25</c:v>
                </c:pt>
                <c:pt idx="110">
                  <c:v>18.299999999999997</c:v>
                </c:pt>
                <c:pt idx="111">
                  <c:v>18.149999999999999</c:v>
                </c:pt>
                <c:pt idx="112">
                  <c:v>18.2</c:v>
                </c:pt>
                <c:pt idx="113">
                  <c:v>18.066666666666666</c:v>
                </c:pt>
                <c:pt idx="114">
                  <c:v>18.100000000000001</c:v>
                </c:pt>
                <c:pt idx="115">
                  <c:v>18.100000000000001</c:v>
                </c:pt>
                <c:pt idx="116">
                  <c:v>17.899999999999999</c:v>
                </c:pt>
                <c:pt idx="117">
                  <c:v>17.95</c:v>
                </c:pt>
                <c:pt idx="118">
                  <c:v>17.933333333333334</c:v>
                </c:pt>
                <c:pt idx="119">
                  <c:v>17.950000000000003</c:v>
                </c:pt>
                <c:pt idx="120">
                  <c:v>17.850000000000001</c:v>
                </c:pt>
                <c:pt idx="121">
                  <c:v>17.8</c:v>
                </c:pt>
                <c:pt idx="122">
                  <c:v>17.850000000000001</c:v>
                </c:pt>
                <c:pt idx="123">
                  <c:v>17.8</c:v>
                </c:pt>
                <c:pt idx="124">
                  <c:v>17.75</c:v>
                </c:pt>
                <c:pt idx="125">
                  <c:v>17.75</c:v>
                </c:pt>
                <c:pt idx="126">
                  <c:v>17.649999999999999</c:v>
                </c:pt>
                <c:pt idx="127">
                  <c:v>17.649999999999999</c:v>
                </c:pt>
                <c:pt idx="128">
                  <c:v>17.533333333333335</c:v>
                </c:pt>
                <c:pt idx="129">
                  <c:v>17.549999999999997</c:v>
                </c:pt>
                <c:pt idx="130">
                  <c:v>17.5</c:v>
                </c:pt>
                <c:pt idx="131">
                  <c:v>17.45</c:v>
                </c:pt>
                <c:pt idx="132">
                  <c:v>17.399999999999999</c:v>
                </c:pt>
                <c:pt idx="133">
                  <c:v>17.466666666666665</c:v>
                </c:pt>
                <c:pt idx="134">
                  <c:v>17.350000000000001</c:v>
                </c:pt>
                <c:pt idx="135">
                  <c:v>17.399999999999999</c:v>
                </c:pt>
                <c:pt idx="136">
                  <c:v>17.2</c:v>
                </c:pt>
                <c:pt idx="137">
                  <c:v>17.25</c:v>
                </c:pt>
                <c:pt idx="138">
                  <c:v>17.166666666666668</c:v>
                </c:pt>
                <c:pt idx="139">
                  <c:v>17</c:v>
                </c:pt>
                <c:pt idx="140">
                  <c:v>17.149999999999999</c:v>
                </c:pt>
                <c:pt idx="141">
                  <c:v>17.049999999999997</c:v>
                </c:pt>
                <c:pt idx="142">
                  <c:v>17.100000000000001</c:v>
                </c:pt>
                <c:pt idx="143">
                  <c:v>17.033333333333335</c:v>
                </c:pt>
                <c:pt idx="144">
                  <c:v>16.899999999999999</c:v>
                </c:pt>
                <c:pt idx="145">
                  <c:v>17</c:v>
                </c:pt>
                <c:pt idx="146">
                  <c:v>16.966666666666665</c:v>
                </c:pt>
                <c:pt idx="147">
                  <c:v>17</c:v>
                </c:pt>
                <c:pt idx="148">
                  <c:v>17</c:v>
                </c:pt>
                <c:pt idx="149">
                  <c:v>17.100000000000001</c:v>
                </c:pt>
                <c:pt idx="150">
                  <c:v>16.75</c:v>
                </c:pt>
                <c:pt idx="151">
                  <c:v>16.950000000000003</c:v>
                </c:pt>
                <c:pt idx="152">
                  <c:v>16.649999999999999</c:v>
                </c:pt>
                <c:pt idx="153">
                  <c:v>16.8</c:v>
                </c:pt>
                <c:pt idx="154">
                  <c:v>16.45</c:v>
                </c:pt>
                <c:pt idx="155">
                  <c:v>16.850000000000001</c:v>
                </c:pt>
                <c:pt idx="156">
                  <c:v>16.45</c:v>
                </c:pt>
                <c:pt idx="157">
                  <c:v>16.8</c:v>
                </c:pt>
                <c:pt idx="158">
                  <c:v>16.5</c:v>
                </c:pt>
                <c:pt idx="159">
                  <c:v>16.45</c:v>
                </c:pt>
                <c:pt idx="160">
                  <c:v>16.799999999999997</c:v>
                </c:pt>
                <c:pt idx="161">
                  <c:v>16.149999999999999</c:v>
                </c:pt>
                <c:pt idx="162">
                  <c:v>16.7</c:v>
                </c:pt>
                <c:pt idx="163">
                  <c:v>16.366666666666667</c:v>
                </c:pt>
                <c:pt idx="164">
                  <c:v>16.3</c:v>
                </c:pt>
                <c:pt idx="165">
                  <c:v>16.799999999999997</c:v>
                </c:pt>
                <c:pt idx="166">
                  <c:v>16.100000000000001</c:v>
                </c:pt>
                <c:pt idx="167">
                  <c:v>16.399999999999999</c:v>
                </c:pt>
                <c:pt idx="168">
                  <c:v>16.566666666666666</c:v>
                </c:pt>
                <c:pt idx="169">
                  <c:v>16.05</c:v>
                </c:pt>
                <c:pt idx="170">
                  <c:v>16.149999999999999</c:v>
                </c:pt>
                <c:pt idx="171">
                  <c:v>16.75</c:v>
                </c:pt>
                <c:pt idx="172">
                  <c:v>16.2</c:v>
                </c:pt>
                <c:pt idx="173">
                  <c:v>16.066666666666666</c:v>
                </c:pt>
                <c:pt idx="174">
                  <c:v>16.55</c:v>
                </c:pt>
                <c:pt idx="175">
                  <c:v>16.600000000000001</c:v>
                </c:pt>
                <c:pt idx="176">
                  <c:v>15.8</c:v>
                </c:pt>
                <c:pt idx="177">
                  <c:v>15.95</c:v>
                </c:pt>
                <c:pt idx="178">
                  <c:v>16.400000000000002</c:v>
                </c:pt>
                <c:pt idx="179">
                  <c:v>16.450000000000003</c:v>
                </c:pt>
                <c:pt idx="180">
                  <c:v>15.950000000000001</c:v>
                </c:pt>
                <c:pt idx="181">
                  <c:v>15.75</c:v>
                </c:pt>
                <c:pt idx="182">
                  <c:v>15.850000000000001</c:v>
                </c:pt>
                <c:pt idx="183">
                  <c:v>16.233333333333334</c:v>
                </c:pt>
                <c:pt idx="184">
                  <c:v>16.399999999999999</c:v>
                </c:pt>
                <c:pt idx="185">
                  <c:v>15.899999999999999</c:v>
                </c:pt>
                <c:pt idx="186">
                  <c:v>15.466666666666669</c:v>
                </c:pt>
                <c:pt idx="187">
                  <c:v>15.350000000000001</c:v>
                </c:pt>
                <c:pt idx="188">
                  <c:v>15.533333333333333</c:v>
                </c:pt>
                <c:pt idx="189">
                  <c:v>15.6</c:v>
                </c:pt>
                <c:pt idx="190">
                  <c:v>15.75</c:v>
                </c:pt>
                <c:pt idx="191">
                  <c:v>16.2</c:v>
                </c:pt>
                <c:pt idx="192">
                  <c:v>16.05</c:v>
                </c:pt>
                <c:pt idx="193">
                  <c:v>15.433333333333332</c:v>
                </c:pt>
                <c:pt idx="194">
                  <c:v>15.25</c:v>
                </c:pt>
                <c:pt idx="195">
                  <c:v>15.2</c:v>
                </c:pt>
                <c:pt idx="196">
                  <c:v>15.149999999999999</c:v>
                </c:pt>
                <c:pt idx="197">
                  <c:v>15.2</c:v>
                </c:pt>
                <c:pt idx="198">
                  <c:v>15.133333333333333</c:v>
                </c:pt>
                <c:pt idx="199">
                  <c:v>15.1</c:v>
                </c:pt>
                <c:pt idx="200">
                  <c:v>15.1</c:v>
                </c:pt>
                <c:pt idx="202">
                  <c:v>19.25</c:v>
                </c:pt>
                <c:pt idx="203">
                  <c:v>17.399999999999999</c:v>
                </c:pt>
                <c:pt idx="204">
                  <c:v>19.233333333333334</c:v>
                </c:pt>
                <c:pt idx="205">
                  <c:v>18.399999999999999</c:v>
                </c:pt>
                <c:pt idx="206">
                  <c:v>18.5</c:v>
                </c:pt>
                <c:pt idx="207">
                  <c:v>18.333333333333332</c:v>
                </c:pt>
                <c:pt idx="208">
                  <c:v>18.100000000000001</c:v>
                </c:pt>
                <c:pt idx="209">
                  <c:v>18.166666666666668</c:v>
                </c:pt>
                <c:pt idx="210">
                  <c:v>18.05</c:v>
                </c:pt>
                <c:pt idx="211">
                  <c:v>18.05</c:v>
                </c:pt>
                <c:pt idx="212">
                  <c:v>18.033333333333335</c:v>
                </c:pt>
                <c:pt idx="213">
                  <c:v>18.05</c:v>
                </c:pt>
                <c:pt idx="214">
                  <c:v>18.000000000000004</c:v>
                </c:pt>
                <c:pt idx="215">
                  <c:v>17.950000000000003</c:v>
                </c:pt>
                <c:pt idx="216">
                  <c:v>17.8</c:v>
                </c:pt>
                <c:pt idx="217">
                  <c:v>17.833333333333336</c:v>
                </c:pt>
                <c:pt idx="218">
                  <c:v>17.8</c:v>
                </c:pt>
                <c:pt idx="219">
                  <c:v>17.833333333333332</c:v>
                </c:pt>
                <c:pt idx="220">
                  <c:v>17.8</c:v>
                </c:pt>
                <c:pt idx="221">
                  <c:v>17.700000000000003</c:v>
                </c:pt>
                <c:pt idx="222">
                  <c:v>17.633333333333336</c:v>
                </c:pt>
                <c:pt idx="223">
                  <c:v>17.649999999999999</c:v>
                </c:pt>
                <c:pt idx="224">
                  <c:v>17.55</c:v>
                </c:pt>
                <c:pt idx="225">
                  <c:v>17.533333333333335</c:v>
                </c:pt>
                <c:pt idx="226">
                  <c:v>17.600000000000001</c:v>
                </c:pt>
                <c:pt idx="227">
                  <c:v>17.566666666666666</c:v>
                </c:pt>
                <c:pt idx="228">
                  <c:v>17.5</c:v>
                </c:pt>
                <c:pt idx="229">
                  <c:v>17.45</c:v>
                </c:pt>
                <c:pt idx="230">
                  <c:v>17.399999999999999</c:v>
                </c:pt>
                <c:pt idx="231">
                  <c:v>17.399999999999999</c:v>
                </c:pt>
                <c:pt idx="232">
                  <c:v>17.333333333333332</c:v>
                </c:pt>
                <c:pt idx="233">
                  <c:v>17.3</c:v>
                </c:pt>
                <c:pt idx="234">
                  <c:v>17.25</c:v>
                </c:pt>
                <c:pt idx="235">
                  <c:v>17.233333333333331</c:v>
                </c:pt>
                <c:pt idx="236">
                  <c:v>17.25</c:v>
                </c:pt>
                <c:pt idx="237">
                  <c:v>17.233333333333334</c:v>
                </c:pt>
                <c:pt idx="238">
                  <c:v>17.100000000000001</c:v>
                </c:pt>
                <c:pt idx="239">
                  <c:v>17</c:v>
                </c:pt>
                <c:pt idx="240">
                  <c:v>17.033333333333335</c:v>
                </c:pt>
                <c:pt idx="241">
                  <c:v>17</c:v>
                </c:pt>
                <c:pt idx="242">
                  <c:v>16.899999999999999</c:v>
                </c:pt>
                <c:pt idx="243">
                  <c:v>16.833333333333332</c:v>
                </c:pt>
                <c:pt idx="244">
                  <c:v>16.850000000000001</c:v>
                </c:pt>
                <c:pt idx="245">
                  <c:v>16.966666666666669</c:v>
                </c:pt>
                <c:pt idx="246">
                  <c:v>17</c:v>
                </c:pt>
                <c:pt idx="247">
                  <c:v>16.75</c:v>
                </c:pt>
                <c:pt idx="248">
                  <c:v>16.666666666666668</c:v>
                </c:pt>
                <c:pt idx="249">
                  <c:v>16.5</c:v>
                </c:pt>
                <c:pt idx="250">
                  <c:v>16.7</c:v>
                </c:pt>
                <c:pt idx="251">
                  <c:v>16.5</c:v>
                </c:pt>
                <c:pt idx="252">
                  <c:v>16.8</c:v>
                </c:pt>
                <c:pt idx="253">
                  <c:v>16.633333333333333</c:v>
                </c:pt>
                <c:pt idx="254">
                  <c:v>16.8</c:v>
                </c:pt>
                <c:pt idx="255">
                  <c:v>16.600000000000001</c:v>
                </c:pt>
                <c:pt idx="256">
                  <c:v>16.75</c:v>
                </c:pt>
                <c:pt idx="257">
                  <c:v>16.5</c:v>
                </c:pt>
                <c:pt idx="258">
                  <c:v>16.5</c:v>
                </c:pt>
                <c:pt idx="259">
                  <c:v>16.549999999999997</c:v>
                </c:pt>
                <c:pt idx="260">
                  <c:v>16.399999999999999</c:v>
                </c:pt>
                <c:pt idx="261">
                  <c:v>16.649999999999999</c:v>
                </c:pt>
                <c:pt idx="262">
                  <c:v>16.100000000000001</c:v>
                </c:pt>
                <c:pt idx="263">
                  <c:v>16.399999999999999</c:v>
                </c:pt>
                <c:pt idx="264">
                  <c:v>16.5</c:v>
                </c:pt>
                <c:pt idx="265">
                  <c:v>16</c:v>
                </c:pt>
                <c:pt idx="266">
                  <c:v>16.466666666666669</c:v>
                </c:pt>
                <c:pt idx="267">
                  <c:v>16.25</c:v>
                </c:pt>
                <c:pt idx="268">
                  <c:v>16.166666666666668</c:v>
                </c:pt>
                <c:pt idx="269">
                  <c:v>16.8</c:v>
                </c:pt>
                <c:pt idx="270">
                  <c:v>16.399999999999999</c:v>
                </c:pt>
                <c:pt idx="271">
                  <c:v>16.066666666666666</c:v>
                </c:pt>
                <c:pt idx="272">
                  <c:v>16.649999999999999</c:v>
                </c:pt>
                <c:pt idx="273">
                  <c:v>16.433333333333334</c:v>
                </c:pt>
                <c:pt idx="274">
                  <c:v>15.9</c:v>
                </c:pt>
                <c:pt idx="275">
                  <c:v>16.2</c:v>
                </c:pt>
                <c:pt idx="276">
                  <c:v>16.599999999999998</c:v>
                </c:pt>
                <c:pt idx="277">
                  <c:v>16.25</c:v>
                </c:pt>
                <c:pt idx="278">
                  <c:v>16.033333333333331</c:v>
                </c:pt>
                <c:pt idx="279">
                  <c:v>16.399999999999999</c:v>
                </c:pt>
                <c:pt idx="280">
                  <c:v>16.75</c:v>
                </c:pt>
                <c:pt idx="281">
                  <c:v>16.366666666666667</c:v>
                </c:pt>
                <c:pt idx="282">
                  <c:v>15.8</c:v>
                </c:pt>
                <c:pt idx="283">
                  <c:v>15.9</c:v>
                </c:pt>
                <c:pt idx="284">
                  <c:v>16.3</c:v>
                </c:pt>
                <c:pt idx="285">
                  <c:v>16.700000000000003</c:v>
                </c:pt>
                <c:pt idx="286">
                  <c:v>16.433333333333334</c:v>
                </c:pt>
                <c:pt idx="287">
                  <c:v>15.9</c:v>
                </c:pt>
                <c:pt idx="288">
                  <c:v>15.7</c:v>
                </c:pt>
                <c:pt idx="289">
                  <c:v>15.799999999999999</c:v>
                </c:pt>
                <c:pt idx="290">
                  <c:v>15.9</c:v>
                </c:pt>
                <c:pt idx="291">
                  <c:v>16.099999999999998</c:v>
                </c:pt>
                <c:pt idx="292">
                  <c:v>16.600000000000001</c:v>
                </c:pt>
                <c:pt idx="293">
                  <c:v>16.75</c:v>
                </c:pt>
                <c:pt idx="294">
                  <c:v>16.3</c:v>
                </c:pt>
                <c:pt idx="295">
                  <c:v>15.8</c:v>
                </c:pt>
                <c:pt idx="296">
                  <c:v>15.633333333333333</c:v>
                </c:pt>
                <c:pt idx="297">
                  <c:v>15.45</c:v>
                </c:pt>
                <c:pt idx="298">
                  <c:v>15.45</c:v>
                </c:pt>
                <c:pt idx="299">
                  <c:v>15.4</c:v>
                </c:pt>
                <c:pt idx="300">
                  <c:v>15.4</c:v>
                </c:pt>
                <c:pt idx="301">
                  <c:v>15.45</c:v>
                </c:pt>
                <c:pt idx="303">
                  <c:v>25.3</c:v>
                </c:pt>
                <c:pt idx="304">
                  <c:v>18.399999999999999</c:v>
                </c:pt>
                <c:pt idx="305">
                  <c:v>18.8</c:v>
                </c:pt>
                <c:pt idx="306">
                  <c:v>19</c:v>
                </c:pt>
                <c:pt idx="307">
                  <c:v>18.649999999999999</c:v>
                </c:pt>
                <c:pt idx="308">
                  <c:v>18.950000000000003</c:v>
                </c:pt>
                <c:pt idx="309">
                  <c:v>18.649999999999999</c:v>
                </c:pt>
                <c:pt idx="310">
                  <c:v>18.633333333333333</c:v>
                </c:pt>
                <c:pt idx="311">
                  <c:v>18.5</c:v>
                </c:pt>
                <c:pt idx="312">
                  <c:v>18.649999999999999</c:v>
                </c:pt>
                <c:pt idx="313">
                  <c:v>18.5</c:v>
                </c:pt>
                <c:pt idx="314">
                  <c:v>18.649999999999999</c:v>
                </c:pt>
                <c:pt idx="315">
                  <c:v>18.566666666666666</c:v>
                </c:pt>
                <c:pt idx="316">
                  <c:v>18.649999999999999</c:v>
                </c:pt>
                <c:pt idx="317">
                  <c:v>18.399999999999999</c:v>
                </c:pt>
                <c:pt idx="318">
                  <c:v>18.450000000000003</c:v>
                </c:pt>
                <c:pt idx="319">
                  <c:v>18.55</c:v>
                </c:pt>
                <c:pt idx="320">
                  <c:v>18.533333333333335</c:v>
                </c:pt>
                <c:pt idx="321">
                  <c:v>18.5</c:v>
                </c:pt>
                <c:pt idx="322">
                  <c:v>18.399999999999999</c:v>
                </c:pt>
                <c:pt idx="323">
                  <c:v>18.399999999999999</c:v>
                </c:pt>
                <c:pt idx="324">
                  <c:v>18.350000000000001</c:v>
                </c:pt>
                <c:pt idx="325">
                  <c:v>18.399999999999999</c:v>
                </c:pt>
                <c:pt idx="326">
                  <c:v>18.25</c:v>
                </c:pt>
                <c:pt idx="327">
                  <c:v>18.149999999999999</c:v>
                </c:pt>
                <c:pt idx="328">
                  <c:v>18.100000000000001</c:v>
                </c:pt>
                <c:pt idx="329">
                  <c:v>18.049999999999997</c:v>
                </c:pt>
                <c:pt idx="330">
                  <c:v>18.133333333333329</c:v>
                </c:pt>
                <c:pt idx="331">
                  <c:v>18.05</c:v>
                </c:pt>
                <c:pt idx="332">
                  <c:v>18</c:v>
                </c:pt>
                <c:pt idx="333">
                  <c:v>18.100000000000001</c:v>
                </c:pt>
                <c:pt idx="334">
                  <c:v>18</c:v>
                </c:pt>
                <c:pt idx="335">
                  <c:v>17.833333333333332</c:v>
                </c:pt>
                <c:pt idx="336">
                  <c:v>17.850000000000001</c:v>
                </c:pt>
                <c:pt idx="337">
                  <c:v>17.899999999999999</c:v>
                </c:pt>
                <c:pt idx="338">
                  <c:v>17.850000000000001</c:v>
                </c:pt>
                <c:pt idx="339">
                  <c:v>17.8</c:v>
                </c:pt>
                <c:pt idx="340">
                  <c:v>17.666666666666668</c:v>
                </c:pt>
                <c:pt idx="341">
                  <c:v>17.75</c:v>
                </c:pt>
                <c:pt idx="342">
                  <c:v>17.799999999999997</c:v>
                </c:pt>
                <c:pt idx="343">
                  <c:v>17.8</c:v>
                </c:pt>
                <c:pt idx="344">
                  <c:v>17.55</c:v>
                </c:pt>
                <c:pt idx="345">
                  <c:v>17.5</c:v>
                </c:pt>
                <c:pt idx="346">
                  <c:v>17.45</c:v>
                </c:pt>
                <c:pt idx="347">
                  <c:v>17.600000000000001</c:v>
                </c:pt>
                <c:pt idx="348">
                  <c:v>17.566666666666666</c:v>
                </c:pt>
                <c:pt idx="349">
                  <c:v>17.5</c:v>
                </c:pt>
                <c:pt idx="350">
                  <c:v>17.466666666666665</c:v>
                </c:pt>
                <c:pt idx="351">
                  <c:v>17.25</c:v>
                </c:pt>
                <c:pt idx="352">
                  <c:v>17.350000000000001</c:v>
                </c:pt>
                <c:pt idx="353">
                  <c:v>17.100000000000001</c:v>
                </c:pt>
                <c:pt idx="354">
                  <c:v>17.350000000000001</c:v>
                </c:pt>
                <c:pt idx="355">
                  <c:v>17.3</c:v>
                </c:pt>
                <c:pt idx="356">
                  <c:v>17.399999999999999</c:v>
                </c:pt>
                <c:pt idx="357">
                  <c:v>17.399999999999999</c:v>
                </c:pt>
                <c:pt idx="358">
                  <c:v>17.200000000000003</c:v>
                </c:pt>
                <c:pt idx="359">
                  <c:v>17.350000000000001</c:v>
                </c:pt>
                <c:pt idx="360">
                  <c:v>17.066666666666666</c:v>
                </c:pt>
                <c:pt idx="361">
                  <c:v>17.399999999999999</c:v>
                </c:pt>
                <c:pt idx="362">
                  <c:v>17</c:v>
                </c:pt>
                <c:pt idx="363">
                  <c:v>17.450000000000003</c:v>
                </c:pt>
                <c:pt idx="364">
                  <c:v>17.200000000000003</c:v>
                </c:pt>
                <c:pt idx="365">
                  <c:v>17</c:v>
                </c:pt>
                <c:pt idx="366">
                  <c:v>17.399999999999999</c:v>
                </c:pt>
                <c:pt idx="367">
                  <c:v>17</c:v>
                </c:pt>
                <c:pt idx="368">
                  <c:v>17.100000000000001</c:v>
                </c:pt>
                <c:pt idx="369">
                  <c:v>17.399999999999999</c:v>
                </c:pt>
                <c:pt idx="370">
                  <c:v>16.833333333333336</c:v>
                </c:pt>
                <c:pt idx="371">
                  <c:v>16.950000000000003</c:v>
                </c:pt>
                <c:pt idx="372">
                  <c:v>17.450000000000003</c:v>
                </c:pt>
                <c:pt idx="373">
                  <c:v>16.649999999999999</c:v>
                </c:pt>
                <c:pt idx="374">
                  <c:v>16.649999999999999</c:v>
                </c:pt>
                <c:pt idx="375">
                  <c:v>17.233333333333331</c:v>
                </c:pt>
                <c:pt idx="376">
                  <c:v>17.100000000000001</c:v>
                </c:pt>
                <c:pt idx="377">
                  <c:v>16.75</c:v>
                </c:pt>
                <c:pt idx="378">
                  <c:v>17.100000000000001</c:v>
                </c:pt>
                <c:pt idx="379">
                  <c:v>17.5</c:v>
                </c:pt>
                <c:pt idx="380">
                  <c:v>17.133333333333336</c:v>
                </c:pt>
                <c:pt idx="381">
                  <c:v>16.649999999999999</c:v>
                </c:pt>
                <c:pt idx="382">
                  <c:v>16.75</c:v>
                </c:pt>
                <c:pt idx="383">
                  <c:v>17.399999999999999</c:v>
                </c:pt>
                <c:pt idx="384">
                  <c:v>17.600000000000001</c:v>
                </c:pt>
                <c:pt idx="385">
                  <c:v>17.099999999999998</c:v>
                </c:pt>
                <c:pt idx="386">
                  <c:v>16.75</c:v>
                </c:pt>
                <c:pt idx="387">
                  <c:v>16.799999999999997</c:v>
                </c:pt>
                <c:pt idx="388">
                  <c:v>17</c:v>
                </c:pt>
                <c:pt idx="389">
                  <c:v>17.45</c:v>
                </c:pt>
                <c:pt idx="390">
                  <c:v>17.666666666666668</c:v>
                </c:pt>
                <c:pt idx="391">
                  <c:v>17.350000000000001</c:v>
                </c:pt>
                <c:pt idx="392">
                  <c:v>17.05</c:v>
                </c:pt>
                <c:pt idx="393">
                  <c:v>16.833333333333332</c:v>
                </c:pt>
                <c:pt idx="394">
                  <c:v>16.649999999999999</c:v>
                </c:pt>
                <c:pt idx="395">
                  <c:v>16.833333333333332</c:v>
                </c:pt>
                <c:pt idx="396">
                  <c:v>16.899999999999999</c:v>
                </c:pt>
                <c:pt idx="397">
                  <c:v>16.850000000000001</c:v>
                </c:pt>
                <c:pt idx="398">
                  <c:v>17</c:v>
                </c:pt>
                <c:pt idx="399">
                  <c:v>17</c:v>
                </c:pt>
                <c:pt idx="400">
                  <c:v>17.066666666666666</c:v>
                </c:pt>
                <c:pt idx="401">
                  <c:v>17.05</c:v>
                </c:pt>
                <c:pt idx="402">
                  <c:v>17</c:v>
                </c:pt>
                <c:pt idx="404">
                  <c:v>22.05</c:v>
                </c:pt>
                <c:pt idx="405">
                  <c:v>18.850000000000001</c:v>
                </c:pt>
                <c:pt idx="406">
                  <c:v>19.033333333333335</c:v>
                </c:pt>
                <c:pt idx="407">
                  <c:v>19.5</c:v>
                </c:pt>
                <c:pt idx="408">
                  <c:v>20</c:v>
                </c:pt>
                <c:pt idx="409">
                  <c:v>19.55</c:v>
                </c:pt>
                <c:pt idx="410">
                  <c:v>19.700000000000003</c:v>
                </c:pt>
                <c:pt idx="411">
                  <c:v>19.666666666666668</c:v>
                </c:pt>
                <c:pt idx="412">
                  <c:v>19.75</c:v>
                </c:pt>
                <c:pt idx="413">
                  <c:v>19.850000000000001</c:v>
                </c:pt>
                <c:pt idx="414">
                  <c:v>19.75</c:v>
                </c:pt>
                <c:pt idx="415">
                  <c:v>19.850000000000001</c:v>
                </c:pt>
                <c:pt idx="416">
                  <c:v>19.833333333333332</c:v>
                </c:pt>
                <c:pt idx="417">
                  <c:v>19.7</c:v>
                </c:pt>
                <c:pt idx="418">
                  <c:v>19.649999999999999</c:v>
                </c:pt>
                <c:pt idx="419">
                  <c:v>19.600000000000001</c:v>
                </c:pt>
                <c:pt idx="420">
                  <c:v>19.75</c:v>
                </c:pt>
                <c:pt idx="421">
                  <c:v>19.866666666666667</c:v>
                </c:pt>
                <c:pt idx="422">
                  <c:v>19.850000000000001</c:v>
                </c:pt>
                <c:pt idx="423">
                  <c:v>19.75</c:v>
                </c:pt>
                <c:pt idx="424">
                  <c:v>19.700000000000003</c:v>
                </c:pt>
                <c:pt idx="425">
                  <c:v>19.8</c:v>
                </c:pt>
                <c:pt idx="426">
                  <c:v>19.8</c:v>
                </c:pt>
                <c:pt idx="427">
                  <c:v>19.75</c:v>
                </c:pt>
                <c:pt idx="428">
                  <c:v>19.75</c:v>
                </c:pt>
                <c:pt idx="429">
                  <c:v>19.649999999999999</c:v>
                </c:pt>
                <c:pt idx="430">
                  <c:v>19.600000000000001</c:v>
                </c:pt>
                <c:pt idx="431">
                  <c:v>19.566666666666666</c:v>
                </c:pt>
                <c:pt idx="432">
                  <c:v>19.600000000000001</c:v>
                </c:pt>
                <c:pt idx="433">
                  <c:v>19.5</c:v>
                </c:pt>
                <c:pt idx="434">
                  <c:v>19.5</c:v>
                </c:pt>
                <c:pt idx="435">
                  <c:v>19.549999999999997</c:v>
                </c:pt>
                <c:pt idx="436">
                  <c:v>19.5</c:v>
                </c:pt>
                <c:pt idx="437">
                  <c:v>19.350000000000001</c:v>
                </c:pt>
                <c:pt idx="438">
                  <c:v>19.350000000000001</c:v>
                </c:pt>
                <c:pt idx="439">
                  <c:v>19.399999999999999</c:v>
                </c:pt>
                <c:pt idx="440">
                  <c:v>19.299999999999997</c:v>
                </c:pt>
                <c:pt idx="441">
                  <c:v>19.166666666666668</c:v>
                </c:pt>
                <c:pt idx="442">
                  <c:v>19.2</c:v>
                </c:pt>
                <c:pt idx="443">
                  <c:v>19.350000000000001</c:v>
                </c:pt>
                <c:pt idx="444">
                  <c:v>19.3</c:v>
                </c:pt>
                <c:pt idx="445">
                  <c:v>19.149999999999999</c:v>
                </c:pt>
                <c:pt idx="446">
                  <c:v>19.033333333333331</c:v>
                </c:pt>
                <c:pt idx="447">
                  <c:v>18.95</c:v>
                </c:pt>
                <c:pt idx="448">
                  <c:v>19.049999999999997</c:v>
                </c:pt>
                <c:pt idx="449">
                  <c:v>18.966666666666665</c:v>
                </c:pt>
                <c:pt idx="450">
                  <c:v>19.100000000000001</c:v>
                </c:pt>
                <c:pt idx="451">
                  <c:v>19</c:v>
                </c:pt>
                <c:pt idx="452">
                  <c:v>18.899999999999999</c:v>
                </c:pt>
                <c:pt idx="453">
                  <c:v>18.75</c:v>
                </c:pt>
                <c:pt idx="454">
                  <c:v>18.700000000000003</c:v>
                </c:pt>
                <c:pt idx="455">
                  <c:v>18.649999999999999</c:v>
                </c:pt>
                <c:pt idx="456">
                  <c:v>18.733333333333334</c:v>
                </c:pt>
                <c:pt idx="457">
                  <c:v>18.600000000000001</c:v>
                </c:pt>
                <c:pt idx="458">
                  <c:v>18.95</c:v>
                </c:pt>
                <c:pt idx="459">
                  <c:v>18.649999999999999</c:v>
                </c:pt>
                <c:pt idx="460">
                  <c:v>19.05</c:v>
                </c:pt>
                <c:pt idx="461">
                  <c:v>18.600000000000001</c:v>
                </c:pt>
                <c:pt idx="462">
                  <c:v>18.850000000000001</c:v>
                </c:pt>
                <c:pt idx="463">
                  <c:v>18.649999999999999</c:v>
                </c:pt>
                <c:pt idx="464">
                  <c:v>18.55</c:v>
                </c:pt>
                <c:pt idx="465">
                  <c:v>18.850000000000001</c:v>
                </c:pt>
                <c:pt idx="466">
                  <c:v>18.466666666666665</c:v>
                </c:pt>
                <c:pt idx="467">
                  <c:v>18.8</c:v>
                </c:pt>
                <c:pt idx="468">
                  <c:v>18.8</c:v>
                </c:pt>
                <c:pt idx="469">
                  <c:v>18.350000000000001</c:v>
                </c:pt>
                <c:pt idx="470">
                  <c:v>18.850000000000001</c:v>
                </c:pt>
                <c:pt idx="471">
                  <c:v>18.533333333333335</c:v>
                </c:pt>
                <c:pt idx="472">
                  <c:v>18.25</c:v>
                </c:pt>
                <c:pt idx="473">
                  <c:v>18.7</c:v>
                </c:pt>
                <c:pt idx="474">
                  <c:v>18.399999999999999</c:v>
                </c:pt>
                <c:pt idx="475">
                  <c:v>18.100000000000001</c:v>
                </c:pt>
                <c:pt idx="476">
                  <c:v>18.533333333333335</c:v>
                </c:pt>
                <c:pt idx="477">
                  <c:v>18.8</c:v>
                </c:pt>
                <c:pt idx="478">
                  <c:v>18.350000000000001</c:v>
                </c:pt>
                <c:pt idx="479">
                  <c:v>18.200000000000003</c:v>
                </c:pt>
                <c:pt idx="480">
                  <c:v>18.649999999999999</c:v>
                </c:pt>
                <c:pt idx="481">
                  <c:v>18.8</c:v>
                </c:pt>
                <c:pt idx="482">
                  <c:v>18.399999999999999</c:v>
                </c:pt>
                <c:pt idx="483">
                  <c:v>18.350000000000001</c:v>
                </c:pt>
                <c:pt idx="484">
                  <c:v>18.7</c:v>
                </c:pt>
                <c:pt idx="485">
                  <c:v>19.149999999999999</c:v>
                </c:pt>
                <c:pt idx="486">
                  <c:v>19</c:v>
                </c:pt>
                <c:pt idx="487">
                  <c:v>18.55</c:v>
                </c:pt>
                <c:pt idx="488">
                  <c:v>18.5</c:v>
                </c:pt>
                <c:pt idx="489">
                  <c:v>18.7</c:v>
                </c:pt>
                <c:pt idx="490">
                  <c:v>19</c:v>
                </c:pt>
                <c:pt idx="491">
                  <c:v>19.400000000000002</c:v>
                </c:pt>
                <c:pt idx="492">
                  <c:v>19.5</c:v>
                </c:pt>
                <c:pt idx="493">
                  <c:v>19.25</c:v>
                </c:pt>
                <c:pt idx="494">
                  <c:v>19.033333333333335</c:v>
                </c:pt>
                <c:pt idx="495">
                  <c:v>18.899999999999999</c:v>
                </c:pt>
                <c:pt idx="496">
                  <c:v>18.900000000000002</c:v>
                </c:pt>
                <c:pt idx="497">
                  <c:v>19.100000000000001</c:v>
                </c:pt>
                <c:pt idx="498">
                  <c:v>19.2</c:v>
                </c:pt>
                <c:pt idx="499">
                  <c:v>19.200000000000003</c:v>
                </c:pt>
                <c:pt idx="500">
                  <c:v>19.100000000000001</c:v>
                </c:pt>
                <c:pt idx="501">
                  <c:v>19.133333333333333</c:v>
                </c:pt>
                <c:pt idx="502">
                  <c:v>19.100000000000001</c:v>
                </c:pt>
                <c:pt idx="503">
                  <c:v>19.149999999999999</c:v>
                </c:pt>
                <c:pt idx="505">
                  <c:v>20.9</c:v>
                </c:pt>
                <c:pt idx="506">
                  <c:v>19.200000000000003</c:v>
                </c:pt>
                <c:pt idx="507">
                  <c:v>20.700000000000003</c:v>
                </c:pt>
                <c:pt idx="508">
                  <c:v>20.299999999999997</c:v>
                </c:pt>
                <c:pt idx="509">
                  <c:v>20.7</c:v>
                </c:pt>
                <c:pt idx="510">
                  <c:v>20.549999999999997</c:v>
                </c:pt>
                <c:pt idx="511">
                  <c:v>20.6</c:v>
                </c:pt>
                <c:pt idx="512">
                  <c:v>20.766666666666669</c:v>
                </c:pt>
                <c:pt idx="513">
                  <c:v>20.9</c:v>
                </c:pt>
                <c:pt idx="514">
                  <c:v>21.049999999999997</c:v>
                </c:pt>
                <c:pt idx="515">
                  <c:v>21.049999999999997</c:v>
                </c:pt>
                <c:pt idx="516">
                  <c:v>21</c:v>
                </c:pt>
                <c:pt idx="517">
                  <c:v>21.066666666666666</c:v>
                </c:pt>
                <c:pt idx="518">
                  <c:v>21</c:v>
                </c:pt>
                <c:pt idx="519">
                  <c:v>21.1</c:v>
                </c:pt>
                <c:pt idx="520">
                  <c:v>21.049999999999997</c:v>
                </c:pt>
                <c:pt idx="521">
                  <c:v>21.25</c:v>
                </c:pt>
                <c:pt idx="522">
                  <c:v>21.166666666666668</c:v>
                </c:pt>
                <c:pt idx="523">
                  <c:v>21.15</c:v>
                </c:pt>
                <c:pt idx="524">
                  <c:v>21.15</c:v>
                </c:pt>
                <c:pt idx="525">
                  <c:v>21.1</c:v>
                </c:pt>
                <c:pt idx="526">
                  <c:v>21.25</c:v>
                </c:pt>
                <c:pt idx="527">
                  <c:v>21.166666666666664</c:v>
                </c:pt>
                <c:pt idx="528">
                  <c:v>21.1</c:v>
                </c:pt>
                <c:pt idx="529">
                  <c:v>21.15</c:v>
                </c:pt>
                <c:pt idx="530">
                  <c:v>21.1</c:v>
                </c:pt>
                <c:pt idx="531">
                  <c:v>21.1</c:v>
                </c:pt>
                <c:pt idx="532">
                  <c:v>21.033333333333331</c:v>
                </c:pt>
                <c:pt idx="533">
                  <c:v>21.05</c:v>
                </c:pt>
                <c:pt idx="534">
                  <c:v>21</c:v>
                </c:pt>
                <c:pt idx="535">
                  <c:v>20.950000000000003</c:v>
                </c:pt>
                <c:pt idx="536">
                  <c:v>20.950000000000003</c:v>
                </c:pt>
                <c:pt idx="537">
                  <c:v>21</c:v>
                </c:pt>
                <c:pt idx="538">
                  <c:v>20.85</c:v>
                </c:pt>
                <c:pt idx="539">
                  <c:v>20.8</c:v>
                </c:pt>
                <c:pt idx="540">
                  <c:v>20.9</c:v>
                </c:pt>
                <c:pt idx="541">
                  <c:v>20.9</c:v>
                </c:pt>
                <c:pt idx="542">
                  <c:v>20.833333333333332</c:v>
                </c:pt>
                <c:pt idx="543">
                  <c:v>20.75</c:v>
                </c:pt>
                <c:pt idx="544">
                  <c:v>20.9</c:v>
                </c:pt>
                <c:pt idx="545">
                  <c:v>20.8</c:v>
                </c:pt>
                <c:pt idx="546">
                  <c:v>20.9</c:v>
                </c:pt>
                <c:pt idx="547">
                  <c:v>20.766666666666669</c:v>
                </c:pt>
                <c:pt idx="548">
                  <c:v>20.6</c:v>
                </c:pt>
                <c:pt idx="549">
                  <c:v>20.5</c:v>
                </c:pt>
                <c:pt idx="550">
                  <c:v>20.599999999999998</c:v>
                </c:pt>
                <c:pt idx="551">
                  <c:v>20.65</c:v>
                </c:pt>
                <c:pt idx="552">
                  <c:v>20.599999999999998</c:v>
                </c:pt>
                <c:pt idx="553">
                  <c:v>20.75</c:v>
                </c:pt>
                <c:pt idx="554">
                  <c:v>20.350000000000001</c:v>
                </c:pt>
                <c:pt idx="555">
                  <c:v>20.7</c:v>
                </c:pt>
                <c:pt idx="556">
                  <c:v>20.25</c:v>
                </c:pt>
                <c:pt idx="557">
                  <c:v>20.466666666666665</c:v>
                </c:pt>
                <c:pt idx="558">
                  <c:v>20.25</c:v>
                </c:pt>
                <c:pt idx="559">
                  <c:v>20.5</c:v>
                </c:pt>
                <c:pt idx="560">
                  <c:v>20.2</c:v>
                </c:pt>
                <c:pt idx="561">
                  <c:v>20.45</c:v>
                </c:pt>
                <c:pt idx="562">
                  <c:v>20.466666666666665</c:v>
                </c:pt>
                <c:pt idx="563">
                  <c:v>20.2</c:v>
                </c:pt>
                <c:pt idx="564">
                  <c:v>20.65</c:v>
                </c:pt>
                <c:pt idx="565">
                  <c:v>20</c:v>
                </c:pt>
                <c:pt idx="566">
                  <c:v>20.299999999999997</c:v>
                </c:pt>
                <c:pt idx="567">
                  <c:v>20.400000000000002</c:v>
                </c:pt>
                <c:pt idx="568">
                  <c:v>20.05</c:v>
                </c:pt>
                <c:pt idx="569">
                  <c:v>20.450000000000003</c:v>
                </c:pt>
                <c:pt idx="570">
                  <c:v>20.2</c:v>
                </c:pt>
                <c:pt idx="571">
                  <c:v>20.100000000000001</c:v>
                </c:pt>
                <c:pt idx="572">
                  <c:v>20.5</c:v>
                </c:pt>
                <c:pt idx="573">
                  <c:v>20.3</c:v>
                </c:pt>
                <c:pt idx="574">
                  <c:v>20.149999999999999</c:v>
                </c:pt>
                <c:pt idx="575">
                  <c:v>20.799999999999997</c:v>
                </c:pt>
                <c:pt idx="576">
                  <c:v>20.65</c:v>
                </c:pt>
                <c:pt idx="577">
                  <c:v>20.266666666666666</c:v>
                </c:pt>
                <c:pt idx="578">
                  <c:v>20.5</c:v>
                </c:pt>
                <c:pt idx="579">
                  <c:v>20.9</c:v>
                </c:pt>
                <c:pt idx="580">
                  <c:v>20.3</c:v>
                </c:pt>
                <c:pt idx="581">
                  <c:v>20.25</c:v>
                </c:pt>
                <c:pt idx="582">
                  <c:v>20.7</c:v>
                </c:pt>
                <c:pt idx="583">
                  <c:v>21.15</c:v>
                </c:pt>
                <c:pt idx="584">
                  <c:v>21</c:v>
                </c:pt>
                <c:pt idx="585">
                  <c:v>20.55</c:v>
                </c:pt>
                <c:pt idx="586">
                  <c:v>20.6</c:v>
                </c:pt>
                <c:pt idx="587">
                  <c:v>20.966666666666665</c:v>
                </c:pt>
                <c:pt idx="588">
                  <c:v>21.5</c:v>
                </c:pt>
                <c:pt idx="589">
                  <c:v>21.549999999999997</c:v>
                </c:pt>
                <c:pt idx="590">
                  <c:v>21.2</c:v>
                </c:pt>
                <c:pt idx="591">
                  <c:v>21</c:v>
                </c:pt>
                <c:pt idx="592">
                  <c:v>21.099999999999998</c:v>
                </c:pt>
                <c:pt idx="593">
                  <c:v>21.35</c:v>
                </c:pt>
                <c:pt idx="594">
                  <c:v>21.5</c:v>
                </c:pt>
                <c:pt idx="595">
                  <c:v>21.933333333333334</c:v>
                </c:pt>
                <c:pt idx="596">
                  <c:v>22.4</c:v>
                </c:pt>
                <c:pt idx="597">
                  <c:v>22.333333333333332</c:v>
                </c:pt>
                <c:pt idx="598">
                  <c:v>22.1</c:v>
                </c:pt>
                <c:pt idx="599">
                  <c:v>22.15</c:v>
                </c:pt>
                <c:pt idx="600">
                  <c:v>22.45</c:v>
                </c:pt>
                <c:pt idx="601">
                  <c:v>22.45</c:v>
                </c:pt>
                <c:pt idx="602">
                  <c:v>22.433333333333334</c:v>
                </c:pt>
                <c:pt idx="603">
                  <c:v>22.4</c:v>
                </c:pt>
                <c:pt idx="604">
                  <c:v>22.45</c:v>
                </c:pt>
                <c:pt idx="606">
                  <c:v>24.75</c:v>
                </c:pt>
                <c:pt idx="607">
                  <c:v>19.95</c:v>
                </c:pt>
                <c:pt idx="608">
                  <c:v>21.066666666666666</c:v>
                </c:pt>
                <c:pt idx="609">
                  <c:v>21.25</c:v>
                </c:pt>
                <c:pt idx="610">
                  <c:v>21.35</c:v>
                </c:pt>
                <c:pt idx="611">
                  <c:v>21.6</c:v>
                </c:pt>
                <c:pt idx="612">
                  <c:v>21.75</c:v>
                </c:pt>
                <c:pt idx="613">
                  <c:v>21.7</c:v>
                </c:pt>
                <c:pt idx="614">
                  <c:v>21.85</c:v>
                </c:pt>
                <c:pt idx="615">
                  <c:v>21.8</c:v>
                </c:pt>
                <c:pt idx="616">
                  <c:v>22</c:v>
                </c:pt>
                <c:pt idx="617">
                  <c:v>22.05</c:v>
                </c:pt>
                <c:pt idx="618">
                  <c:v>22.133333333333336</c:v>
                </c:pt>
                <c:pt idx="619">
                  <c:v>22.1</c:v>
                </c:pt>
                <c:pt idx="620">
                  <c:v>22.299999999999997</c:v>
                </c:pt>
                <c:pt idx="621">
                  <c:v>22.299999999999997</c:v>
                </c:pt>
                <c:pt idx="622">
                  <c:v>22.15</c:v>
                </c:pt>
                <c:pt idx="623">
                  <c:v>22.233333333333334</c:v>
                </c:pt>
                <c:pt idx="624">
                  <c:v>22.299999999999997</c:v>
                </c:pt>
                <c:pt idx="625">
                  <c:v>22.4</c:v>
                </c:pt>
                <c:pt idx="626">
                  <c:v>22.299999999999997</c:v>
                </c:pt>
                <c:pt idx="627">
                  <c:v>22.2</c:v>
                </c:pt>
                <c:pt idx="628">
                  <c:v>22.166666666666668</c:v>
                </c:pt>
                <c:pt idx="629">
                  <c:v>22.25</c:v>
                </c:pt>
                <c:pt idx="630">
                  <c:v>22.4</c:v>
                </c:pt>
                <c:pt idx="631">
                  <c:v>22.200000000000003</c:v>
                </c:pt>
                <c:pt idx="632">
                  <c:v>22.200000000000003</c:v>
                </c:pt>
                <c:pt idx="633">
                  <c:v>22.3</c:v>
                </c:pt>
                <c:pt idx="634">
                  <c:v>22.35</c:v>
                </c:pt>
                <c:pt idx="635">
                  <c:v>22.25</c:v>
                </c:pt>
                <c:pt idx="636">
                  <c:v>22.2</c:v>
                </c:pt>
                <c:pt idx="637">
                  <c:v>22.2</c:v>
                </c:pt>
                <c:pt idx="638">
                  <c:v>22.2</c:v>
                </c:pt>
                <c:pt idx="639">
                  <c:v>22.25</c:v>
                </c:pt>
                <c:pt idx="640">
                  <c:v>22.15</c:v>
                </c:pt>
                <c:pt idx="641">
                  <c:v>22</c:v>
                </c:pt>
                <c:pt idx="642">
                  <c:v>22.200000000000003</c:v>
                </c:pt>
                <c:pt idx="643">
                  <c:v>22.2</c:v>
                </c:pt>
                <c:pt idx="644">
                  <c:v>22.1</c:v>
                </c:pt>
                <c:pt idx="645">
                  <c:v>22.1</c:v>
                </c:pt>
                <c:pt idx="646">
                  <c:v>22</c:v>
                </c:pt>
                <c:pt idx="647">
                  <c:v>22.05</c:v>
                </c:pt>
                <c:pt idx="648">
                  <c:v>22.133333333333336</c:v>
                </c:pt>
                <c:pt idx="649">
                  <c:v>22.25</c:v>
                </c:pt>
                <c:pt idx="650">
                  <c:v>21.95</c:v>
                </c:pt>
                <c:pt idx="651">
                  <c:v>21.933333333333334</c:v>
                </c:pt>
                <c:pt idx="652">
                  <c:v>21.95</c:v>
                </c:pt>
                <c:pt idx="653">
                  <c:v>22.033333333333331</c:v>
                </c:pt>
                <c:pt idx="654">
                  <c:v>22.05</c:v>
                </c:pt>
                <c:pt idx="655">
                  <c:v>22</c:v>
                </c:pt>
                <c:pt idx="656">
                  <c:v>22.1</c:v>
                </c:pt>
                <c:pt idx="657">
                  <c:v>22</c:v>
                </c:pt>
                <c:pt idx="658">
                  <c:v>22.033333333333331</c:v>
                </c:pt>
                <c:pt idx="659">
                  <c:v>22</c:v>
                </c:pt>
                <c:pt idx="660">
                  <c:v>21.7</c:v>
                </c:pt>
                <c:pt idx="661">
                  <c:v>21.85</c:v>
                </c:pt>
                <c:pt idx="662">
                  <c:v>21.75</c:v>
                </c:pt>
                <c:pt idx="663">
                  <c:v>22.033333333333331</c:v>
                </c:pt>
                <c:pt idx="664">
                  <c:v>21.65</c:v>
                </c:pt>
                <c:pt idx="665">
                  <c:v>22.05</c:v>
                </c:pt>
                <c:pt idx="666">
                  <c:v>21.65</c:v>
                </c:pt>
                <c:pt idx="667">
                  <c:v>21.85</c:v>
                </c:pt>
                <c:pt idx="668">
                  <c:v>22.066666666666663</c:v>
                </c:pt>
                <c:pt idx="669">
                  <c:v>21.6</c:v>
                </c:pt>
                <c:pt idx="670">
                  <c:v>21.9</c:v>
                </c:pt>
                <c:pt idx="671">
                  <c:v>21.9</c:v>
                </c:pt>
                <c:pt idx="672">
                  <c:v>21.65</c:v>
                </c:pt>
                <c:pt idx="673">
                  <c:v>22.099999999999998</c:v>
                </c:pt>
                <c:pt idx="674">
                  <c:v>21.9</c:v>
                </c:pt>
                <c:pt idx="675">
                  <c:v>21.65</c:v>
                </c:pt>
                <c:pt idx="676">
                  <c:v>22.35</c:v>
                </c:pt>
                <c:pt idx="677">
                  <c:v>22.3</c:v>
                </c:pt>
                <c:pt idx="678">
                  <c:v>22</c:v>
                </c:pt>
                <c:pt idx="679">
                  <c:v>22.2</c:v>
                </c:pt>
                <c:pt idx="680">
                  <c:v>22.6</c:v>
                </c:pt>
                <c:pt idx="681">
                  <c:v>22.200000000000003</c:v>
                </c:pt>
                <c:pt idx="682">
                  <c:v>22.200000000000003</c:v>
                </c:pt>
                <c:pt idx="683">
                  <c:v>22.5</c:v>
                </c:pt>
                <c:pt idx="684">
                  <c:v>22.85</c:v>
                </c:pt>
                <c:pt idx="685">
                  <c:v>22.65</c:v>
                </c:pt>
                <c:pt idx="686">
                  <c:v>22.5</c:v>
                </c:pt>
                <c:pt idx="687">
                  <c:v>22.55</c:v>
                </c:pt>
                <c:pt idx="688">
                  <c:v>22.966666666666669</c:v>
                </c:pt>
                <c:pt idx="689">
                  <c:v>23.450000000000003</c:v>
                </c:pt>
                <c:pt idx="690">
                  <c:v>23.35</c:v>
                </c:pt>
                <c:pt idx="691">
                  <c:v>23.099999999999998</c:v>
                </c:pt>
                <c:pt idx="692">
                  <c:v>23.1</c:v>
                </c:pt>
                <c:pt idx="693">
                  <c:v>23.333333333333332</c:v>
                </c:pt>
                <c:pt idx="694">
                  <c:v>23.65</c:v>
                </c:pt>
                <c:pt idx="695">
                  <c:v>23.9</c:v>
                </c:pt>
                <c:pt idx="696">
                  <c:v>24.400000000000002</c:v>
                </c:pt>
                <c:pt idx="697">
                  <c:v>24.6</c:v>
                </c:pt>
                <c:pt idx="698">
                  <c:v>24.3</c:v>
                </c:pt>
                <c:pt idx="699">
                  <c:v>24.299999999999997</c:v>
                </c:pt>
                <c:pt idx="700">
                  <c:v>24.549999999999997</c:v>
                </c:pt>
                <c:pt idx="701">
                  <c:v>25.05</c:v>
                </c:pt>
                <c:pt idx="702">
                  <c:v>25.1</c:v>
                </c:pt>
                <c:pt idx="703">
                  <c:v>25.100000000000005</c:v>
                </c:pt>
                <c:pt idx="704">
                  <c:v>25.1</c:v>
                </c:pt>
                <c:pt idx="705">
                  <c:v>25.1</c:v>
                </c:pt>
                <c:pt idx="707">
                  <c:v>23.549999999999997</c:v>
                </c:pt>
                <c:pt idx="708">
                  <c:v>19.649999999999999</c:v>
                </c:pt>
                <c:pt idx="709">
                  <c:v>21.233333333333334</c:v>
                </c:pt>
                <c:pt idx="710">
                  <c:v>21.7</c:v>
                </c:pt>
                <c:pt idx="711">
                  <c:v>21.95</c:v>
                </c:pt>
                <c:pt idx="712">
                  <c:v>22.033333333333331</c:v>
                </c:pt>
                <c:pt idx="713">
                  <c:v>22.45</c:v>
                </c:pt>
                <c:pt idx="714">
                  <c:v>22.400000000000002</c:v>
                </c:pt>
                <c:pt idx="715">
                  <c:v>22.65</c:v>
                </c:pt>
                <c:pt idx="716">
                  <c:v>22.549999999999997</c:v>
                </c:pt>
                <c:pt idx="717">
                  <c:v>22.666666666666668</c:v>
                </c:pt>
                <c:pt idx="718">
                  <c:v>22.65</c:v>
                </c:pt>
                <c:pt idx="719">
                  <c:v>22.833333333333332</c:v>
                </c:pt>
                <c:pt idx="720">
                  <c:v>23</c:v>
                </c:pt>
                <c:pt idx="721">
                  <c:v>23.15</c:v>
                </c:pt>
                <c:pt idx="722">
                  <c:v>23.099999999999998</c:v>
                </c:pt>
                <c:pt idx="723">
                  <c:v>23.1</c:v>
                </c:pt>
                <c:pt idx="724">
                  <c:v>23.033333333333331</c:v>
                </c:pt>
                <c:pt idx="725">
                  <c:v>23.05</c:v>
                </c:pt>
                <c:pt idx="726">
                  <c:v>23.25</c:v>
                </c:pt>
                <c:pt idx="727">
                  <c:v>23.266666666666666</c:v>
                </c:pt>
                <c:pt idx="728">
                  <c:v>23.15</c:v>
                </c:pt>
                <c:pt idx="729">
                  <c:v>23.15</c:v>
                </c:pt>
                <c:pt idx="730">
                  <c:v>23.233333333333331</c:v>
                </c:pt>
                <c:pt idx="731">
                  <c:v>23.299999999999997</c:v>
                </c:pt>
                <c:pt idx="732">
                  <c:v>23.266666666666666</c:v>
                </c:pt>
                <c:pt idx="733">
                  <c:v>23.200000000000003</c:v>
                </c:pt>
                <c:pt idx="734">
                  <c:v>23.25</c:v>
                </c:pt>
                <c:pt idx="735">
                  <c:v>23.333333333333332</c:v>
                </c:pt>
                <c:pt idx="736">
                  <c:v>23.25</c:v>
                </c:pt>
                <c:pt idx="737">
                  <c:v>23.166666666666668</c:v>
                </c:pt>
                <c:pt idx="738">
                  <c:v>23.25</c:v>
                </c:pt>
                <c:pt idx="739">
                  <c:v>23.299999999999997</c:v>
                </c:pt>
                <c:pt idx="740">
                  <c:v>23.266666666666666</c:v>
                </c:pt>
                <c:pt idx="741">
                  <c:v>23.15</c:v>
                </c:pt>
                <c:pt idx="742">
                  <c:v>23.133333333333336</c:v>
                </c:pt>
                <c:pt idx="743">
                  <c:v>23.15</c:v>
                </c:pt>
                <c:pt idx="744">
                  <c:v>23</c:v>
                </c:pt>
                <c:pt idx="745">
                  <c:v>22.933333333333334</c:v>
                </c:pt>
                <c:pt idx="746">
                  <c:v>23.1</c:v>
                </c:pt>
                <c:pt idx="747">
                  <c:v>23.3</c:v>
                </c:pt>
                <c:pt idx="748">
                  <c:v>23.233333333333331</c:v>
                </c:pt>
                <c:pt idx="749">
                  <c:v>23</c:v>
                </c:pt>
                <c:pt idx="750">
                  <c:v>23.066666666666666</c:v>
                </c:pt>
                <c:pt idx="751">
                  <c:v>23.1</c:v>
                </c:pt>
                <c:pt idx="752">
                  <c:v>23.35</c:v>
                </c:pt>
                <c:pt idx="753">
                  <c:v>23.266666666666669</c:v>
                </c:pt>
                <c:pt idx="754">
                  <c:v>23.3</c:v>
                </c:pt>
                <c:pt idx="755">
                  <c:v>23.2</c:v>
                </c:pt>
                <c:pt idx="756">
                  <c:v>23.299999999999997</c:v>
                </c:pt>
                <c:pt idx="757">
                  <c:v>23.049999999999997</c:v>
                </c:pt>
                <c:pt idx="758">
                  <c:v>23.2</c:v>
                </c:pt>
                <c:pt idx="759">
                  <c:v>22.950000000000003</c:v>
                </c:pt>
                <c:pt idx="760">
                  <c:v>23.133333333333336</c:v>
                </c:pt>
                <c:pt idx="761">
                  <c:v>23.05</c:v>
                </c:pt>
                <c:pt idx="762">
                  <c:v>23.450000000000003</c:v>
                </c:pt>
                <c:pt idx="763">
                  <c:v>23.266666666666666</c:v>
                </c:pt>
                <c:pt idx="764">
                  <c:v>23.5</c:v>
                </c:pt>
                <c:pt idx="765">
                  <c:v>23.333333333333332</c:v>
                </c:pt>
                <c:pt idx="766">
                  <c:v>23.5</c:v>
                </c:pt>
                <c:pt idx="767">
                  <c:v>23.549999999999997</c:v>
                </c:pt>
                <c:pt idx="768">
                  <c:v>23.366666666666664</c:v>
                </c:pt>
                <c:pt idx="769">
                  <c:v>23.8</c:v>
                </c:pt>
                <c:pt idx="770">
                  <c:v>23.5</c:v>
                </c:pt>
                <c:pt idx="771">
                  <c:v>23.466666666666669</c:v>
                </c:pt>
                <c:pt idx="772">
                  <c:v>23.9</c:v>
                </c:pt>
                <c:pt idx="773">
                  <c:v>23.5</c:v>
                </c:pt>
                <c:pt idx="774">
                  <c:v>23.65</c:v>
                </c:pt>
                <c:pt idx="775">
                  <c:v>24</c:v>
                </c:pt>
                <c:pt idx="776">
                  <c:v>23.7</c:v>
                </c:pt>
                <c:pt idx="777">
                  <c:v>23.75</c:v>
                </c:pt>
                <c:pt idx="778">
                  <c:v>24.066666666666663</c:v>
                </c:pt>
                <c:pt idx="779">
                  <c:v>23.85</c:v>
                </c:pt>
                <c:pt idx="780">
                  <c:v>23.9</c:v>
                </c:pt>
                <c:pt idx="781">
                  <c:v>24.3</c:v>
                </c:pt>
                <c:pt idx="782">
                  <c:v>24.549999999999997</c:v>
                </c:pt>
                <c:pt idx="783">
                  <c:v>24.266666666666666</c:v>
                </c:pt>
                <c:pt idx="784">
                  <c:v>24.4</c:v>
                </c:pt>
                <c:pt idx="785">
                  <c:v>24.7</c:v>
                </c:pt>
                <c:pt idx="786">
                  <c:v>24.8</c:v>
                </c:pt>
                <c:pt idx="787">
                  <c:v>24.55</c:v>
                </c:pt>
                <c:pt idx="788">
                  <c:v>24.65</c:v>
                </c:pt>
                <c:pt idx="789">
                  <c:v>25</c:v>
                </c:pt>
                <c:pt idx="790">
                  <c:v>25.5</c:v>
                </c:pt>
                <c:pt idx="791">
                  <c:v>25.599999999999998</c:v>
                </c:pt>
                <c:pt idx="792">
                  <c:v>25.25</c:v>
                </c:pt>
                <c:pt idx="793">
                  <c:v>25.299999999999997</c:v>
                </c:pt>
                <c:pt idx="794">
                  <c:v>25.566666666666666</c:v>
                </c:pt>
                <c:pt idx="795">
                  <c:v>25.950000000000003</c:v>
                </c:pt>
                <c:pt idx="796">
                  <c:v>26.400000000000002</c:v>
                </c:pt>
                <c:pt idx="797">
                  <c:v>26.9</c:v>
                </c:pt>
                <c:pt idx="798">
                  <c:v>27.05</c:v>
                </c:pt>
                <c:pt idx="799">
                  <c:v>26.900000000000002</c:v>
                </c:pt>
                <c:pt idx="800">
                  <c:v>26.7</c:v>
                </c:pt>
                <c:pt idx="801">
                  <c:v>27.033333333333331</c:v>
                </c:pt>
                <c:pt idx="802">
                  <c:v>27.450000000000003</c:v>
                </c:pt>
                <c:pt idx="803">
                  <c:v>27.55</c:v>
                </c:pt>
                <c:pt idx="804">
                  <c:v>27.466666666666669</c:v>
                </c:pt>
                <c:pt idx="805">
                  <c:v>27.5</c:v>
                </c:pt>
                <c:pt idx="806">
                  <c:v>27.5</c:v>
                </c:pt>
                <c:pt idx="808">
                  <c:v>22.55</c:v>
                </c:pt>
                <c:pt idx="809">
                  <c:v>20.149999999999999</c:v>
                </c:pt>
                <c:pt idx="810">
                  <c:v>21.766666666666666</c:v>
                </c:pt>
                <c:pt idx="811">
                  <c:v>22.049999999999997</c:v>
                </c:pt>
                <c:pt idx="812">
                  <c:v>22.5</c:v>
                </c:pt>
                <c:pt idx="813">
                  <c:v>22.633333333333336</c:v>
                </c:pt>
                <c:pt idx="814">
                  <c:v>22.9</c:v>
                </c:pt>
                <c:pt idx="815">
                  <c:v>22.900000000000002</c:v>
                </c:pt>
                <c:pt idx="816">
                  <c:v>23.2</c:v>
                </c:pt>
                <c:pt idx="817">
                  <c:v>23.049999999999997</c:v>
                </c:pt>
                <c:pt idx="818">
                  <c:v>23.2</c:v>
                </c:pt>
                <c:pt idx="819">
                  <c:v>23.299999999999997</c:v>
                </c:pt>
                <c:pt idx="820">
                  <c:v>23.400000000000002</c:v>
                </c:pt>
                <c:pt idx="821">
                  <c:v>23.4</c:v>
                </c:pt>
                <c:pt idx="822">
                  <c:v>23.55</c:v>
                </c:pt>
                <c:pt idx="823">
                  <c:v>23.566666666666663</c:v>
                </c:pt>
                <c:pt idx="824">
                  <c:v>23.6</c:v>
                </c:pt>
                <c:pt idx="825">
                  <c:v>23.666666666666668</c:v>
                </c:pt>
                <c:pt idx="826">
                  <c:v>23.65</c:v>
                </c:pt>
                <c:pt idx="827">
                  <c:v>23.85</c:v>
                </c:pt>
                <c:pt idx="828">
                  <c:v>23.833333333333332</c:v>
                </c:pt>
                <c:pt idx="829">
                  <c:v>23.7</c:v>
                </c:pt>
                <c:pt idx="830">
                  <c:v>23.75</c:v>
                </c:pt>
                <c:pt idx="831">
                  <c:v>23.866666666666664</c:v>
                </c:pt>
                <c:pt idx="832">
                  <c:v>23.950000000000003</c:v>
                </c:pt>
                <c:pt idx="833">
                  <c:v>23.833333333333332</c:v>
                </c:pt>
                <c:pt idx="834">
                  <c:v>23.9</c:v>
                </c:pt>
                <c:pt idx="835">
                  <c:v>24</c:v>
                </c:pt>
                <c:pt idx="836">
                  <c:v>24</c:v>
                </c:pt>
                <c:pt idx="837">
                  <c:v>24.049999999999997</c:v>
                </c:pt>
                <c:pt idx="838">
                  <c:v>24</c:v>
                </c:pt>
                <c:pt idx="839">
                  <c:v>23.950000000000003</c:v>
                </c:pt>
                <c:pt idx="840">
                  <c:v>24.1</c:v>
                </c:pt>
                <c:pt idx="841">
                  <c:v>24.166666666666668</c:v>
                </c:pt>
                <c:pt idx="842">
                  <c:v>24.1</c:v>
                </c:pt>
                <c:pt idx="843">
                  <c:v>24.033333333333331</c:v>
                </c:pt>
                <c:pt idx="844">
                  <c:v>24.1</c:v>
                </c:pt>
                <c:pt idx="845">
                  <c:v>24.049999999999997</c:v>
                </c:pt>
                <c:pt idx="846">
                  <c:v>24.066666666666666</c:v>
                </c:pt>
                <c:pt idx="847">
                  <c:v>24.1</c:v>
                </c:pt>
                <c:pt idx="848">
                  <c:v>24.299999999999997</c:v>
                </c:pt>
                <c:pt idx="849">
                  <c:v>24.3</c:v>
                </c:pt>
                <c:pt idx="850">
                  <c:v>24.15</c:v>
                </c:pt>
                <c:pt idx="851">
                  <c:v>24.133333333333336</c:v>
                </c:pt>
                <c:pt idx="852">
                  <c:v>24.2</c:v>
                </c:pt>
                <c:pt idx="853">
                  <c:v>24.45</c:v>
                </c:pt>
                <c:pt idx="854">
                  <c:v>24.466666666666669</c:v>
                </c:pt>
                <c:pt idx="855">
                  <c:v>24.6</c:v>
                </c:pt>
                <c:pt idx="856">
                  <c:v>24.466666666666669</c:v>
                </c:pt>
                <c:pt idx="857">
                  <c:v>24.65</c:v>
                </c:pt>
                <c:pt idx="858">
                  <c:v>24.35</c:v>
                </c:pt>
                <c:pt idx="859">
                  <c:v>24.533333333333331</c:v>
                </c:pt>
                <c:pt idx="860">
                  <c:v>24.450000000000003</c:v>
                </c:pt>
                <c:pt idx="861">
                  <c:v>24.599999999999998</c:v>
                </c:pt>
                <c:pt idx="862">
                  <c:v>24.45</c:v>
                </c:pt>
                <c:pt idx="863">
                  <c:v>24.9</c:v>
                </c:pt>
                <c:pt idx="864">
                  <c:v>24.766666666666666</c:v>
                </c:pt>
                <c:pt idx="865">
                  <c:v>25.049999999999997</c:v>
                </c:pt>
                <c:pt idx="866">
                  <c:v>24.933333333333337</c:v>
                </c:pt>
                <c:pt idx="867">
                  <c:v>25.05</c:v>
                </c:pt>
                <c:pt idx="868">
                  <c:v>25.25</c:v>
                </c:pt>
                <c:pt idx="869">
                  <c:v>25.066666666666663</c:v>
                </c:pt>
                <c:pt idx="870">
                  <c:v>25.5</c:v>
                </c:pt>
                <c:pt idx="871">
                  <c:v>25.3</c:v>
                </c:pt>
                <c:pt idx="872">
                  <c:v>25.233333333333334</c:v>
                </c:pt>
                <c:pt idx="873">
                  <c:v>25.7</c:v>
                </c:pt>
                <c:pt idx="874">
                  <c:v>25.366666666666664</c:v>
                </c:pt>
                <c:pt idx="875">
                  <c:v>25.5</c:v>
                </c:pt>
                <c:pt idx="876">
                  <c:v>25.9</c:v>
                </c:pt>
                <c:pt idx="877">
                  <c:v>25.633333333333336</c:v>
                </c:pt>
                <c:pt idx="878">
                  <c:v>25.7</c:v>
                </c:pt>
                <c:pt idx="879">
                  <c:v>26.099999999999998</c:v>
                </c:pt>
                <c:pt idx="880">
                  <c:v>25.95</c:v>
                </c:pt>
                <c:pt idx="881">
                  <c:v>25.95</c:v>
                </c:pt>
                <c:pt idx="882">
                  <c:v>26.366666666666664</c:v>
                </c:pt>
                <c:pt idx="883">
                  <c:v>26.65</c:v>
                </c:pt>
                <c:pt idx="884">
                  <c:v>26.466666666666669</c:v>
                </c:pt>
                <c:pt idx="885">
                  <c:v>26.6</c:v>
                </c:pt>
                <c:pt idx="886">
                  <c:v>26.9</c:v>
                </c:pt>
                <c:pt idx="887">
                  <c:v>27.166666666666668</c:v>
                </c:pt>
                <c:pt idx="888">
                  <c:v>27</c:v>
                </c:pt>
                <c:pt idx="889">
                  <c:v>27.1</c:v>
                </c:pt>
                <c:pt idx="890">
                  <c:v>27.433333333333337</c:v>
                </c:pt>
                <c:pt idx="891">
                  <c:v>27.85</c:v>
                </c:pt>
                <c:pt idx="892">
                  <c:v>28.133333333333336</c:v>
                </c:pt>
                <c:pt idx="893">
                  <c:v>27.95</c:v>
                </c:pt>
                <c:pt idx="894">
                  <c:v>28</c:v>
                </c:pt>
                <c:pt idx="895">
                  <c:v>28.266666666666666</c:v>
                </c:pt>
                <c:pt idx="896">
                  <c:v>28.65</c:v>
                </c:pt>
                <c:pt idx="897">
                  <c:v>29</c:v>
                </c:pt>
                <c:pt idx="898">
                  <c:v>29.45</c:v>
                </c:pt>
                <c:pt idx="899">
                  <c:v>29.799999999999997</c:v>
                </c:pt>
                <c:pt idx="900">
                  <c:v>29.833333333333332</c:v>
                </c:pt>
                <c:pt idx="901">
                  <c:v>29.7</c:v>
                </c:pt>
                <c:pt idx="902">
                  <c:v>29.933333333333334</c:v>
                </c:pt>
                <c:pt idx="903">
                  <c:v>30.4</c:v>
                </c:pt>
                <c:pt idx="904">
                  <c:v>30.65</c:v>
                </c:pt>
                <c:pt idx="905">
                  <c:v>30.633333333333336</c:v>
                </c:pt>
                <c:pt idx="906">
                  <c:v>30.65</c:v>
                </c:pt>
                <c:pt idx="907">
                  <c:v>30.65</c:v>
                </c:pt>
                <c:pt idx="909">
                  <c:v>25.5</c:v>
                </c:pt>
                <c:pt idx="910">
                  <c:v>20.100000000000001</c:v>
                </c:pt>
                <c:pt idx="911">
                  <c:v>21.666666666666668</c:v>
                </c:pt>
                <c:pt idx="912">
                  <c:v>22.4</c:v>
                </c:pt>
                <c:pt idx="913">
                  <c:v>22.75</c:v>
                </c:pt>
                <c:pt idx="914">
                  <c:v>22.866666666666664</c:v>
                </c:pt>
                <c:pt idx="915">
                  <c:v>23.25</c:v>
                </c:pt>
                <c:pt idx="916">
                  <c:v>23.266666666666669</c:v>
                </c:pt>
                <c:pt idx="917">
                  <c:v>23.55</c:v>
                </c:pt>
                <c:pt idx="918">
                  <c:v>23.4</c:v>
                </c:pt>
                <c:pt idx="919">
                  <c:v>23.566666666666666</c:v>
                </c:pt>
                <c:pt idx="920">
                  <c:v>23.6</c:v>
                </c:pt>
                <c:pt idx="921">
                  <c:v>23.666666666666668</c:v>
                </c:pt>
                <c:pt idx="922">
                  <c:v>23.75</c:v>
                </c:pt>
                <c:pt idx="923">
                  <c:v>24.05</c:v>
                </c:pt>
                <c:pt idx="924">
                  <c:v>24.066666666666666</c:v>
                </c:pt>
                <c:pt idx="925">
                  <c:v>24</c:v>
                </c:pt>
                <c:pt idx="926">
                  <c:v>24.066666666666663</c:v>
                </c:pt>
                <c:pt idx="927">
                  <c:v>24.1</c:v>
                </c:pt>
                <c:pt idx="928">
                  <c:v>24.25</c:v>
                </c:pt>
                <c:pt idx="929">
                  <c:v>24.3</c:v>
                </c:pt>
                <c:pt idx="930">
                  <c:v>24.3</c:v>
                </c:pt>
                <c:pt idx="931">
                  <c:v>24.35</c:v>
                </c:pt>
                <c:pt idx="932">
                  <c:v>24.566666666666666</c:v>
                </c:pt>
                <c:pt idx="933">
                  <c:v>24.65</c:v>
                </c:pt>
                <c:pt idx="934">
                  <c:v>24.633333333333336</c:v>
                </c:pt>
                <c:pt idx="935">
                  <c:v>24.7</c:v>
                </c:pt>
                <c:pt idx="936">
                  <c:v>24.75</c:v>
                </c:pt>
                <c:pt idx="937">
                  <c:v>24.8</c:v>
                </c:pt>
                <c:pt idx="938">
                  <c:v>24.85</c:v>
                </c:pt>
                <c:pt idx="939">
                  <c:v>24.8</c:v>
                </c:pt>
                <c:pt idx="940">
                  <c:v>24.9</c:v>
                </c:pt>
                <c:pt idx="941">
                  <c:v>24.950000000000003</c:v>
                </c:pt>
                <c:pt idx="942">
                  <c:v>25</c:v>
                </c:pt>
                <c:pt idx="943">
                  <c:v>25.1</c:v>
                </c:pt>
                <c:pt idx="944">
                  <c:v>25.033333333333331</c:v>
                </c:pt>
                <c:pt idx="945">
                  <c:v>25.05</c:v>
                </c:pt>
                <c:pt idx="946">
                  <c:v>25.05</c:v>
                </c:pt>
                <c:pt idx="947">
                  <c:v>25.133333333333336</c:v>
                </c:pt>
                <c:pt idx="948">
                  <c:v>25.2</c:v>
                </c:pt>
                <c:pt idx="949">
                  <c:v>25.4</c:v>
                </c:pt>
                <c:pt idx="950">
                  <c:v>25.466666666666669</c:v>
                </c:pt>
                <c:pt idx="951">
                  <c:v>25.4</c:v>
                </c:pt>
                <c:pt idx="952">
                  <c:v>25.466666666666669</c:v>
                </c:pt>
                <c:pt idx="953">
                  <c:v>25.6</c:v>
                </c:pt>
                <c:pt idx="954">
                  <c:v>25.85</c:v>
                </c:pt>
                <c:pt idx="955">
                  <c:v>25.900000000000002</c:v>
                </c:pt>
                <c:pt idx="956">
                  <c:v>26.05</c:v>
                </c:pt>
                <c:pt idx="957">
                  <c:v>25.966666666666669</c:v>
                </c:pt>
                <c:pt idx="958">
                  <c:v>26.1</c:v>
                </c:pt>
                <c:pt idx="959">
                  <c:v>26</c:v>
                </c:pt>
                <c:pt idx="960">
                  <c:v>26.133333333333329</c:v>
                </c:pt>
                <c:pt idx="961">
                  <c:v>26.1</c:v>
                </c:pt>
                <c:pt idx="962">
                  <c:v>26.266666666666666</c:v>
                </c:pt>
                <c:pt idx="963">
                  <c:v>26.35</c:v>
                </c:pt>
                <c:pt idx="964">
                  <c:v>26.7</c:v>
                </c:pt>
                <c:pt idx="965">
                  <c:v>26.5</c:v>
                </c:pt>
                <c:pt idx="966">
                  <c:v>26.85</c:v>
                </c:pt>
                <c:pt idx="967">
                  <c:v>26.733333333333334</c:v>
                </c:pt>
                <c:pt idx="968">
                  <c:v>27</c:v>
                </c:pt>
                <c:pt idx="969">
                  <c:v>27.1</c:v>
                </c:pt>
                <c:pt idx="970">
                  <c:v>27.033333333333331</c:v>
                </c:pt>
                <c:pt idx="971">
                  <c:v>27.4</c:v>
                </c:pt>
                <c:pt idx="972">
                  <c:v>27.200000000000003</c:v>
                </c:pt>
                <c:pt idx="973">
                  <c:v>27.333333333333332</c:v>
                </c:pt>
                <c:pt idx="974">
                  <c:v>27.65</c:v>
                </c:pt>
                <c:pt idx="975">
                  <c:v>27.433333333333334</c:v>
                </c:pt>
                <c:pt idx="976">
                  <c:v>27.65</c:v>
                </c:pt>
                <c:pt idx="977">
                  <c:v>27.95</c:v>
                </c:pt>
                <c:pt idx="978">
                  <c:v>27.766666666666666</c:v>
                </c:pt>
                <c:pt idx="979">
                  <c:v>28.1</c:v>
                </c:pt>
                <c:pt idx="980">
                  <c:v>28.3</c:v>
                </c:pt>
                <c:pt idx="981">
                  <c:v>28.200000000000003</c:v>
                </c:pt>
                <c:pt idx="982">
                  <c:v>28.35</c:v>
                </c:pt>
                <c:pt idx="983">
                  <c:v>28.733333333333334</c:v>
                </c:pt>
                <c:pt idx="984">
                  <c:v>28.8</c:v>
                </c:pt>
                <c:pt idx="985">
                  <c:v>28.766666666666669</c:v>
                </c:pt>
                <c:pt idx="986">
                  <c:v>29</c:v>
                </c:pt>
                <c:pt idx="987">
                  <c:v>29.3</c:v>
                </c:pt>
                <c:pt idx="988">
                  <c:v>29.366666666666664</c:v>
                </c:pt>
                <c:pt idx="989">
                  <c:v>29.25</c:v>
                </c:pt>
                <c:pt idx="990">
                  <c:v>29.35</c:v>
                </c:pt>
                <c:pt idx="991">
                  <c:v>29.666666666666668</c:v>
                </c:pt>
                <c:pt idx="992">
                  <c:v>30.15</c:v>
                </c:pt>
                <c:pt idx="993">
                  <c:v>30.066666666666663</c:v>
                </c:pt>
                <c:pt idx="994">
                  <c:v>30.049999999999997</c:v>
                </c:pt>
                <c:pt idx="995">
                  <c:v>30.2</c:v>
                </c:pt>
                <c:pt idx="996">
                  <c:v>30.566666666666663</c:v>
                </c:pt>
                <c:pt idx="997">
                  <c:v>31</c:v>
                </c:pt>
                <c:pt idx="998">
                  <c:v>31.5</c:v>
                </c:pt>
                <c:pt idx="999">
                  <c:v>31.9</c:v>
                </c:pt>
                <c:pt idx="1000">
                  <c:v>31.75</c:v>
                </c:pt>
                <c:pt idx="1001">
                  <c:v>31.766666666666666</c:v>
                </c:pt>
                <c:pt idx="1002">
                  <c:v>32.1</c:v>
                </c:pt>
                <c:pt idx="1003">
                  <c:v>32.433333333333337</c:v>
                </c:pt>
                <c:pt idx="1004">
                  <c:v>32.700000000000003</c:v>
                </c:pt>
                <c:pt idx="1005">
                  <c:v>33</c:v>
                </c:pt>
                <c:pt idx="1006">
                  <c:v>33.299999999999997</c:v>
                </c:pt>
                <c:pt idx="1007">
                  <c:v>33.349999999999994</c:v>
                </c:pt>
                <c:pt idx="1008">
                  <c:v>33.349999999999994</c:v>
                </c:pt>
                <c:pt idx="1010">
                  <c:v>23.950000000000003</c:v>
                </c:pt>
                <c:pt idx="1011">
                  <c:v>20.100000000000001</c:v>
                </c:pt>
                <c:pt idx="1012">
                  <c:v>21.933333333333334</c:v>
                </c:pt>
                <c:pt idx="1013">
                  <c:v>22.45</c:v>
                </c:pt>
                <c:pt idx="1014">
                  <c:v>22.75</c:v>
                </c:pt>
                <c:pt idx="1015">
                  <c:v>22.95</c:v>
                </c:pt>
                <c:pt idx="1016">
                  <c:v>23.3</c:v>
                </c:pt>
                <c:pt idx="1017">
                  <c:v>23.5</c:v>
                </c:pt>
                <c:pt idx="1018">
                  <c:v>23.85</c:v>
                </c:pt>
                <c:pt idx="1019">
                  <c:v>23.85</c:v>
                </c:pt>
                <c:pt idx="1020">
                  <c:v>24</c:v>
                </c:pt>
                <c:pt idx="1021">
                  <c:v>24</c:v>
                </c:pt>
                <c:pt idx="1022">
                  <c:v>24.133333333333336</c:v>
                </c:pt>
                <c:pt idx="1023">
                  <c:v>24.200000000000003</c:v>
                </c:pt>
                <c:pt idx="1024">
                  <c:v>24.450000000000003</c:v>
                </c:pt>
                <c:pt idx="1025">
                  <c:v>24.549999999999997</c:v>
                </c:pt>
                <c:pt idx="1026">
                  <c:v>24.7</c:v>
                </c:pt>
                <c:pt idx="1027">
                  <c:v>24.633333333333336</c:v>
                </c:pt>
                <c:pt idx="1028">
                  <c:v>24.7</c:v>
                </c:pt>
                <c:pt idx="1029">
                  <c:v>24.85</c:v>
                </c:pt>
                <c:pt idx="1030">
                  <c:v>24.95</c:v>
                </c:pt>
                <c:pt idx="1031">
                  <c:v>25.15</c:v>
                </c:pt>
                <c:pt idx="1032">
                  <c:v>25.233333333333334</c:v>
                </c:pt>
                <c:pt idx="1033">
                  <c:v>25.25</c:v>
                </c:pt>
                <c:pt idx="1034">
                  <c:v>25.4</c:v>
                </c:pt>
                <c:pt idx="1035">
                  <c:v>25.450000000000003</c:v>
                </c:pt>
                <c:pt idx="1036">
                  <c:v>25.450000000000003</c:v>
                </c:pt>
                <c:pt idx="1037">
                  <c:v>25.466666666666669</c:v>
                </c:pt>
                <c:pt idx="1038">
                  <c:v>25.65</c:v>
                </c:pt>
                <c:pt idx="1039">
                  <c:v>25.65</c:v>
                </c:pt>
                <c:pt idx="1040">
                  <c:v>25.8</c:v>
                </c:pt>
                <c:pt idx="1041">
                  <c:v>25.9</c:v>
                </c:pt>
                <c:pt idx="1042">
                  <c:v>26.133333333333336</c:v>
                </c:pt>
                <c:pt idx="1043">
                  <c:v>26.15</c:v>
                </c:pt>
                <c:pt idx="1044">
                  <c:v>26.25</c:v>
                </c:pt>
                <c:pt idx="1045">
                  <c:v>26.4</c:v>
                </c:pt>
                <c:pt idx="1046">
                  <c:v>26.6</c:v>
                </c:pt>
                <c:pt idx="1047">
                  <c:v>26.633333333333336</c:v>
                </c:pt>
                <c:pt idx="1048">
                  <c:v>26.65</c:v>
                </c:pt>
                <c:pt idx="1049">
                  <c:v>26.8</c:v>
                </c:pt>
                <c:pt idx="1050">
                  <c:v>26.95</c:v>
                </c:pt>
                <c:pt idx="1051">
                  <c:v>27.2</c:v>
                </c:pt>
                <c:pt idx="1052">
                  <c:v>27.099999999999998</c:v>
                </c:pt>
                <c:pt idx="1053">
                  <c:v>27.1</c:v>
                </c:pt>
                <c:pt idx="1054">
                  <c:v>27.3</c:v>
                </c:pt>
                <c:pt idx="1055">
                  <c:v>27.600000000000005</c:v>
                </c:pt>
                <c:pt idx="1056">
                  <c:v>27.700000000000003</c:v>
                </c:pt>
                <c:pt idx="1057">
                  <c:v>27.766666666666666</c:v>
                </c:pt>
                <c:pt idx="1058">
                  <c:v>28.1</c:v>
                </c:pt>
                <c:pt idx="1059">
                  <c:v>27.9</c:v>
                </c:pt>
                <c:pt idx="1060">
                  <c:v>28.35</c:v>
                </c:pt>
                <c:pt idx="1061">
                  <c:v>28.15</c:v>
                </c:pt>
                <c:pt idx="1062">
                  <c:v>28.466666666666669</c:v>
                </c:pt>
                <c:pt idx="1063">
                  <c:v>28.45</c:v>
                </c:pt>
                <c:pt idx="1064">
                  <c:v>28.75</c:v>
                </c:pt>
                <c:pt idx="1065">
                  <c:v>28.6</c:v>
                </c:pt>
                <c:pt idx="1066">
                  <c:v>29</c:v>
                </c:pt>
                <c:pt idx="1067">
                  <c:v>29</c:v>
                </c:pt>
                <c:pt idx="1068">
                  <c:v>29.1</c:v>
                </c:pt>
                <c:pt idx="1069">
                  <c:v>29.4</c:v>
                </c:pt>
                <c:pt idx="1070">
                  <c:v>29.4</c:v>
                </c:pt>
                <c:pt idx="1071">
                  <c:v>29.6</c:v>
                </c:pt>
                <c:pt idx="1072">
                  <c:v>29.566666666666666</c:v>
                </c:pt>
                <c:pt idx="1073">
                  <c:v>29.9</c:v>
                </c:pt>
                <c:pt idx="1074">
                  <c:v>30.1</c:v>
                </c:pt>
                <c:pt idx="1075">
                  <c:v>29.95</c:v>
                </c:pt>
                <c:pt idx="1076">
                  <c:v>30.3</c:v>
                </c:pt>
                <c:pt idx="1077">
                  <c:v>30.400000000000002</c:v>
                </c:pt>
                <c:pt idx="1078">
                  <c:v>30.3</c:v>
                </c:pt>
                <c:pt idx="1079">
                  <c:v>30.6</c:v>
                </c:pt>
                <c:pt idx="1080">
                  <c:v>30.700000000000003</c:v>
                </c:pt>
                <c:pt idx="1081">
                  <c:v>30.700000000000003</c:v>
                </c:pt>
                <c:pt idx="1082">
                  <c:v>31.066666666666663</c:v>
                </c:pt>
                <c:pt idx="1083">
                  <c:v>31.299999999999997</c:v>
                </c:pt>
                <c:pt idx="1084">
                  <c:v>31.15</c:v>
                </c:pt>
                <c:pt idx="1085">
                  <c:v>31.4</c:v>
                </c:pt>
                <c:pt idx="1086">
                  <c:v>31.65</c:v>
                </c:pt>
                <c:pt idx="1087">
                  <c:v>31.8</c:v>
                </c:pt>
                <c:pt idx="1088">
                  <c:v>31.7</c:v>
                </c:pt>
                <c:pt idx="1089">
                  <c:v>31.799999999999997</c:v>
                </c:pt>
                <c:pt idx="1090">
                  <c:v>32.099999999999994</c:v>
                </c:pt>
                <c:pt idx="1091">
                  <c:v>32.450000000000003</c:v>
                </c:pt>
                <c:pt idx="1092">
                  <c:v>32.466666666666669</c:v>
                </c:pt>
                <c:pt idx="1093">
                  <c:v>32.450000000000003</c:v>
                </c:pt>
                <c:pt idx="1094">
                  <c:v>32.65</c:v>
                </c:pt>
                <c:pt idx="1095">
                  <c:v>32.9</c:v>
                </c:pt>
                <c:pt idx="1096">
                  <c:v>33.200000000000003</c:v>
                </c:pt>
                <c:pt idx="1097">
                  <c:v>33.533333333333331</c:v>
                </c:pt>
                <c:pt idx="1098">
                  <c:v>33.5</c:v>
                </c:pt>
                <c:pt idx="1099">
                  <c:v>33.549999999999997</c:v>
                </c:pt>
                <c:pt idx="1100">
                  <c:v>33.866666666666667</c:v>
                </c:pt>
                <c:pt idx="1101">
                  <c:v>34.200000000000003</c:v>
                </c:pt>
                <c:pt idx="1102">
                  <c:v>34.633333333333333</c:v>
                </c:pt>
                <c:pt idx="1103">
                  <c:v>35.1</c:v>
                </c:pt>
                <c:pt idx="1104">
                  <c:v>35.400000000000006</c:v>
                </c:pt>
                <c:pt idx="1105">
                  <c:v>36.15</c:v>
                </c:pt>
                <c:pt idx="1106">
                  <c:v>36.4</c:v>
                </c:pt>
                <c:pt idx="1107">
                  <c:v>36.43333333333333</c:v>
                </c:pt>
                <c:pt idx="1108">
                  <c:v>36.5</c:v>
                </c:pt>
                <c:pt idx="1109">
                  <c:v>36.450000000000003</c:v>
                </c:pt>
                <c:pt idx="1111">
                  <c:v>22.05</c:v>
                </c:pt>
                <c:pt idx="1112">
                  <c:v>22.2</c:v>
                </c:pt>
                <c:pt idx="1113">
                  <c:v>23.166666666666668</c:v>
                </c:pt>
                <c:pt idx="1114">
                  <c:v>23.1</c:v>
                </c:pt>
                <c:pt idx="1115">
                  <c:v>23.200000000000003</c:v>
                </c:pt>
                <c:pt idx="1116">
                  <c:v>23.333333333333332</c:v>
                </c:pt>
                <c:pt idx="1117">
                  <c:v>23.5</c:v>
                </c:pt>
                <c:pt idx="1118">
                  <c:v>23.733333333333334</c:v>
                </c:pt>
                <c:pt idx="1119">
                  <c:v>23.7</c:v>
                </c:pt>
                <c:pt idx="1120">
                  <c:v>24.049999999999997</c:v>
                </c:pt>
                <c:pt idx="1121">
                  <c:v>24.099999999999998</c:v>
                </c:pt>
                <c:pt idx="1122">
                  <c:v>24.299999999999997</c:v>
                </c:pt>
                <c:pt idx="1123">
                  <c:v>24.366666666666664</c:v>
                </c:pt>
                <c:pt idx="1124">
                  <c:v>24.55</c:v>
                </c:pt>
                <c:pt idx="1125">
                  <c:v>24.6</c:v>
                </c:pt>
                <c:pt idx="1126">
                  <c:v>24.733333333333334</c:v>
                </c:pt>
                <c:pt idx="1127">
                  <c:v>24.8</c:v>
                </c:pt>
                <c:pt idx="1128">
                  <c:v>25.066666666666666</c:v>
                </c:pt>
                <c:pt idx="1129">
                  <c:v>25.35</c:v>
                </c:pt>
                <c:pt idx="1130">
                  <c:v>25.35</c:v>
                </c:pt>
                <c:pt idx="1131">
                  <c:v>25.400000000000002</c:v>
                </c:pt>
                <c:pt idx="1132">
                  <c:v>25.6</c:v>
                </c:pt>
                <c:pt idx="1133">
                  <c:v>25.65</c:v>
                </c:pt>
                <c:pt idx="1134">
                  <c:v>25.633333333333336</c:v>
                </c:pt>
                <c:pt idx="1135">
                  <c:v>25.950000000000003</c:v>
                </c:pt>
                <c:pt idx="1136">
                  <c:v>26.233333333333334</c:v>
                </c:pt>
                <c:pt idx="1137">
                  <c:v>26.35</c:v>
                </c:pt>
                <c:pt idx="1138">
                  <c:v>26.35</c:v>
                </c:pt>
                <c:pt idx="1139">
                  <c:v>26.566666666666666</c:v>
                </c:pt>
                <c:pt idx="1140">
                  <c:v>26.75</c:v>
                </c:pt>
                <c:pt idx="1141">
                  <c:v>26.866666666666664</c:v>
                </c:pt>
                <c:pt idx="1142">
                  <c:v>27.049999999999997</c:v>
                </c:pt>
                <c:pt idx="1143">
                  <c:v>27.049999999999997</c:v>
                </c:pt>
                <c:pt idx="1144">
                  <c:v>27.133333333333336</c:v>
                </c:pt>
                <c:pt idx="1145">
                  <c:v>27.3</c:v>
                </c:pt>
                <c:pt idx="1146">
                  <c:v>27.600000000000005</c:v>
                </c:pt>
                <c:pt idx="1147">
                  <c:v>27.75</c:v>
                </c:pt>
                <c:pt idx="1148">
                  <c:v>27.95</c:v>
                </c:pt>
                <c:pt idx="1149">
                  <c:v>28.333333333333332</c:v>
                </c:pt>
                <c:pt idx="1150">
                  <c:v>28.55</c:v>
                </c:pt>
                <c:pt idx="1151">
                  <c:v>28.5</c:v>
                </c:pt>
                <c:pt idx="1152">
                  <c:v>28.599999999999998</c:v>
                </c:pt>
                <c:pt idx="1153">
                  <c:v>28.85</c:v>
                </c:pt>
                <c:pt idx="1154">
                  <c:v>29.099999999999998</c:v>
                </c:pt>
                <c:pt idx="1155">
                  <c:v>29.3</c:v>
                </c:pt>
                <c:pt idx="1156">
                  <c:v>29.3</c:v>
                </c:pt>
                <c:pt idx="1157">
                  <c:v>29.5</c:v>
                </c:pt>
                <c:pt idx="1158">
                  <c:v>29.55</c:v>
                </c:pt>
                <c:pt idx="1159">
                  <c:v>29.866666666666664</c:v>
                </c:pt>
                <c:pt idx="1160">
                  <c:v>29.950000000000003</c:v>
                </c:pt>
                <c:pt idx="1161">
                  <c:v>30.25</c:v>
                </c:pt>
                <c:pt idx="1162">
                  <c:v>30.433333333333334</c:v>
                </c:pt>
                <c:pt idx="1163">
                  <c:v>30.75</c:v>
                </c:pt>
                <c:pt idx="1164">
                  <c:v>30.833333333333332</c:v>
                </c:pt>
                <c:pt idx="1165">
                  <c:v>31.2</c:v>
                </c:pt>
                <c:pt idx="1166">
                  <c:v>31.049999999999997</c:v>
                </c:pt>
                <c:pt idx="1167">
                  <c:v>31.333333333333332</c:v>
                </c:pt>
                <c:pt idx="1168">
                  <c:v>31.5</c:v>
                </c:pt>
                <c:pt idx="1169">
                  <c:v>31.633333333333336</c:v>
                </c:pt>
                <c:pt idx="1170">
                  <c:v>31.9</c:v>
                </c:pt>
                <c:pt idx="1171">
                  <c:v>31.700000000000003</c:v>
                </c:pt>
                <c:pt idx="1172">
                  <c:v>31.966666666666669</c:v>
                </c:pt>
                <c:pt idx="1173">
                  <c:v>32</c:v>
                </c:pt>
                <c:pt idx="1174">
                  <c:v>32.15</c:v>
                </c:pt>
                <c:pt idx="1175">
                  <c:v>32.466666666666669</c:v>
                </c:pt>
                <c:pt idx="1176">
                  <c:v>32.450000000000003</c:v>
                </c:pt>
                <c:pt idx="1177">
                  <c:v>32.833333333333336</c:v>
                </c:pt>
                <c:pt idx="1178">
                  <c:v>33</c:v>
                </c:pt>
                <c:pt idx="1179">
                  <c:v>32.849999999999994</c:v>
                </c:pt>
                <c:pt idx="1180">
                  <c:v>33.199999999999996</c:v>
                </c:pt>
                <c:pt idx="1181">
                  <c:v>33.5</c:v>
                </c:pt>
                <c:pt idx="1182">
                  <c:v>33.4</c:v>
                </c:pt>
                <c:pt idx="1183">
                  <c:v>33.65</c:v>
                </c:pt>
                <c:pt idx="1184">
                  <c:v>33.950000000000003</c:v>
                </c:pt>
                <c:pt idx="1185">
                  <c:v>33.9</c:v>
                </c:pt>
                <c:pt idx="1186">
                  <c:v>33.900000000000006</c:v>
                </c:pt>
                <c:pt idx="1187">
                  <c:v>34.4</c:v>
                </c:pt>
                <c:pt idx="1188">
                  <c:v>34.700000000000003</c:v>
                </c:pt>
                <c:pt idx="1189">
                  <c:v>34.5</c:v>
                </c:pt>
                <c:pt idx="1190">
                  <c:v>34.6</c:v>
                </c:pt>
                <c:pt idx="1191">
                  <c:v>34.9</c:v>
                </c:pt>
                <c:pt idx="1192">
                  <c:v>35.200000000000003</c:v>
                </c:pt>
                <c:pt idx="1193">
                  <c:v>35.366666666666667</c:v>
                </c:pt>
                <c:pt idx="1194">
                  <c:v>35.200000000000003</c:v>
                </c:pt>
                <c:pt idx="1195">
                  <c:v>35.333333333333336</c:v>
                </c:pt>
                <c:pt idx="1196">
                  <c:v>35.65</c:v>
                </c:pt>
                <c:pt idx="1197">
                  <c:v>35.950000000000003</c:v>
                </c:pt>
                <c:pt idx="1198">
                  <c:v>36.300000000000004</c:v>
                </c:pt>
                <c:pt idx="1199">
                  <c:v>36.450000000000003</c:v>
                </c:pt>
                <c:pt idx="1200">
                  <c:v>36.266666666666666</c:v>
                </c:pt>
                <c:pt idx="1201">
                  <c:v>36.299999999999997</c:v>
                </c:pt>
                <c:pt idx="1202">
                  <c:v>36.599999999999994</c:v>
                </c:pt>
                <c:pt idx="1203">
                  <c:v>37.1</c:v>
                </c:pt>
                <c:pt idx="1204">
                  <c:v>37.599999999999994</c:v>
                </c:pt>
                <c:pt idx="1205">
                  <c:v>38.166666666666664</c:v>
                </c:pt>
                <c:pt idx="1206">
                  <c:v>38.6</c:v>
                </c:pt>
                <c:pt idx="1207">
                  <c:v>38.700000000000003</c:v>
                </c:pt>
                <c:pt idx="1208">
                  <c:v>38.700000000000003</c:v>
                </c:pt>
                <c:pt idx="1209">
                  <c:v>38.700000000000003</c:v>
                </c:pt>
                <c:pt idx="1210">
                  <c:v>38.700000000000003</c:v>
                </c:pt>
                <c:pt idx="1212">
                  <c:v>25.85</c:v>
                </c:pt>
                <c:pt idx="1213">
                  <c:v>22.35</c:v>
                </c:pt>
                <c:pt idx="1214">
                  <c:v>23.400000000000002</c:v>
                </c:pt>
                <c:pt idx="1215">
                  <c:v>23.5</c:v>
                </c:pt>
                <c:pt idx="1216">
                  <c:v>23.633333333333336</c:v>
                </c:pt>
                <c:pt idx="1217">
                  <c:v>23.549999999999997</c:v>
                </c:pt>
                <c:pt idx="1218">
                  <c:v>23.85</c:v>
                </c:pt>
                <c:pt idx="1219">
                  <c:v>23.833333333333332</c:v>
                </c:pt>
                <c:pt idx="1220">
                  <c:v>24.1</c:v>
                </c:pt>
                <c:pt idx="1221">
                  <c:v>24.233333333333334</c:v>
                </c:pt>
                <c:pt idx="1222">
                  <c:v>24.4</c:v>
                </c:pt>
                <c:pt idx="1223">
                  <c:v>24.3</c:v>
                </c:pt>
                <c:pt idx="1224">
                  <c:v>24.466666666666669</c:v>
                </c:pt>
                <c:pt idx="1225">
                  <c:v>24.6</c:v>
                </c:pt>
                <c:pt idx="1226">
                  <c:v>24.900000000000002</c:v>
                </c:pt>
                <c:pt idx="1227">
                  <c:v>24.95</c:v>
                </c:pt>
                <c:pt idx="1228">
                  <c:v>25.049999999999997</c:v>
                </c:pt>
                <c:pt idx="1229">
                  <c:v>25.266666666666666</c:v>
                </c:pt>
                <c:pt idx="1230">
                  <c:v>25.4</c:v>
                </c:pt>
                <c:pt idx="1231">
                  <c:v>25.533333333333331</c:v>
                </c:pt>
                <c:pt idx="1232">
                  <c:v>25.75</c:v>
                </c:pt>
                <c:pt idx="1233">
                  <c:v>26.033333333333331</c:v>
                </c:pt>
                <c:pt idx="1234">
                  <c:v>26.25</c:v>
                </c:pt>
                <c:pt idx="1235">
                  <c:v>26.299999999999997</c:v>
                </c:pt>
                <c:pt idx="1236">
                  <c:v>26.5</c:v>
                </c:pt>
                <c:pt idx="1237">
                  <c:v>26.7</c:v>
                </c:pt>
                <c:pt idx="1238">
                  <c:v>26.966666666666665</c:v>
                </c:pt>
                <c:pt idx="1239">
                  <c:v>27.05</c:v>
                </c:pt>
                <c:pt idx="1240">
                  <c:v>27.1</c:v>
                </c:pt>
                <c:pt idx="1241">
                  <c:v>27.433333333333334</c:v>
                </c:pt>
                <c:pt idx="1242">
                  <c:v>27.549999999999997</c:v>
                </c:pt>
                <c:pt idx="1243">
                  <c:v>27.633333333333336</c:v>
                </c:pt>
                <c:pt idx="1244">
                  <c:v>27.950000000000003</c:v>
                </c:pt>
                <c:pt idx="1245">
                  <c:v>28.25</c:v>
                </c:pt>
                <c:pt idx="1246">
                  <c:v>28.399999999999995</c:v>
                </c:pt>
                <c:pt idx="1247">
                  <c:v>28.6</c:v>
                </c:pt>
                <c:pt idx="1248">
                  <c:v>28.866666666666664</c:v>
                </c:pt>
                <c:pt idx="1249">
                  <c:v>29.200000000000003</c:v>
                </c:pt>
                <c:pt idx="1250">
                  <c:v>29.3</c:v>
                </c:pt>
                <c:pt idx="1251">
                  <c:v>29.5</c:v>
                </c:pt>
                <c:pt idx="1252">
                  <c:v>29.8</c:v>
                </c:pt>
                <c:pt idx="1253">
                  <c:v>30.066666666666663</c:v>
                </c:pt>
                <c:pt idx="1254">
                  <c:v>30.35</c:v>
                </c:pt>
                <c:pt idx="1255">
                  <c:v>30.766666666666669</c:v>
                </c:pt>
                <c:pt idx="1256">
                  <c:v>31.1</c:v>
                </c:pt>
                <c:pt idx="1257">
                  <c:v>30.950000000000003</c:v>
                </c:pt>
                <c:pt idx="1258">
                  <c:v>31.3</c:v>
                </c:pt>
                <c:pt idx="1259">
                  <c:v>31.5</c:v>
                </c:pt>
                <c:pt idx="1260">
                  <c:v>31.7</c:v>
                </c:pt>
                <c:pt idx="1261">
                  <c:v>32.049999999999997</c:v>
                </c:pt>
                <c:pt idx="1262">
                  <c:v>32.4</c:v>
                </c:pt>
                <c:pt idx="1263">
                  <c:v>32.5</c:v>
                </c:pt>
                <c:pt idx="1264">
                  <c:v>32.950000000000003</c:v>
                </c:pt>
                <c:pt idx="1265">
                  <c:v>32.933333333333337</c:v>
                </c:pt>
                <c:pt idx="1266">
                  <c:v>33.299999999999997</c:v>
                </c:pt>
                <c:pt idx="1267">
                  <c:v>33.200000000000003</c:v>
                </c:pt>
                <c:pt idx="1268">
                  <c:v>33.633333333333333</c:v>
                </c:pt>
                <c:pt idx="1269">
                  <c:v>33.6</c:v>
                </c:pt>
                <c:pt idx="1270">
                  <c:v>33.93333333333333</c:v>
                </c:pt>
                <c:pt idx="1271">
                  <c:v>34.150000000000006</c:v>
                </c:pt>
                <c:pt idx="1272">
                  <c:v>34.5</c:v>
                </c:pt>
                <c:pt idx="1273">
                  <c:v>34.75</c:v>
                </c:pt>
                <c:pt idx="1274">
                  <c:v>34.650000000000006</c:v>
                </c:pt>
                <c:pt idx="1275">
                  <c:v>35.133333333333333</c:v>
                </c:pt>
                <c:pt idx="1276">
                  <c:v>35.299999999999997</c:v>
                </c:pt>
                <c:pt idx="1277">
                  <c:v>35.5</c:v>
                </c:pt>
                <c:pt idx="1278">
                  <c:v>35.9</c:v>
                </c:pt>
                <c:pt idx="1279">
                  <c:v>35.799999999999997</c:v>
                </c:pt>
                <c:pt idx="1280">
                  <c:v>36.066666666666663</c:v>
                </c:pt>
                <c:pt idx="1281">
                  <c:v>36.450000000000003</c:v>
                </c:pt>
                <c:pt idx="1282">
                  <c:v>36.366666666666667</c:v>
                </c:pt>
                <c:pt idx="1283">
                  <c:v>36.549999999999997</c:v>
                </c:pt>
                <c:pt idx="1284">
                  <c:v>36.900000000000006</c:v>
                </c:pt>
                <c:pt idx="1285">
                  <c:v>36.966666666666661</c:v>
                </c:pt>
                <c:pt idx="1286">
                  <c:v>36.9</c:v>
                </c:pt>
                <c:pt idx="1287">
                  <c:v>37.333333333333336</c:v>
                </c:pt>
                <c:pt idx="1288">
                  <c:v>37.650000000000006</c:v>
                </c:pt>
                <c:pt idx="1289">
                  <c:v>37.450000000000003</c:v>
                </c:pt>
                <c:pt idx="1290">
                  <c:v>37.499999999999993</c:v>
                </c:pt>
                <c:pt idx="1291">
                  <c:v>37.9</c:v>
                </c:pt>
                <c:pt idx="1292">
                  <c:v>38.266666666666666</c:v>
                </c:pt>
                <c:pt idx="1293">
                  <c:v>38.4</c:v>
                </c:pt>
                <c:pt idx="1294">
                  <c:v>38.266666666666666</c:v>
                </c:pt>
                <c:pt idx="1295">
                  <c:v>38.450000000000003</c:v>
                </c:pt>
                <c:pt idx="1296">
                  <c:v>38.700000000000003</c:v>
                </c:pt>
                <c:pt idx="1297">
                  <c:v>39.1</c:v>
                </c:pt>
                <c:pt idx="1298">
                  <c:v>39.450000000000003</c:v>
                </c:pt>
                <c:pt idx="1299">
                  <c:v>39.333333333333336</c:v>
                </c:pt>
                <c:pt idx="1300">
                  <c:v>39.200000000000003</c:v>
                </c:pt>
                <c:pt idx="1301">
                  <c:v>39.299999999999997</c:v>
                </c:pt>
                <c:pt idx="1302">
                  <c:v>39.666666666666664</c:v>
                </c:pt>
                <c:pt idx="1303">
                  <c:v>40.15</c:v>
                </c:pt>
                <c:pt idx="1304">
                  <c:v>40.6</c:v>
                </c:pt>
                <c:pt idx="1305">
                  <c:v>41.05</c:v>
                </c:pt>
                <c:pt idx="1306">
                  <c:v>41.3</c:v>
                </c:pt>
                <c:pt idx="1307">
                  <c:v>41.666666666666664</c:v>
                </c:pt>
                <c:pt idx="1308">
                  <c:v>41.95</c:v>
                </c:pt>
                <c:pt idx="1309">
                  <c:v>42</c:v>
                </c:pt>
                <c:pt idx="1310">
                  <c:v>42</c:v>
                </c:pt>
                <c:pt idx="1311">
                  <c:v>42</c:v>
                </c:pt>
                <c:pt idx="1313">
                  <c:v>29.4</c:v>
                </c:pt>
                <c:pt idx="1314">
                  <c:v>24.05</c:v>
                </c:pt>
                <c:pt idx="1315">
                  <c:v>24.666666666666668</c:v>
                </c:pt>
                <c:pt idx="1316">
                  <c:v>24.75</c:v>
                </c:pt>
                <c:pt idx="1317">
                  <c:v>24.4</c:v>
                </c:pt>
                <c:pt idx="1318">
                  <c:v>24.533333333333331</c:v>
                </c:pt>
                <c:pt idx="1319">
                  <c:v>24.4</c:v>
                </c:pt>
                <c:pt idx="1320">
                  <c:v>24.400000000000002</c:v>
                </c:pt>
                <c:pt idx="1321">
                  <c:v>24.25</c:v>
                </c:pt>
                <c:pt idx="1322">
                  <c:v>24.5</c:v>
                </c:pt>
                <c:pt idx="1323">
                  <c:v>24.600000000000005</c:v>
                </c:pt>
                <c:pt idx="1324">
                  <c:v>24.799999999999997</c:v>
                </c:pt>
                <c:pt idx="1325">
                  <c:v>24.7</c:v>
                </c:pt>
                <c:pt idx="1326">
                  <c:v>24.8</c:v>
                </c:pt>
                <c:pt idx="1327">
                  <c:v>24.8</c:v>
                </c:pt>
                <c:pt idx="1328">
                  <c:v>24.966666666666669</c:v>
                </c:pt>
                <c:pt idx="1329">
                  <c:v>25.1</c:v>
                </c:pt>
                <c:pt idx="1330">
                  <c:v>25.266666666666669</c:v>
                </c:pt>
                <c:pt idx="1331">
                  <c:v>25.55</c:v>
                </c:pt>
                <c:pt idx="1332">
                  <c:v>25.5</c:v>
                </c:pt>
                <c:pt idx="1333">
                  <c:v>25.7</c:v>
                </c:pt>
                <c:pt idx="1334">
                  <c:v>25.95</c:v>
                </c:pt>
                <c:pt idx="1335">
                  <c:v>26.049999999999997</c:v>
                </c:pt>
                <c:pt idx="1336">
                  <c:v>26.133333333333336</c:v>
                </c:pt>
                <c:pt idx="1337">
                  <c:v>26.450000000000003</c:v>
                </c:pt>
                <c:pt idx="1338">
                  <c:v>26.766666666666666</c:v>
                </c:pt>
                <c:pt idx="1339">
                  <c:v>26.95</c:v>
                </c:pt>
                <c:pt idx="1340">
                  <c:v>27</c:v>
                </c:pt>
                <c:pt idx="1341">
                  <c:v>27.2</c:v>
                </c:pt>
                <c:pt idx="1342">
                  <c:v>27.55</c:v>
                </c:pt>
                <c:pt idx="1343">
                  <c:v>27.8</c:v>
                </c:pt>
                <c:pt idx="1344">
                  <c:v>27.95</c:v>
                </c:pt>
                <c:pt idx="1345">
                  <c:v>28.1</c:v>
                </c:pt>
                <c:pt idx="1346">
                  <c:v>28.399999999999995</c:v>
                </c:pt>
                <c:pt idx="1347">
                  <c:v>28.7</c:v>
                </c:pt>
                <c:pt idx="1348">
                  <c:v>29.033333333333331</c:v>
                </c:pt>
                <c:pt idx="1349">
                  <c:v>29.25</c:v>
                </c:pt>
                <c:pt idx="1350">
                  <c:v>29.4</c:v>
                </c:pt>
                <c:pt idx="1351">
                  <c:v>29.833333333333332</c:v>
                </c:pt>
                <c:pt idx="1352">
                  <c:v>30.200000000000003</c:v>
                </c:pt>
                <c:pt idx="1353">
                  <c:v>30.25</c:v>
                </c:pt>
                <c:pt idx="1354">
                  <c:v>30.633333333333336</c:v>
                </c:pt>
                <c:pt idx="1355">
                  <c:v>31.1</c:v>
                </c:pt>
                <c:pt idx="1356">
                  <c:v>31.433333333333334</c:v>
                </c:pt>
                <c:pt idx="1357">
                  <c:v>31.9</c:v>
                </c:pt>
                <c:pt idx="1358">
                  <c:v>31.799999999999997</c:v>
                </c:pt>
                <c:pt idx="1359">
                  <c:v>32.233333333333334</c:v>
                </c:pt>
                <c:pt idx="1360">
                  <c:v>32.599999999999994</c:v>
                </c:pt>
                <c:pt idx="1361">
                  <c:v>33</c:v>
                </c:pt>
                <c:pt idx="1362">
                  <c:v>33.349999999999994</c:v>
                </c:pt>
                <c:pt idx="1363">
                  <c:v>33.75</c:v>
                </c:pt>
                <c:pt idx="1364">
                  <c:v>33.9</c:v>
                </c:pt>
                <c:pt idx="1365">
                  <c:v>34.25</c:v>
                </c:pt>
                <c:pt idx="1366">
                  <c:v>34.6</c:v>
                </c:pt>
                <c:pt idx="1367">
                  <c:v>34.950000000000003</c:v>
                </c:pt>
                <c:pt idx="1368">
                  <c:v>35</c:v>
                </c:pt>
                <c:pt idx="1369">
                  <c:v>35.466666666666669</c:v>
                </c:pt>
                <c:pt idx="1370">
                  <c:v>35.65</c:v>
                </c:pt>
                <c:pt idx="1371">
                  <c:v>36.1</c:v>
                </c:pt>
                <c:pt idx="1372">
                  <c:v>36.25</c:v>
                </c:pt>
                <c:pt idx="1373">
                  <c:v>36.65</c:v>
                </c:pt>
                <c:pt idx="1374">
                  <c:v>36.93333333333333</c:v>
                </c:pt>
                <c:pt idx="1375">
                  <c:v>37.200000000000003</c:v>
                </c:pt>
                <c:pt idx="1376">
                  <c:v>37.599999999999994</c:v>
                </c:pt>
                <c:pt idx="1377">
                  <c:v>37.700000000000003</c:v>
                </c:pt>
                <c:pt idx="1378">
                  <c:v>38.049999999999997</c:v>
                </c:pt>
                <c:pt idx="1379">
                  <c:v>38.333333333333336</c:v>
                </c:pt>
                <c:pt idx="1380">
                  <c:v>38.35</c:v>
                </c:pt>
                <c:pt idx="1381">
                  <c:v>38.85</c:v>
                </c:pt>
                <c:pt idx="1382">
                  <c:v>39.133333333333333</c:v>
                </c:pt>
                <c:pt idx="1383">
                  <c:v>39.049999999999997</c:v>
                </c:pt>
                <c:pt idx="1384">
                  <c:v>39.5</c:v>
                </c:pt>
                <c:pt idx="1385">
                  <c:v>39.75</c:v>
                </c:pt>
                <c:pt idx="1386">
                  <c:v>39.75</c:v>
                </c:pt>
                <c:pt idx="1387">
                  <c:v>40.233333333333334</c:v>
                </c:pt>
                <c:pt idx="1388">
                  <c:v>40.799999999999997</c:v>
                </c:pt>
                <c:pt idx="1389">
                  <c:v>40.733333333333327</c:v>
                </c:pt>
                <c:pt idx="1390">
                  <c:v>40.75</c:v>
                </c:pt>
                <c:pt idx="1391">
                  <c:v>41.2</c:v>
                </c:pt>
                <c:pt idx="1392">
                  <c:v>41.7</c:v>
                </c:pt>
                <c:pt idx="1393">
                  <c:v>41.650000000000006</c:v>
                </c:pt>
                <c:pt idx="1394">
                  <c:v>41.55</c:v>
                </c:pt>
                <c:pt idx="1395">
                  <c:v>41.966666666666669</c:v>
                </c:pt>
                <c:pt idx="1396">
                  <c:v>42.599999999999994</c:v>
                </c:pt>
                <c:pt idx="1397">
                  <c:v>42.933333333333337</c:v>
                </c:pt>
                <c:pt idx="1398">
                  <c:v>42.849999999999994</c:v>
                </c:pt>
                <c:pt idx="1399">
                  <c:v>42.8</c:v>
                </c:pt>
                <c:pt idx="1400">
                  <c:v>43.066666666666663</c:v>
                </c:pt>
                <c:pt idx="1401">
                  <c:v>43.7</c:v>
                </c:pt>
                <c:pt idx="1402">
                  <c:v>44.366666666666674</c:v>
                </c:pt>
                <c:pt idx="1403">
                  <c:v>44.85</c:v>
                </c:pt>
                <c:pt idx="1404">
                  <c:v>45</c:v>
                </c:pt>
                <c:pt idx="1405">
                  <c:v>44.800000000000004</c:v>
                </c:pt>
                <c:pt idx="1406">
                  <c:v>44.900000000000006</c:v>
                </c:pt>
                <c:pt idx="1407">
                  <c:v>45.199999999999996</c:v>
                </c:pt>
                <c:pt idx="1408">
                  <c:v>45.5</c:v>
                </c:pt>
                <c:pt idx="1409">
                  <c:v>45.95</c:v>
                </c:pt>
                <c:pt idx="1410">
                  <c:v>46.6</c:v>
                </c:pt>
                <c:pt idx="1411">
                  <c:v>46.75</c:v>
                </c:pt>
                <c:pt idx="1412">
                  <c:v>46.7</c:v>
                </c:pt>
                <c:pt idx="1414">
                  <c:v>25.9</c:v>
                </c:pt>
                <c:pt idx="1415">
                  <c:v>26</c:v>
                </c:pt>
                <c:pt idx="1416">
                  <c:v>25.900000000000002</c:v>
                </c:pt>
                <c:pt idx="1417">
                  <c:v>25.85</c:v>
                </c:pt>
                <c:pt idx="1418">
                  <c:v>25.65</c:v>
                </c:pt>
                <c:pt idx="1419">
                  <c:v>25.466666666666669</c:v>
                </c:pt>
                <c:pt idx="1420">
                  <c:v>25.3</c:v>
                </c:pt>
                <c:pt idx="1421">
                  <c:v>25.3</c:v>
                </c:pt>
                <c:pt idx="1422">
                  <c:v>25.2</c:v>
                </c:pt>
                <c:pt idx="1423">
                  <c:v>25.2</c:v>
                </c:pt>
                <c:pt idx="1424">
                  <c:v>25.233333333333331</c:v>
                </c:pt>
                <c:pt idx="1425">
                  <c:v>25.35</c:v>
                </c:pt>
                <c:pt idx="1426">
                  <c:v>25.466666666666669</c:v>
                </c:pt>
                <c:pt idx="1427">
                  <c:v>25.6</c:v>
                </c:pt>
                <c:pt idx="1428">
                  <c:v>25.5</c:v>
                </c:pt>
                <c:pt idx="1429">
                  <c:v>25.5</c:v>
                </c:pt>
                <c:pt idx="1430">
                  <c:v>25.7</c:v>
                </c:pt>
                <c:pt idx="1431">
                  <c:v>25.866666666666664</c:v>
                </c:pt>
                <c:pt idx="1432">
                  <c:v>26.049999999999997</c:v>
                </c:pt>
                <c:pt idx="1433">
                  <c:v>26.1</c:v>
                </c:pt>
                <c:pt idx="1434">
                  <c:v>26.166666666666668</c:v>
                </c:pt>
                <c:pt idx="1435">
                  <c:v>26.4</c:v>
                </c:pt>
                <c:pt idx="1436">
                  <c:v>26.7</c:v>
                </c:pt>
                <c:pt idx="1437">
                  <c:v>26.866666666666664</c:v>
                </c:pt>
                <c:pt idx="1438">
                  <c:v>27</c:v>
                </c:pt>
                <c:pt idx="1439">
                  <c:v>27.233333333333331</c:v>
                </c:pt>
                <c:pt idx="1440">
                  <c:v>27.65</c:v>
                </c:pt>
                <c:pt idx="1441">
                  <c:v>27.7</c:v>
                </c:pt>
                <c:pt idx="1442">
                  <c:v>27.899999999999995</c:v>
                </c:pt>
                <c:pt idx="1443">
                  <c:v>28.35</c:v>
                </c:pt>
                <c:pt idx="1444">
                  <c:v>28.666666666666668</c:v>
                </c:pt>
                <c:pt idx="1445">
                  <c:v>28.85</c:v>
                </c:pt>
                <c:pt idx="1446">
                  <c:v>29.05</c:v>
                </c:pt>
                <c:pt idx="1447">
                  <c:v>29.400000000000002</c:v>
                </c:pt>
                <c:pt idx="1448">
                  <c:v>29.799999999999997</c:v>
                </c:pt>
                <c:pt idx="1449">
                  <c:v>30</c:v>
                </c:pt>
                <c:pt idx="1450">
                  <c:v>30.1</c:v>
                </c:pt>
                <c:pt idx="1451">
                  <c:v>30.4</c:v>
                </c:pt>
                <c:pt idx="1452">
                  <c:v>30.833333333333332</c:v>
                </c:pt>
                <c:pt idx="1453">
                  <c:v>31.05</c:v>
                </c:pt>
                <c:pt idx="1454">
                  <c:v>31.15</c:v>
                </c:pt>
                <c:pt idx="1455">
                  <c:v>31.666666666666668</c:v>
                </c:pt>
                <c:pt idx="1456">
                  <c:v>32.150000000000006</c:v>
                </c:pt>
                <c:pt idx="1457">
                  <c:v>32.633333333333333</c:v>
                </c:pt>
                <c:pt idx="1458">
                  <c:v>33.1</c:v>
                </c:pt>
                <c:pt idx="1459">
                  <c:v>33</c:v>
                </c:pt>
                <c:pt idx="1460">
                  <c:v>33.43333333333333</c:v>
                </c:pt>
                <c:pt idx="1461">
                  <c:v>33.799999999999997</c:v>
                </c:pt>
                <c:pt idx="1462">
                  <c:v>34.300000000000004</c:v>
                </c:pt>
                <c:pt idx="1463">
                  <c:v>34.650000000000006</c:v>
                </c:pt>
                <c:pt idx="1464">
                  <c:v>35.25</c:v>
                </c:pt>
                <c:pt idx="1465">
                  <c:v>35.5</c:v>
                </c:pt>
                <c:pt idx="1466">
                  <c:v>36.1</c:v>
                </c:pt>
                <c:pt idx="1467">
                  <c:v>36.366666666666667</c:v>
                </c:pt>
                <c:pt idx="1468">
                  <c:v>36.9</c:v>
                </c:pt>
                <c:pt idx="1469">
                  <c:v>37</c:v>
                </c:pt>
                <c:pt idx="1470">
                  <c:v>37.6</c:v>
                </c:pt>
                <c:pt idx="1471">
                  <c:v>37.9</c:v>
                </c:pt>
                <c:pt idx="1472">
                  <c:v>38.466666666666661</c:v>
                </c:pt>
                <c:pt idx="1473">
                  <c:v>38.849999999999994</c:v>
                </c:pt>
                <c:pt idx="1474">
                  <c:v>39.200000000000003</c:v>
                </c:pt>
                <c:pt idx="1475">
                  <c:v>39.733333333333327</c:v>
                </c:pt>
                <c:pt idx="1476">
                  <c:v>40</c:v>
                </c:pt>
                <c:pt idx="1477">
                  <c:v>40.450000000000003</c:v>
                </c:pt>
                <c:pt idx="1478">
                  <c:v>40.966666666666669</c:v>
                </c:pt>
                <c:pt idx="1479">
                  <c:v>41.25</c:v>
                </c:pt>
                <c:pt idx="1480">
                  <c:v>41.800000000000004</c:v>
                </c:pt>
                <c:pt idx="1481">
                  <c:v>42.15</c:v>
                </c:pt>
                <c:pt idx="1482">
                  <c:v>42.45</c:v>
                </c:pt>
                <c:pt idx="1483">
                  <c:v>43.033333333333339</c:v>
                </c:pt>
                <c:pt idx="1484">
                  <c:v>43.25</c:v>
                </c:pt>
                <c:pt idx="1485">
                  <c:v>43.800000000000004</c:v>
                </c:pt>
                <c:pt idx="1486">
                  <c:v>44.5</c:v>
                </c:pt>
                <c:pt idx="1487">
                  <c:v>44.55</c:v>
                </c:pt>
                <c:pt idx="1488">
                  <c:v>44.933333333333337</c:v>
                </c:pt>
                <c:pt idx="1489">
                  <c:v>45.65</c:v>
                </c:pt>
                <c:pt idx="1490">
                  <c:v>46</c:v>
                </c:pt>
                <c:pt idx="1491">
                  <c:v>46</c:v>
                </c:pt>
                <c:pt idx="1492">
                  <c:v>46.3</c:v>
                </c:pt>
                <c:pt idx="1493">
                  <c:v>47.166666666666664</c:v>
                </c:pt>
                <c:pt idx="1494">
                  <c:v>47.75</c:v>
                </c:pt>
                <c:pt idx="1495">
                  <c:v>47.75</c:v>
                </c:pt>
                <c:pt idx="1496">
                  <c:v>47.866666666666667</c:v>
                </c:pt>
                <c:pt idx="1497">
                  <c:v>48.25</c:v>
                </c:pt>
                <c:pt idx="1498">
                  <c:v>49.099999999999994</c:v>
                </c:pt>
                <c:pt idx="1499">
                  <c:v>49.45</c:v>
                </c:pt>
                <c:pt idx="1500">
                  <c:v>49.4</c:v>
                </c:pt>
                <c:pt idx="1501">
                  <c:v>50.133333333333333</c:v>
                </c:pt>
                <c:pt idx="1502">
                  <c:v>50.5</c:v>
                </c:pt>
                <c:pt idx="1503">
                  <c:v>50.866666666666667</c:v>
                </c:pt>
                <c:pt idx="1504">
                  <c:v>51.599999999999994</c:v>
                </c:pt>
                <c:pt idx="1505">
                  <c:v>52.25</c:v>
                </c:pt>
                <c:pt idx="1506">
                  <c:v>52.833333333333336</c:v>
                </c:pt>
                <c:pt idx="1507">
                  <c:v>53.15</c:v>
                </c:pt>
                <c:pt idx="1508">
                  <c:v>53.29999999999999</c:v>
                </c:pt>
                <c:pt idx="1509">
                  <c:v>53.3</c:v>
                </c:pt>
                <c:pt idx="1510">
                  <c:v>53.65</c:v>
                </c:pt>
                <c:pt idx="1511">
                  <c:v>53.966666666666669</c:v>
                </c:pt>
                <c:pt idx="1512">
                  <c:v>53.95</c:v>
                </c:pt>
                <c:pt idx="1513">
                  <c:v>53.95</c:v>
                </c:pt>
              </c:numCache>
            </c:numRef>
          </c:yVal>
          <c:smooth val="0"/>
        </c:ser>
        <c:ser>
          <c:idx val="6"/>
          <c:order val="6"/>
          <c:tx>
            <c:v>Diff</c:v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Wertereihen!$CW$3050:$CW$3133</c:f>
              <c:numCache>
                <c:formatCode>#,##0.0\ _€</c:formatCode>
                <c:ptCount val="84"/>
                <c:pt idx="0">
                  <c:v>500</c:v>
                </c:pt>
                <c:pt idx="1">
                  <c:v>1500</c:v>
                </c:pt>
                <c:pt idx="2">
                  <c:v>2500</c:v>
                </c:pt>
                <c:pt idx="3">
                  <c:v>3500</c:v>
                </c:pt>
                <c:pt idx="4">
                  <c:v>4500</c:v>
                </c:pt>
                <c:pt idx="5">
                  <c:v>5500</c:v>
                </c:pt>
                <c:pt idx="6">
                  <c:v>6500</c:v>
                </c:pt>
                <c:pt idx="7">
                  <c:v>7500</c:v>
                </c:pt>
                <c:pt idx="8">
                  <c:v>8500</c:v>
                </c:pt>
                <c:pt idx="9">
                  <c:v>9500</c:v>
                </c:pt>
                <c:pt idx="10">
                  <c:v>10500</c:v>
                </c:pt>
                <c:pt idx="11">
                  <c:v>11500</c:v>
                </c:pt>
                <c:pt idx="12">
                  <c:v>12500</c:v>
                </c:pt>
                <c:pt idx="13">
                  <c:v>13500</c:v>
                </c:pt>
                <c:pt idx="14">
                  <c:v>14500</c:v>
                </c:pt>
                <c:pt idx="20">
                  <c:v>500</c:v>
                </c:pt>
                <c:pt idx="21">
                  <c:v>1500</c:v>
                </c:pt>
                <c:pt idx="22">
                  <c:v>2500</c:v>
                </c:pt>
                <c:pt idx="23">
                  <c:v>3500</c:v>
                </c:pt>
                <c:pt idx="24">
                  <c:v>4500</c:v>
                </c:pt>
                <c:pt idx="25">
                  <c:v>5500</c:v>
                </c:pt>
                <c:pt idx="26">
                  <c:v>6500</c:v>
                </c:pt>
                <c:pt idx="27">
                  <c:v>7500</c:v>
                </c:pt>
                <c:pt idx="28">
                  <c:v>8500</c:v>
                </c:pt>
                <c:pt idx="29">
                  <c:v>9500</c:v>
                </c:pt>
                <c:pt idx="30">
                  <c:v>10500</c:v>
                </c:pt>
                <c:pt idx="31">
                  <c:v>11500</c:v>
                </c:pt>
                <c:pt idx="32">
                  <c:v>12500</c:v>
                </c:pt>
                <c:pt idx="33">
                  <c:v>13500</c:v>
                </c:pt>
                <c:pt idx="34">
                  <c:v>14500</c:v>
                </c:pt>
                <c:pt idx="40">
                  <c:v>500</c:v>
                </c:pt>
                <c:pt idx="41">
                  <c:v>500</c:v>
                </c:pt>
                <c:pt idx="43">
                  <c:v>1500</c:v>
                </c:pt>
                <c:pt idx="44">
                  <c:v>1500</c:v>
                </c:pt>
                <c:pt idx="46">
                  <c:v>2500</c:v>
                </c:pt>
                <c:pt idx="47">
                  <c:v>2500</c:v>
                </c:pt>
                <c:pt idx="49">
                  <c:v>3500</c:v>
                </c:pt>
                <c:pt idx="50">
                  <c:v>3500</c:v>
                </c:pt>
                <c:pt idx="52">
                  <c:v>4500</c:v>
                </c:pt>
                <c:pt idx="53">
                  <c:v>4500</c:v>
                </c:pt>
                <c:pt idx="55">
                  <c:v>5500</c:v>
                </c:pt>
                <c:pt idx="56">
                  <c:v>5500</c:v>
                </c:pt>
                <c:pt idx="58">
                  <c:v>6500</c:v>
                </c:pt>
                <c:pt idx="59">
                  <c:v>6500</c:v>
                </c:pt>
                <c:pt idx="61">
                  <c:v>7500</c:v>
                </c:pt>
                <c:pt idx="62">
                  <c:v>7500</c:v>
                </c:pt>
                <c:pt idx="64">
                  <c:v>8500</c:v>
                </c:pt>
                <c:pt idx="65">
                  <c:v>8500</c:v>
                </c:pt>
                <c:pt idx="67">
                  <c:v>9500</c:v>
                </c:pt>
                <c:pt idx="68">
                  <c:v>9500</c:v>
                </c:pt>
                <c:pt idx="70">
                  <c:v>10500</c:v>
                </c:pt>
                <c:pt idx="71">
                  <c:v>10500</c:v>
                </c:pt>
                <c:pt idx="73">
                  <c:v>11500</c:v>
                </c:pt>
                <c:pt idx="74">
                  <c:v>11500</c:v>
                </c:pt>
                <c:pt idx="76">
                  <c:v>12500</c:v>
                </c:pt>
                <c:pt idx="77">
                  <c:v>12500</c:v>
                </c:pt>
                <c:pt idx="79">
                  <c:v>13500</c:v>
                </c:pt>
                <c:pt idx="80">
                  <c:v>13500</c:v>
                </c:pt>
                <c:pt idx="82">
                  <c:v>14500</c:v>
                </c:pt>
                <c:pt idx="83">
                  <c:v>14500</c:v>
                </c:pt>
              </c:numCache>
            </c:numRef>
          </c:xVal>
          <c:yVal>
            <c:numRef>
              <c:f>Wertereihen!$CX$3050:$CX$3133</c:f>
              <c:numCache>
                <c:formatCode>General</c:formatCode>
                <c:ptCount val="84"/>
                <c:pt idx="40" formatCode="#,##0.0\ _€">
                  <c:v>0</c:v>
                </c:pt>
                <c:pt idx="41" formatCode="#,##0.0\ _€">
                  <c:v>0</c:v>
                </c:pt>
                <c:pt idx="43" formatCode="#,##0.0\ _€">
                  <c:v>0</c:v>
                </c:pt>
                <c:pt idx="44" formatCode="#,##0.0\ _€">
                  <c:v>0</c:v>
                </c:pt>
                <c:pt idx="46" formatCode="#,##0.0\ _€">
                  <c:v>0</c:v>
                </c:pt>
                <c:pt idx="47" formatCode="#,##0.0\ _€">
                  <c:v>0</c:v>
                </c:pt>
                <c:pt idx="49" formatCode="#,##0.0\ _€">
                  <c:v>0</c:v>
                </c:pt>
                <c:pt idx="50" formatCode="#,##0.0\ _€">
                  <c:v>0</c:v>
                </c:pt>
                <c:pt idx="52" formatCode="#,##0.0\ _€">
                  <c:v>0</c:v>
                </c:pt>
                <c:pt idx="53" formatCode="#,##0.0\ _€">
                  <c:v>0</c:v>
                </c:pt>
                <c:pt idx="55" formatCode="#,##0.0\ _€">
                  <c:v>0</c:v>
                </c:pt>
                <c:pt idx="56" formatCode="#,##0.0\ _€">
                  <c:v>0</c:v>
                </c:pt>
                <c:pt idx="58" formatCode="#,##0.0\ _€">
                  <c:v>0</c:v>
                </c:pt>
                <c:pt idx="59" formatCode="#,##0.0\ _€">
                  <c:v>0</c:v>
                </c:pt>
                <c:pt idx="61" formatCode="#,##0.0\ _€">
                  <c:v>0</c:v>
                </c:pt>
                <c:pt idx="62" formatCode="#,##0.0\ _€">
                  <c:v>0</c:v>
                </c:pt>
                <c:pt idx="64" formatCode="#,##0.0\ _€">
                  <c:v>0</c:v>
                </c:pt>
                <c:pt idx="65" formatCode="#,##0.0\ _€">
                  <c:v>0</c:v>
                </c:pt>
                <c:pt idx="67" formatCode="#,##0.0\ _€">
                  <c:v>0</c:v>
                </c:pt>
                <c:pt idx="68" formatCode="#,##0.0\ _€">
                  <c:v>0</c:v>
                </c:pt>
                <c:pt idx="70" formatCode="#,##0.0\ _€">
                  <c:v>0</c:v>
                </c:pt>
                <c:pt idx="71" formatCode="#,##0.0\ _€">
                  <c:v>0</c:v>
                </c:pt>
                <c:pt idx="73" formatCode="#,##0.0\ _€">
                  <c:v>0</c:v>
                </c:pt>
                <c:pt idx="74" formatCode="#,##0.0\ _€">
                  <c:v>0</c:v>
                </c:pt>
                <c:pt idx="76" formatCode="#,##0.0\ _€">
                  <c:v>0</c:v>
                </c:pt>
                <c:pt idx="77" formatCode="#,##0.0\ _€">
                  <c:v>0</c:v>
                </c:pt>
                <c:pt idx="79" formatCode="#,##0.0\ _€">
                  <c:v>0</c:v>
                </c:pt>
                <c:pt idx="80" formatCode="#,##0.0\ _€">
                  <c:v>0</c:v>
                </c:pt>
                <c:pt idx="82" formatCode="#,##0.0\ _€">
                  <c:v>0</c:v>
                </c:pt>
                <c:pt idx="83" formatCode="#,##0.0\ _€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442112"/>
        <c:axId val="105442688"/>
      </c:scatterChart>
      <c:valAx>
        <c:axId val="105440960"/>
        <c:scaling>
          <c:orientation val="minMax"/>
          <c:max val="15000"/>
          <c:min val="1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 sz="1200" b="1" dirty="0"/>
                  <a:t>Bremsg. Nr.</a:t>
                </a:r>
              </a:p>
            </c:rich>
          </c:tx>
          <c:layout>
            <c:manualLayout>
              <c:xMode val="edge"/>
              <c:yMode val="edge"/>
              <c:x val="0.42482105624647387"/>
              <c:y val="0.9445601645155180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one"/>
        <c:spPr>
          <a:ln w="3175">
            <a:solidFill>
              <a:srgbClr val="000000"/>
            </a:solidFill>
            <a:prstDash val="solid"/>
          </a:ln>
        </c:spPr>
        <c:crossAx val="105441536"/>
        <c:crosses val="autoZero"/>
        <c:crossBetween val="midCat"/>
        <c:majorUnit val="1000"/>
        <c:minorUnit val="1000"/>
      </c:valAx>
      <c:valAx>
        <c:axId val="105441536"/>
        <c:scaling>
          <c:orientation val="minMax"/>
          <c:max val="0.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minorGridlines>
          <c:spPr>
            <a:ln w="3175">
              <a:solidFill>
                <a:srgbClr val="000000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 sz="1200" dirty="0"/>
                  <a:t>Reibwert   µ</a:t>
                </a:r>
              </a:p>
            </c:rich>
          </c:tx>
          <c:layout>
            <c:manualLayout>
              <c:xMode val="edge"/>
              <c:yMode val="edge"/>
              <c:x val="3.5122361328897406E-3"/>
              <c:y val="0.45725468190962992"/>
            </c:manualLayout>
          </c:layout>
          <c:overlay val="0"/>
          <c:spPr>
            <a:noFill/>
            <a:ln w="25400">
              <a:noFill/>
            </a:ln>
          </c:spPr>
        </c:title>
        <c:numFmt formatCode="#0.0" sourceLinked="0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00" b="0" i="0" u="none" strike="noStrike" baseline="0">
                <a:solidFill>
                  <a:srgbClr val="0000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5440960"/>
        <c:crosses val="autoZero"/>
        <c:crossBetween val="midCat"/>
        <c:majorUnit val="0.1"/>
        <c:minorUnit val="0.1"/>
      </c:valAx>
      <c:valAx>
        <c:axId val="105442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05442688"/>
        <c:crosses val="autoZero"/>
        <c:crossBetween val="midCat"/>
      </c:valAx>
      <c:valAx>
        <c:axId val="105442688"/>
        <c:scaling>
          <c:orientation val="minMax"/>
          <c:max val="160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5442112"/>
        <c:crosses val="max"/>
        <c:crossBetween val="midCat"/>
        <c:majorUnit val="20"/>
        <c:minorUnit val="20"/>
      </c:valAx>
      <c:spPr>
        <a:noFill/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7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0.08278</cdr:x>
      <cdr:y>0.88605</cdr:y>
    </cdr:from>
    <cdr:to>
      <cdr:x>0.08278</cdr:x>
      <cdr:y>0.88605</cdr:y>
    </cdr:to>
    <cdr:sp macro="" textlink="">
      <cdr:nvSpPr>
        <cdr:cNvPr id="25497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3665" y="31703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27432" bIns="18288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700" b="0" i="0" u="none" strike="noStrike" baseline="0">
              <a:solidFill>
                <a:srgbClr val="000000"/>
              </a:solidFill>
              <a:latin typeface="Arial"/>
              <a:cs typeface="Arial"/>
            </a:rPr>
            <a:t>1</a:t>
          </a:r>
        </a:p>
      </cdr:txBody>
    </cdr:sp>
  </cdr:relSizeAnchor>
  <cdr:relSizeAnchor xmlns:cdr="http://schemas.openxmlformats.org/drawingml/2006/chartDrawing">
    <cdr:from>
      <cdr:x>0.20742</cdr:x>
      <cdr:y>0.88605</cdr:y>
    </cdr:from>
    <cdr:to>
      <cdr:x>0.20742</cdr:x>
      <cdr:y>0.88605</cdr:y>
    </cdr:to>
    <cdr:sp macro="" textlink="">
      <cdr:nvSpPr>
        <cdr:cNvPr id="254978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6531" y="31703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27432" bIns="18288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700" b="0" i="0" u="none" strike="noStrike" baseline="0">
              <a:solidFill>
                <a:srgbClr val="000000"/>
              </a:solidFill>
              <a:latin typeface="Arial"/>
              <a:cs typeface="Arial"/>
            </a:rPr>
            <a:t>3</a:t>
          </a:r>
        </a:p>
      </cdr:txBody>
    </cdr:sp>
  </cdr:relSizeAnchor>
  <cdr:relSizeAnchor xmlns:cdr="http://schemas.openxmlformats.org/drawingml/2006/chartDrawing">
    <cdr:from>
      <cdr:x>0.33739</cdr:x>
      <cdr:y>0.88605</cdr:y>
    </cdr:from>
    <cdr:to>
      <cdr:x>0.33739</cdr:x>
      <cdr:y>0.88605</cdr:y>
    </cdr:to>
    <cdr:sp macro="" textlink="">
      <cdr:nvSpPr>
        <cdr:cNvPr id="254979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28781" y="31703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27432" bIns="18288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700" b="0" i="0" u="none" strike="noStrike" baseline="0">
              <a:solidFill>
                <a:srgbClr val="000000"/>
              </a:solidFill>
              <a:latin typeface="Arial"/>
              <a:cs typeface="Arial"/>
            </a:rPr>
            <a:t>5</a:t>
          </a:r>
        </a:p>
      </cdr:txBody>
    </cdr:sp>
  </cdr:relSizeAnchor>
  <cdr:relSizeAnchor xmlns:cdr="http://schemas.openxmlformats.org/drawingml/2006/chartDrawing">
    <cdr:from>
      <cdr:x>0.4647</cdr:x>
      <cdr:y>0.88605</cdr:y>
    </cdr:from>
    <cdr:to>
      <cdr:x>0.4647</cdr:x>
      <cdr:y>0.88605</cdr:y>
    </cdr:to>
    <cdr:sp macro="" textlink="">
      <cdr:nvSpPr>
        <cdr:cNvPr id="254980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91338" y="31703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27432" bIns="18288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700" b="0" i="0" u="none" strike="noStrike" baseline="0">
              <a:solidFill>
                <a:srgbClr val="000000"/>
              </a:solidFill>
              <a:latin typeface="Arial"/>
              <a:cs typeface="Arial"/>
            </a:rPr>
            <a:t>10</a:t>
          </a:r>
        </a:p>
      </cdr:txBody>
    </cdr:sp>
  </cdr:relSizeAnchor>
  <cdr:relSizeAnchor xmlns:cdr="http://schemas.openxmlformats.org/drawingml/2006/chartDrawing">
    <cdr:from>
      <cdr:x>0.59445</cdr:x>
      <cdr:y>0.88605</cdr:y>
    </cdr:from>
    <cdr:to>
      <cdr:x>0.59445</cdr:x>
      <cdr:y>0.88605</cdr:y>
    </cdr:to>
    <cdr:sp macro="" textlink="">
      <cdr:nvSpPr>
        <cdr:cNvPr id="254981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62707" y="31703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27432" bIns="18288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700" b="0" i="0" u="none" strike="noStrike" baseline="0">
              <a:solidFill>
                <a:srgbClr val="000000"/>
              </a:solidFill>
              <a:latin typeface="Arial"/>
              <a:cs typeface="Arial"/>
            </a:rPr>
            <a:t>20</a:t>
          </a:r>
        </a:p>
      </cdr:txBody>
    </cdr:sp>
  </cdr:relSizeAnchor>
  <cdr:relSizeAnchor xmlns:cdr="http://schemas.openxmlformats.org/drawingml/2006/chartDrawing">
    <cdr:from>
      <cdr:x>0.72055</cdr:x>
      <cdr:y>0.88605</cdr:y>
    </cdr:from>
    <cdr:to>
      <cdr:x>0.72055</cdr:x>
      <cdr:y>0.88605</cdr:y>
    </cdr:to>
    <cdr:sp macro="" textlink="">
      <cdr:nvSpPr>
        <cdr:cNvPr id="254982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21740" y="31703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27432" bIns="18288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700" b="0" i="0" u="none" strike="noStrike" baseline="0">
              <a:solidFill>
                <a:srgbClr val="000000"/>
              </a:solidFill>
              <a:latin typeface="Arial"/>
              <a:cs typeface="Arial"/>
            </a:rPr>
            <a:t>30</a:t>
          </a:r>
        </a:p>
      </cdr:txBody>
    </cdr:sp>
  </cdr:relSizeAnchor>
  <cdr:relSizeAnchor xmlns:cdr="http://schemas.openxmlformats.org/drawingml/2006/chartDrawing">
    <cdr:from>
      <cdr:x>0.01316</cdr:x>
      <cdr:y>0.9055</cdr:y>
    </cdr:from>
    <cdr:to>
      <cdr:x>0.07039</cdr:x>
      <cdr:y>0.94588</cdr:y>
    </cdr:to>
    <cdr:sp macro="" textlink="">
      <cdr:nvSpPr>
        <cdr:cNvPr id="255000" name="Text Box 2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048" y="3273373"/>
          <a:ext cx="210692" cy="1251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700" b="0" i="0" u="none" strike="noStrike" baseline="0">
              <a:solidFill>
                <a:srgbClr val="000000"/>
              </a:solidFill>
              <a:latin typeface="Arial"/>
              <a:cs typeface="Arial"/>
            </a:rPr>
            <a:t>1</a:t>
          </a:r>
        </a:p>
      </cdr:txBody>
    </cdr:sp>
  </cdr:relSizeAnchor>
  <cdr:relSizeAnchor xmlns:cdr="http://schemas.openxmlformats.org/drawingml/2006/chartDrawing">
    <cdr:from>
      <cdr:x>0.07039</cdr:x>
      <cdr:y>0.9055</cdr:y>
    </cdr:from>
    <cdr:to>
      <cdr:x>0.12809</cdr:x>
      <cdr:y>0.94588</cdr:y>
    </cdr:to>
    <cdr:sp macro="" textlink="">
      <cdr:nvSpPr>
        <cdr:cNvPr id="255001" name="Text Box 2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8740" y="3273373"/>
          <a:ext cx="210692" cy="1251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700" b="0" i="0" u="none" strike="noStrike" baseline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0.12809</cdr:x>
      <cdr:y>0.9055</cdr:y>
    </cdr:from>
    <cdr:to>
      <cdr:x>0.18556</cdr:x>
      <cdr:y>0.94588</cdr:y>
    </cdr:to>
    <cdr:sp macro="" textlink="">
      <cdr:nvSpPr>
        <cdr:cNvPr id="255002" name="Text Box 2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9431" y="3273373"/>
          <a:ext cx="210692" cy="1251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700" b="0" i="0" u="none" strike="noStrike" baseline="0">
              <a:solidFill>
                <a:srgbClr val="000000"/>
              </a:solidFill>
              <a:latin typeface="Arial"/>
              <a:cs typeface="Arial"/>
            </a:rPr>
            <a:t>3</a:t>
          </a:r>
        </a:p>
      </cdr:txBody>
    </cdr:sp>
  </cdr:relSizeAnchor>
  <cdr:relSizeAnchor xmlns:cdr="http://schemas.openxmlformats.org/drawingml/2006/chartDrawing">
    <cdr:from>
      <cdr:x>0.18556</cdr:x>
      <cdr:y>0.9055</cdr:y>
    </cdr:from>
    <cdr:to>
      <cdr:x>0.24302</cdr:x>
      <cdr:y>0.94588</cdr:y>
    </cdr:to>
    <cdr:sp macro="" textlink="">
      <cdr:nvSpPr>
        <cdr:cNvPr id="255003" name="Text Box 2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80123" y="3273373"/>
          <a:ext cx="210692" cy="1251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700" b="0" i="0" u="none" strike="noStrike" baseline="0">
              <a:solidFill>
                <a:srgbClr val="000000"/>
              </a:solidFill>
              <a:latin typeface="Arial"/>
              <a:cs typeface="Arial"/>
            </a:rPr>
            <a:t>4</a:t>
          </a:r>
        </a:p>
      </cdr:txBody>
    </cdr:sp>
  </cdr:relSizeAnchor>
  <cdr:relSizeAnchor xmlns:cdr="http://schemas.openxmlformats.org/drawingml/2006/chartDrawing">
    <cdr:from>
      <cdr:x>0.24302</cdr:x>
      <cdr:y>0.9055</cdr:y>
    </cdr:from>
    <cdr:to>
      <cdr:x>0.30072</cdr:x>
      <cdr:y>0.94588</cdr:y>
    </cdr:to>
    <cdr:sp macro="" textlink="">
      <cdr:nvSpPr>
        <cdr:cNvPr id="255004" name="Text Box 2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0815" y="3273373"/>
          <a:ext cx="210692" cy="1251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700" b="0" i="0" u="none" strike="noStrike" baseline="0">
              <a:solidFill>
                <a:srgbClr val="000000"/>
              </a:solidFill>
              <a:latin typeface="Arial"/>
              <a:cs typeface="Arial"/>
            </a:rPr>
            <a:t>5</a:t>
          </a:r>
        </a:p>
      </cdr:txBody>
    </cdr:sp>
  </cdr:relSizeAnchor>
  <cdr:relSizeAnchor xmlns:cdr="http://schemas.openxmlformats.org/drawingml/2006/chartDrawing">
    <cdr:from>
      <cdr:x>0.30072</cdr:x>
      <cdr:y>0.9055</cdr:y>
    </cdr:from>
    <cdr:to>
      <cdr:x>0.35793</cdr:x>
      <cdr:y>0.94588</cdr:y>
    </cdr:to>
    <cdr:sp macro="" textlink="">
      <cdr:nvSpPr>
        <cdr:cNvPr id="255005" name="Text Box 2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01506" y="3273373"/>
          <a:ext cx="210692" cy="1251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700" b="0" i="0" u="none" strike="noStrike" baseline="0">
              <a:solidFill>
                <a:srgbClr val="000000"/>
              </a:solidFill>
              <a:latin typeface="Arial"/>
              <a:cs typeface="Arial"/>
            </a:rPr>
            <a:t>6</a:t>
          </a:r>
        </a:p>
      </cdr:txBody>
    </cdr:sp>
  </cdr:relSizeAnchor>
  <cdr:relSizeAnchor xmlns:cdr="http://schemas.openxmlformats.org/drawingml/2006/chartDrawing">
    <cdr:from>
      <cdr:x>0.35793</cdr:x>
      <cdr:y>0.9055</cdr:y>
    </cdr:from>
    <cdr:to>
      <cdr:x>0.41516</cdr:x>
      <cdr:y>0.94588</cdr:y>
    </cdr:to>
    <cdr:sp macro="" textlink="">
      <cdr:nvSpPr>
        <cdr:cNvPr id="255006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12198" y="3273373"/>
          <a:ext cx="210692" cy="1251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700" b="0" i="0" u="none" strike="noStrike" baseline="0">
              <a:solidFill>
                <a:srgbClr val="000000"/>
              </a:solidFill>
              <a:latin typeface="Arial"/>
              <a:cs typeface="Arial"/>
            </a:rPr>
            <a:t>7</a:t>
          </a:r>
        </a:p>
      </cdr:txBody>
    </cdr:sp>
  </cdr:relSizeAnchor>
  <cdr:relSizeAnchor xmlns:cdr="http://schemas.openxmlformats.org/drawingml/2006/chartDrawing">
    <cdr:from>
      <cdr:x>0.41516</cdr:x>
      <cdr:y>0.9055</cdr:y>
    </cdr:from>
    <cdr:to>
      <cdr:x>0.47262</cdr:x>
      <cdr:y>0.94588</cdr:y>
    </cdr:to>
    <cdr:sp macro="" textlink="">
      <cdr:nvSpPr>
        <cdr:cNvPr id="255007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22890" y="3273373"/>
          <a:ext cx="210692" cy="1251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700" b="0" i="0" u="none" strike="noStrike" baseline="0">
              <a:solidFill>
                <a:srgbClr val="000000"/>
              </a:solidFill>
              <a:latin typeface="Arial"/>
              <a:cs typeface="Arial"/>
            </a:rPr>
            <a:t>8</a:t>
          </a:r>
        </a:p>
      </cdr:txBody>
    </cdr:sp>
  </cdr:relSizeAnchor>
  <cdr:relSizeAnchor xmlns:cdr="http://schemas.openxmlformats.org/drawingml/2006/chartDrawing">
    <cdr:from>
      <cdr:x>0.47262</cdr:x>
      <cdr:y>0.9055</cdr:y>
    </cdr:from>
    <cdr:to>
      <cdr:x>0.53033</cdr:x>
      <cdr:y>0.94588</cdr:y>
    </cdr:to>
    <cdr:sp macro="" textlink="">
      <cdr:nvSpPr>
        <cdr:cNvPr id="255008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33581" y="3273373"/>
          <a:ext cx="210692" cy="1251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700" b="0" i="0" u="none" strike="noStrike" baseline="0">
              <a:solidFill>
                <a:srgbClr val="000000"/>
              </a:solidFill>
              <a:latin typeface="Arial"/>
              <a:cs typeface="Arial"/>
            </a:rPr>
            <a:t>9</a:t>
          </a:r>
        </a:p>
      </cdr:txBody>
    </cdr:sp>
  </cdr:relSizeAnchor>
  <cdr:relSizeAnchor xmlns:cdr="http://schemas.openxmlformats.org/drawingml/2006/chartDrawing">
    <cdr:from>
      <cdr:x>0.53033</cdr:x>
      <cdr:y>0.9055</cdr:y>
    </cdr:from>
    <cdr:to>
      <cdr:x>0.58756</cdr:x>
      <cdr:y>0.94588</cdr:y>
    </cdr:to>
    <cdr:sp macro="" textlink="">
      <cdr:nvSpPr>
        <cdr:cNvPr id="255009" name="Text Box 3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44273" y="3273373"/>
          <a:ext cx="210692" cy="1251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700" b="0" i="0" u="none" strike="noStrike" baseline="0">
              <a:solidFill>
                <a:srgbClr val="000000"/>
              </a:solidFill>
              <a:latin typeface="Arial"/>
              <a:cs typeface="Arial"/>
            </a:rPr>
            <a:t>10</a:t>
          </a:r>
        </a:p>
      </cdr:txBody>
    </cdr:sp>
  </cdr:relSizeAnchor>
  <cdr:relSizeAnchor xmlns:cdr="http://schemas.openxmlformats.org/drawingml/2006/chartDrawing">
    <cdr:from>
      <cdr:x>0.58756</cdr:x>
      <cdr:y>0.9055</cdr:y>
    </cdr:from>
    <cdr:to>
      <cdr:x>0.64526</cdr:x>
      <cdr:y>0.94588</cdr:y>
    </cdr:to>
    <cdr:sp macro="" textlink="">
      <cdr:nvSpPr>
        <cdr:cNvPr id="255010" name="Text Box 3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54965" y="3273373"/>
          <a:ext cx="210692" cy="1251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700" b="0" i="0" u="none" strike="noStrike" baseline="0">
              <a:solidFill>
                <a:srgbClr val="000000"/>
              </a:solidFill>
              <a:latin typeface="Arial"/>
              <a:cs typeface="Arial"/>
            </a:rPr>
            <a:t>11</a:t>
          </a:r>
        </a:p>
      </cdr:txBody>
    </cdr:sp>
  </cdr:relSizeAnchor>
  <cdr:relSizeAnchor xmlns:cdr="http://schemas.openxmlformats.org/drawingml/2006/chartDrawing">
    <cdr:from>
      <cdr:x>0.64526</cdr:x>
      <cdr:y>0.9055</cdr:y>
    </cdr:from>
    <cdr:to>
      <cdr:x>0.70273</cdr:x>
      <cdr:y>0.94588</cdr:y>
    </cdr:to>
    <cdr:sp macro="" textlink="">
      <cdr:nvSpPr>
        <cdr:cNvPr id="255011" name="Text Box 3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65656" y="3273373"/>
          <a:ext cx="210692" cy="1251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700" b="0" i="0" u="none" strike="noStrike" baseline="0">
              <a:solidFill>
                <a:srgbClr val="000000"/>
              </a:solidFill>
              <a:latin typeface="Arial"/>
              <a:cs typeface="Arial"/>
            </a:rPr>
            <a:t>12</a:t>
          </a:r>
        </a:p>
      </cdr:txBody>
    </cdr:sp>
  </cdr:relSizeAnchor>
  <cdr:relSizeAnchor xmlns:cdr="http://schemas.openxmlformats.org/drawingml/2006/chartDrawing">
    <cdr:from>
      <cdr:x>0.70273</cdr:x>
      <cdr:y>0.9055</cdr:y>
    </cdr:from>
    <cdr:to>
      <cdr:x>0.76019</cdr:x>
      <cdr:y>0.94588</cdr:y>
    </cdr:to>
    <cdr:sp macro="" textlink="">
      <cdr:nvSpPr>
        <cdr:cNvPr id="255012" name="Text Box 3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76348" y="3273373"/>
          <a:ext cx="210692" cy="1251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700" b="0" i="0" u="none" strike="noStrike" baseline="0">
              <a:solidFill>
                <a:srgbClr val="000000"/>
              </a:solidFill>
              <a:latin typeface="Arial"/>
              <a:cs typeface="Arial"/>
            </a:rPr>
            <a:t>13</a:t>
          </a:r>
        </a:p>
      </cdr:txBody>
    </cdr:sp>
  </cdr:relSizeAnchor>
  <cdr:relSizeAnchor xmlns:cdr="http://schemas.openxmlformats.org/drawingml/2006/chartDrawing">
    <cdr:from>
      <cdr:x>0.76019</cdr:x>
      <cdr:y>0.9055</cdr:y>
    </cdr:from>
    <cdr:to>
      <cdr:x>0.81739</cdr:x>
      <cdr:y>0.94588</cdr:y>
    </cdr:to>
    <cdr:sp macro="" textlink="">
      <cdr:nvSpPr>
        <cdr:cNvPr id="255013" name="Text Box 3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87040" y="3273373"/>
          <a:ext cx="210692" cy="1251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700" b="0" i="0" u="none" strike="noStrike" baseline="0">
              <a:solidFill>
                <a:srgbClr val="000000"/>
              </a:solidFill>
              <a:latin typeface="Arial"/>
              <a:cs typeface="Arial"/>
            </a:rPr>
            <a:t>14</a:t>
          </a:r>
        </a:p>
      </cdr:txBody>
    </cdr:sp>
  </cdr:relSizeAnchor>
  <cdr:relSizeAnchor xmlns:cdr="http://schemas.openxmlformats.org/drawingml/2006/chartDrawing">
    <cdr:from>
      <cdr:x>0.81739</cdr:x>
      <cdr:y>0.9055</cdr:y>
    </cdr:from>
    <cdr:to>
      <cdr:x>0.8751</cdr:x>
      <cdr:y>0.94588</cdr:y>
    </cdr:to>
    <cdr:sp macro="" textlink="">
      <cdr:nvSpPr>
        <cdr:cNvPr id="255014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97731" y="3273373"/>
          <a:ext cx="210692" cy="1251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700" b="0" i="0" u="none" strike="noStrike" baseline="0">
              <a:solidFill>
                <a:srgbClr val="000000"/>
              </a:solidFill>
              <a:latin typeface="Arial"/>
              <a:cs typeface="Arial"/>
            </a:rPr>
            <a:t>15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0.1244</cdr:x>
      <cdr:y>0.88386</cdr:y>
    </cdr:from>
    <cdr:to>
      <cdr:x>0.1244</cdr:x>
      <cdr:y>0.88386</cdr:y>
    </cdr:to>
    <cdr:sp macro="" textlink="">
      <cdr:nvSpPr>
        <cdr:cNvPr id="71577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0141" y="31314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27432" bIns="18288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700" b="0" i="0" u="none" strike="noStrike" baseline="0">
              <a:solidFill>
                <a:srgbClr val="000000"/>
              </a:solidFill>
              <a:latin typeface="Arial"/>
              <a:cs typeface="Arial"/>
            </a:rPr>
            <a:t>1</a:t>
          </a:r>
        </a:p>
      </cdr:txBody>
    </cdr:sp>
  </cdr:relSizeAnchor>
  <cdr:relSizeAnchor xmlns:cdr="http://schemas.openxmlformats.org/drawingml/2006/chartDrawing">
    <cdr:from>
      <cdr:x>0.24912</cdr:x>
      <cdr:y>0.88386</cdr:y>
    </cdr:from>
    <cdr:to>
      <cdr:x>0.24912</cdr:x>
      <cdr:y>0.88386</cdr:y>
    </cdr:to>
    <cdr:sp macro="" textlink="">
      <cdr:nvSpPr>
        <cdr:cNvPr id="715778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965" y="31314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27432" bIns="18288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700" b="0" i="0" u="none" strike="noStrike" baseline="0">
              <a:solidFill>
                <a:srgbClr val="000000"/>
              </a:solidFill>
              <a:latin typeface="Arial"/>
              <a:cs typeface="Arial"/>
            </a:rPr>
            <a:t>3</a:t>
          </a:r>
        </a:p>
      </cdr:txBody>
    </cdr:sp>
  </cdr:relSizeAnchor>
  <cdr:relSizeAnchor xmlns:cdr="http://schemas.openxmlformats.org/drawingml/2006/chartDrawing">
    <cdr:from>
      <cdr:x>0.37432</cdr:x>
      <cdr:y>0.88386</cdr:y>
    </cdr:from>
    <cdr:to>
      <cdr:x>0.37432</cdr:x>
      <cdr:y>0.88386</cdr:y>
    </cdr:to>
    <cdr:sp macro="" textlink="">
      <cdr:nvSpPr>
        <cdr:cNvPr id="715779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94766" y="31314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27432" bIns="18288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700" b="0" i="0" u="none" strike="noStrike" baseline="0">
              <a:solidFill>
                <a:srgbClr val="000000"/>
              </a:solidFill>
              <a:latin typeface="Arial"/>
              <a:cs typeface="Arial"/>
            </a:rPr>
            <a:t>5</a:t>
          </a:r>
        </a:p>
      </cdr:txBody>
    </cdr:sp>
  </cdr:relSizeAnchor>
  <cdr:relSizeAnchor xmlns:cdr="http://schemas.openxmlformats.org/drawingml/2006/chartDrawing">
    <cdr:from>
      <cdr:x>0.49438</cdr:x>
      <cdr:y>0.88386</cdr:y>
    </cdr:from>
    <cdr:to>
      <cdr:x>0.49438</cdr:x>
      <cdr:y>0.88386</cdr:y>
    </cdr:to>
    <cdr:sp macro="" textlink="">
      <cdr:nvSpPr>
        <cdr:cNvPr id="715780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83899" y="31314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27432" bIns="18288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700" b="0" i="0" u="none" strike="noStrike" baseline="0">
              <a:solidFill>
                <a:srgbClr val="000000"/>
              </a:solidFill>
              <a:latin typeface="Arial"/>
              <a:cs typeface="Arial"/>
            </a:rPr>
            <a:t>10</a:t>
          </a:r>
        </a:p>
      </cdr:txBody>
    </cdr:sp>
  </cdr:relSizeAnchor>
  <cdr:relSizeAnchor xmlns:cdr="http://schemas.openxmlformats.org/drawingml/2006/chartDrawing">
    <cdr:from>
      <cdr:x>0.61691</cdr:x>
      <cdr:y>0.88386</cdr:y>
    </cdr:from>
    <cdr:to>
      <cdr:x>0.61691</cdr:x>
      <cdr:y>0.88386</cdr:y>
    </cdr:to>
    <cdr:sp macro="" textlink="">
      <cdr:nvSpPr>
        <cdr:cNvPr id="715781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79866" y="31314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27432" bIns="18288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700" b="0" i="0" u="none" strike="noStrike" baseline="0">
              <a:solidFill>
                <a:srgbClr val="000000"/>
              </a:solidFill>
              <a:latin typeface="Arial"/>
              <a:cs typeface="Arial"/>
            </a:rPr>
            <a:t>20</a:t>
          </a:r>
        </a:p>
      </cdr:txBody>
    </cdr:sp>
  </cdr:relSizeAnchor>
  <cdr:relSizeAnchor xmlns:cdr="http://schemas.openxmlformats.org/drawingml/2006/chartDrawing">
    <cdr:from>
      <cdr:x>0.73796</cdr:x>
      <cdr:y>0.88386</cdr:y>
    </cdr:from>
    <cdr:to>
      <cdr:x>0.73796</cdr:x>
      <cdr:y>0.88386</cdr:y>
    </cdr:to>
    <cdr:sp macro="" textlink="">
      <cdr:nvSpPr>
        <cdr:cNvPr id="715782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67045" y="3131433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27432" bIns="18288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700" b="0" i="0" u="none" strike="noStrike" baseline="0">
              <a:solidFill>
                <a:srgbClr val="000000"/>
              </a:solidFill>
              <a:latin typeface="Arial"/>
              <a:cs typeface="Arial"/>
            </a:rPr>
            <a:t>30</a:t>
          </a:r>
        </a:p>
      </cdr:txBody>
    </cdr:sp>
  </cdr:relSizeAnchor>
  <cdr:relSizeAnchor xmlns:cdr="http://schemas.openxmlformats.org/drawingml/2006/chartDrawing">
    <cdr:from>
      <cdr:x>0.10889</cdr:x>
      <cdr:y>0.88264</cdr:y>
    </cdr:from>
    <cdr:to>
      <cdr:x>0.16166</cdr:x>
      <cdr:y>0.92322</cdr:y>
    </cdr:to>
    <cdr:sp macro="" textlink="">
      <cdr:nvSpPr>
        <cdr:cNvPr id="715784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8382" y="3164531"/>
          <a:ext cx="214249" cy="1253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700" b="0" i="0" u="none" strike="noStrike" baseline="0">
              <a:solidFill>
                <a:srgbClr val="000000"/>
              </a:solidFill>
              <a:latin typeface="Arial"/>
              <a:cs typeface="Arial"/>
            </a:rPr>
            <a:t>1</a:t>
          </a:r>
        </a:p>
      </cdr:txBody>
    </cdr:sp>
  </cdr:relSizeAnchor>
  <cdr:relSizeAnchor xmlns:cdr="http://schemas.openxmlformats.org/drawingml/2006/chartDrawing">
    <cdr:from>
      <cdr:x>0.16166</cdr:x>
      <cdr:y>0.88264</cdr:y>
    </cdr:from>
    <cdr:to>
      <cdr:x>0.21419</cdr:x>
      <cdr:y>0.92322</cdr:y>
    </cdr:to>
    <cdr:sp macro="" textlink="">
      <cdr:nvSpPr>
        <cdr:cNvPr id="715785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42631" y="3164531"/>
          <a:ext cx="214249" cy="1253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700" b="0" i="0" u="none" strike="noStrike" baseline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0.21419</cdr:x>
      <cdr:y>0.88264</cdr:y>
    </cdr:from>
    <cdr:to>
      <cdr:x>0.26695</cdr:x>
      <cdr:y>0.92322</cdr:y>
    </cdr:to>
    <cdr:sp macro="" textlink="">
      <cdr:nvSpPr>
        <cdr:cNvPr id="715786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6880" y="3164531"/>
          <a:ext cx="214249" cy="1253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700" b="0" i="0" u="none" strike="noStrike" baseline="0">
              <a:solidFill>
                <a:srgbClr val="000000"/>
              </a:solidFill>
              <a:latin typeface="Arial"/>
              <a:cs typeface="Arial"/>
            </a:rPr>
            <a:t>3</a:t>
          </a:r>
        </a:p>
      </cdr:txBody>
    </cdr:sp>
  </cdr:relSizeAnchor>
  <cdr:relSizeAnchor xmlns:cdr="http://schemas.openxmlformats.org/drawingml/2006/chartDrawing">
    <cdr:from>
      <cdr:x>0.26695</cdr:x>
      <cdr:y>0.88264</cdr:y>
    </cdr:from>
    <cdr:to>
      <cdr:x>0.31948</cdr:x>
      <cdr:y>0.92322</cdr:y>
    </cdr:to>
    <cdr:sp macro="" textlink="">
      <cdr:nvSpPr>
        <cdr:cNvPr id="715787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71129" y="3164531"/>
          <a:ext cx="214249" cy="1253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700" b="0" i="0" u="none" strike="noStrike" baseline="0">
              <a:solidFill>
                <a:srgbClr val="000000"/>
              </a:solidFill>
              <a:latin typeface="Arial"/>
              <a:cs typeface="Arial"/>
            </a:rPr>
            <a:t>4</a:t>
          </a:r>
        </a:p>
      </cdr:txBody>
    </cdr:sp>
  </cdr:relSizeAnchor>
  <cdr:relSizeAnchor xmlns:cdr="http://schemas.openxmlformats.org/drawingml/2006/chartDrawing">
    <cdr:from>
      <cdr:x>0.31595</cdr:x>
      <cdr:y>0.88264</cdr:y>
    </cdr:from>
    <cdr:to>
      <cdr:x>0.36895</cdr:x>
      <cdr:y>0.92322</cdr:y>
    </cdr:to>
    <cdr:sp macro="" textlink="">
      <cdr:nvSpPr>
        <cdr:cNvPr id="715788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71092" y="3164531"/>
          <a:ext cx="214249" cy="1253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700" b="0" i="0" u="none" strike="noStrike" baseline="0">
              <a:solidFill>
                <a:srgbClr val="000000"/>
              </a:solidFill>
              <a:latin typeface="Arial"/>
              <a:cs typeface="Arial"/>
            </a:rPr>
            <a:t>5</a:t>
          </a:r>
        </a:p>
      </cdr:txBody>
    </cdr:sp>
  </cdr:relSizeAnchor>
  <cdr:relSizeAnchor xmlns:cdr="http://schemas.openxmlformats.org/drawingml/2006/chartDrawing">
    <cdr:from>
      <cdr:x>0.36895</cdr:x>
      <cdr:y>0.88264</cdr:y>
    </cdr:from>
    <cdr:to>
      <cdr:x>0.42146</cdr:x>
      <cdr:y>0.92322</cdr:y>
    </cdr:to>
    <cdr:sp macro="" textlink="">
      <cdr:nvSpPr>
        <cdr:cNvPr id="715789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85341" y="3164531"/>
          <a:ext cx="214249" cy="1253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700" b="0" i="0" u="none" strike="noStrike" baseline="0">
              <a:solidFill>
                <a:srgbClr val="000000"/>
              </a:solidFill>
              <a:latin typeface="Arial"/>
              <a:cs typeface="Arial"/>
            </a:rPr>
            <a:t>6</a:t>
          </a:r>
        </a:p>
      </cdr:txBody>
    </cdr:sp>
  </cdr:relSizeAnchor>
  <cdr:relSizeAnchor xmlns:cdr="http://schemas.openxmlformats.org/drawingml/2006/chartDrawing">
    <cdr:from>
      <cdr:x>0.42377</cdr:x>
      <cdr:y>0.88264</cdr:y>
    </cdr:from>
    <cdr:to>
      <cdr:x>0.47653</cdr:x>
      <cdr:y>0.92322</cdr:y>
    </cdr:to>
    <cdr:sp macro="" textlink="">
      <cdr:nvSpPr>
        <cdr:cNvPr id="715790" name="Text Box 1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13877" y="3164531"/>
          <a:ext cx="214249" cy="1253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700" b="0" i="0" u="none" strike="noStrike" baseline="0">
              <a:solidFill>
                <a:srgbClr val="000000"/>
              </a:solidFill>
              <a:latin typeface="Arial"/>
              <a:cs typeface="Arial"/>
            </a:rPr>
            <a:t>7</a:t>
          </a:r>
        </a:p>
      </cdr:txBody>
    </cdr:sp>
  </cdr:relSizeAnchor>
  <cdr:relSizeAnchor xmlns:cdr="http://schemas.openxmlformats.org/drawingml/2006/chartDrawing">
    <cdr:from>
      <cdr:x>0.473</cdr:x>
      <cdr:y>0.88264</cdr:y>
    </cdr:from>
    <cdr:to>
      <cdr:x>0.52528</cdr:x>
      <cdr:y>0.92322</cdr:y>
    </cdr:to>
    <cdr:sp macro="" textlink="">
      <cdr:nvSpPr>
        <cdr:cNvPr id="715791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13839" y="3164531"/>
          <a:ext cx="214249" cy="1253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700" b="0" i="0" u="none" strike="noStrike" baseline="0">
              <a:solidFill>
                <a:srgbClr val="000000"/>
              </a:solidFill>
              <a:latin typeface="Arial"/>
              <a:cs typeface="Arial"/>
            </a:rPr>
            <a:t>8</a:t>
          </a:r>
        </a:p>
      </cdr:txBody>
    </cdr:sp>
  </cdr:relSizeAnchor>
  <cdr:relSizeAnchor xmlns:cdr="http://schemas.openxmlformats.org/drawingml/2006/chartDrawing">
    <cdr:from>
      <cdr:x>0.52528</cdr:x>
      <cdr:y>0.88264</cdr:y>
    </cdr:from>
    <cdr:to>
      <cdr:x>0.57781</cdr:x>
      <cdr:y>0.92322</cdr:y>
    </cdr:to>
    <cdr:sp macro="" textlink="">
      <cdr:nvSpPr>
        <cdr:cNvPr id="715792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28088" y="3164531"/>
          <a:ext cx="214249" cy="1253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700" b="0" i="0" u="none" strike="noStrike" baseline="0">
              <a:solidFill>
                <a:srgbClr val="000000"/>
              </a:solidFill>
              <a:latin typeface="Arial"/>
              <a:cs typeface="Arial"/>
            </a:rPr>
            <a:t>9</a:t>
          </a:r>
        </a:p>
      </cdr:txBody>
    </cdr:sp>
  </cdr:relSizeAnchor>
  <cdr:relSizeAnchor xmlns:cdr="http://schemas.openxmlformats.org/drawingml/2006/chartDrawing">
    <cdr:from>
      <cdr:x>0.57781</cdr:x>
      <cdr:y>0.88264</cdr:y>
    </cdr:from>
    <cdr:to>
      <cdr:x>0.63009</cdr:x>
      <cdr:y>0.92322</cdr:y>
    </cdr:to>
    <cdr:sp macro="" textlink="">
      <cdr:nvSpPr>
        <cdr:cNvPr id="715793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42337" y="3164531"/>
          <a:ext cx="214249" cy="1253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700" b="0" i="0" u="none" strike="noStrike" baseline="0">
              <a:solidFill>
                <a:srgbClr val="000000"/>
              </a:solidFill>
              <a:latin typeface="Arial"/>
              <a:cs typeface="Arial"/>
            </a:rPr>
            <a:t>10</a:t>
          </a:r>
        </a:p>
      </cdr:txBody>
    </cdr:sp>
  </cdr:relSizeAnchor>
  <cdr:relSizeAnchor xmlns:cdr="http://schemas.openxmlformats.org/drawingml/2006/chartDrawing">
    <cdr:from>
      <cdr:x>0.63009</cdr:x>
      <cdr:y>0.88264</cdr:y>
    </cdr:from>
    <cdr:to>
      <cdr:x>0.68309</cdr:x>
      <cdr:y>0.92322</cdr:y>
    </cdr:to>
    <cdr:sp macro="" textlink="">
      <cdr:nvSpPr>
        <cdr:cNvPr id="715794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56586" y="3164531"/>
          <a:ext cx="214249" cy="1253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700" b="0" i="0" u="none" strike="noStrike" baseline="0">
              <a:solidFill>
                <a:srgbClr val="000000"/>
              </a:solidFill>
              <a:latin typeface="Arial"/>
              <a:cs typeface="Arial"/>
            </a:rPr>
            <a:t>11</a:t>
          </a:r>
        </a:p>
      </cdr:txBody>
    </cdr:sp>
  </cdr:relSizeAnchor>
  <cdr:relSizeAnchor xmlns:cdr="http://schemas.openxmlformats.org/drawingml/2006/chartDrawing">
    <cdr:from>
      <cdr:x>0.68309</cdr:x>
      <cdr:y>0.88264</cdr:y>
    </cdr:from>
    <cdr:to>
      <cdr:x>0.73536</cdr:x>
      <cdr:y>0.92322</cdr:y>
    </cdr:to>
    <cdr:sp macro="" textlink="">
      <cdr:nvSpPr>
        <cdr:cNvPr id="715795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70835" y="3164531"/>
          <a:ext cx="214249" cy="1253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700" b="0" i="0" u="none" strike="noStrike" baseline="0">
              <a:solidFill>
                <a:srgbClr val="000000"/>
              </a:solidFill>
              <a:latin typeface="Arial"/>
              <a:cs typeface="Arial"/>
            </a:rPr>
            <a:t>12</a:t>
          </a:r>
        </a:p>
      </cdr:txBody>
    </cdr:sp>
  </cdr:relSizeAnchor>
  <cdr:relSizeAnchor xmlns:cdr="http://schemas.openxmlformats.org/drawingml/2006/chartDrawing">
    <cdr:from>
      <cdr:x>0.73536</cdr:x>
      <cdr:y>0.88264</cdr:y>
    </cdr:from>
    <cdr:to>
      <cdr:x>0.78812</cdr:x>
      <cdr:y>0.92322</cdr:y>
    </cdr:to>
    <cdr:sp macro="" textlink="">
      <cdr:nvSpPr>
        <cdr:cNvPr id="715796" name="Text 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85085" y="3164531"/>
          <a:ext cx="214249" cy="1253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700" b="0" i="0" u="none" strike="noStrike" baseline="0">
              <a:solidFill>
                <a:srgbClr val="000000"/>
              </a:solidFill>
              <a:latin typeface="Arial"/>
              <a:cs typeface="Arial"/>
            </a:rPr>
            <a:t>13</a:t>
          </a:r>
        </a:p>
      </cdr:txBody>
    </cdr:sp>
  </cdr:relSizeAnchor>
  <cdr:relSizeAnchor xmlns:cdr="http://schemas.openxmlformats.org/drawingml/2006/chartDrawing">
    <cdr:from>
      <cdr:x>0.78812</cdr:x>
      <cdr:y>0.88264</cdr:y>
    </cdr:from>
    <cdr:to>
      <cdr:x>0.8404</cdr:x>
      <cdr:y>0.92322</cdr:y>
    </cdr:to>
    <cdr:sp macro="" textlink="">
      <cdr:nvSpPr>
        <cdr:cNvPr id="715797" name="Text Box 2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99334" y="3164531"/>
          <a:ext cx="214249" cy="1253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700" b="0" i="0" u="none" strike="noStrike" baseline="0">
              <a:solidFill>
                <a:srgbClr val="000000"/>
              </a:solidFill>
              <a:latin typeface="Arial"/>
              <a:cs typeface="Arial"/>
            </a:rPr>
            <a:t>14</a:t>
          </a:r>
        </a:p>
      </cdr:txBody>
    </cdr:sp>
  </cdr:relSizeAnchor>
  <cdr:relSizeAnchor xmlns:cdr="http://schemas.openxmlformats.org/drawingml/2006/chartDrawing">
    <cdr:from>
      <cdr:x>0.8404</cdr:x>
      <cdr:y>0.88264</cdr:y>
    </cdr:from>
    <cdr:to>
      <cdr:x>0.89292</cdr:x>
      <cdr:y>0.92322</cdr:y>
    </cdr:to>
    <cdr:sp macro="" textlink="">
      <cdr:nvSpPr>
        <cdr:cNvPr id="715798" name="Text Box 2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13583" y="3164531"/>
          <a:ext cx="214249" cy="1253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700" b="0" i="0" u="none" strike="noStrike" baseline="0">
              <a:solidFill>
                <a:srgbClr val="000000"/>
              </a:solidFill>
              <a:latin typeface="Arial"/>
              <a:cs typeface="Arial"/>
            </a:rPr>
            <a:t>15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ACBED-645F-41CC-A98D-FD8B8FAA1252}" type="datetimeFigureOut">
              <a:rPr lang="en-US" smtClean="0"/>
              <a:t>1/19/2016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7DE1B-1FA9-46AC-818A-D91ED5A044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096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8BDF5-4678-4264-A22D-914A3D2D164C}" type="slidenum">
              <a:rPr lang="nl-BE" smtClean="0">
                <a:solidFill>
                  <a:prstClr val="black"/>
                </a:solidFill>
              </a:rPr>
              <a:pPr/>
              <a:t>1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16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8"/>
          <p:cNvSpPr>
            <a:spLocks noGrp="1"/>
          </p:cNvSpPr>
          <p:nvPr>
            <p:ph type="title" hasCustomPrompt="1"/>
          </p:nvPr>
        </p:nvSpPr>
        <p:spPr>
          <a:xfrm>
            <a:off x="0" y="2286000"/>
            <a:ext cx="9144000" cy="1143000"/>
          </a:xfrm>
          <a:prstGeom prst="rect">
            <a:avLst/>
          </a:prstGeom>
        </p:spPr>
        <p:txBody>
          <a:bodyPr vert="horz" lIns="360000" tIns="45720" rIns="360000" bIns="45720" rtlCol="0" anchor="ctr">
            <a:normAutofit/>
          </a:bodyPr>
          <a:lstStyle>
            <a:lvl1pPr>
              <a:defRPr spc="0"/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85341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8"/>
          <p:cNvSpPr>
            <a:spLocks noGrp="1"/>
          </p:cNvSpPr>
          <p:nvPr>
            <p:ph type="title" hasCustomPrompt="1"/>
          </p:nvPr>
        </p:nvSpPr>
        <p:spPr>
          <a:xfrm>
            <a:off x="0" y="2286000"/>
            <a:ext cx="9144000" cy="1143000"/>
          </a:xfrm>
          <a:prstGeom prst="rect">
            <a:avLst/>
          </a:prstGeom>
        </p:spPr>
        <p:txBody>
          <a:bodyPr vert="horz" lIns="360000" tIns="45720" rIns="360000" bIns="45720" rtlCol="0" anchor="ctr">
            <a:normAutofit/>
          </a:bodyPr>
          <a:lstStyle>
            <a:lvl1pPr>
              <a:defRPr spc="0"/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62150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568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0"/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468313" y="1196975"/>
            <a:ext cx="8280400" cy="48244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4112" y="6400800"/>
            <a:ext cx="1905000" cy="457200"/>
          </a:xfrm>
          <a:prstGeom prst="rect">
            <a:avLst/>
          </a:prstGeom>
        </p:spPr>
        <p:txBody>
          <a:bodyPr/>
          <a:lstStyle>
            <a:lvl1pPr algn="r">
              <a:spcBef>
                <a:spcPct val="20000"/>
              </a:spcBef>
              <a:buFontTx/>
              <a:buChar char="–"/>
              <a:defRPr b="1">
                <a:solidFill>
                  <a:schemeClr val="bg1"/>
                </a:solidFill>
                <a:ea typeface="MS PGothic" pitchFamily="34" charset="-128"/>
              </a:defRPr>
            </a:lvl1pPr>
          </a:lstStyle>
          <a:p>
            <a:pPr>
              <a:buFontTx/>
              <a:buNone/>
              <a:defRPr/>
            </a:pPr>
            <a:r>
              <a:rPr lang="en-GB" dirty="0" smtClean="0">
                <a:solidFill>
                  <a:prstClr val="white"/>
                </a:solidFill>
              </a:rPr>
              <a:t>(#)</a:t>
            </a:r>
          </a:p>
        </p:txBody>
      </p:sp>
    </p:spTree>
    <p:extLst>
      <p:ext uri="{BB962C8B-B14F-4D97-AF65-F5344CB8AC3E}">
        <p14:creationId xmlns:p14="http://schemas.microsoft.com/office/powerpoint/2010/main" val="3817107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4112" y="6400800"/>
            <a:ext cx="1905000" cy="457200"/>
          </a:xfrm>
          <a:prstGeom prst="rect">
            <a:avLst/>
          </a:prstGeom>
        </p:spPr>
        <p:txBody>
          <a:bodyPr/>
          <a:lstStyle>
            <a:lvl1pPr algn="r">
              <a:spcBef>
                <a:spcPct val="20000"/>
              </a:spcBef>
              <a:buFontTx/>
              <a:buChar char="–"/>
              <a:defRPr b="1">
                <a:solidFill>
                  <a:schemeClr val="bg1"/>
                </a:solidFill>
                <a:ea typeface="MS PGothic" pitchFamily="34" charset="-128"/>
              </a:defRPr>
            </a:lvl1pPr>
          </a:lstStyle>
          <a:p>
            <a:pPr>
              <a:buFontTx/>
              <a:buNone/>
              <a:defRPr/>
            </a:pPr>
            <a:r>
              <a:rPr lang="en-GB" dirty="0" smtClean="0">
                <a:solidFill>
                  <a:prstClr val="white"/>
                </a:solidFill>
              </a:rPr>
              <a:t>(#)</a:t>
            </a:r>
          </a:p>
        </p:txBody>
      </p:sp>
    </p:spTree>
    <p:extLst>
      <p:ext uri="{BB962C8B-B14F-4D97-AF65-F5344CB8AC3E}">
        <p14:creationId xmlns:p14="http://schemas.microsoft.com/office/powerpoint/2010/main" val="403968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/>
          <a:lstStyle/>
          <a:p>
            <a:fld id="{8D2D0489-4861-4BFB-B363-8A4AC222657A}" type="datetimeFigureOut">
              <a:rPr lang="en-GB" smtClean="0"/>
              <a:t>19/01/2016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AE76-5C1B-4F7F-84B4-F059406CF9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475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8"/>
          <p:cNvSpPr>
            <a:spLocks noGrp="1"/>
          </p:cNvSpPr>
          <p:nvPr>
            <p:ph type="title" hasCustomPrompt="1"/>
          </p:nvPr>
        </p:nvSpPr>
        <p:spPr>
          <a:xfrm>
            <a:off x="0" y="2286000"/>
            <a:ext cx="9144000" cy="1143000"/>
          </a:xfrm>
          <a:prstGeom prst="rect">
            <a:avLst/>
          </a:prstGeom>
        </p:spPr>
        <p:txBody>
          <a:bodyPr vert="horz" lIns="360000" tIns="45720" rIns="360000" bIns="45720" rtlCol="0" anchor="ctr">
            <a:normAutofit/>
          </a:bodyPr>
          <a:lstStyle>
            <a:lvl1pPr>
              <a:defRPr spc="0"/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32264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70000">
              <a:srgbClr val="006699">
                <a:lumMod val="70000"/>
              </a:srgb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53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0" y="2286000"/>
            <a:ext cx="9144000" cy="1143000"/>
          </a:xfrm>
          <a:prstGeom prst="rect">
            <a:avLst/>
          </a:prstGeom>
        </p:spPr>
        <p:txBody>
          <a:bodyPr vert="horz" lIns="360000" tIns="45720" rIns="36000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315416"/>
            <a:ext cx="3963173" cy="26005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3585078"/>
            <a:ext cx="1221127" cy="73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8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 spc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70000">
              <a:srgbClr val="006699">
                <a:lumMod val="70000"/>
              </a:srgb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0" y="2286000"/>
            <a:ext cx="9144000" cy="1143000"/>
          </a:xfrm>
          <a:prstGeom prst="rect">
            <a:avLst/>
          </a:prstGeom>
        </p:spPr>
        <p:txBody>
          <a:bodyPr vert="horz" lIns="360000" tIns="45720" rIns="36000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315416"/>
            <a:ext cx="3963173" cy="260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9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 spc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65" r="57543" b="27063"/>
          <a:stretch/>
        </p:blipFill>
        <p:spPr>
          <a:xfrm>
            <a:off x="7596336" y="116632"/>
            <a:ext cx="1368152" cy="726777"/>
          </a:xfrm>
          <a:prstGeom prst="rect">
            <a:avLst/>
          </a:prstGeom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568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10" name="Rectangle 9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6488859"/>
            <a:ext cx="8208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BE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nl-BE" sz="10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  <a:r>
              <a:rPr lang="nl-BE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CLEPA. All rights reserved. </a:t>
            </a:r>
            <a:r>
              <a:rPr lang="nl-BE" sz="1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www.clepa.eu</a:t>
            </a:r>
            <a:endParaRPr lang="nl-BE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94112" y="6400800"/>
            <a:ext cx="1905000" cy="457200"/>
          </a:xfrm>
          <a:prstGeom prst="rect">
            <a:avLst/>
          </a:prstGeom>
        </p:spPr>
        <p:txBody>
          <a:bodyPr/>
          <a:lstStyle>
            <a:lvl1pPr algn="r">
              <a:spcBef>
                <a:spcPct val="20000"/>
              </a:spcBef>
              <a:buFontTx/>
              <a:buChar char="–"/>
              <a:defRPr b="1">
                <a:solidFill>
                  <a:schemeClr val="bg1"/>
                </a:solidFill>
                <a:ea typeface="MS PGothic" pitchFamily="34" charset="-128"/>
              </a:defRPr>
            </a:lvl1pPr>
          </a:lstStyle>
          <a:p>
            <a:pPr>
              <a:buFontTx/>
              <a:buNone/>
              <a:defRPr/>
            </a:pPr>
            <a:r>
              <a:rPr lang="en-GB" dirty="0" smtClean="0">
                <a:solidFill>
                  <a:prstClr val="white"/>
                </a:solidFill>
              </a:rPr>
              <a:t>(#)</a:t>
            </a:r>
          </a:p>
        </p:txBody>
      </p:sp>
    </p:spTree>
    <p:extLst>
      <p:ext uri="{BB962C8B-B14F-4D97-AF65-F5344CB8AC3E}">
        <p14:creationId xmlns:p14="http://schemas.microsoft.com/office/powerpoint/2010/main" val="346392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707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spc="0">
          <a:solidFill>
            <a:srgbClr val="00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70000">
              <a:srgbClr val="006699">
                <a:lumMod val="70000"/>
              </a:srgb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0" y="2286000"/>
            <a:ext cx="9144000" cy="1143000"/>
          </a:xfrm>
          <a:prstGeom prst="rect">
            <a:avLst/>
          </a:prstGeom>
        </p:spPr>
        <p:txBody>
          <a:bodyPr vert="horz" lIns="360000" tIns="45720" rIns="36000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-315416"/>
            <a:ext cx="3963173" cy="260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3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spcBef>
          <a:spcPct val="0"/>
        </a:spcBef>
        <a:buNone/>
        <a:defRPr sz="2100" b="1" kern="1200" spc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757553"/>
            <a:ext cx="5825202" cy="1646302"/>
          </a:xfrm>
          <a:prstGeom prst="rect">
            <a:avLst/>
          </a:prstGeom>
        </p:spPr>
        <p:txBody>
          <a:bodyPr vert="horz" lIns="360000" tIns="45720" rIns="36000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spc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Carbon – Ceramic Brake Discs UNECE R90:02 </a:t>
            </a:r>
            <a:endParaRPr lang="en-GB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467394" y="4774305"/>
            <a:ext cx="5825202" cy="17202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Presentation to 81st GRRF </a:t>
            </a:r>
            <a:endParaRPr lang="en-GB" sz="24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February </a:t>
            </a:r>
            <a:r>
              <a:rPr lang="en-GB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2016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Geoffrey A Ross - CLEPA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538" y="4774305"/>
            <a:ext cx="1767848" cy="15402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91909" y="6590581"/>
            <a:ext cx="327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1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11507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219" y="239065"/>
            <a:ext cx="7886700" cy="772732"/>
          </a:xfrm>
        </p:spPr>
        <p:txBody>
          <a:bodyPr>
            <a:normAutofit/>
          </a:bodyPr>
          <a:lstStyle/>
          <a:p>
            <a:r>
              <a:rPr lang="en-GB" b="1" dirty="0"/>
              <a:t>Carbon – Ceramic Brake Discs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219" y="1011798"/>
            <a:ext cx="8491173" cy="475230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GB" sz="2700" dirty="0" smtClean="0"/>
          </a:p>
          <a:p>
            <a:pPr marL="0" indent="0">
              <a:buNone/>
            </a:pPr>
            <a:r>
              <a:rPr lang="en-US" sz="2500" dirty="0">
                <a:solidFill>
                  <a:srgbClr val="006699"/>
                </a:solidFill>
                <a:ea typeface="+mj-ea"/>
              </a:rPr>
              <a:t>Not to be confused with Carbon – Carbon brakes as used on FI cars,</a:t>
            </a:r>
          </a:p>
          <a:p>
            <a:pPr marL="0" indent="0">
              <a:buNone/>
            </a:pPr>
            <a:r>
              <a:rPr lang="en-US" sz="2500" dirty="0">
                <a:solidFill>
                  <a:srgbClr val="006699"/>
                </a:solidFill>
                <a:ea typeface="+mj-ea"/>
              </a:rPr>
              <a:t>Carbon – Ceramic  (CSiC) brake discs are developed for road going cars and have “normal” </a:t>
            </a:r>
            <a:r>
              <a:rPr lang="en-US" sz="2500" dirty="0" smtClean="0">
                <a:solidFill>
                  <a:srgbClr val="006699"/>
                </a:solidFill>
                <a:ea typeface="+mj-ea"/>
              </a:rPr>
              <a:t>friction </a:t>
            </a:r>
            <a:r>
              <a:rPr lang="en-US" sz="2500" dirty="0">
                <a:solidFill>
                  <a:srgbClr val="006699"/>
                </a:solidFill>
                <a:ea typeface="+mj-ea"/>
              </a:rPr>
              <a:t>levels &amp; a user </a:t>
            </a:r>
            <a:r>
              <a:rPr lang="en-US" sz="2500" dirty="0" smtClean="0">
                <a:solidFill>
                  <a:srgbClr val="006699"/>
                </a:solidFill>
                <a:ea typeface="+mj-ea"/>
              </a:rPr>
              <a:t>friendly operating </a:t>
            </a:r>
            <a:r>
              <a:rPr lang="en-US" sz="2500" dirty="0">
                <a:solidFill>
                  <a:srgbClr val="006699"/>
                </a:solidFill>
                <a:ea typeface="+mj-ea"/>
              </a:rPr>
              <a:t>temperature envelope </a:t>
            </a:r>
            <a:endParaRPr lang="en-GB" sz="2500" dirty="0">
              <a:solidFill>
                <a:srgbClr val="006699"/>
              </a:solidFill>
              <a:ea typeface="+mj-ea"/>
            </a:endParaRPr>
          </a:p>
          <a:p>
            <a:pPr marL="0" indent="0">
              <a:buNone/>
            </a:pPr>
            <a:endParaRPr lang="en-GB" sz="2700" dirty="0"/>
          </a:p>
          <a:p>
            <a:pPr marL="0" indent="0">
              <a:buNone/>
            </a:pPr>
            <a:r>
              <a:rPr lang="en-GB" sz="2600" dirty="0">
                <a:solidFill>
                  <a:srgbClr val="006699"/>
                </a:solidFill>
                <a:ea typeface="+mj-ea"/>
              </a:rPr>
              <a:t>Construction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600" dirty="0">
                <a:solidFill>
                  <a:srgbClr val="006699"/>
                </a:solidFill>
                <a:ea typeface="+mj-ea"/>
              </a:rPr>
              <a:t>Carbon – Ceramic (CSiC) braking ring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600" dirty="0">
                <a:solidFill>
                  <a:srgbClr val="006699"/>
                </a:solidFill>
                <a:ea typeface="+mj-ea"/>
              </a:rPr>
              <a:t>Aluminium mounting hub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600" dirty="0">
                <a:solidFill>
                  <a:srgbClr val="006699"/>
                </a:solidFill>
                <a:ea typeface="+mj-ea"/>
              </a:rPr>
              <a:t>Benefits </a:t>
            </a:r>
          </a:p>
          <a:p>
            <a:r>
              <a:rPr lang="en-GB" sz="2600" dirty="0">
                <a:solidFill>
                  <a:srgbClr val="006699"/>
                </a:solidFill>
                <a:ea typeface="+mj-ea"/>
              </a:rPr>
              <a:t>Weight savings of up to 70%</a:t>
            </a:r>
          </a:p>
          <a:p>
            <a:r>
              <a:rPr lang="en-GB" sz="2600" dirty="0">
                <a:solidFill>
                  <a:srgbClr val="006699"/>
                </a:solidFill>
                <a:ea typeface="+mj-ea"/>
              </a:rPr>
              <a:t>High thermal competence</a:t>
            </a:r>
          </a:p>
          <a:p>
            <a:r>
              <a:rPr lang="en-GB" sz="2600" dirty="0">
                <a:solidFill>
                  <a:srgbClr val="006699"/>
                </a:solidFill>
                <a:ea typeface="+mj-ea"/>
              </a:rPr>
              <a:t>Low wear </a:t>
            </a:r>
          </a:p>
          <a:p>
            <a:r>
              <a:rPr lang="en-GB" sz="2600" dirty="0">
                <a:solidFill>
                  <a:srgbClr val="006699"/>
                </a:solidFill>
                <a:ea typeface="+mj-ea"/>
              </a:rPr>
              <a:t>Corrosion free</a:t>
            </a:r>
          </a:p>
          <a:p>
            <a:pPr marL="0" indent="0">
              <a:buNone/>
            </a:pPr>
            <a:endParaRPr lang="en-GB" sz="2400" dirty="0"/>
          </a:p>
          <a:p>
            <a:pPr marL="0" lvl="2" indent="0">
              <a:buNone/>
            </a:pPr>
            <a:r>
              <a:rPr lang="en-GB" sz="2600" dirty="0">
                <a:solidFill>
                  <a:srgbClr val="006699"/>
                </a:solidFill>
                <a:ea typeface="+mj-ea"/>
              </a:rPr>
              <a:t>Requirements for proper function </a:t>
            </a:r>
          </a:p>
          <a:p>
            <a:pPr marL="342900" lvl="2" indent="-342900"/>
            <a:r>
              <a:rPr lang="en-GB" sz="2600" dirty="0">
                <a:solidFill>
                  <a:srgbClr val="006699"/>
                </a:solidFill>
                <a:ea typeface="+mj-ea"/>
              </a:rPr>
              <a:t>Special brake pads </a:t>
            </a:r>
          </a:p>
          <a:p>
            <a:pPr marL="342900" lvl="2" indent="-342900"/>
            <a:r>
              <a:rPr lang="en-GB" sz="2600" dirty="0">
                <a:solidFill>
                  <a:srgbClr val="006699"/>
                </a:solidFill>
                <a:ea typeface="+mj-ea"/>
              </a:rPr>
              <a:t>High temperature bedding (pre-use conditioning)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338" y="2615932"/>
            <a:ext cx="3911956" cy="23568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52294" y="6452558"/>
            <a:ext cx="327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</a:t>
            </a:r>
            <a:endParaRPr lang="fr-BE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57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Carbon – Ceramic Brake Discs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>
                <a:solidFill>
                  <a:srgbClr val="006699"/>
                </a:solidFill>
              </a:rPr>
              <a:t>Cast Iron &amp; Carbon – Ceramic : two different friction couples - the elements are not interchangeable </a:t>
            </a:r>
          </a:p>
          <a:p>
            <a:endParaRPr lang="en-GB" dirty="0">
              <a:solidFill>
                <a:srgbClr val="0066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GB" sz="1400" b="0" dirty="0" smtClean="0">
                <a:solidFill>
                  <a:prstClr val="white"/>
                </a:solidFill>
              </a:rPr>
              <a:t>3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275566"/>
              </p:ext>
            </p:extLst>
          </p:nvPr>
        </p:nvGraphicFramePr>
        <p:xfrm>
          <a:off x="1356320" y="31115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6699"/>
                          </a:solidFill>
                        </a:rPr>
                        <a:t>Brake Disc</a:t>
                      </a:r>
                      <a:endParaRPr lang="en-GB" dirty="0">
                        <a:solidFill>
                          <a:srgbClr val="00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6699"/>
                          </a:solidFill>
                        </a:rPr>
                        <a:t>Brake Pad</a:t>
                      </a:r>
                      <a:endParaRPr lang="en-GB" dirty="0">
                        <a:solidFill>
                          <a:srgbClr val="00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6699"/>
                          </a:solidFill>
                        </a:rPr>
                        <a:t>Result</a:t>
                      </a:r>
                      <a:endParaRPr lang="en-GB" dirty="0">
                        <a:solidFill>
                          <a:srgbClr val="0066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6699"/>
                          </a:solidFill>
                        </a:rPr>
                        <a:t>Cast Iron</a:t>
                      </a:r>
                      <a:endParaRPr lang="en-GB" dirty="0">
                        <a:solidFill>
                          <a:srgbClr val="00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6699"/>
                          </a:solidFill>
                        </a:rPr>
                        <a:t>Conventional</a:t>
                      </a:r>
                      <a:endParaRPr lang="en-GB" dirty="0">
                        <a:solidFill>
                          <a:srgbClr val="00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6699"/>
                          </a:solidFill>
                        </a:rPr>
                        <a:t>OK</a:t>
                      </a:r>
                      <a:endParaRPr lang="en-GB" dirty="0">
                        <a:solidFill>
                          <a:srgbClr val="0066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6699"/>
                          </a:solidFill>
                        </a:rPr>
                        <a:t>Carbon - Ceramic</a:t>
                      </a:r>
                      <a:endParaRPr lang="en-GB" dirty="0">
                        <a:solidFill>
                          <a:srgbClr val="00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6699"/>
                          </a:solidFill>
                        </a:rPr>
                        <a:t>C – C Compatible </a:t>
                      </a:r>
                      <a:endParaRPr lang="en-GB" dirty="0">
                        <a:solidFill>
                          <a:srgbClr val="00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6699"/>
                          </a:solidFill>
                        </a:rPr>
                        <a:t>OK</a:t>
                      </a:r>
                      <a:endParaRPr lang="en-GB" dirty="0">
                        <a:solidFill>
                          <a:srgbClr val="0066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6699"/>
                          </a:solidFill>
                        </a:rPr>
                        <a:t>Cast Iron</a:t>
                      </a:r>
                      <a:endParaRPr lang="en-GB" dirty="0">
                        <a:solidFill>
                          <a:srgbClr val="00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6699"/>
                          </a:solidFill>
                        </a:rPr>
                        <a:t>C – C Compatible</a:t>
                      </a:r>
                      <a:endParaRPr lang="en-GB" dirty="0">
                        <a:solidFill>
                          <a:srgbClr val="00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6699"/>
                          </a:solidFill>
                        </a:rPr>
                        <a:t>NOK</a:t>
                      </a:r>
                      <a:endParaRPr lang="en-GB" dirty="0">
                        <a:solidFill>
                          <a:srgbClr val="0066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6699"/>
                          </a:solidFill>
                        </a:rPr>
                        <a:t>Carbon</a:t>
                      </a:r>
                      <a:r>
                        <a:rPr lang="en-GB" baseline="0" dirty="0" smtClean="0">
                          <a:solidFill>
                            <a:srgbClr val="006699"/>
                          </a:solidFill>
                        </a:rPr>
                        <a:t> - Ceramic</a:t>
                      </a:r>
                      <a:endParaRPr lang="en-GB" dirty="0">
                        <a:solidFill>
                          <a:srgbClr val="00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6699"/>
                          </a:solidFill>
                        </a:rPr>
                        <a:t>Conventional</a:t>
                      </a:r>
                      <a:endParaRPr lang="en-GB" dirty="0">
                        <a:solidFill>
                          <a:srgbClr val="00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6699"/>
                          </a:solidFill>
                        </a:rPr>
                        <a:t>NOK</a:t>
                      </a:r>
                      <a:endParaRPr lang="en-GB" dirty="0">
                        <a:solidFill>
                          <a:srgbClr val="00669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78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40" y="285902"/>
            <a:ext cx="6447501" cy="711558"/>
          </a:xfrm>
        </p:spPr>
        <p:txBody>
          <a:bodyPr>
            <a:normAutofit/>
          </a:bodyPr>
          <a:lstStyle/>
          <a:p>
            <a:r>
              <a:rPr lang="en-GB" b="1" dirty="0"/>
              <a:t>Carbon – Ceramic Brake Discs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140905"/>
            <a:ext cx="8489350" cy="4796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>
                <a:solidFill>
                  <a:srgbClr val="006699"/>
                </a:solidFill>
                <a:ea typeface="+mj-ea"/>
              </a:rPr>
              <a:t>C - C friction couples fade less than cast iron friction </a:t>
            </a:r>
            <a:r>
              <a:rPr lang="en-GB" sz="1800" dirty="0" smtClean="0">
                <a:solidFill>
                  <a:srgbClr val="006699"/>
                </a:solidFill>
                <a:ea typeface="+mj-ea"/>
              </a:rPr>
              <a:t>couples</a:t>
            </a:r>
          </a:p>
          <a:p>
            <a:pPr marL="0" indent="0">
              <a:buNone/>
            </a:pPr>
            <a:endParaRPr lang="en-GB" sz="1800" dirty="0">
              <a:solidFill>
                <a:srgbClr val="006699"/>
              </a:solidFill>
              <a:ea typeface="+mj-ea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6699"/>
                </a:solidFill>
                <a:ea typeface="+mj-ea"/>
              </a:rPr>
              <a:t>To offset the resulting higher surface temperatures slightly larger diameter discs are often employed when replacing a cast iron brake with a C- C brake 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graphicFrame>
        <p:nvGraphicFramePr>
          <p:cNvPr id="4" name="diag_F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904572"/>
              </p:ext>
            </p:extLst>
          </p:nvPr>
        </p:nvGraphicFramePr>
        <p:xfrm>
          <a:off x="4752675" y="2939186"/>
          <a:ext cx="3438287" cy="2806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_F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0633009"/>
              </p:ext>
            </p:extLst>
          </p:nvPr>
        </p:nvGraphicFramePr>
        <p:xfrm>
          <a:off x="822373" y="2907530"/>
          <a:ext cx="3615930" cy="2776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652294" y="6452558"/>
            <a:ext cx="327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1507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Carbon – Ceramic Brake Discs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570008"/>
            <a:ext cx="7833742" cy="3818265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sz="1800" dirty="0">
                <a:solidFill>
                  <a:srgbClr val="006699"/>
                </a:solidFill>
                <a:ea typeface="+mj-ea"/>
              </a:rPr>
              <a:t>Increasing market adoption</a:t>
            </a:r>
          </a:p>
          <a:p>
            <a:pPr marL="0" indent="0">
              <a:buNone/>
            </a:pPr>
            <a:endParaRPr lang="en-GB" sz="1500" dirty="0"/>
          </a:p>
          <a:p>
            <a:pPr marL="285750" lvl="1">
              <a:lnSpc>
                <a:spcPct val="80000"/>
              </a:lnSpc>
              <a:buFont typeface="Arial" panose="020B0604020202020204" pitchFamily="34" charset="0"/>
              <a:buChar char="─"/>
            </a:pPr>
            <a:r>
              <a:rPr lang="en-GB" sz="1800" dirty="0">
                <a:solidFill>
                  <a:srgbClr val="006699"/>
                </a:solidFill>
                <a:ea typeface="+mj-ea"/>
              </a:rPr>
              <a:t>Fitted as standard on “Supercars”</a:t>
            </a:r>
          </a:p>
          <a:p>
            <a:pPr marL="0" indent="0">
              <a:buNone/>
            </a:pPr>
            <a:endParaRPr lang="en-GB" sz="1500" dirty="0"/>
          </a:p>
          <a:p>
            <a:pPr marL="285750" lvl="1">
              <a:lnSpc>
                <a:spcPct val="80000"/>
              </a:lnSpc>
              <a:buFont typeface="Arial" panose="020B0604020202020204" pitchFamily="34" charset="0"/>
              <a:buChar char="─"/>
            </a:pPr>
            <a:r>
              <a:rPr lang="en-GB" sz="1800" dirty="0">
                <a:solidFill>
                  <a:srgbClr val="006699"/>
                </a:solidFill>
                <a:ea typeface="+mj-ea"/>
              </a:rPr>
              <a:t>Offered as customer option to conventional (cast iron) brakes on many high performance vehicles </a:t>
            </a:r>
          </a:p>
          <a:p>
            <a:pPr marL="0" lvl="1" indent="0">
              <a:buNone/>
            </a:pPr>
            <a:endParaRPr lang="en-GB" sz="1500" dirty="0"/>
          </a:p>
          <a:p>
            <a:pPr marL="285750" lvl="1">
              <a:lnSpc>
                <a:spcPct val="80000"/>
              </a:lnSpc>
              <a:buFont typeface="Arial" panose="020B0604020202020204" pitchFamily="34" charset="0"/>
              <a:buChar char="─"/>
            </a:pPr>
            <a:r>
              <a:rPr lang="en-GB" sz="1800" dirty="0">
                <a:solidFill>
                  <a:srgbClr val="006699"/>
                </a:solidFill>
                <a:ea typeface="+mj-ea"/>
              </a:rPr>
              <a:t>Available as replacement market “performance upgrade” for “enthusiasts” for track and road use</a:t>
            </a:r>
          </a:p>
          <a:p>
            <a:pPr marL="0" lvl="1" indent="0">
              <a:buNone/>
            </a:pPr>
            <a:endParaRPr lang="en-GB" sz="1500" dirty="0"/>
          </a:p>
          <a:p>
            <a:pPr marL="0" lvl="1" indent="0">
              <a:lnSpc>
                <a:spcPct val="80000"/>
              </a:lnSpc>
              <a:buNone/>
            </a:pPr>
            <a:r>
              <a:rPr lang="en-GB" sz="1800" dirty="0">
                <a:solidFill>
                  <a:srgbClr val="006699"/>
                </a:solidFill>
                <a:ea typeface="+mj-ea"/>
              </a:rPr>
              <a:t>Fitment predicted to grow &gt; 20 x during next decade </a:t>
            </a:r>
          </a:p>
          <a:p>
            <a:pPr marL="257175" lvl="1" indent="-257175"/>
            <a:endParaRPr lang="en-GB" sz="1500" dirty="0"/>
          </a:p>
          <a:p>
            <a:pPr marL="257175" lvl="1" indent="-257175"/>
            <a:endParaRPr lang="en-GB" sz="1500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652294" y="6452558"/>
            <a:ext cx="327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8062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593" y="384134"/>
            <a:ext cx="7886700" cy="540913"/>
          </a:xfrm>
        </p:spPr>
        <p:txBody>
          <a:bodyPr>
            <a:normAutofit/>
          </a:bodyPr>
          <a:lstStyle/>
          <a:p>
            <a:r>
              <a:rPr lang="en-GB" b="1" dirty="0" smtClean="0"/>
              <a:t>Carbon – </a:t>
            </a:r>
            <a:r>
              <a:rPr lang="en-GB" b="1" dirty="0"/>
              <a:t>Ceramic Brake Discs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495" y="1932516"/>
            <a:ext cx="8860408" cy="3531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>
                <a:solidFill>
                  <a:srgbClr val="006699"/>
                </a:solidFill>
                <a:ea typeface="+mj-ea"/>
              </a:rPr>
              <a:t>With growing market adoption we need to consider replacement market 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1800" dirty="0">
              <a:solidFill>
                <a:srgbClr val="006699"/>
              </a:solidFill>
              <a:ea typeface="+mj-ea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GB" sz="1800" dirty="0">
                <a:solidFill>
                  <a:srgbClr val="006699"/>
                </a:solidFill>
                <a:ea typeface="+mj-ea"/>
              </a:rPr>
              <a:t>By current definition they need to comply with R90 </a:t>
            </a:r>
          </a:p>
          <a:p>
            <a:pPr marL="0" lvl="1" indent="0">
              <a:lnSpc>
                <a:spcPct val="80000"/>
              </a:lnSpc>
              <a:buNone/>
            </a:pPr>
            <a:r>
              <a:rPr lang="en-GB" sz="1800" i="1" dirty="0" smtClean="0">
                <a:solidFill>
                  <a:srgbClr val="006699"/>
                </a:solidFill>
                <a:ea typeface="+mj-ea"/>
              </a:rPr>
              <a:t>	1.1.This </a:t>
            </a:r>
            <a:r>
              <a:rPr lang="en-GB" sz="1800" i="1" dirty="0">
                <a:solidFill>
                  <a:srgbClr val="006699"/>
                </a:solidFill>
                <a:ea typeface="+mj-ea"/>
              </a:rPr>
              <a:t>Regulation applies to the basic braking function of the </a:t>
            </a:r>
            <a:r>
              <a:rPr lang="en-GB" sz="1800" i="1" dirty="0" smtClean="0">
                <a:solidFill>
                  <a:srgbClr val="006699"/>
                </a:solidFill>
                <a:ea typeface="+mj-ea"/>
              </a:rPr>
              <a:t>	following </a:t>
            </a:r>
            <a:r>
              <a:rPr lang="en-GB" sz="1800" i="1" dirty="0">
                <a:solidFill>
                  <a:srgbClr val="006699"/>
                </a:solidFill>
                <a:ea typeface="+mj-ea"/>
              </a:rPr>
              <a:t>replacement parts: Replacement brake drums and discs </a:t>
            </a:r>
            <a:r>
              <a:rPr lang="en-GB" sz="1800" i="1" dirty="0" smtClean="0">
                <a:solidFill>
                  <a:srgbClr val="006699"/>
                </a:solidFill>
                <a:ea typeface="+mj-ea"/>
              </a:rPr>
              <a:t>intended </a:t>
            </a:r>
            <a:r>
              <a:rPr lang="en-GB" sz="1800" i="1" dirty="0">
                <a:solidFill>
                  <a:srgbClr val="006699"/>
                </a:solidFill>
                <a:ea typeface="+mj-ea"/>
              </a:rPr>
              <a:t>for use in friction brakes forming part of a braking system of </a:t>
            </a:r>
            <a:r>
              <a:rPr lang="en-GB" sz="1800" i="1" dirty="0" smtClean="0">
                <a:solidFill>
                  <a:srgbClr val="006699"/>
                </a:solidFill>
                <a:ea typeface="+mj-ea"/>
              </a:rPr>
              <a:t>vehicles </a:t>
            </a:r>
            <a:r>
              <a:rPr lang="en-GB" sz="1800" i="1" dirty="0">
                <a:solidFill>
                  <a:srgbClr val="006699"/>
                </a:solidFill>
                <a:ea typeface="+mj-ea"/>
              </a:rPr>
              <a:t>of category M, N and O which have a type approval in </a:t>
            </a:r>
            <a:r>
              <a:rPr lang="en-GB" sz="1800" i="1" dirty="0" smtClean="0">
                <a:solidFill>
                  <a:srgbClr val="006699"/>
                </a:solidFill>
                <a:ea typeface="+mj-ea"/>
              </a:rPr>
              <a:t>accordance </a:t>
            </a:r>
            <a:r>
              <a:rPr lang="en-GB" sz="1800" i="1" dirty="0">
                <a:solidFill>
                  <a:srgbClr val="006699"/>
                </a:solidFill>
                <a:ea typeface="+mj-ea"/>
              </a:rPr>
              <a:t>with Regulation No. 13 or Regulation No. 13‑H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GB" sz="1500" i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GB" sz="1800" dirty="0">
                <a:solidFill>
                  <a:srgbClr val="006699"/>
                </a:solidFill>
                <a:ea typeface="+mj-ea"/>
              </a:rPr>
              <a:t>But R90 written around conventional (cast iron) brakes and the way they function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1425" dirty="0"/>
          </a:p>
          <a:p>
            <a:pPr>
              <a:buFont typeface="Wingdings" panose="05000000000000000000" pitchFamily="2" charset="2"/>
              <a:buChar char="q"/>
            </a:pPr>
            <a:endParaRPr lang="en-GB" dirty="0" smtClean="0"/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652294" y="6452558"/>
            <a:ext cx="327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6629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79" y="336550"/>
            <a:ext cx="6447501" cy="706036"/>
          </a:xfrm>
        </p:spPr>
        <p:txBody>
          <a:bodyPr>
            <a:normAutofit/>
          </a:bodyPr>
          <a:lstStyle/>
          <a:p>
            <a:r>
              <a:rPr lang="en-GB" b="1" dirty="0"/>
              <a:t>Carbon – Ceramic Brake Discs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179" y="2161237"/>
            <a:ext cx="8676593" cy="3227036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solidFill>
                  <a:srgbClr val="006699"/>
                </a:solidFill>
                <a:ea typeface="+mj-ea"/>
              </a:rPr>
              <a:t>With appropriate bedding and axle loading C-C brake discs and compatible brake pads successfully meet UNECER90:02 criteria</a:t>
            </a:r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94855"/>
              </p:ext>
            </p:extLst>
          </p:nvPr>
        </p:nvGraphicFramePr>
        <p:xfrm>
          <a:off x="654679" y="3048708"/>
          <a:ext cx="7480030" cy="144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6070"/>
                <a:gridCol w="3423960"/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 smtClean="0">
                          <a:solidFill>
                            <a:srgbClr val="006699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UN ECER90:O2 Requirement  (M1)</a:t>
                      </a:r>
                      <a:endParaRPr lang="en-GB" sz="1600" kern="1200" dirty="0">
                        <a:solidFill>
                          <a:srgbClr val="006699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b="1" kern="1200" dirty="0" smtClean="0">
                          <a:solidFill>
                            <a:srgbClr val="006699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Carbon – Ceramic Friction Couple</a:t>
                      </a:r>
                      <a:endParaRPr lang="en-GB" sz="1600" b="1" kern="1200" dirty="0">
                        <a:solidFill>
                          <a:srgbClr val="006699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rgbClr val="006699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Compliance with R13H</a:t>
                      </a:r>
                      <a:endParaRPr lang="en-GB" sz="1400" kern="1200" dirty="0">
                        <a:solidFill>
                          <a:srgbClr val="006699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rgbClr val="006699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OK</a:t>
                      </a:r>
                      <a:endParaRPr lang="en-GB" sz="1400" kern="1200" dirty="0">
                        <a:solidFill>
                          <a:srgbClr val="006699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rgbClr val="006699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Comparison with OE fitment (within 10%)</a:t>
                      </a:r>
                      <a:endParaRPr lang="en-GB" sz="1400" kern="1200" dirty="0">
                        <a:solidFill>
                          <a:srgbClr val="006699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rgbClr val="006699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OK</a:t>
                      </a:r>
                      <a:endParaRPr lang="en-GB" sz="1400" kern="1200" dirty="0">
                        <a:solidFill>
                          <a:srgbClr val="006699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rgbClr val="006699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Thermal Fatigue Test ( ≥ 150 cycles)</a:t>
                      </a:r>
                      <a:endParaRPr lang="en-GB" sz="1400" kern="1200" dirty="0">
                        <a:solidFill>
                          <a:srgbClr val="006699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rgbClr val="006699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OK</a:t>
                      </a:r>
                      <a:endParaRPr lang="en-GB" sz="1400" kern="1200" dirty="0">
                        <a:solidFill>
                          <a:srgbClr val="006699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rgbClr val="006699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High Load Test (≥ 500 applications)</a:t>
                      </a:r>
                      <a:endParaRPr lang="en-GB" sz="1400" kern="1200" dirty="0">
                        <a:solidFill>
                          <a:srgbClr val="006699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rgbClr val="006699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OK</a:t>
                      </a:r>
                      <a:endParaRPr lang="en-GB" sz="1400" kern="1200" dirty="0">
                        <a:solidFill>
                          <a:srgbClr val="006699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52294" y="6452558"/>
            <a:ext cx="327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50552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189" y="274638"/>
            <a:ext cx="6995120" cy="568771"/>
          </a:xfrm>
        </p:spPr>
        <p:txBody>
          <a:bodyPr>
            <a:normAutofit/>
          </a:bodyPr>
          <a:lstStyle/>
          <a:p>
            <a:r>
              <a:rPr lang="en-GB" b="1" dirty="0"/>
              <a:t>Carbon - Ceramic Brake Discs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978" y="1985873"/>
            <a:ext cx="8282316" cy="3083222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solidFill>
                  <a:srgbClr val="006699"/>
                </a:solidFill>
                <a:ea typeface="+mj-ea"/>
              </a:rPr>
              <a:t>Three cases to consider –</a:t>
            </a:r>
          </a:p>
          <a:p>
            <a:pPr marL="0" indent="0">
              <a:buNone/>
            </a:pPr>
            <a:endParaRPr lang="en-GB" sz="1500" dirty="0"/>
          </a:p>
          <a:p>
            <a:pPr>
              <a:lnSpc>
                <a:spcPct val="80000"/>
              </a:lnSpc>
            </a:pPr>
            <a:r>
              <a:rPr lang="en-GB" sz="1800" dirty="0">
                <a:solidFill>
                  <a:srgbClr val="006699"/>
                </a:solidFill>
                <a:ea typeface="+mj-ea"/>
              </a:rPr>
              <a:t>1) where C-C are fitted as original fitment </a:t>
            </a:r>
          </a:p>
          <a:p>
            <a:pPr>
              <a:lnSpc>
                <a:spcPct val="80000"/>
              </a:lnSpc>
            </a:pPr>
            <a:endParaRPr lang="en-GB" sz="1800" dirty="0">
              <a:solidFill>
                <a:srgbClr val="006699"/>
              </a:solidFill>
              <a:ea typeface="+mj-ea"/>
            </a:endParaRPr>
          </a:p>
          <a:p>
            <a:pPr>
              <a:lnSpc>
                <a:spcPct val="80000"/>
              </a:lnSpc>
            </a:pPr>
            <a:r>
              <a:rPr lang="en-GB" sz="1800" dirty="0">
                <a:solidFill>
                  <a:srgbClr val="006699"/>
                </a:solidFill>
                <a:ea typeface="+mj-ea"/>
              </a:rPr>
              <a:t>2) where C-C are offered as original fitment customer option </a:t>
            </a:r>
          </a:p>
          <a:p>
            <a:pPr>
              <a:lnSpc>
                <a:spcPct val="80000"/>
              </a:lnSpc>
            </a:pPr>
            <a:endParaRPr lang="en-GB" sz="1800" dirty="0">
              <a:solidFill>
                <a:srgbClr val="006699"/>
              </a:solidFill>
              <a:ea typeface="+mj-ea"/>
            </a:endParaRPr>
          </a:p>
          <a:p>
            <a:pPr>
              <a:lnSpc>
                <a:spcPct val="80000"/>
              </a:lnSpc>
            </a:pPr>
            <a:r>
              <a:rPr lang="en-GB" sz="1800" dirty="0">
                <a:solidFill>
                  <a:srgbClr val="006699"/>
                </a:solidFill>
                <a:ea typeface="+mj-ea"/>
              </a:rPr>
              <a:t>3) where companies wish to offer performance upgrades for road use</a:t>
            </a:r>
          </a:p>
          <a:p>
            <a:pPr>
              <a:lnSpc>
                <a:spcPct val="80000"/>
              </a:lnSpc>
            </a:pPr>
            <a:endParaRPr lang="en-GB" sz="1800" dirty="0">
              <a:solidFill>
                <a:srgbClr val="006699"/>
              </a:solidFill>
              <a:ea typeface="+mj-ea"/>
            </a:endParaRP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652294" y="6452558"/>
            <a:ext cx="327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36175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40" y="314010"/>
            <a:ext cx="6447501" cy="508250"/>
          </a:xfrm>
        </p:spPr>
        <p:txBody>
          <a:bodyPr>
            <a:noAutofit/>
          </a:bodyPr>
          <a:lstStyle/>
          <a:p>
            <a:r>
              <a:rPr lang="en-GB" b="1" dirty="0"/>
              <a:t>Carbon – Ceramic Brake Discs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631539"/>
              </p:ext>
            </p:extLst>
          </p:nvPr>
        </p:nvGraphicFramePr>
        <p:xfrm>
          <a:off x="96592" y="1417483"/>
          <a:ext cx="8905741" cy="45343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0924"/>
                <a:gridCol w="72446"/>
                <a:gridCol w="814838"/>
                <a:gridCol w="889547"/>
                <a:gridCol w="889547"/>
                <a:gridCol w="1032148"/>
                <a:gridCol w="1032148"/>
                <a:gridCol w="277855"/>
                <a:gridCol w="751143"/>
                <a:gridCol w="202336"/>
                <a:gridCol w="1163379"/>
                <a:gridCol w="819430"/>
              </a:tblGrid>
              <a:tr h="23791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000" b="1" kern="1200" dirty="0">
                          <a:solidFill>
                            <a:srgbClr val="006699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OEM Production Vehicles </a:t>
                      </a:r>
                    </a:p>
                  </a:txBody>
                  <a:tcPr marL="4438" marR="4438" marT="4438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b"/>
                </a:tc>
              </a:tr>
              <a:tr h="141598"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n-GB" sz="800" b="1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Type of Vehicle</a:t>
                      </a:r>
                      <a:endParaRPr lang="en-GB" sz="800" b="1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b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900" b="1" u="none" strike="noStrike" dirty="0">
                          <a:effectLst/>
                        </a:rPr>
                        <a:t>Standard OEM Fitment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GB" sz="900" b="1" u="none" strike="noStrike" dirty="0">
                          <a:effectLst/>
                        </a:rPr>
                        <a:t>Replacement (AM) Fitment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800" b="1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Possible Action</a:t>
                      </a:r>
                      <a:endParaRPr lang="en-GB" sz="800" b="1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32670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800" b="1" u="none" strike="noStrike" dirty="0">
                          <a:effectLst/>
                        </a:rPr>
                        <a:t>Brake Disc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ctr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800" b="1" u="none" strike="noStrike" dirty="0">
                          <a:effectLst/>
                        </a:rPr>
                        <a:t>Brake Pad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ctr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800" b="1" u="none" strike="noStrike" dirty="0">
                          <a:effectLst/>
                        </a:rPr>
                        <a:t>Brake Disc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800" b="1" u="none" strike="noStrike" dirty="0">
                          <a:effectLst/>
                        </a:rPr>
                        <a:t>Brake Pad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800" b="1" u="none" strike="noStrike" dirty="0">
                          <a:effectLst/>
                        </a:rPr>
                        <a:t>Approval Process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GB" sz="800" b="1" u="none" strike="noStrike" dirty="0">
                          <a:effectLst/>
                        </a:rPr>
                        <a:t>Issues/Problems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27968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800" b="1" u="none" strike="noStrike" dirty="0">
                          <a:effectLst/>
                        </a:rPr>
                        <a:t>Brake Disc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u="none" strike="noStrike" dirty="0">
                          <a:effectLst/>
                        </a:rPr>
                        <a:t>Brake Pad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8167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Normal Car</a:t>
                      </a:r>
                      <a:endParaRPr lang="en-GB" sz="800" b="1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Cast Iron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Conventional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Cast Iron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Conventional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R90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R90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None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81675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High Performance Car </a:t>
                      </a:r>
                      <a:endParaRPr lang="en-GB" sz="800" b="1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Cast Iron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Conventional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Cast Iron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Conventional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R90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R90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None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45396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Carbon - Ceramic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Carbon - Ceramic Compatible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Carbon - Ceramic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Carbon - Ceramic Compatible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R90 - "Interchangeable" category with </a:t>
                      </a:r>
                      <a:r>
                        <a:rPr lang="en-GB" sz="800" u="none" strike="noStrike" dirty="0" smtClean="0">
                          <a:effectLst/>
                        </a:rPr>
                        <a:t>OEM or R90 Approved Carbon – Ceramic brake</a:t>
                      </a:r>
                      <a:r>
                        <a:rPr lang="en-GB" sz="800" u="none" strike="noStrike" baseline="0" dirty="0" smtClean="0">
                          <a:effectLst/>
                        </a:rPr>
                        <a:t> pad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R90 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Bedding process in R90 (A3/2.2.2.3) not suitable for CC couple. Inertia mass (A11/3.2.1.2) not relevant to vehicle type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Add specific C-C bedding regime. Modify A11/3.2.1.2)</a:t>
                      </a:r>
                      <a:endParaRPr lang="en-GB" sz="800" b="0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4539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Super Car</a:t>
                      </a:r>
                      <a:endParaRPr lang="en-GB" sz="800" b="1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Carbon - Ceramic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Carbon - Ceramic Compatible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Carbon - Ceramic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Carbon - Ceramic Compatible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u="none" strike="noStrike" dirty="0">
                          <a:effectLst/>
                        </a:rPr>
                        <a:t>R90 - "Interchangeable" category </a:t>
                      </a:r>
                      <a:r>
                        <a:rPr lang="en-GB" sz="800" u="none" strike="noStrike" dirty="0" smtClean="0">
                          <a:effectLst/>
                        </a:rPr>
                        <a:t>with OEM or R90 Approved Carbon – Ceramic brake</a:t>
                      </a:r>
                      <a:r>
                        <a:rPr lang="en-GB" sz="800" u="none" strike="noStrike" baseline="0" dirty="0" smtClean="0">
                          <a:effectLst/>
                        </a:rPr>
                        <a:t> pad</a:t>
                      </a:r>
                      <a:endParaRPr lang="en-GB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R90 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Bedding process in R90 (A3/2.2.2.3) not suitable for CC couple. Inertia mass (A11/3.2.1.2) not relevant to vehicle type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Add specific C-C bedding regime. Modify A11/3.2.1.2)</a:t>
                      </a:r>
                      <a:endParaRPr lang="en-GB" sz="800" b="0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10178">
                <a:tc gridSpan="2">
                  <a:txBody>
                    <a:bodyPr/>
                    <a:lstStyle/>
                    <a:p>
                      <a:pPr algn="l" fontAlgn="b"/>
                      <a:endParaRPr lang="en-GB" sz="800" b="0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4438" marR="4438" marT="4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4438" marR="4438" marT="4438" marB="0" anchor="b"/>
                </a:tc>
                <a:tc gridSpan="2"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4438" marR="4438" marT="443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b"/>
                </a:tc>
              </a:tr>
              <a:tr h="21017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Post OEM Production </a:t>
                      </a:r>
                      <a:r>
                        <a:rPr lang="en-GB" sz="900" b="1" u="none" strike="noStrike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Vehicles</a:t>
                      </a:r>
                      <a:endParaRPr lang="en-GB" sz="900" b="1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4438" marR="4438" marT="4438" marB="0" anchor="b"/>
                </a:tc>
                <a:tc gridSpan="2"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4438" marR="4438" marT="443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b"/>
                </a:tc>
              </a:tr>
              <a:tr h="5044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High Performance Car - Braking Performance Upgrade</a:t>
                      </a:r>
                      <a:endParaRPr lang="en-GB" sz="800" b="1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Cast Iron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Conventional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Carbon - Ceramic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Carbon - Ceramic Compatible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 smtClean="0">
                          <a:effectLst/>
                        </a:rPr>
                        <a:t>?</a:t>
                      </a:r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 smtClean="0">
                          <a:effectLst/>
                        </a:rPr>
                        <a:t>?</a:t>
                      </a:r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Disc Size &amp; design 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Individual Vehicle Type Approval ?</a:t>
                      </a:r>
                      <a:endParaRPr lang="en-GB" sz="800" b="0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8" marR="4438" marT="4438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652294" y="6452558"/>
            <a:ext cx="327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80042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apter Slide - Pho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apter Slide - 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Slide">
  <a:themeElements>
    <a:clrScheme name="CLEPA Colors">
      <a:dk1>
        <a:srgbClr val="67737A"/>
      </a:dk1>
      <a:lt1>
        <a:sysClr val="window" lastClr="FFFFFF"/>
      </a:lt1>
      <a:dk2>
        <a:srgbClr val="67737A"/>
      </a:dk2>
      <a:lt2>
        <a:srgbClr val="EEECE1"/>
      </a:lt2>
      <a:accent1>
        <a:srgbClr val="DBE5F1"/>
      </a:accent1>
      <a:accent2>
        <a:srgbClr val="B8CCE4"/>
      </a:accent2>
      <a:accent3>
        <a:srgbClr val="95B3D7"/>
      </a:accent3>
      <a:accent4>
        <a:srgbClr val="366092"/>
      </a:accent4>
      <a:accent5>
        <a:srgbClr val="244061"/>
      </a:accent5>
      <a:accent6>
        <a:srgbClr val="002060"/>
      </a:accent6>
      <a:hlink>
        <a:srgbClr val="00578E"/>
      </a:hlink>
      <a:folHlink>
        <a:srgbClr val="0057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hapter Slide - 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680</Words>
  <Application>Microsoft Office PowerPoint</Application>
  <PresentationFormat>On-screen Show (4:3)</PresentationFormat>
  <Paragraphs>207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Chapter Slide - Photo</vt:lpstr>
      <vt:lpstr>Chapter Slide - Dark</vt:lpstr>
      <vt:lpstr>Default Slide</vt:lpstr>
      <vt:lpstr>1_Chapter Slide - Dark</vt:lpstr>
      <vt:lpstr>PowerPoint Presentation</vt:lpstr>
      <vt:lpstr>Carbon – Ceramic Brake Discs</vt:lpstr>
      <vt:lpstr>Carbon – Ceramic Brake Discs</vt:lpstr>
      <vt:lpstr>Carbon – Ceramic Brake Discs</vt:lpstr>
      <vt:lpstr>Carbon – Ceramic Brake Discs</vt:lpstr>
      <vt:lpstr>Carbon – Ceramic Brake Discs</vt:lpstr>
      <vt:lpstr>Carbon – Ceramic Brake Discs</vt:lpstr>
      <vt:lpstr>Carbon - Ceramic Brake Discs</vt:lpstr>
      <vt:lpstr>Carbon – Ceramic Brake Discs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Driving Innovation for Sustainable Mobility</dc:title>
  <dc:creator>Nathalie Gminder</dc:creator>
  <cp:lastModifiedBy>Francois E. Guichard</cp:lastModifiedBy>
  <cp:revision>76</cp:revision>
  <cp:lastPrinted>2015-06-17T07:43:49Z</cp:lastPrinted>
  <dcterms:created xsi:type="dcterms:W3CDTF">2015-04-17T11:09:03Z</dcterms:created>
  <dcterms:modified xsi:type="dcterms:W3CDTF">2016-01-19T09:03:33Z</dcterms:modified>
</cp:coreProperties>
</file>