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4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6F55-8F68-4C41-9AB2-60C19211F4C0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25080-106D-47A8-B529-2DBFBFB96EE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172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First </a:t>
            </a:r>
            <a:r>
              <a:rPr lang="tr-TR" dirty="0" err="1" smtClean="0"/>
              <a:t>one</a:t>
            </a:r>
            <a:r>
              <a:rPr lang="tr-TR" dirty="0" smtClean="0"/>
              <a:t> is </a:t>
            </a:r>
            <a:r>
              <a:rPr lang="tr-TR" dirty="0" err="1" smtClean="0"/>
              <a:t>our</a:t>
            </a:r>
            <a:r>
              <a:rPr lang="tr-TR" dirty="0" smtClean="0"/>
              <a:t> </a:t>
            </a:r>
            <a:r>
              <a:rPr lang="tr-TR" dirty="0" err="1" smtClean="0"/>
              <a:t>favorite</a:t>
            </a:r>
            <a:r>
              <a:rPr lang="tr-TR" dirty="0" smtClean="0"/>
              <a:t>.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25080-106D-47A8-B529-2DBFBFB96EE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4173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25080-106D-47A8-B529-2DBFBFB96EE9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3999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25080-106D-47A8-B529-2DBFBFB96EE9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6106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F25080-106D-47A8-B529-2DBFBFB96EE9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3181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519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170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932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625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910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788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332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449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55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45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19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A977C-5CFB-47A7-86F7-A7FD1A39A3EE}" type="datetimeFigureOut">
              <a:rPr lang="tr-TR" smtClean="0"/>
              <a:t>14.11.2019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513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0748" y="154089"/>
            <a:ext cx="4423117" cy="961527"/>
          </a:xfrm>
        </p:spPr>
        <p:txBody>
          <a:bodyPr/>
          <a:lstStyle/>
          <a:p>
            <a:r>
              <a:rPr lang="tr-TR" dirty="0" err="1"/>
              <a:t>Damaged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pests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505" b="63702" l="20430" r="825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74" y="1115615"/>
            <a:ext cx="3608202" cy="4274069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850" b="72659" l="24702" r="672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15671" y="1287146"/>
            <a:ext cx="3764277" cy="3421216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2492" b="70388" l="24682" r="74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542" y="1115615"/>
            <a:ext cx="3822327" cy="376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6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0748" y="154089"/>
            <a:ext cx="4423117" cy="961527"/>
          </a:xfrm>
        </p:spPr>
        <p:txBody>
          <a:bodyPr>
            <a:normAutofit/>
          </a:bodyPr>
          <a:lstStyle/>
          <a:p>
            <a:r>
              <a:rPr lang="tr-TR" dirty="0" err="1" smtClean="0"/>
              <a:t>Raw</a:t>
            </a:r>
            <a:r>
              <a:rPr lang="tr-TR" dirty="0" smtClean="0"/>
              <a:t> </a:t>
            </a:r>
            <a:r>
              <a:rPr lang="tr-TR" dirty="0" err="1" smtClean="0"/>
              <a:t>photos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3" y="918635"/>
            <a:ext cx="8340379" cy="558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29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0748" y="154089"/>
            <a:ext cx="4423117" cy="961527"/>
          </a:xfrm>
        </p:spPr>
        <p:txBody>
          <a:bodyPr>
            <a:normAutofit/>
          </a:bodyPr>
          <a:lstStyle/>
          <a:p>
            <a:r>
              <a:rPr lang="tr-TR" dirty="0" err="1" smtClean="0"/>
              <a:t>Raw</a:t>
            </a:r>
            <a:r>
              <a:rPr lang="tr-TR" dirty="0" smtClean="0"/>
              <a:t> </a:t>
            </a:r>
            <a:r>
              <a:rPr lang="tr-TR" dirty="0" err="1" smtClean="0"/>
              <a:t>photos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3" y="969546"/>
            <a:ext cx="8494384" cy="568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171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0748" y="154089"/>
            <a:ext cx="4423117" cy="961527"/>
          </a:xfrm>
        </p:spPr>
        <p:txBody>
          <a:bodyPr>
            <a:normAutofit/>
          </a:bodyPr>
          <a:lstStyle/>
          <a:p>
            <a:r>
              <a:rPr lang="tr-TR" dirty="0" err="1" smtClean="0"/>
              <a:t>Raw</a:t>
            </a:r>
            <a:r>
              <a:rPr lang="tr-TR" dirty="0" smtClean="0"/>
              <a:t> </a:t>
            </a:r>
            <a:r>
              <a:rPr lang="tr-TR" dirty="0" err="1" smtClean="0"/>
              <a:t>photos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9" y="969307"/>
            <a:ext cx="8581011" cy="574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82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19</Words>
  <Application>Microsoft Office PowerPoint</Application>
  <PresentationFormat>Geniş ekran</PresentationFormat>
  <Paragraphs>9</Paragraphs>
  <Slides>4</Slides>
  <Notes>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Teması</vt:lpstr>
      <vt:lpstr>Damaged by pests</vt:lpstr>
      <vt:lpstr>Raw photos</vt:lpstr>
      <vt:lpstr>Raw photos</vt:lpstr>
      <vt:lpstr>Raw photos</vt:lpstr>
    </vt:vector>
  </TitlesOfParts>
  <Company>T.C. Ekonomi Bakanlığı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Ayşegül ULUHAN</dc:creator>
  <cp:lastModifiedBy>Ayşegül ULUHAN</cp:lastModifiedBy>
  <cp:revision>20</cp:revision>
  <dcterms:created xsi:type="dcterms:W3CDTF">2019-04-26T14:39:56Z</dcterms:created>
  <dcterms:modified xsi:type="dcterms:W3CDTF">2019-11-14T12:26:45Z</dcterms:modified>
</cp:coreProperties>
</file>