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977C-5CFB-47A7-86F7-A7FD1A39A3EE}" type="datetimeFigureOut">
              <a:rPr lang="tr-TR" smtClean="0"/>
              <a:t>7.11.2019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C184-AC52-4BA1-AAC2-38F6907CF8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51996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977C-5CFB-47A7-86F7-A7FD1A39A3EE}" type="datetimeFigureOut">
              <a:rPr lang="tr-TR" smtClean="0"/>
              <a:t>7.11.2019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C184-AC52-4BA1-AAC2-38F6907CF8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1702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977C-5CFB-47A7-86F7-A7FD1A39A3EE}" type="datetimeFigureOut">
              <a:rPr lang="tr-TR" smtClean="0"/>
              <a:t>7.11.2019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C184-AC52-4BA1-AAC2-38F6907CF8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9322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977C-5CFB-47A7-86F7-A7FD1A39A3EE}" type="datetimeFigureOut">
              <a:rPr lang="tr-TR" smtClean="0"/>
              <a:t>7.11.2019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C184-AC52-4BA1-AAC2-38F6907CF8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6252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977C-5CFB-47A7-86F7-A7FD1A39A3EE}" type="datetimeFigureOut">
              <a:rPr lang="tr-TR" smtClean="0"/>
              <a:t>7.11.2019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C184-AC52-4BA1-AAC2-38F6907CF8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49106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977C-5CFB-47A7-86F7-A7FD1A39A3EE}" type="datetimeFigureOut">
              <a:rPr lang="tr-TR" smtClean="0"/>
              <a:t>7.11.2019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C184-AC52-4BA1-AAC2-38F6907CF8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78840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977C-5CFB-47A7-86F7-A7FD1A39A3EE}" type="datetimeFigureOut">
              <a:rPr lang="tr-TR" smtClean="0"/>
              <a:t>7.11.2019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C184-AC52-4BA1-AAC2-38F6907CF8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3325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977C-5CFB-47A7-86F7-A7FD1A39A3EE}" type="datetimeFigureOut">
              <a:rPr lang="tr-TR" smtClean="0"/>
              <a:t>7.11.2019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C184-AC52-4BA1-AAC2-38F6907CF8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4491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977C-5CFB-47A7-86F7-A7FD1A39A3EE}" type="datetimeFigureOut">
              <a:rPr lang="tr-TR" smtClean="0"/>
              <a:t>7.11.2019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C184-AC52-4BA1-AAC2-38F6907CF8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558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977C-5CFB-47A7-86F7-A7FD1A39A3EE}" type="datetimeFigureOut">
              <a:rPr lang="tr-TR" smtClean="0"/>
              <a:t>7.11.2019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C184-AC52-4BA1-AAC2-38F6907CF8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44516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A977C-5CFB-47A7-86F7-A7FD1A39A3EE}" type="datetimeFigureOut">
              <a:rPr lang="tr-TR" smtClean="0"/>
              <a:t>7.11.2019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A7C184-AC52-4BA1-AAC2-38F6907CF8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1911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A977C-5CFB-47A7-86F7-A7FD1A39A3EE}" type="datetimeFigureOut">
              <a:rPr lang="tr-TR" smtClean="0"/>
              <a:t>7.11.2019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A7C184-AC52-4BA1-AAC2-38F6907CF8E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5134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0748" y="154089"/>
            <a:ext cx="4423117" cy="961527"/>
          </a:xfrm>
        </p:spPr>
        <p:txBody>
          <a:bodyPr/>
          <a:lstStyle/>
          <a:p>
            <a:r>
              <a:rPr lang="tr-TR" dirty="0" err="1"/>
              <a:t>Damaged</a:t>
            </a:r>
            <a:r>
              <a:rPr lang="tr-TR" dirty="0"/>
              <a:t> </a:t>
            </a:r>
            <a:r>
              <a:rPr lang="tr-TR" dirty="0" err="1"/>
              <a:t>by</a:t>
            </a:r>
            <a:r>
              <a:rPr lang="tr-TR" dirty="0"/>
              <a:t> </a:t>
            </a:r>
            <a:r>
              <a:rPr lang="tr-TR" dirty="0" err="1"/>
              <a:t>pests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063" y="1095819"/>
            <a:ext cx="3267531" cy="2819794"/>
          </a:xfrm>
          <a:prstGeom prst="rect">
            <a:avLst/>
          </a:prstGeom>
        </p:spPr>
      </p:pic>
      <p:sp>
        <p:nvSpPr>
          <p:cNvPr id="4" name="Akış Çizelgesi: Bağlayıcı 3"/>
          <p:cNvSpPr/>
          <p:nvPr/>
        </p:nvSpPr>
        <p:spPr>
          <a:xfrm>
            <a:off x="1504466" y="2173040"/>
            <a:ext cx="394728" cy="447369"/>
          </a:xfrm>
          <a:prstGeom prst="flowChartConnector">
            <a:avLst/>
          </a:prstGeom>
          <a:noFill/>
          <a:ln w="19050">
            <a:solidFill>
              <a:srgbClr val="FFFF00"/>
            </a:solidFill>
            <a:prstDash val="sysDot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Akış Çizelgesi: Bağlayıcı 6"/>
          <p:cNvSpPr/>
          <p:nvPr/>
        </p:nvSpPr>
        <p:spPr>
          <a:xfrm>
            <a:off x="2486220" y="2180087"/>
            <a:ext cx="394728" cy="671054"/>
          </a:xfrm>
          <a:prstGeom prst="flowChartConnector">
            <a:avLst/>
          </a:prstGeom>
          <a:noFill/>
          <a:ln w="19050">
            <a:solidFill>
              <a:srgbClr val="FFFF00"/>
            </a:solidFill>
            <a:prstDash val="sysDot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" name="Resim 12" descr="meyve, donut, tablo, oturma içeren bir resim&#10;&#10;Açıklama otomatik olarak oluşturuldu">
            <a:extLst>
              <a:ext uri="{FF2B5EF4-FFF2-40B4-BE49-F238E27FC236}">
                <a16:creationId xmlns:a16="http://schemas.microsoft.com/office/drawing/2014/main" id="{3C2891D4-6C7D-45D0-85EF-782274C489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135" y="154089"/>
            <a:ext cx="4369003" cy="2912668"/>
          </a:xfrm>
          <a:prstGeom prst="rect">
            <a:avLst/>
          </a:prstGeom>
        </p:spPr>
      </p:pic>
      <p:pic>
        <p:nvPicPr>
          <p:cNvPr id="15" name="Resim 14" descr="yiyecek, tablo, tabak, oturma içeren bir resim&#10;&#10;Açıklama otomatik olarak oluşturuldu">
            <a:extLst>
              <a:ext uri="{FF2B5EF4-FFF2-40B4-BE49-F238E27FC236}">
                <a16:creationId xmlns:a16="http://schemas.microsoft.com/office/drawing/2014/main" id="{586C2D85-DA52-4E14-A336-062B7FA2D1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909" y="3310702"/>
            <a:ext cx="4673499" cy="3115666"/>
          </a:xfrm>
          <a:prstGeom prst="rect">
            <a:avLst/>
          </a:prstGeom>
        </p:spPr>
      </p:pic>
      <p:sp>
        <p:nvSpPr>
          <p:cNvPr id="10" name="Akış Çizelgesi: Bağlayıcı 9">
            <a:extLst>
              <a:ext uri="{FF2B5EF4-FFF2-40B4-BE49-F238E27FC236}">
                <a16:creationId xmlns:a16="http://schemas.microsoft.com/office/drawing/2014/main" id="{2591395F-B9A0-4628-84AA-24AA2C91ED0D}"/>
              </a:ext>
            </a:extLst>
          </p:cNvPr>
          <p:cNvSpPr/>
          <p:nvPr/>
        </p:nvSpPr>
        <p:spPr>
          <a:xfrm>
            <a:off x="5323371" y="3613157"/>
            <a:ext cx="942536" cy="1662227"/>
          </a:xfrm>
          <a:prstGeom prst="flowChartConnector">
            <a:avLst/>
          </a:prstGeom>
          <a:noFill/>
          <a:ln w="19050">
            <a:solidFill>
              <a:srgbClr val="FFFF00"/>
            </a:solidFill>
            <a:prstDash val="sysDot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kış Çizelgesi: Bağlayıcı 15">
            <a:extLst>
              <a:ext uri="{FF2B5EF4-FFF2-40B4-BE49-F238E27FC236}">
                <a16:creationId xmlns:a16="http://schemas.microsoft.com/office/drawing/2014/main" id="{7578BD84-A0CC-43A6-9EEF-4C9AFB18568D}"/>
              </a:ext>
            </a:extLst>
          </p:cNvPr>
          <p:cNvSpPr/>
          <p:nvPr/>
        </p:nvSpPr>
        <p:spPr>
          <a:xfrm rot="5982774">
            <a:off x="9697743" y="1069871"/>
            <a:ext cx="942536" cy="1662227"/>
          </a:xfrm>
          <a:prstGeom prst="flowChartConnector">
            <a:avLst/>
          </a:prstGeom>
          <a:noFill/>
          <a:ln w="19050">
            <a:solidFill>
              <a:srgbClr val="FFFF00"/>
            </a:solidFill>
            <a:prstDash val="sysDot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5824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12648" y="168177"/>
            <a:ext cx="10515600" cy="1325563"/>
          </a:xfrm>
        </p:spPr>
        <p:txBody>
          <a:bodyPr/>
          <a:lstStyle/>
          <a:p>
            <a:r>
              <a:rPr lang="tr-TR" dirty="0" err="1"/>
              <a:t>Sunscald</a:t>
            </a:r>
            <a:endParaRPr lang="tr-TR" dirty="0"/>
          </a:p>
        </p:txBody>
      </p:sp>
      <p:pic>
        <p:nvPicPr>
          <p:cNvPr id="3" name="Picture 2" descr="DSC_0357-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97" y="1255758"/>
            <a:ext cx="3809389" cy="2698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Resim 11" descr="kar, meyve, muz, kahverengi içeren bir resim&#10;&#10;Açıklama otomatik olarak oluşturuldu">
            <a:extLst>
              <a:ext uri="{FF2B5EF4-FFF2-40B4-BE49-F238E27FC236}">
                <a16:creationId xmlns:a16="http://schemas.microsoft.com/office/drawing/2014/main" id="{315E20C1-1615-4CD1-8D15-2DF5621A94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3" r="6104" b="12875"/>
          <a:stretch/>
        </p:blipFill>
        <p:spPr>
          <a:xfrm>
            <a:off x="212648" y="3559016"/>
            <a:ext cx="4753247" cy="3130807"/>
          </a:xfrm>
          <a:prstGeom prst="rect">
            <a:avLst/>
          </a:prstGeom>
        </p:spPr>
      </p:pic>
      <p:pic>
        <p:nvPicPr>
          <p:cNvPr id="6" name="Resim 5" descr="meyve, donut, muz, oturma içeren bir resim&#10;&#10;Açıklama otomatik olarak oluşturuldu">
            <a:extLst>
              <a:ext uri="{FF2B5EF4-FFF2-40B4-BE49-F238E27FC236}">
                <a16:creationId xmlns:a16="http://schemas.microsoft.com/office/drawing/2014/main" id="{96981192-3729-4EB9-80EE-E7832F3791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644" y="301503"/>
            <a:ext cx="3576711" cy="2384474"/>
          </a:xfrm>
          <a:prstGeom prst="rect">
            <a:avLst/>
          </a:prstGeom>
        </p:spPr>
      </p:pic>
      <p:pic>
        <p:nvPicPr>
          <p:cNvPr id="11" name="Resim 10" descr="donut, parça, oturma, tablo içeren bir resim&#10;&#10;Açıklama otomatik olarak oluşturuldu">
            <a:extLst>
              <a:ext uri="{FF2B5EF4-FFF2-40B4-BE49-F238E27FC236}">
                <a16:creationId xmlns:a16="http://schemas.microsoft.com/office/drawing/2014/main" id="{DA88D97A-8D39-44F1-949F-265A19B359A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275" y="428112"/>
            <a:ext cx="3386798" cy="2257865"/>
          </a:xfrm>
          <a:prstGeom prst="rect">
            <a:avLst/>
          </a:prstGeom>
        </p:spPr>
      </p:pic>
      <p:pic>
        <p:nvPicPr>
          <p:cNvPr id="14" name="Resim 13" descr="meyve, tutma, yarım, kahverengi içeren bir resim&#10;&#10;Açıklama otomatik olarak oluşturuldu">
            <a:extLst>
              <a:ext uri="{FF2B5EF4-FFF2-40B4-BE49-F238E27FC236}">
                <a16:creationId xmlns:a16="http://schemas.microsoft.com/office/drawing/2014/main" id="{B3505B31-18B4-4E59-9A06-E1E7F236CAF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872" y="2945912"/>
            <a:ext cx="3576713" cy="2384475"/>
          </a:xfrm>
          <a:prstGeom prst="rect">
            <a:avLst/>
          </a:prstGeom>
        </p:spPr>
      </p:pic>
      <p:pic>
        <p:nvPicPr>
          <p:cNvPr id="16" name="Resim 15" descr="meyve, tutma, yarım, parça içeren bir resim&#10;&#10;Açıklama otomatik olarak oluşturuldu">
            <a:extLst>
              <a:ext uri="{FF2B5EF4-FFF2-40B4-BE49-F238E27FC236}">
                <a16:creationId xmlns:a16="http://schemas.microsoft.com/office/drawing/2014/main" id="{A6658313-84A9-47DC-8B93-29A264CC3B9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638" y="4305347"/>
            <a:ext cx="3576714" cy="2384476"/>
          </a:xfrm>
          <a:prstGeom prst="rect">
            <a:avLst/>
          </a:prstGeom>
        </p:spPr>
      </p:pic>
      <p:pic>
        <p:nvPicPr>
          <p:cNvPr id="18" name="Resim 17" descr="meyve, iç mekan, tutma, oturma içeren bir resim&#10;&#10;Açıklama otomatik olarak oluşturuldu">
            <a:extLst>
              <a:ext uri="{FF2B5EF4-FFF2-40B4-BE49-F238E27FC236}">
                <a16:creationId xmlns:a16="http://schemas.microsoft.com/office/drawing/2014/main" id="{A02D8A18-C37D-4E84-8FA4-0997FD60E14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4226" y="2769966"/>
            <a:ext cx="2177089" cy="1451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115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34815" y="229475"/>
            <a:ext cx="10515600" cy="1325563"/>
          </a:xfrm>
        </p:spPr>
        <p:txBody>
          <a:bodyPr/>
          <a:lstStyle/>
          <a:p>
            <a:r>
              <a:rPr lang="tr-TR" dirty="0" err="1"/>
              <a:t>Split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602" y="229475"/>
            <a:ext cx="7007783" cy="3040500"/>
          </a:xfrm>
          <a:prstGeom prst="rect">
            <a:avLst/>
          </a:prstGeom>
        </p:spPr>
      </p:pic>
      <p:pic>
        <p:nvPicPr>
          <p:cNvPr id="5" name="Resim 4" descr="oturma, yiyecek, beyaz, tablo içeren bir resim&#10;&#10;Açıklama otomatik olarak oluşturuldu">
            <a:extLst>
              <a:ext uri="{FF2B5EF4-FFF2-40B4-BE49-F238E27FC236}">
                <a16:creationId xmlns:a16="http://schemas.microsoft.com/office/drawing/2014/main" id="{7D0F7185-04E3-4024-975C-5367E8A2C9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79" r="11598" b="14872"/>
          <a:stretch/>
        </p:blipFill>
        <p:spPr>
          <a:xfrm>
            <a:off x="134815" y="3269975"/>
            <a:ext cx="4166109" cy="3470731"/>
          </a:xfrm>
          <a:prstGeom prst="rect">
            <a:avLst/>
          </a:prstGeom>
        </p:spPr>
      </p:pic>
      <p:pic>
        <p:nvPicPr>
          <p:cNvPr id="6" name="Resim 5" descr="yiyecek, parça, tablo, oturma içeren bir resim&#10;&#10;Açıklama otomatik olarak oluşturuldu">
            <a:extLst>
              <a:ext uri="{FF2B5EF4-FFF2-40B4-BE49-F238E27FC236}">
                <a16:creationId xmlns:a16="http://schemas.microsoft.com/office/drawing/2014/main" id="{BF59E60F-F2C1-4DEA-A7F0-EC52A9F0C0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5818" y="3588026"/>
            <a:ext cx="3985260" cy="2656840"/>
          </a:xfrm>
          <a:prstGeom prst="rect">
            <a:avLst/>
          </a:prstGeom>
        </p:spPr>
      </p:pic>
      <p:pic>
        <p:nvPicPr>
          <p:cNvPr id="9" name="Resim 8" descr="yiyecek, sandviç, tablo, tabak içeren bir resim&#10;&#10;Açıklama otomatik olarak oluşturuldu">
            <a:extLst>
              <a:ext uri="{FF2B5EF4-FFF2-40B4-BE49-F238E27FC236}">
                <a16:creationId xmlns:a16="http://schemas.microsoft.com/office/drawing/2014/main" id="{C7C545C7-41FA-4D3A-AFB5-906F6B99D84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1927" y="3703107"/>
            <a:ext cx="3640016" cy="242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798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47356" y="182245"/>
            <a:ext cx="10515600" cy="1325563"/>
          </a:xfrm>
        </p:spPr>
        <p:txBody>
          <a:bodyPr/>
          <a:lstStyle/>
          <a:p>
            <a:r>
              <a:rPr lang="tr-TR" dirty="0" err="1"/>
              <a:t>Torn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073" y="130424"/>
            <a:ext cx="6787052" cy="3963498"/>
          </a:xfrm>
          <a:prstGeom prst="rect">
            <a:avLst/>
          </a:prstGeom>
        </p:spPr>
      </p:pic>
      <p:pic>
        <p:nvPicPr>
          <p:cNvPr id="7" name="Resim 6" descr="oturma, bakarken, kahverengi, yapışma içeren bir resim&#10;&#10;Açıklama otomatik olarak oluşturuldu">
            <a:extLst>
              <a:ext uri="{FF2B5EF4-FFF2-40B4-BE49-F238E27FC236}">
                <a16:creationId xmlns:a16="http://schemas.microsoft.com/office/drawing/2014/main" id="{405ACA9A-48A3-4BBD-BB57-A85178E869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76" r="25704" b="7077"/>
          <a:stretch/>
        </p:blipFill>
        <p:spPr>
          <a:xfrm>
            <a:off x="8772991" y="182245"/>
            <a:ext cx="3120660" cy="3959830"/>
          </a:xfrm>
          <a:prstGeom prst="rect">
            <a:avLst/>
          </a:prstGeom>
        </p:spPr>
      </p:pic>
      <p:pic>
        <p:nvPicPr>
          <p:cNvPr id="6" name="Resim 5" descr="tablo, oturma, yiyecek, tabak içeren bir resim&#10;&#10;Açıklama otomatik olarak oluşturuldu">
            <a:extLst>
              <a:ext uri="{FF2B5EF4-FFF2-40B4-BE49-F238E27FC236}">
                <a16:creationId xmlns:a16="http://schemas.microsoft.com/office/drawing/2014/main" id="{807ED5A4-D6B5-4733-A761-9A64740665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42" y="4011403"/>
            <a:ext cx="4353961" cy="2902641"/>
          </a:xfrm>
          <a:prstGeom prst="rect">
            <a:avLst/>
          </a:prstGeom>
        </p:spPr>
      </p:pic>
      <p:pic>
        <p:nvPicPr>
          <p:cNvPr id="9" name="Resim 8" descr="tablo, iç mekan, oturma, yiyecek içeren bir resim&#10;&#10;Açıklama otomatik olarak oluşturuldu">
            <a:extLst>
              <a:ext uri="{FF2B5EF4-FFF2-40B4-BE49-F238E27FC236}">
                <a16:creationId xmlns:a16="http://schemas.microsoft.com/office/drawing/2014/main" id="{7E7D4FAA-E0E7-4F9E-94A2-CDAC2F481A1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721" y="3690433"/>
            <a:ext cx="4199206" cy="2799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052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77018" y="111907"/>
            <a:ext cx="10515600" cy="1325563"/>
          </a:xfrm>
        </p:spPr>
        <p:txBody>
          <a:bodyPr/>
          <a:lstStyle/>
          <a:p>
            <a:r>
              <a:rPr lang="tr-TR" dirty="0" err="1"/>
              <a:t>Mouldy</a:t>
            </a:r>
            <a:endParaRPr lang="tr-TR" dirty="0"/>
          </a:p>
        </p:txBody>
      </p:sp>
      <p:pic>
        <p:nvPicPr>
          <p:cNvPr id="2050" name="Picture 2" descr="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4" t="34006" r="4742" b="18338"/>
          <a:stretch>
            <a:fillRect/>
          </a:stretch>
        </p:blipFill>
        <p:spPr bwMode="auto">
          <a:xfrm>
            <a:off x="177018" y="1170183"/>
            <a:ext cx="4957690" cy="297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Resim 4" descr="yiyecek, parça, tabak, pasta içeren bir resim&#10;&#10;Açıklama otomatik olarak oluşturuldu">
            <a:extLst>
              <a:ext uri="{FF2B5EF4-FFF2-40B4-BE49-F238E27FC236}">
                <a16:creationId xmlns:a16="http://schemas.microsoft.com/office/drawing/2014/main" id="{BE09D672-B62D-43A7-B3F7-C81D693BD8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9439" y="192649"/>
            <a:ext cx="4854527" cy="3236351"/>
          </a:xfrm>
          <a:prstGeom prst="rect">
            <a:avLst/>
          </a:prstGeom>
        </p:spPr>
      </p:pic>
      <p:pic>
        <p:nvPicPr>
          <p:cNvPr id="8" name="Resim 7" descr="yiyecek, pasta, parça, tablo içeren bir resim&#10;&#10;Açıklama otomatik olarak oluşturuldu">
            <a:extLst>
              <a:ext uri="{FF2B5EF4-FFF2-40B4-BE49-F238E27FC236}">
                <a16:creationId xmlns:a16="http://schemas.microsoft.com/office/drawing/2014/main" id="{391CAF49-D55A-4869-A30C-24DBD54A0A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7471" y="3621648"/>
            <a:ext cx="4854528" cy="3236352"/>
          </a:xfrm>
          <a:prstGeom prst="rect">
            <a:avLst/>
          </a:prstGeom>
        </p:spPr>
      </p:pic>
      <p:pic>
        <p:nvPicPr>
          <p:cNvPr id="10" name="Resim 9" descr="yiyecek, parça içeren bir resim&#10;&#10;Açıklama otomatik olarak oluşturuldu">
            <a:extLst>
              <a:ext uri="{FF2B5EF4-FFF2-40B4-BE49-F238E27FC236}">
                <a16:creationId xmlns:a16="http://schemas.microsoft.com/office/drawing/2014/main" id="{0E77CA58-D1AD-4E79-9040-E1DA8D9227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863" y="3879037"/>
            <a:ext cx="4468445" cy="297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588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72843" y="168177"/>
            <a:ext cx="10515600" cy="1325563"/>
          </a:xfrm>
        </p:spPr>
        <p:txBody>
          <a:bodyPr/>
          <a:lstStyle/>
          <a:p>
            <a:r>
              <a:rPr lang="tr-TR" dirty="0" err="1"/>
              <a:t>Fermented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215" y="1493740"/>
            <a:ext cx="4087613" cy="4039524"/>
          </a:xfrm>
          <a:prstGeom prst="rect">
            <a:avLst/>
          </a:prstGeom>
        </p:spPr>
      </p:pic>
      <p:pic>
        <p:nvPicPr>
          <p:cNvPr id="5" name="Resim 4" descr="kar, kaplı, kahverengi, dik içeren bir resim&#10;&#10;Açıklama otomatik olarak oluşturuldu">
            <a:extLst>
              <a:ext uri="{FF2B5EF4-FFF2-40B4-BE49-F238E27FC236}">
                <a16:creationId xmlns:a16="http://schemas.microsoft.com/office/drawing/2014/main" id="{B24E76D8-5508-4FB1-A0A9-FE0AACE059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641" y="295421"/>
            <a:ext cx="4547382" cy="3031588"/>
          </a:xfrm>
          <a:prstGeom prst="rect">
            <a:avLst/>
          </a:prstGeom>
        </p:spPr>
      </p:pic>
      <p:pic>
        <p:nvPicPr>
          <p:cNvPr id="7" name="Resim 6" descr="taş, parça, yiyecek, adam içeren bir resim&#10;&#10;Açıklama otomatik olarak oluşturuldu">
            <a:extLst>
              <a:ext uri="{FF2B5EF4-FFF2-40B4-BE49-F238E27FC236}">
                <a16:creationId xmlns:a16="http://schemas.microsoft.com/office/drawing/2014/main" id="{5794702A-670C-42B0-B6E1-9C50DE2586C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550" y="3671667"/>
            <a:ext cx="4527235" cy="3018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5689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62951" y="194187"/>
            <a:ext cx="10515600" cy="1325563"/>
          </a:xfrm>
        </p:spPr>
        <p:txBody>
          <a:bodyPr/>
          <a:lstStyle/>
          <a:p>
            <a:r>
              <a:rPr lang="tr-TR" dirty="0" err="1"/>
              <a:t>Foreign</a:t>
            </a:r>
            <a:r>
              <a:rPr lang="tr-TR" dirty="0"/>
              <a:t> </a:t>
            </a:r>
            <a:r>
              <a:rPr lang="tr-TR" dirty="0" err="1"/>
              <a:t>matter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79" y="1519750"/>
            <a:ext cx="4726103" cy="4354387"/>
          </a:xfrm>
          <a:prstGeom prst="rect">
            <a:avLst/>
          </a:prstGeom>
        </p:spPr>
      </p:pic>
      <p:cxnSp>
        <p:nvCxnSpPr>
          <p:cNvPr id="5" name="Düz Ok Bağlayıcısı 4"/>
          <p:cNvCxnSpPr/>
          <p:nvPr/>
        </p:nvCxnSpPr>
        <p:spPr>
          <a:xfrm flipV="1">
            <a:off x="3440835" y="2188164"/>
            <a:ext cx="586409" cy="208722"/>
          </a:xfrm>
          <a:prstGeom prst="straightConnector1">
            <a:avLst/>
          </a:prstGeom>
          <a:ln w="190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 flipH="1" flipV="1">
            <a:off x="2196541" y="4631635"/>
            <a:ext cx="185530" cy="434008"/>
          </a:xfrm>
          <a:prstGeom prst="straightConnector1">
            <a:avLst/>
          </a:prstGeom>
          <a:ln w="190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 flipV="1">
            <a:off x="3999185" y="4459356"/>
            <a:ext cx="390255" cy="344558"/>
          </a:xfrm>
          <a:prstGeom prst="straightConnector1">
            <a:avLst/>
          </a:prstGeom>
          <a:ln w="19050">
            <a:solidFill>
              <a:srgbClr val="FF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Resim 6" descr="yiyecek, tabak, tablo, küçük içeren bir resim&#10;&#10;Açıklama otomatik olarak oluşturuldu">
            <a:extLst>
              <a:ext uri="{FF2B5EF4-FFF2-40B4-BE49-F238E27FC236}">
                <a16:creationId xmlns:a16="http://schemas.microsoft.com/office/drawing/2014/main" id="{756E9F66-7C5C-4A29-8B32-34AC41C94B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9669" y="194187"/>
            <a:ext cx="5139380" cy="3426253"/>
          </a:xfrm>
          <a:prstGeom prst="rect">
            <a:avLst/>
          </a:prstGeom>
        </p:spPr>
      </p:pic>
      <p:pic>
        <p:nvPicPr>
          <p:cNvPr id="10" name="Resim 9" descr="parça, oturma, tablo, yiyecek içeren bir resim&#10;&#10;Açıklama otomatik olarak oluşturuldu">
            <a:extLst>
              <a:ext uri="{FF2B5EF4-FFF2-40B4-BE49-F238E27FC236}">
                <a16:creationId xmlns:a16="http://schemas.microsoft.com/office/drawing/2014/main" id="{93FD698E-CB47-4DDC-983F-E28EB801D46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920" y="3256468"/>
            <a:ext cx="3081129" cy="2054086"/>
          </a:xfrm>
          <a:prstGeom prst="rect">
            <a:avLst/>
          </a:prstGeom>
        </p:spPr>
      </p:pic>
      <p:pic>
        <p:nvPicPr>
          <p:cNvPr id="12" name="Resim 11" descr="yiyecek, vitrin, beyaz içeren bir resim&#10;&#10;Açıklama otomatik olarak oluşturuldu">
            <a:extLst>
              <a:ext uri="{FF2B5EF4-FFF2-40B4-BE49-F238E27FC236}">
                <a16:creationId xmlns:a16="http://schemas.microsoft.com/office/drawing/2014/main" id="{4BB5186E-9DDB-423C-99BB-B47ECEA95D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282" y="3870084"/>
            <a:ext cx="3586675" cy="2391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9801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10</Words>
  <Application>Microsoft Office PowerPoint</Application>
  <PresentationFormat>Geniş ekran</PresentationFormat>
  <Paragraphs>7</Paragraphs>
  <Slides>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Teması</vt:lpstr>
      <vt:lpstr>Damaged by pests</vt:lpstr>
      <vt:lpstr>Sunscald</vt:lpstr>
      <vt:lpstr>Split</vt:lpstr>
      <vt:lpstr>Torn</vt:lpstr>
      <vt:lpstr>Mouldy</vt:lpstr>
      <vt:lpstr>Fermented</vt:lpstr>
      <vt:lpstr>Foreign matter</vt:lpstr>
    </vt:vector>
  </TitlesOfParts>
  <Company>T.C. Ekonomi Bakanlığı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Ayşegül ULUHAN</dc:creator>
  <cp:lastModifiedBy>Oguz Asciogul</cp:lastModifiedBy>
  <cp:revision>17</cp:revision>
  <dcterms:created xsi:type="dcterms:W3CDTF">2019-04-26T14:39:56Z</dcterms:created>
  <dcterms:modified xsi:type="dcterms:W3CDTF">2019-11-07T14:33:02Z</dcterms:modified>
</cp:coreProperties>
</file>