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6" d="100"/>
          <a:sy n="96" d="100"/>
        </p:scale>
        <p:origin x="306" y="-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519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1702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7932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625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910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07884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1332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5449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9558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451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191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A977C-5CFB-47A7-86F7-A7FD1A39A3EE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7C184-AC52-4BA1-AAC2-38F6907CF8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513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Damaged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dirty="0" err="1" smtClean="0"/>
              <a:t>pests</a:t>
            </a:r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73" y="1690688"/>
            <a:ext cx="3267531" cy="2819794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077" y="1690688"/>
            <a:ext cx="3019846" cy="2572109"/>
          </a:xfrm>
          <a:prstGeom prst="rect">
            <a:avLst/>
          </a:prstGeom>
        </p:spPr>
      </p:pic>
      <p:sp>
        <p:nvSpPr>
          <p:cNvPr id="4" name="Akış Çizelgesi: Bağlayıcı 3"/>
          <p:cNvSpPr/>
          <p:nvPr/>
        </p:nvSpPr>
        <p:spPr>
          <a:xfrm>
            <a:off x="1795347" y="2821804"/>
            <a:ext cx="301083" cy="256478"/>
          </a:xfrm>
          <a:prstGeom prst="flowChartConnector">
            <a:avLst/>
          </a:prstGeom>
          <a:noFill/>
          <a:ln w="19050">
            <a:solidFill>
              <a:srgbClr val="FFFF00"/>
            </a:solidFill>
            <a:prstDash val="sysDot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Akış Çizelgesi: Bağlayıcı 6"/>
          <p:cNvSpPr/>
          <p:nvPr/>
        </p:nvSpPr>
        <p:spPr>
          <a:xfrm>
            <a:off x="2846561" y="2945394"/>
            <a:ext cx="301083" cy="256478"/>
          </a:xfrm>
          <a:prstGeom prst="flowChartConnector">
            <a:avLst/>
          </a:prstGeom>
          <a:noFill/>
          <a:ln w="19050">
            <a:solidFill>
              <a:srgbClr val="FFFF00"/>
            </a:solidFill>
            <a:prstDash val="sysDot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Akış Çizelgesi: Bağlayıcı 7"/>
          <p:cNvSpPr/>
          <p:nvPr/>
        </p:nvSpPr>
        <p:spPr>
          <a:xfrm>
            <a:off x="6338456" y="2374323"/>
            <a:ext cx="488372" cy="447481"/>
          </a:xfrm>
          <a:prstGeom prst="flowChartConnector">
            <a:avLst/>
          </a:prstGeom>
          <a:noFill/>
          <a:ln w="19050">
            <a:solidFill>
              <a:srgbClr val="FFFF00"/>
            </a:solidFill>
            <a:prstDash val="sysDot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5824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Sunscald</a:t>
            </a:r>
            <a:endParaRPr lang="tr-TR" dirty="0"/>
          </a:p>
        </p:txBody>
      </p:sp>
      <p:pic>
        <p:nvPicPr>
          <p:cNvPr id="3" name="Picture 2" descr="DSC_0357-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561" y="2085752"/>
            <a:ext cx="3809389" cy="269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K5-1-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448" y="2085752"/>
            <a:ext cx="2692245" cy="269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115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Split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36" y="1902669"/>
            <a:ext cx="7007783" cy="3040500"/>
          </a:xfrm>
          <a:prstGeom prst="rect">
            <a:avLst/>
          </a:prstGeom>
        </p:spPr>
      </p:pic>
      <p:cxnSp>
        <p:nvCxnSpPr>
          <p:cNvPr id="5" name="Düz Ok Bağlayıcısı 4"/>
          <p:cNvCxnSpPr/>
          <p:nvPr/>
        </p:nvCxnSpPr>
        <p:spPr>
          <a:xfrm>
            <a:off x="5161722" y="2594113"/>
            <a:ext cx="934278" cy="188844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Ok Bağlayıcısı 6"/>
          <p:cNvCxnSpPr/>
          <p:nvPr/>
        </p:nvCxnSpPr>
        <p:spPr>
          <a:xfrm flipH="1" flipV="1">
            <a:off x="3319670" y="3120887"/>
            <a:ext cx="745435" cy="149088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Ok Bağlayıcısı 8"/>
          <p:cNvCxnSpPr/>
          <p:nvPr/>
        </p:nvCxnSpPr>
        <p:spPr>
          <a:xfrm flipV="1">
            <a:off x="5628861" y="4336774"/>
            <a:ext cx="934278" cy="493643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798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Torn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04" y="1794964"/>
            <a:ext cx="6787052" cy="396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052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Mouldy</a:t>
            </a:r>
            <a:endParaRPr lang="tr-TR" dirty="0"/>
          </a:p>
        </p:txBody>
      </p:sp>
      <p:pic>
        <p:nvPicPr>
          <p:cNvPr id="2050" name="Picture 2" descr="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" t="34006" r="4742" b="18338"/>
          <a:stretch>
            <a:fillRect/>
          </a:stretch>
        </p:blipFill>
        <p:spPr bwMode="auto">
          <a:xfrm>
            <a:off x="1072374" y="1690688"/>
            <a:ext cx="5908288" cy="355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0588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Fermented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30" y="1690688"/>
            <a:ext cx="4087613" cy="403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568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Foreign</a:t>
            </a:r>
            <a:r>
              <a:rPr lang="tr-TR" dirty="0" smtClean="0"/>
              <a:t> </a:t>
            </a:r>
            <a:r>
              <a:rPr lang="tr-TR" dirty="0" err="1" smtClean="0"/>
              <a:t>matter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82" y="1937020"/>
            <a:ext cx="4726103" cy="4354387"/>
          </a:xfrm>
          <a:prstGeom prst="rect">
            <a:avLst/>
          </a:prstGeom>
        </p:spPr>
      </p:pic>
      <p:cxnSp>
        <p:nvCxnSpPr>
          <p:cNvPr id="5" name="Düz Ok Bağlayıcısı 4"/>
          <p:cNvCxnSpPr/>
          <p:nvPr/>
        </p:nvCxnSpPr>
        <p:spPr>
          <a:xfrm flipV="1">
            <a:off x="4194313" y="2524539"/>
            <a:ext cx="586409" cy="208722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Ok Bağlayıcısı 5"/>
          <p:cNvCxnSpPr/>
          <p:nvPr/>
        </p:nvCxnSpPr>
        <p:spPr>
          <a:xfrm flipH="1" flipV="1">
            <a:off x="2776331" y="4893365"/>
            <a:ext cx="185530" cy="434008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Ok Bağlayıcısı 7"/>
          <p:cNvCxnSpPr/>
          <p:nvPr/>
        </p:nvCxnSpPr>
        <p:spPr>
          <a:xfrm flipH="1" flipV="1">
            <a:off x="4638945" y="4893364"/>
            <a:ext cx="390255" cy="344558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980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10</Words>
  <Application>Microsoft Office PowerPoint</Application>
  <PresentationFormat>Geniş ekran</PresentationFormat>
  <Paragraphs>7</Paragraphs>
  <Slides>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Teması</vt:lpstr>
      <vt:lpstr>Damaged by pests</vt:lpstr>
      <vt:lpstr>Sunscald</vt:lpstr>
      <vt:lpstr>Split</vt:lpstr>
      <vt:lpstr>Torn</vt:lpstr>
      <vt:lpstr>Mouldy</vt:lpstr>
      <vt:lpstr>Fermented</vt:lpstr>
      <vt:lpstr>Foreign matter</vt:lpstr>
    </vt:vector>
  </TitlesOfParts>
  <Company>T.C. Ekonomi Bakanlığı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Ayşegül ULUHAN</dc:creator>
  <cp:lastModifiedBy>Ayşegül ULUHAN</cp:lastModifiedBy>
  <cp:revision>9</cp:revision>
  <dcterms:created xsi:type="dcterms:W3CDTF">2019-04-26T14:39:56Z</dcterms:created>
  <dcterms:modified xsi:type="dcterms:W3CDTF">2019-06-21T06:36:45Z</dcterms:modified>
</cp:coreProperties>
</file>