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1" r:id="rId1"/>
  </p:sldMasterIdLst>
  <p:sldIdLst>
    <p:sldId id="256" r:id="rId2"/>
  </p:sldIdLst>
  <p:sldSz cx="30267275" cy="42794238"/>
  <p:notesSz cx="9926638" cy="14352588"/>
  <p:defaultTextStyle>
    <a:defPPr>
      <a:defRPr lang="en-US"/>
    </a:defPPr>
    <a:lvl1pPr marL="0" algn="l" defTabSz="4174091" rtl="0" eaLnBrk="1" latinLnBrk="0" hangingPunct="1">
      <a:defRPr sz="8200" kern="1200">
        <a:solidFill>
          <a:schemeClr val="tx1"/>
        </a:solidFill>
        <a:latin typeface="+mn-lt"/>
        <a:ea typeface="+mn-ea"/>
        <a:cs typeface="+mn-cs"/>
      </a:defRPr>
    </a:lvl1pPr>
    <a:lvl2pPr marL="2087045" algn="l" defTabSz="4174091" rtl="0" eaLnBrk="1" latinLnBrk="0" hangingPunct="1">
      <a:defRPr sz="8200" kern="1200">
        <a:solidFill>
          <a:schemeClr val="tx1"/>
        </a:solidFill>
        <a:latin typeface="+mn-lt"/>
        <a:ea typeface="+mn-ea"/>
        <a:cs typeface="+mn-cs"/>
      </a:defRPr>
    </a:lvl2pPr>
    <a:lvl3pPr marL="4174091" algn="l" defTabSz="4174091" rtl="0" eaLnBrk="1" latinLnBrk="0" hangingPunct="1">
      <a:defRPr sz="8200" kern="1200">
        <a:solidFill>
          <a:schemeClr val="tx1"/>
        </a:solidFill>
        <a:latin typeface="+mn-lt"/>
        <a:ea typeface="+mn-ea"/>
        <a:cs typeface="+mn-cs"/>
      </a:defRPr>
    </a:lvl3pPr>
    <a:lvl4pPr marL="6261136" algn="l" defTabSz="4174091" rtl="0" eaLnBrk="1" latinLnBrk="0" hangingPunct="1">
      <a:defRPr sz="8200" kern="1200">
        <a:solidFill>
          <a:schemeClr val="tx1"/>
        </a:solidFill>
        <a:latin typeface="+mn-lt"/>
        <a:ea typeface="+mn-ea"/>
        <a:cs typeface="+mn-cs"/>
      </a:defRPr>
    </a:lvl4pPr>
    <a:lvl5pPr marL="8348182" algn="l" defTabSz="4174091" rtl="0" eaLnBrk="1" latinLnBrk="0" hangingPunct="1">
      <a:defRPr sz="8200" kern="1200">
        <a:solidFill>
          <a:schemeClr val="tx1"/>
        </a:solidFill>
        <a:latin typeface="+mn-lt"/>
        <a:ea typeface="+mn-ea"/>
        <a:cs typeface="+mn-cs"/>
      </a:defRPr>
    </a:lvl5pPr>
    <a:lvl6pPr marL="10435222" algn="l" defTabSz="4174091" rtl="0" eaLnBrk="1" latinLnBrk="0" hangingPunct="1">
      <a:defRPr sz="8200" kern="1200">
        <a:solidFill>
          <a:schemeClr val="tx1"/>
        </a:solidFill>
        <a:latin typeface="+mn-lt"/>
        <a:ea typeface="+mn-ea"/>
        <a:cs typeface="+mn-cs"/>
      </a:defRPr>
    </a:lvl6pPr>
    <a:lvl7pPr marL="12522268" algn="l" defTabSz="4174091" rtl="0" eaLnBrk="1" latinLnBrk="0" hangingPunct="1">
      <a:defRPr sz="8200" kern="1200">
        <a:solidFill>
          <a:schemeClr val="tx1"/>
        </a:solidFill>
        <a:latin typeface="+mn-lt"/>
        <a:ea typeface="+mn-ea"/>
        <a:cs typeface="+mn-cs"/>
      </a:defRPr>
    </a:lvl7pPr>
    <a:lvl8pPr marL="14609313" algn="l" defTabSz="4174091" rtl="0" eaLnBrk="1" latinLnBrk="0" hangingPunct="1">
      <a:defRPr sz="8200" kern="1200">
        <a:solidFill>
          <a:schemeClr val="tx1"/>
        </a:solidFill>
        <a:latin typeface="+mn-lt"/>
        <a:ea typeface="+mn-ea"/>
        <a:cs typeface="+mn-cs"/>
      </a:defRPr>
    </a:lvl8pPr>
    <a:lvl9pPr marL="16696359" algn="l" defTabSz="4174091" rtl="0" eaLnBrk="1" latinLnBrk="0" hangingPunct="1">
      <a:defRPr sz="82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F7F7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60" autoAdjust="0"/>
    <p:restoredTop sz="94676" autoAdjust="0"/>
  </p:normalViewPr>
  <p:slideViewPr>
    <p:cSldViewPr>
      <p:cViewPr>
        <p:scale>
          <a:sx n="33" d="100"/>
          <a:sy n="33" d="100"/>
        </p:scale>
        <p:origin x="-2814" y="264"/>
      </p:cViewPr>
      <p:guideLst>
        <p:guide orient="horz" pos="13479"/>
        <p:guide pos="9533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70046" y="13293954"/>
            <a:ext cx="25727184" cy="917302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40091" y="24250068"/>
            <a:ext cx="21187093" cy="1093630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20874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41748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62623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834975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04371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25246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46120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66995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5D6BDF-9D0E-4E2B-85B8-D8F4790360C9}" type="datetimeFigureOut">
              <a:rPr lang="en-US" smtClean="0"/>
              <a:t>6/14/2016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075EA-769C-4ECD-B48E-D6FCDC24F87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39182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5D6BDF-9D0E-4E2B-85B8-D8F4790360C9}" type="datetimeFigureOut">
              <a:rPr lang="en-US" smtClean="0"/>
              <a:t>6/14/2016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075EA-769C-4ECD-B48E-D6FCDC24F87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1218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1943774" y="1713757"/>
            <a:ext cx="6810137" cy="3651378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13364" y="1713757"/>
            <a:ext cx="19925956" cy="3651378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5D6BDF-9D0E-4E2B-85B8-D8F4790360C9}" type="datetimeFigureOut">
              <a:rPr lang="en-US" smtClean="0"/>
              <a:t>6/14/2016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075EA-769C-4ECD-B48E-D6FCDC24F87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329903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29426517" y="0"/>
            <a:ext cx="840758" cy="42794238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6958" tIns="43479" rIns="86958" bIns="43479"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 userDrawn="1"/>
        </p:nvSpPr>
        <p:spPr>
          <a:xfrm>
            <a:off x="0" y="0"/>
            <a:ext cx="840758" cy="42794238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6958" tIns="43479" rIns="86958" bIns="43479" rtlCol="0" anchor="ctr"/>
          <a:lstStyle/>
          <a:p>
            <a:pPr algn="ctr"/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0" y="0"/>
            <a:ext cx="30267275" cy="534928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6958" tIns="43479" rIns="86958" bIns="43479"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 userDrawn="1"/>
        </p:nvSpPr>
        <p:spPr>
          <a:xfrm>
            <a:off x="0" y="37444958"/>
            <a:ext cx="30267275" cy="534928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6958" tIns="43479" rIns="86958" bIns="43479" rtlCol="0" anchor="ctr"/>
          <a:lstStyle/>
          <a:p>
            <a:pPr algn="ctr"/>
            <a:endParaRPr lang="en-US" dirty="0"/>
          </a:p>
        </p:txBody>
      </p:sp>
      <p:sp>
        <p:nvSpPr>
          <p:cNvPr id="9" name="Instructions"/>
          <p:cNvSpPr/>
          <p:nvPr userDrawn="1"/>
        </p:nvSpPr>
        <p:spPr>
          <a:xfrm>
            <a:off x="-12611365" y="0"/>
            <a:ext cx="11770607" cy="4279423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17400" tIns="217400" rIns="217400" bIns="217400" rtlCol="0" anchor="t"/>
          <a:lstStyle>
            <a:defPPr>
              <a:defRPr lang="en-US"/>
            </a:defPPr>
            <a:lvl1pPr marL="0" algn="l" defTabSz="3686861" rtl="0" eaLnBrk="1" latinLnBrk="0" hangingPunct="1">
              <a:defRPr sz="7258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1843430" algn="l" defTabSz="3686861" rtl="0" eaLnBrk="1" latinLnBrk="0" hangingPunct="1">
              <a:defRPr sz="7258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3686861" algn="l" defTabSz="3686861" rtl="0" eaLnBrk="1" latinLnBrk="0" hangingPunct="1">
              <a:defRPr sz="7258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5530291" algn="l" defTabSz="3686861" rtl="0" eaLnBrk="1" latinLnBrk="0" hangingPunct="1">
              <a:defRPr sz="7258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7373722" algn="l" defTabSz="3686861" rtl="0" eaLnBrk="1" latinLnBrk="0" hangingPunct="1">
              <a:defRPr sz="7258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9217152" algn="l" defTabSz="3686861" rtl="0" eaLnBrk="1" latinLnBrk="0" hangingPunct="1">
              <a:defRPr sz="7258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11060582" algn="l" defTabSz="3686861" rtl="0" eaLnBrk="1" latinLnBrk="0" hangingPunct="1">
              <a:defRPr sz="7258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12904013" algn="l" defTabSz="3686861" rtl="0" eaLnBrk="1" latinLnBrk="0" hangingPunct="1">
              <a:defRPr sz="7258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14747443" algn="l" defTabSz="3686861" rtl="0" eaLnBrk="1" latinLnBrk="0" hangingPunct="1">
              <a:defRPr sz="7258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spcBef>
                <a:spcPts val="0"/>
              </a:spcBef>
              <a:spcAft>
                <a:spcPts val="2283"/>
              </a:spcAft>
            </a:pPr>
            <a:r>
              <a:rPr lang="en-US" sz="8700" dirty="0" smtClean="0">
                <a:solidFill>
                  <a:srgbClr val="7F7F7F"/>
                </a:solidFill>
                <a:latin typeface="Calibri" pitchFamily="34" charset="0"/>
                <a:cs typeface="Calibri" panose="020F0502020204030204" pitchFamily="34" charset="0"/>
              </a:rPr>
              <a:t>Poster Print Size:</a:t>
            </a:r>
            <a:endParaRPr sz="8700" dirty="0">
              <a:solidFill>
                <a:srgbClr val="7F7F7F"/>
              </a:solidFill>
              <a:latin typeface="Calibri" pitchFamily="34" charset="0"/>
              <a:cs typeface="Calibri" panose="020F0502020204030204" pitchFamily="34" charset="0"/>
            </a:endParaRPr>
          </a:p>
          <a:p>
            <a:pPr lvl="0">
              <a:spcBef>
                <a:spcPts val="0"/>
              </a:spcBef>
              <a:spcAft>
                <a:spcPts val="2283"/>
              </a:spcAft>
            </a:pPr>
            <a:r>
              <a:rPr lang="en-US" sz="5900" dirty="0" smtClean="0">
                <a:solidFill>
                  <a:srgbClr val="7F7F7F"/>
                </a:solidFill>
                <a:latin typeface="Calibri" pitchFamily="34" charset="0"/>
                <a:cs typeface="Calibri" panose="020F0502020204030204" pitchFamily="34" charset="0"/>
              </a:rPr>
              <a:t>This poster template is set up for A0</a:t>
            </a:r>
            <a:r>
              <a:rPr lang="en-US" sz="5900" baseline="0" dirty="0" smtClean="0">
                <a:solidFill>
                  <a:srgbClr val="7F7F7F"/>
                </a:solidFill>
                <a:latin typeface="Calibri" pitchFamily="34" charset="0"/>
                <a:cs typeface="Calibri" panose="020F0502020204030204" pitchFamily="34" charset="0"/>
              </a:rPr>
              <a:t> international paper size of 1189 mm x 841 mm</a:t>
            </a:r>
            <a:r>
              <a:rPr lang="en-US" sz="5900" dirty="0" smtClean="0">
                <a:solidFill>
                  <a:srgbClr val="7F7F7F"/>
                </a:solidFill>
                <a:latin typeface="Calibri" pitchFamily="34" charset="0"/>
                <a:cs typeface="Calibri" panose="020F0502020204030204" pitchFamily="34" charset="0"/>
              </a:rPr>
              <a:t> (46.8” high by 33.1” wide). It can be printed at</a:t>
            </a:r>
            <a:r>
              <a:rPr lang="en-US" sz="5900" baseline="0" dirty="0" smtClean="0">
                <a:solidFill>
                  <a:srgbClr val="7F7F7F"/>
                </a:solidFill>
                <a:latin typeface="Calibri" pitchFamily="34" charset="0"/>
                <a:cs typeface="Calibri" panose="020F0502020204030204" pitchFamily="34" charset="0"/>
              </a:rPr>
              <a:t> 70.6% for an A1 poster of 841 mm x 594 mm.</a:t>
            </a:r>
            <a:endParaRPr lang="en-US" sz="5900" dirty="0" smtClean="0">
              <a:solidFill>
                <a:srgbClr val="7F7F7F"/>
              </a:solidFill>
              <a:latin typeface="Calibri" pitchFamily="34" charset="0"/>
              <a:cs typeface="Calibri" panose="020F0502020204030204" pitchFamily="34" charset="0"/>
            </a:endParaRPr>
          </a:p>
          <a:p>
            <a:pPr lvl="0">
              <a:spcBef>
                <a:spcPts val="0"/>
              </a:spcBef>
              <a:spcAft>
                <a:spcPts val="2283"/>
              </a:spcAft>
            </a:pPr>
            <a:r>
              <a:rPr lang="en-US" sz="8700" dirty="0" smtClean="0">
                <a:solidFill>
                  <a:srgbClr val="7F7F7F"/>
                </a:solidFill>
                <a:latin typeface="Calibri" pitchFamily="34" charset="0"/>
                <a:cs typeface="Calibri" panose="020F0502020204030204" pitchFamily="34" charset="0"/>
              </a:rPr>
              <a:t>Placeholders</a:t>
            </a:r>
            <a:r>
              <a:rPr sz="8700" dirty="0" smtClean="0">
                <a:solidFill>
                  <a:srgbClr val="7F7F7F"/>
                </a:solidFill>
                <a:latin typeface="Calibri" pitchFamily="34" charset="0"/>
                <a:cs typeface="Calibri" panose="020F0502020204030204" pitchFamily="34" charset="0"/>
              </a:rPr>
              <a:t>:</a:t>
            </a:r>
            <a:endParaRPr sz="8700" dirty="0">
              <a:solidFill>
                <a:srgbClr val="7F7F7F"/>
              </a:solidFill>
              <a:latin typeface="Calibri" pitchFamily="34" charset="0"/>
              <a:cs typeface="Calibri" panose="020F0502020204030204" pitchFamily="34" charset="0"/>
            </a:endParaRPr>
          </a:p>
          <a:p>
            <a:pPr lvl="0">
              <a:spcBef>
                <a:spcPts val="0"/>
              </a:spcBef>
              <a:spcAft>
                <a:spcPts val="2283"/>
              </a:spcAft>
            </a:pPr>
            <a:r>
              <a:rPr sz="5900" dirty="0">
                <a:solidFill>
                  <a:srgbClr val="7F7F7F"/>
                </a:solidFill>
                <a:latin typeface="Calibri" pitchFamily="34" charset="0"/>
                <a:cs typeface="Calibri" panose="020F0502020204030204" pitchFamily="34" charset="0"/>
              </a:rPr>
              <a:t>The </a:t>
            </a:r>
            <a:r>
              <a:rPr lang="en-US" sz="5900" dirty="0" smtClean="0">
                <a:solidFill>
                  <a:srgbClr val="7F7F7F"/>
                </a:solidFill>
                <a:latin typeface="Calibri" pitchFamily="34" charset="0"/>
                <a:cs typeface="Calibri" panose="020F0502020204030204" pitchFamily="34" charset="0"/>
              </a:rPr>
              <a:t>various elements included</a:t>
            </a:r>
            <a:r>
              <a:rPr sz="5900" dirty="0" smtClean="0">
                <a:solidFill>
                  <a:srgbClr val="7F7F7F"/>
                </a:solidFill>
                <a:latin typeface="Calibri" pitchFamily="34" charset="0"/>
                <a:cs typeface="Calibri" panose="020F0502020204030204" pitchFamily="34" charset="0"/>
              </a:rPr>
              <a:t> </a:t>
            </a:r>
            <a:r>
              <a:rPr sz="5900" dirty="0">
                <a:solidFill>
                  <a:srgbClr val="7F7F7F"/>
                </a:solidFill>
                <a:latin typeface="Calibri" pitchFamily="34" charset="0"/>
                <a:cs typeface="Calibri" panose="020F0502020204030204" pitchFamily="34" charset="0"/>
              </a:rPr>
              <a:t>in this </a:t>
            </a:r>
            <a:r>
              <a:rPr lang="en-US" sz="5900" dirty="0" smtClean="0">
                <a:solidFill>
                  <a:srgbClr val="7F7F7F"/>
                </a:solidFill>
                <a:latin typeface="Calibri" pitchFamily="34" charset="0"/>
                <a:cs typeface="Calibri" panose="020F0502020204030204" pitchFamily="34" charset="0"/>
              </a:rPr>
              <a:t>poster are ones</a:t>
            </a:r>
            <a:r>
              <a:rPr lang="en-US" sz="5900" baseline="0" dirty="0" smtClean="0">
                <a:solidFill>
                  <a:srgbClr val="7F7F7F"/>
                </a:solidFill>
                <a:latin typeface="Calibri" pitchFamily="34" charset="0"/>
                <a:cs typeface="Calibri" panose="020F0502020204030204" pitchFamily="34" charset="0"/>
              </a:rPr>
              <a:t> we often see in medical, research, and scientific posters.</a:t>
            </a:r>
            <a:r>
              <a:rPr sz="5900" dirty="0" smtClean="0">
                <a:solidFill>
                  <a:srgbClr val="7F7F7F"/>
                </a:solidFill>
                <a:latin typeface="Calibri" pitchFamily="34" charset="0"/>
                <a:cs typeface="Calibri" panose="020F0502020204030204" pitchFamily="34" charset="0"/>
              </a:rPr>
              <a:t> </a:t>
            </a:r>
            <a:r>
              <a:rPr lang="en-US" sz="5900" dirty="0" smtClean="0">
                <a:solidFill>
                  <a:srgbClr val="7F7F7F"/>
                </a:solidFill>
                <a:latin typeface="Calibri" pitchFamily="34" charset="0"/>
                <a:cs typeface="Calibri" panose="020F0502020204030204" pitchFamily="34" charset="0"/>
              </a:rPr>
              <a:t>Feel</a:t>
            </a:r>
            <a:r>
              <a:rPr lang="en-US" sz="5900" baseline="0" dirty="0" smtClean="0">
                <a:solidFill>
                  <a:srgbClr val="7F7F7F"/>
                </a:solidFill>
                <a:latin typeface="Calibri" pitchFamily="34" charset="0"/>
                <a:cs typeface="Calibri" panose="020F0502020204030204" pitchFamily="34" charset="0"/>
              </a:rPr>
              <a:t> free to edit, move,  add, and delete items, or change the layout to suit your needs. Always check with your conference organizer for specific requirements.</a:t>
            </a:r>
          </a:p>
          <a:p>
            <a:pPr lvl="0">
              <a:spcBef>
                <a:spcPts val="0"/>
              </a:spcBef>
              <a:spcAft>
                <a:spcPts val="2283"/>
              </a:spcAft>
            </a:pPr>
            <a:r>
              <a:rPr lang="en-US" sz="8700" dirty="0" smtClean="0">
                <a:solidFill>
                  <a:srgbClr val="7F7F7F"/>
                </a:solidFill>
                <a:latin typeface="Calibri" pitchFamily="34" charset="0"/>
                <a:cs typeface="Calibri" panose="020F0502020204030204" pitchFamily="34" charset="0"/>
              </a:rPr>
              <a:t>Image</a:t>
            </a:r>
            <a:r>
              <a:rPr lang="en-US" sz="8700" baseline="0" dirty="0" smtClean="0">
                <a:solidFill>
                  <a:srgbClr val="7F7F7F"/>
                </a:solidFill>
                <a:latin typeface="Calibri" pitchFamily="34" charset="0"/>
                <a:cs typeface="Calibri" panose="020F0502020204030204" pitchFamily="34" charset="0"/>
              </a:rPr>
              <a:t> Quality</a:t>
            </a:r>
            <a:r>
              <a:rPr lang="en-US" sz="8700" dirty="0" smtClean="0">
                <a:solidFill>
                  <a:srgbClr val="7F7F7F"/>
                </a:solidFill>
                <a:latin typeface="Calibri" pitchFamily="34" charset="0"/>
                <a:cs typeface="Calibri" panose="020F0502020204030204" pitchFamily="34" charset="0"/>
              </a:rPr>
              <a:t>:</a:t>
            </a:r>
          </a:p>
          <a:p>
            <a:pPr lvl="0">
              <a:spcBef>
                <a:spcPts val="0"/>
              </a:spcBef>
              <a:spcAft>
                <a:spcPts val="2283"/>
              </a:spcAft>
            </a:pPr>
            <a:r>
              <a:rPr lang="en-US" sz="5900" dirty="0" smtClean="0">
                <a:solidFill>
                  <a:srgbClr val="7F7F7F"/>
                </a:solidFill>
                <a:latin typeface="Calibri" pitchFamily="34" charset="0"/>
                <a:cs typeface="Calibri" panose="020F0502020204030204" pitchFamily="34" charset="0"/>
              </a:rPr>
              <a:t>You can place digital photos or logo art in your poster file by selecting the </a:t>
            </a:r>
            <a:r>
              <a:rPr lang="en-US" sz="5900" b="1" dirty="0" smtClean="0">
                <a:solidFill>
                  <a:srgbClr val="7F7F7F"/>
                </a:solidFill>
                <a:latin typeface="Calibri" pitchFamily="34" charset="0"/>
                <a:cs typeface="Calibri" panose="020F0502020204030204" pitchFamily="34" charset="0"/>
              </a:rPr>
              <a:t>Insert, Picture</a:t>
            </a:r>
            <a:r>
              <a:rPr lang="en-US" sz="5900" dirty="0" smtClean="0">
                <a:solidFill>
                  <a:srgbClr val="7F7F7F"/>
                </a:solidFill>
                <a:latin typeface="Calibri" pitchFamily="34" charset="0"/>
                <a:cs typeface="Calibri" panose="020F0502020204030204" pitchFamily="34" charset="0"/>
              </a:rPr>
              <a:t> command, or by using standard copy &amp; paste. For best results, all graphic elements should be at least </a:t>
            </a:r>
            <a:r>
              <a:rPr lang="en-US" sz="5900" b="1" dirty="0" smtClean="0">
                <a:solidFill>
                  <a:srgbClr val="7F7F7F"/>
                </a:solidFill>
                <a:latin typeface="Calibri" pitchFamily="34" charset="0"/>
                <a:cs typeface="Calibri" panose="020F0502020204030204" pitchFamily="34" charset="0"/>
              </a:rPr>
              <a:t>150-200 pixels per inch in their final printed size</a:t>
            </a:r>
            <a:r>
              <a:rPr lang="en-US" sz="5900" dirty="0" smtClean="0">
                <a:solidFill>
                  <a:srgbClr val="7F7F7F"/>
                </a:solidFill>
                <a:latin typeface="Calibri" pitchFamily="34" charset="0"/>
                <a:cs typeface="Calibri" panose="020F0502020204030204" pitchFamily="34" charset="0"/>
              </a:rPr>
              <a:t>. For instance, a 1600 x 1200 pixel</a:t>
            </a:r>
            <a:r>
              <a:rPr lang="en-US" sz="5900" baseline="0" dirty="0" smtClean="0">
                <a:solidFill>
                  <a:srgbClr val="7F7F7F"/>
                </a:solidFill>
                <a:latin typeface="Calibri" pitchFamily="34" charset="0"/>
                <a:cs typeface="Calibri" panose="020F0502020204030204" pitchFamily="34" charset="0"/>
              </a:rPr>
              <a:t> photo will usually look fine up to </a:t>
            </a:r>
            <a:r>
              <a:rPr lang="en-US" sz="5900" dirty="0" smtClean="0">
                <a:solidFill>
                  <a:srgbClr val="7F7F7F"/>
                </a:solidFill>
                <a:latin typeface="Calibri" pitchFamily="34" charset="0"/>
                <a:cs typeface="Calibri" panose="020F0502020204030204" pitchFamily="34" charset="0"/>
              </a:rPr>
              <a:t>8“-10” wide on your printed poster.</a:t>
            </a:r>
          </a:p>
          <a:p>
            <a:pPr lvl="0">
              <a:spcBef>
                <a:spcPts val="0"/>
              </a:spcBef>
              <a:spcAft>
                <a:spcPts val="2283"/>
              </a:spcAft>
            </a:pPr>
            <a:r>
              <a:rPr lang="en-US" sz="5900" dirty="0" smtClean="0">
                <a:solidFill>
                  <a:srgbClr val="7F7F7F"/>
                </a:solidFill>
                <a:latin typeface="Calibri" pitchFamily="34" charset="0"/>
                <a:cs typeface="Calibri" panose="020F0502020204030204" pitchFamily="34" charset="0"/>
              </a:rPr>
              <a:t>To preview the print quality of images, select a magnification of 100% when previewing your poster. This will give you a good idea of what it will look like in print. If you are laying out a large poster and using half-scale dimensions, be sure to preview your graphics at 200% to see them at their final printed size.</a:t>
            </a:r>
          </a:p>
          <a:p>
            <a:pPr lvl="0">
              <a:spcBef>
                <a:spcPts val="0"/>
              </a:spcBef>
              <a:spcAft>
                <a:spcPts val="2283"/>
              </a:spcAft>
            </a:pPr>
            <a:r>
              <a:rPr lang="en-US" sz="5900" dirty="0" smtClean="0">
                <a:solidFill>
                  <a:srgbClr val="7F7F7F"/>
                </a:solidFill>
                <a:latin typeface="Calibri" pitchFamily="34" charset="0"/>
                <a:cs typeface="Calibri" panose="020F0502020204030204" pitchFamily="34" charset="0"/>
              </a:rPr>
              <a:t>Please note that graphics from websites (such as the logo on your hospital's or university's home page) will only be 72dpi and not suitable for printing.</a:t>
            </a:r>
          </a:p>
          <a:p>
            <a:pPr lvl="0" algn="ctr">
              <a:spcBef>
                <a:spcPts val="0"/>
              </a:spcBef>
              <a:spcAft>
                <a:spcPts val="2283"/>
              </a:spcAft>
            </a:pPr>
            <a:r>
              <a:rPr lang="en-US" sz="4600" dirty="0" smtClean="0">
                <a:solidFill>
                  <a:srgbClr val="7F7F7F"/>
                </a:solidFill>
                <a:latin typeface="Calibri" pitchFamily="34" charset="0"/>
                <a:cs typeface="Calibri" panose="020F0502020204030204" pitchFamily="34" charset="0"/>
              </a:rPr>
              <a:t/>
            </a:r>
            <a:br>
              <a:rPr lang="en-US" sz="4600" dirty="0" smtClean="0">
                <a:solidFill>
                  <a:srgbClr val="7F7F7F"/>
                </a:solidFill>
                <a:latin typeface="Calibri" pitchFamily="34" charset="0"/>
                <a:cs typeface="Calibri" panose="020F0502020204030204" pitchFamily="34" charset="0"/>
              </a:rPr>
            </a:br>
            <a:r>
              <a:rPr lang="en-US" sz="4600" dirty="0" smtClean="0">
                <a:solidFill>
                  <a:srgbClr val="7F7F7F"/>
                </a:solidFill>
                <a:latin typeface="Calibri" pitchFamily="34" charset="0"/>
                <a:cs typeface="Calibri" panose="020F0502020204030204" pitchFamily="34" charset="0"/>
              </a:rPr>
              <a:t>[This sidebar area does not print.]</a:t>
            </a:r>
          </a:p>
        </p:txBody>
      </p:sp>
      <p:grpSp>
        <p:nvGrpSpPr>
          <p:cNvPr id="2" name="Group 1"/>
          <p:cNvGrpSpPr/>
          <p:nvPr userDrawn="1"/>
        </p:nvGrpSpPr>
        <p:grpSpPr>
          <a:xfrm>
            <a:off x="31108033" y="0"/>
            <a:ext cx="11770607" cy="42794238"/>
            <a:chOff x="33832800" y="0"/>
            <a:chExt cx="12801600" cy="43891200"/>
          </a:xfrm>
        </p:grpSpPr>
        <p:sp>
          <p:nvSpPr>
            <p:cNvPr id="13" name="Instructions"/>
            <p:cNvSpPr/>
            <p:nvPr userDrawn="1"/>
          </p:nvSpPr>
          <p:spPr>
            <a:xfrm>
              <a:off x="33832800" y="0"/>
              <a:ext cx="12801600" cy="438912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228600" tIns="228600" rIns="228600" bIns="228600" rtlCol="0" anchor="t"/>
            <a:lstStyle>
              <a:defPPr>
                <a:defRPr lang="en-US"/>
              </a:defPPr>
              <a:lvl1pPr marL="0" algn="l" defTabSz="3686861" rtl="0" eaLnBrk="1" latinLnBrk="0" hangingPunct="1">
                <a:defRPr sz="7258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1843430" algn="l" defTabSz="3686861" rtl="0" eaLnBrk="1" latinLnBrk="0" hangingPunct="1">
                <a:defRPr sz="7258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3686861" algn="l" defTabSz="3686861" rtl="0" eaLnBrk="1" latinLnBrk="0" hangingPunct="1">
                <a:defRPr sz="7258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5530291" algn="l" defTabSz="3686861" rtl="0" eaLnBrk="1" latinLnBrk="0" hangingPunct="1">
                <a:defRPr sz="7258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7373722" algn="l" defTabSz="3686861" rtl="0" eaLnBrk="1" latinLnBrk="0" hangingPunct="1">
                <a:defRPr sz="7258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9217152" algn="l" defTabSz="3686861" rtl="0" eaLnBrk="1" latinLnBrk="0" hangingPunct="1">
                <a:defRPr sz="7258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11060582" algn="l" defTabSz="3686861" rtl="0" eaLnBrk="1" latinLnBrk="0" hangingPunct="1">
                <a:defRPr sz="7258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12904013" algn="l" defTabSz="3686861" rtl="0" eaLnBrk="1" latinLnBrk="0" hangingPunct="1">
                <a:defRPr sz="7258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14747443" algn="l" defTabSz="3686861" rtl="0" eaLnBrk="1" latinLnBrk="0" hangingPunct="1">
                <a:defRPr sz="7258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>
                <a:spcBef>
                  <a:spcPts val="0"/>
                </a:spcBef>
                <a:spcAft>
                  <a:spcPts val="2283"/>
                </a:spcAft>
              </a:pPr>
              <a:r>
                <a:rPr lang="en-US" sz="8700" dirty="0" smtClean="0">
                  <a:solidFill>
                    <a:schemeClr val="bg1">
                      <a:lumMod val="50000"/>
                    </a:schemeClr>
                  </a:solidFill>
                  <a:latin typeface="Calibri" pitchFamily="34" charset="0"/>
                  <a:cs typeface="Calibri" panose="020F0502020204030204" pitchFamily="34" charset="0"/>
                </a:rPr>
                <a:t>Change</a:t>
              </a:r>
              <a:r>
                <a:rPr lang="en-US" sz="8700" baseline="0" dirty="0" smtClean="0">
                  <a:solidFill>
                    <a:schemeClr val="bg1">
                      <a:lumMod val="50000"/>
                    </a:schemeClr>
                  </a:solidFill>
                  <a:latin typeface="Calibri" pitchFamily="34" charset="0"/>
                  <a:cs typeface="Calibri" panose="020F0502020204030204" pitchFamily="34" charset="0"/>
                </a:rPr>
                <a:t> Color Theme</a:t>
              </a:r>
              <a:r>
                <a:rPr lang="en-US" sz="8700" dirty="0" smtClean="0">
                  <a:solidFill>
                    <a:schemeClr val="bg1">
                      <a:lumMod val="50000"/>
                    </a:schemeClr>
                  </a:solidFill>
                  <a:latin typeface="Calibri" pitchFamily="34" charset="0"/>
                  <a:cs typeface="Calibri" panose="020F0502020204030204" pitchFamily="34" charset="0"/>
                </a:rPr>
                <a:t>:</a:t>
              </a:r>
              <a:endParaRPr sz="8700" dirty="0">
                <a:solidFill>
                  <a:schemeClr val="bg1">
                    <a:lumMod val="50000"/>
                  </a:schemeClr>
                </a:solidFill>
                <a:latin typeface="Calibri" pitchFamily="34" charset="0"/>
                <a:cs typeface="Calibri" panose="020F0502020204030204" pitchFamily="34" charset="0"/>
              </a:endParaRPr>
            </a:p>
            <a:p>
              <a:pPr lvl="0">
                <a:spcBef>
                  <a:spcPts val="0"/>
                </a:spcBef>
                <a:spcAft>
                  <a:spcPts val="2283"/>
                </a:spcAft>
              </a:pPr>
              <a:r>
                <a:rPr lang="en-US" sz="5900" dirty="0" smtClean="0">
                  <a:solidFill>
                    <a:schemeClr val="bg1">
                      <a:lumMod val="50000"/>
                    </a:schemeClr>
                  </a:solidFill>
                  <a:latin typeface="Calibri" pitchFamily="34" charset="0"/>
                  <a:cs typeface="Calibri" panose="020F0502020204030204" pitchFamily="34" charset="0"/>
                </a:rPr>
                <a:t>This template is designed to use the built-in color themes in</a:t>
              </a:r>
              <a:r>
                <a:rPr lang="en-US" sz="5900" baseline="0" dirty="0" smtClean="0">
                  <a:solidFill>
                    <a:schemeClr val="bg1">
                      <a:lumMod val="50000"/>
                    </a:schemeClr>
                  </a:solidFill>
                  <a:latin typeface="Calibri" pitchFamily="34" charset="0"/>
                  <a:cs typeface="Calibri" panose="020F0502020204030204" pitchFamily="34" charset="0"/>
                </a:rPr>
                <a:t> the newer versions of PowerPoint.</a:t>
              </a:r>
            </a:p>
            <a:p>
              <a:pPr lvl="0">
                <a:spcBef>
                  <a:spcPts val="0"/>
                </a:spcBef>
                <a:spcAft>
                  <a:spcPts val="2283"/>
                </a:spcAft>
              </a:pPr>
              <a:r>
                <a:rPr lang="en-US" sz="5900" baseline="0" dirty="0" smtClean="0">
                  <a:solidFill>
                    <a:schemeClr val="bg1">
                      <a:lumMod val="50000"/>
                    </a:schemeClr>
                  </a:solidFill>
                  <a:latin typeface="Calibri" pitchFamily="34" charset="0"/>
                  <a:cs typeface="Calibri" panose="020F0502020204030204" pitchFamily="34" charset="0"/>
                </a:rPr>
                <a:t>To change the color theme, select the </a:t>
              </a:r>
              <a:r>
                <a:rPr lang="en-US" sz="5900" b="1" baseline="0" dirty="0" smtClean="0">
                  <a:solidFill>
                    <a:schemeClr val="bg1">
                      <a:lumMod val="50000"/>
                    </a:schemeClr>
                  </a:solidFill>
                  <a:latin typeface="Calibri" pitchFamily="34" charset="0"/>
                  <a:cs typeface="Calibri" panose="020F0502020204030204" pitchFamily="34" charset="0"/>
                </a:rPr>
                <a:t>Design</a:t>
              </a:r>
              <a:r>
                <a:rPr lang="en-US" sz="5900" baseline="0" dirty="0" smtClean="0">
                  <a:solidFill>
                    <a:schemeClr val="bg1">
                      <a:lumMod val="50000"/>
                    </a:schemeClr>
                  </a:solidFill>
                  <a:latin typeface="Calibri" pitchFamily="34" charset="0"/>
                  <a:cs typeface="Calibri" panose="020F0502020204030204" pitchFamily="34" charset="0"/>
                </a:rPr>
                <a:t> tab, then select the </a:t>
              </a:r>
              <a:r>
                <a:rPr lang="en-US" sz="5900" b="1" baseline="0" dirty="0" smtClean="0">
                  <a:solidFill>
                    <a:schemeClr val="bg1">
                      <a:lumMod val="50000"/>
                    </a:schemeClr>
                  </a:solidFill>
                  <a:latin typeface="Calibri" pitchFamily="34" charset="0"/>
                  <a:cs typeface="Calibri" panose="020F0502020204030204" pitchFamily="34" charset="0"/>
                </a:rPr>
                <a:t>Colors</a:t>
              </a:r>
              <a:r>
                <a:rPr lang="en-US" sz="5900" baseline="0" dirty="0" smtClean="0">
                  <a:solidFill>
                    <a:schemeClr val="bg1">
                      <a:lumMod val="50000"/>
                    </a:schemeClr>
                  </a:solidFill>
                  <a:latin typeface="Calibri" pitchFamily="34" charset="0"/>
                  <a:cs typeface="Calibri" panose="020F0502020204030204" pitchFamily="34" charset="0"/>
                </a:rPr>
                <a:t> drop-down list.</a:t>
              </a:r>
            </a:p>
            <a:p>
              <a:pPr lvl="0">
                <a:spcBef>
                  <a:spcPts val="0"/>
                </a:spcBef>
                <a:spcAft>
                  <a:spcPts val="2283"/>
                </a:spcAft>
              </a:pPr>
              <a:endParaRPr lang="en-US" sz="5900" baseline="0" dirty="0" smtClean="0">
                <a:solidFill>
                  <a:schemeClr val="bg1">
                    <a:lumMod val="50000"/>
                  </a:schemeClr>
                </a:solidFill>
                <a:latin typeface="Calibri" pitchFamily="34" charset="0"/>
                <a:cs typeface="Calibri" panose="020F0502020204030204" pitchFamily="34" charset="0"/>
              </a:endParaRPr>
            </a:p>
            <a:p>
              <a:pPr lvl="0">
                <a:spcBef>
                  <a:spcPts val="0"/>
                </a:spcBef>
                <a:spcAft>
                  <a:spcPts val="2283"/>
                </a:spcAft>
              </a:pPr>
              <a:endParaRPr lang="en-US" sz="5900" baseline="0" dirty="0" smtClean="0">
                <a:solidFill>
                  <a:schemeClr val="bg1">
                    <a:lumMod val="50000"/>
                  </a:schemeClr>
                </a:solidFill>
                <a:latin typeface="Calibri" pitchFamily="34" charset="0"/>
                <a:cs typeface="Calibri" panose="020F0502020204030204" pitchFamily="34" charset="0"/>
              </a:endParaRPr>
            </a:p>
            <a:p>
              <a:pPr lvl="0">
                <a:spcBef>
                  <a:spcPts val="0"/>
                </a:spcBef>
                <a:spcAft>
                  <a:spcPts val="2283"/>
                </a:spcAft>
              </a:pPr>
              <a:endParaRPr lang="en-US" sz="5900" baseline="0" dirty="0" smtClean="0">
                <a:solidFill>
                  <a:schemeClr val="bg1">
                    <a:lumMod val="50000"/>
                  </a:schemeClr>
                </a:solidFill>
                <a:latin typeface="Calibri" pitchFamily="34" charset="0"/>
                <a:cs typeface="Calibri" panose="020F0502020204030204" pitchFamily="34" charset="0"/>
              </a:endParaRPr>
            </a:p>
            <a:p>
              <a:pPr lvl="0">
                <a:spcBef>
                  <a:spcPts val="0"/>
                </a:spcBef>
                <a:spcAft>
                  <a:spcPts val="2283"/>
                </a:spcAft>
              </a:pPr>
              <a:endParaRPr lang="en-US" sz="5900" baseline="0" dirty="0" smtClean="0">
                <a:solidFill>
                  <a:schemeClr val="bg1">
                    <a:lumMod val="50000"/>
                  </a:schemeClr>
                </a:solidFill>
                <a:latin typeface="Calibri" pitchFamily="34" charset="0"/>
                <a:cs typeface="Calibri" panose="020F0502020204030204" pitchFamily="34" charset="0"/>
              </a:endParaRPr>
            </a:p>
            <a:p>
              <a:pPr lvl="0">
                <a:spcBef>
                  <a:spcPts val="0"/>
                </a:spcBef>
                <a:spcAft>
                  <a:spcPts val="2283"/>
                </a:spcAft>
              </a:pPr>
              <a:endParaRPr lang="en-US" sz="5900" baseline="0" dirty="0" smtClean="0">
                <a:solidFill>
                  <a:schemeClr val="bg1">
                    <a:lumMod val="50000"/>
                  </a:schemeClr>
                </a:solidFill>
                <a:latin typeface="Calibri" pitchFamily="34" charset="0"/>
                <a:cs typeface="Calibri" panose="020F0502020204030204" pitchFamily="34" charset="0"/>
              </a:endParaRPr>
            </a:p>
            <a:p>
              <a:pPr lvl="0">
                <a:spcBef>
                  <a:spcPts val="0"/>
                </a:spcBef>
                <a:spcAft>
                  <a:spcPts val="2283"/>
                </a:spcAft>
              </a:pPr>
              <a:endParaRPr lang="en-US" sz="5900" baseline="0" dirty="0" smtClean="0">
                <a:solidFill>
                  <a:schemeClr val="bg1">
                    <a:lumMod val="50000"/>
                  </a:schemeClr>
                </a:solidFill>
                <a:latin typeface="Calibri" pitchFamily="34" charset="0"/>
                <a:cs typeface="Calibri" panose="020F0502020204030204" pitchFamily="34" charset="0"/>
              </a:endParaRPr>
            </a:p>
            <a:p>
              <a:pPr lvl="0">
                <a:spcBef>
                  <a:spcPts val="0"/>
                </a:spcBef>
                <a:spcAft>
                  <a:spcPts val="2283"/>
                </a:spcAft>
              </a:pPr>
              <a:endParaRPr lang="en-US" sz="5900" baseline="0" dirty="0" smtClean="0">
                <a:solidFill>
                  <a:schemeClr val="bg1">
                    <a:lumMod val="50000"/>
                  </a:schemeClr>
                </a:solidFill>
                <a:latin typeface="Calibri" pitchFamily="34" charset="0"/>
                <a:cs typeface="Calibri" panose="020F0502020204030204" pitchFamily="34" charset="0"/>
              </a:endParaRPr>
            </a:p>
            <a:p>
              <a:pPr lvl="0">
                <a:spcBef>
                  <a:spcPts val="0"/>
                </a:spcBef>
                <a:spcAft>
                  <a:spcPts val="2283"/>
                </a:spcAft>
              </a:pPr>
              <a:endParaRPr lang="en-US" sz="5900" baseline="0" dirty="0" smtClean="0">
                <a:solidFill>
                  <a:schemeClr val="bg1">
                    <a:lumMod val="50000"/>
                  </a:schemeClr>
                </a:solidFill>
                <a:latin typeface="Calibri" pitchFamily="34" charset="0"/>
                <a:cs typeface="Calibri" panose="020F0502020204030204" pitchFamily="34" charset="0"/>
              </a:endParaRPr>
            </a:p>
            <a:p>
              <a:pPr lvl="0">
                <a:spcBef>
                  <a:spcPts val="0"/>
                </a:spcBef>
                <a:spcAft>
                  <a:spcPts val="2283"/>
                </a:spcAft>
              </a:pPr>
              <a:endParaRPr lang="en-US" sz="5900" baseline="0" dirty="0" smtClean="0">
                <a:solidFill>
                  <a:schemeClr val="bg1">
                    <a:lumMod val="50000"/>
                  </a:schemeClr>
                </a:solidFill>
                <a:latin typeface="Calibri" pitchFamily="34" charset="0"/>
                <a:cs typeface="Calibri" panose="020F0502020204030204" pitchFamily="34" charset="0"/>
              </a:endParaRPr>
            </a:p>
            <a:p>
              <a:pPr lvl="0">
                <a:spcBef>
                  <a:spcPts val="0"/>
                </a:spcBef>
                <a:spcAft>
                  <a:spcPts val="2283"/>
                </a:spcAft>
              </a:pPr>
              <a:r>
                <a:rPr lang="en-US" sz="5900" baseline="0" dirty="0" smtClean="0">
                  <a:solidFill>
                    <a:schemeClr val="bg1">
                      <a:lumMod val="50000"/>
                    </a:schemeClr>
                  </a:solidFill>
                  <a:latin typeface="Calibri" pitchFamily="34" charset="0"/>
                  <a:cs typeface="Calibri" panose="020F0502020204030204" pitchFamily="34" charset="0"/>
                </a:rPr>
                <a:t>The default color theme for this template is “Office”, so you can always return to that after trying some of the alternatives.</a:t>
              </a:r>
            </a:p>
            <a:p>
              <a:pPr lvl="0">
                <a:spcBef>
                  <a:spcPts val="0"/>
                </a:spcBef>
                <a:spcAft>
                  <a:spcPts val="2283"/>
                </a:spcAft>
              </a:pPr>
              <a:r>
                <a:rPr lang="en-US" sz="8700" dirty="0" smtClean="0">
                  <a:solidFill>
                    <a:schemeClr val="bg1">
                      <a:lumMod val="50000"/>
                    </a:schemeClr>
                  </a:solidFill>
                  <a:latin typeface="Calibri" pitchFamily="34" charset="0"/>
                  <a:cs typeface="Calibri" panose="020F0502020204030204" pitchFamily="34" charset="0"/>
                </a:rPr>
                <a:t>Printing Your Poster:</a:t>
              </a:r>
            </a:p>
            <a:p>
              <a:pPr lvl="0">
                <a:spcBef>
                  <a:spcPts val="0"/>
                </a:spcBef>
                <a:spcAft>
                  <a:spcPts val="2283"/>
                </a:spcAft>
              </a:pPr>
              <a:r>
                <a:rPr lang="en-US" sz="5900" dirty="0" smtClean="0">
                  <a:solidFill>
                    <a:schemeClr val="bg1">
                      <a:lumMod val="50000"/>
                    </a:schemeClr>
                  </a:solidFill>
                  <a:latin typeface="Calibri" pitchFamily="34" charset="0"/>
                  <a:cs typeface="Calibri" panose="020F0502020204030204" pitchFamily="34" charset="0"/>
                </a:rPr>
                <a:t>Once your poster file is ready, visit</a:t>
              </a:r>
              <a:r>
                <a:rPr lang="en-US" sz="5900" baseline="0" dirty="0" smtClean="0">
                  <a:solidFill>
                    <a:schemeClr val="bg1">
                      <a:lumMod val="50000"/>
                    </a:schemeClr>
                  </a:solidFill>
                  <a:latin typeface="Calibri" pitchFamily="34" charset="0"/>
                  <a:cs typeface="Calibri" panose="020F0502020204030204" pitchFamily="34" charset="0"/>
                </a:rPr>
                <a:t> </a:t>
              </a:r>
              <a:r>
                <a:rPr lang="en-US" sz="5900" b="1" baseline="0" dirty="0" smtClean="0">
                  <a:solidFill>
                    <a:schemeClr val="bg1">
                      <a:lumMod val="50000"/>
                    </a:schemeClr>
                  </a:solidFill>
                  <a:latin typeface="Calibri" pitchFamily="34" charset="0"/>
                  <a:cs typeface="Calibri" panose="020F0502020204030204" pitchFamily="34" charset="0"/>
                </a:rPr>
                <a:t>www.genigraphics.com</a:t>
              </a:r>
              <a:r>
                <a:rPr lang="en-US" sz="5900" baseline="0" dirty="0" smtClean="0">
                  <a:solidFill>
                    <a:schemeClr val="bg1">
                      <a:lumMod val="50000"/>
                    </a:schemeClr>
                  </a:solidFill>
                  <a:latin typeface="Calibri" pitchFamily="34" charset="0"/>
                  <a:cs typeface="Calibri" panose="020F0502020204030204" pitchFamily="34" charset="0"/>
                </a:rPr>
                <a:t> to order a high-quality, affordable poster print. Every order receives a free design review and we can delivery as fast as next business day within the US and Canada. </a:t>
              </a:r>
            </a:p>
            <a:p>
              <a:pPr lvl="0">
                <a:spcBef>
                  <a:spcPts val="0"/>
                </a:spcBef>
                <a:spcAft>
                  <a:spcPts val="2283"/>
                </a:spcAft>
              </a:pPr>
              <a:r>
                <a:rPr lang="en-US" sz="5900" baseline="0" dirty="0" smtClean="0">
                  <a:solidFill>
                    <a:schemeClr val="bg1">
                      <a:lumMod val="50000"/>
                    </a:schemeClr>
                  </a:solidFill>
                  <a:latin typeface="Calibri" pitchFamily="34" charset="0"/>
                  <a:cs typeface="Calibri" panose="020F0502020204030204" pitchFamily="34" charset="0"/>
                </a:rPr>
                <a:t>Genigraphics® has been producing output from PowerPoint® longer than anyone in the industry; dating back to when we helped Microsoft® design the PowerPoint software. </a:t>
              </a:r>
            </a:p>
            <a:p>
              <a:pPr lvl="0">
                <a:spcBef>
                  <a:spcPts val="0"/>
                </a:spcBef>
                <a:spcAft>
                  <a:spcPts val="0"/>
                </a:spcAft>
              </a:pPr>
              <a:endParaRPr lang="en-US" sz="5900" baseline="0" dirty="0" smtClean="0">
                <a:solidFill>
                  <a:schemeClr val="bg1">
                    <a:lumMod val="50000"/>
                  </a:schemeClr>
                </a:solidFill>
                <a:latin typeface="Calibri" pitchFamily="34" charset="0"/>
                <a:cs typeface="Calibri" panose="020F0502020204030204" pitchFamily="34" charset="0"/>
              </a:endParaRPr>
            </a:p>
            <a:p>
              <a:pPr lvl="0" algn="ctr">
                <a:spcBef>
                  <a:spcPts val="0"/>
                </a:spcBef>
                <a:spcAft>
                  <a:spcPts val="0"/>
                </a:spcAft>
              </a:pPr>
              <a:r>
                <a:rPr lang="en-US" sz="5900" baseline="0" dirty="0" smtClean="0">
                  <a:solidFill>
                    <a:schemeClr val="bg1">
                      <a:lumMod val="50000"/>
                    </a:schemeClr>
                  </a:solidFill>
                  <a:latin typeface="Calibri" pitchFamily="34" charset="0"/>
                  <a:cs typeface="Calibri" panose="020F0502020204030204" pitchFamily="34" charset="0"/>
                </a:rPr>
                <a:t>US and Canada:  1-800-790-4001</a:t>
              </a:r>
            </a:p>
            <a:p>
              <a:pPr lvl="0" algn="ctr">
                <a:spcBef>
                  <a:spcPts val="0"/>
                </a:spcBef>
                <a:spcAft>
                  <a:spcPts val="0"/>
                </a:spcAft>
              </a:pPr>
              <a:r>
                <a:rPr lang="en-US" sz="5900" baseline="0" dirty="0" smtClean="0">
                  <a:solidFill>
                    <a:schemeClr val="bg1">
                      <a:lumMod val="50000"/>
                    </a:schemeClr>
                  </a:solidFill>
                  <a:latin typeface="Calibri" pitchFamily="34" charset="0"/>
                  <a:cs typeface="Calibri" panose="020F0502020204030204" pitchFamily="34" charset="0"/>
                </a:rPr>
                <a:t>International: +(1) 913-441-1410</a:t>
              </a:r>
              <a:br>
                <a:rPr lang="en-US" sz="5900" baseline="0" dirty="0" smtClean="0">
                  <a:solidFill>
                    <a:schemeClr val="bg1">
                      <a:lumMod val="50000"/>
                    </a:schemeClr>
                  </a:solidFill>
                  <a:latin typeface="Calibri" pitchFamily="34" charset="0"/>
                  <a:cs typeface="Calibri" panose="020F0502020204030204" pitchFamily="34" charset="0"/>
                </a:rPr>
              </a:br>
              <a:r>
                <a:rPr lang="en-US" sz="5900" baseline="0" dirty="0" smtClean="0">
                  <a:solidFill>
                    <a:schemeClr val="bg1">
                      <a:lumMod val="50000"/>
                    </a:schemeClr>
                  </a:solidFill>
                  <a:latin typeface="Calibri" pitchFamily="34" charset="0"/>
                  <a:cs typeface="Calibri" panose="020F0502020204030204" pitchFamily="34" charset="0"/>
                </a:rPr>
                <a:t>Email: info@genigraphics.com</a:t>
              </a:r>
            </a:p>
            <a:p>
              <a:pPr lvl="0" algn="ctr">
                <a:spcBef>
                  <a:spcPts val="0"/>
                </a:spcBef>
                <a:spcAft>
                  <a:spcPts val="0"/>
                </a:spcAft>
              </a:pPr>
              <a:r>
                <a:rPr lang="en-US" sz="4600" dirty="0" smtClean="0">
                  <a:solidFill>
                    <a:schemeClr val="bg1">
                      <a:lumMod val="50000"/>
                    </a:schemeClr>
                  </a:solidFill>
                  <a:latin typeface="Calibri" pitchFamily="34" charset="0"/>
                  <a:cs typeface="Calibri" panose="020F0502020204030204" pitchFamily="34" charset="0"/>
                </a:rPr>
                <a:t/>
              </a:r>
              <a:br>
                <a:rPr lang="en-US" sz="4600" dirty="0" smtClean="0">
                  <a:solidFill>
                    <a:schemeClr val="bg1">
                      <a:lumMod val="50000"/>
                    </a:schemeClr>
                  </a:solidFill>
                  <a:latin typeface="Calibri" pitchFamily="34" charset="0"/>
                  <a:cs typeface="Calibri" panose="020F0502020204030204" pitchFamily="34" charset="0"/>
                </a:rPr>
              </a:br>
              <a:r>
                <a:rPr lang="en-US" sz="4600" dirty="0" smtClean="0">
                  <a:solidFill>
                    <a:schemeClr val="bg1">
                      <a:lumMod val="50000"/>
                    </a:schemeClr>
                  </a:solidFill>
                  <a:latin typeface="Calibri" pitchFamily="34" charset="0"/>
                  <a:cs typeface="Calibri" panose="020F0502020204030204" pitchFamily="34" charset="0"/>
                </a:rPr>
                <a:t>[This sidebar area does not print.]</a:t>
              </a:r>
            </a:p>
          </p:txBody>
        </p:sp>
        <p:pic>
          <p:nvPicPr>
            <p:cNvPr id="14" name="Picture 13"/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4281342" y="8425085"/>
              <a:ext cx="11904515" cy="10246926"/>
            </a:xfrm>
            <a:prstGeom prst="rect">
              <a:avLst/>
            </a:prstGeom>
          </p:spPr>
        </p:pic>
      </p:grp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11036" y="42504519"/>
            <a:ext cx="5297435" cy="1859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29448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5D6BDF-9D0E-4E2B-85B8-D8F4790360C9}" type="datetimeFigureOut">
              <a:rPr lang="en-US" smtClean="0"/>
              <a:t>6/14/2016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075EA-769C-4ECD-B48E-D6FCDC24F87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96902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90906" y="27499264"/>
            <a:ext cx="25727184" cy="8499411"/>
          </a:xfrm>
        </p:spPr>
        <p:txBody>
          <a:bodyPr anchor="t"/>
          <a:lstStyle>
            <a:lvl1pPr algn="l">
              <a:defRPr sz="183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390906" y="18138027"/>
            <a:ext cx="25727184" cy="9361236"/>
          </a:xfrm>
        </p:spPr>
        <p:txBody>
          <a:bodyPr anchor="b"/>
          <a:lstStyle>
            <a:lvl1pPr marL="0" indent="0">
              <a:buNone/>
              <a:defRPr sz="9100">
                <a:solidFill>
                  <a:schemeClr val="tx1">
                    <a:tint val="75000"/>
                  </a:schemeClr>
                </a:solidFill>
              </a:defRPr>
            </a:lvl1pPr>
            <a:lvl2pPr marL="2087438" indent="0">
              <a:buNone/>
              <a:defRPr sz="8200">
                <a:solidFill>
                  <a:schemeClr val="tx1">
                    <a:tint val="75000"/>
                  </a:schemeClr>
                </a:solidFill>
              </a:defRPr>
            </a:lvl2pPr>
            <a:lvl3pPr marL="4174876" indent="0">
              <a:buNone/>
              <a:defRPr sz="7300">
                <a:solidFill>
                  <a:schemeClr val="tx1">
                    <a:tint val="75000"/>
                  </a:schemeClr>
                </a:solidFill>
              </a:defRPr>
            </a:lvl3pPr>
            <a:lvl4pPr marL="6262314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4pPr>
            <a:lvl5pPr marL="8349752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5pPr>
            <a:lvl6pPr marL="10437190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6pPr>
            <a:lvl7pPr marL="12524628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7pPr>
            <a:lvl8pPr marL="14612066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8pPr>
            <a:lvl9pPr marL="16699504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5D6BDF-9D0E-4E2B-85B8-D8F4790360C9}" type="datetimeFigureOut">
              <a:rPr lang="en-US" smtClean="0"/>
              <a:t>6/14/2016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075EA-769C-4ECD-B48E-D6FCDC24F87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66336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13364" y="9985325"/>
            <a:ext cx="13368046" cy="28242219"/>
          </a:xfrm>
        </p:spPr>
        <p:txBody>
          <a:bodyPr/>
          <a:lstStyle>
            <a:lvl1pPr>
              <a:defRPr sz="12800"/>
            </a:lvl1pPr>
            <a:lvl2pPr>
              <a:defRPr sz="11000"/>
            </a:lvl2pPr>
            <a:lvl3pPr>
              <a:defRPr sz="9100"/>
            </a:lvl3pPr>
            <a:lvl4pPr>
              <a:defRPr sz="8200"/>
            </a:lvl4pPr>
            <a:lvl5pPr>
              <a:defRPr sz="8200"/>
            </a:lvl5pPr>
            <a:lvl6pPr>
              <a:defRPr sz="8200"/>
            </a:lvl6pPr>
            <a:lvl7pPr>
              <a:defRPr sz="8200"/>
            </a:lvl7pPr>
            <a:lvl8pPr>
              <a:defRPr sz="8200"/>
            </a:lvl8pPr>
            <a:lvl9pPr>
              <a:defRPr sz="8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385865" y="9985325"/>
            <a:ext cx="13368046" cy="28242219"/>
          </a:xfrm>
        </p:spPr>
        <p:txBody>
          <a:bodyPr/>
          <a:lstStyle>
            <a:lvl1pPr>
              <a:defRPr sz="12800"/>
            </a:lvl1pPr>
            <a:lvl2pPr>
              <a:defRPr sz="11000"/>
            </a:lvl2pPr>
            <a:lvl3pPr>
              <a:defRPr sz="9100"/>
            </a:lvl3pPr>
            <a:lvl4pPr>
              <a:defRPr sz="8200"/>
            </a:lvl4pPr>
            <a:lvl5pPr>
              <a:defRPr sz="8200"/>
            </a:lvl5pPr>
            <a:lvl6pPr>
              <a:defRPr sz="8200"/>
            </a:lvl6pPr>
            <a:lvl7pPr>
              <a:defRPr sz="8200"/>
            </a:lvl7pPr>
            <a:lvl8pPr>
              <a:defRPr sz="8200"/>
            </a:lvl8pPr>
            <a:lvl9pPr>
              <a:defRPr sz="8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5D6BDF-9D0E-4E2B-85B8-D8F4790360C9}" type="datetimeFigureOut">
              <a:rPr lang="en-US" smtClean="0"/>
              <a:t>6/14/2016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075EA-769C-4ECD-B48E-D6FCDC24F87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39456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13364" y="9579176"/>
            <a:ext cx="13373303" cy="3992145"/>
          </a:xfrm>
        </p:spPr>
        <p:txBody>
          <a:bodyPr anchor="b"/>
          <a:lstStyle>
            <a:lvl1pPr marL="0" indent="0">
              <a:buNone/>
              <a:defRPr sz="11000" b="1"/>
            </a:lvl1pPr>
            <a:lvl2pPr marL="2087438" indent="0">
              <a:buNone/>
              <a:defRPr sz="9100" b="1"/>
            </a:lvl2pPr>
            <a:lvl3pPr marL="4174876" indent="0">
              <a:buNone/>
              <a:defRPr sz="8200" b="1"/>
            </a:lvl3pPr>
            <a:lvl4pPr marL="6262314" indent="0">
              <a:buNone/>
              <a:defRPr sz="7300" b="1"/>
            </a:lvl4pPr>
            <a:lvl5pPr marL="8349752" indent="0">
              <a:buNone/>
              <a:defRPr sz="7300" b="1"/>
            </a:lvl5pPr>
            <a:lvl6pPr marL="10437190" indent="0">
              <a:buNone/>
              <a:defRPr sz="7300" b="1"/>
            </a:lvl6pPr>
            <a:lvl7pPr marL="12524628" indent="0">
              <a:buNone/>
              <a:defRPr sz="7300" b="1"/>
            </a:lvl7pPr>
            <a:lvl8pPr marL="14612066" indent="0">
              <a:buNone/>
              <a:defRPr sz="7300" b="1"/>
            </a:lvl8pPr>
            <a:lvl9pPr marL="16699504" indent="0">
              <a:buNone/>
              <a:defRPr sz="73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13364" y="13571321"/>
            <a:ext cx="13373303" cy="24656220"/>
          </a:xfrm>
        </p:spPr>
        <p:txBody>
          <a:bodyPr/>
          <a:lstStyle>
            <a:lvl1pPr>
              <a:defRPr sz="11000"/>
            </a:lvl1pPr>
            <a:lvl2pPr>
              <a:defRPr sz="9100"/>
            </a:lvl2pPr>
            <a:lvl3pPr>
              <a:defRPr sz="8200"/>
            </a:lvl3pPr>
            <a:lvl4pPr>
              <a:defRPr sz="7300"/>
            </a:lvl4pPr>
            <a:lvl5pPr>
              <a:defRPr sz="7300"/>
            </a:lvl5pPr>
            <a:lvl6pPr>
              <a:defRPr sz="7300"/>
            </a:lvl6pPr>
            <a:lvl7pPr>
              <a:defRPr sz="7300"/>
            </a:lvl7pPr>
            <a:lvl8pPr>
              <a:defRPr sz="7300"/>
            </a:lvl8pPr>
            <a:lvl9pPr>
              <a:defRPr sz="73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5375357" y="9579176"/>
            <a:ext cx="13378556" cy="3992145"/>
          </a:xfrm>
        </p:spPr>
        <p:txBody>
          <a:bodyPr anchor="b"/>
          <a:lstStyle>
            <a:lvl1pPr marL="0" indent="0">
              <a:buNone/>
              <a:defRPr sz="11000" b="1"/>
            </a:lvl1pPr>
            <a:lvl2pPr marL="2087438" indent="0">
              <a:buNone/>
              <a:defRPr sz="9100" b="1"/>
            </a:lvl2pPr>
            <a:lvl3pPr marL="4174876" indent="0">
              <a:buNone/>
              <a:defRPr sz="8200" b="1"/>
            </a:lvl3pPr>
            <a:lvl4pPr marL="6262314" indent="0">
              <a:buNone/>
              <a:defRPr sz="7300" b="1"/>
            </a:lvl4pPr>
            <a:lvl5pPr marL="8349752" indent="0">
              <a:buNone/>
              <a:defRPr sz="7300" b="1"/>
            </a:lvl5pPr>
            <a:lvl6pPr marL="10437190" indent="0">
              <a:buNone/>
              <a:defRPr sz="7300" b="1"/>
            </a:lvl6pPr>
            <a:lvl7pPr marL="12524628" indent="0">
              <a:buNone/>
              <a:defRPr sz="7300" b="1"/>
            </a:lvl7pPr>
            <a:lvl8pPr marL="14612066" indent="0">
              <a:buNone/>
              <a:defRPr sz="7300" b="1"/>
            </a:lvl8pPr>
            <a:lvl9pPr marL="16699504" indent="0">
              <a:buNone/>
              <a:defRPr sz="73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5375357" y="13571321"/>
            <a:ext cx="13378556" cy="24656220"/>
          </a:xfrm>
        </p:spPr>
        <p:txBody>
          <a:bodyPr/>
          <a:lstStyle>
            <a:lvl1pPr>
              <a:defRPr sz="11000"/>
            </a:lvl1pPr>
            <a:lvl2pPr>
              <a:defRPr sz="9100"/>
            </a:lvl2pPr>
            <a:lvl3pPr>
              <a:defRPr sz="8200"/>
            </a:lvl3pPr>
            <a:lvl4pPr>
              <a:defRPr sz="7300"/>
            </a:lvl4pPr>
            <a:lvl5pPr>
              <a:defRPr sz="7300"/>
            </a:lvl5pPr>
            <a:lvl6pPr>
              <a:defRPr sz="7300"/>
            </a:lvl6pPr>
            <a:lvl7pPr>
              <a:defRPr sz="7300"/>
            </a:lvl7pPr>
            <a:lvl8pPr>
              <a:defRPr sz="7300"/>
            </a:lvl8pPr>
            <a:lvl9pPr>
              <a:defRPr sz="73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5D6BDF-9D0E-4E2B-85B8-D8F4790360C9}" type="datetimeFigureOut">
              <a:rPr lang="en-US" smtClean="0"/>
              <a:t>6/14/2016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075EA-769C-4ECD-B48E-D6FCDC24F87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96827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5D6BDF-9D0E-4E2B-85B8-D8F4790360C9}" type="datetimeFigureOut">
              <a:rPr lang="en-US" smtClean="0"/>
              <a:t>6/14/2016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075EA-769C-4ECD-B48E-D6FCDC24F87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1972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5D6BDF-9D0E-4E2B-85B8-D8F4790360C9}" type="datetimeFigureOut">
              <a:rPr lang="en-US" smtClean="0"/>
              <a:t>6/14/2016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075EA-769C-4ECD-B48E-D6FCDC24F87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48165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13365" y="1703845"/>
            <a:ext cx="9957725" cy="7251246"/>
          </a:xfrm>
        </p:spPr>
        <p:txBody>
          <a:bodyPr anchor="b"/>
          <a:lstStyle>
            <a:lvl1pPr algn="l">
              <a:defRPr sz="91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833664" y="1703848"/>
            <a:ext cx="16920247" cy="36523697"/>
          </a:xfrm>
        </p:spPr>
        <p:txBody>
          <a:bodyPr/>
          <a:lstStyle>
            <a:lvl1pPr>
              <a:defRPr sz="14600"/>
            </a:lvl1pPr>
            <a:lvl2pPr>
              <a:defRPr sz="12800"/>
            </a:lvl2pPr>
            <a:lvl3pPr>
              <a:defRPr sz="11000"/>
            </a:lvl3pPr>
            <a:lvl4pPr>
              <a:defRPr sz="9100"/>
            </a:lvl4pPr>
            <a:lvl5pPr>
              <a:defRPr sz="9100"/>
            </a:lvl5pPr>
            <a:lvl6pPr>
              <a:defRPr sz="9100"/>
            </a:lvl6pPr>
            <a:lvl7pPr>
              <a:defRPr sz="9100"/>
            </a:lvl7pPr>
            <a:lvl8pPr>
              <a:defRPr sz="9100"/>
            </a:lvl8pPr>
            <a:lvl9pPr>
              <a:defRPr sz="91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13365" y="8955093"/>
            <a:ext cx="9957725" cy="29272451"/>
          </a:xfrm>
        </p:spPr>
        <p:txBody>
          <a:bodyPr/>
          <a:lstStyle>
            <a:lvl1pPr marL="0" indent="0">
              <a:buNone/>
              <a:defRPr sz="6400"/>
            </a:lvl1pPr>
            <a:lvl2pPr marL="2087438" indent="0">
              <a:buNone/>
              <a:defRPr sz="5500"/>
            </a:lvl2pPr>
            <a:lvl3pPr marL="4174876" indent="0">
              <a:buNone/>
              <a:defRPr sz="4600"/>
            </a:lvl3pPr>
            <a:lvl4pPr marL="6262314" indent="0">
              <a:buNone/>
              <a:defRPr sz="4100"/>
            </a:lvl4pPr>
            <a:lvl5pPr marL="8349752" indent="0">
              <a:buNone/>
              <a:defRPr sz="4100"/>
            </a:lvl5pPr>
            <a:lvl6pPr marL="10437190" indent="0">
              <a:buNone/>
              <a:defRPr sz="4100"/>
            </a:lvl6pPr>
            <a:lvl7pPr marL="12524628" indent="0">
              <a:buNone/>
              <a:defRPr sz="4100"/>
            </a:lvl7pPr>
            <a:lvl8pPr marL="14612066" indent="0">
              <a:buNone/>
              <a:defRPr sz="4100"/>
            </a:lvl8pPr>
            <a:lvl9pPr marL="16699504" indent="0">
              <a:buNone/>
              <a:defRPr sz="41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5D6BDF-9D0E-4E2B-85B8-D8F4790360C9}" type="datetimeFigureOut">
              <a:rPr lang="en-US" smtClean="0"/>
              <a:t>6/14/2016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075EA-769C-4ECD-B48E-D6FCDC24F87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37178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32598" y="29955967"/>
            <a:ext cx="18160365" cy="3536471"/>
          </a:xfrm>
        </p:spPr>
        <p:txBody>
          <a:bodyPr anchor="b"/>
          <a:lstStyle>
            <a:lvl1pPr algn="l">
              <a:defRPr sz="91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932598" y="3823744"/>
            <a:ext cx="18160365" cy="25676543"/>
          </a:xfrm>
        </p:spPr>
        <p:txBody>
          <a:bodyPr/>
          <a:lstStyle>
            <a:lvl1pPr marL="0" indent="0">
              <a:buNone/>
              <a:defRPr sz="14600"/>
            </a:lvl1pPr>
            <a:lvl2pPr marL="2087438" indent="0">
              <a:buNone/>
              <a:defRPr sz="12800"/>
            </a:lvl2pPr>
            <a:lvl3pPr marL="4174876" indent="0">
              <a:buNone/>
              <a:defRPr sz="11000"/>
            </a:lvl3pPr>
            <a:lvl4pPr marL="6262314" indent="0">
              <a:buNone/>
              <a:defRPr sz="9100"/>
            </a:lvl4pPr>
            <a:lvl5pPr marL="8349752" indent="0">
              <a:buNone/>
              <a:defRPr sz="9100"/>
            </a:lvl5pPr>
            <a:lvl6pPr marL="10437190" indent="0">
              <a:buNone/>
              <a:defRPr sz="9100"/>
            </a:lvl6pPr>
            <a:lvl7pPr marL="12524628" indent="0">
              <a:buNone/>
              <a:defRPr sz="9100"/>
            </a:lvl7pPr>
            <a:lvl8pPr marL="14612066" indent="0">
              <a:buNone/>
              <a:defRPr sz="9100"/>
            </a:lvl8pPr>
            <a:lvl9pPr marL="16699504" indent="0">
              <a:buNone/>
              <a:defRPr sz="91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32598" y="33492438"/>
            <a:ext cx="18160365" cy="5022376"/>
          </a:xfrm>
        </p:spPr>
        <p:txBody>
          <a:bodyPr/>
          <a:lstStyle>
            <a:lvl1pPr marL="0" indent="0">
              <a:buNone/>
              <a:defRPr sz="6400"/>
            </a:lvl1pPr>
            <a:lvl2pPr marL="2087438" indent="0">
              <a:buNone/>
              <a:defRPr sz="5500"/>
            </a:lvl2pPr>
            <a:lvl3pPr marL="4174876" indent="0">
              <a:buNone/>
              <a:defRPr sz="4600"/>
            </a:lvl3pPr>
            <a:lvl4pPr marL="6262314" indent="0">
              <a:buNone/>
              <a:defRPr sz="4100"/>
            </a:lvl4pPr>
            <a:lvl5pPr marL="8349752" indent="0">
              <a:buNone/>
              <a:defRPr sz="4100"/>
            </a:lvl5pPr>
            <a:lvl6pPr marL="10437190" indent="0">
              <a:buNone/>
              <a:defRPr sz="4100"/>
            </a:lvl6pPr>
            <a:lvl7pPr marL="12524628" indent="0">
              <a:buNone/>
              <a:defRPr sz="4100"/>
            </a:lvl7pPr>
            <a:lvl8pPr marL="14612066" indent="0">
              <a:buNone/>
              <a:defRPr sz="4100"/>
            </a:lvl8pPr>
            <a:lvl9pPr marL="16699504" indent="0">
              <a:buNone/>
              <a:defRPr sz="41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5D6BDF-9D0E-4E2B-85B8-D8F4790360C9}" type="datetimeFigureOut">
              <a:rPr lang="en-US" smtClean="0"/>
              <a:t>6/14/2016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075EA-769C-4ECD-B48E-D6FCDC24F87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82178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513364" y="1713754"/>
            <a:ext cx="27240548" cy="7132373"/>
          </a:xfrm>
          <a:prstGeom prst="rect">
            <a:avLst/>
          </a:prstGeom>
        </p:spPr>
        <p:txBody>
          <a:bodyPr vert="horz" lIns="417488" tIns="208744" rIns="417488" bIns="208744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13364" y="9985325"/>
            <a:ext cx="27240548" cy="28242219"/>
          </a:xfrm>
          <a:prstGeom prst="rect">
            <a:avLst/>
          </a:prstGeom>
        </p:spPr>
        <p:txBody>
          <a:bodyPr vert="horz" lIns="417488" tIns="208744" rIns="417488" bIns="208744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513364" y="39663922"/>
            <a:ext cx="7062364" cy="2278397"/>
          </a:xfrm>
          <a:prstGeom prst="rect">
            <a:avLst/>
          </a:prstGeom>
        </p:spPr>
        <p:txBody>
          <a:bodyPr vert="horz" lIns="417488" tIns="208744" rIns="417488" bIns="208744" rtlCol="0" anchor="ctr"/>
          <a:lstStyle>
            <a:lvl1pPr algn="l">
              <a:defRPr sz="5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5D6BDF-9D0E-4E2B-85B8-D8F4790360C9}" type="datetimeFigureOut">
              <a:rPr lang="en-US" smtClean="0"/>
              <a:t>6/14/2016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341319" y="39663922"/>
            <a:ext cx="9584637" cy="2278397"/>
          </a:xfrm>
          <a:prstGeom prst="rect">
            <a:avLst/>
          </a:prstGeom>
        </p:spPr>
        <p:txBody>
          <a:bodyPr vert="horz" lIns="417488" tIns="208744" rIns="417488" bIns="208744" rtlCol="0" anchor="ctr"/>
          <a:lstStyle>
            <a:lvl1pPr algn="ctr">
              <a:defRPr sz="5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1691547" y="39663922"/>
            <a:ext cx="7062364" cy="2278397"/>
          </a:xfrm>
          <a:prstGeom prst="rect">
            <a:avLst/>
          </a:prstGeom>
        </p:spPr>
        <p:txBody>
          <a:bodyPr vert="horz" lIns="417488" tIns="208744" rIns="417488" bIns="208744" rtlCol="0" anchor="ctr"/>
          <a:lstStyle>
            <a:lvl1pPr algn="r">
              <a:defRPr sz="5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B075EA-769C-4ECD-B48E-D6FCDC24F87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77975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  <p:sldLayoutId id="2147483663" r:id="rId12"/>
  </p:sldLayoutIdLst>
  <p:txStyles>
    <p:titleStyle>
      <a:lvl1pPr algn="ctr" defTabSz="4174876" rtl="0" eaLnBrk="1" latinLnBrk="0" hangingPunct="1">
        <a:spcBef>
          <a:spcPct val="0"/>
        </a:spcBef>
        <a:buNone/>
        <a:defRPr sz="201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565579" indent="-1565579" algn="l" defTabSz="4174876" rtl="0" eaLnBrk="1" latinLnBrk="0" hangingPunct="1">
        <a:spcBef>
          <a:spcPct val="20000"/>
        </a:spcBef>
        <a:buFont typeface="Arial" panose="020B0604020202020204" pitchFamily="34" charset="0"/>
        <a:buChar char="•"/>
        <a:defRPr sz="14600" kern="1200">
          <a:solidFill>
            <a:schemeClr val="tx1"/>
          </a:solidFill>
          <a:latin typeface="+mn-lt"/>
          <a:ea typeface="+mn-ea"/>
          <a:cs typeface="+mn-cs"/>
        </a:defRPr>
      </a:lvl1pPr>
      <a:lvl2pPr marL="3392087" indent="-1304649" algn="l" defTabSz="4174876" rtl="0" eaLnBrk="1" latinLnBrk="0" hangingPunct="1">
        <a:spcBef>
          <a:spcPct val="20000"/>
        </a:spcBef>
        <a:buFont typeface="Arial" panose="020B0604020202020204" pitchFamily="34" charset="0"/>
        <a:buChar char="–"/>
        <a:defRPr sz="12800" kern="1200">
          <a:solidFill>
            <a:schemeClr val="tx1"/>
          </a:solidFill>
          <a:latin typeface="+mn-lt"/>
          <a:ea typeface="+mn-ea"/>
          <a:cs typeface="+mn-cs"/>
        </a:defRPr>
      </a:lvl2pPr>
      <a:lvl3pPr marL="5218595" indent="-1043719" algn="l" defTabSz="4174876" rtl="0" eaLnBrk="1" latinLnBrk="0" hangingPunct="1">
        <a:spcBef>
          <a:spcPct val="20000"/>
        </a:spcBef>
        <a:buFont typeface="Arial" panose="020B0604020202020204" pitchFamily="34" charset="0"/>
        <a:buChar char="•"/>
        <a:defRPr sz="11000" kern="1200">
          <a:solidFill>
            <a:schemeClr val="tx1"/>
          </a:solidFill>
          <a:latin typeface="+mn-lt"/>
          <a:ea typeface="+mn-ea"/>
          <a:cs typeface="+mn-cs"/>
        </a:defRPr>
      </a:lvl3pPr>
      <a:lvl4pPr marL="7306033" indent="-1043719" algn="l" defTabSz="4174876" rtl="0" eaLnBrk="1" latinLnBrk="0" hangingPunct="1">
        <a:spcBef>
          <a:spcPct val="20000"/>
        </a:spcBef>
        <a:buFont typeface="Arial" panose="020B0604020202020204" pitchFamily="34" charset="0"/>
        <a:buChar char="–"/>
        <a:defRPr sz="9100" kern="1200">
          <a:solidFill>
            <a:schemeClr val="tx1"/>
          </a:solidFill>
          <a:latin typeface="+mn-lt"/>
          <a:ea typeface="+mn-ea"/>
          <a:cs typeface="+mn-cs"/>
        </a:defRPr>
      </a:lvl4pPr>
      <a:lvl5pPr marL="9393471" indent="-1043719" algn="l" defTabSz="4174876" rtl="0" eaLnBrk="1" latinLnBrk="0" hangingPunct="1">
        <a:spcBef>
          <a:spcPct val="20000"/>
        </a:spcBef>
        <a:buFont typeface="Arial" panose="020B0604020202020204" pitchFamily="34" charset="0"/>
        <a:buChar char="»"/>
        <a:defRPr sz="9100" kern="1200">
          <a:solidFill>
            <a:schemeClr val="tx1"/>
          </a:solidFill>
          <a:latin typeface="+mn-lt"/>
          <a:ea typeface="+mn-ea"/>
          <a:cs typeface="+mn-cs"/>
        </a:defRPr>
      </a:lvl5pPr>
      <a:lvl6pPr marL="11480909" indent="-1043719" algn="l" defTabSz="4174876" rtl="0" eaLnBrk="1" latinLnBrk="0" hangingPunct="1">
        <a:spcBef>
          <a:spcPct val="20000"/>
        </a:spcBef>
        <a:buFont typeface="Arial" panose="020B0604020202020204" pitchFamily="34" charset="0"/>
        <a:buChar char="•"/>
        <a:defRPr sz="9100" kern="1200">
          <a:solidFill>
            <a:schemeClr val="tx1"/>
          </a:solidFill>
          <a:latin typeface="+mn-lt"/>
          <a:ea typeface="+mn-ea"/>
          <a:cs typeface="+mn-cs"/>
        </a:defRPr>
      </a:lvl6pPr>
      <a:lvl7pPr marL="13568347" indent="-1043719" algn="l" defTabSz="4174876" rtl="0" eaLnBrk="1" latinLnBrk="0" hangingPunct="1">
        <a:spcBef>
          <a:spcPct val="20000"/>
        </a:spcBef>
        <a:buFont typeface="Arial" panose="020B0604020202020204" pitchFamily="34" charset="0"/>
        <a:buChar char="•"/>
        <a:defRPr sz="9100" kern="1200">
          <a:solidFill>
            <a:schemeClr val="tx1"/>
          </a:solidFill>
          <a:latin typeface="+mn-lt"/>
          <a:ea typeface="+mn-ea"/>
          <a:cs typeface="+mn-cs"/>
        </a:defRPr>
      </a:lvl7pPr>
      <a:lvl8pPr marL="15655785" indent="-1043719" algn="l" defTabSz="4174876" rtl="0" eaLnBrk="1" latinLnBrk="0" hangingPunct="1">
        <a:spcBef>
          <a:spcPct val="20000"/>
        </a:spcBef>
        <a:buFont typeface="Arial" panose="020B0604020202020204" pitchFamily="34" charset="0"/>
        <a:buChar char="•"/>
        <a:defRPr sz="9100" kern="1200">
          <a:solidFill>
            <a:schemeClr val="tx1"/>
          </a:solidFill>
          <a:latin typeface="+mn-lt"/>
          <a:ea typeface="+mn-ea"/>
          <a:cs typeface="+mn-cs"/>
        </a:defRPr>
      </a:lvl8pPr>
      <a:lvl9pPr marL="17743223" indent="-1043719" algn="l" defTabSz="4174876" rtl="0" eaLnBrk="1" latinLnBrk="0" hangingPunct="1">
        <a:spcBef>
          <a:spcPct val="20000"/>
        </a:spcBef>
        <a:buFont typeface="Arial" panose="020B0604020202020204" pitchFamily="34" charset="0"/>
        <a:buChar char="•"/>
        <a:defRPr sz="91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174876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1pPr>
      <a:lvl2pPr marL="2087438" algn="l" defTabSz="4174876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2pPr>
      <a:lvl3pPr marL="4174876" algn="l" defTabSz="4174876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3pPr>
      <a:lvl4pPr marL="6262314" algn="l" defTabSz="4174876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4pPr>
      <a:lvl5pPr marL="8349752" algn="l" defTabSz="4174876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5pPr>
      <a:lvl6pPr marL="10437190" algn="l" defTabSz="4174876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6pPr>
      <a:lvl7pPr marL="12524628" algn="l" defTabSz="4174876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7pPr>
      <a:lvl8pPr marL="14612066" algn="l" defTabSz="4174876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8pPr>
      <a:lvl9pPr marL="16699504" algn="l" defTabSz="4174876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122"/>
          <p:cNvSpPr txBox="1">
            <a:spLocks noChangeArrowheads="1"/>
          </p:cNvSpPr>
          <p:nvPr/>
        </p:nvSpPr>
        <p:spPr bwMode="auto">
          <a:xfrm>
            <a:off x="4547782" y="1546826"/>
            <a:ext cx="21117101" cy="20784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73921" tIns="434801" rIns="173921" bIns="434801" anchor="ctr" anchorCtr="0">
            <a:spAutoFit/>
          </a:bodyPr>
          <a:lstStyle>
            <a:lvl1pPr defTabSz="4389438" eaLnBrk="0" hangingPunct="0">
              <a:defRPr sz="2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4389438" eaLnBrk="0" hangingPunct="0"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4389438" eaLnBrk="0" hangingPunct="0"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4389438" eaLnBrk="0" hangingPunct="0"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4389438" eaLnBrk="0" hangingPunct="0"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4389438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4389438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4389438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4389438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sz="7800" b="1" dirty="0">
                <a:solidFill>
                  <a:schemeClr val="accent3">
                    <a:lumMod val="20000"/>
                    <a:lumOff val="80000"/>
                  </a:schemeClr>
                </a:solidFill>
                <a:latin typeface="Latha" panose="020B0604020202020204" pitchFamily="34" charset="0"/>
                <a:cs typeface="Latha" panose="020B0604020202020204" pitchFamily="34" charset="0"/>
              </a:rPr>
              <a:t>DRAFT POSTER TEMPLATE – NUTS </a:t>
            </a:r>
            <a:endParaRPr lang="en-US" sz="7800" b="1" dirty="0">
              <a:solidFill>
                <a:schemeClr val="accent3">
                  <a:lumMod val="20000"/>
                  <a:lumOff val="80000"/>
                </a:schemeClr>
              </a:solidFill>
              <a:latin typeface="Latha" panose="020B0604020202020204" pitchFamily="34" charset="0"/>
              <a:cs typeface="Latha" panose="020B0604020202020204" pitchFamily="34" charset="0"/>
            </a:endParaRPr>
          </a:p>
        </p:txBody>
      </p:sp>
      <p:sp>
        <p:nvSpPr>
          <p:cNvPr id="5" name="Text Box 123"/>
          <p:cNvSpPr txBox="1">
            <a:spLocks noChangeArrowheads="1"/>
          </p:cNvSpPr>
          <p:nvPr/>
        </p:nvSpPr>
        <p:spPr bwMode="auto">
          <a:xfrm>
            <a:off x="4078659" y="3120410"/>
            <a:ext cx="22602433" cy="22288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73921" tIns="173921" rIns="173921" bIns="173921" anchor="ctr" anchorCtr="0"/>
          <a:lstStyle>
            <a:lvl1pPr defTabSz="4389438" eaLnBrk="0" hangingPunct="0">
              <a:defRPr sz="2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4389438" eaLnBrk="0" hangingPunct="0"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4389438" eaLnBrk="0" hangingPunct="0"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4389438" eaLnBrk="0" hangingPunct="0"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4389438" eaLnBrk="0" hangingPunct="0"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4389438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4389438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4389438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4389438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sz="4600" b="1" dirty="0">
                <a:solidFill>
                  <a:schemeClr val="accent3">
                    <a:lumMod val="20000"/>
                    <a:lumOff val="80000"/>
                  </a:schemeClr>
                </a:solidFill>
                <a:latin typeface="Latha" panose="020B0604020202020204" pitchFamily="34" charset="0"/>
                <a:cs typeface="Latha" panose="020B0604020202020204" pitchFamily="34" charset="0"/>
              </a:rPr>
              <a:t>The following draft poster illustrates provisions included in UNECE Standard DDP- </a:t>
            </a:r>
            <a:endParaRPr lang="en-US" sz="4600" b="1" dirty="0">
              <a:solidFill>
                <a:schemeClr val="accent3">
                  <a:lumMod val="20000"/>
                  <a:lumOff val="80000"/>
                </a:schemeClr>
              </a:solidFill>
              <a:latin typeface="Latha" panose="020B0604020202020204" pitchFamily="34" charset="0"/>
              <a:cs typeface="Latha" panose="020B0604020202020204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261138" y="39049745"/>
            <a:ext cx="9883400" cy="255002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none" lIns="86958" tIns="43479" rIns="86958" bIns="43479" rtlCol="0">
            <a:spAutoFit/>
          </a:bodyPr>
          <a:lstStyle/>
          <a:p>
            <a:r>
              <a:rPr lang="fr-FR" sz="3200" b="1" dirty="0" smtClean="0">
                <a:solidFill>
                  <a:srgbClr val="0070C0"/>
                </a:solidFill>
                <a:latin typeface="Latha" panose="020B0604020202020204" pitchFamily="34" charset="0"/>
                <a:cs typeface="Latha" panose="020B0604020202020204" pitchFamily="34" charset="0"/>
              </a:rPr>
              <a:t>UNITED NATIONS </a:t>
            </a:r>
            <a:r>
              <a:rPr lang="fr-FR" sz="3200" b="1" dirty="0" err="1">
                <a:solidFill>
                  <a:srgbClr val="0070C0"/>
                </a:solidFill>
                <a:latin typeface="Latha" panose="020B0604020202020204" pitchFamily="34" charset="0"/>
                <a:cs typeface="Latha" panose="020B0604020202020204" pitchFamily="34" charset="0"/>
              </a:rPr>
              <a:t>Economic</a:t>
            </a:r>
            <a:r>
              <a:rPr lang="fr-FR" sz="3200" b="1" dirty="0">
                <a:solidFill>
                  <a:srgbClr val="0070C0"/>
                </a:solidFill>
                <a:latin typeface="Latha" panose="020B0604020202020204" pitchFamily="34" charset="0"/>
                <a:cs typeface="Latha" panose="020B0604020202020204" pitchFamily="34" charset="0"/>
              </a:rPr>
              <a:t> Commission for Europe</a:t>
            </a:r>
          </a:p>
          <a:p>
            <a:r>
              <a:rPr lang="fr-FR" sz="3200" dirty="0" smtClean="0">
                <a:latin typeface="Latha" panose="020B0604020202020204" pitchFamily="34" charset="0"/>
                <a:cs typeface="Latha" panose="020B0604020202020204" pitchFamily="34" charset="0"/>
              </a:rPr>
              <a:t>Agri Standards Unit</a:t>
            </a:r>
            <a:endParaRPr lang="fr-FR" sz="3200" dirty="0">
              <a:latin typeface="Latha" panose="020B0604020202020204" pitchFamily="34" charset="0"/>
              <a:cs typeface="Latha" panose="020B0604020202020204" pitchFamily="34" charset="0"/>
            </a:endParaRPr>
          </a:p>
          <a:p>
            <a:r>
              <a:rPr lang="fr-FR" sz="3200" dirty="0" smtClean="0">
                <a:latin typeface="Latha" panose="020B0604020202020204" pitchFamily="34" charset="0"/>
                <a:cs typeface="Latha" panose="020B0604020202020204" pitchFamily="34" charset="0"/>
              </a:rPr>
              <a:t>Geneva, </a:t>
            </a:r>
            <a:r>
              <a:rPr lang="fr-FR" sz="3200" dirty="0" err="1" smtClean="0">
                <a:latin typeface="Latha" panose="020B0604020202020204" pitchFamily="34" charset="0"/>
                <a:cs typeface="Latha" panose="020B0604020202020204" pitchFamily="34" charset="0"/>
              </a:rPr>
              <a:t>Switzerland</a:t>
            </a:r>
            <a:endParaRPr lang="fr-FR" sz="3200" dirty="0" smtClean="0">
              <a:latin typeface="Latha" panose="020B0604020202020204" pitchFamily="34" charset="0"/>
              <a:cs typeface="Latha" panose="020B0604020202020204" pitchFamily="34" charset="0"/>
            </a:endParaRPr>
          </a:p>
          <a:p>
            <a:r>
              <a:rPr lang="en-US" sz="3200" dirty="0">
                <a:latin typeface="Latha" panose="020B0604020202020204" pitchFamily="34" charset="0"/>
                <a:cs typeface="Latha" panose="020B0604020202020204" pitchFamily="34" charset="0"/>
              </a:rPr>
              <a:t>Email: agristandards@unece.org</a:t>
            </a:r>
            <a:endParaRPr lang="en-US" sz="3200" dirty="0">
              <a:latin typeface="Latha" panose="020B0604020202020204" pitchFamily="34" charset="0"/>
              <a:cs typeface="Latha" panose="020B0604020202020204" pitchFamily="34" charset="0"/>
            </a:endParaRPr>
          </a:p>
          <a:p>
            <a:r>
              <a:rPr lang="en-US" sz="3200" dirty="0" smtClean="0">
                <a:latin typeface="Latha" panose="020B0604020202020204" pitchFamily="34" charset="0"/>
                <a:cs typeface="Latha" panose="020B0604020202020204" pitchFamily="34" charset="0"/>
              </a:rPr>
              <a:t>http</a:t>
            </a:r>
            <a:r>
              <a:rPr lang="en-US" sz="3200" dirty="0">
                <a:latin typeface="Latha" panose="020B0604020202020204" pitchFamily="34" charset="0"/>
                <a:cs typeface="Latha" panose="020B0604020202020204" pitchFamily="34" charset="0"/>
              </a:rPr>
              <a:t>://</a:t>
            </a:r>
            <a:r>
              <a:rPr lang="en-US" sz="3200" dirty="0" smtClean="0">
                <a:latin typeface="Latha" panose="020B0604020202020204" pitchFamily="34" charset="0"/>
                <a:cs typeface="Latha" panose="020B0604020202020204" pitchFamily="34" charset="0"/>
              </a:rPr>
              <a:t>www.unece.org/trade/agr/welcome.html</a:t>
            </a:r>
            <a:endParaRPr lang="en-US" sz="3200" dirty="0">
              <a:latin typeface="Latha" panose="020B0604020202020204" pitchFamily="34" charset="0"/>
              <a:cs typeface="Latha" panose="020B060402020202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261136" y="37890735"/>
            <a:ext cx="2463100" cy="934193"/>
          </a:xfrm>
          <a:prstGeom prst="rect">
            <a:avLst/>
          </a:prstGeom>
          <a:noFill/>
        </p:spPr>
        <p:txBody>
          <a:bodyPr wrap="none" lIns="86958" tIns="43479" rIns="86958" bIns="43479" rtlCol="0">
            <a:spAutoFit/>
          </a:bodyPr>
          <a:lstStyle/>
          <a:p>
            <a:r>
              <a:rPr lang="en-US" sz="5500" b="1" dirty="0">
                <a:solidFill>
                  <a:srgbClr val="0070C0"/>
                </a:solidFill>
                <a:latin typeface="Latha" panose="020B0604020202020204" pitchFamily="34" charset="0"/>
                <a:cs typeface="Latha" panose="020B0604020202020204" pitchFamily="34" charset="0"/>
              </a:rPr>
              <a:t>Contact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15133638" y="39049742"/>
            <a:ext cx="13452122" cy="2852949"/>
          </a:xfrm>
          <a:prstGeom prst="rect">
            <a:avLst/>
          </a:prstGeom>
          <a:noFill/>
        </p:spPr>
        <p:txBody>
          <a:bodyPr wrap="square" lIns="86958" tIns="86958" rIns="86958" bIns="86958" numCol="1" spcCol="434801" rtlCol="0">
            <a:noAutofit/>
          </a:bodyPr>
          <a:lstStyle/>
          <a:p>
            <a:r>
              <a:rPr lang="en-US" sz="3200" dirty="0" smtClean="0">
                <a:latin typeface="Latha" panose="020B0604020202020204" pitchFamily="34" charset="0"/>
                <a:cs typeface="Latha" panose="020B0604020202020204" pitchFamily="34" charset="0"/>
              </a:rPr>
              <a:t>The full and updated text of the UNECE Standard illustrated in this poster is available for reference and download at: </a:t>
            </a:r>
          </a:p>
          <a:p>
            <a:endParaRPr lang="en-US" sz="3200" dirty="0" smtClean="0">
              <a:latin typeface="Latha" panose="020B0604020202020204" pitchFamily="34" charset="0"/>
              <a:cs typeface="Latha" panose="020B0604020202020204" pitchFamily="34" charset="0"/>
            </a:endParaRPr>
          </a:p>
          <a:p>
            <a:r>
              <a:rPr lang="en-US" sz="3200" dirty="0" smtClean="0">
                <a:latin typeface="Latha" panose="020B0604020202020204" pitchFamily="34" charset="0"/>
                <a:cs typeface="Latha" panose="020B0604020202020204" pitchFamily="34" charset="0"/>
              </a:rPr>
              <a:t>http</a:t>
            </a:r>
            <a:r>
              <a:rPr lang="en-US" sz="3200" dirty="0">
                <a:latin typeface="Latha" panose="020B0604020202020204" pitchFamily="34" charset="0"/>
                <a:cs typeface="Latha" panose="020B0604020202020204" pitchFamily="34" charset="0"/>
              </a:rPr>
              <a:t>://www.unece.org/trade/agr/standard/dry/ddp-standards.html</a:t>
            </a:r>
            <a:endParaRPr lang="en-US" sz="3200" dirty="0">
              <a:latin typeface="Latha" panose="020B0604020202020204" pitchFamily="34" charset="0"/>
              <a:cs typeface="Latha" panose="020B0604020202020204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5133639" y="37890735"/>
            <a:ext cx="3598026" cy="934193"/>
          </a:xfrm>
          <a:prstGeom prst="rect">
            <a:avLst/>
          </a:prstGeom>
          <a:noFill/>
        </p:spPr>
        <p:txBody>
          <a:bodyPr wrap="none" lIns="86958" tIns="43479" rIns="86958" bIns="43479" rtlCol="0">
            <a:spAutoFit/>
          </a:bodyPr>
          <a:lstStyle/>
          <a:p>
            <a:r>
              <a:rPr lang="en-US" sz="5500" b="1" dirty="0">
                <a:solidFill>
                  <a:srgbClr val="0070C0"/>
                </a:solidFill>
                <a:latin typeface="Latha" panose="020B0604020202020204" pitchFamily="34" charset="0"/>
                <a:cs typeface="Latha" panose="020B0604020202020204" pitchFamily="34" charset="0"/>
              </a:rPr>
              <a:t>References</a:t>
            </a:r>
          </a:p>
        </p:txBody>
      </p:sp>
      <p:sp>
        <p:nvSpPr>
          <p:cNvPr id="10" name="Text Box 189"/>
          <p:cNvSpPr txBox="1">
            <a:spLocks noChangeArrowheads="1"/>
          </p:cNvSpPr>
          <p:nvPr/>
        </p:nvSpPr>
        <p:spPr bwMode="auto">
          <a:xfrm>
            <a:off x="1681515" y="7132376"/>
            <a:ext cx="27396723" cy="3305894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1">
                <a:lumMod val="75000"/>
              </a:schemeClr>
            </a:solidFill>
          </a:ln>
          <a:effectLst/>
        </p:spPr>
        <p:txBody>
          <a:bodyPr wrap="square" lIns="173921" tIns="173921" rIns="173921" bIns="173921">
            <a:spAutoFit/>
          </a:bodyPr>
          <a:lstStyle>
            <a:lvl1pPr eaLnBrk="0" hangingPunct="0">
              <a:defRPr sz="2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3200" dirty="0">
                <a:latin typeface="Latha" panose="020B0604020202020204" pitchFamily="34" charset="0"/>
                <a:cs typeface="Latha" panose="020B0604020202020204" pitchFamily="34" charset="0"/>
              </a:rPr>
              <a:t>[Photos in this section illustrating the following – if applicable]</a:t>
            </a:r>
          </a:p>
          <a:p>
            <a:pPr marL="457150" indent="-457150" eaLnBrk="1" hangingPunct="1">
              <a:buFont typeface="Arial" panose="020B0604020202020204" pitchFamily="34" charset="0"/>
              <a:buChar char="•"/>
            </a:pPr>
            <a:r>
              <a:rPr lang="en-US" sz="3200" dirty="0">
                <a:latin typeface="Latha" panose="020B0604020202020204" pitchFamily="34" charset="0"/>
                <a:cs typeface="Latha" panose="020B0604020202020204" pitchFamily="34" charset="0"/>
              </a:rPr>
              <a:t>Produce/Varieties </a:t>
            </a:r>
          </a:p>
          <a:p>
            <a:pPr marL="457150" indent="-457150" eaLnBrk="1" hangingPunct="1">
              <a:buFont typeface="Arial" panose="020B0604020202020204" pitchFamily="34" charset="0"/>
              <a:buChar char="•"/>
            </a:pPr>
            <a:endParaRPr lang="en-US" sz="3200" dirty="0">
              <a:latin typeface="Latha" panose="020B0604020202020204" pitchFamily="34" charset="0"/>
              <a:cs typeface="Latha" panose="020B0604020202020204" pitchFamily="34" charset="0"/>
            </a:endParaRPr>
          </a:p>
          <a:p>
            <a:pPr marL="457150" indent="-457150" eaLnBrk="1" hangingPunct="1">
              <a:buFont typeface="Arial" panose="020B0604020202020204" pitchFamily="34" charset="0"/>
              <a:buChar char="•"/>
            </a:pPr>
            <a:endParaRPr lang="en-US" sz="3200" dirty="0">
              <a:latin typeface="Latha" panose="020B0604020202020204" pitchFamily="34" charset="0"/>
              <a:cs typeface="Latha" panose="020B0604020202020204" pitchFamily="34" charset="0"/>
            </a:endParaRPr>
          </a:p>
          <a:p>
            <a:pPr marL="457150" indent="-457150" eaLnBrk="1" hangingPunct="1">
              <a:buFont typeface="Arial" panose="020B0604020202020204" pitchFamily="34" charset="0"/>
              <a:buChar char="•"/>
            </a:pPr>
            <a:r>
              <a:rPr lang="en-US" sz="3200" dirty="0">
                <a:latin typeface="Latha" panose="020B0604020202020204" pitchFamily="34" charset="0"/>
                <a:cs typeface="Latha" panose="020B0604020202020204" pitchFamily="34" charset="0"/>
              </a:rPr>
              <a:t>Styles/Shapes</a:t>
            </a:r>
          </a:p>
          <a:p>
            <a:pPr marL="457150" indent="-457150" eaLnBrk="1" hangingPunct="1">
              <a:buFont typeface="Arial" panose="020B0604020202020204" pitchFamily="34" charset="0"/>
              <a:buChar char="•"/>
            </a:pPr>
            <a:endParaRPr lang="en-US" sz="3200" dirty="0">
              <a:latin typeface="Calibri" pitchFamily="34" charset="0"/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1681515" y="6240829"/>
            <a:ext cx="27396723" cy="891547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6958" tIns="43479" rIns="86958" bIns="43479" rtlCol="0" anchor="ctr"/>
          <a:lstStyle/>
          <a:p>
            <a:pPr algn="ctr"/>
            <a:r>
              <a:rPr lang="en-US" sz="5500" b="1" dirty="0">
                <a:solidFill>
                  <a:schemeClr val="accent3">
                    <a:lumMod val="20000"/>
                    <a:lumOff val="80000"/>
                  </a:schemeClr>
                </a:solidFill>
                <a:latin typeface="Latha" panose="020B0604020202020204" pitchFamily="34" charset="0"/>
                <a:cs typeface="Latha" panose="020B0604020202020204" pitchFamily="34" charset="0"/>
              </a:rPr>
              <a:t>Definition of produce </a:t>
            </a:r>
            <a:endParaRPr lang="en-US" sz="5500" b="1" dirty="0">
              <a:solidFill>
                <a:schemeClr val="accent3">
                  <a:lumMod val="20000"/>
                  <a:lumOff val="80000"/>
                </a:schemeClr>
              </a:solidFill>
              <a:latin typeface="Latha" panose="020B0604020202020204" pitchFamily="34" charset="0"/>
              <a:cs typeface="Latha" panose="020B0604020202020204" pitchFamily="34" charset="0"/>
            </a:endParaRPr>
          </a:p>
        </p:txBody>
      </p:sp>
      <p:sp>
        <p:nvSpPr>
          <p:cNvPr id="15" name="Text Box 194"/>
          <p:cNvSpPr txBox="1">
            <a:spLocks noChangeArrowheads="1"/>
          </p:cNvSpPr>
          <p:nvPr/>
        </p:nvSpPr>
        <p:spPr bwMode="auto">
          <a:xfrm>
            <a:off x="1730849" y="35313480"/>
            <a:ext cx="27347389" cy="1336124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1">
                <a:lumMod val="75000"/>
              </a:schemeClr>
            </a:solidFill>
          </a:ln>
          <a:effectLst/>
        </p:spPr>
        <p:txBody>
          <a:bodyPr wrap="square" lIns="173921" tIns="173921" rIns="173921" bIns="173921">
            <a:spAutoFit/>
          </a:bodyPr>
          <a:lstStyle>
            <a:lvl1pPr eaLnBrk="0" hangingPunct="0">
              <a:defRPr sz="2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3200" dirty="0">
                <a:latin typeface="Latha" panose="020B0604020202020204" pitchFamily="34" charset="0"/>
                <a:cs typeface="Latha" panose="020B0604020202020204" pitchFamily="34" charset="0"/>
              </a:rPr>
              <a:t>[Photos illustrating  uniformity requirements – color and classes]</a:t>
            </a:r>
          </a:p>
          <a:p>
            <a:pPr eaLnBrk="1" hangingPunct="1"/>
            <a:endParaRPr lang="en-US" sz="3200" dirty="0">
              <a:latin typeface="Latha" panose="020B0604020202020204" pitchFamily="34" charset="0"/>
              <a:cs typeface="Latha" panose="020B0604020202020204" pitchFamily="34" charset="0"/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1693483" y="31417470"/>
            <a:ext cx="27473393" cy="891547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6958" tIns="43479" rIns="86958" bIns="43479" rtlCol="0" anchor="ctr"/>
          <a:lstStyle/>
          <a:p>
            <a:pPr algn="ctr"/>
            <a:r>
              <a:rPr lang="en-US" sz="5500" b="1" dirty="0">
                <a:solidFill>
                  <a:schemeClr val="accent3">
                    <a:lumMod val="20000"/>
                    <a:lumOff val="80000"/>
                  </a:schemeClr>
                </a:solidFill>
                <a:latin typeface="Latha" panose="020B0604020202020204" pitchFamily="34" charset="0"/>
                <a:cs typeface="Latha" panose="020B0604020202020204" pitchFamily="34" charset="0"/>
              </a:rPr>
              <a:t>Provisions concerning sizing </a:t>
            </a:r>
            <a:endParaRPr lang="en-US" sz="5500" b="1" dirty="0">
              <a:solidFill>
                <a:schemeClr val="accent3">
                  <a:lumMod val="20000"/>
                  <a:lumOff val="80000"/>
                </a:schemeClr>
              </a:solidFill>
              <a:latin typeface="Latha" panose="020B0604020202020204" pitchFamily="34" charset="0"/>
              <a:cs typeface="Latha" panose="020B0604020202020204" pitchFamily="34" charset="0"/>
            </a:endParaRPr>
          </a:p>
        </p:txBody>
      </p:sp>
      <p:sp>
        <p:nvSpPr>
          <p:cNvPr id="13" name="Text Box 192"/>
          <p:cNvSpPr txBox="1">
            <a:spLocks noChangeArrowheads="1"/>
          </p:cNvSpPr>
          <p:nvPr/>
        </p:nvSpPr>
        <p:spPr bwMode="auto">
          <a:xfrm>
            <a:off x="1746621" y="11544467"/>
            <a:ext cx="27367118" cy="19064054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1">
                <a:lumMod val="75000"/>
              </a:schemeClr>
            </a:solidFill>
          </a:ln>
          <a:effectLst/>
        </p:spPr>
        <p:txBody>
          <a:bodyPr wrap="square" lIns="173921" tIns="173921" rIns="173921" bIns="173921">
            <a:spAutoFit/>
          </a:bodyPr>
          <a:lstStyle>
            <a:lvl1pPr eaLnBrk="0" hangingPunct="0">
              <a:defRPr sz="2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GB" sz="3200" dirty="0">
                <a:latin typeface="Latha" panose="020B0604020202020204" pitchFamily="34" charset="0"/>
                <a:cs typeface="Latha" panose="020B0604020202020204" pitchFamily="34" charset="0"/>
              </a:rPr>
              <a:t>[Photos illustrating  some or all of  the following  minimum requirements. Possible presentations can include: acceptable or non-acceptable produce ;  limits allowed; and produce assigned to classes] {provisions may be added or deleted depending on the nature of the produce} </a:t>
            </a:r>
            <a:endParaRPr lang="en-US" sz="3200" dirty="0">
              <a:latin typeface="Latha" panose="020B0604020202020204" pitchFamily="34" charset="0"/>
              <a:cs typeface="Latha" panose="020B0604020202020204" pitchFamily="34" charset="0"/>
            </a:endParaRPr>
          </a:p>
          <a:p>
            <a:pPr eaLnBrk="1" hangingPunct="1"/>
            <a:endParaRPr lang="en-GB" sz="3200" dirty="0">
              <a:latin typeface="Latha" panose="020B0604020202020204" pitchFamily="34" charset="0"/>
              <a:cs typeface="Latha" panose="020B0604020202020204" pitchFamily="34" charset="0"/>
            </a:endParaRPr>
          </a:p>
          <a:p>
            <a:pPr eaLnBrk="1" hangingPunct="1"/>
            <a:r>
              <a:rPr lang="en-GB" sz="3200" dirty="0">
                <a:latin typeface="Latha" panose="020B0604020202020204" pitchFamily="34" charset="0"/>
                <a:cs typeface="Latha" panose="020B0604020202020204" pitchFamily="34" charset="0"/>
              </a:rPr>
              <a:t>• intact:</a:t>
            </a:r>
          </a:p>
          <a:p>
            <a:pPr eaLnBrk="1" hangingPunct="1"/>
            <a:endParaRPr lang="en-GB" sz="3200" dirty="0">
              <a:latin typeface="Latha" panose="020B0604020202020204" pitchFamily="34" charset="0"/>
              <a:cs typeface="Latha" panose="020B0604020202020204" pitchFamily="34" charset="0"/>
            </a:endParaRPr>
          </a:p>
          <a:p>
            <a:pPr eaLnBrk="1" hangingPunct="1"/>
            <a:endParaRPr lang="en-GB" sz="3200" dirty="0">
              <a:latin typeface="Latha" panose="020B0604020202020204" pitchFamily="34" charset="0"/>
              <a:cs typeface="Latha" panose="020B0604020202020204" pitchFamily="34" charset="0"/>
            </a:endParaRPr>
          </a:p>
          <a:p>
            <a:pPr eaLnBrk="1" hangingPunct="1"/>
            <a:r>
              <a:rPr lang="en-GB" sz="3200" dirty="0">
                <a:latin typeface="Latha" panose="020B0604020202020204" pitchFamily="34" charset="0"/>
                <a:cs typeface="Latha" panose="020B0604020202020204" pitchFamily="34" charset="0"/>
              </a:rPr>
              <a:t>• sound: </a:t>
            </a:r>
          </a:p>
          <a:p>
            <a:pPr eaLnBrk="1" hangingPunct="1"/>
            <a:endParaRPr lang="en-GB" sz="3200" dirty="0">
              <a:latin typeface="Latha" panose="020B0604020202020204" pitchFamily="34" charset="0"/>
              <a:cs typeface="Latha" panose="020B0604020202020204" pitchFamily="34" charset="0"/>
            </a:endParaRPr>
          </a:p>
          <a:p>
            <a:pPr eaLnBrk="1" hangingPunct="1"/>
            <a:endParaRPr lang="en-GB" sz="3200" dirty="0">
              <a:latin typeface="Latha" panose="020B0604020202020204" pitchFamily="34" charset="0"/>
              <a:cs typeface="Latha" panose="020B0604020202020204" pitchFamily="34" charset="0"/>
            </a:endParaRPr>
          </a:p>
          <a:p>
            <a:pPr eaLnBrk="1" hangingPunct="1"/>
            <a:r>
              <a:rPr lang="en-GB" sz="3200" dirty="0">
                <a:latin typeface="Latha" panose="020B0604020202020204" pitchFamily="34" charset="0"/>
                <a:cs typeface="Latha" panose="020B0604020202020204" pitchFamily="34" charset="0"/>
              </a:rPr>
              <a:t>• clean: </a:t>
            </a:r>
          </a:p>
          <a:p>
            <a:pPr eaLnBrk="1" hangingPunct="1"/>
            <a:endParaRPr lang="en-GB" sz="3200" dirty="0">
              <a:latin typeface="Latha" panose="020B0604020202020204" pitchFamily="34" charset="0"/>
              <a:cs typeface="Latha" panose="020B0604020202020204" pitchFamily="34" charset="0"/>
            </a:endParaRPr>
          </a:p>
          <a:p>
            <a:pPr eaLnBrk="1" hangingPunct="1"/>
            <a:endParaRPr lang="en-GB" sz="3200" dirty="0">
              <a:latin typeface="Latha" panose="020B0604020202020204" pitchFamily="34" charset="0"/>
              <a:cs typeface="Latha" panose="020B0604020202020204" pitchFamily="34" charset="0"/>
            </a:endParaRPr>
          </a:p>
          <a:p>
            <a:pPr eaLnBrk="1" hangingPunct="1"/>
            <a:r>
              <a:rPr lang="en-GB" sz="3200" dirty="0">
                <a:latin typeface="Latha" panose="020B0604020202020204" pitchFamily="34" charset="0"/>
                <a:cs typeface="Latha" panose="020B0604020202020204" pitchFamily="34" charset="0"/>
              </a:rPr>
              <a:t>• sufficiently developed:</a:t>
            </a:r>
          </a:p>
          <a:p>
            <a:pPr eaLnBrk="1" hangingPunct="1"/>
            <a:endParaRPr lang="en-GB" sz="3200" dirty="0">
              <a:latin typeface="Latha" panose="020B0604020202020204" pitchFamily="34" charset="0"/>
              <a:cs typeface="Latha" panose="020B0604020202020204" pitchFamily="34" charset="0"/>
            </a:endParaRPr>
          </a:p>
          <a:p>
            <a:pPr eaLnBrk="1" hangingPunct="1"/>
            <a:endParaRPr lang="en-GB" sz="3200" dirty="0">
              <a:latin typeface="Latha" panose="020B0604020202020204" pitchFamily="34" charset="0"/>
              <a:cs typeface="Latha" panose="020B0604020202020204" pitchFamily="34" charset="0"/>
            </a:endParaRPr>
          </a:p>
          <a:p>
            <a:pPr eaLnBrk="1" hangingPunct="1"/>
            <a:r>
              <a:rPr lang="en-GB" sz="3200" dirty="0">
                <a:latin typeface="Latha" panose="020B0604020202020204" pitchFamily="34" charset="0"/>
                <a:cs typeface="Latha" panose="020B0604020202020204" pitchFamily="34" charset="0"/>
              </a:rPr>
              <a:t>• free from blemishes, areas of discolouration or spread stains in pronounced contrast with the rest of the kernel affecting in aggregate more than … per cent of the surface</a:t>
            </a:r>
          </a:p>
          <a:p>
            <a:pPr eaLnBrk="1" hangingPunct="1"/>
            <a:r>
              <a:rPr lang="en-GB" sz="3200" dirty="0">
                <a:latin typeface="Latha" panose="020B0604020202020204" pitchFamily="34" charset="0"/>
                <a:cs typeface="Latha" panose="020B0604020202020204" pitchFamily="34" charset="0"/>
              </a:rPr>
              <a:t>of the kernel:</a:t>
            </a:r>
          </a:p>
          <a:p>
            <a:pPr eaLnBrk="1" hangingPunct="1"/>
            <a:endParaRPr lang="en-GB" sz="3200" dirty="0">
              <a:latin typeface="Latha" panose="020B0604020202020204" pitchFamily="34" charset="0"/>
              <a:cs typeface="Latha" panose="020B0604020202020204" pitchFamily="34" charset="0"/>
            </a:endParaRPr>
          </a:p>
          <a:p>
            <a:pPr eaLnBrk="1" hangingPunct="1"/>
            <a:endParaRPr lang="en-GB" sz="3200" dirty="0">
              <a:latin typeface="Latha" panose="020B0604020202020204" pitchFamily="34" charset="0"/>
              <a:cs typeface="Latha" panose="020B0604020202020204" pitchFamily="34" charset="0"/>
            </a:endParaRPr>
          </a:p>
          <a:p>
            <a:pPr eaLnBrk="1" hangingPunct="1"/>
            <a:r>
              <a:rPr lang="en-GB" sz="3200" dirty="0">
                <a:latin typeface="Latha" panose="020B0604020202020204" pitchFamily="34" charset="0"/>
                <a:cs typeface="Latha" panose="020B0604020202020204" pitchFamily="34" charset="0"/>
              </a:rPr>
              <a:t>• well formed:</a:t>
            </a:r>
          </a:p>
          <a:p>
            <a:pPr eaLnBrk="1" hangingPunct="1"/>
            <a:endParaRPr lang="en-GB" sz="3200" dirty="0">
              <a:latin typeface="Latha" panose="020B0604020202020204" pitchFamily="34" charset="0"/>
              <a:cs typeface="Latha" panose="020B0604020202020204" pitchFamily="34" charset="0"/>
            </a:endParaRPr>
          </a:p>
          <a:p>
            <a:pPr eaLnBrk="1" hangingPunct="1"/>
            <a:endParaRPr lang="en-GB" sz="3200" dirty="0">
              <a:latin typeface="Latha" panose="020B0604020202020204" pitchFamily="34" charset="0"/>
              <a:cs typeface="Latha" panose="020B0604020202020204" pitchFamily="34" charset="0"/>
            </a:endParaRPr>
          </a:p>
          <a:p>
            <a:pPr eaLnBrk="1" hangingPunct="1"/>
            <a:r>
              <a:rPr lang="en-GB" sz="3200" dirty="0">
                <a:latin typeface="Latha" panose="020B0604020202020204" pitchFamily="34" charset="0"/>
                <a:cs typeface="Latha" panose="020B0604020202020204" pitchFamily="34" charset="0"/>
              </a:rPr>
              <a:t>• free from living pests, whatever their stage of development:</a:t>
            </a:r>
          </a:p>
          <a:p>
            <a:pPr eaLnBrk="1" hangingPunct="1"/>
            <a:endParaRPr lang="en-GB" sz="3200" dirty="0">
              <a:latin typeface="Latha" panose="020B0604020202020204" pitchFamily="34" charset="0"/>
              <a:cs typeface="Latha" panose="020B0604020202020204" pitchFamily="34" charset="0"/>
            </a:endParaRPr>
          </a:p>
          <a:p>
            <a:pPr eaLnBrk="1" hangingPunct="1"/>
            <a:endParaRPr lang="en-GB" sz="3200" dirty="0">
              <a:latin typeface="Latha" panose="020B0604020202020204" pitchFamily="34" charset="0"/>
              <a:cs typeface="Latha" panose="020B0604020202020204" pitchFamily="34" charset="0"/>
            </a:endParaRPr>
          </a:p>
          <a:p>
            <a:pPr eaLnBrk="1" hangingPunct="1"/>
            <a:r>
              <a:rPr lang="en-GB" sz="3200" dirty="0">
                <a:latin typeface="Latha" panose="020B0604020202020204" pitchFamily="34" charset="0"/>
                <a:cs typeface="Latha" panose="020B0604020202020204" pitchFamily="34" charset="0"/>
              </a:rPr>
              <a:t>• free from damage caused by pests, including the presence of dead insects and/or mites, their debris or excreta:</a:t>
            </a:r>
          </a:p>
          <a:p>
            <a:pPr eaLnBrk="1" hangingPunct="1"/>
            <a:endParaRPr lang="en-GB" sz="3200" dirty="0">
              <a:latin typeface="Latha" panose="020B0604020202020204" pitchFamily="34" charset="0"/>
              <a:cs typeface="Latha" panose="020B0604020202020204" pitchFamily="34" charset="0"/>
            </a:endParaRPr>
          </a:p>
          <a:p>
            <a:pPr eaLnBrk="1" hangingPunct="1"/>
            <a:endParaRPr lang="en-GB" sz="3200" dirty="0">
              <a:latin typeface="Latha" panose="020B0604020202020204" pitchFamily="34" charset="0"/>
              <a:cs typeface="Latha" panose="020B0604020202020204" pitchFamily="34" charset="0"/>
            </a:endParaRPr>
          </a:p>
          <a:p>
            <a:pPr eaLnBrk="1" hangingPunct="1"/>
            <a:r>
              <a:rPr lang="en-GB" sz="3200" dirty="0">
                <a:latin typeface="Latha" panose="020B0604020202020204" pitchFamily="34" charset="0"/>
                <a:cs typeface="Latha" panose="020B0604020202020204" pitchFamily="34" charset="0"/>
              </a:rPr>
              <a:t>• free from mould filaments visible to the naked eye:</a:t>
            </a:r>
          </a:p>
          <a:p>
            <a:pPr eaLnBrk="1" hangingPunct="1"/>
            <a:endParaRPr lang="en-GB" sz="3200" dirty="0">
              <a:latin typeface="Latha" panose="020B0604020202020204" pitchFamily="34" charset="0"/>
              <a:cs typeface="Latha" panose="020B0604020202020204" pitchFamily="34" charset="0"/>
            </a:endParaRPr>
          </a:p>
          <a:p>
            <a:pPr eaLnBrk="1" hangingPunct="1"/>
            <a:endParaRPr lang="en-GB" sz="3200" dirty="0">
              <a:latin typeface="Latha" panose="020B0604020202020204" pitchFamily="34" charset="0"/>
              <a:cs typeface="Latha" panose="020B0604020202020204" pitchFamily="34" charset="0"/>
            </a:endParaRPr>
          </a:p>
          <a:p>
            <a:pPr eaLnBrk="1" hangingPunct="1"/>
            <a:r>
              <a:rPr lang="en-GB" sz="3200" dirty="0">
                <a:latin typeface="Latha" panose="020B0604020202020204" pitchFamily="34" charset="0"/>
                <a:cs typeface="Latha" panose="020B0604020202020204" pitchFamily="34" charset="0"/>
              </a:rPr>
              <a:t>• free from rancidity:</a:t>
            </a:r>
          </a:p>
          <a:p>
            <a:pPr eaLnBrk="1" hangingPunct="1"/>
            <a:endParaRPr lang="en-GB" sz="3200" dirty="0">
              <a:latin typeface="Latha" panose="020B0604020202020204" pitchFamily="34" charset="0"/>
              <a:cs typeface="Latha" panose="020B0604020202020204" pitchFamily="34" charset="0"/>
            </a:endParaRPr>
          </a:p>
          <a:p>
            <a:pPr eaLnBrk="1" hangingPunct="1"/>
            <a:endParaRPr lang="en-GB" sz="3200" dirty="0">
              <a:latin typeface="Latha" panose="020B0604020202020204" pitchFamily="34" charset="0"/>
              <a:cs typeface="Latha" panose="020B0604020202020204" pitchFamily="34" charset="0"/>
            </a:endParaRPr>
          </a:p>
          <a:p>
            <a:pPr eaLnBrk="1" hangingPunct="1"/>
            <a:r>
              <a:rPr lang="en-GB" sz="3200" dirty="0">
                <a:latin typeface="Latha" panose="020B0604020202020204" pitchFamily="34" charset="0"/>
                <a:cs typeface="Latha" panose="020B0604020202020204" pitchFamily="34" charset="0"/>
              </a:rPr>
              <a:t>• free of abnormal external moisture:</a:t>
            </a:r>
          </a:p>
          <a:p>
            <a:pPr eaLnBrk="1" hangingPunct="1"/>
            <a:r>
              <a:rPr lang="en-GB" sz="3200" dirty="0" smtClean="0">
                <a:latin typeface="Latha" panose="020B0604020202020204" pitchFamily="34" charset="0"/>
                <a:cs typeface="Latha" panose="020B0604020202020204" pitchFamily="34" charset="0"/>
              </a:rPr>
              <a:t>• </a:t>
            </a:r>
            <a:r>
              <a:rPr lang="en-GB" sz="3200" strike="sngStrike" dirty="0">
                <a:latin typeface="Latha" panose="020B0604020202020204" pitchFamily="34" charset="0"/>
                <a:cs typeface="Latha" panose="020B0604020202020204" pitchFamily="34" charset="0"/>
              </a:rPr>
              <a:t>(free of foreign smell and/or taste:)</a:t>
            </a:r>
            <a:endParaRPr lang="en-US" sz="3200" strike="sngStrike" dirty="0">
              <a:latin typeface="Latha" panose="020B0604020202020204" pitchFamily="34" charset="0"/>
              <a:cs typeface="Latha" panose="020B0604020202020204" pitchFamily="34" charset="0"/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1734882" y="10652923"/>
            <a:ext cx="27449456" cy="891547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6958" tIns="43479" rIns="86958" bIns="43479" rtlCol="0" anchor="ctr"/>
          <a:lstStyle/>
          <a:p>
            <a:pPr algn="ctr"/>
            <a:r>
              <a:rPr lang="en-US" sz="5500" b="1" dirty="0">
                <a:solidFill>
                  <a:schemeClr val="accent3">
                    <a:lumMod val="20000"/>
                    <a:lumOff val="80000"/>
                  </a:schemeClr>
                </a:solidFill>
                <a:latin typeface="Latha" panose="020B0604020202020204" pitchFamily="34" charset="0"/>
                <a:cs typeface="Latha" panose="020B0604020202020204" pitchFamily="34" charset="0"/>
              </a:rPr>
              <a:t>Provisions concerning quality – Minimum requirements (largest part of the poster)</a:t>
            </a:r>
            <a:endParaRPr lang="en-US" sz="5500" b="1" dirty="0">
              <a:solidFill>
                <a:schemeClr val="accent3">
                  <a:lumMod val="20000"/>
                  <a:lumOff val="80000"/>
                </a:schemeClr>
              </a:solidFill>
              <a:latin typeface="Latha" panose="020B0604020202020204" pitchFamily="34" charset="0"/>
              <a:cs typeface="Latha" panose="020B0604020202020204" pitchFamily="34" charset="0"/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1722912" y="34398914"/>
            <a:ext cx="27355326" cy="891547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6958" tIns="43479" rIns="86958" bIns="43479" rtlCol="0" anchor="ctr"/>
          <a:lstStyle/>
          <a:p>
            <a:pPr algn="ctr"/>
            <a:r>
              <a:rPr lang="en-US" sz="5500" b="1" dirty="0">
                <a:solidFill>
                  <a:schemeClr val="accent3">
                    <a:lumMod val="20000"/>
                    <a:lumOff val="80000"/>
                  </a:schemeClr>
                </a:solidFill>
              </a:rPr>
              <a:t>Provisions concerning presentation</a:t>
            </a:r>
            <a:endParaRPr lang="en-US" sz="5500" b="1" dirty="0">
              <a:solidFill>
                <a:schemeClr val="accent3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11" name="Text Box 190"/>
          <p:cNvSpPr txBox="1">
            <a:spLocks noChangeArrowheads="1"/>
          </p:cNvSpPr>
          <p:nvPr/>
        </p:nvSpPr>
        <p:spPr bwMode="auto">
          <a:xfrm>
            <a:off x="1681516" y="32309017"/>
            <a:ext cx="27432224" cy="1828566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1">
                <a:lumMod val="75000"/>
              </a:schemeClr>
            </a:solidFill>
          </a:ln>
          <a:effectLst/>
        </p:spPr>
        <p:txBody>
          <a:bodyPr wrap="square" lIns="173921" tIns="173921" rIns="173921" bIns="173921">
            <a:spAutoFit/>
          </a:bodyPr>
          <a:lstStyle>
            <a:lvl1pPr eaLnBrk="0" hangingPunct="0">
              <a:defRPr sz="2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3200" dirty="0">
                <a:latin typeface="Latha" panose="020B0604020202020204" pitchFamily="34" charset="0"/>
                <a:cs typeface="Latha" panose="020B0604020202020204" pitchFamily="34" charset="0"/>
              </a:rPr>
              <a:t>[Photos illustrating  Sizing  (including sizing devices) as well as sizes (if not  illustrated in “Definition of Produce”)</a:t>
            </a:r>
          </a:p>
          <a:p>
            <a:pPr eaLnBrk="1" hangingPunct="1"/>
            <a:endParaRPr lang="en-US" sz="3200" dirty="0">
              <a:latin typeface="+mn-lt"/>
            </a:endParaRPr>
          </a:p>
          <a:p>
            <a:pPr eaLnBrk="1" hangingPunct="1"/>
            <a:endParaRPr lang="en-US" sz="3200" dirty="0">
              <a:latin typeface="+mn-lt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12" y="146198"/>
            <a:ext cx="7595164" cy="14006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1251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2615</TotalTime>
  <Words>293</Words>
  <Application>Microsoft Office PowerPoint</Application>
  <PresentationFormat>Custom</PresentationFormat>
  <Paragraphs>58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Genigraphics LLC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Genigraphics Research Poster Template A0/A1</dc:title>
  <dc:creator>Jay Larson</dc:creator>
  <dc:description>Quality poster printing
www.genigraphics.com
1-800-790-4001</dc:description>
  <cp:lastModifiedBy>annovazzi-jakab</cp:lastModifiedBy>
  <cp:revision>69</cp:revision>
  <cp:lastPrinted>2016-06-14T08:49:05Z</cp:lastPrinted>
  <dcterms:created xsi:type="dcterms:W3CDTF">2013-02-10T21:14:48Z</dcterms:created>
  <dcterms:modified xsi:type="dcterms:W3CDTF">2016-06-14T09:17:42Z</dcterms:modified>
</cp:coreProperties>
</file>