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 id="279" r:id="rId23"/>
    <p:sldId id="278" r:id="rId24"/>
    <p:sldId id="281" r:id="rId25"/>
    <p:sldId id="280" r:id="rId26"/>
    <p:sldId id="282" r:id="rId27"/>
    <p:sldId id="283" r:id="rId28"/>
    <p:sldId id="284" r:id="rId29"/>
    <p:sldId id="28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747"/>
    <a:srgbClr val="619D71"/>
  </p:clrMru>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66" autoAdjust="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DC9BC-9EAF-4B82-88DD-99D43D3174BD}" type="doc">
      <dgm:prSet loTypeId="urn:microsoft.com/office/officeart/2005/8/layout/process4" loCatId="list" qsTypeId="urn:microsoft.com/office/officeart/2005/8/quickstyle/3d6" qsCatId="3D" csTypeId="urn:microsoft.com/office/officeart/2005/8/colors/accent6_1" csCatId="accent6" phldr="1"/>
      <dgm:spPr/>
      <dgm:t>
        <a:bodyPr/>
        <a:lstStyle/>
        <a:p>
          <a:endParaRPr lang="en-US"/>
        </a:p>
      </dgm:t>
    </dgm:pt>
    <dgm:pt modelId="{21A5012D-F021-4E14-85E6-44E0FAB00B85}">
      <dgm:prSet phldrT="[Text]" custT="1"/>
      <dgm:spPr>
        <a:xfrm rot="10800000">
          <a:off x="0" y="1227"/>
          <a:ext cx="5972810" cy="996294"/>
        </a:xfrm>
        <a:prstGeom prst="upArrowCallout">
          <a:avLst/>
        </a:prstGeom>
        <a:sp3d prstMaterial="plastic">
          <a:bevelT w="50800" h="50800"/>
          <a:bevelB w="50800" h="50800"/>
        </a:sp3d>
      </dgm:spPr>
      <dgm:t>
        <a:bodyPr/>
        <a:lstStyle/>
        <a:p>
          <a:r>
            <a:rPr lang="en-GB" sz="2800" dirty="0" smtClean="0">
              <a:solidFill>
                <a:srgbClr val="002060"/>
              </a:solidFill>
              <a:latin typeface="Calibri" pitchFamily="34" charset="0"/>
              <a:ea typeface="+mn-ea"/>
              <a:cs typeface="Arial"/>
            </a:rPr>
            <a:t>Partnership</a:t>
          </a:r>
          <a:endParaRPr lang="en-US" sz="2800" dirty="0">
            <a:solidFill>
              <a:srgbClr val="002060"/>
            </a:solidFill>
            <a:latin typeface="Calibri" pitchFamily="34" charset="0"/>
            <a:ea typeface="+mn-ea"/>
            <a:cs typeface="Arial"/>
          </a:endParaRPr>
        </a:p>
      </dgm:t>
    </dgm:pt>
    <dgm:pt modelId="{F27B5599-0F62-49D1-B2FA-716BC4A69696}" type="parTrans" cxnId="{1AC9FDDD-B808-4061-94CF-E103299165E6}">
      <dgm:prSet/>
      <dgm:spPr/>
      <dgm:t>
        <a:bodyPr/>
        <a:lstStyle/>
        <a:p>
          <a:endParaRPr lang="en-US">
            <a:latin typeface="Calibri" pitchFamily="34" charset="0"/>
          </a:endParaRPr>
        </a:p>
      </dgm:t>
    </dgm:pt>
    <dgm:pt modelId="{CAA9890B-B04F-4465-BF59-526C13E58140}" type="sibTrans" cxnId="{1AC9FDDD-B808-4061-94CF-E103299165E6}">
      <dgm:prSet/>
      <dgm:spPr/>
      <dgm:t>
        <a:bodyPr/>
        <a:lstStyle/>
        <a:p>
          <a:endParaRPr lang="en-US">
            <a:latin typeface="Calibri" pitchFamily="34" charset="0"/>
          </a:endParaRPr>
        </a:p>
      </dgm:t>
    </dgm:pt>
    <dgm:pt modelId="{C4DB7D78-211C-4B23-84B6-1BC33C66EA4D}">
      <dgm:prSet phldrT="[Text]" custT="1"/>
      <dgm:spPr>
        <a:xfrm rot="10800000">
          <a:off x="0" y="987805"/>
          <a:ext cx="5972810" cy="996294"/>
        </a:xfrm>
        <a:prstGeom prst="upArrowCallout">
          <a:avLst/>
        </a:prstGeom>
        <a:sp3d prstMaterial="plastic">
          <a:bevelT w="50800" h="50800"/>
          <a:bevelB w="50800" h="50800"/>
        </a:sp3d>
      </dgm:spPr>
      <dgm:t>
        <a:bodyPr/>
        <a:lstStyle/>
        <a:p>
          <a:r>
            <a:rPr lang="en-GB" sz="2800" dirty="0" smtClean="0">
              <a:solidFill>
                <a:srgbClr val="002060"/>
              </a:solidFill>
              <a:latin typeface="Calibri" pitchFamily="34" charset="0"/>
              <a:ea typeface="+mn-ea"/>
              <a:cs typeface="Arial"/>
            </a:rPr>
            <a:t>Commitment</a:t>
          </a:r>
          <a:endParaRPr lang="en-US" sz="2800" dirty="0">
            <a:solidFill>
              <a:srgbClr val="002060"/>
            </a:solidFill>
            <a:latin typeface="Calibri" pitchFamily="34" charset="0"/>
            <a:ea typeface="+mn-ea"/>
            <a:cs typeface="Arial"/>
          </a:endParaRPr>
        </a:p>
      </dgm:t>
    </dgm:pt>
    <dgm:pt modelId="{5F91F5A4-2A7B-45C2-9B60-A9EEDD662171}" type="parTrans" cxnId="{322C0565-7BF8-46E6-BAA7-D88CE34E28D8}">
      <dgm:prSet/>
      <dgm:spPr/>
      <dgm:t>
        <a:bodyPr/>
        <a:lstStyle/>
        <a:p>
          <a:endParaRPr lang="en-US">
            <a:latin typeface="Calibri" pitchFamily="34" charset="0"/>
          </a:endParaRPr>
        </a:p>
      </dgm:t>
    </dgm:pt>
    <dgm:pt modelId="{B527D75D-BA9D-4AE5-8553-B8E6D48DC746}" type="sibTrans" cxnId="{322C0565-7BF8-46E6-BAA7-D88CE34E28D8}">
      <dgm:prSet/>
      <dgm:spPr/>
      <dgm:t>
        <a:bodyPr/>
        <a:lstStyle/>
        <a:p>
          <a:endParaRPr lang="en-US">
            <a:latin typeface="Calibri" pitchFamily="34" charset="0"/>
          </a:endParaRPr>
        </a:p>
      </dgm:t>
    </dgm:pt>
    <dgm:pt modelId="{25C7C9C7-CF93-40E8-B9DB-AABD4CC5AAAE}">
      <dgm:prSet phldrT="[Text]" custT="1"/>
      <dgm:spPr>
        <a:xfrm rot="10800000">
          <a:off x="0" y="1974383"/>
          <a:ext cx="5972810" cy="996294"/>
        </a:xfrm>
        <a:prstGeom prst="upArrowCallout">
          <a:avLst/>
        </a:prstGeom>
        <a:sp3d prstMaterial="plastic">
          <a:bevelT w="50800" h="50800"/>
          <a:bevelB w="50800" h="50800"/>
        </a:sp3d>
      </dgm:spPr>
      <dgm:t>
        <a:bodyPr/>
        <a:lstStyle/>
        <a:p>
          <a:r>
            <a:rPr lang="en-GB" sz="2800" dirty="0" smtClean="0">
              <a:solidFill>
                <a:srgbClr val="002060"/>
              </a:solidFill>
              <a:latin typeface="Calibri" pitchFamily="34" charset="0"/>
              <a:ea typeface="+mn-ea"/>
              <a:cs typeface="Arial"/>
            </a:rPr>
            <a:t>Transparency</a:t>
          </a:r>
          <a:endParaRPr lang="en-US" sz="2800" dirty="0">
            <a:solidFill>
              <a:srgbClr val="002060"/>
            </a:solidFill>
            <a:latin typeface="Calibri" pitchFamily="34" charset="0"/>
            <a:ea typeface="+mn-ea"/>
            <a:cs typeface="Arial"/>
          </a:endParaRPr>
        </a:p>
      </dgm:t>
    </dgm:pt>
    <dgm:pt modelId="{9D6C57CA-C8AA-4DE1-A7D1-2F084A04BDC5}" type="parTrans" cxnId="{091B6933-6584-45ED-91DB-E6FE06833442}">
      <dgm:prSet/>
      <dgm:spPr/>
      <dgm:t>
        <a:bodyPr/>
        <a:lstStyle/>
        <a:p>
          <a:endParaRPr lang="en-US">
            <a:latin typeface="Calibri" pitchFamily="34" charset="0"/>
          </a:endParaRPr>
        </a:p>
      </dgm:t>
    </dgm:pt>
    <dgm:pt modelId="{BA0DEE6D-2F6B-44E3-8254-2961D02C82A8}" type="sibTrans" cxnId="{091B6933-6584-45ED-91DB-E6FE06833442}">
      <dgm:prSet/>
      <dgm:spPr/>
      <dgm:t>
        <a:bodyPr/>
        <a:lstStyle/>
        <a:p>
          <a:endParaRPr lang="en-US">
            <a:latin typeface="Calibri" pitchFamily="34" charset="0"/>
          </a:endParaRPr>
        </a:p>
      </dgm:t>
    </dgm:pt>
    <dgm:pt modelId="{04DFA661-B810-4D09-BC44-98A59C28BA2B}">
      <dgm:prSet custT="1"/>
      <dgm:spPr>
        <a:xfrm>
          <a:off x="0" y="2960961"/>
          <a:ext cx="5972810" cy="647786"/>
        </a:xfrm>
        <a:prstGeom prst="rect">
          <a:avLst/>
        </a:prstGeom>
        <a:sp3d prstMaterial="plastic">
          <a:bevelT w="50800" h="50800"/>
          <a:bevelB w="50800" h="50800"/>
        </a:sp3d>
      </dgm:spPr>
      <dgm:t>
        <a:bodyPr/>
        <a:lstStyle/>
        <a:p>
          <a:r>
            <a:rPr lang="en-GB" sz="2800" dirty="0" smtClean="0">
              <a:solidFill>
                <a:srgbClr val="002060"/>
              </a:solidFill>
              <a:latin typeface="Calibri" pitchFamily="34" charset="0"/>
              <a:ea typeface="+mn-ea"/>
              <a:cs typeface="Arial"/>
            </a:rPr>
            <a:t>Fostering common standards</a:t>
          </a:r>
        </a:p>
      </dgm:t>
    </dgm:pt>
    <dgm:pt modelId="{4D1021FF-E11B-469B-8312-A851AE44DE5B}" type="parTrans" cxnId="{02A4DA1A-4B18-43B2-96BA-3BB52E805B52}">
      <dgm:prSet/>
      <dgm:spPr/>
      <dgm:t>
        <a:bodyPr/>
        <a:lstStyle/>
        <a:p>
          <a:endParaRPr lang="en-US">
            <a:latin typeface="Calibri" pitchFamily="34" charset="0"/>
          </a:endParaRPr>
        </a:p>
      </dgm:t>
    </dgm:pt>
    <dgm:pt modelId="{57EE2C0A-DDDD-4EC9-8907-7B08B7F7A74D}" type="sibTrans" cxnId="{02A4DA1A-4B18-43B2-96BA-3BB52E805B52}">
      <dgm:prSet/>
      <dgm:spPr/>
      <dgm:t>
        <a:bodyPr/>
        <a:lstStyle/>
        <a:p>
          <a:endParaRPr lang="en-US">
            <a:latin typeface="Calibri" pitchFamily="34" charset="0"/>
          </a:endParaRPr>
        </a:p>
      </dgm:t>
    </dgm:pt>
    <dgm:pt modelId="{34C050E0-24F9-4365-A37B-BD4424BD4301}" type="pres">
      <dgm:prSet presAssocID="{C04DC9BC-9EAF-4B82-88DD-99D43D3174BD}" presName="Name0" presStyleCnt="0">
        <dgm:presLayoutVars>
          <dgm:dir/>
          <dgm:animLvl val="lvl"/>
          <dgm:resizeHandles val="exact"/>
        </dgm:presLayoutVars>
      </dgm:prSet>
      <dgm:spPr/>
      <dgm:t>
        <a:bodyPr/>
        <a:lstStyle/>
        <a:p>
          <a:endParaRPr lang="en-US"/>
        </a:p>
      </dgm:t>
    </dgm:pt>
    <dgm:pt modelId="{4D6BD1E9-ED21-44EF-92CE-0EA23E0D713B}" type="pres">
      <dgm:prSet presAssocID="{04DFA661-B810-4D09-BC44-98A59C28BA2B}" presName="boxAndChildren" presStyleCnt="0"/>
      <dgm:spPr/>
      <dgm:t>
        <a:bodyPr/>
        <a:lstStyle/>
        <a:p>
          <a:endParaRPr lang="en-US"/>
        </a:p>
      </dgm:t>
    </dgm:pt>
    <dgm:pt modelId="{0B79E6FA-02C5-4FF4-9EA3-1BAAF3F8B06A}" type="pres">
      <dgm:prSet presAssocID="{04DFA661-B810-4D09-BC44-98A59C28BA2B}" presName="parentTextBox" presStyleLbl="node1" presStyleIdx="0" presStyleCnt="4"/>
      <dgm:spPr>
        <a:prstGeom prst="rect">
          <a:avLst/>
        </a:prstGeom>
      </dgm:spPr>
      <dgm:t>
        <a:bodyPr/>
        <a:lstStyle/>
        <a:p>
          <a:endParaRPr lang="en-US"/>
        </a:p>
      </dgm:t>
    </dgm:pt>
    <dgm:pt modelId="{1C074CE9-CAAC-4E5A-B0C1-B83D3A857F57}" type="pres">
      <dgm:prSet presAssocID="{BA0DEE6D-2F6B-44E3-8254-2961D02C82A8}" presName="sp" presStyleCnt="0"/>
      <dgm:spPr/>
      <dgm:t>
        <a:bodyPr/>
        <a:lstStyle/>
        <a:p>
          <a:endParaRPr lang="en-US"/>
        </a:p>
      </dgm:t>
    </dgm:pt>
    <dgm:pt modelId="{4A3791BA-9AF9-41B7-8DD6-854264542E81}" type="pres">
      <dgm:prSet presAssocID="{25C7C9C7-CF93-40E8-B9DB-AABD4CC5AAAE}" presName="arrowAndChildren" presStyleCnt="0"/>
      <dgm:spPr/>
      <dgm:t>
        <a:bodyPr/>
        <a:lstStyle/>
        <a:p>
          <a:endParaRPr lang="en-US"/>
        </a:p>
      </dgm:t>
    </dgm:pt>
    <dgm:pt modelId="{D7443BF9-1BE7-4AED-8AF3-93398DEE00C5}" type="pres">
      <dgm:prSet presAssocID="{25C7C9C7-CF93-40E8-B9DB-AABD4CC5AAAE}" presName="parentTextArrow" presStyleLbl="node1" presStyleIdx="1" presStyleCnt="4"/>
      <dgm:spPr>
        <a:prstGeom prst="upArrowCallout">
          <a:avLst/>
        </a:prstGeom>
      </dgm:spPr>
      <dgm:t>
        <a:bodyPr/>
        <a:lstStyle/>
        <a:p>
          <a:endParaRPr lang="en-US"/>
        </a:p>
      </dgm:t>
    </dgm:pt>
    <dgm:pt modelId="{2BE77493-0060-4DC8-A0E7-64C13E34E61B}" type="pres">
      <dgm:prSet presAssocID="{B527D75D-BA9D-4AE5-8553-B8E6D48DC746}" presName="sp" presStyleCnt="0"/>
      <dgm:spPr/>
      <dgm:t>
        <a:bodyPr/>
        <a:lstStyle/>
        <a:p>
          <a:endParaRPr lang="en-US"/>
        </a:p>
      </dgm:t>
    </dgm:pt>
    <dgm:pt modelId="{749EB573-0BEB-4EF3-8907-CE9B7109F6E1}" type="pres">
      <dgm:prSet presAssocID="{C4DB7D78-211C-4B23-84B6-1BC33C66EA4D}" presName="arrowAndChildren" presStyleCnt="0"/>
      <dgm:spPr/>
      <dgm:t>
        <a:bodyPr/>
        <a:lstStyle/>
        <a:p>
          <a:endParaRPr lang="en-US"/>
        </a:p>
      </dgm:t>
    </dgm:pt>
    <dgm:pt modelId="{818B5196-6609-4C09-AF76-8CC382DED6BF}" type="pres">
      <dgm:prSet presAssocID="{C4DB7D78-211C-4B23-84B6-1BC33C66EA4D}" presName="parentTextArrow" presStyleLbl="node1" presStyleIdx="2" presStyleCnt="4"/>
      <dgm:spPr>
        <a:prstGeom prst="upArrowCallout">
          <a:avLst/>
        </a:prstGeom>
      </dgm:spPr>
      <dgm:t>
        <a:bodyPr/>
        <a:lstStyle/>
        <a:p>
          <a:endParaRPr lang="en-US"/>
        </a:p>
      </dgm:t>
    </dgm:pt>
    <dgm:pt modelId="{8CC3F6FC-82B5-4145-B7D0-857BDF2D00F2}" type="pres">
      <dgm:prSet presAssocID="{CAA9890B-B04F-4465-BF59-526C13E58140}" presName="sp" presStyleCnt="0"/>
      <dgm:spPr/>
      <dgm:t>
        <a:bodyPr/>
        <a:lstStyle/>
        <a:p>
          <a:endParaRPr lang="en-US"/>
        </a:p>
      </dgm:t>
    </dgm:pt>
    <dgm:pt modelId="{8A5FB142-3A86-43BB-BABC-EA2785F06642}" type="pres">
      <dgm:prSet presAssocID="{21A5012D-F021-4E14-85E6-44E0FAB00B85}" presName="arrowAndChildren" presStyleCnt="0"/>
      <dgm:spPr/>
      <dgm:t>
        <a:bodyPr/>
        <a:lstStyle/>
        <a:p>
          <a:endParaRPr lang="en-US"/>
        </a:p>
      </dgm:t>
    </dgm:pt>
    <dgm:pt modelId="{7A70FC21-4FD4-4372-A53C-E95E9A316798}" type="pres">
      <dgm:prSet presAssocID="{21A5012D-F021-4E14-85E6-44E0FAB00B85}" presName="parentTextArrow" presStyleLbl="node1" presStyleIdx="3" presStyleCnt="4"/>
      <dgm:spPr>
        <a:prstGeom prst="upArrowCallout">
          <a:avLst/>
        </a:prstGeom>
      </dgm:spPr>
      <dgm:t>
        <a:bodyPr/>
        <a:lstStyle/>
        <a:p>
          <a:endParaRPr lang="en-US"/>
        </a:p>
      </dgm:t>
    </dgm:pt>
  </dgm:ptLst>
  <dgm:cxnLst>
    <dgm:cxn modelId="{091B6933-6584-45ED-91DB-E6FE06833442}" srcId="{C04DC9BC-9EAF-4B82-88DD-99D43D3174BD}" destId="{25C7C9C7-CF93-40E8-B9DB-AABD4CC5AAAE}" srcOrd="2" destOrd="0" parTransId="{9D6C57CA-C8AA-4DE1-A7D1-2F084A04BDC5}" sibTransId="{BA0DEE6D-2F6B-44E3-8254-2961D02C82A8}"/>
    <dgm:cxn modelId="{02A4DA1A-4B18-43B2-96BA-3BB52E805B52}" srcId="{C04DC9BC-9EAF-4B82-88DD-99D43D3174BD}" destId="{04DFA661-B810-4D09-BC44-98A59C28BA2B}" srcOrd="3" destOrd="0" parTransId="{4D1021FF-E11B-469B-8312-A851AE44DE5B}" sibTransId="{57EE2C0A-DDDD-4EC9-8907-7B08B7F7A74D}"/>
    <dgm:cxn modelId="{04FEB936-A2E9-4B55-B88D-E57C79A37460}" type="presOf" srcId="{04DFA661-B810-4D09-BC44-98A59C28BA2B}" destId="{0B79E6FA-02C5-4FF4-9EA3-1BAAF3F8B06A}" srcOrd="0" destOrd="0" presId="urn:microsoft.com/office/officeart/2005/8/layout/process4"/>
    <dgm:cxn modelId="{54902A1A-279E-46A8-98BC-EF65EB51F0BE}" type="presOf" srcId="{25C7C9C7-CF93-40E8-B9DB-AABD4CC5AAAE}" destId="{D7443BF9-1BE7-4AED-8AF3-93398DEE00C5}" srcOrd="0" destOrd="0" presId="urn:microsoft.com/office/officeart/2005/8/layout/process4"/>
    <dgm:cxn modelId="{DE641A80-EDBD-438B-97D4-5C30685F93E8}" type="presOf" srcId="{C04DC9BC-9EAF-4B82-88DD-99D43D3174BD}" destId="{34C050E0-24F9-4365-A37B-BD4424BD4301}" srcOrd="0" destOrd="0" presId="urn:microsoft.com/office/officeart/2005/8/layout/process4"/>
    <dgm:cxn modelId="{CA258E26-F0FB-46DC-A7A2-958F1A3A1EED}" type="presOf" srcId="{C4DB7D78-211C-4B23-84B6-1BC33C66EA4D}" destId="{818B5196-6609-4C09-AF76-8CC382DED6BF}" srcOrd="0" destOrd="0" presId="urn:microsoft.com/office/officeart/2005/8/layout/process4"/>
    <dgm:cxn modelId="{1AC9FDDD-B808-4061-94CF-E103299165E6}" srcId="{C04DC9BC-9EAF-4B82-88DD-99D43D3174BD}" destId="{21A5012D-F021-4E14-85E6-44E0FAB00B85}" srcOrd="0" destOrd="0" parTransId="{F27B5599-0F62-49D1-B2FA-716BC4A69696}" sibTransId="{CAA9890B-B04F-4465-BF59-526C13E58140}"/>
    <dgm:cxn modelId="{322C0565-7BF8-46E6-BAA7-D88CE34E28D8}" srcId="{C04DC9BC-9EAF-4B82-88DD-99D43D3174BD}" destId="{C4DB7D78-211C-4B23-84B6-1BC33C66EA4D}" srcOrd="1" destOrd="0" parTransId="{5F91F5A4-2A7B-45C2-9B60-A9EEDD662171}" sibTransId="{B527D75D-BA9D-4AE5-8553-B8E6D48DC746}"/>
    <dgm:cxn modelId="{800564DF-872E-4E9D-AF92-232526063B20}" type="presOf" srcId="{21A5012D-F021-4E14-85E6-44E0FAB00B85}" destId="{7A70FC21-4FD4-4372-A53C-E95E9A316798}" srcOrd="0" destOrd="0" presId="urn:microsoft.com/office/officeart/2005/8/layout/process4"/>
    <dgm:cxn modelId="{96045D1D-E41C-4456-8E5A-DFE783356CD1}" type="presParOf" srcId="{34C050E0-24F9-4365-A37B-BD4424BD4301}" destId="{4D6BD1E9-ED21-44EF-92CE-0EA23E0D713B}" srcOrd="0" destOrd="0" presId="urn:microsoft.com/office/officeart/2005/8/layout/process4"/>
    <dgm:cxn modelId="{7503D9BD-3FB1-4C21-A42A-5A0BBBFF79B8}" type="presParOf" srcId="{4D6BD1E9-ED21-44EF-92CE-0EA23E0D713B}" destId="{0B79E6FA-02C5-4FF4-9EA3-1BAAF3F8B06A}" srcOrd="0" destOrd="0" presId="urn:microsoft.com/office/officeart/2005/8/layout/process4"/>
    <dgm:cxn modelId="{76A98AFF-B5AE-4A3B-AC9C-B2DAA8DC2709}" type="presParOf" srcId="{34C050E0-24F9-4365-A37B-BD4424BD4301}" destId="{1C074CE9-CAAC-4E5A-B0C1-B83D3A857F57}" srcOrd="1" destOrd="0" presId="urn:microsoft.com/office/officeart/2005/8/layout/process4"/>
    <dgm:cxn modelId="{97F71C36-4751-4E2A-8CD3-07E27696BD08}" type="presParOf" srcId="{34C050E0-24F9-4365-A37B-BD4424BD4301}" destId="{4A3791BA-9AF9-41B7-8DD6-854264542E81}" srcOrd="2" destOrd="0" presId="urn:microsoft.com/office/officeart/2005/8/layout/process4"/>
    <dgm:cxn modelId="{6A147719-2CBE-4A75-BCFC-33F3870756F1}" type="presParOf" srcId="{4A3791BA-9AF9-41B7-8DD6-854264542E81}" destId="{D7443BF9-1BE7-4AED-8AF3-93398DEE00C5}" srcOrd="0" destOrd="0" presId="urn:microsoft.com/office/officeart/2005/8/layout/process4"/>
    <dgm:cxn modelId="{48657D5A-E721-400A-BEC3-0A0AFEF45589}" type="presParOf" srcId="{34C050E0-24F9-4365-A37B-BD4424BD4301}" destId="{2BE77493-0060-4DC8-A0E7-64C13E34E61B}" srcOrd="3" destOrd="0" presId="urn:microsoft.com/office/officeart/2005/8/layout/process4"/>
    <dgm:cxn modelId="{2BA439D2-E46D-4572-BF48-3CEC67CE122A}" type="presParOf" srcId="{34C050E0-24F9-4365-A37B-BD4424BD4301}" destId="{749EB573-0BEB-4EF3-8907-CE9B7109F6E1}" srcOrd="4" destOrd="0" presId="urn:microsoft.com/office/officeart/2005/8/layout/process4"/>
    <dgm:cxn modelId="{58CA5EE9-CFA5-4A40-AB2E-8D4E1C092244}" type="presParOf" srcId="{749EB573-0BEB-4EF3-8907-CE9B7109F6E1}" destId="{818B5196-6609-4C09-AF76-8CC382DED6BF}" srcOrd="0" destOrd="0" presId="urn:microsoft.com/office/officeart/2005/8/layout/process4"/>
    <dgm:cxn modelId="{5C6E57C2-B804-404D-989E-758A515E370E}" type="presParOf" srcId="{34C050E0-24F9-4365-A37B-BD4424BD4301}" destId="{8CC3F6FC-82B5-4145-B7D0-857BDF2D00F2}" srcOrd="5" destOrd="0" presId="urn:microsoft.com/office/officeart/2005/8/layout/process4"/>
    <dgm:cxn modelId="{214AD0CB-2A0E-4520-87EF-68A3C9EE432E}" type="presParOf" srcId="{34C050E0-24F9-4365-A37B-BD4424BD4301}" destId="{8A5FB142-3A86-43BB-BABC-EA2785F06642}" srcOrd="6" destOrd="0" presId="urn:microsoft.com/office/officeart/2005/8/layout/process4"/>
    <dgm:cxn modelId="{F101DFCA-CAAA-4EAF-A1E3-5D740FC42040}" type="presParOf" srcId="{8A5FB142-3A86-43BB-BABC-EA2785F06642}" destId="{7A70FC21-4FD4-4372-A53C-E95E9A31679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AE565-E601-4DFE-BD32-AA466DB77D76}" type="doc">
      <dgm:prSet loTypeId="urn:microsoft.com/office/officeart/2005/8/layout/hierarchy4" loCatId="relationship" qsTypeId="urn:microsoft.com/office/officeart/2005/8/quickstyle/simple5" qsCatId="simple" csTypeId="urn:microsoft.com/office/officeart/2005/8/colors/accent1_1" csCatId="accent1" phldr="1"/>
      <dgm:spPr/>
      <dgm:t>
        <a:bodyPr/>
        <a:lstStyle/>
        <a:p>
          <a:endParaRPr lang="en-US"/>
        </a:p>
      </dgm:t>
    </dgm:pt>
    <dgm:pt modelId="{D2F6E2F3-86BE-402E-8EAA-1C85B259FEFE}">
      <dgm:prSet phldrT="[Text]" custT="1"/>
      <dgm:spPr>
        <a:xfrm>
          <a:off x="0" y="1"/>
          <a:ext cx="7487113" cy="1231836"/>
        </a:xfrm>
        <a:prstGeom prst="roundRect">
          <a:avLst>
            <a:gd name="adj" fmla="val 10000"/>
          </a:avLst>
        </a:prstGeom>
      </dgm:spPr>
      <dgm:t>
        <a:bodyPr/>
        <a:lstStyle/>
        <a:p>
          <a:r>
            <a:rPr lang="en-GB" sz="4000" dirty="0" smtClean="0">
              <a:latin typeface="Calibri" pitchFamily="34" charset="0"/>
              <a:ea typeface="+mn-ea"/>
              <a:cs typeface="Arial"/>
            </a:rPr>
            <a:t>Developing core components</a:t>
          </a:r>
          <a:endParaRPr lang="en-US" sz="4400" dirty="0">
            <a:latin typeface="Calibri" pitchFamily="34" charset="0"/>
            <a:ea typeface="+mn-ea"/>
            <a:cs typeface="Arial"/>
          </a:endParaRPr>
        </a:p>
      </dgm:t>
    </dgm:pt>
    <dgm:pt modelId="{52CCD78E-F82C-45EC-A29E-C9968E3FBF4D}" type="parTrans" cxnId="{27C77DB9-334A-404F-A675-2B7DED075483}">
      <dgm:prSet/>
      <dgm:spPr/>
      <dgm:t>
        <a:bodyPr/>
        <a:lstStyle/>
        <a:p>
          <a:endParaRPr lang="en-US">
            <a:latin typeface="Calibri" pitchFamily="34" charset="0"/>
          </a:endParaRPr>
        </a:p>
      </dgm:t>
    </dgm:pt>
    <dgm:pt modelId="{0FFEDB69-F417-4C2B-B1B1-AC103889A743}" type="sibTrans" cxnId="{27C77DB9-334A-404F-A675-2B7DED075483}">
      <dgm:prSet/>
      <dgm:spPr/>
      <dgm:t>
        <a:bodyPr/>
        <a:lstStyle/>
        <a:p>
          <a:endParaRPr lang="en-US">
            <a:latin typeface="Calibri" pitchFamily="34" charset="0"/>
          </a:endParaRPr>
        </a:p>
      </dgm:t>
    </dgm:pt>
    <dgm:pt modelId="{402E19C4-BB03-459B-9B5B-9D9047EE0C38}">
      <dgm:prSet phldrT="[Text]"/>
      <dgm:spPr>
        <a:xfrm>
          <a:off x="859" y="1364301"/>
          <a:ext cx="4890814" cy="1231836"/>
        </a:xfrm>
        <a:prstGeom prst="roundRect">
          <a:avLst>
            <a:gd name="adj" fmla="val 10000"/>
          </a:avLst>
        </a:prstGeom>
      </dgm:spPr>
      <dgm:t>
        <a:bodyPr/>
        <a:lstStyle/>
        <a:p>
          <a:r>
            <a:rPr lang="en-GB" dirty="0" smtClean="0">
              <a:latin typeface="Calibri" pitchFamily="34" charset="0"/>
              <a:ea typeface="+mn-ea"/>
              <a:cs typeface="Arial"/>
            </a:rPr>
            <a:t>Add new features to core components </a:t>
          </a:r>
          <a:endParaRPr lang="en-US" dirty="0">
            <a:latin typeface="Calibri" pitchFamily="34" charset="0"/>
            <a:ea typeface="+mn-ea"/>
            <a:cs typeface="Arial"/>
          </a:endParaRPr>
        </a:p>
      </dgm:t>
    </dgm:pt>
    <dgm:pt modelId="{A537C22D-E6D1-4755-BF40-83F65F8AF5D8}" type="parTrans" cxnId="{CF04D877-AADF-4791-9036-A0A528DC012D}">
      <dgm:prSet/>
      <dgm:spPr/>
      <dgm:t>
        <a:bodyPr/>
        <a:lstStyle/>
        <a:p>
          <a:endParaRPr lang="en-US">
            <a:latin typeface="Calibri" pitchFamily="34" charset="0"/>
          </a:endParaRPr>
        </a:p>
      </dgm:t>
    </dgm:pt>
    <dgm:pt modelId="{23F5B9A5-002C-4017-BA8D-0D9F6CF177C2}" type="sibTrans" cxnId="{CF04D877-AADF-4791-9036-A0A528DC012D}">
      <dgm:prSet/>
      <dgm:spPr/>
      <dgm:t>
        <a:bodyPr/>
        <a:lstStyle/>
        <a:p>
          <a:endParaRPr lang="en-US">
            <a:latin typeface="Calibri" pitchFamily="34" charset="0"/>
          </a:endParaRPr>
        </a:p>
      </dgm:t>
    </dgm:pt>
    <dgm:pt modelId="{F11A519A-B8DE-4255-B189-A2E9537FF081}">
      <dgm:prSet phldrT="[Text]" custT="1"/>
      <dgm:spPr>
        <a:xfrm>
          <a:off x="859" y="2726578"/>
          <a:ext cx="2395109" cy="1231836"/>
        </a:xfrm>
        <a:prstGeom prst="roundRect">
          <a:avLst>
            <a:gd name="adj" fmla="val 10000"/>
          </a:avLst>
        </a:prstGeom>
      </dgm:spPr>
      <dgm:t>
        <a:bodyPr/>
        <a:lstStyle/>
        <a:p>
          <a:r>
            <a:rPr lang="en-GB" sz="2400" dirty="0" smtClean="0">
              <a:latin typeface="Calibri" pitchFamily="34" charset="0"/>
              <a:ea typeface="+mn-ea"/>
              <a:cs typeface="Arial"/>
            </a:rPr>
            <a:t>Work in OECD team on agreed tasks</a:t>
          </a:r>
          <a:endParaRPr lang="en-US" sz="2400" dirty="0">
            <a:latin typeface="Calibri" pitchFamily="34" charset="0"/>
            <a:ea typeface="+mn-ea"/>
            <a:cs typeface="Arial"/>
          </a:endParaRPr>
        </a:p>
      </dgm:t>
    </dgm:pt>
    <dgm:pt modelId="{2559EFE8-DEEF-408E-87A0-B1968FE4B720}" type="parTrans" cxnId="{15CD6971-1C0E-4651-A40C-2B4D609431F6}">
      <dgm:prSet/>
      <dgm:spPr/>
      <dgm:t>
        <a:bodyPr/>
        <a:lstStyle/>
        <a:p>
          <a:endParaRPr lang="en-US">
            <a:latin typeface="Calibri" pitchFamily="34" charset="0"/>
          </a:endParaRPr>
        </a:p>
      </dgm:t>
    </dgm:pt>
    <dgm:pt modelId="{E3FE60DD-3C51-4CC4-973E-30EF8C9252C1}" type="sibTrans" cxnId="{15CD6971-1C0E-4651-A40C-2B4D609431F6}">
      <dgm:prSet/>
      <dgm:spPr/>
      <dgm:t>
        <a:bodyPr/>
        <a:lstStyle/>
        <a:p>
          <a:endParaRPr lang="en-US">
            <a:latin typeface="Calibri" pitchFamily="34" charset="0"/>
          </a:endParaRPr>
        </a:p>
      </dgm:t>
    </dgm:pt>
    <dgm:pt modelId="{9A6427DC-CDFC-46A5-A9B6-5274CA404FB6}">
      <dgm:prSet phldrT="[Text]" custT="1"/>
      <dgm:spPr>
        <a:xfrm>
          <a:off x="2496563" y="2726578"/>
          <a:ext cx="2395109" cy="1231836"/>
        </a:xfrm>
        <a:prstGeom prst="roundRect">
          <a:avLst>
            <a:gd name="adj" fmla="val 10000"/>
          </a:avLst>
        </a:prstGeom>
      </dgm:spPr>
      <dgm:t>
        <a:bodyPr/>
        <a:lstStyle/>
        <a:p>
          <a:r>
            <a:rPr lang="en-GB" sz="2400" dirty="0" smtClean="0">
              <a:latin typeface="Calibri" pitchFamily="34" charset="0"/>
              <a:ea typeface="+mn-ea"/>
              <a:cs typeface="Arial"/>
            </a:rPr>
            <a:t>Develop isolated plug-in </a:t>
          </a:r>
          <a:endParaRPr lang="en-US" sz="2400" dirty="0">
            <a:latin typeface="Calibri" pitchFamily="34" charset="0"/>
            <a:ea typeface="+mn-ea"/>
            <a:cs typeface="Arial"/>
          </a:endParaRPr>
        </a:p>
      </dgm:t>
    </dgm:pt>
    <dgm:pt modelId="{D45D01EE-58A1-4D22-92D6-0122D956DA56}" type="parTrans" cxnId="{3768A8AD-3FB2-457F-B6D5-7FABF17925E1}">
      <dgm:prSet/>
      <dgm:spPr/>
      <dgm:t>
        <a:bodyPr/>
        <a:lstStyle/>
        <a:p>
          <a:endParaRPr lang="en-US">
            <a:latin typeface="Calibri" pitchFamily="34" charset="0"/>
          </a:endParaRPr>
        </a:p>
      </dgm:t>
    </dgm:pt>
    <dgm:pt modelId="{DF24170F-7CCB-4C9A-837E-56E8713FFBB2}" type="sibTrans" cxnId="{3768A8AD-3FB2-457F-B6D5-7FABF17925E1}">
      <dgm:prSet/>
      <dgm:spPr/>
      <dgm:t>
        <a:bodyPr/>
        <a:lstStyle/>
        <a:p>
          <a:endParaRPr lang="en-US">
            <a:latin typeface="Calibri" pitchFamily="34" charset="0"/>
          </a:endParaRPr>
        </a:p>
      </dgm:t>
    </dgm:pt>
    <dgm:pt modelId="{FAF791D4-4BE4-4D3E-9658-1ACB9C96C8F6}">
      <dgm:prSet phldrT="[Text]"/>
      <dgm:spPr>
        <a:xfrm>
          <a:off x="5092862" y="1364301"/>
          <a:ext cx="2395109" cy="1231836"/>
        </a:xfrm>
        <a:prstGeom prst="roundRect">
          <a:avLst>
            <a:gd name="adj" fmla="val 10000"/>
          </a:avLst>
        </a:prstGeom>
      </dgm:spPr>
      <dgm:t>
        <a:bodyPr/>
        <a:lstStyle/>
        <a:p>
          <a:r>
            <a:rPr lang="en-GB" smtClean="0">
              <a:latin typeface="Calibri" pitchFamily="34" charset="0"/>
              <a:ea typeface="+mn-ea"/>
              <a:cs typeface="Arial"/>
            </a:rPr>
            <a:t>Add method to existing WS</a:t>
          </a:r>
          <a:endParaRPr lang="en-US" dirty="0">
            <a:latin typeface="Calibri" pitchFamily="34" charset="0"/>
            <a:ea typeface="+mn-ea"/>
            <a:cs typeface="Arial"/>
          </a:endParaRPr>
        </a:p>
      </dgm:t>
    </dgm:pt>
    <dgm:pt modelId="{6DFFAAFC-4563-444B-8111-0805C953FA39}" type="parTrans" cxnId="{00E6454B-D88C-47F8-B1F0-0DF93D5AA464}">
      <dgm:prSet/>
      <dgm:spPr/>
      <dgm:t>
        <a:bodyPr/>
        <a:lstStyle/>
        <a:p>
          <a:endParaRPr lang="en-US">
            <a:latin typeface="Calibri" pitchFamily="34" charset="0"/>
          </a:endParaRPr>
        </a:p>
      </dgm:t>
    </dgm:pt>
    <dgm:pt modelId="{52721ACD-BD1A-4A0B-AB24-6E9DCC1B070B}" type="sibTrans" cxnId="{00E6454B-D88C-47F8-B1F0-0DF93D5AA464}">
      <dgm:prSet/>
      <dgm:spPr/>
      <dgm:t>
        <a:bodyPr/>
        <a:lstStyle/>
        <a:p>
          <a:endParaRPr lang="en-US">
            <a:latin typeface="Calibri" pitchFamily="34" charset="0"/>
          </a:endParaRPr>
        </a:p>
      </dgm:t>
    </dgm:pt>
    <dgm:pt modelId="{41C6E4FD-4371-49E9-90FA-DFD5ADEB5E02}">
      <dgm:prSet phldrT="[Text]" custT="1"/>
      <dgm:spPr>
        <a:xfrm>
          <a:off x="5092862" y="2726578"/>
          <a:ext cx="2395109" cy="1231836"/>
        </a:xfrm>
        <a:prstGeom prst="roundRect">
          <a:avLst>
            <a:gd name="adj" fmla="val 10000"/>
          </a:avLst>
        </a:prstGeom>
      </dgm:spPr>
      <dgm:t>
        <a:bodyPr/>
        <a:lstStyle/>
        <a:p>
          <a:r>
            <a:rPr lang="en-GB" sz="2400" b="0" dirty="0" smtClean="0">
              <a:latin typeface="Calibri" pitchFamily="34" charset="0"/>
              <a:ea typeface="+mn-ea"/>
              <a:cs typeface="Arial"/>
            </a:rPr>
            <a:t>Develop new tool using existing WS</a:t>
          </a:r>
          <a:endParaRPr lang="en-US" sz="2400" b="0" dirty="0">
            <a:latin typeface="Calibri" pitchFamily="34" charset="0"/>
            <a:ea typeface="+mn-ea"/>
            <a:cs typeface="Arial"/>
          </a:endParaRPr>
        </a:p>
      </dgm:t>
    </dgm:pt>
    <dgm:pt modelId="{561A936E-F302-46CF-8C0F-E8349D60CD54}" type="parTrans" cxnId="{4B4589DE-BCDC-492C-A34A-DCC6F594AD47}">
      <dgm:prSet/>
      <dgm:spPr/>
      <dgm:t>
        <a:bodyPr/>
        <a:lstStyle/>
        <a:p>
          <a:endParaRPr lang="en-US">
            <a:latin typeface="Calibri" pitchFamily="34" charset="0"/>
          </a:endParaRPr>
        </a:p>
      </dgm:t>
    </dgm:pt>
    <dgm:pt modelId="{CAB5E534-AC74-4029-B1B7-F308A5B23BE5}" type="sibTrans" cxnId="{4B4589DE-BCDC-492C-A34A-DCC6F594AD47}">
      <dgm:prSet/>
      <dgm:spPr/>
      <dgm:t>
        <a:bodyPr/>
        <a:lstStyle/>
        <a:p>
          <a:endParaRPr lang="en-US">
            <a:latin typeface="Calibri" pitchFamily="34" charset="0"/>
          </a:endParaRPr>
        </a:p>
      </dgm:t>
    </dgm:pt>
    <dgm:pt modelId="{A6DC68D5-1388-47B5-9C17-3C401AA0B7F1}" type="pres">
      <dgm:prSet presAssocID="{0A7AE565-E601-4DFE-BD32-AA466DB77D76}" presName="Name0" presStyleCnt="0">
        <dgm:presLayoutVars>
          <dgm:chPref val="1"/>
          <dgm:dir/>
          <dgm:animOne val="branch"/>
          <dgm:animLvl val="lvl"/>
          <dgm:resizeHandles/>
        </dgm:presLayoutVars>
      </dgm:prSet>
      <dgm:spPr/>
      <dgm:t>
        <a:bodyPr/>
        <a:lstStyle/>
        <a:p>
          <a:endParaRPr lang="en-US"/>
        </a:p>
      </dgm:t>
    </dgm:pt>
    <dgm:pt modelId="{2D9D0F29-0A14-420C-8664-2B8313114037}" type="pres">
      <dgm:prSet presAssocID="{D2F6E2F3-86BE-402E-8EAA-1C85B259FEFE}" presName="vertOne" presStyleCnt="0"/>
      <dgm:spPr/>
      <dgm:t>
        <a:bodyPr/>
        <a:lstStyle/>
        <a:p>
          <a:endParaRPr lang="en-US"/>
        </a:p>
      </dgm:t>
    </dgm:pt>
    <dgm:pt modelId="{9581BEFC-68B3-4789-81B0-68CF969FE967}" type="pres">
      <dgm:prSet presAssocID="{D2F6E2F3-86BE-402E-8EAA-1C85B259FEFE}" presName="txOne" presStyleLbl="node0" presStyleIdx="0" presStyleCnt="1" custLinFactNeighborX="-973" custLinFactNeighborY="-1552">
        <dgm:presLayoutVars>
          <dgm:chPref val="3"/>
        </dgm:presLayoutVars>
      </dgm:prSet>
      <dgm:spPr/>
      <dgm:t>
        <a:bodyPr/>
        <a:lstStyle/>
        <a:p>
          <a:endParaRPr lang="en-US"/>
        </a:p>
      </dgm:t>
    </dgm:pt>
    <dgm:pt modelId="{EA0535A0-F0C0-4EA4-971D-C79D2E5B0847}" type="pres">
      <dgm:prSet presAssocID="{D2F6E2F3-86BE-402E-8EAA-1C85B259FEFE}" presName="parTransOne" presStyleCnt="0"/>
      <dgm:spPr/>
      <dgm:t>
        <a:bodyPr/>
        <a:lstStyle/>
        <a:p>
          <a:endParaRPr lang="en-US"/>
        </a:p>
      </dgm:t>
    </dgm:pt>
    <dgm:pt modelId="{9597335F-E67E-484B-9346-35E99005ECF9}" type="pres">
      <dgm:prSet presAssocID="{D2F6E2F3-86BE-402E-8EAA-1C85B259FEFE}" presName="horzOne" presStyleCnt="0"/>
      <dgm:spPr/>
      <dgm:t>
        <a:bodyPr/>
        <a:lstStyle/>
        <a:p>
          <a:endParaRPr lang="en-US"/>
        </a:p>
      </dgm:t>
    </dgm:pt>
    <dgm:pt modelId="{C73EC833-5AE9-474D-83B8-690CFA42C510}" type="pres">
      <dgm:prSet presAssocID="{402E19C4-BB03-459B-9B5B-9D9047EE0C38}" presName="vertTwo" presStyleCnt="0"/>
      <dgm:spPr/>
      <dgm:t>
        <a:bodyPr/>
        <a:lstStyle/>
        <a:p>
          <a:endParaRPr lang="en-US"/>
        </a:p>
      </dgm:t>
    </dgm:pt>
    <dgm:pt modelId="{C5B40D7E-1701-4116-BC92-71059EA5C7CD}" type="pres">
      <dgm:prSet presAssocID="{402E19C4-BB03-459B-9B5B-9D9047EE0C38}" presName="txTwo" presStyleLbl="node2" presStyleIdx="0" presStyleCnt="2">
        <dgm:presLayoutVars>
          <dgm:chPref val="3"/>
        </dgm:presLayoutVars>
      </dgm:prSet>
      <dgm:spPr/>
      <dgm:t>
        <a:bodyPr/>
        <a:lstStyle/>
        <a:p>
          <a:endParaRPr lang="en-US"/>
        </a:p>
      </dgm:t>
    </dgm:pt>
    <dgm:pt modelId="{8A5C182B-5B9A-4E65-B0A4-B61BA8D05C8C}" type="pres">
      <dgm:prSet presAssocID="{402E19C4-BB03-459B-9B5B-9D9047EE0C38}" presName="parTransTwo" presStyleCnt="0"/>
      <dgm:spPr/>
      <dgm:t>
        <a:bodyPr/>
        <a:lstStyle/>
        <a:p>
          <a:endParaRPr lang="en-US"/>
        </a:p>
      </dgm:t>
    </dgm:pt>
    <dgm:pt modelId="{2BC8A7A1-D8FB-4A90-BBC7-847F5D498F63}" type="pres">
      <dgm:prSet presAssocID="{402E19C4-BB03-459B-9B5B-9D9047EE0C38}" presName="horzTwo" presStyleCnt="0"/>
      <dgm:spPr/>
      <dgm:t>
        <a:bodyPr/>
        <a:lstStyle/>
        <a:p>
          <a:endParaRPr lang="en-US"/>
        </a:p>
      </dgm:t>
    </dgm:pt>
    <dgm:pt modelId="{F5FA61B7-40EC-4FAC-837F-CDAC22DB8B3A}" type="pres">
      <dgm:prSet presAssocID="{F11A519A-B8DE-4255-B189-A2E9537FF081}" presName="vertThree" presStyleCnt="0"/>
      <dgm:spPr/>
      <dgm:t>
        <a:bodyPr/>
        <a:lstStyle/>
        <a:p>
          <a:endParaRPr lang="en-US"/>
        </a:p>
      </dgm:t>
    </dgm:pt>
    <dgm:pt modelId="{747B2063-589B-4FB1-93E6-8252F0EE62B8}" type="pres">
      <dgm:prSet presAssocID="{F11A519A-B8DE-4255-B189-A2E9537FF081}" presName="txThree" presStyleLbl="node3" presStyleIdx="0" presStyleCnt="3">
        <dgm:presLayoutVars>
          <dgm:chPref val="3"/>
        </dgm:presLayoutVars>
      </dgm:prSet>
      <dgm:spPr/>
      <dgm:t>
        <a:bodyPr/>
        <a:lstStyle/>
        <a:p>
          <a:endParaRPr lang="en-US"/>
        </a:p>
      </dgm:t>
    </dgm:pt>
    <dgm:pt modelId="{0E70022E-593A-4B9F-B358-D97F8AEC56BD}" type="pres">
      <dgm:prSet presAssocID="{F11A519A-B8DE-4255-B189-A2E9537FF081}" presName="horzThree" presStyleCnt="0"/>
      <dgm:spPr/>
      <dgm:t>
        <a:bodyPr/>
        <a:lstStyle/>
        <a:p>
          <a:endParaRPr lang="en-US"/>
        </a:p>
      </dgm:t>
    </dgm:pt>
    <dgm:pt modelId="{9C15B74C-ABCA-4747-964D-BB6C43EB5EEE}" type="pres">
      <dgm:prSet presAssocID="{E3FE60DD-3C51-4CC4-973E-30EF8C9252C1}" presName="sibSpaceThree" presStyleCnt="0"/>
      <dgm:spPr/>
      <dgm:t>
        <a:bodyPr/>
        <a:lstStyle/>
        <a:p>
          <a:endParaRPr lang="en-US"/>
        </a:p>
      </dgm:t>
    </dgm:pt>
    <dgm:pt modelId="{DE24206B-B8E9-496C-9118-63935698DE3E}" type="pres">
      <dgm:prSet presAssocID="{9A6427DC-CDFC-46A5-A9B6-5274CA404FB6}" presName="vertThree" presStyleCnt="0"/>
      <dgm:spPr/>
      <dgm:t>
        <a:bodyPr/>
        <a:lstStyle/>
        <a:p>
          <a:endParaRPr lang="en-US"/>
        </a:p>
      </dgm:t>
    </dgm:pt>
    <dgm:pt modelId="{47010DD8-8ECB-4F14-B170-B5EB6011932A}" type="pres">
      <dgm:prSet presAssocID="{9A6427DC-CDFC-46A5-A9B6-5274CA404FB6}" presName="txThree" presStyleLbl="node3" presStyleIdx="1" presStyleCnt="3">
        <dgm:presLayoutVars>
          <dgm:chPref val="3"/>
        </dgm:presLayoutVars>
      </dgm:prSet>
      <dgm:spPr/>
      <dgm:t>
        <a:bodyPr/>
        <a:lstStyle/>
        <a:p>
          <a:endParaRPr lang="en-US"/>
        </a:p>
      </dgm:t>
    </dgm:pt>
    <dgm:pt modelId="{078BF347-65F3-45F9-A172-813FCD8DB356}" type="pres">
      <dgm:prSet presAssocID="{9A6427DC-CDFC-46A5-A9B6-5274CA404FB6}" presName="horzThree" presStyleCnt="0"/>
      <dgm:spPr/>
      <dgm:t>
        <a:bodyPr/>
        <a:lstStyle/>
        <a:p>
          <a:endParaRPr lang="en-US"/>
        </a:p>
      </dgm:t>
    </dgm:pt>
    <dgm:pt modelId="{B5470C89-7DAD-481A-A25E-4A8A518DBE2A}" type="pres">
      <dgm:prSet presAssocID="{23F5B9A5-002C-4017-BA8D-0D9F6CF177C2}" presName="sibSpaceTwo" presStyleCnt="0"/>
      <dgm:spPr/>
      <dgm:t>
        <a:bodyPr/>
        <a:lstStyle/>
        <a:p>
          <a:endParaRPr lang="en-US"/>
        </a:p>
      </dgm:t>
    </dgm:pt>
    <dgm:pt modelId="{052DC64A-E92C-47C3-A0E3-67EA9F066E77}" type="pres">
      <dgm:prSet presAssocID="{FAF791D4-4BE4-4D3E-9658-1ACB9C96C8F6}" presName="vertTwo" presStyleCnt="0"/>
      <dgm:spPr/>
      <dgm:t>
        <a:bodyPr/>
        <a:lstStyle/>
        <a:p>
          <a:endParaRPr lang="en-US"/>
        </a:p>
      </dgm:t>
    </dgm:pt>
    <dgm:pt modelId="{7E6F512D-5462-4976-929E-CBE36B59E8A5}" type="pres">
      <dgm:prSet presAssocID="{FAF791D4-4BE4-4D3E-9658-1ACB9C96C8F6}" presName="txTwo" presStyleLbl="node2" presStyleIdx="1" presStyleCnt="2">
        <dgm:presLayoutVars>
          <dgm:chPref val="3"/>
        </dgm:presLayoutVars>
      </dgm:prSet>
      <dgm:spPr/>
      <dgm:t>
        <a:bodyPr/>
        <a:lstStyle/>
        <a:p>
          <a:endParaRPr lang="en-US"/>
        </a:p>
      </dgm:t>
    </dgm:pt>
    <dgm:pt modelId="{9E756D0C-9A40-4AEE-8551-2EFE407CCE96}" type="pres">
      <dgm:prSet presAssocID="{FAF791D4-4BE4-4D3E-9658-1ACB9C96C8F6}" presName="parTransTwo" presStyleCnt="0"/>
      <dgm:spPr/>
      <dgm:t>
        <a:bodyPr/>
        <a:lstStyle/>
        <a:p>
          <a:endParaRPr lang="en-US"/>
        </a:p>
      </dgm:t>
    </dgm:pt>
    <dgm:pt modelId="{F97D9DDF-D618-4F2D-B3F3-D0A9B6599AB7}" type="pres">
      <dgm:prSet presAssocID="{FAF791D4-4BE4-4D3E-9658-1ACB9C96C8F6}" presName="horzTwo" presStyleCnt="0"/>
      <dgm:spPr/>
      <dgm:t>
        <a:bodyPr/>
        <a:lstStyle/>
        <a:p>
          <a:endParaRPr lang="en-US"/>
        </a:p>
      </dgm:t>
    </dgm:pt>
    <dgm:pt modelId="{92597ABF-60F0-4AC1-B50B-BBB3DB9C5D2F}" type="pres">
      <dgm:prSet presAssocID="{41C6E4FD-4371-49E9-90FA-DFD5ADEB5E02}" presName="vertThree" presStyleCnt="0"/>
      <dgm:spPr/>
      <dgm:t>
        <a:bodyPr/>
        <a:lstStyle/>
        <a:p>
          <a:endParaRPr lang="en-US"/>
        </a:p>
      </dgm:t>
    </dgm:pt>
    <dgm:pt modelId="{3C68514E-A94B-462E-B334-F86AEDA36B4F}" type="pres">
      <dgm:prSet presAssocID="{41C6E4FD-4371-49E9-90FA-DFD5ADEB5E02}" presName="txThree" presStyleLbl="node3" presStyleIdx="2" presStyleCnt="3">
        <dgm:presLayoutVars>
          <dgm:chPref val="3"/>
        </dgm:presLayoutVars>
      </dgm:prSet>
      <dgm:spPr/>
      <dgm:t>
        <a:bodyPr/>
        <a:lstStyle/>
        <a:p>
          <a:endParaRPr lang="en-US"/>
        </a:p>
      </dgm:t>
    </dgm:pt>
    <dgm:pt modelId="{12DA4E6C-09F6-4A5A-94BF-D91259B10D91}" type="pres">
      <dgm:prSet presAssocID="{41C6E4FD-4371-49E9-90FA-DFD5ADEB5E02}" presName="horzThree" presStyleCnt="0"/>
      <dgm:spPr/>
      <dgm:t>
        <a:bodyPr/>
        <a:lstStyle/>
        <a:p>
          <a:endParaRPr lang="en-US"/>
        </a:p>
      </dgm:t>
    </dgm:pt>
  </dgm:ptLst>
  <dgm:cxnLst>
    <dgm:cxn modelId="{334DB6C9-2407-4175-B550-C969D619479C}" type="presOf" srcId="{41C6E4FD-4371-49E9-90FA-DFD5ADEB5E02}" destId="{3C68514E-A94B-462E-B334-F86AEDA36B4F}" srcOrd="0" destOrd="0" presId="urn:microsoft.com/office/officeart/2005/8/layout/hierarchy4"/>
    <dgm:cxn modelId="{CF04D877-AADF-4791-9036-A0A528DC012D}" srcId="{D2F6E2F3-86BE-402E-8EAA-1C85B259FEFE}" destId="{402E19C4-BB03-459B-9B5B-9D9047EE0C38}" srcOrd="0" destOrd="0" parTransId="{A537C22D-E6D1-4755-BF40-83F65F8AF5D8}" sibTransId="{23F5B9A5-002C-4017-BA8D-0D9F6CF177C2}"/>
    <dgm:cxn modelId="{3768A8AD-3FB2-457F-B6D5-7FABF17925E1}" srcId="{402E19C4-BB03-459B-9B5B-9D9047EE0C38}" destId="{9A6427DC-CDFC-46A5-A9B6-5274CA404FB6}" srcOrd="1" destOrd="0" parTransId="{D45D01EE-58A1-4D22-92D6-0122D956DA56}" sibTransId="{DF24170F-7CCB-4C9A-837E-56E8713FFBB2}"/>
    <dgm:cxn modelId="{B56C05A8-C374-40DC-A514-4A6F32B92692}" type="presOf" srcId="{D2F6E2F3-86BE-402E-8EAA-1C85B259FEFE}" destId="{9581BEFC-68B3-4789-81B0-68CF969FE967}" srcOrd="0" destOrd="0" presId="urn:microsoft.com/office/officeart/2005/8/layout/hierarchy4"/>
    <dgm:cxn modelId="{4B4589DE-BCDC-492C-A34A-DCC6F594AD47}" srcId="{FAF791D4-4BE4-4D3E-9658-1ACB9C96C8F6}" destId="{41C6E4FD-4371-49E9-90FA-DFD5ADEB5E02}" srcOrd="0" destOrd="0" parTransId="{561A936E-F302-46CF-8C0F-E8349D60CD54}" sibTransId="{CAB5E534-AC74-4029-B1B7-F308A5B23BE5}"/>
    <dgm:cxn modelId="{FCFB2F13-0C60-460A-82BD-0773967B31FC}" type="presOf" srcId="{F11A519A-B8DE-4255-B189-A2E9537FF081}" destId="{747B2063-589B-4FB1-93E6-8252F0EE62B8}" srcOrd="0" destOrd="0" presId="urn:microsoft.com/office/officeart/2005/8/layout/hierarchy4"/>
    <dgm:cxn modelId="{15CD6971-1C0E-4651-A40C-2B4D609431F6}" srcId="{402E19C4-BB03-459B-9B5B-9D9047EE0C38}" destId="{F11A519A-B8DE-4255-B189-A2E9537FF081}" srcOrd="0" destOrd="0" parTransId="{2559EFE8-DEEF-408E-87A0-B1968FE4B720}" sibTransId="{E3FE60DD-3C51-4CC4-973E-30EF8C9252C1}"/>
    <dgm:cxn modelId="{841BE819-0401-4922-A92B-34C61C9455F6}" type="presOf" srcId="{9A6427DC-CDFC-46A5-A9B6-5274CA404FB6}" destId="{47010DD8-8ECB-4F14-B170-B5EB6011932A}" srcOrd="0" destOrd="0" presId="urn:microsoft.com/office/officeart/2005/8/layout/hierarchy4"/>
    <dgm:cxn modelId="{27C77DB9-334A-404F-A675-2B7DED075483}" srcId="{0A7AE565-E601-4DFE-BD32-AA466DB77D76}" destId="{D2F6E2F3-86BE-402E-8EAA-1C85B259FEFE}" srcOrd="0" destOrd="0" parTransId="{52CCD78E-F82C-45EC-A29E-C9968E3FBF4D}" sibTransId="{0FFEDB69-F417-4C2B-B1B1-AC103889A743}"/>
    <dgm:cxn modelId="{00E6454B-D88C-47F8-B1F0-0DF93D5AA464}" srcId="{D2F6E2F3-86BE-402E-8EAA-1C85B259FEFE}" destId="{FAF791D4-4BE4-4D3E-9658-1ACB9C96C8F6}" srcOrd="1" destOrd="0" parTransId="{6DFFAAFC-4563-444B-8111-0805C953FA39}" sibTransId="{52721ACD-BD1A-4A0B-AB24-6E9DCC1B070B}"/>
    <dgm:cxn modelId="{CDFC7FFB-BC1A-4B5C-949C-801CB5CE4B9F}" type="presOf" srcId="{402E19C4-BB03-459B-9B5B-9D9047EE0C38}" destId="{C5B40D7E-1701-4116-BC92-71059EA5C7CD}" srcOrd="0" destOrd="0" presId="urn:microsoft.com/office/officeart/2005/8/layout/hierarchy4"/>
    <dgm:cxn modelId="{59BF52AD-AA3D-4F60-BB58-BC385C2D092D}" type="presOf" srcId="{0A7AE565-E601-4DFE-BD32-AA466DB77D76}" destId="{A6DC68D5-1388-47B5-9C17-3C401AA0B7F1}" srcOrd="0" destOrd="0" presId="urn:microsoft.com/office/officeart/2005/8/layout/hierarchy4"/>
    <dgm:cxn modelId="{116666BA-83C1-4024-8677-A51F99C86464}" type="presOf" srcId="{FAF791D4-4BE4-4D3E-9658-1ACB9C96C8F6}" destId="{7E6F512D-5462-4976-929E-CBE36B59E8A5}" srcOrd="0" destOrd="0" presId="urn:microsoft.com/office/officeart/2005/8/layout/hierarchy4"/>
    <dgm:cxn modelId="{90A56D0F-0793-4CF5-A71B-494876F10C81}" type="presParOf" srcId="{A6DC68D5-1388-47B5-9C17-3C401AA0B7F1}" destId="{2D9D0F29-0A14-420C-8664-2B8313114037}" srcOrd="0" destOrd="0" presId="urn:microsoft.com/office/officeart/2005/8/layout/hierarchy4"/>
    <dgm:cxn modelId="{46D17355-5CC2-44FC-9ACA-2670D5B1DD5A}" type="presParOf" srcId="{2D9D0F29-0A14-420C-8664-2B8313114037}" destId="{9581BEFC-68B3-4789-81B0-68CF969FE967}" srcOrd="0" destOrd="0" presId="urn:microsoft.com/office/officeart/2005/8/layout/hierarchy4"/>
    <dgm:cxn modelId="{CF092B7F-6C44-4CA7-8BFE-0EDE71C4A003}" type="presParOf" srcId="{2D9D0F29-0A14-420C-8664-2B8313114037}" destId="{EA0535A0-F0C0-4EA4-971D-C79D2E5B0847}" srcOrd="1" destOrd="0" presId="urn:microsoft.com/office/officeart/2005/8/layout/hierarchy4"/>
    <dgm:cxn modelId="{FF709FBE-01B1-4C41-83AC-29BABC4D20C6}" type="presParOf" srcId="{2D9D0F29-0A14-420C-8664-2B8313114037}" destId="{9597335F-E67E-484B-9346-35E99005ECF9}" srcOrd="2" destOrd="0" presId="urn:microsoft.com/office/officeart/2005/8/layout/hierarchy4"/>
    <dgm:cxn modelId="{16A837D8-58A6-4602-9D6D-3F7FF4995BE1}" type="presParOf" srcId="{9597335F-E67E-484B-9346-35E99005ECF9}" destId="{C73EC833-5AE9-474D-83B8-690CFA42C510}" srcOrd="0" destOrd="0" presId="urn:microsoft.com/office/officeart/2005/8/layout/hierarchy4"/>
    <dgm:cxn modelId="{C20EB78A-0101-47EF-97F6-0D432EABDD0C}" type="presParOf" srcId="{C73EC833-5AE9-474D-83B8-690CFA42C510}" destId="{C5B40D7E-1701-4116-BC92-71059EA5C7CD}" srcOrd="0" destOrd="0" presId="urn:microsoft.com/office/officeart/2005/8/layout/hierarchy4"/>
    <dgm:cxn modelId="{49491090-32C1-4C98-9ABA-65F8B8DED5AF}" type="presParOf" srcId="{C73EC833-5AE9-474D-83B8-690CFA42C510}" destId="{8A5C182B-5B9A-4E65-B0A4-B61BA8D05C8C}" srcOrd="1" destOrd="0" presId="urn:microsoft.com/office/officeart/2005/8/layout/hierarchy4"/>
    <dgm:cxn modelId="{55F840C9-5CA9-4DE7-BE06-436460644159}" type="presParOf" srcId="{C73EC833-5AE9-474D-83B8-690CFA42C510}" destId="{2BC8A7A1-D8FB-4A90-BBC7-847F5D498F63}" srcOrd="2" destOrd="0" presId="urn:microsoft.com/office/officeart/2005/8/layout/hierarchy4"/>
    <dgm:cxn modelId="{50B09F31-DCBB-4362-99E2-F6FC18984A7D}" type="presParOf" srcId="{2BC8A7A1-D8FB-4A90-BBC7-847F5D498F63}" destId="{F5FA61B7-40EC-4FAC-837F-CDAC22DB8B3A}" srcOrd="0" destOrd="0" presId="urn:microsoft.com/office/officeart/2005/8/layout/hierarchy4"/>
    <dgm:cxn modelId="{39626A1B-83C3-4FB1-812B-54950A3E39B9}" type="presParOf" srcId="{F5FA61B7-40EC-4FAC-837F-CDAC22DB8B3A}" destId="{747B2063-589B-4FB1-93E6-8252F0EE62B8}" srcOrd="0" destOrd="0" presId="urn:microsoft.com/office/officeart/2005/8/layout/hierarchy4"/>
    <dgm:cxn modelId="{19B74C29-73B2-4554-A596-43F1005EFDB1}" type="presParOf" srcId="{F5FA61B7-40EC-4FAC-837F-CDAC22DB8B3A}" destId="{0E70022E-593A-4B9F-B358-D97F8AEC56BD}" srcOrd="1" destOrd="0" presId="urn:microsoft.com/office/officeart/2005/8/layout/hierarchy4"/>
    <dgm:cxn modelId="{F3F4B8DD-0044-494B-BDC2-7DFAEF3F7EF4}" type="presParOf" srcId="{2BC8A7A1-D8FB-4A90-BBC7-847F5D498F63}" destId="{9C15B74C-ABCA-4747-964D-BB6C43EB5EEE}" srcOrd="1" destOrd="0" presId="urn:microsoft.com/office/officeart/2005/8/layout/hierarchy4"/>
    <dgm:cxn modelId="{903D20CC-D250-47F6-99DD-445FAFFAA268}" type="presParOf" srcId="{2BC8A7A1-D8FB-4A90-BBC7-847F5D498F63}" destId="{DE24206B-B8E9-496C-9118-63935698DE3E}" srcOrd="2" destOrd="0" presId="urn:microsoft.com/office/officeart/2005/8/layout/hierarchy4"/>
    <dgm:cxn modelId="{EA46178C-0E25-4998-A9F5-11F481923DAE}" type="presParOf" srcId="{DE24206B-B8E9-496C-9118-63935698DE3E}" destId="{47010DD8-8ECB-4F14-B170-B5EB6011932A}" srcOrd="0" destOrd="0" presId="urn:microsoft.com/office/officeart/2005/8/layout/hierarchy4"/>
    <dgm:cxn modelId="{66453FBD-F121-4D74-9CD8-D7C6332B1DA6}" type="presParOf" srcId="{DE24206B-B8E9-496C-9118-63935698DE3E}" destId="{078BF347-65F3-45F9-A172-813FCD8DB356}" srcOrd="1" destOrd="0" presId="urn:microsoft.com/office/officeart/2005/8/layout/hierarchy4"/>
    <dgm:cxn modelId="{44F8E6A2-1A0D-447F-AE80-C330D8C97ED9}" type="presParOf" srcId="{9597335F-E67E-484B-9346-35E99005ECF9}" destId="{B5470C89-7DAD-481A-A25E-4A8A518DBE2A}" srcOrd="1" destOrd="0" presId="urn:microsoft.com/office/officeart/2005/8/layout/hierarchy4"/>
    <dgm:cxn modelId="{802D684E-9148-4A84-A49E-B136AE27D7C2}" type="presParOf" srcId="{9597335F-E67E-484B-9346-35E99005ECF9}" destId="{052DC64A-E92C-47C3-A0E3-67EA9F066E77}" srcOrd="2" destOrd="0" presId="urn:microsoft.com/office/officeart/2005/8/layout/hierarchy4"/>
    <dgm:cxn modelId="{5216D1F7-01C9-4993-8D76-495C7C94A653}" type="presParOf" srcId="{052DC64A-E92C-47C3-A0E3-67EA9F066E77}" destId="{7E6F512D-5462-4976-929E-CBE36B59E8A5}" srcOrd="0" destOrd="0" presId="urn:microsoft.com/office/officeart/2005/8/layout/hierarchy4"/>
    <dgm:cxn modelId="{529F88B7-6276-4BCA-BB7C-BAB51F0F2CB8}" type="presParOf" srcId="{052DC64A-E92C-47C3-A0E3-67EA9F066E77}" destId="{9E756D0C-9A40-4AEE-8551-2EFE407CCE96}" srcOrd="1" destOrd="0" presId="urn:microsoft.com/office/officeart/2005/8/layout/hierarchy4"/>
    <dgm:cxn modelId="{79BCD520-FF41-4B79-B23F-B7CEC1827490}" type="presParOf" srcId="{052DC64A-E92C-47C3-A0E3-67EA9F066E77}" destId="{F97D9DDF-D618-4F2D-B3F3-D0A9B6599AB7}" srcOrd="2" destOrd="0" presId="urn:microsoft.com/office/officeart/2005/8/layout/hierarchy4"/>
    <dgm:cxn modelId="{7586B5E7-7E3C-444B-8DFB-3324CF49F861}" type="presParOf" srcId="{F97D9DDF-D618-4F2D-B3F3-D0A9B6599AB7}" destId="{92597ABF-60F0-4AC1-B50B-BBB3DB9C5D2F}" srcOrd="0" destOrd="0" presId="urn:microsoft.com/office/officeart/2005/8/layout/hierarchy4"/>
    <dgm:cxn modelId="{177BC32C-A98B-4DE7-9FD7-1BF172572182}" type="presParOf" srcId="{92597ABF-60F0-4AC1-B50B-BBB3DB9C5D2F}" destId="{3C68514E-A94B-462E-B334-F86AEDA36B4F}" srcOrd="0" destOrd="0" presId="urn:microsoft.com/office/officeart/2005/8/layout/hierarchy4"/>
    <dgm:cxn modelId="{9DF2EEF8-8576-44F0-958C-9D2B1CCBEFBC}" type="presParOf" srcId="{92597ABF-60F0-4AC1-B50B-BBB3DB9C5D2F}" destId="{12DA4E6C-09F6-4A5A-94BF-D91259B10D91}" srcOrd="1" destOrd="0" presId="urn:microsoft.com/office/officeart/2005/8/layout/hierarchy4"/>
  </dgm:cxnLst>
  <dgm:bg>
    <a:solidFill>
      <a:schemeClr val="lt1">
        <a:hueOff val="0"/>
        <a:satOff val="0"/>
        <a:lumOff val="0"/>
        <a:alpha val="2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873D9-DBAB-4A55-A30E-8CB705B8FDB7}" type="doc">
      <dgm:prSet loTypeId="urn:microsoft.com/office/officeart/2005/8/layout/cycle6" loCatId="relationship" qsTypeId="urn:microsoft.com/office/officeart/2005/8/quickstyle/simple5" qsCatId="simple" csTypeId="urn:microsoft.com/office/officeart/2005/8/colors/accent1_1" csCatId="accent1" phldr="1"/>
      <dgm:spPr/>
    </dgm:pt>
    <dgm:pt modelId="{D1C7BB2F-79AF-4571-94AB-CDE427E11FCA}">
      <dgm:prSet phldrT="[Text]" custT="1"/>
      <dgm:spPr>
        <a:xfrm>
          <a:off x="3612931" y="2581080"/>
          <a:ext cx="1983171" cy="1289061"/>
        </a:xfrm>
        <a:prstGeom prst="roundRect">
          <a:avLst/>
        </a:prstGeom>
      </dgm:spPr>
      <dgm:t>
        <a:bodyPr/>
        <a:lstStyle/>
        <a:p>
          <a:pPr algn="ctr"/>
          <a:r>
            <a:rPr lang="en-US" sz="1800" b="0" dirty="0" smtClean="0">
              <a:solidFill>
                <a:srgbClr val="002060"/>
              </a:solidFill>
              <a:latin typeface="Calibri"/>
              <a:ea typeface="+mn-ea"/>
              <a:cs typeface="Arial"/>
            </a:rPr>
            <a:t>Members and culture</a:t>
          </a:r>
          <a:endParaRPr lang="en-US" sz="1800" b="0" dirty="0">
            <a:solidFill>
              <a:srgbClr val="002060"/>
            </a:solidFill>
            <a:latin typeface="Calibri"/>
            <a:ea typeface="+mn-ea"/>
            <a:cs typeface="Arial"/>
          </a:endParaRPr>
        </a:p>
      </dgm:t>
    </dgm:pt>
    <dgm:pt modelId="{A2F1F018-BB06-4DC0-97CF-C08F8097F32D}" type="parTrans" cxnId="{44097628-00AB-446F-A31F-4C3FF3952852}">
      <dgm:prSet/>
      <dgm:spPr/>
      <dgm:t>
        <a:bodyPr/>
        <a:lstStyle/>
        <a:p>
          <a:pPr algn="ctr"/>
          <a:endParaRPr lang="en-US">
            <a:solidFill>
              <a:srgbClr val="002060"/>
            </a:solidFill>
          </a:endParaRPr>
        </a:p>
      </dgm:t>
    </dgm:pt>
    <dgm:pt modelId="{2A6FD56E-DCB3-4538-BD44-4FBBE69E30EC}" type="sibTrans" cxnId="{44097628-00AB-446F-A31F-4C3FF3952852}">
      <dgm:prSet/>
      <dgm:spPr>
        <a:xfrm>
          <a:off x="1394352" y="645127"/>
          <a:ext cx="3440644" cy="3440644"/>
        </a:xfrm>
        <a:custGeom>
          <a:avLst/>
          <a:gdLst/>
          <a:ahLst/>
          <a:cxnLst/>
          <a:rect l="0" t="0" r="0" b="0"/>
          <a:pathLst>
            <a:path>
              <a:moveTo>
                <a:pt x="2540866" y="3235987"/>
              </a:moveTo>
              <a:arcTo wR="1721681" hR="1721681" stAng="3695292" swAng="3409415"/>
            </a:path>
          </a:pathLst>
        </a:custGeom>
      </dgm:spPr>
      <dgm:t>
        <a:bodyPr/>
        <a:lstStyle/>
        <a:p>
          <a:pPr algn="ctr"/>
          <a:endParaRPr lang="en-US">
            <a:solidFill>
              <a:srgbClr val="002060"/>
            </a:solidFill>
          </a:endParaRPr>
        </a:p>
      </dgm:t>
    </dgm:pt>
    <dgm:pt modelId="{71F20D47-8BF6-4952-8683-2443BB393B1A}">
      <dgm:prSet phldrT="[Text]" custT="1"/>
      <dgm:spPr>
        <a:xfrm>
          <a:off x="633246" y="2581080"/>
          <a:ext cx="1983171" cy="1289061"/>
        </a:xfrm>
        <a:prstGeom prst="roundRect">
          <a:avLst/>
        </a:prstGeom>
      </dgm:spPr>
      <dgm:t>
        <a:bodyPr/>
        <a:lstStyle/>
        <a:p>
          <a:pPr algn="ctr"/>
          <a:r>
            <a:rPr lang="en-US" sz="1800" b="0" dirty="0" smtClean="0">
              <a:solidFill>
                <a:srgbClr val="002060"/>
              </a:solidFill>
              <a:latin typeface="Calibri"/>
              <a:ea typeface="+mn-ea"/>
              <a:cs typeface="Arial"/>
            </a:rPr>
            <a:t>Tools and technology</a:t>
          </a:r>
          <a:endParaRPr lang="en-US" sz="1800" b="0" dirty="0">
            <a:solidFill>
              <a:srgbClr val="002060"/>
            </a:solidFill>
            <a:latin typeface="Calibri"/>
            <a:ea typeface="+mn-ea"/>
            <a:cs typeface="Arial"/>
          </a:endParaRPr>
        </a:p>
      </dgm:t>
    </dgm:pt>
    <dgm:pt modelId="{82D3973E-8DFB-4B2D-BC51-5026DDD07C17}" type="parTrans" cxnId="{DF058DFB-165E-40D0-A7AF-F48F8B15E23C}">
      <dgm:prSet/>
      <dgm:spPr/>
      <dgm:t>
        <a:bodyPr/>
        <a:lstStyle/>
        <a:p>
          <a:pPr algn="ctr"/>
          <a:endParaRPr lang="en-US">
            <a:solidFill>
              <a:srgbClr val="002060"/>
            </a:solidFill>
          </a:endParaRPr>
        </a:p>
      </dgm:t>
    </dgm:pt>
    <dgm:pt modelId="{6906105D-8B4D-4D7C-BF04-D196B47B84E9}" type="sibTrans" cxnId="{DF058DFB-165E-40D0-A7AF-F48F8B15E23C}">
      <dgm:prSet/>
      <dgm:spPr>
        <a:xfrm>
          <a:off x="1394352" y="645127"/>
          <a:ext cx="3440644" cy="3440644"/>
        </a:xfrm>
        <a:custGeom>
          <a:avLst/>
          <a:gdLst/>
          <a:ahLst/>
          <a:cxnLst/>
          <a:rect l="0" t="0" r="0" b="0"/>
          <a:pathLst>
            <a:path>
              <a:moveTo>
                <a:pt x="11398" y="1919465"/>
              </a:moveTo>
              <a:arcTo wR="1721681" hR="1721681" stAng="10404203" swAng="3646982"/>
            </a:path>
          </a:pathLst>
        </a:custGeom>
      </dgm:spPr>
      <dgm:t>
        <a:bodyPr/>
        <a:lstStyle/>
        <a:p>
          <a:pPr algn="ctr"/>
          <a:endParaRPr lang="en-US">
            <a:solidFill>
              <a:srgbClr val="002060"/>
            </a:solidFill>
          </a:endParaRPr>
        </a:p>
      </dgm:t>
    </dgm:pt>
    <dgm:pt modelId="{1E9C32E4-57C4-4117-ABBD-BBBD24EBE5D0}">
      <dgm:prSet phldrT="[Text]" custT="1"/>
      <dgm:spPr>
        <a:xfrm>
          <a:off x="2123089" y="597"/>
          <a:ext cx="1983171" cy="1289061"/>
        </a:xfrm>
        <a:prstGeom prst="roundRect">
          <a:avLst/>
        </a:prstGeom>
      </dgm:spPr>
      <dgm:t>
        <a:bodyPr/>
        <a:lstStyle/>
        <a:p>
          <a:pPr algn="ctr"/>
          <a:r>
            <a:rPr lang="en-US" sz="1800" b="0" dirty="0" smtClean="0">
              <a:solidFill>
                <a:srgbClr val="002060"/>
              </a:solidFill>
              <a:latin typeface="Calibri"/>
              <a:ea typeface="+mn-ea"/>
              <a:cs typeface="Arial"/>
            </a:rPr>
            <a:t>Governance and process</a:t>
          </a:r>
          <a:endParaRPr lang="en-US" sz="1800" b="0" dirty="0">
            <a:solidFill>
              <a:srgbClr val="002060"/>
            </a:solidFill>
            <a:latin typeface="Calibri"/>
            <a:ea typeface="+mn-ea"/>
            <a:cs typeface="Arial"/>
          </a:endParaRPr>
        </a:p>
      </dgm:t>
    </dgm:pt>
    <dgm:pt modelId="{F8EC2BBB-5E2D-460C-AFDA-9DE5432FC374}" type="sibTrans" cxnId="{B68A9194-FA0E-4701-B115-B5A3FA35D96F}">
      <dgm:prSet/>
      <dgm:spPr>
        <a:xfrm>
          <a:off x="1394352" y="645127"/>
          <a:ext cx="3440644" cy="3440644"/>
        </a:xfrm>
        <a:custGeom>
          <a:avLst/>
          <a:gdLst/>
          <a:ahLst/>
          <a:cxnLst/>
          <a:rect l="0" t="0" r="0" b="0"/>
          <a:pathLst>
            <a:path>
              <a:moveTo>
                <a:pt x="2729123" y="325526"/>
              </a:moveTo>
              <a:arcTo wR="1721681" hR="1721681" stAng="18348815" swAng="3646982"/>
            </a:path>
          </a:pathLst>
        </a:custGeom>
      </dgm:spPr>
      <dgm:t>
        <a:bodyPr/>
        <a:lstStyle/>
        <a:p>
          <a:pPr algn="ctr"/>
          <a:endParaRPr lang="en-US">
            <a:solidFill>
              <a:srgbClr val="002060"/>
            </a:solidFill>
          </a:endParaRPr>
        </a:p>
      </dgm:t>
    </dgm:pt>
    <dgm:pt modelId="{8C8BDBFA-625C-4A80-AF3C-DECD0D82F2FD}" type="parTrans" cxnId="{B68A9194-FA0E-4701-B115-B5A3FA35D96F}">
      <dgm:prSet/>
      <dgm:spPr/>
      <dgm:t>
        <a:bodyPr/>
        <a:lstStyle/>
        <a:p>
          <a:pPr algn="ctr"/>
          <a:endParaRPr lang="en-US">
            <a:solidFill>
              <a:srgbClr val="002060"/>
            </a:solidFill>
          </a:endParaRPr>
        </a:p>
      </dgm:t>
    </dgm:pt>
    <dgm:pt modelId="{83A001BD-CAE4-42B8-8F7B-715575001953}" type="pres">
      <dgm:prSet presAssocID="{811873D9-DBAB-4A55-A30E-8CB705B8FDB7}" presName="cycle" presStyleCnt="0">
        <dgm:presLayoutVars>
          <dgm:dir/>
          <dgm:resizeHandles val="exact"/>
        </dgm:presLayoutVars>
      </dgm:prSet>
      <dgm:spPr/>
    </dgm:pt>
    <dgm:pt modelId="{6B3E0075-9C3C-4114-A7FE-FB344D63CF24}" type="pres">
      <dgm:prSet presAssocID="{1E9C32E4-57C4-4117-ABBD-BBBD24EBE5D0}" presName="node" presStyleLbl="node1" presStyleIdx="0" presStyleCnt="3">
        <dgm:presLayoutVars>
          <dgm:bulletEnabled val="1"/>
        </dgm:presLayoutVars>
      </dgm:prSet>
      <dgm:spPr>
        <a:prstGeom prst="roundRect">
          <a:avLst/>
        </a:prstGeom>
      </dgm:spPr>
      <dgm:t>
        <a:bodyPr/>
        <a:lstStyle/>
        <a:p>
          <a:endParaRPr lang="en-US"/>
        </a:p>
      </dgm:t>
    </dgm:pt>
    <dgm:pt modelId="{80C08F27-768A-46EC-A3E9-98A54B5D8A7F}" type="pres">
      <dgm:prSet presAssocID="{1E9C32E4-57C4-4117-ABBD-BBBD24EBE5D0}" presName="spNode" presStyleCnt="0"/>
      <dgm:spPr/>
    </dgm:pt>
    <dgm:pt modelId="{EA780DB9-2E0F-47CD-8D53-8E7FDE14DBF9}" type="pres">
      <dgm:prSet presAssocID="{F8EC2BBB-5E2D-460C-AFDA-9DE5432FC374}" presName="sibTrans" presStyleLbl="sibTrans1D1" presStyleIdx="0" presStyleCnt="3"/>
      <dgm:spPr>
        <a:custGeom>
          <a:avLst/>
          <a:gdLst/>
          <a:ahLst/>
          <a:cxnLst/>
          <a:rect l="0" t="0" r="0" b="0"/>
          <a:pathLst>
            <a:path>
              <a:moveTo>
                <a:pt x="2729123" y="325526"/>
              </a:moveTo>
              <a:arcTo wR="1721681" hR="1721681" stAng="18348815" swAng="3646982"/>
            </a:path>
          </a:pathLst>
        </a:custGeom>
      </dgm:spPr>
      <dgm:t>
        <a:bodyPr/>
        <a:lstStyle/>
        <a:p>
          <a:endParaRPr lang="en-US"/>
        </a:p>
      </dgm:t>
    </dgm:pt>
    <dgm:pt modelId="{03A2DDE2-E1F0-4016-9DC4-5B6888A83E54}" type="pres">
      <dgm:prSet presAssocID="{D1C7BB2F-79AF-4571-94AB-CDE427E11FCA}" presName="node" presStyleLbl="node1" presStyleIdx="1" presStyleCnt="3">
        <dgm:presLayoutVars>
          <dgm:bulletEnabled val="1"/>
        </dgm:presLayoutVars>
      </dgm:prSet>
      <dgm:spPr>
        <a:prstGeom prst="roundRect">
          <a:avLst/>
        </a:prstGeom>
      </dgm:spPr>
      <dgm:t>
        <a:bodyPr/>
        <a:lstStyle/>
        <a:p>
          <a:endParaRPr lang="en-US"/>
        </a:p>
      </dgm:t>
    </dgm:pt>
    <dgm:pt modelId="{BAE4ECC1-F036-4EB2-AE36-3087240906FC}" type="pres">
      <dgm:prSet presAssocID="{D1C7BB2F-79AF-4571-94AB-CDE427E11FCA}" presName="spNode" presStyleCnt="0"/>
      <dgm:spPr/>
    </dgm:pt>
    <dgm:pt modelId="{F3139EB5-FEBC-4D8A-9E5F-F52B553CF906}" type="pres">
      <dgm:prSet presAssocID="{2A6FD56E-DCB3-4538-BD44-4FBBE69E30EC}" presName="sibTrans" presStyleLbl="sibTrans1D1" presStyleIdx="1" presStyleCnt="3"/>
      <dgm:spPr>
        <a:custGeom>
          <a:avLst/>
          <a:gdLst/>
          <a:ahLst/>
          <a:cxnLst/>
          <a:rect l="0" t="0" r="0" b="0"/>
          <a:pathLst>
            <a:path>
              <a:moveTo>
                <a:pt x="2540866" y="3235987"/>
              </a:moveTo>
              <a:arcTo wR="1721681" hR="1721681" stAng="3695292" swAng="3409415"/>
            </a:path>
          </a:pathLst>
        </a:custGeom>
      </dgm:spPr>
      <dgm:t>
        <a:bodyPr/>
        <a:lstStyle/>
        <a:p>
          <a:endParaRPr lang="en-US"/>
        </a:p>
      </dgm:t>
    </dgm:pt>
    <dgm:pt modelId="{4E312C1D-5DC1-4658-9C9A-1D952127EBB0}" type="pres">
      <dgm:prSet presAssocID="{71F20D47-8BF6-4952-8683-2443BB393B1A}" presName="node" presStyleLbl="node1" presStyleIdx="2" presStyleCnt="3">
        <dgm:presLayoutVars>
          <dgm:bulletEnabled val="1"/>
        </dgm:presLayoutVars>
      </dgm:prSet>
      <dgm:spPr>
        <a:prstGeom prst="roundRect">
          <a:avLst/>
        </a:prstGeom>
      </dgm:spPr>
      <dgm:t>
        <a:bodyPr/>
        <a:lstStyle/>
        <a:p>
          <a:endParaRPr lang="en-US"/>
        </a:p>
      </dgm:t>
    </dgm:pt>
    <dgm:pt modelId="{A74981BA-0671-48FD-A957-8A17E2A6D5CA}" type="pres">
      <dgm:prSet presAssocID="{71F20D47-8BF6-4952-8683-2443BB393B1A}" presName="spNode" presStyleCnt="0"/>
      <dgm:spPr/>
    </dgm:pt>
    <dgm:pt modelId="{22ACE17A-9C89-422A-9381-52715BDE5A97}" type="pres">
      <dgm:prSet presAssocID="{6906105D-8B4D-4D7C-BF04-D196B47B84E9}" presName="sibTrans" presStyleLbl="sibTrans1D1" presStyleIdx="2" presStyleCnt="3"/>
      <dgm:spPr>
        <a:custGeom>
          <a:avLst/>
          <a:gdLst/>
          <a:ahLst/>
          <a:cxnLst/>
          <a:rect l="0" t="0" r="0" b="0"/>
          <a:pathLst>
            <a:path>
              <a:moveTo>
                <a:pt x="11398" y="1919465"/>
              </a:moveTo>
              <a:arcTo wR="1721681" hR="1721681" stAng="10404203" swAng="3646982"/>
            </a:path>
          </a:pathLst>
        </a:custGeom>
      </dgm:spPr>
      <dgm:t>
        <a:bodyPr/>
        <a:lstStyle/>
        <a:p>
          <a:endParaRPr lang="en-US"/>
        </a:p>
      </dgm:t>
    </dgm:pt>
  </dgm:ptLst>
  <dgm:cxnLst>
    <dgm:cxn modelId="{B68A9194-FA0E-4701-B115-B5A3FA35D96F}" srcId="{811873D9-DBAB-4A55-A30E-8CB705B8FDB7}" destId="{1E9C32E4-57C4-4117-ABBD-BBBD24EBE5D0}" srcOrd="0" destOrd="0" parTransId="{8C8BDBFA-625C-4A80-AF3C-DECD0D82F2FD}" sibTransId="{F8EC2BBB-5E2D-460C-AFDA-9DE5432FC374}"/>
    <dgm:cxn modelId="{894C6FE5-40AA-4204-A348-CEFE4A1CCC7C}" type="presOf" srcId="{D1C7BB2F-79AF-4571-94AB-CDE427E11FCA}" destId="{03A2DDE2-E1F0-4016-9DC4-5B6888A83E54}" srcOrd="0" destOrd="0" presId="urn:microsoft.com/office/officeart/2005/8/layout/cycle6"/>
    <dgm:cxn modelId="{DF058DFB-165E-40D0-A7AF-F48F8B15E23C}" srcId="{811873D9-DBAB-4A55-A30E-8CB705B8FDB7}" destId="{71F20D47-8BF6-4952-8683-2443BB393B1A}" srcOrd="2" destOrd="0" parTransId="{82D3973E-8DFB-4B2D-BC51-5026DDD07C17}" sibTransId="{6906105D-8B4D-4D7C-BF04-D196B47B84E9}"/>
    <dgm:cxn modelId="{0D06C91E-DAD8-4169-80DF-DD03BA3AAEFF}" type="presOf" srcId="{F8EC2BBB-5E2D-460C-AFDA-9DE5432FC374}" destId="{EA780DB9-2E0F-47CD-8D53-8E7FDE14DBF9}" srcOrd="0" destOrd="0" presId="urn:microsoft.com/office/officeart/2005/8/layout/cycle6"/>
    <dgm:cxn modelId="{5E7EB8C6-170A-4683-AAA4-EB5F52CA030C}" type="presOf" srcId="{2A6FD56E-DCB3-4538-BD44-4FBBE69E30EC}" destId="{F3139EB5-FEBC-4D8A-9E5F-F52B553CF906}" srcOrd="0" destOrd="0" presId="urn:microsoft.com/office/officeart/2005/8/layout/cycle6"/>
    <dgm:cxn modelId="{6DBEB67A-3C11-4CA2-A363-B0BF9E38C2D2}" type="presOf" srcId="{71F20D47-8BF6-4952-8683-2443BB393B1A}" destId="{4E312C1D-5DC1-4658-9C9A-1D952127EBB0}" srcOrd="0" destOrd="0" presId="urn:microsoft.com/office/officeart/2005/8/layout/cycle6"/>
    <dgm:cxn modelId="{6FE4F656-7ADD-458A-9105-C95EF0DBB81D}" type="presOf" srcId="{811873D9-DBAB-4A55-A30E-8CB705B8FDB7}" destId="{83A001BD-CAE4-42B8-8F7B-715575001953}" srcOrd="0" destOrd="0" presId="urn:microsoft.com/office/officeart/2005/8/layout/cycle6"/>
    <dgm:cxn modelId="{44097628-00AB-446F-A31F-4C3FF3952852}" srcId="{811873D9-DBAB-4A55-A30E-8CB705B8FDB7}" destId="{D1C7BB2F-79AF-4571-94AB-CDE427E11FCA}" srcOrd="1" destOrd="0" parTransId="{A2F1F018-BB06-4DC0-97CF-C08F8097F32D}" sibTransId="{2A6FD56E-DCB3-4538-BD44-4FBBE69E30EC}"/>
    <dgm:cxn modelId="{92BF9F84-BD77-4A14-B6CB-CC11DA0BD9FA}" type="presOf" srcId="{1E9C32E4-57C4-4117-ABBD-BBBD24EBE5D0}" destId="{6B3E0075-9C3C-4114-A7FE-FB344D63CF24}" srcOrd="0" destOrd="0" presId="urn:microsoft.com/office/officeart/2005/8/layout/cycle6"/>
    <dgm:cxn modelId="{F262CEF0-E16B-4ADE-8D6F-03B6CF31BD6A}" type="presOf" srcId="{6906105D-8B4D-4D7C-BF04-D196B47B84E9}" destId="{22ACE17A-9C89-422A-9381-52715BDE5A97}" srcOrd="0" destOrd="0" presId="urn:microsoft.com/office/officeart/2005/8/layout/cycle6"/>
    <dgm:cxn modelId="{480D6971-61FF-4478-A4A0-D855491E3089}" type="presParOf" srcId="{83A001BD-CAE4-42B8-8F7B-715575001953}" destId="{6B3E0075-9C3C-4114-A7FE-FB344D63CF24}" srcOrd="0" destOrd="0" presId="urn:microsoft.com/office/officeart/2005/8/layout/cycle6"/>
    <dgm:cxn modelId="{6AB1EB5D-B494-48E7-AA16-8EAA67803FF6}" type="presParOf" srcId="{83A001BD-CAE4-42B8-8F7B-715575001953}" destId="{80C08F27-768A-46EC-A3E9-98A54B5D8A7F}" srcOrd="1" destOrd="0" presId="urn:microsoft.com/office/officeart/2005/8/layout/cycle6"/>
    <dgm:cxn modelId="{EFA4EFB7-4FD2-4A59-85A1-EACBEE5635F1}" type="presParOf" srcId="{83A001BD-CAE4-42B8-8F7B-715575001953}" destId="{EA780DB9-2E0F-47CD-8D53-8E7FDE14DBF9}" srcOrd="2" destOrd="0" presId="urn:microsoft.com/office/officeart/2005/8/layout/cycle6"/>
    <dgm:cxn modelId="{15678BFA-F799-4F9B-9ACF-C5E802DA4CC1}" type="presParOf" srcId="{83A001BD-CAE4-42B8-8F7B-715575001953}" destId="{03A2DDE2-E1F0-4016-9DC4-5B6888A83E54}" srcOrd="3" destOrd="0" presId="urn:microsoft.com/office/officeart/2005/8/layout/cycle6"/>
    <dgm:cxn modelId="{A5415229-446D-489C-ABD7-D32316698F29}" type="presParOf" srcId="{83A001BD-CAE4-42B8-8F7B-715575001953}" destId="{BAE4ECC1-F036-4EB2-AE36-3087240906FC}" srcOrd="4" destOrd="0" presId="urn:microsoft.com/office/officeart/2005/8/layout/cycle6"/>
    <dgm:cxn modelId="{0E37E61A-6958-4ED7-BB5D-6CA3163A0FE7}" type="presParOf" srcId="{83A001BD-CAE4-42B8-8F7B-715575001953}" destId="{F3139EB5-FEBC-4D8A-9E5F-F52B553CF906}" srcOrd="5" destOrd="0" presId="urn:microsoft.com/office/officeart/2005/8/layout/cycle6"/>
    <dgm:cxn modelId="{565555EB-E8B2-4021-B72A-DBF4975BCFA5}" type="presParOf" srcId="{83A001BD-CAE4-42B8-8F7B-715575001953}" destId="{4E312C1D-5DC1-4658-9C9A-1D952127EBB0}" srcOrd="6" destOrd="0" presId="urn:microsoft.com/office/officeart/2005/8/layout/cycle6"/>
    <dgm:cxn modelId="{0C038795-2820-4A14-B496-9ED0992A4532}" type="presParOf" srcId="{83A001BD-CAE4-42B8-8F7B-715575001953}" destId="{A74981BA-0671-48FD-A957-8A17E2A6D5CA}" srcOrd="7" destOrd="0" presId="urn:microsoft.com/office/officeart/2005/8/layout/cycle6"/>
    <dgm:cxn modelId="{7BC3FB94-55F2-412C-B2F8-BFB64E5BAF2D}" type="presParOf" srcId="{83A001BD-CAE4-42B8-8F7B-715575001953}" destId="{22ACE17A-9C89-422A-9381-52715BDE5A97}"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79F29-3DE0-4240-884E-181F4974FCAC}" type="doc">
      <dgm:prSet loTypeId="urn:microsoft.com/office/officeart/2005/8/layout/hProcess7" loCatId="process" qsTypeId="urn:microsoft.com/office/officeart/2005/8/quickstyle/simple5" qsCatId="simple" csTypeId="urn:microsoft.com/office/officeart/2005/8/colors/accent3_1" csCatId="accent3" phldr="1"/>
      <dgm:spPr/>
      <dgm:t>
        <a:bodyPr/>
        <a:lstStyle/>
        <a:p>
          <a:endParaRPr lang="en-US"/>
        </a:p>
      </dgm:t>
    </dgm:pt>
    <dgm:pt modelId="{37E94CE4-3418-429C-9F7C-291A16D89B3F}">
      <dgm:prSet phldrT="[Text]" custT="1"/>
      <dgm:spPr>
        <a:xfrm>
          <a:off x="3324" y="209554"/>
          <a:ext cx="1160731" cy="1647816"/>
        </a:xfrm>
        <a:prstGeom prst="roundRect">
          <a:avLst>
            <a:gd name="adj" fmla="val 5000"/>
          </a:avLst>
        </a:prstGeom>
      </dgm:spPr>
      <dgm:t>
        <a:bodyPr/>
        <a:lstStyle/>
        <a:p>
          <a:r>
            <a:rPr lang="en-US" sz="1600" b="1" smtClean="0">
              <a:solidFill>
                <a:srgbClr val="002060"/>
              </a:solidFill>
              <a:latin typeface="Calibri"/>
              <a:ea typeface="+mn-ea"/>
              <a:cs typeface="Arial"/>
            </a:rPr>
            <a:t>MOU</a:t>
          </a:r>
          <a:endParaRPr lang="en-US" sz="1600" b="1" dirty="0">
            <a:solidFill>
              <a:srgbClr val="002060"/>
            </a:solidFill>
            <a:latin typeface="Calibri"/>
            <a:ea typeface="+mn-ea"/>
            <a:cs typeface="Arial"/>
          </a:endParaRPr>
        </a:p>
      </dgm:t>
    </dgm:pt>
    <dgm:pt modelId="{3EF3FEA8-1C4C-44EB-843E-7099CE27AA6E}" type="parTrans" cxnId="{A66F6598-2E33-4BCF-AFC3-37A0715D04E1}">
      <dgm:prSet/>
      <dgm:spPr/>
      <dgm:t>
        <a:bodyPr/>
        <a:lstStyle/>
        <a:p>
          <a:endParaRPr lang="en-US" sz="1200">
            <a:solidFill>
              <a:srgbClr val="002060"/>
            </a:solidFill>
          </a:endParaRPr>
        </a:p>
      </dgm:t>
    </dgm:pt>
    <dgm:pt modelId="{799E9E0B-FB74-4E4A-A6C8-631DF645F4A4}" type="sibTrans" cxnId="{A66F6598-2E33-4BCF-AFC3-37A0715D04E1}">
      <dgm:prSet/>
      <dgm:spPr/>
      <dgm:t>
        <a:bodyPr/>
        <a:lstStyle/>
        <a:p>
          <a:endParaRPr lang="en-US" sz="1200">
            <a:solidFill>
              <a:srgbClr val="002060"/>
            </a:solidFill>
          </a:endParaRPr>
        </a:p>
      </dgm:t>
    </dgm:pt>
    <dgm:pt modelId="{CCB08ED8-CE5A-4213-8F3E-639DC4AA19F1}">
      <dgm:prSet phldrT="[Text]" custT="1"/>
      <dgm:spPr>
        <a:xfrm>
          <a:off x="235471" y="209554"/>
          <a:ext cx="864745" cy="1647816"/>
        </a:xfrm>
        <a:prstGeom prst="rect">
          <a:avLst/>
        </a:prstGeom>
      </dgm:spPr>
      <dgm:t>
        <a:bodyPr/>
        <a:lstStyle/>
        <a:p>
          <a:r>
            <a:rPr lang="en-US" sz="1400" dirty="0" smtClean="0">
              <a:solidFill>
                <a:srgbClr val="002060"/>
              </a:solidFill>
              <a:latin typeface="Calibri"/>
              <a:ea typeface="+mn-ea"/>
              <a:cs typeface="Arial"/>
            </a:rPr>
            <a:t>Bilateral agreement between 'x' and OECD</a:t>
          </a:r>
          <a:endParaRPr lang="en-US" sz="1400" dirty="0">
            <a:solidFill>
              <a:srgbClr val="002060"/>
            </a:solidFill>
            <a:latin typeface="Calibri"/>
            <a:ea typeface="+mn-ea"/>
            <a:cs typeface="Arial"/>
          </a:endParaRPr>
        </a:p>
      </dgm:t>
    </dgm:pt>
    <dgm:pt modelId="{783D67C1-D19F-42A1-8714-7FB0B1D5C835}" type="parTrans" cxnId="{D3B295A4-C8C0-488F-881A-E7554C07CD5E}">
      <dgm:prSet/>
      <dgm:spPr/>
      <dgm:t>
        <a:bodyPr/>
        <a:lstStyle/>
        <a:p>
          <a:endParaRPr lang="en-US" sz="1200">
            <a:solidFill>
              <a:srgbClr val="002060"/>
            </a:solidFill>
          </a:endParaRPr>
        </a:p>
      </dgm:t>
    </dgm:pt>
    <dgm:pt modelId="{2CBB9B08-AE26-428F-BF88-3C89DE332813}" type="sibTrans" cxnId="{D3B295A4-C8C0-488F-881A-E7554C07CD5E}">
      <dgm:prSet/>
      <dgm:spPr/>
      <dgm:t>
        <a:bodyPr/>
        <a:lstStyle/>
        <a:p>
          <a:endParaRPr lang="en-US" sz="1200">
            <a:solidFill>
              <a:srgbClr val="002060"/>
            </a:solidFill>
          </a:endParaRPr>
        </a:p>
      </dgm:t>
    </dgm:pt>
    <dgm:pt modelId="{449A59AC-1202-4E8A-B816-961956117FE1}">
      <dgm:prSet phldrT="[Text]" custT="1"/>
      <dgm:spPr>
        <a:xfrm>
          <a:off x="2406039" y="209554"/>
          <a:ext cx="1160731" cy="1647816"/>
        </a:xfrm>
        <a:prstGeom prst="roundRect">
          <a:avLst>
            <a:gd name="adj" fmla="val 5000"/>
          </a:avLst>
        </a:prstGeom>
      </dgm:spPr>
      <dgm:t>
        <a:bodyPr/>
        <a:lstStyle/>
        <a:p>
          <a:r>
            <a:rPr lang="en-US" sz="1450" b="1" smtClean="0">
              <a:solidFill>
                <a:srgbClr val="002060"/>
              </a:solidFill>
              <a:latin typeface="Calibri"/>
              <a:ea typeface="+mn-ea"/>
              <a:cs typeface="Arial"/>
            </a:rPr>
            <a:t>Governance framework</a:t>
          </a:r>
          <a:endParaRPr lang="en-US" sz="1450" b="1" dirty="0">
            <a:solidFill>
              <a:srgbClr val="002060"/>
            </a:solidFill>
            <a:latin typeface="Calibri"/>
            <a:ea typeface="+mn-ea"/>
            <a:cs typeface="Arial"/>
          </a:endParaRPr>
        </a:p>
      </dgm:t>
    </dgm:pt>
    <dgm:pt modelId="{1389B770-DC3F-4C2F-A05B-AE517BEFD879}" type="parTrans" cxnId="{499246E2-FB9C-4EEA-BABF-AB1FC0506157}">
      <dgm:prSet/>
      <dgm:spPr/>
      <dgm:t>
        <a:bodyPr/>
        <a:lstStyle/>
        <a:p>
          <a:endParaRPr lang="en-US" sz="1200">
            <a:solidFill>
              <a:srgbClr val="002060"/>
            </a:solidFill>
          </a:endParaRPr>
        </a:p>
      </dgm:t>
    </dgm:pt>
    <dgm:pt modelId="{B95FE8E1-44EC-4CF7-9471-D888C857174D}" type="sibTrans" cxnId="{499246E2-FB9C-4EEA-BABF-AB1FC0506157}">
      <dgm:prSet/>
      <dgm:spPr/>
      <dgm:t>
        <a:bodyPr/>
        <a:lstStyle/>
        <a:p>
          <a:endParaRPr lang="en-US" sz="1200">
            <a:solidFill>
              <a:srgbClr val="002060"/>
            </a:solidFill>
          </a:endParaRPr>
        </a:p>
      </dgm:t>
    </dgm:pt>
    <dgm:pt modelId="{CD9B3DEA-32B7-46AF-AABF-4694C984615B}">
      <dgm:prSet phldrT="[Text]" custT="1"/>
      <dgm:spPr>
        <a:xfrm>
          <a:off x="2638185" y="209554"/>
          <a:ext cx="864745" cy="1647816"/>
        </a:xfrm>
        <a:prstGeom prst="rect">
          <a:avLst/>
        </a:prstGeom>
      </dgm:spPr>
      <dgm:t>
        <a:bodyPr/>
        <a:lstStyle/>
        <a:p>
          <a:r>
            <a:rPr lang="en-US" sz="1400" dirty="0" smtClean="0">
              <a:solidFill>
                <a:srgbClr val="002060"/>
              </a:solidFill>
              <a:latin typeface="Calibri"/>
              <a:ea typeface="+mn-ea"/>
              <a:cs typeface="Arial"/>
            </a:rPr>
            <a:t>100% OECD with community validation</a:t>
          </a:r>
          <a:endParaRPr lang="en-US" sz="1600" dirty="0">
            <a:solidFill>
              <a:srgbClr val="002060"/>
            </a:solidFill>
            <a:latin typeface="Calibri"/>
            <a:ea typeface="+mn-ea"/>
            <a:cs typeface="Arial"/>
          </a:endParaRPr>
        </a:p>
      </dgm:t>
    </dgm:pt>
    <dgm:pt modelId="{BA270FB0-BE9B-45E3-AF50-974F8B54F63B}" type="parTrans" cxnId="{155E42BD-776C-4544-8F41-9F9C39246C5D}">
      <dgm:prSet/>
      <dgm:spPr/>
      <dgm:t>
        <a:bodyPr/>
        <a:lstStyle/>
        <a:p>
          <a:endParaRPr lang="en-US" sz="1200">
            <a:solidFill>
              <a:srgbClr val="002060"/>
            </a:solidFill>
          </a:endParaRPr>
        </a:p>
      </dgm:t>
    </dgm:pt>
    <dgm:pt modelId="{7B62B7A3-6E8A-4AEC-92E4-7DECD79E59C6}" type="sibTrans" cxnId="{155E42BD-776C-4544-8F41-9F9C39246C5D}">
      <dgm:prSet/>
      <dgm:spPr/>
      <dgm:t>
        <a:bodyPr/>
        <a:lstStyle/>
        <a:p>
          <a:endParaRPr lang="en-US" sz="1200">
            <a:solidFill>
              <a:srgbClr val="002060"/>
            </a:solidFill>
          </a:endParaRPr>
        </a:p>
      </dgm:t>
    </dgm:pt>
    <dgm:pt modelId="{C473AB01-34BF-43AE-8F23-671C4316AE39}">
      <dgm:prSet phldrT="[Text]" custT="1"/>
      <dgm:spPr>
        <a:xfrm>
          <a:off x="4808753" y="209554"/>
          <a:ext cx="1160731" cy="1647816"/>
        </a:xfrm>
        <a:prstGeom prst="roundRect">
          <a:avLst>
            <a:gd name="adj" fmla="val 5000"/>
          </a:avLst>
        </a:prstGeom>
      </dgm:spPr>
      <dgm:t>
        <a:bodyPr/>
        <a:lstStyle/>
        <a:p>
          <a:r>
            <a:rPr lang="en-US" sz="1600" b="1" smtClean="0">
              <a:solidFill>
                <a:srgbClr val="002060"/>
              </a:solidFill>
              <a:latin typeface="Calibri"/>
              <a:ea typeface="+mn-ea"/>
              <a:cs typeface="Arial"/>
            </a:rPr>
            <a:t>OECD workplan</a:t>
          </a:r>
          <a:endParaRPr lang="en-US" sz="1600" b="1" dirty="0">
            <a:solidFill>
              <a:srgbClr val="002060"/>
            </a:solidFill>
            <a:latin typeface="Calibri"/>
            <a:ea typeface="+mn-ea"/>
            <a:cs typeface="Arial"/>
          </a:endParaRPr>
        </a:p>
      </dgm:t>
    </dgm:pt>
    <dgm:pt modelId="{FB8D3643-169A-4A3E-A945-B4AD97FEDE93}" type="parTrans" cxnId="{F7210A72-6EEC-424E-B954-392510CA4CA5}">
      <dgm:prSet/>
      <dgm:spPr/>
      <dgm:t>
        <a:bodyPr/>
        <a:lstStyle/>
        <a:p>
          <a:endParaRPr lang="en-US" sz="1200">
            <a:solidFill>
              <a:srgbClr val="002060"/>
            </a:solidFill>
          </a:endParaRPr>
        </a:p>
      </dgm:t>
    </dgm:pt>
    <dgm:pt modelId="{0EE7C51F-E6B2-491A-91E2-7CE76EB396B0}" type="sibTrans" cxnId="{F7210A72-6EEC-424E-B954-392510CA4CA5}">
      <dgm:prSet/>
      <dgm:spPr/>
      <dgm:t>
        <a:bodyPr/>
        <a:lstStyle/>
        <a:p>
          <a:endParaRPr lang="en-US" sz="1200">
            <a:solidFill>
              <a:srgbClr val="002060"/>
            </a:solidFill>
          </a:endParaRPr>
        </a:p>
      </dgm:t>
    </dgm:pt>
    <dgm:pt modelId="{DA0366D9-3F8A-4DD9-8E2D-A607237F24AF}">
      <dgm:prSet phldrT="[Text]" custT="1"/>
      <dgm:spPr>
        <a:xfrm>
          <a:off x="5040899" y="209554"/>
          <a:ext cx="864745" cy="1647816"/>
        </a:xfrm>
        <a:prstGeom prst="rect">
          <a:avLst/>
        </a:prstGeom>
      </dgm:spPr>
      <dgm:t>
        <a:bodyPr/>
        <a:lstStyle/>
        <a:p>
          <a:r>
            <a:rPr lang="en-US" sz="1400" smtClean="0">
              <a:solidFill>
                <a:srgbClr val="002060"/>
              </a:solidFill>
              <a:latin typeface="Calibri"/>
              <a:ea typeface="+mn-ea"/>
              <a:cs typeface="Arial"/>
            </a:rPr>
            <a:t>100% OECD shared with community</a:t>
          </a:r>
          <a:endParaRPr lang="en-US" sz="1400" dirty="0">
            <a:solidFill>
              <a:srgbClr val="002060"/>
            </a:solidFill>
            <a:latin typeface="Calibri"/>
            <a:ea typeface="+mn-ea"/>
            <a:cs typeface="Arial"/>
          </a:endParaRPr>
        </a:p>
      </dgm:t>
    </dgm:pt>
    <dgm:pt modelId="{D4BA9CD9-A16A-44AD-89B6-7949C97737E7}" type="parTrans" cxnId="{958AB80B-311A-4508-9DB2-9C295357B233}">
      <dgm:prSet/>
      <dgm:spPr/>
      <dgm:t>
        <a:bodyPr/>
        <a:lstStyle/>
        <a:p>
          <a:endParaRPr lang="en-US" sz="1200">
            <a:solidFill>
              <a:srgbClr val="002060"/>
            </a:solidFill>
          </a:endParaRPr>
        </a:p>
      </dgm:t>
    </dgm:pt>
    <dgm:pt modelId="{0A71B2E7-2FAE-4DB2-9CFE-6AE8F024591B}" type="sibTrans" cxnId="{958AB80B-311A-4508-9DB2-9C295357B233}">
      <dgm:prSet/>
      <dgm:spPr/>
      <dgm:t>
        <a:bodyPr/>
        <a:lstStyle/>
        <a:p>
          <a:endParaRPr lang="en-US" sz="1200">
            <a:solidFill>
              <a:srgbClr val="002060"/>
            </a:solidFill>
          </a:endParaRPr>
        </a:p>
      </dgm:t>
    </dgm:pt>
    <dgm:pt modelId="{F9C2C8B7-C490-4C0B-904E-4D587FA871F8}">
      <dgm:prSet custT="1"/>
      <dgm:spPr>
        <a:xfrm>
          <a:off x="3839542" y="209554"/>
          <a:ext cx="864745" cy="1647816"/>
        </a:xfrm>
        <a:prstGeom prst="rect">
          <a:avLst/>
        </a:prstGeom>
      </dgm:spPr>
      <dgm:t>
        <a:bodyPr/>
        <a:lstStyle/>
        <a:p>
          <a:r>
            <a:rPr lang="en-US" sz="1400" smtClean="0">
              <a:solidFill>
                <a:srgbClr val="002060"/>
              </a:solidFill>
              <a:latin typeface="Calibri"/>
              <a:ea typeface="+mn-ea"/>
              <a:cs typeface="Arial"/>
            </a:rPr>
            <a:t>100% community consensus</a:t>
          </a:r>
          <a:endParaRPr lang="en-US" sz="1400" dirty="0">
            <a:solidFill>
              <a:srgbClr val="002060"/>
            </a:solidFill>
            <a:latin typeface="Calibri"/>
            <a:ea typeface="+mn-ea"/>
            <a:cs typeface="Arial"/>
          </a:endParaRPr>
        </a:p>
      </dgm:t>
    </dgm:pt>
    <dgm:pt modelId="{85131413-51DC-431D-BA89-B33F5A6B2965}" type="parTrans" cxnId="{26194CAB-2383-464A-B409-E6091117EDF9}">
      <dgm:prSet/>
      <dgm:spPr/>
      <dgm:t>
        <a:bodyPr/>
        <a:lstStyle/>
        <a:p>
          <a:endParaRPr lang="en-US" sz="1200">
            <a:solidFill>
              <a:srgbClr val="002060"/>
            </a:solidFill>
          </a:endParaRPr>
        </a:p>
      </dgm:t>
    </dgm:pt>
    <dgm:pt modelId="{908CF555-6210-4437-9866-1EA197B19045}" type="sibTrans" cxnId="{26194CAB-2383-464A-B409-E6091117EDF9}">
      <dgm:prSet/>
      <dgm:spPr/>
      <dgm:t>
        <a:bodyPr/>
        <a:lstStyle/>
        <a:p>
          <a:endParaRPr lang="en-US" sz="1200">
            <a:solidFill>
              <a:srgbClr val="002060"/>
            </a:solidFill>
          </a:endParaRPr>
        </a:p>
      </dgm:t>
    </dgm:pt>
    <dgm:pt modelId="{E3EC64C2-5E06-414C-9894-81166E77D438}">
      <dgm:prSet phldrT="[Text]" custT="1"/>
      <dgm:spPr>
        <a:xfrm>
          <a:off x="1204681" y="209554"/>
          <a:ext cx="1160731" cy="1647816"/>
        </a:xfrm>
        <a:prstGeom prst="roundRect">
          <a:avLst>
            <a:gd name="adj" fmla="val 5000"/>
          </a:avLst>
        </a:prstGeom>
      </dgm:spPr>
      <dgm:t>
        <a:bodyPr/>
        <a:lstStyle/>
        <a:p>
          <a:r>
            <a:rPr lang="en-GB" sz="1600" b="1" smtClean="0">
              <a:solidFill>
                <a:srgbClr val="002060"/>
              </a:solidFill>
              <a:latin typeface="Calibri"/>
              <a:ea typeface="+mn-ea"/>
              <a:cs typeface="Arial"/>
            </a:rPr>
            <a:t>Intellectual property</a:t>
          </a:r>
          <a:endParaRPr lang="en-US" sz="1600" b="1" dirty="0">
            <a:solidFill>
              <a:srgbClr val="002060"/>
            </a:solidFill>
            <a:latin typeface="Calibri"/>
            <a:ea typeface="+mn-ea"/>
            <a:cs typeface="Arial"/>
          </a:endParaRPr>
        </a:p>
      </dgm:t>
    </dgm:pt>
    <dgm:pt modelId="{FA0952B3-0C14-463E-AB78-B297B4BED8CC}" type="parTrans" cxnId="{CA10CD1C-1868-4CFE-9616-BF7492A18A2F}">
      <dgm:prSet/>
      <dgm:spPr/>
      <dgm:t>
        <a:bodyPr/>
        <a:lstStyle/>
        <a:p>
          <a:endParaRPr lang="en-US" sz="1200">
            <a:solidFill>
              <a:srgbClr val="002060"/>
            </a:solidFill>
          </a:endParaRPr>
        </a:p>
      </dgm:t>
    </dgm:pt>
    <dgm:pt modelId="{0DB042C2-4DBE-4181-9D51-1CB6DA2BED1B}" type="sibTrans" cxnId="{CA10CD1C-1868-4CFE-9616-BF7492A18A2F}">
      <dgm:prSet/>
      <dgm:spPr/>
      <dgm:t>
        <a:bodyPr/>
        <a:lstStyle/>
        <a:p>
          <a:endParaRPr lang="en-US" sz="1200">
            <a:solidFill>
              <a:srgbClr val="002060"/>
            </a:solidFill>
          </a:endParaRPr>
        </a:p>
      </dgm:t>
    </dgm:pt>
    <dgm:pt modelId="{EF0F528F-0838-4399-AC05-9B25A6765ED3}">
      <dgm:prSet phldrT="[Text]" custT="1"/>
      <dgm:spPr>
        <a:xfrm>
          <a:off x="1436828" y="209554"/>
          <a:ext cx="864745" cy="1647816"/>
        </a:xfrm>
        <a:prstGeom prst="rect">
          <a:avLst/>
        </a:prstGeom>
      </dgm:spPr>
      <dgm:t>
        <a:bodyPr/>
        <a:lstStyle/>
        <a:p>
          <a:r>
            <a:rPr lang="en-GB" sz="1400" smtClean="0">
              <a:solidFill>
                <a:srgbClr val="002060"/>
              </a:solidFill>
              <a:effectLst/>
              <a:latin typeface="Calibri"/>
              <a:ea typeface="+mn-ea"/>
              <a:cs typeface="Arial"/>
            </a:rPr>
            <a:t>100% OECD but made available for use by community</a:t>
          </a:r>
          <a:endParaRPr lang="en-US" sz="1400" dirty="0">
            <a:solidFill>
              <a:srgbClr val="002060"/>
            </a:solidFill>
            <a:effectLst/>
            <a:latin typeface="Calibri"/>
            <a:ea typeface="+mn-ea"/>
            <a:cs typeface="Arial"/>
          </a:endParaRPr>
        </a:p>
      </dgm:t>
    </dgm:pt>
    <dgm:pt modelId="{CBADF42E-4872-41A3-9F50-FFB97FF1AF76}" type="parTrans" cxnId="{3DA975E3-1D56-4DC9-8DEB-4078DAF72B3A}">
      <dgm:prSet/>
      <dgm:spPr/>
      <dgm:t>
        <a:bodyPr/>
        <a:lstStyle/>
        <a:p>
          <a:endParaRPr lang="en-US" sz="1200">
            <a:solidFill>
              <a:srgbClr val="002060"/>
            </a:solidFill>
          </a:endParaRPr>
        </a:p>
      </dgm:t>
    </dgm:pt>
    <dgm:pt modelId="{6908D7B6-2D0F-4705-8A09-C979DE268B8E}" type="sibTrans" cxnId="{3DA975E3-1D56-4DC9-8DEB-4078DAF72B3A}">
      <dgm:prSet/>
      <dgm:spPr/>
      <dgm:t>
        <a:bodyPr/>
        <a:lstStyle/>
        <a:p>
          <a:endParaRPr lang="en-US" sz="1200">
            <a:solidFill>
              <a:srgbClr val="002060"/>
            </a:solidFill>
          </a:endParaRPr>
        </a:p>
      </dgm:t>
    </dgm:pt>
    <dgm:pt modelId="{6F20291D-ED48-46BD-A2B3-64181249DD02}">
      <dgm:prSet custT="1"/>
      <dgm:spPr>
        <a:xfrm>
          <a:off x="3607396" y="209554"/>
          <a:ext cx="1160731" cy="1647816"/>
        </a:xfrm>
        <a:prstGeom prst="roundRect">
          <a:avLst>
            <a:gd name="adj" fmla="val 5000"/>
          </a:avLst>
        </a:prstGeom>
      </dgm:spPr>
      <dgm:t>
        <a:bodyPr/>
        <a:lstStyle/>
        <a:p>
          <a:pPr algn="r"/>
          <a:r>
            <a:rPr lang="en-US" sz="1600" b="1" smtClean="0">
              <a:solidFill>
                <a:srgbClr val="002060"/>
              </a:solidFill>
              <a:latin typeface="Calibri"/>
              <a:ea typeface="+mn-ea"/>
              <a:cs typeface="Arial"/>
            </a:rPr>
            <a:t>Community workplan</a:t>
          </a:r>
          <a:endParaRPr lang="en-US" sz="1600" b="1" dirty="0">
            <a:solidFill>
              <a:srgbClr val="002060"/>
            </a:solidFill>
            <a:latin typeface="Calibri"/>
            <a:ea typeface="+mn-ea"/>
            <a:cs typeface="Arial"/>
          </a:endParaRPr>
        </a:p>
      </dgm:t>
    </dgm:pt>
    <dgm:pt modelId="{B68774BC-E009-4E64-AE6F-1D596B78FC29}" type="sibTrans" cxnId="{2B9789E5-2719-4220-8B91-584348A50B61}">
      <dgm:prSet/>
      <dgm:spPr/>
      <dgm:t>
        <a:bodyPr/>
        <a:lstStyle/>
        <a:p>
          <a:endParaRPr lang="en-US" sz="1200">
            <a:solidFill>
              <a:srgbClr val="002060"/>
            </a:solidFill>
          </a:endParaRPr>
        </a:p>
      </dgm:t>
    </dgm:pt>
    <dgm:pt modelId="{60069D44-5B3C-46ED-8E93-0D1E3AF54CB5}" type="parTrans" cxnId="{2B9789E5-2719-4220-8B91-584348A50B61}">
      <dgm:prSet/>
      <dgm:spPr/>
      <dgm:t>
        <a:bodyPr/>
        <a:lstStyle/>
        <a:p>
          <a:endParaRPr lang="en-US" sz="1200">
            <a:solidFill>
              <a:srgbClr val="002060"/>
            </a:solidFill>
          </a:endParaRPr>
        </a:p>
      </dgm:t>
    </dgm:pt>
    <dgm:pt modelId="{4B4C66DA-18AE-4DA9-A119-2AF373095D45}" type="pres">
      <dgm:prSet presAssocID="{F8879F29-3DE0-4240-884E-181F4974FCAC}" presName="Name0" presStyleCnt="0">
        <dgm:presLayoutVars>
          <dgm:dir/>
          <dgm:animLvl val="lvl"/>
          <dgm:resizeHandles val="exact"/>
        </dgm:presLayoutVars>
      </dgm:prSet>
      <dgm:spPr/>
      <dgm:t>
        <a:bodyPr/>
        <a:lstStyle/>
        <a:p>
          <a:endParaRPr lang="en-US"/>
        </a:p>
      </dgm:t>
    </dgm:pt>
    <dgm:pt modelId="{3E5EB25B-81E4-46D9-BDD1-C6CEFB9F73F7}" type="pres">
      <dgm:prSet presAssocID="{37E94CE4-3418-429C-9F7C-291A16D89B3F}" presName="compositeNode" presStyleCnt="0">
        <dgm:presLayoutVars>
          <dgm:bulletEnabled val="1"/>
        </dgm:presLayoutVars>
      </dgm:prSet>
      <dgm:spPr/>
      <dgm:t>
        <a:bodyPr/>
        <a:lstStyle/>
        <a:p>
          <a:endParaRPr lang="en-US"/>
        </a:p>
      </dgm:t>
    </dgm:pt>
    <dgm:pt modelId="{21952237-3B47-4EAA-9565-74A2B2EBA90D}" type="pres">
      <dgm:prSet presAssocID="{37E94CE4-3418-429C-9F7C-291A16D89B3F}" presName="bgRect" presStyleLbl="node1" presStyleIdx="0" presStyleCnt="5" custScaleY="118303"/>
      <dgm:spPr>
        <a:prstGeom prst="roundRect">
          <a:avLst>
            <a:gd name="adj" fmla="val 5000"/>
          </a:avLst>
        </a:prstGeom>
      </dgm:spPr>
      <dgm:t>
        <a:bodyPr/>
        <a:lstStyle/>
        <a:p>
          <a:endParaRPr lang="en-US"/>
        </a:p>
      </dgm:t>
    </dgm:pt>
    <dgm:pt modelId="{B394D31E-CD04-4DCD-B2EF-4C6487DAEBF7}" type="pres">
      <dgm:prSet presAssocID="{37E94CE4-3418-429C-9F7C-291A16D89B3F}" presName="parentNode" presStyleLbl="node1" presStyleIdx="0" presStyleCnt="5">
        <dgm:presLayoutVars>
          <dgm:chMax val="0"/>
          <dgm:bulletEnabled val="1"/>
        </dgm:presLayoutVars>
      </dgm:prSet>
      <dgm:spPr/>
      <dgm:t>
        <a:bodyPr/>
        <a:lstStyle/>
        <a:p>
          <a:endParaRPr lang="en-US"/>
        </a:p>
      </dgm:t>
    </dgm:pt>
    <dgm:pt modelId="{546510FE-F5CB-4B0A-9082-48B4E0D87810}" type="pres">
      <dgm:prSet presAssocID="{37E94CE4-3418-429C-9F7C-291A16D89B3F}" presName="childNode" presStyleLbl="node1" presStyleIdx="0" presStyleCnt="5">
        <dgm:presLayoutVars>
          <dgm:bulletEnabled val="1"/>
        </dgm:presLayoutVars>
      </dgm:prSet>
      <dgm:spPr>
        <a:prstGeom prst="rect">
          <a:avLst/>
        </a:prstGeom>
      </dgm:spPr>
      <dgm:t>
        <a:bodyPr/>
        <a:lstStyle/>
        <a:p>
          <a:endParaRPr lang="en-US"/>
        </a:p>
      </dgm:t>
    </dgm:pt>
    <dgm:pt modelId="{E50EA8B7-763E-4155-840B-36C49850652A}" type="pres">
      <dgm:prSet presAssocID="{799E9E0B-FB74-4E4A-A6C8-631DF645F4A4}" presName="hSp" presStyleCnt="0"/>
      <dgm:spPr/>
      <dgm:t>
        <a:bodyPr/>
        <a:lstStyle/>
        <a:p>
          <a:endParaRPr lang="en-US"/>
        </a:p>
      </dgm:t>
    </dgm:pt>
    <dgm:pt modelId="{5D989A6D-123F-49A5-9250-C41350700D06}" type="pres">
      <dgm:prSet presAssocID="{799E9E0B-FB74-4E4A-A6C8-631DF645F4A4}" presName="vProcSp" presStyleCnt="0"/>
      <dgm:spPr/>
      <dgm:t>
        <a:bodyPr/>
        <a:lstStyle/>
        <a:p>
          <a:endParaRPr lang="en-US"/>
        </a:p>
      </dgm:t>
    </dgm:pt>
    <dgm:pt modelId="{FEAD1CDD-836A-40FB-A740-423D1A4BBCF6}" type="pres">
      <dgm:prSet presAssocID="{799E9E0B-FB74-4E4A-A6C8-631DF645F4A4}" presName="vSp1" presStyleCnt="0"/>
      <dgm:spPr/>
      <dgm:t>
        <a:bodyPr/>
        <a:lstStyle/>
        <a:p>
          <a:endParaRPr lang="en-US"/>
        </a:p>
      </dgm:t>
    </dgm:pt>
    <dgm:pt modelId="{2B16302F-A42C-41C8-87C6-7501E6E674DF}" type="pres">
      <dgm:prSet presAssocID="{799E9E0B-FB74-4E4A-A6C8-631DF645F4A4}" presName="simulatedConn" presStyleLbl="solidFgAcc1" presStyleIdx="0" presStyleCnt="4" custLinFactY="65007" custLinFactNeighborY="100000"/>
      <dgm:spPr>
        <a:xfrm rot="5400000">
          <a:off x="1108199" y="1544297"/>
          <a:ext cx="204573" cy="174109"/>
        </a:xfrm>
        <a:prstGeom prst="flowChartExtract">
          <a:avLst/>
        </a:prstGeom>
      </dgm:spPr>
      <dgm:t>
        <a:bodyPr/>
        <a:lstStyle/>
        <a:p>
          <a:endParaRPr lang="en-US"/>
        </a:p>
      </dgm:t>
    </dgm:pt>
    <dgm:pt modelId="{D6954216-9ED4-455D-9215-BFEC064C27B2}" type="pres">
      <dgm:prSet presAssocID="{799E9E0B-FB74-4E4A-A6C8-631DF645F4A4}" presName="vSp2" presStyleCnt="0"/>
      <dgm:spPr/>
      <dgm:t>
        <a:bodyPr/>
        <a:lstStyle/>
        <a:p>
          <a:endParaRPr lang="en-US"/>
        </a:p>
      </dgm:t>
    </dgm:pt>
    <dgm:pt modelId="{212556F5-3A5C-4D20-8C06-F2D48FBB394C}" type="pres">
      <dgm:prSet presAssocID="{799E9E0B-FB74-4E4A-A6C8-631DF645F4A4}" presName="sibTrans" presStyleCnt="0"/>
      <dgm:spPr/>
      <dgm:t>
        <a:bodyPr/>
        <a:lstStyle/>
        <a:p>
          <a:endParaRPr lang="en-US"/>
        </a:p>
      </dgm:t>
    </dgm:pt>
    <dgm:pt modelId="{75E1A54F-7CD1-4AC0-8929-A799BE4BF4B6}" type="pres">
      <dgm:prSet presAssocID="{E3EC64C2-5E06-414C-9894-81166E77D438}" presName="compositeNode" presStyleCnt="0">
        <dgm:presLayoutVars>
          <dgm:bulletEnabled val="1"/>
        </dgm:presLayoutVars>
      </dgm:prSet>
      <dgm:spPr/>
      <dgm:t>
        <a:bodyPr/>
        <a:lstStyle/>
        <a:p>
          <a:endParaRPr lang="en-US"/>
        </a:p>
      </dgm:t>
    </dgm:pt>
    <dgm:pt modelId="{E9B2F11C-997B-4963-BD11-7D9227961AC3}" type="pres">
      <dgm:prSet presAssocID="{E3EC64C2-5E06-414C-9894-81166E77D438}" presName="bgRect" presStyleLbl="node1" presStyleIdx="1" presStyleCnt="5" custScaleY="118303"/>
      <dgm:spPr>
        <a:prstGeom prst="roundRect">
          <a:avLst>
            <a:gd name="adj" fmla="val 5000"/>
          </a:avLst>
        </a:prstGeom>
      </dgm:spPr>
      <dgm:t>
        <a:bodyPr/>
        <a:lstStyle/>
        <a:p>
          <a:endParaRPr lang="en-US"/>
        </a:p>
      </dgm:t>
    </dgm:pt>
    <dgm:pt modelId="{ABAFF94B-86EC-40D8-8E3B-9E3110065AA0}" type="pres">
      <dgm:prSet presAssocID="{E3EC64C2-5E06-414C-9894-81166E77D438}" presName="parentNode" presStyleLbl="node1" presStyleIdx="1" presStyleCnt="5">
        <dgm:presLayoutVars>
          <dgm:chMax val="0"/>
          <dgm:bulletEnabled val="1"/>
        </dgm:presLayoutVars>
      </dgm:prSet>
      <dgm:spPr/>
      <dgm:t>
        <a:bodyPr/>
        <a:lstStyle/>
        <a:p>
          <a:endParaRPr lang="en-US"/>
        </a:p>
      </dgm:t>
    </dgm:pt>
    <dgm:pt modelId="{3A9A8A1F-8884-4FAA-A01B-63BECBD7C0E4}" type="pres">
      <dgm:prSet presAssocID="{E3EC64C2-5E06-414C-9894-81166E77D438}" presName="childNode" presStyleLbl="node1" presStyleIdx="1" presStyleCnt="5">
        <dgm:presLayoutVars>
          <dgm:bulletEnabled val="1"/>
        </dgm:presLayoutVars>
      </dgm:prSet>
      <dgm:spPr>
        <a:prstGeom prst="rect">
          <a:avLst/>
        </a:prstGeom>
      </dgm:spPr>
      <dgm:t>
        <a:bodyPr/>
        <a:lstStyle/>
        <a:p>
          <a:endParaRPr lang="en-US"/>
        </a:p>
      </dgm:t>
    </dgm:pt>
    <dgm:pt modelId="{6024D51C-55F5-46E1-912A-A3CEA959427A}" type="pres">
      <dgm:prSet presAssocID="{0DB042C2-4DBE-4181-9D51-1CB6DA2BED1B}" presName="hSp" presStyleCnt="0"/>
      <dgm:spPr/>
      <dgm:t>
        <a:bodyPr/>
        <a:lstStyle/>
        <a:p>
          <a:endParaRPr lang="en-US"/>
        </a:p>
      </dgm:t>
    </dgm:pt>
    <dgm:pt modelId="{CA8F804A-732F-419F-B78A-1C5769883A21}" type="pres">
      <dgm:prSet presAssocID="{0DB042C2-4DBE-4181-9D51-1CB6DA2BED1B}" presName="vProcSp" presStyleCnt="0"/>
      <dgm:spPr/>
      <dgm:t>
        <a:bodyPr/>
        <a:lstStyle/>
        <a:p>
          <a:endParaRPr lang="en-US"/>
        </a:p>
      </dgm:t>
    </dgm:pt>
    <dgm:pt modelId="{764F5729-6D29-4FA2-8B0F-48F7A86A994B}" type="pres">
      <dgm:prSet presAssocID="{0DB042C2-4DBE-4181-9D51-1CB6DA2BED1B}" presName="vSp1" presStyleCnt="0"/>
      <dgm:spPr/>
      <dgm:t>
        <a:bodyPr/>
        <a:lstStyle/>
        <a:p>
          <a:endParaRPr lang="en-US"/>
        </a:p>
      </dgm:t>
    </dgm:pt>
    <dgm:pt modelId="{01F483B4-FE57-4693-98DE-8C7AF23F9B09}" type="pres">
      <dgm:prSet presAssocID="{0DB042C2-4DBE-4181-9D51-1CB6DA2BED1B}" presName="simulatedConn" presStyleLbl="solidFgAcc1" presStyleIdx="1" presStyleCnt="4" custLinFactY="65007" custLinFactNeighborY="100000"/>
      <dgm:spPr>
        <a:xfrm rot="5400000">
          <a:off x="2309556" y="1544297"/>
          <a:ext cx="204573" cy="174109"/>
        </a:xfrm>
        <a:prstGeom prst="flowChartExtract">
          <a:avLst/>
        </a:prstGeom>
      </dgm:spPr>
      <dgm:t>
        <a:bodyPr/>
        <a:lstStyle/>
        <a:p>
          <a:endParaRPr lang="en-US"/>
        </a:p>
      </dgm:t>
    </dgm:pt>
    <dgm:pt modelId="{24E5BC16-D17A-427E-A946-D27B71685CC0}" type="pres">
      <dgm:prSet presAssocID="{0DB042C2-4DBE-4181-9D51-1CB6DA2BED1B}" presName="vSp2" presStyleCnt="0"/>
      <dgm:spPr/>
      <dgm:t>
        <a:bodyPr/>
        <a:lstStyle/>
        <a:p>
          <a:endParaRPr lang="en-US"/>
        </a:p>
      </dgm:t>
    </dgm:pt>
    <dgm:pt modelId="{F6513EBE-499E-4D5E-BDFB-84229E669A90}" type="pres">
      <dgm:prSet presAssocID="{0DB042C2-4DBE-4181-9D51-1CB6DA2BED1B}" presName="sibTrans" presStyleCnt="0"/>
      <dgm:spPr/>
      <dgm:t>
        <a:bodyPr/>
        <a:lstStyle/>
        <a:p>
          <a:endParaRPr lang="en-US"/>
        </a:p>
      </dgm:t>
    </dgm:pt>
    <dgm:pt modelId="{48F8B203-CF40-4E72-A8B6-A72A85801A73}" type="pres">
      <dgm:prSet presAssocID="{449A59AC-1202-4E8A-B816-961956117FE1}" presName="compositeNode" presStyleCnt="0">
        <dgm:presLayoutVars>
          <dgm:bulletEnabled val="1"/>
        </dgm:presLayoutVars>
      </dgm:prSet>
      <dgm:spPr/>
      <dgm:t>
        <a:bodyPr/>
        <a:lstStyle/>
        <a:p>
          <a:endParaRPr lang="en-US"/>
        </a:p>
      </dgm:t>
    </dgm:pt>
    <dgm:pt modelId="{2FCF87F4-1F81-4D48-8B2C-C22CC2641652}" type="pres">
      <dgm:prSet presAssocID="{449A59AC-1202-4E8A-B816-961956117FE1}" presName="bgRect" presStyleLbl="node1" presStyleIdx="2" presStyleCnt="5" custScaleY="118303"/>
      <dgm:spPr>
        <a:prstGeom prst="roundRect">
          <a:avLst>
            <a:gd name="adj" fmla="val 5000"/>
          </a:avLst>
        </a:prstGeom>
      </dgm:spPr>
      <dgm:t>
        <a:bodyPr/>
        <a:lstStyle/>
        <a:p>
          <a:endParaRPr lang="en-US"/>
        </a:p>
      </dgm:t>
    </dgm:pt>
    <dgm:pt modelId="{B39EA3C1-C4F8-4CCE-8C48-E3CA416632BB}" type="pres">
      <dgm:prSet presAssocID="{449A59AC-1202-4E8A-B816-961956117FE1}" presName="parentNode" presStyleLbl="node1" presStyleIdx="2" presStyleCnt="5">
        <dgm:presLayoutVars>
          <dgm:chMax val="0"/>
          <dgm:bulletEnabled val="1"/>
        </dgm:presLayoutVars>
      </dgm:prSet>
      <dgm:spPr/>
      <dgm:t>
        <a:bodyPr/>
        <a:lstStyle/>
        <a:p>
          <a:endParaRPr lang="en-US"/>
        </a:p>
      </dgm:t>
    </dgm:pt>
    <dgm:pt modelId="{803FA342-541F-47B5-95F1-D8B41F0E0899}" type="pres">
      <dgm:prSet presAssocID="{449A59AC-1202-4E8A-B816-961956117FE1}" presName="childNode" presStyleLbl="node1" presStyleIdx="2" presStyleCnt="5">
        <dgm:presLayoutVars>
          <dgm:bulletEnabled val="1"/>
        </dgm:presLayoutVars>
      </dgm:prSet>
      <dgm:spPr>
        <a:prstGeom prst="rect">
          <a:avLst/>
        </a:prstGeom>
      </dgm:spPr>
      <dgm:t>
        <a:bodyPr/>
        <a:lstStyle/>
        <a:p>
          <a:endParaRPr lang="en-US"/>
        </a:p>
      </dgm:t>
    </dgm:pt>
    <dgm:pt modelId="{C0782C21-4B8C-4793-B253-06EE424CEB9B}" type="pres">
      <dgm:prSet presAssocID="{B95FE8E1-44EC-4CF7-9471-D888C857174D}" presName="hSp" presStyleCnt="0"/>
      <dgm:spPr/>
      <dgm:t>
        <a:bodyPr/>
        <a:lstStyle/>
        <a:p>
          <a:endParaRPr lang="en-US"/>
        </a:p>
      </dgm:t>
    </dgm:pt>
    <dgm:pt modelId="{4265B5BD-DE5D-4ED1-9960-E6C66233ADE9}" type="pres">
      <dgm:prSet presAssocID="{B95FE8E1-44EC-4CF7-9471-D888C857174D}" presName="vProcSp" presStyleCnt="0"/>
      <dgm:spPr/>
      <dgm:t>
        <a:bodyPr/>
        <a:lstStyle/>
        <a:p>
          <a:endParaRPr lang="en-US"/>
        </a:p>
      </dgm:t>
    </dgm:pt>
    <dgm:pt modelId="{8796A2D2-7612-43CC-813D-F00242AFE934}" type="pres">
      <dgm:prSet presAssocID="{B95FE8E1-44EC-4CF7-9471-D888C857174D}" presName="vSp1" presStyleCnt="0"/>
      <dgm:spPr/>
      <dgm:t>
        <a:bodyPr/>
        <a:lstStyle/>
        <a:p>
          <a:endParaRPr lang="en-US"/>
        </a:p>
      </dgm:t>
    </dgm:pt>
    <dgm:pt modelId="{F9C06B0B-20FF-4231-AD59-B7AE6919B148}" type="pres">
      <dgm:prSet presAssocID="{B95FE8E1-44EC-4CF7-9471-D888C857174D}" presName="simulatedConn" presStyleLbl="solidFgAcc1" presStyleIdx="2" presStyleCnt="4" custLinFactY="65007" custLinFactNeighborY="100000"/>
      <dgm:spPr>
        <a:xfrm rot="5400000">
          <a:off x="3510913" y="1544297"/>
          <a:ext cx="204573" cy="174109"/>
        </a:xfrm>
        <a:prstGeom prst="flowChartExtract">
          <a:avLst/>
        </a:prstGeom>
      </dgm:spPr>
      <dgm:t>
        <a:bodyPr/>
        <a:lstStyle/>
        <a:p>
          <a:endParaRPr lang="en-US"/>
        </a:p>
      </dgm:t>
    </dgm:pt>
    <dgm:pt modelId="{5345A46F-88F7-4AD8-8750-42492685E47A}" type="pres">
      <dgm:prSet presAssocID="{B95FE8E1-44EC-4CF7-9471-D888C857174D}" presName="vSp2" presStyleCnt="0"/>
      <dgm:spPr/>
      <dgm:t>
        <a:bodyPr/>
        <a:lstStyle/>
        <a:p>
          <a:endParaRPr lang="en-US"/>
        </a:p>
      </dgm:t>
    </dgm:pt>
    <dgm:pt modelId="{AD39D56D-519C-4D3D-A8FE-D680FFC7AD08}" type="pres">
      <dgm:prSet presAssocID="{B95FE8E1-44EC-4CF7-9471-D888C857174D}" presName="sibTrans" presStyleCnt="0"/>
      <dgm:spPr/>
      <dgm:t>
        <a:bodyPr/>
        <a:lstStyle/>
        <a:p>
          <a:endParaRPr lang="en-US"/>
        </a:p>
      </dgm:t>
    </dgm:pt>
    <dgm:pt modelId="{314545D5-9CC2-44AC-BEB5-74DB444CD532}" type="pres">
      <dgm:prSet presAssocID="{6F20291D-ED48-46BD-A2B3-64181249DD02}" presName="compositeNode" presStyleCnt="0">
        <dgm:presLayoutVars>
          <dgm:bulletEnabled val="1"/>
        </dgm:presLayoutVars>
      </dgm:prSet>
      <dgm:spPr/>
      <dgm:t>
        <a:bodyPr/>
        <a:lstStyle/>
        <a:p>
          <a:endParaRPr lang="en-US"/>
        </a:p>
      </dgm:t>
    </dgm:pt>
    <dgm:pt modelId="{CFD5124C-CD67-4181-ADFA-EA8583C1E78B}" type="pres">
      <dgm:prSet presAssocID="{6F20291D-ED48-46BD-A2B3-64181249DD02}" presName="bgRect" presStyleLbl="node1" presStyleIdx="3" presStyleCnt="5" custScaleY="118303"/>
      <dgm:spPr>
        <a:prstGeom prst="roundRect">
          <a:avLst>
            <a:gd name="adj" fmla="val 5000"/>
          </a:avLst>
        </a:prstGeom>
      </dgm:spPr>
      <dgm:t>
        <a:bodyPr/>
        <a:lstStyle/>
        <a:p>
          <a:endParaRPr lang="en-US"/>
        </a:p>
      </dgm:t>
    </dgm:pt>
    <dgm:pt modelId="{3962F617-6A93-4211-8B6C-61691A5B45A7}" type="pres">
      <dgm:prSet presAssocID="{6F20291D-ED48-46BD-A2B3-64181249DD02}" presName="parentNode" presStyleLbl="node1" presStyleIdx="3" presStyleCnt="5">
        <dgm:presLayoutVars>
          <dgm:chMax val="0"/>
          <dgm:bulletEnabled val="1"/>
        </dgm:presLayoutVars>
      </dgm:prSet>
      <dgm:spPr/>
      <dgm:t>
        <a:bodyPr/>
        <a:lstStyle/>
        <a:p>
          <a:endParaRPr lang="en-US"/>
        </a:p>
      </dgm:t>
    </dgm:pt>
    <dgm:pt modelId="{C5D90671-C579-4CD2-8EEF-41223B5BE0DD}" type="pres">
      <dgm:prSet presAssocID="{6F20291D-ED48-46BD-A2B3-64181249DD02}" presName="childNode" presStyleLbl="node1" presStyleIdx="3" presStyleCnt="5">
        <dgm:presLayoutVars>
          <dgm:bulletEnabled val="1"/>
        </dgm:presLayoutVars>
      </dgm:prSet>
      <dgm:spPr>
        <a:prstGeom prst="rect">
          <a:avLst/>
        </a:prstGeom>
      </dgm:spPr>
      <dgm:t>
        <a:bodyPr/>
        <a:lstStyle/>
        <a:p>
          <a:endParaRPr lang="en-US"/>
        </a:p>
      </dgm:t>
    </dgm:pt>
    <dgm:pt modelId="{CE91F2B8-451B-4469-950C-5AF0BE4979B4}" type="pres">
      <dgm:prSet presAssocID="{B68774BC-E009-4E64-AE6F-1D596B78FC29}" presName="hSp" presStyleCnt="0"/>
      <dgm:spPr/>
      <dgm:t>
        <a:bodyPr/>
        <a:lstStyle/>
        <a:p>
          <a:endParaRPr lang="en-US"/>
        </a:p>
      </dgm:t>
    </dgm:pt>
    <dgm:pt modelId="{B1F09327-341F-4433-9A38-765F1FD2FED1}" type="pres">
      <dgm:prSet presAssocID="{B68774BC-E009-4E64-AE6F-1D596B78FC29}" presName="vProcSp" presStyleCnt="0"/>
      <dgm:spPr/>
      <dgm:t>
        <a:bodyPr/>
        <a:lstStyle/>
        <a:p>
          <a:endParaRPr lang="en-US"/>
        </a:p>
      </dgm:t>
    </dgm:pt>
    <dgm:pt modelId="{F7F39547-F2FB-404A-A3EE-95331E6DE809}" type="pres">
      <dgm:prSet presAssocID="{B68774BC-E009-4E64-AE6F-1D596B78FC29}" presName="vSp1" presStyleCnt="0"/>
      <dgm:spPr/>
      <dgm:t>
        <a:bodyPr/>
        <a:lstStyle/>
        <a:p>
          <a:endParaRPr lang="en-US"/>
        </a:p>
      </dgm:t>
    </dgm:pt>
    <dgm:pt modelId="{E71EFCA1-0DAD-4002-A307-986D54C34ECD}" type="pres">
      <dgm:prSet presAssocID="{B68774BC-E009-4E64-AE6F-1D596B78FC29}" presName="simulatedConn" presStyleLbl="solidFgAcc1" presStyleIdx="3" presStyleCnt="4" custLinFactY="65007" custLinFactNeighborY="100000"/>
      <dgm:spPr>
        <a:xfrm rot="5400000">
          <a:off x="4712270" y="1544297"/>
          <a:ext cx="204573" cy="174109"/>
        </a:xfrm>
        <a:prstGeom prst="flowChartExtract">
          <a:avLst/>
        </a:prstGeom>
      </dgm:spPr>
      <dgm:t>
        <a:bodyPr/>
        <a:lstStyle/>
        <a:p>
          <a:endParaRPr lang="en-US"/>
        </a:p>
      </dgm:t>
    </dgm:pt>
    <dgm:pt modelId="{1B2E2A4E-51D0-46D8-B07F-C7B01C882C35}" type="pres">
      <dgm:prSet presAssocID="{B68774BC-E009-4E64-AE6F-1D596B78FC29}" presName="vSp2" presStyleCnt="0"/>
      <dgm:spPr/>
      <dgm:t>
        <a:bodyPr/>
        <a:lstStyle/>
        <a:p>
          <a:endParaRPr lang="en-US"/>
        </a:p>
      </dgm:t>
    </dgm:pt>
    <dgm:pt modelId="{665790FA-FC5D-41BF-9EA4-15CFCD0AE66F}" type="pres">
      <dgm:prSet presAssocID="{B68774BC-E009-4E64-AE6F-1D596B78FC29}" presName="sibTrans" presStyleCnt="0"/>
      <dgm:spPr/>
      <dgm:t>
        <a:bodyPr/>
        <a:lstStyle/>
        <a:p>
          <a:endParaRPr lang="en-US"/>
        </a:p>
      </dgm:t>
    </dgm:pt>
    <dgm:pt modelId="{AF31116A-3515-4566-A61E-E98A3C424873}" type="pres">
      <dgm:prSet presAssocID="{C473AB01-34BF-43AE-8F23-671C4316AE39}" presName="compositeNode" presStyleCnt="0">
        <dgm:presLayoutVars>
          <dgm:bulletEnabled val="1"/>
        </dgm:presLayoutVars>
      </dgm:prSet>
      <dgm:spPr/>
      <dgm:t>
        <a:bodyPr/>
        <a:lstStyle/>
        <a:p>
          <a:endParaRPr lang="en-US"/>
        </a:p>
      </dgm:t>
    </dgm:pt>
    <dgm:pt modelId="{FEDAE57E-7A1E-46BE-AFDA-70DE194E60B1}" type="pres">
      <dgm:prSet presAssocID="{C473AB01-34BF-43AE-8F23-671C4316AE39}" presName="bgRect" presStyleLbl="node1" presStyleIdx="4" presStyleCnt="5" custScaleY="118303"/>
      <dgm:spPr>
        <a:prstGeom prst="roundRect">
          <a:avLst>
            <a:gd name="adj" fmla="val 5000"/>
          </a:avLst>
        </a:prstGeom>
      </dgm:spPr>
      <dgm:t>
        <a:bodyPr/>
        <a:lstStyle/>
        <a:p>
          <a:endParaRPr lang="en-US"/>
        </a:p>
      </dgm:t>
    </dgm:pt>
    <dgm:pt modelId="{0505B5E3-5357-4149-BE54-AC72C5373D5C}" type="pres">
      <dgm:prSet presAssocID="{C473AB01-34BF-43AE-8F23-671C4316AE39}" presName="parentNode" presStyleLbl="node1" presStyleIdx="4" presStyleCnt="5">
        <dgm:presLayoutVars>
          <dgm:chMax val="0"/>
          <dgm:bulletEnabled val="1"/>
        </dgm:presLayoutVars>
      </dgm:prSet>
      <dgm:spPr/>
      <dgm:t>
        <a:bodyPr/>
        <a:lstStyle/>
        <a:p>
          <a:endParaRPr lang="en-US"/>
        </a:p>
      </dgm:t>
    </dgm:pt>
    <dgm:pt modelId="{D06F0659-60DB-446E-A3ED-CAF403578613}" type="pres">
      <dgm:prSet presAssocID="{C473AB01-34BF-43AE-8F23-671C4316AE39}" presName="childNode" presStyleLbl="node1" presStyleIdx="4" presStyleCnt="5">
        <dgm:presLayoutVars>
          <dgm:bulletEnabled val="1"/>
        </dgm:presLayoutVars>
      </dgm:prSet>
      <dgm:spPr>
        <a:prstGeom prst="rect">
          <a:avLst/>
        </a:prstGeom>
      </dgm:spPr>
      <dgm:t>
        <a:bodyPr/>
        <a:lstStyle/>
        <a:p>
          <a:endParaRPr lang="en-US"/>
        </a:p>
      </dgm:t>
    </dgm:pt>
  </dgm:ptLst>
  <dgm:cxnLst>
    <dgm:cxn modelId="{E9BE76D6-8085-443B-AF1D-D003F1F5CE7C}" type="presOf" srcId="{C473AB01-34BF-43AE-8F23-671C4316AE39}" destId="{0505B5E3-5357-4149-BE54-AC72C5373D5C}" srcOrd="1" destOrd="0" presId="urn:microsoft.com/office/officeart/2005/8/layout/hProcess7"/>
    <dgm:cxn modelId="{A66F6598-2E33-4BCF-AFC3-37A0715D04E1}" srcId="{F8879F29-3DE0-4240-884E-181F4974FCAC}" destId="{37E94CE4-3418-429C-9F7C-291A16D89B3F}" srcOrd="0" destOrd="0" parTransId="{3EF3FEA8-1C4C-44EB-843E-7099CE27AA6E}" sibTransId="{799E9E0B-FB74-4E4A-A6C8-631DF645F4A4}"/>
    <dgm:cxn modelId="{D7435301-BC92-469F-ADDF-C7794D214318}" type="presOf" srcId="{CCB08ED8-CE5A-4213-8F3E-639DC4AA19F1}" destId="{546510FE-F5CB-4B0A-9082-48B4E0D87810}" srcOrd="0" destOrd="0" presId="urn:microsoft.com/office/officeart/2005/8/layout/hProcess7"/>
    <dgm:cxn modelId="{155E42BD-776C-4544-8F41-9F9C39246C5D}" srcId="{449A59AC-1202-4E8A-B816-961956117FE1}" destId="{CD9B3DEA-32B7-46AF-AABF-4694C984615B}" srcOrd="0" destOrd="0" parTransId="{BA270FB0-BE9B-45E3-AF50-974F8B54F63B}" sibTransId="{7B62B7A3-6E8A-4AEC-92E4-7DECD79E59C6}"/>
    <dgm:cxn modelId="{D52CA01C-1AFD-4462-956C-A84701172B47}" type="presOf" srcId="{EF0F528F-0838-4399-AC05-9B25A6765ED3}" destId="{3A9A8A1F-8884-4FAA-A01B-63BECBD7C0E4}" srcOrd="0" destOrd="0" presId="urn:microsoft.com/office/officeart/2005/8/layout/hProcess7"/>
    <dgm:cxn modelId="{D9E420A7-8153-441A-9468-FCD820829745}" type="presOf" srcId="{E3EC64C2-5E06-414C-9894-81166E77D438}" destId="{ABAFF94B-86EC-40D8-8E3B-9E3110065AA0}" srcOrd="1" destOrd="0" presId="urn:microsoft.com/office/officeart/2005/8/layout/hProcess7"/>
    <dgm:cxn modelId="{8A858148-CE66-40F6-9ED8-8047FE238439}" type="presOf" srcId="{F9C2C8B7-C490-4C0B-904E-4D587FA871F8}" destId="{C5D90671-C579-4CD2-8EEF-41223B5BE0DD}" srcOrd="0" destOrd="0" presId="urn:microsoft.com/office/officeart/2005/8/layout/hProcess7"/>
    <dgm:cxn modelId="{371A44DF-8652-44CD-AC13-5E99F7D620D7}" type="presOf" srcId="{37E94CE4-3418-429C-9F7C-291A16D89B3F}" destId="{21952237-3B47-4EAA-9565-74A2B2EBA90D}" srcOrd="0" destOrd="0" presId="urn:microsoft.com/office/officeart/2005/8/layout/hProcess7"/>
    <dgm:cxn modelId="{2B9789E5-2719-4220-8B91-584348A50B61}" srcId="{F8879F29-3DE0-4240-884E-181F4974FCAC}" destId="{6F20291D-ED48-46BD-A2B3-64181249DD02}" srcOrd="3" destOrd="0" parTransId="{60069D44-5B3C-46ED-8E93-0D1E3AF54CB5}" sibTransId="{B68774BC-E009-4E64-AE6F-1D596B78FC29}"/>
    <dgm:cxn modelId="{F733E0FC-C817-473A-9E26-A390FF33CC7C}" type="presOf" srcId="{E3EC64C2-5E06-414C-9894-81166E77D438}" destId="{E9B2F11C-997B-4963-BD11-7D9227961AC3}" srcOrd="0" destOrd="0" presId="urn:microsoft.com/office/officeart/2005/8/layout/hProcess7"/>
    <dgm:cxn modelId="{407519A2-B9FD-4D0C-B78D-67C696601126}" type="presOf" srcId="{37E94CE4-3418-429C-9F7C-291A16D89B3F}" destId="{B394D31E-CD04-4DCD-B2EF-4C6487DAEBF7}" srcOrd="1" destOrd="0" presId="urn:microsoft.com/office/officeart/2005/8/layout/hProcess7"/>
    <dgm:cxn modelId="{59B5627A-10CF-46ED-950E-554D8EBBE754}" type="presOf" srcId="{449A59AC-1202-4E8A-B816-961956117FE1}" destId="{2FCF87F4-1F81-4D48-8B2C-C22CC2641652}" srcOrd="0" destOrd="0" presId="urn:microsoft.com/office/officeart/2005/8/layout/hProcess7"/>
    <dgm:cxn modelId="{3DA975E3-1D56-4DC9-8DEB-4078DAF72B3A}" srcId="{E3EC64C2-5E06-414C-9894-81166E77D438}" destId="{EF0F528F-0838-4399-AC05-9B25A6765ED3}" srcOrd="0" destOrd="0" parTransId="{CBADF42E-4872-41A3-9F50-FFB97FF1AF76}" sibTransId="{6908D7B6-2D0F-4705-8A09-C979DE268B8E}"/>
    <dgm:cxn modelId="{B08EB745-6FDB-4BFA-B78B-6C56D0654264}" type="presOf" srcId="{DA0366D9-3F8A-4DD9-8E2D-A607237F24AF}" destId="{D06F0659-60DB-446E-A3ED-CAF403578613}" srcOrd="0" destOrd="0" presId="urn:microsoft.com/office/officeart/2005/8/layout/hProcess7"/>
    <dgm:cxn modelId="{958AB80B-311A-4508-9DB2-9C295357B233}" srcId="{C473AB01-34BF-43AE-8F23-671C4316AE39}" destId="{DA0366D9-3F8A-4DD9-8E2D-A607237F24AF}" srcOrd="0" destOrd="0" parTransId="{D4BA9CD9-A16A-44AD-89B6-7949C97737E7}" sibTransId="{0A71B2E7-2FAE-4DB2-9CFE-6AE8F024591B}"/>
    <dgm:cxn modelId="{61F17659-D451-4DD6-99AA-33CCBCEBA8E7}" type="presOf" srcId="{F8879F29-3DE0-4240-884E-181F4974FCAC}" destId="{4B4C66DA-18AE-4DA9-A119-2AF373095D45}" srcOrd="0" destOrd="0" presId="urn:microsoft.com/office/officeart/2005/8/layout/hProcess7"/>
    <dgm:cxn modelId="{91E2B6EF-A23B-42F5-8E42-D77D3FD72F97}" type="presOf" srcId="{6F20291D-ED48-46BD-A2B3-64181249DD02}" destId="{3962F617-6A93-4211-8B6C-61691A5B45A7}" srcOrd="1" destOrd="0" presId="urn:microsoft.com/office/officeart/2005/8/layout/hProcess7"/>
    <dgm:cxn modelId="{C847C927-0CE5-4BC2-85C8-7C187872A6A2}" type="presOf" srcId="{CD9B3DEA-32B7-46AF-AABF-4694C984615B}" destId="{803FA342-541F-47B5-95F1-D8B41F0E0899}" srcOrd="0" destOrd="0" presId="urn:microsoft.com/office/officeart/2005/8/layout/hProcess7"/>
    <dgm:cxn modelId="{279085D9-C37D-45FF-8815-3AE65EB69013}" type="presOf" srcId="{449A59AC-1202-4E8A-B816-961956117FE1}" destId="{B39EA3C1-C4F8-4CCE-8C48-E3CA416632BB}" srcOrd="1" destOrd="0" presId="urn:microsoft.com/office/officeart/2005/8/layout/hProcess7"/>
    <dgm:cxn modelId="{F7210A72-6EEC-424E-B954-392510CA4CA5}" srcId="{F8879F29-3DE0-4240-884E-181F4974FCAC}" destId="{C473AB01-34BF-43AE-8F23-671C4316AE39}" srcOrd="4" destOrd="0" parTransId="{FB8D3643-169A-4A3E-A945-B4AD97FEDE93}" sibTransId="{0EE7C51F-E6B2-491A-91E2-7CE76EB396B0}"/>
    <dgm:cxn modelId="{D3B295A4-C8C0-488F-881A-E7554C07CD5E}" srcId="{37E94CE4-3418-429C-9F7C-291A16D89B3F}" destId="{CCB08ED8-CE5A-4213-8F3E-639DC4AA19F1}" srcOrd="0" destOrd="0" parTransId="{783D67C1-D19F-42A1-8714-7FB0B1D5C835}" sibTransId="{2CBB9B08-AE26-428F-BF88-3C89DE332813}"/>
    <dgm:cxn modelId="{499246E2-FB9C-4EEA-BABF-AB1FC0506157}" srcId="{F8879F29-3DE0-4240-884E-181F4974FCAC}" destId="{449A59AC-1202-4E8A-B816-961956117FE1}" srcOrd="2" destOrd="0" parTransId="{1389B770-DC3F-4C2F-A05B-AE517BEFD879}" sibTransId="{B95FE8E1-44EC-4CF7-9471-D888C857174D}"/>
    <dgm:cxn modelId="{26194CAB-2383-464A-B409-E6091117EDF9}" srcId="{6F20291D-ED48-46BD-A2B3-64181249DD02}" destId="{F9C2C8B7-C490-4C0B-904E-4D587FA871F8}" srcOrd="0" destOrd="0" parTransId="{85131413-51DC-431D-BA89-B33F5A6B2965}" sibTransId="{908CF555-6210-4437-9866-1EA197B19045}"/>
    <dgm:cxn modelId="{28746C9E-6582-4807-BB1D-9F45C017CC3D}" type="presOf" srcId="{C473AB01-34BF-43AE-8F23-671C4316AE39}" destId="{FEDAE57E-7A1E-46BE-AFDA-70DE194E60B1}" srcOrd="0" destOrd="0" presId="urn:microsoft.com/office/officeart/2005/8/layout/hProcess7"/>
    <dgm:cxn modelId="{CA10CD1C-1868-4CFE-9616-BF7492A18A2F}" srcId="{F8879F29-3DE0-4240-884E-181F4974FCAC}" destId="{E3EC64C2-5E06-414C-9894-81166E77D438}" srcOrd="1" destOrd="0" parTransId="{FA0952B3-0C14-463E-AB78-B297B4BED8CC}" sibTransId="{0DB042C2-4DBE-4181-9D51-1CB6DA2BED1B}"/>
    <dgm:cxn modelId="{B216C090-655F-47C4-89FA-52A7D0DD064C}" type="presOf" srcId="{6F20291D-ED48-46BD-A2B3-64181249DD02}" destId="{CFD5124C-CD67-4181-ADFA-EA8583C1E78B}" srcOrd="0" destOrd="0" presId="urn:microsoft.com/office/officeart/2005/8/layout/hProcess7"/>
    <dgm:cxn modelId="{011C32AD-BC65-4F40-BE71-D2FEAD77AEEB}" type="presParOf" srcId="{4B4C66DA-18AE-4DA9-A119-2AF373095D45}" destId="{3E5EB25B-81E4-46D9-BDD1-C6CEFB9F73F7}" srcOrd="0" destOrd="0" presId="urn:microsoft.com/office/officeart/2005/8/layout/hProcess7"/>
    <dgm:cxn modelId="{DB12160A-8AFF-46CE-B2DE-8C33773DD123}" type="presParOf" srcId="{3E5EB25B-81E4-46D9-BDD1-C6CEFB9F73F7}" destId="{21952237-3B47-4EAA-9565-74A2B2EBA90D}" srcOrd="0" destOrd="0" presId="urn:microsoft.com/office/officeart/2005/8/layout/hProcess7"/>
    <dgm:cxn modelId="{8C19571D-FA14-431E-AD7A-249940756DFD}" type="presParOf" srcId="{3E5EB25B-81E4-46D9-BDD1-C6CEFB9F73F7}" destId="{B394D31E-CD04-4DCD-B2EF-4C6487DAEBF7}" srcOrd="1" destOrd="0" presId="urn:microsoft.com/office/officeart/2005/8/layout/hProcess7"/>
    <dgm:cxn modelId="{612123A1-B052-4461-B18C-D322C4AF9EDF}" type="presParOf" srcId="{3E5EB25B-81E4-46D9-BDD1-C6CEFB9F73F7}" destId="{546510FE-F5CB-4B0A-9082-48B4E0D87810}" srcOrd="2" destOrd="0" presId="urn:microsoft.com/office/officeart/2005/8/layout/hProcess7"/>
    <dgm:cxn modelId="{FEDBCEE1-3122-4FFD-ACF4-86E950882E4D}" type="presParOf" srcId="{4B4C66DA-18AE-4DA9-A119-2AF373095D45}" destId="{E50EA8B7-763E-4155-840B-36C49850652A}" srcOrd="1" destOrd="0" presId="urn:microsoft.com/office/officeart/2005/8/layout/hProcess7"/>
    <dgm:cxn modelId="{E62FEDD2-FA6A-43E3-91BC-B1A559B41D8A}" type="presParOf" srcId="{4B4C66DA-18AE-4DA9-A119-2AF373095D45}" destId="{5D989A6D-123F-49A5-9250-C41350700D06}" srcOrd="2" destOrd="0" presId="urn:microsoft.com/office/officeart/2005/8/layout/hProcess7"/>
    <dgm:cxn modelId="{C46FFF82-9944-4972-BC0B-79C978506111}" type="presParOf" srcId="{5D989A6D-123F-49A5-9250-C41350700D06}" destId="{FEAD1CDD-836A-40FB-A740-423D1A4BBCF6}" srcOrd="0" destOrd="0" presId="urn:microsoft.com/office/officeart/2005/8/layout/hProcess7"/>
    <dgm:cxn modelId="{A642133D-77F4-409A-82CA-4C7148F872ED}" type="presParOf" srcId="{5D989A6D-123F-49A5-9250-C41350700D06}" destId="{2B16302F-A42C-41C8-87C6-7501E6E674DF}" srcOrd="1" destOrd="0" presId="urn:microsoft.com/office/officeart/2005/8/layout/hProcess7"/>
    <dgm:cxn modelId="{45C70624-B6DF-4F34-B5E9-3B3B96833B8A}" type="presParOf" srcId="{5D989A6D-123F-49A5-9250-C41350700D06}" destId="{D6954216-9ED4-455D-9215-BFEC064C27B2}" srcOrd="2" destOrd="0" presId="urn:microsoft.com/office/officeart/2005/8/layout/hProcess7"/>
    <dgm:cxn modelId="{9EEA7B60-2170-4C34-949B-FECE3DD0BA9F}" type="presParOf" srcId="{4B4C66DA-18AE-4DA9-A119-2AF373095D45}" destId="{212556F5-3A5C-4D20-8C06-F2D48FBB394C}" srcOrd="3" destOrd="0" presId="urn:microsoft.com/office/officeart/2005/8/layout/hProcess7"/>
    <dgm:cxn modelId="{CE523A12-19A6-4FF4-B370-F558E70C2FCD}" type="presParOf" srcId="{4B4C66DA-18AE-4DA9-A119-2AF373095D45}" destId="{75E1A54F-7CD1-4AC0-8929-A799BE4BF4B6}" srcOrd="4" destOrd="0" presId="urn:microsoft.com/office/officeart/2005/8/layout/hProcess7"/>
    <dgm:cxn modelId="{EFB3DB33-40C0-4171-ADB0-1A09231E3519}" type="presParOf" srcId="{75E1A54F-7CD1-4AC0-8929-A799BE4BF4B6}" destId="{E9B2F11C-997B-4963-BD11-7D9227961AC3}" srcOrd="0" destOrd="0" presId="urn:microsoft.com/office/officeart/2005/8/layout/hProcess7"/>
    <dgm:cxn modelId="{C82B642C-CB62-4723-93AA-5EB39AB606FA}" type="presParOf" srcId="{75E1A54F-7CD1-4AC0-8929-A799BE4BF4B6}" destId="{ABAFF94B-86EC-40D8-8E3B-9E3110065AA0}" srcOrd="1" destOrd="0" presId="urn:microsoft.com/office/officeart/2005/8/layout/hProcess7"/>
    <dgm:cxn modelId="{4BCFED6D-FD8F-474D-9AD1-1E5F847BD237}" type="presParOf" srcId="{75E1A54F-7CD1-4AC0-8929-A799BE4BF4B6}" destId="{3A9A8A1F-8884-4FAA-A01B-63BECBD7C0E4}" srcOrd="2" destOrd="0" presId="urn:microsoft.com/office/officeart/2005/8/layout/hProcess7"/>
    <dgm:cxn modelId="{E27F9EA2-19A6-4763-9C4F-09184CDD858F}" type="presParOf" srcId="{4B4C66DA-18AE-4DA9-A119-2AF373095D45}" destId="{6024D51C-55F5-46E1-912A-A3CEA959427A}" srcOrd="5" destOrd="0" presId="urn:microsoft.com/office/officeart/2005/8/layout/hProcess7"/>
    <dgm:cxn modelId="{4B9218AF-A4C2-4C64-926D-82357301FD68}" type="presParOf" srcId="{4B4C66DA-18AE-4DA9-A119-2AF373095D45}" destId="{CA8F804A-732F-419F-B78A-1C5769883A21}" srcOrd="6" destOrd="0" presId="urn:microsoft.com/office/officeart/2005/8/layout/hProcess7"/>
    <dgm:cxn modelId="{625C7887-47DA-4B3A-939D-E1768B02B94E}" type="presParOf" srcId="{CA8F804A-732F-419F-B78A-1C5769883A21}" destId="{764F5729-6D29-4FA2-8B0F-48F7A86A994B}" srcOrd="0" destOrd="0" presId="urn:microsoft.com/office/officeart/2005/8/layout/hProcess7"/>
    <dgm:cxn modelId="{22739392-CD9A-4C46-8C05-C04BEFF64154}" type="presParOf" srcId="{CA8F804A-732F-419F-B78A-1C5769883A21}" destId="{01F483B4-FE57-4693-98DE-8C7AF23F9B09}" srcOrd="1" destOrd="0" presId="urn:microsoft.com/office/officeart/2005/8/layout/hProcess7"/>
    <dgm:cxn modelId="{BBF7D708-2549-4C49-B2EE-7D3CF1B0A464}" type="presParOf" srcId="{CA8F804A-732F-419F-B78A-1C5769883A21}" destId="{24E5BC16-D17A-427E-A946-D27B71685CC0}" srcOrd="2" destOrd="0" presId="urn:microsoft.com/office/officeart/2005/8/layout/hProcess7"/>
    <dgm:cxn modelId="{EAF65965-FE52-410C-A3CD-E550BBF2C7E4}" type="presParOf" srcId="{4B4C66DA-18AE-4DA9-A119-2AF373095D45}" destId="{F6513EBE-499E-4D5E-BDFB-84229E669A90}" srcOrd="7" destOrd="0" presId="urn:microsoft.com/office/officeart/2005/8/layout/hProcess7"/>
    <dgm:cxn modelId="{B3E9E4F2-8654-431F-904E-18478BCC5FFF}" type="presParOf" srcId="{4B4C66DA-18AE-4DA9-A119-2AF373095D45}" destId="{48F8B203-CF40-4E72-A8B6-A72A85801A73}" srcOrd="8" destOrd="0" presId="urn:microsoft.com/office/officeart/2005/8/layout/hProcess7"/>
    <dgm:cxn modelId="{1F5EC3CF-6B1A-4364-B771-9311282D7FC9}" type="presParOf" srcId="{48F8B203-CF40-4E72-A8B6-A72A85801A73}" destId="{2FCF87F4-1F81-4D48-8B2C-C22CC2641652}" srcOrd="0" destOrd="0" presId="urn:microsoft.com/office/officeart/2005/8/layout/hProcess7"/>
    <dgm:cxn modelId="{6ECD7BC2-B7E6-4CE7-84C5-4AE49B9BA730}" type="presParOf" srcId="{48F8B203-CF40-4E72-A8B6-A72A85801A73}" destId="{B39EA3C1-C4F8-4CCE-8C48-E3CA416632BB}" srcOrd="1" destOrd="0" presId="urn:microsoft.com/office/officeart/2005/8/layout/hProcess7"/>
    <dgm:cxn modelId="{8A6917D3-DDA1-4B22-8B36-72D8D9232FC6}" type="presParOf" srcId="{48F8B203-CF40-4E72-A8B6-A72A85801A73}" destId="{803FA342-541F-47B5-95F1-D8B41F0E0899}" srcOrd="2" destOrd="0" presId="urn:microsoft.com/office/officeart/2005/8/layout/hProcess7"/>
    <dgm:cxn modelId="{77A023E7-9E4A-4B45-85BF-47BF235CBABD}" type="presParOf" srcId="{4B4C66DA-18AE-4DA9-A119-2AF373095D45}" destId="{C0782C21-4B8C-4793-B253-06EE424CEB9B}" srcOrd="9" destOrd="0" presId="urn:microsoft.com/office/officeart/2005/8/layout/hProcess7"/>
    <dgm:cxn modelId="{B7F8EC9B-D638-48A2-8B39-8CDA7DD56ABD}" type="presParOf" srcId="{4B4C66DA-18AE-4DA9-A119-2AF373095D45}" destId="{4265B5BD-DE5D-4ED1-9960-E6C66233ADE9}" srcOrd="10" destOrd="0" presId="urn:microsoft.com/office/officeart/2005/8/layout/hProcess7"/>
    <dgm:cxn modelId="{B0BE65C6-81CA-4868-A55C-7728EA2B9074}" type="presParOf" srcId="{4265B5BD-DE5D-4ED1-9960-E6C66233ADE9}" destId="{8796A2D2-7612-43CC-813D-F00242AFE934}" srcOrd="0" destOrd="0" presId="urn:microsoft.com/office/officeart/2005/8/layout/hProcess7"/>
    <dgm:cxn modelId="{80930789-2953-4BA6-9CE3-3D7EF88026E4}" type="presParOf" srcId="{4265B5BD-DE5D-4ED1-9960-E6C66233ADE9}" destId="{F9C06B0B-20FF-4231-AD59-B7AE6919B148}" srcOrd="1" destOrd="0" presId="urn:microsoft.com/office/officeart/2005/8/layout/hProcess7"/>
    <dgm:cxn modelId="{C35DB2AE-2E56-4AB4-BB88-032315E9FCDF}" type="presParOf" srcId="{4265B5BD-DE5D-4ED1-9960-E6C66233ADE9}" destId="{5345A46F-88F7-4AD8-8750-42492685E47A}" srcOrd="2" destOrd="0" presId="urn:microsoft.com/office/officeart/2005/8/layout/hProcess7"/>
    <dgm:cxn modelId="{B6B333F0-0AA2-46C0-8114-6452C58120D8}" type="presParOf" srcId="{4B4C66DA-18AE-4DA9-A119-2AF373095D45}" destId="{AD39D56D-519C-4D3D-A8FE-D680FFC7AD08}" srcOrd="11" destOrd="0" presId="urn:microsoft.com/office/officeart/2005/8/layout/hProcess7"/>
    <dgm:cxn modelId="{5C680FD9-9BA4-4039-BD8C-B0FD7A9356CB}" type="presParOf" srcId="{4B4C66DA-18AE-4DA9-A119-2AF373095D45}" destId="{314545D5-9CC2-44AC-BEB5-74DB444CD532}" srcOrd="12" destOrd="0" presId="urn:microsoft.com/office/officeart/2005/8/layout/hProcess7"/>
    <dgm:cxn modelId="{89E3DA76-865E-429B-A857-50A5D829EC1C}" type="presParOf" srcId="{314545D5-9CC2-44AC-BEB5-74DB444CD532}" destId="{CFD5124C-CD67-4181-ADFA-EA8583C1E78B}" srcOrd="0" destOrd="0" presId="urn:microsoft.com/office/officeart/2005/8/layout/hProcess7"/>
    <dgm:cxn modelId="{F9BAE060-B6F6-462D-96ED-792178503EEF}" type="presParOf" srcId="{314545D5-9CC2-44AC-BEB5-74DB444CD532}" destId="{3962F617-6A93-4211-8B6C-61691A5B45A7}" srcOrd="1" destOrd="0" presId="urn:microsoft.com/office/officeart/2005/8/layout/hProcess7"/>
    <dgm:cxn modelId="{396C0F02-90BD-40E3-AC25-D4C192A0F238}" type="presParOf" srcId="{314545D5-9CC2-44AC-BEB5-74DB444CD532}" destId="{C5D90671-C579-4CD2-8EEF-41223B5BE0DD}" srcOrd="2" destOrd="0" presId="urn:microsoft.com/office/officeart/2005/8/layout/hProcess7"/>
    <dgm:cxn modelId="{E2BB4D19-230E-463A-8A3A-83D683313CFA}" type="presParOf" srcId="{4B4C66DA-18AE-4DA9-A119-2AF373095D45}" destId="{CE91F2B8-451B-4469-950C-5AF0BE4979B4}" srcOrd="13" destOrd="0" presId="urn:microsoft.com/office/officeart/2005/8/layout/hProcess7"/>
    <dgm:cxn modelId="{2456B974-484C-4CF0-8E2D-9D1D6E3BB398}" type="presParOf" srcId="{4B4C66DA-18AE-4DA9-A119-2AF373095D45}" destId="{B1F09327-341F-4433-9A38-765F1FD2FED1}" srcOrd="14" destOrd="0" presId="urn:microsoft.com/office/officeart/2005/8/layout/hProcess7"/>
    <dgm:cxn modelId="{4E0F3412-840E-4EAC-9342-3C25E57217B5}" type="presParOf" srcId="{B1F09327-341F-4433-9A38-765F1FD2FED1}" destId="{F7F39547-F2FB-404A-A3EE-95331E6DE809}" srcOrd="0" destOrd="0" presId="urn:microsoft.com/office/officeart/2005/8/layout/hProcess7"/>
    <dgm:cxn modelId="{56FA290D-1595-4DFD-9AB5-1B6A5E3E9B4B}" type="presParOf" srcId="{B1F09327-341F-4433-9A38-765F1FD2FED1}" destId="{E71EFCA1-0DAD-4002-A307-986D54C34ECD}" srcOrd="1" destOrd="0" presId="urn:microsoft.com/office/officeart/2005/8/layout/hProcess7"/>
    <dgm:cxn modelId="{BD81DC2F-91A1-46FD-8C10-E371EF958A7F}" type="presParOf" srcId="{B1F09327-341F-4433-9A38-765F1FD2FED1}" destId="{1B2E2A4E-51D0-46D8-B07F-C7B01C882C35}" srcOrd="2" destOrd="0" presId="urn:microsoft.com/office/officeart/2005/8/layout/hProcess7"/>
    <dgm:cxn modelId="{C285BC09-10D9-4656-A09B-5FD0643B91BF}" type="presParOf" srcId="{4B4C66DA-18AE-4DA9-A119-2AF373095D45}" destId="{665790FA-FC5D-41BF-9EA4-15CFCD0AE66F}" srcOrd="15" destOrd="0" presId="urn:microsoft.com/office/officeart/2005/8/layout/hProcess7"/>
    <dgm:cxn modelId="{B3E75FBE-F3EF-4C72-8B57-8D7ABABA235A}" type="presParOf" srcId="{4B4C66DA-18AE-4DA9-A119-2AF373095D45}" destId="{AF31116A-3515-4566-A61E-E98A3C424873}" srcOrd="16" destOrd="0" presId="urn:microsoft.com/office/officeart/2005/8/layout/hProcess7"/>
    <dgm:cxn modelId="{66177395-3004-4266-BCAB-8E7FBA6E809D}" type="presParOf" srcId="{AF31116A-3515-4566-A61E-E98A3C424873}" destId="{FEDAE57E-7A1E-46BE-AFDA-70DE194E60B1}" srcOrd="0" destOrd="0" presId="urn:microsoft.com/office/officeart/2005/8/layout/hProcess7"/>
    <dgm:cxn modelId="{66EDB738-5496-472C-8D0D-0B169EBEE9FB}" type="presParOf" srcId="{AF31116A-3515-4566-A61E-E98A3C424873}" destId="{0505B5E3-5357-4149-BE54-AC72C5373D5C}" srcOrd="1" destOrd="0" presId="urn:microsoft.com/office/officeart/2005/8/layout/hProcess7"/>
    <dgm:cxn modelId="{6B1CAF84-E3A5-44FE-9BF2-5D909E6A2439}" type="presParOf" srcId="{AF31116A-3515-4566-A61E-E98A3C424873}" destId="{D06F0659-60DB-446E-A3ED-CAF403578613}"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2D6B2-DDB1-4797-997D-B86C5F58FC29}" type="doc">
      <dgm:prSet loTypeId="urn:microsoft.com/office/officeart/2005/8/layout/list1" loCatId="list" qsTypeId="urn:microsoft.com/office/officeart/2005/8/quickstyle/simple5" qsCatId="simple" csTypeId="urn:microsoft.com/office/officeart/2005/8/colors/accent3_1" csCatId="accent3" phldr="1"/>
      <dgm:spPr/>
      <dgm:t>
        <a:bodyPr/>
        <a:lstStyle/>
        <a:p>
          <a:endParaRPr lang="en-US"/>
        </a:p>
      </dgm:t>
    </dgm:pt>
    <dgm:pt modelId="{4715340C-AFBD-46FB-B988-EC4032C2E888}">
      <dgm:prSet phldrT="[Text]" custT="1"/>
      <dgm:spPr>
        <a:xfrm>
          <a:off x="103" y="369808"/>
          <a:ext cx="4508490" cy="657337"/>
        </a:xfrm>
        <a:prstGeom prst="roundRect">
          <a:avLst/>
        </a:prstGeom>
      </dgm:spPr>
      <dgm:t>
        <a:bodyPr/>
        <a:lstStyle/>
        <a:p>
          <a:r>
            <a:rPr lang="en-US" sz="2400" smtClean="0">
              <a:solidFill>
                <a:srgbClr val="002060"/>
              </a:solidFill>
              <a:latin typeface="Calibri"/>
              <a:ea typeface="+mn-ea"/>
              <a:cs typeface="+mn-cs"/>
            </a:rPr>
            <a:t>Strategic level</a:t>
          </a:r>
          <a:endParaRPr lang="en-US" sz="2400" dirty="0">
            <a:solidFill>
              <a:srgbClr val="002060"/>
            </a:solidFill>
            <a:latin typeface="Calibri"/>
            <a:ea typeface="+mn-ea"/>
            <a:cs typeface="+mn-cs"/>
          </a:endParaRPr>
        </a:p>
      </dgm:t>
    </dgm:pt>
    <dgm:pt modelId="{44C25090-1573-4517-86AA-2D266583FDAD}" type="parTrans" cxnId="{D450AF82-89E8-4DC3-BD4E-3EDBE174D89C}">
      <dgm:prSet/>
      <dgm:spPr/>
      <dgm:t>
        <a:bodyPr/>
        <a:lstStyle/>
        <a:p>
          <a:endParaRPr lang="en-US" sz="1800">
            <a:solidFill>
              <a:srgbClr val="002060"/>
            </a:solidFill>
          </a:endParaRPr>
        </a:p>
      </dgm:t>
    </dgm:pt>
    <dgm:pt modelId="{F117C9B7-25AA-4BB0-A312-F4DBDB62CFAD}" type="sibTrans" cxnId="{D450AF82-89E8-4DC3-BD4E-3EDBE174D89C}">
      <dgm:prSet/>
      <dgm:spPr/>
      <dgm:t>
        <a:bodyPr/>
        <a:lstStyle/>
        <a:p>
          <a:endParaRPr lang="en-US" sz="1800">
            <a:solidFill>
              <a:srgbClr val="002060"/>
            </a:solidFill>
          </a:endParaRPr>
        </a:p>
      </dgm:t>
    </dgm:pt>
    <dgm:pt modelId="{76D3CE2F-A04B-46FE-90D4-BA802C811FE0}">
      <dgm:prSet phldrT="[Text]" custT="1"/>
      <dgm:spPr>
        <a:xfrm>
          <a:off x="0" y="391553"/>
          <a:ext cx="6276018" cy="1857525"/>
        </a:xfrm>
        <a:prstGeom prst="rect">
          <a:avLst/>
        </a:prstGeom>
      </dgm:spPr>
      <dgm:t>
        <a:bodyPr/>
        <a:lstStyle/>
        <a:p>
          <a:r>
            <a:rPr lang="en-US" sz="1600" dirty="0" smtClean="0">
              <a:solidFill>
                <a:srgbClr val="002060"/>
              </a:solidFill>
              <a:latin typeface="Calibri"/>
              <a:ea typeface="+mn-ea"/>
              <a:cs typeface="+mn-cs"/>
            </a:rPr>
            <a:t>Endorses annual community workplan</a:t>
          </a:r>
          <a:endParaRPr lang="en-US" sz="1600" dirty="0">
            <a:solidFill>
              <a:srgbClr val="002060"/>
            </a:solidFill>
            <a:latin typeface="Calibri"/>
            <a:ea typeface="+mn-ea"/>
            <a:cs typeface="+mn-cs"/>
          </a:endParaRPr>
        </a:p>
      </dgm:t>
    </dgm:pt>
    <dgm:pt modelId="{834D7B6A-655A-4D27-AAA1-840C0C6B9C22}" type="sibTrans" cxnId="{21E035C1-A29B-4DDB-BC83-2AF46D50653A}">
      <dgm:prSet/>
      <dgm:spPr/>
      <dgm:t>
        <a:bodyPr/>
        <a:lstStyle/>
        <a:p>
          <a:endParaRPr lang="en-US" sz="1800">
            <a:solidFill>
              <a:srgbClr val="002060"/>
            </a:solidFill>
          </a:endParaRPr>
        </a:p>
      </dgm:t>
    </dgm:pt>
    <dgm:pt modelId="{C6ED2424-7C0D-4C00-906D-A650D88652AD}" type="parTrans" cxnId="{21E035C1-A29B-4DDB-BC83-2AF46D50653A}">
      <dgm:prSet/>
      <dgm:spPr/>
      <dgm:t>
        <a:bodyPr/>
        <a:lstStyle/>
        <a:p>
          <a:endParaRPr lang="en-US" sz="1800">
            <a:solidFill>
              <a:srgbClr val="002060"/>
            </a:solidFill>
          </a:endParaRPr>
        </a:p>
      </dgm:t>
    </dgm:pt>
    <dgm:pt modelId="{857A726C-8831-4400-A9AF-0BE3134A4730}">
      <dgm:prSet phldrT="[Text]" custT="1"/>
      <dgm:spPr>
        <a:xfrm>
          <a:off x="0" y="391553"/>
          <a:ext cx="6276018" cy="1857525"/>
        </a:xfrm>
        <a:prstGeom prst="rect">
          <a:avLst/>
        </a:prstGeom>
      </dgm:spPr>
      <dgm:t>
        <a:bodyPr/>
        <a:lstStyle/>
        <a:p>
          <a:r>
            <a:rPr lang="en-US" sz="1600" smtClean="0">
              <a:solidFill>
                <a:srgbClr val="002060"/>
              </a:solidFill>
              <a:latin typeface="Calibri"/>
              <a:ea typeface="+mn-ea"/>
              <a:cs typeface="+mn-cs"/>
            </a:rPr>
            <a:t>Signs MOU</a:t>
          </a:r>
          <a:endParaRPr lang="en-US" sz="1600" dirty="0">
            <a:solidFill>
              <a:srgbClr val="002060"/>
            </a:solidFill>
            <a:latin typeface="Calibri"/>
            <a:ea typeface="+mn-ea"/>
            <a:cs typeface="+mn-cs"/>
          </a:endParaRPr>
        </a:p>
      </dgm:t>
    </dgm:pt>
    <dgm:pt modelId="{3495BD79-F569-4A69-9DC8-E68E56C33CF3}" type="sibTrans" cxnId="{F3D53BF9-B5D1-4C97-A745-756D438111AE}">
      <dgm:prSet/>
      <dgm:spPr/>
      <dgm:t>
        <a:bodyPr/>
        <a:lstStyle/>
        <a:p>
          <a:endParaRPr lang="en-US" sz="1800">
            <a:solidFill>
              <a:srgbClr val="002060"/>
            </a:solidFill>
          </a:endParaRPr>
        </a:p>
      </dgm:t>
    </dgm:pt>
    <dgm:pt modelId="{6C5BCCD7-B0CA-4D01-9E90-57E56958C26C}" type="parTrans" cxnId="{F3D53BF9-B5D1-4C97-A745-756D438111AE}">
      <dgm:prSet/>
      <dgm:spPr/>
      <dgm:t>
        <a:bodyPr/>
        <a:lstStyle/>
        <a:p>
          <a:endParaRPr lang="en-US" sz="1800">
            <a:solidFill>
              <a:srgbClr val="002060"/>
            </a:solidFill>
          </a:endParaRPr>
        </a:p>
      </dgm:t>
    </dgm:pt>
    <dgm:pt modelId="{043AF1ED-8E21-45BB-9951-5E2D099CF216}">
      <dgm:prSet phldrT="[Text]" custT="1"/>
      <dgm:spPr>
        <a:xfrm>
          <a:off x="0" y="391553"/>
          <a:ext cx="6276018" cy="1857525"/>
        </a:xfrm>
        <a:prstGeom prst="rect">
          <a:avLst/>
        </a:prstGeom>
      </dgm:spPr>
      <dgm:t>
        <a:bodyPr/>
        <a:lstStyle/>
        <a:p>
          <a:r>
            <a:rPr lang="en-US" sz="1600" smtClean="0">
              <a:solidFill>
                <a:srgbClr val="002060"/>
              </a:solidFill>
              <a:latin typeface="Calibri"/>
              <a:ea typeface="+mn-ea"/>
              <a:cs typeface="+mn-cs"/>
            </a:rPr>
            <a:t>Guarantees organisation commitment including resources</a:t>
          </a:r>
          <a:endParaRPr lang="en-US" sz="1600" dirty="0">
            <a:solidFill>
              <a:srgbClr val="002060"/>
            </a:solidFill>
            <a:latin typeface="Calibri"/>
            <a:ea typeface="+mn-ea"/>
            <a:cs typeface="+mn-cs"/>
          </a:endParaRPr>
        </a:p>
      </dgm:t>
    </dgm:pt>
    <dgm:pt modelId="{63181D29-AC8B-4468-8988-8FD0106C280F}" type="parTrans" cxnId="{61D32BE0-CC05-45C2-9635-B82A5CB3F0C2}">
      <dgm:prSet/>
      <dgm:spPr/>
      <dgm:t>
        <a:bodyPr/>
        <a:lstStyle/>
        <a:p>
          <a:endParaRPr lang="en-US" sz="1800">
            <a:solidFill>
              <a:srgbClr val="002060"/>
            </a:solidFill>
          </a:endParaRPr>
        </a:p>
      </dgm:t>
    </dgm:pt>
    <dgm:pt modelId="{54F131BC-0D30-4569-832B-00E4D8B54DD4}" type="sibTrans" cxnId="{61D32BE0-CC05-45C2-9635-B82A5CB3F0C2}">
      <dgm:prSet/>
      <dgm:spPr/>
      <dgm:t>
        <a:bodyPr/>
        <a:lstStyle/>
        <a:p>
          <a:endParaRPr lang="en-US" sz="1800">
            <a:solidFill>
              <a:srgbClr val="002060"/>
            </a:solidFill>
          </a:endParaRPr>
        </a:p>
      </dgm:t>
    </dgm:pt>
    <dgm:pt modelId="{7F90FBD0-EDAE-42AB-9F12-7788583AD887}">
      <dgm:prSet phldrT="[Text]" custT="1"/>
      <dgm:spPr>
        <a:xfrm>
          <a:off x="0" y="391553"/>
          <a:ext cx="6276018" cy="1857525"/>
        </a:xfrm>
        <a:prstGeom prst="rect">
          <a:avLst/>
        </a:prstGeom>
      </dgm:spPr>
      <dgm:t>
        <a:bodyPr/>
        <a:lstStyle/>
        <a:p>
          <a:r>
            <a:rPr lang="en-US" sz="1600" smtClean="0">
              <a:solidFill>
                <a:srgbClr val="002060"/>
              </a:solidFill>
              <a:latin typeface="Calibri"/>
              <a:ea typeface="+mn-ea"/>
              <a:cs typeface="+mn-cs"/>
            </a:rPr>
            <a:t>Escalation point for resolving issues</a:t>
          </a:r>
          <a:endParaRPr lang="en-US" sz="1600" dirty="0">
            <a:solidFill>
              <a:srgbClr val="002060"/>
            </a:solidFill>
            <a:latin typeface="Calibri"/>
            <a:ea typeface="+mn-ea"/>
            <a:cs typeface="+mn-cs"/>
          </a:endParaRPr>
        </a:p>
      </dgm:t>
    </dgm:pt>
    <dgm:pt modelId="{B3AF3082-CAA0-49C7-939C-A753AA6734FB}" type="parTrans" cxnId="{290CC497-3DB0-4295-8BBB-19911BC370B8}">
      <dgm:prSet/>
      <dgm:spPr/>
      <dgm:t>
        <a:bodyPr/>
        <a:lstStyle/>
        <a:p>
          <a:endParaRPr lang="en-US" sz="1800">
            <a:solidFill>
              <a:srgbClr val="002060"/>
            </a:solidFill>
          </a:endParaRPr>
        </a:p>
      </dgm:t>
    </dgm:pt>
    <dgm:pt modelId="{DAAA6C97-A0F9-4281-A4C6-620FB3B1FDD1}" type="sibTrans" cxnId="{290CC497-3DB0-4295-8BBB-19911BC370B8}">
      <dgm:prSet/>
      <dgm:spPr/>
      <dgm:t>
        <a:bodyPr/>
        <a:lstStyle/>
        <a:p>
          <a:endParaRPr lang="en-US" sz="1800">
            <a:solidFill>
              <a:srgbClr val="002060"/>
            </a:solidFill>
          </a:endParaRPr>
        </a:p>
      </dgm:t>
    </dgm:pt>
    <dgm:pt modelId="{F9CECFCE-FC8C-4AD8-80B1-5E9686B205F4}">
      <dgm:prSet phldrT="[Text]" custT="1"/>
      <dgm:spPr>
        <a:xfrm>
          <a:off x="0" y="391553"/>
          <a:ext cx="6276018" cy="1857525"/>
        </a:xfrm>
        <a:prstGeom prst="rect">
          <a:avLst/>
        </a:prstGeom>
      </dgm:spPr>
      <dgm:t>
        <a:bodyPr/>
        <a:lstStyle/>
        <a:p>
          <a:r>
            <a:rPr lang="en-US" sz="1600" smtClean="0">
              <a:solidFill>
                <a:srgbClr val="002060"/>
              </a:solidFill>
              <a:latin typeface="Calibri"/>
              <a:ea typeface="+mn-ea"/>
              <a:cs typeface="+mn-cs"/>
            </a:rPr>
            <a:t>Signs off governance model</a:t>
          </a:r>
          <a:endParaRPr lang="en-US" sz="1600" dirty="0">
            <a:solidFill>
              <a:srgbClr val="002060"/>
            </a:solidFill>
            <a:latin typeface="Calibri"/>
            <a:ea typeface="+mn-ea"/>
            <a:cs typeface="+mn-cs"/>
          </a:endParaRPr>
        </a:p>
      </dgm:t>
    </dgm:pt>
    <dgm:pt modelId="{4324EFE4-06BE-4A79-BE3A-A816DD6B41A6}" type="parTrans" cxnId="{BF6AF7FD-F14D-41F8-9805-D7ED6914DB2F}">
      <dgm:prSet/>
      <dgm:spPr/>
      <dgm:t>
        <a:bodyPr/>
        <a:lstStyle/>
        <a:p>
          <a:endParaRPr lang="en-US" sz="1800">
            <a:solidFill>
              <a:srgbClr val="002060"/>
            </a:solidFill>
          </a:endParaRPr>
        </a:p>
      </dgm:t>
    </dgm:pt>
    <dgm:pt modelId="{4B420BE9-0A9B-4F20-953D-23F8C75F4927}" type="sibTrans" cxnId="{BF6AF7FD-F14D-41F8-9805-D7ED6914DB2F}">
      <dgm:prSet/>
      <dgm:spPr/>
      <dgm:t>
        <a:bodyPr/>
        <a:lstStyle/>
        <a:p>
          <a:endParaRPr lang="en-US" sz="1800">
            <a:solidFill>
              <a:srgbClr val="002060"/>
            </a:solidFill>
          </a:endParaRPr>
        </a:p>
      </dgm:t>
    </dgm:pt>
    <dgm:pt modelId="{039AB7D3-830E-49BE-9F54-61AD73122C1E}" type="pres">
      <dgm:prSet presAssocID="{6862D6B2-DDB1-4797-997D-B86C5F58FC29}" presName="linear" presStyleCnt="0">
        <dgm:presLayoutVars>
          <dgm:dir/>
          <dgm:animLvl val="lvl"/>
          <dgm:resizeHandles val="exact"/>
        </dgm:presLayoutVars>
      </dgm:prSet>
      <dgm:spPr/>
      <dgm:t>
        <a:bodyPr/>
        <a:lstStyle/>
        <a:p>
          <a:endParaRPr lang="en-US"/>
        </a:p>
      </dgm:t>
    </dgm:pt>
    <dgm:pt modelId="{70E9C2A9-C188-4CE6-9857-F35B9D66DA66}" type="pres">
      <dgm:prSet presAssocID="{4715340C-AFBD-46FB-B988-EC4032C2E888}" presName="parentLin" presStyleCnt="0"/>
      <dgm:spPr/>
      <dgm:t>
        <a:bodyPr/>
        <a:lstStyle/>
        <a:p>
          <a:endParaRPr lang="en-US"/>
        </a:p>
      </dgm:t>
    </dgm:pt>
    <dgm:pt modelId="{AEF88308-ED05-4D9A-9CF4-415A5C5E9917}" type="pres">
      <dgm:prSet presAssocID="{4715340C-AFBD-46FB-B988-EC4032C2E888}" presName="parentLeftMargin" presStyleLbl="node1" presStyleIdx="0" presStyleCnt="1"/>
      <dgm:spPr/>
      <dgm:t>
        <a:bodyPr/>
        <a:lstStyle/>
        <a:p>
          <a:endParaRPr lang="en-US"/>
        </a:p>
      </dgm:t>
    </dgm:pt>
    <dgm:pt modelId="{8A47262F-2EF9-4B2C-9B57-1977DA556747}" type="pres">
      <dgm:prSet presAssocID="{4715340C-AFBD-46FB-B988-EC4032C2E888}" presName="parentText" presStyleLbl="node1" presStyleIdx="0" presStyleCnt="1" custScaleX="102624" custScaleY="34793" custLinFactNeighborX="-99967" custLinFactNeighborY="-16358">
        <dgm:presLayoutVars>
          <dgm:chMax val="0"/>
          <dgm:bulletEnabled val="1"/>
        </dgm:presLayoutVars>
      </dgm:prSet>
      <dgm:spPr/>
      <dgm:t>
        <a:bodyPr/>
        <a:lstStyle/>
        <a:p>
          <a:endParaRPr lang="en-US"/>
        </a:p>
      </dgm:t>
    </dgm:pt>
    <dgm:pt modelId="{8084CA36-F992-4403-BF0C-15E8302A9B92}" type="pres">
      <dgm:prSet presAssocID="{4715340C-AFBD-46FB-B988-EC4032C2E888}" presName="negativeSpace" presStyleCnt="0"/>
      <dgm:spPr/>
      <dgm:t>
        <a:bodyPr/>
        <a:lstStyle/>
        <a:p>
          <a:endParaRPr lang="en-US"/>
        </a:p>
      </dgm:t>
    </dgm:pt>
    <dgm:pt modelId="{FC10BD39-923A-41D2-ABD4-0A04E7AE29AE}" type="pres">
      <dgm:prSet presAssocID="{4715340C-AFBD-46FB-B988-EC4032C2E888}" presName="childText" presStyleLbl="conFgAcc1" presStyleIdx="0" presStyleCnt="1" custScaleY="80121">
        <dgm:presLayoutVars>
          <dgm:bulletEnabled val="1"/>
        </dgm:presLayoutVars>
      </dgm:prSet>
      <dgm:spPr/>
      <dgm:t>
        <a:bodyPr/>
        <a:lstStyle/>
        <a:p>
          <a:endParaRPr lang="en-US"/>
        </a:p>
      </dgm:t>
    </dgm:pt>
  </dgm:ptLst>
  <dgm:cxnLst>
    <dgm:cxn modelId="{875E0478-7492-46C7-AC8A-9DC3C5C8F427}" type="presOf" srcId="{6862D6B2-DDB1-4797-997D-B86C5F58FC29}" destId="{039AB7D3-830E-49BE-9F54-61AD73122C1E}" srcOrd="0" destOrd="0" presId="urn:microsoft.com/office/officeart/2005/8/layout/list1"/>
    <dgm:cxn modelId="{B0A5283D-5933-4D0E-BFD4-6AF172F98ADE}" type="presOf" srcId="{7F90FBD0-EDAE-42AB-9F12-7788583AD887}" destId="{FC10BD39-923A-41D2-ABD4-0A04E7AE29AE}" srcOrd="0" destOrd="4" presId="urn:microsoft.com/office/officeart/2005/8/layout/list1"/>
    <dgm:cxn modelId="{F3D53BF9-B5D1-4C97-A745-756D438111AE}" srcId="{4715340C-AFBD-46FB-B988-EC4032C2E888}" destId="{857A726C-8831-4400-A9AF-0BE3134A4730}" srcOrd="0" destOrd="0" parTransId="{6C5BCCD7-B0CA-4D01-9E90-57E56958C26C}" sibTransId="{3495BD79-F569-4A69-9DC8-E68E56C33CF3}"/>
    <dgm:cxn modelId="{B4DBC5DA-DBF0-4145-8DE1-72C01CBE5CB8}" type="presOf" srcId="{043AF1ED-8E21-45BB-9951-5E2D099CF216}" destId="{FC10BD39-923A-41D2-ABD4-0A04E7AE29AE}" srcOrd="0" destOrd="3" presId="urn:microsoft.com/office/officeart/2005/8/layout/list1"/>
    <dgm:cxn modelId="{0055EF2A-8D07-4BEB-8195-4A7D3EAC00C6}" type="presOf" srcId="{857A726C-8831-4400-A9AF-0BE3134A4730}" destId="{FC10BD39-923A-41D2-ABD4-0A04E7AE29AE}" srcOrd="0" destOrd="0" presId="urn:microsoft.com/office/officeart/2005/8/layout/list1"/>
    <dgm:cxn modelId="{FD84F766-9C4A-44DB-8DD0-278F6DCDBE11}" type="presOf" srcId="{4715340C-AFBD-46FB-B988-EC4032C2E888}" destId="{AEF88308-ED05-4D9A-9CF4-415A5C5E9917}" srcOrd="0" destOrd="0" presId="urn:microsoft.com/office/officeart/2005/8/layout/list1"/>
    <dgm:cxn modelId="{081ECF07-7196-4C8B-BF6F-79925ED3BFFE}" type="presOf" srcId="{4715340C-AFBD-46FB-B988-EC4032C2E888}" destId="{8A47262F-2EF9-4B2C-9B57-1977DA556747}" srcOrd="1" destOrd="0" presId="urn:microsoft.com/office/officeart/2005/8/layout/list1"/>
    <dgm:cxn modelId="{329EADC4-08D7-499C-8789-2EB71966D2C8}" type="presOf" srcId="{F9CECFCE-FC8C-4AD8-80B1-5E9686B205F4}" destId="{FC10BD39-923A-41D2-ABD4-0A04E7AE29AE}" srcOrd="0" destOrd="2" presId="urn:microsoft.com/office/officeart/2005/8/layout/list1"/>
    <dgm:cxn modelId="{D450AF82-89E8-4DC3-BD4E-3EDBE174D89C}" srcId="{6862D6B2-DDB1-4797-997D-B86C5F58FC29}" destId="{4715340C-AFBD-46FB-B988-EC4032C2E888}" srcOrd="0" destOrd="0" parTransId="{44C25090-1573-4517-86AA-2D266583FDAD}" sibTransId="{F117C9B7-25AA-4BB0-A312-F4DBDB62CFAD}"/>
    <dgm:cxn modelId="{21E035C1-A29B-4DDB-BC83-2AF46D50653A}" srcId="{4715340C-AFBD-46FB-B988-EC4032C2E888}" destId="{76D3CE2F-A04B-46FE-90D4-BA802C811FE0}" srcOrd="1" destOrd="0" parTransId="{C6ED2424-7C0D-4C00-906D-A650D88652AD}" sibTransId="{834D7B6A-655A-4D27-AAA1-840C0C6B9C22}"/>
    <dgm:cxn modelId="{61D32BE0-CC05-45C2-9635-B82A5CB3F0C2}" srcId="{4715340C-AFBD-46FB-B988-EC4032C2E888}" destId="{043AF1ED-8E21-45BB-9951-5E2D099CF216}" srcOrd="3" destOrd="0" parTransId="{63181D29-AC8B-4468-8988-8FD0106C280F}" sibTransId="{54F131BC-0D30-4569-832B-00E4D8B54DD4}"/>
    <dgm:cxn modelId="{BF6AF7FD-F14D-41F8-9805-D7ED6914DB2F}" srcId="{4715340C-AFBD-46FB-B988-EC4032C2E888}" destId="{F9CECFCE-FC8C-4AD8-80B1-5E9686B205F4}" srcOrd="2" destOrd="0" parTransId="{4324EFE4-06BE-4A79-BE3A-A816DD6B41A6}" sibTransId="{4B420BE9-0A9B-4F20-953D-23F8C75F4927}"/>
    <dgm:cxn modelId="{4FC613EC-6E6F-4C4B-9F38-446DE9E8DC06}" type="presOf" srcId="{76D3CE2F-A04B-46FE-90D4-BA802C811FE0}" destId="{FC10BD39-923A-41D2-ABD4-0A04E7AE29AE}" srcOrd="0" destOrd="1" presId="urn:microsoft.com/office/officeart/2005/8/layout/list1"/>
    <dgm:cxn modelId="{290CC497-3DB0-4295-8BBB-19911BC370B8}" srcId="{4715340C-AFBD-46FB-B988-EC4032C2E888}" destId="{7F90FBD0-EDAE-42AB-9F12-7788583AD887}" srcOrd="4" destOrd="0" parTransId="{B3AF3082-CAA0-49C7-939C-A753AA6734FB}" sibTransId="{DAAA6C97-A0F9-4281-A4C6-620FB3B1FDD1}"/>
    <dgm:cxn modelId="{3003F506-7723-4B6F-8133-23CD90DA145B}" type="presParOf" srcId="{039AB7D3-830E-49BE-9F54-61AD73122C1E}" destId="{70E9C2A9-C188-4CE6-9857-F35B9D66DA66}" srcOrd="0" destOrd="0" presId="urn:microsoft.com/office/officeart/2005/8/layout/list1"/>
    <dgm:cxn modelId="{5E841DBD-647D-496A-8546-0B21F4FB9999}" type="presParOf" srcId="{70E9C2A9-C188-4CE6-9857-F35B9D66DA66}" destId="{AEF88308-ED05-4D9A-9CF4-415A5C5E9917}" srcOrd="0" destOrd="0" presId="urn:microsoft.com/office/officeart/2005/8/layout/list1"/>
    <dgm:cxn modelId="{F9A3D9F6-519D-4ABF-A20A-FCB6871B14C3}" type="presParOf" srcId="{70E9C2A9-C188-4CE6-9857-F35B9D66DA66}" destId="{8A47262F-2EF9-4B2C-9B57-1977DA556747}" srcOrd="1" destOrd="0" presId="urn:microsoft.com/office/officeart/2005/8/layout/list1"/>
    <dgm:cxn modelId="{DED6CA4A-1FEA-4564-8D62-261DDAEA3A25}" type="presParOf" srcId="{039AB7D3-830E-49BE-9F54-61AD73122C1E}" destId="{8084CA36-F992-4403-BF0C-15E8302A9B92}" srcOrd="1" destOrd="0" presId="urn:microsoft.com/office/officeart/2005/8/layout/list1"/>
    <dgm:cxn modelId="{AD79EC32-2D37-4CB5-B3FF-5E3A14EC0367}" type="presParOf" srcId="{039AB7D3-830E-49BE-9F54-61AD73122C1E}" destId="{FC10BD39-923A-41D2-ABD4-0A04E7AE29A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873D9-DBAB-4A55-A30E-8CB705B8FDB7}" type="doc">
      <dgm:prSet loTypeId="urn:microsoft.com/office/officeart/2005/8/layout/radial6" loCatId="relationship" qsTypeId="urn:microsoft.com/office/officeart/2005/8/quickstyle/simple4" qsCatId="simple" csTypeId="urn:microsoft.com/office/officeart/2005/8/colors/accent1_1" csCatId="accent1" phldr="1"/>
      <dgm:spPr/>
    </dgm:pt>
    <dgm:pt modelId="{D1C7BB2F-79AF-4571-94AB-CDE427E11FCA}">
      <dgm:prSet phldrT="[Text]"/>
      <dgm:spPr>
        <a:xfrm>
          <a:off x="5194320" y="2648125"/>
          <a:ext cx="1164595" cy="1164595"/>
        </a:xfrm>
        <a:prstGeom prst="ellipse">
          <a:avLst/>
        </a:prstGeom>
        <a:solidFill>
          <a:srgbClr val="FFFFCC"/>
        </a:solidFill>
        <a:ln>
          <a:noFill/>
        </a:ln>
        <a:effectLst>
          <a:outerShdw blurRad="40000" dist="23000" dir="5400000" rotWithShape="0">
            <a:srgbClr val="000000">
              <a:alpha val="35000"/>
            </a:srgbClr>
          </a:outerShdw>
        </a:effectLst>
      </dgm:spPr>
      <dgm:t>
        <a:bodyPr/>
        <a:lstStyle/>
        <a:p>
          <a:pPr algn="ctr"/>
          <a:r>
            <a:rPr lang="en-US" b="1" dirty="0" smtClean="0">
              <a:solidFill>
                <a:srgbClr val="004B78"/>
              </a:solidFill>
              <a:latin typeface="Calibri"/>
              <a:ea typeface="+mn-ea"/>
              <a:cs typeface="+mn-cs"/>
            </a:rPr>
            <a:t>Support</a:t>
          </a:r>
          <a:endParaRPr lang="en-US" b="1" dirty="0">
            <a:solidFill>
              <a:srgbClr val="004B78"/>
            </a:solidFill>
            <a:latin typeface="Calibri"/>
            <a:ea typeface="+mn-ea"/>
            <a:cs typeface="+mn-cs"/>
          </a:endParaRPr>
        </a:p>
      </dgm:t>
    </dgm:pt>
    <dgm:pt modelId="{A2F1F018-BB06-4DC0-97CF-C08F8097F32D}" type="parTrans" cxnId="{44097628-00AB-446F-A31F-4C3FF3952852}">
      <dgm:prSet/>
      <dgm:spPr>
        <a:xfrm>
          <a:off x="3758578" y="2176135"/>
          <a:ext cx="737974" cy="37705"/>
        </a:xfrm>
      </dgm:spPr>
      <dgm:t>
        <a:bodyPr/>
        <a:lstStyle/>
        <a:p>
          <a:pPr algn="ctr"/>
          <a:endParaRPr lang="en-US"/>
        </a:p>
      </dgm:t>
    </dgm:pt>
    <dgm:pt modelId="{2A6FD56E-DCB3-4538-BD44-4FBBE69E30EC}" type="sibTrans" cxnId="{44097628-00AB-446F-A31F-4C3FF3952852}">
      <dgm:prSet/>
      <dgm:spPr>
        <a:xfrm>
          <a:off x="2441994" y="541670"/>
          <a:ext cx="3612954" cy="3612954"/>
        </a:xfrm>
        <a:prstGeom prst="blockArc">
          <a:avLst>
            <a:gd name="adj1" fmla="val 1800000"/>
            <a:gd name="adj2" fmla="val 9000000"/>
            <a:gd name="adj3" fmla="val 4642"/>
          </a:avLst>
        </a:prstGeom>
        <a:solidFill>
          <a:sysClr val="window" lastClr="FFFFFF"/>
        </a:solidFill>
        <a:ln>
          <a:noFill/>
        </a:ln>
        <a:effectLst>
          <a:outerShdw blurRad="40000" dist="23000" dir="5400000" rotWithShape="0">
            <a:srgbClr val="000000">
              <a:alpha val="35000"/>
            </a:srgbClr>
          </a:outerShdw>
        </a:effectLst>
      </dgm:spPr>
      <dgm:t>
        <a:bodyPr/>
        <a:lstStyle/>
        <a:p>
          <a:pPr algn="ctr"/>
          <a:endParaRPr lang="en-US"/>
        </a:p>
      </dgm:t>
    </dgm:pt>
    <dgm:pt modelId="{71F20D47-8BF6-4952-8683-2443BB393B1A}">
      <dgm:prSet phldrT="[Text]"/>
      <dgm:spPr>
        <a:xfrm>
          <a:off x="2138026" y="2648125"/>
          <a:ext cx="1164595" cy="1164595"/>
        </a:xfrm>
        <a:prstGeom prst="ellipse">
          <a:avLst/>
        </a:prstGeom>
        <a:solidFill>
          <a:srgbClr val="C1E0E5"/>
        </a:solidFill>
        <a:ln>
          <a:noFill/>
        </a:ln>
        <a:effectLst>
          <a:outerShdw blurRad="40000" dist="23000" dir="5400000" rotWithShape="0">
            <a:srgbClr val="000000">
              <a:alpha val="35000"/>
            </a:srgbClr>
          </a:outerShdw>
        </a:effectLst>
      </dgm:spPr>
      <dgm:t>
        <a:bodyPr/>
        <a:lstStyle/>
        <a:p>
          <a:pPr algn="ctr"/>
          <a:r>
            <a:rPr lang="en-US" b="1" dirty="0" smtClean="0">
              <a:solidFill>
                <a:srgbClr val="004B78"/>
              </a:solidFill>
              <a:latin typeface="Calibri"/>
              <a:ea typeface="+mn-ea"/>
              <a:cs typeface="+mn-cs"/>
            </a:rPr>
            <a:t>Build</a:t>
          </a:r>
          <a:endParaRPr lang="en-US" b="1" dirty="0">
            <a:solidFill>
              <a:srgbClr val="004B78"/>
            </a:solidFill>
            <a:latin typeface="Calibri"/>
            <a:ea typeface="+mn-ea"/>
            <a:cs typeface="+mn-cs"/>
          </a:endParaRPr>
        </a:p>
      </dgm:t>
    </dgm:pt>
    <dgm:pt modelId="{82D3973E-8DFB-4B2D-BC51-5026DDD07C17}" type="parTrans" cxnId="{DF058DFB-165E-40D0-A7AF-F48F8B15E23C}">
      <dgm:prSet/>
      <dgm:spPr>
        <a:xfrm rot="2562534">
          <a:off x="3670593" y="3082592"/>
          <a:ext cx="663564" cy="37705"/>
        </a:xfrm>
      </dgm:spPr>
      <dgm:t>
        <a:bodyPr/>
        <a:lstStyle/>
        <a:p>
          <a:pPr algn="ctr"/>
          <a:endParaRPr lang="en-US"/>
        </a:p>
      </dgm:t>
    </dgm:pt>
    <dgm:pt modelId="{6906105D-8B4D-4D7C-BF04-D196B47B84E9}" type="sibTrans" cxnId="{DF058DFB-165E-40D0-A7AF-F48F8B15E23C}">
      <dgm:prSet/>
      <dgm:spPr>
        <a:xfrm>
          <a:off x="2441994" y="541670"/>
          <a:ext cx="3612954" cy="3612954"/>
        </a:xfrm>
        <a:prstGeom prst="blockArc">
          <a:avLst>
            <a:gd name="adj1" fmla="val 9000000"/>
            <a:gd name="adj2" fmla="val 16200000"/>
            <a:gd name="adj3" fmla="val 4642"/>
          </a:avLst>
        </a:prstGeom>
        <a:solidFill>
          <a:sysClr val="window" lastClr="FFFFFF"/>
        </a:solidFill>
        <a:ln>
          <a:noFill/>
        </a:ln>
        <a:effectLst>
          <a:outerShdw blurRad="40000" dist="23000" dir="5400000" rotWithShape="0">
            <a:srgbClr val="000000">
              <a:alpha val="35000"/>
            </a:srgbClr>
          </a:outerShdw>
        </a:effectLst>
      </dgm:spPr>
      <dgm:t>
        <a:bodyPr/>
        <a:lstStyle/>
        <a:p>
          <a:pPr algn="ctr"/>
          <a:endParaRPr lang="en-US"/>
        </a:p>
      </dgm:t>
    </dgm:pt>
    <dgm:pt modelId="{1E9C32E4-57C4-4117-ABBD-BBBD24EBE5D0}">
      <dgm:prSet phldrT="[Text]"/>
      <dgm:spPr>
        <a:xfrm>
          <a:off x="3666173" y="1297"/>
          <a:ext cx="1164595" cy="1164595"/>
        </a:xfrm>
        <a:prstGeom prst="ellipse">
          <a:avLst/>
        </a:prstGeom>
        <a:solidFill>
          <a:srgbClr val="70BDD2"/>
        </a:solidFill>
        <a:ln>
          <a:noFill/>
        </a:ln>
        <a:effectLst>
          <a:outerShdw blurRad="40000" dist="23000" dir="5400000" rotWithShape="0">
            <a:srgbClr val="000000">
              <a:alpha val="35000"/>
            </a:srgbClr>
          </a:outerShdw>
        </a:effectLst>
      </dgm:spPr>
      <dgm:t>
        <a:bodyPr/>
        <a:lstStyle/>
        <a:p>
          <a:pPr algn="ctr"/>
          <a:r>
            <a:rPr lang="en-US" b="1" dirty="0" smtClean="0">
              <a:solidFill>
                <a:srgbClr val="004B78"/>
              </a:solidFill>
              <a:latin typeface="Calibri"/>
              <a:ea typeface="+mn-ea"/>
              <a:cs typeface="+mn-cs"/>
            </a:rPr>
            <a:t>Promotion</a:t>
          </a:r>
          <a:endParaRPr lang="en-US" b="1" dirty="0">
            <a:solidFill>
              <a:srgbClr val="004B78"/>
            </a:solidFill>
            <a:latin typeface="Calibri"/>
            <a:ea typeface="+mn-ea"/>
            <a:cs typeface="+mn-cs"/>
          </a:endParaRPr>
        </a:p>
      </dgm:t>
    </dgm:pt>
    <dgm:pt modelId="{F8EC2BBB-5E2D-460C-AFDA-9DE5432FC374}" type="sibTrans" cxnId="{B68A9194-FA0E-4701-B115-B5A3FA35D96F}">
      <dgm:prSet/>
      <dgm:spPr>
        <a:xfrm>
          <a:off x="2441994" y="541670"/>
          <a:ext cx="3612954" cy="3612954"/>
        </a:xfrm>
        <a:prstGeom prst="blockArc">
          <a:avLst>
            <a:gd name="adj1" fmla="val 16200000"/>
            <a:gd name="adj2" fmla="val 1800000"/>
            <a:gd name="adj3" fmla="val 4642"/>
          </a:avLst>
        </a:prstGeom>
        <a:solidFill>
          <a:sysClr val="window" lastClr="FFFFFF"/>
        </a:solidFill>
        <a:ln>
          <a:noFill/>
        </a:ln>
        <a:effectLst>
          <a:outerShdw blurRad="40000" dist="23000" dir="5400000" rotWithShape="0">
            <a:srgbClr val="000000">
              <a:alpha val="35000"/>
            </a:srgbClr>
          </a:outerShdw>
        </a:effectLst>
      </dgm:spPr>
      <dgm:t>
        <a:bodyPr/>
        <a:lstStyle/>
        <a:p>
          <a:pPr algn="ctr"/>
          <a:endParaRPr lang="en-US"/>
        </a:p>
      </dgm:t>
    </dgm:pt>
    <dgm:pt modelId="{8C8BDBFA-625C-4A80-AF3C-DECD0D82F2FD}" type="parTrans" cxnId="{B68A9194-FA0E-4701-B115-B5A3FA35D96F}">
      <dgm:prSet/>
      <dgm:spPr>
        <a:xfrm rot="19037466">
          <a:off x="3670593" y="1269678"/>
          <a:ext cx="663564" cy="37705"/>
        </a:xfrm>
      </dgm:spPr>
      <dgm:t>
        <a:bodyPr/>
        <a:lstStyle/>
        <a:p>
          <a:pPr algn="ctr"/>
          <a:endParaRPr lang="en-US"/>
        </a:p>
      </dgm:t>
    </dgm:pt>
    <dgm:pt modelId="{55A96A25-43A6-4FB4-A516-4F4BDDD1E1C2}">
      <dgm:prSet phldrT="[Text]"/>
      <dgm:spPr>
        <a:xfrm>
          <a:off x="3416617" y="1516293"/>
          <a:ext cx="1663708" cy="1663708"/>
        </a:xfrm>
        <a:prstGeom prst="ellipse">
          <a:avLst/>
        </a:prstGeom>
        <a:solidFill>
          <a:srgbClr val="004B78"/>
        </a:solidFill>
        <a:ln>
          <a:noFill/>
        </a:ln>
        <a:effectLst>
          <a:outerShdw blurRad="40000" dist="23000" dir="5400000" rotWithShape="0">
            <a:srgbClr val="000000">
              <a:alpha val="35000"/>
            </a:srgbClr>
          </a:outerShdw>
        </a:effectLst>
      </dgm:spPr>
      <dgm:t>
        <a:bodyPr/>
        <a:lstStyle/>
        <a:p>
          <a:pPr algn="ctr"/>
          <a:r>
            <a:rPr lang="en-GB" b="1" dirty="0" smtClean="0">
              <a:solidFill>
                <a:sysClr val="window" lastClr="FFFFFF"/>
              </a:solidFill>
              <a:latin typeface="Calibri"/>
              <a:ea typeface="+mn-ea"/>
              <a:cs typeface="+mn-cs"/>
            </a:rPr>
            <a:t>Coordination</a:t>
          </a:r>
          <a:endParaRPr lang="en-US" b="1" dirty="0">
            <a:solidFill>
              <a:sysClr val="window" lastClr="FFFFFF"/>
            </a:solidFill>
            <a:latin typeface="Calibri"/>
            <a:ea typeface="+mn-ea"/>
            <a:cs typeface="+mn-cs"/>
          </a:endParaRPr>
        </a:p>
      </dgm:t>
    </dgm:pt>
    <dgm:pt modelId="{C4333602-0C04-4017-82C7-92C243E1A701}" type="parTrans" cxnId="{8E37F979-72F1-4B7D-8246-FFDA0D5E9E98}">
      <dgm:prSet/>
      <dgm:spPr/>
      <dgm:t>
        <a:bodyPr/>
        <a:lstStyle/>
        <a:p>
          <a:endParaRPr lang="en-US"/>
        </a:p>
      </dgm:t>
    </dgm:pt>
    <dgm:pt modelId="{B9A750CF-1B69-48B6-B62E-28A64CC5B3F2}" type="sibTrans" cxnId="{8E37F979-72F1-4B7D-8246-FFDA0D5E9E98}">
      <dgm:prSet/>
      <dgm:spPr/>
      <dgm:t>
        <a:bodyPr/>
        <a:lstStyle/>
        <a:p>
          <a:endParaRPr lang="en-US"/>
        </a:p>
      </dgm:t>
    </dgm:pt>
    <dgm:pt modelId="{C6EDD5CA-7F0D-4DFE-93E4-D7434BD6B405}" type="pres">
      <dgm:prSet presAssocID="{811873D9-DBAB-4A55-A30E-8CB705B8FDB7}" presName="Name0" presStyleCnt="0">
        <dgm:presLayoutVars>
          <dgm:chMax val="1"/>
          <dgm:dir/>
          <dgm:animLvl val="ctr"/>
          <dgm:resizeHandles val="exact"/>
        </dgm:presLayoutVars>
      </dgm:prSet>
      <dgm:spPr/>
    </dgm:pt>
    <dgm:pt modelId="{43BA6553-7AF9-4C0A-9A86-658A7AF94566}" type="pres">
      <dgm:prSet presAssocID="{55A96A25-43A6-4FB4-A516-4F4BDDD1E1C2}" presName="centerShape" presStyleLbl="node0" presStyleIdx="0" presStyleCnt="1"/>
      <dgm:spPr/>
      <dgm:t>
        <a:bodyPr/>
        <a:lstStyle/>
        <a:p>
          <a:endParaRPr lang="en-US"/>
        </a:p>
      </dgm:t>
    </dgm:pt>
    <dgm:pt modelId="{4146BF47-2286-4F60-AE86-270ABE999442}" type="pres">
      <dgm:prSet presAssocID="{1E9C32E4-57C4-4117-ABBD-BBBD24EBE5D0}" presName="node" presStyleLbl="node1" presStyleIdx="0" presStyleCnt="3">
        <dgm:presLayoutVars>
          <dgm:bulletEnabled val="1"/>
        </dgm:presLayoutVars>
      </dgm:prSet>
      <dgm:spPr/>
      <dgm:t>
        <a:bodyPr/>
        <a:lstStyle/>
        <a:p>
          <a:endParaRPr lang="en-US"/>
        </a:p>
      </dgm:t>
    </dgm:pt>
    <dgm:pt modelId="{14575958-1D8A-442F-AE06-78DC82A9A6C9}" type="pres">
      <dgm:prSet presAssocID="{1E9C32E4-57C4-4117-ABBD-BBBD24EBE5D0}" presName="dummy" presStyleCnt="0"/>
      <dgm:spPr/>
    </dgm:pt>
    <dgm:pt modelId="{DA0CE3A1-EA52-404E-93BB-C177A6BE969B}" type="pres">
      <dgm:prSet presAssocID="{F8EC2BBB-5E2D-460C-AFDA-9DE5432FC374}" presName="sibTrans" presStyleLbl="sibTrans2D1" presStyleIdx="0" presStyleCnt="3"/>
      <dgm:spPr/>
      <dgm:t>
        <a:bodyPr/>
        <a:lstStyle/>
        <a:p>
          <a:endParaRPr lang="en-US"/>
        </a:p>
      </dgm:t>
    </dgm:pt>
    <dgm:pt modelId="{8BED0B2B-9425-47A2-8F21-006CC01443B2}" type="pres">
      <dgm:prSet presAssocID="{D1C7BB2F-79AF-4571-94AB-CDE427E11FCA}" presName="node" presStyleLbl="node1" presStyleIdx="1" presStyleCnt="3">
        <dgm:presLayoutVars>
          <dgm:bulletEnabled val="1"/>
        </dgm:presLayoutVars>
      </dgm:prSet>
      <dgm:spPr/>
      <dgm:t>
        <a:bodyPr/>
        <a:lstStyle/>
        <a:p>
          <a:endParaRPr lang="en-US"/>
        </a:p>
      </dgm:t>
    </dgm:pt>
    <dgm:pt modelId="{6281AC18-B42C-454B-A2EE-5025592B3D2F}" type="pres">
      <dgm:prSet presAssocID="{D1C7BB2F-79AF-4571-94AB-CDE427E11FCA}" presName="dummy" presStyleCnt="0"/>
      <dgm:spPr/>
    </dgm:pt>
    <dgm:pt modelId="{C31608C6-D2C4-4008-8760-13A7A60E7E8E}" type="pres">
      <dgm:prSet presAssocID="{2A6FD56E-DCB3-4538-BD44-4FBBE69E30EC}" presName="sibTrans" presStyleLbl="sibTrans2D1" presStyleIdx="1" presStyleCnt="3" custLinFactNeighborX="-174"/>
      <dgm:spPr/>
      <dgm:t>
        <a:bodyPr/>
        <a:lstStyle/>
        <a:p>
          <a:endParaRPr lang="en-US"/>
        </a:p>
      </dgm:t>
    </dgm:pt>
    <dgm:pt modelId="{17FA592C-E3C8-4B54-A5A0-4F623FD7AD18}" type="pres">
      <dgm:prSet presAssocID="{71F20D47-8BF6-4952-8683-2443BB393B1A}" presName="node" presStyleLbl="node1" presStyleIdx="2" presStyleCnt="3">
        <dgm:presLayoutVars>
          <dgm:bulletEnabled val="1"/>
        </dgm:presLayoutVars>
      </dgm:prSet>
      <dgm:spPr/>
      <dgm:t>
        <a:bodyPr/>
        <a:lstStyle/>
        <a:p>
          <a:endParaRPr lang="en-US"/>
        </a:p>
      </dgm:t>
    </dgm:pt>
    <dgm:pt modelId="{2D081498-0A38-4619-BA45-E41B229A247F}" type="pres">
      <dgm:prSet presAssocID="{71F20D47-8BF6-4952-8683-2443BB393B1A}" presName="dummy" presStyleCnt="0"/>
      <dgm:spPr/>
    </dgm:pt>
    <dgm:pt modelId="{9FFC362E-CE9A-41F4-8FD3-BFB1CDA8476B}" type="pres">
      <dgm:prSet presAssocID="{6906105D-8B4D-4D7C-BF04-D196B47B84E9}" presName="sibTrans" presStyleLbl="sibTrans2D1" presStyleIdx="2" presStyleCnt="3"/>
      <dgm:spPr/>
      <dgm:t>
        <a:bodyPr/>
        <a:lstStyle/>
        <a:p>
          <a:endParaRPr lang="en-US"/>
        </a:p>
      </dgm:t>
    </dgm:pt>
  </dgm:ptLst>
  <dgm:cxnLst>
    <dgm:cxn modelId="{B68A9194-FA0E-4701-B115-B5A3FA35D96F}" srcId="{55A96A25-43A6-4FB4-A516-4F4BDDD1E1C2}" destId="{1E9C32E4-57C4-4117-ABBD-BBBD24EBE5D0}" srcOrd="0" destOrd="0" parTransId="{8C8BDBFA-625C-4A80-AF3C-DECD0D82F2FD}" sibTransId="{F8EC2BBB-5E2D-460C-AFDA-9DE5432FC374}"/>
    <dgm:cxn modelId="{8FB75E79-E6BC-4C1F-A9FF-B2E04D03DD0C}" type="presOf" srcId="{F8EC2BBB-5E2D-460C-AFDA-9DE5432FC374}" destId="{DA0CE3A1-EA52-404E-93BB-C177A6BE969B}" srcOrd="0" destOrd="0" presId="urn:microsoft.com/office/officeart/2005/8/layout/radial6"/>
    <dgm:cxn modelId="{79DE43C0-3F5A-439B-9952-C816556EEE42}" type="presOf" srcId="{6906105D-8B4D-4D7C-BF04-D196B47B84E9}" destId="{9FFC362E-CE9A-41F4-8FD3-BFB1CDA8476B}" srcOrd="0" destOrd="0" presId="urn:microsoft.com/office/officeart/2005/8/layout/radial6"/>
    <dgm:cxn modelId="{DF058DFB-165E-40D0-A7AF-F48F8B15E23C}" srcId="{55A96A25-43A6-4FB4-A516-4F4BDDD1E1C2}" destId="{71F20D47-8BF6-4952-8683-2443BB393B1A}" srcOrd="2" destOrd="0" parTransId="{82D3973E-8DFB-4B2D-BC51-5026DDD07C17}" sibTransId="{6906105D-8B4D-4D7C-BF04-D196B47B84E9}"/>
    <dgm:cxn modelId="{B534AD6C-DC97-4C2B-9CC6-4DB4F4B48F48}" type="presOf" srcId="{2A6FD56E-DCB3-4538-BD44-4FBBE69E30EC}" destId="{C31608C6-D2C4-4008-8760-13A7A60E7E8E}" srcOrd="0" destOrd="0" presId="urn:microsoft.com/office/officeart/2005/8/layout/radial6"/>
    <dgm:cxn modelId="{543297F2-F616-4240-9B40-1F65D9136330}" type="presOf" srcId="{811873D9-DBAB-4A55-A30E-8CB705B8FDB7}" destId="{C6EDD5CA-7F0D-4DFE-93E4-D7434BD6B405}" srcOrd="0" destOrd="0" presId="urn:microsoft.com/office/officeart/2005/8/layout/radial6"/>
    <dgm:cxn modelId="{44097628-00AB-446F-A31F-4C3FF3952852}" srcId="{55A96A25-43A6-4FB4-A516-4F4BDDD1E1C2}" destId="{D1C7BB2F-79AF-4571-94AB-CDE427E11FCA}" srcOrd="1" destOrd="0" parTransId="{A2F1F018-BB06-4DC0-97CF-C08F8097F32D}" sibTransId="{2A6FD56E-DCB3-4538-BD44-4FBBE69E30EC}"/>
    <dgm:cxn modelId="{9B3526B4-E954-4E57-BDE5-BB92E685FC20}" type="presOf" srcId="{D1C7BB2F-79AF-4571-94AB-CDE427E11FCA}" destId="{8BED0B2B-9425-47A2-8F21-006CC01443B2}" srcOrd="0" destOrd="0" presId="urn:microsoft.com/office/officeart/2005/8/layout/radial6"/>
    <dgm:cxn modelId="{A41B8A95-9F79-40AB-818F-2629A84BA9B7}" type="presOf" srcId="{55A96A25-43A6-4FB4-A516-4F4BDDD1E1C2}" destId="{43BA6553-7AF9-4C0A-9A86-658A7AF94566}" srcOrd="0" destOrd="0" presId="urn:microsoft.com/office/officeart/2005/8/layout/radial6"/>
    <dgm:cxn modelId="{03A9D408-F04C-47E5-B012-4BC76C20003B}" type="presOf" srcId="{1E9C32E4-57C4-4117-ABBD-BBBD24EBE5D0}" destId="{4146BF47-2286-4F60-AE86-270ABE999442}" srcOrd="0" destOrd="0" presId="urn:microsoft.com/office/officeart/2005/8/layout/radial6"/>
    <dgm:cxn modelId="{F0929A3F-620F-4CC0-A2B6-71D8ADA7C267}" type="presOf" srcId="{71F20D47-8BF6-4952-8683-2443BB393B1A}" destId="{17FA592C-E3C8-4B54-A5A0-4F623FD7AD18}" srcOrd="0" destOrd="0" presId="urn:microsoft.com/office/officeart/2005/8/layout/radial6"/>
    <dgm:cxn modelId="{8E37F979-72F1-4B7D-8246-FFDA0D5E9E98}" srcId="{811873D9-DBAB-4A55-A30E-8CB705B8FDB7}" destId="{55A96A25-43A6-4FB4-A516-4F4BDDD1E1C2}" srcOrd="0" destOrd="0" parTransId="{C4333602-0C04-4017-82C7-92C243E1A701}" sibTransId="{B9A750CF-1B69-48B6-B62E-28A64CC5B3F2}"/>
    <dgm:cxn modelId="{A72234BC-58D7-49E7-9294-12548A309B53}" type="presParOf" srcId="{C6EDD5CA-7F0D-4DFE-93E4-D7434BD6B405}" destId="{43BA6553-7AF9-4C0A-9A86-658A7AF94566}" srcOrd="0" destOrd="0" presId="urn:microsoft.com/office/officeart/2005/8/layout/radial6"/>
    <dgm:cxn modelId="{EAD8AF7F-9216-4ED8-A2FA-434AFA071327}" type="presParOf" srcId="{C6EDD5CA-7F0D-4DFE-93E4-D7434BD6B405}" destId="{4146BF47-2286-4F60-AE86-270ABE999442}" srcOrd="1" destOrd="0" presId="urn:microsoft.com/office/officeart/2005/8/layout/radial6"/>
    <dgm:cxn modelId="{49715C16-B757-4E2E-8BEF-5A1836CFD64D}" type="presParOf" srcId="{C6EDD5CA-7F0D-4DFE-93E4-D7434BD6B405}" destId="{14575958-1D8A-442F-AE06-78DC82A9A6C9}" srcOrd="2" destOrd="0" presId="urn:microsoft.com/office/officeart/2005/8/layout/radial6"/>
    <dgm:cxn modelId="{3001116E-539D-4399-A071-BFF4B203B71A}" type="presParOf" srcId="{C6EDD5CA-7F0D-4DFE-93E4-D7434BD6B405}" destId="{DA0CE3A1-EA52-404E-93BB-C177A6BE969B}" srcOrd="3" destOrd="0" presId="urn:microsoft.com/office/officeart/2005/8/layout/radial6"/>
    <dgm:cxn modelId="{DBCD6F4B-C419-43DD-967D-F87382D15B90}" type="presParOf" srcId="{C6EDD5CA-7F0D-4DFE-93E4-D7434BD6B405}" destId="{8BED0B2B-9425-47A2-8F21-006CC01443B2}" srcOrd="4" destOrd="0" presId="urn:microsoft.com/office/officeart/2005/8/layout/radial6"/>
    <dgm:cxn modelId="{3B559F2D-A3AA-4CEA-BCE5-93B2F4B5E99A}" type="presParOf" srcId="{C6EDD5CA-7F0D-4DFE-93E4-D7434BD6B405}" destId="{6281AC18-B42C-454B-A2EE-5025592B3D2F}" srcOrd="5" destOrd="0" presId="urn:microsoft.com/office/officeart/2005/8/layout/radial6"/>
    <dgm:cxn modelId="{6A3E3A6F-3F51-4849-BA02-C0F170B54DEF}" type="presParOf" srcId="{C6EDD5CA-7F0D-4DFE-93E4-D7434BD6B405}" destId="{C31608C6-D2C4-4008-8760-13A7A60E7E8E}" srcOrd="6" destOrd="0" presId="urn:microsoft.com/office/officeart/2005/8/layout/radial6"/>
    <dgm:cxn modelId="{C3C77648-B2D3-4E94-9911-DDFA7CBE1469}" type="presParOf" srcId="{C6EDD5CA-7F0D-4DFE-93E4-D7434BD6B405}" destId="{17FA592C-E3C8-4B54-A5A0-4F623FD7AD18}" srcOrd="7" destOrd="0" presId="urn:microsoft.com/office/officeart/2005/8/layout/radial6"/>
    <dgm:cxn modelId="{4BBAEAC6-EB57-495A-A798-918D050030AF}" type="presParOf" srcId="{C6EDD5CA-7F0D-4DFE-93E4-D7434BD6B405}" destId="{2D081498-0A38-4619-BA45-E41B229A247F}" srcOrd="8" destOrd="0" presId="urn:microsoft.com/office/officeart/2005/8/layout/radial6"/>
    <dgm:cxn modelId="{1D197C88-61FD-4046-980C-E7B02C149F4B}" type="presParOf" srcId="{C6EDD5CA-7F0D-4DFE-93E4-D7434BD6B405}" destId="{9FFC362E-CE9A-41F4-8FD3-BFB1CDA8476B}"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F66600-1D07-407C-88C4-BBA627A65616}" type="doc">
      <dgm:prSet loTypeId="urn:microsoft.com/office/officeart/2005/8/layout/balance1" loCatId="relationship" qsTypeId="urn:microsoft.com/office/officeart/2005/8/quickstyle/simple4" qsCatId="simple" csTypeId="urn:microsoft.com/office/officeart/2005/8/colors/accent5_1" csCatId="accent5" phldr="1"/>
      <dgm:spPr/>
      <dgm:t>
        <a:bodyPr/>
        <a:lstStyle/>
        <a:p>
          <a:endParaRPr lang="en-US"/>
        </a:p>
      </dgm:t>
    </dgm:pt>
    <dgm:pt modelId="{2909C312-E2A1-4E88-8A60-0C2AE4637D61}">
      <dgm:prSet phldrT="[Text]"/>
      <dgm:spPr>
        <a:xfrm rot="240000">
          <a:off x="1422406" y="1568833"/>
          <a:ext cx="1303325" cy="450096"/>
        </a:xfrm>
        <a:prstGeom prst="roundRect">
          <a:avLst/>
        </a:prstGeom>
      </dgm:spPr>
      <dgm:t>
        <a:bodyPr/>
        <a:lstStyle/>
        <a:p>
          <a:r>
            <a:rPr lang="en-US" smtClean="0">
              <a:latin typeface="Calibri"/>
              <a:ea typeface="+mn-ea"/>
              <a:cs typeface="Arial"/>
            </a:rPr>
            <a:t>Individual deadlines</a:t>
          </a:r>
          <a:endParaRPr lang="en-US" dirty="0">
            <a:latin typeface="Calibri"/>
            <a:ea typeface="+mn-ea"/>
            <a:cs typeface="Arial"/>
          </a:endParaRPr>
        </a:p>
      </dgm:t>
    </dgm:pt>
    <dgm:pt modelId="{8FAF3CAD-DB9D-4017-97BD-329E82F1C320}" type="parTrans" cxnId="{06CEAE33-799E-44B7-9B43-D1C81E398DE1}">
      <dgm:prSet/>
      <dgm:spPr/>
      <dgm:t>
        <a:bodyPr/>
        <a:lstStyle/>
        <a:p>
          <a:endParaRPr lang="en-US">
            <a:solidFill>
              <a:srgbClr val="004B78"/>
            </a:solidFill>
          </a:endParaRPr>
        </a:p>
      </dgm:t>
    </dgm:pt>
    <dgm:pt modelId="{53BA4862-0499-4EFE-A289-84DCFDF92D36}" type="sibTrans" cxnId="{06CEAE33-799E-44B7-9B43-D1C81E398DE1}">
      <dgm:prSet/>
      <dgm:spPr/>
      <dgm:t>
        <a:bodyPr/>
        <a:lstStyle/>
        <a:p>
          <a:endParaRPr lang="en-US">
            <a:solidFill>
              <a:srgbClr val="004B78"/>
            </a:solidFill>
          </a:endParaRPr>
        </a:p>
      </dgm:t>
    </dgm:pt>
    <dgm:pt modelId="{F871B73A-F7E3-459F-BA7D-F55D0491575B}">
      <dgm:prSet phldrT="[Text]"/>
      <dgm:spPr>
        <a:xfrm rot="240000">
          <a:off x="1458886" y="1087288"/>
          <a:ext cx="1303325" cy="450096"/>
        </a:xfrm>
        <a:prstGeom prst="roundRect">
          <a:avLst/>
        </a:prstGeom>
      </dgm:spPr>
      <dgm:t>
        <a:bodyPr/>
        <a:lstStyle/>
        <a:p>
          <a:r>
            <a:rPr lang="en-US" smtClean="0">
              <a:latin typeface="Calibri"/>
              <a:ea typeface="+mn-ea"/>
              <a:cs typeface="Arial"/>
            </a:rPr>
            <a:t>Niche requirements</a:t>
          </a:r>
          <a:endParaRPr lang="en-US" dirty="0">
            <a:latin typeface="Calibri"/>
            <a:ea typeface="+mn-ea"/>
            <a:cs typeface="Arial"/>
          </a:endParaRPr>
        </a:p>
      </dgm:t>
    </dgm:pt>
    <dgm:pt modelId="{717628E1-9C07-43BD-A6F0-2A9F1D230294}" type="parTrans" cxnId="{7CE44353-A51B-434D-A1C3-9BDC7AC326D0}">
      <dgm:prSet/>
      <dgm:spPr/>
      <dgm:t>
        <a:bodyPr/>
        <a:lstStyle/>
        <a:p>
          <a:endParaRPr lang="en-US">
            <a:solidFill>
              <a:srgbClr val="004B78"/>
            </a:solidFill>
          </a:endParaRPr>
        </a:p>
      </dgm:t>
    </dgm:pt>
    <dgm:pt modelId="{2C9CA6EA-AADE-461A-9466-9A29C849B2AE}" type="sibTrans" cxnId="{7CE44353-A51B-434D-A1C3-9BDC7AC326D0}">
      <dgm:prSet/>
      <dgm:spPr/>
      <dgm:t>
        <a:bodyPr/>
        <a:lstStyle/>
        <a:p>
          <a:endParaRPr lang="en-US">
            <a:solidFill>
              <a:srgbClr val="004B78"/>
            </a:solidFill>
          </a:endParaRPr>
        </a:p>
      </dgm:t>
    </dgm:pt>
    <dgm:pt modelId="{41B3229E-2112-4864-882C-8ED60E716E4F}">
      <dgm:prSet phldrT="[Text]"/>
      <dgm:spPr>
        <a:xfrm rot="240000">
          <a:off x="3346901" y="1737030"/>
          <a:ext cx="1303325" cy="450096"/>
        </a:xfrm>
        <a:prstGeom prst="roundRect">
          <a:avLst/>
        </a:prstGeom>
      </dgm:spPr>
      <dgm:t>
        <a:bodyPr/>
        <a:lstStyle/>
        <a:p>
          <a:r>
            <a:rPr lang="en-GB" i="1" smtClean="0">
              <a:latin typeface="Calibri"/>
              <a:ea typeface="+mn-ea"/>
              <a:cs typeface="Arial"/>
            </a:rPr>
            <a:t>Reduce costs</a:t>
          </a:r>
          <a:endParaRPr lang="en-US" dirty="0">
            <a:latin typeface="Calibri"/>
            <a:ea typeface="+mn-ea"/>
            <a:cs typeface="Arial"/>
          </a:endParaRPr>
        </a:p>
      </dgm:t>
    </dgm:pt>
    <dgm:pt modelId="{9EE44857-DD5A-4B60-9EF7-3A37EDB9A7C9}" type="parTrans" cxnId="{8340F1DA-E9D8-4EAE-9A6D-D61F38BF87F4}">
      <dgm:prSet/>
      <dgm:spPr/>
      <dgm:t>
        <a:bodyPr/>
        <a:lstStyle/>
        <a:p>
          <a:endParaRPr lang="en-US">
            <a:solidFill>
              <a:srgbClr val="004B78"/>
            </a:solidFill>
          </a:endParaRPr>
        </a:p>
      </dgm:t>
    </dgm:pt>
    <dgm:pt modelId="{1A2F47BE-BE62-438E-BEB0-53FC68FA4A45}" type="sibTrans" cxnId="{8340F1DA-E9D8-4EAE-9A6D-D61F38BF87F4}">
      <dgm:prSet/>
      <dgm:spPr/>
      <dgm:t>
        <a:bodyPr/>
        <a:lstStyle/>
        <a:p>
          <a:endParaRPr lang="en-US">
            <a:solidFill>
              <a:srgbClr val="004B78"/>
            </a:solidFill>
          </a:endParaRPr>
        </a:p>
      </dgm:t>
    </dgm:pt>
    <dgm:pt modelId="{D000FA84-6C12-45F9-AA0D-37FBA92A4594}">
      <dgm:prSet phldrT="[Text]"/>
      <dgm:spPr>
        <a:xfrm rot="240000">
          <a:off x="3383382" y="1255484"/>
          <a:ext cx="1303325" cy="450096"/>
        </a:xfrm>
        <a:prstGeom prst="roundRect">
          <a:avLst/>
        </a:prstGeom>
      </dgm:spPr>
      <dgm:t>
        <a:bodyPr/>
        <a:lstStyle/>
        <a:p>
          <a:r>
            <a:rPr lang="en-GB" i="1" smtClean="0">
              <a:latin typeface="Calibri"/>
              <a:ea typeface="+mn-ea"/>
              <a:cs typeface="Arial"/>
            </a:rPr>
            <a:t>Greater resources</a:t>
          </a:r>
          <a:endParaRPr lang="en-US" dirty="0">
            <a:latin typeface="Calibri"/>
            <a:ea typeface="+mn-ea"/>
            <a:cs typeface="Arial"/>
          </a:endParaRPr>
        </a:p>
      </dgm:t>
    </dgm:pt>
    <dgm:pt modelId="{65A32F0E-1080-4377-9CF9-7D4360C444B0}" type="parTrans" cxnId="{FAB7B781-A55F-4CB5-9C9F-808C36D1A31C}">
      <dgm:prSet/>
      <dgm:spPr/>
      <dgm:t>
        <a:bodyPr/>
        <a:lstStyle/>
        <a:p>
          <a:endParaRPr lang="en-US">
            <a:solidFill>
              <a:srgbClr val="004B78"/>
            </a:solidFill>
          </a:endParaRPr>
        </a:p>
      </dgm:t>
    </dgm:pt>
    <dgm:pt modelId="{9CB55B29-CB1E-4612-BE10-E2C0E0D5D498}" type="sibTrans" cxnId="{FAB7B781-A55F-4CB5-9C9F-808C36D1A31C}">
      <dgm:prSet/>
      <dgm:spPr/>
      <dgm:t>
        <a:bodyPr/>
        <a:lstStyle/>
        <a:p>
          <a:endParaRPr lang="en-US">
            <a:solidFill>
              <a:srgbClr val="004B78"/>
            </a:solidFill>
          </a:endParaRPr>
        </a:p>
      </dgm:t>
    </dgm:pt>
    <dgm:pt modelId="{FBD4C504-E819-4282-A3C2-EB061063B818}">
      <dgm:prSet phldrT="[Text]"/>
      <dgm:spPr>
        <a:xfrm rot="240000">
          <a:off x="3419863" y="773938"/>
          <a:ext cx="1303325" cy="450096"/>
        </a:xfrm>
        <a:prstGeom prst="roundRect">
          <a:avLst/>
        </a:prstGeom>
      </dgm:spPr>
      <dgm:t>
        <a:bodyPr/>
        <a:lstStyle/>
        <a:p>
          <a:r>
            <a:rPr lang="en-GB" i="1" smtClean="0">
              <a:latin typeface="Calibri"/>
              <a:ea typeface="+mn-ea"/>
              <a:cs typeface="Arial"/>
            </a:rPr>
            <a:t>Accelerate outputs</a:t>
          </a:r>
          <a:endParaRPr lang="en-US" dirty="0">
            <a:latin typeface="Calibri"/>
            <a:ea typeface="+mn-ea"/>
            <a:cs typeface="Arial"/>
          </a:endParaRPr>
        </a:p>
      </dgm:t>
    </dgm:pt>
    <dgm:pt modelId="{3F6B2970-F412-45EC-867E-B960DCFA37EA}" type="parTrans" cxnId="{01F25ACE-A60B-427D-8751-5EF6833728B1}">
      <dgm:prSet/>
      <dgm:spPr/>
      <dgm:t>
        <a:bodyPr/>
        <a:lstStyle/>
        <a:p>
          <a:endParaRPr lang="en-US">
            <a:solidFill>
              <a:srgbClr val="004B78"/>
            </a:solidFill>
          </a:endParaRPr>
        </a:p>
      </dgm:t>
    </dgm:pt>
    <dgm:pt modelId="{874464B7-28BB-4875-B2AF-AD3C45687C1F}" type="sibTrans" cxnId="{01F25ACE-A60B-427D-8751-5EF6833728B1}">
      <dgm:prSet/>
      <dgm:spPr/>
      <dgm:t>
        <a:bodyPr/>
        <a:lstStyle/>
        <a:p>
          <a:endParaRPr lang="en-US">
            <a:solidFill>
              <a:srgbClr val="004B78"/>
            </a:solidFill>
          </a:endParaRPr>
        </a:p>
      </dgm:t>
    </dgm:pt>
    <dgm:pt modelId="{A91C38B3-B48F-41BE-8032-096270441B81}">
      <dgm:prSet phldrT="[Text]"/>
      <dgm:spPr>
        <a:xfrm rot="240000">
          <a:off x="3456343" y="321380"/>
          <a:ext cx="1303325" cy="450096"/>
        </a:xfrm>
        <a:prstGeom prst="roundRect">
          <a:avLst/>
        </a:prstGeom>
      </dgm:spPr>
      <dgm:t>
        <a:bodyPr/>
        <a:lstStyle/>
        <a:p>
          <a:r>
            <a:rPr lang="en-GB" i="1" smtClean="0">
              <a:latin typeface="Calibri"/>
              <a:ea typeface="+mn-ea"/>
              <a:cs typeface="Arial"/>
            </a:rPr>
            <a:t>More agile</a:t>
          </a:r>
          <a:endParaRPr lang="en-US" dirty="0">
            <a:latin typeface="Calibri"/>
            <a:ea typeface="+mn-ea"/>
            <a:cs typeface="Arial"/>
          </a:endParaRPr>
        </a:p>
      </dgm:t>
    </dgm:pt>
    <dgm:pt modelId="{C42B84A4-736D-4F8D-BAD0-DDE06CBBBCF9}" type="parTrans" cxnId="{D032D157-4876-4456-AE47-09F6FEF37E5B}">
      <dgm:prSet/>
      <dgm:spPr/>
      <dgm:t>
        <a:bodyPr/>
        <a:lstStyle/>
        <a:p>
          <a:endParaRPr lang="en-US">
            <a:solidFill>
              <a:srgbClr val="004B78"/>
            </a:solidFill>
          </a:endParaRPr>
        </a:p>
      </dgm:t>
    </dgm:pt>
    <dgm:pt modelId="{685E3CB2-D763-43C1-8E07-E728C6987CE6}" type="sibTrans" cxnId="{D032D157-4876-4456-AE47-09F6FEF37E5B}">
      <dgm:prSet/>
      <dgm:spPr/>
      <dgm:t>
        <a:bodyPr/>
        <a:lstStyle/>
        <a:p>
          <a:endParaRPr lang="en-US">
            <a:solidFill>
              <a:srgbClr val="004B78"/>
            </a:solidFill>
          </a:endParaRPr>
        </a:p>
      </dgm:t>
    </dgm:pt>
    <dgm:pt modelId="{9454B381-F98D-41DF-9F0C-392566725729}">
      <dgm:prSet phldrT="[Text]" custT="1"/>
      <dgm:spPr>
        <a:xfrm rot="283280">
          <a:off x="3269121" y="2174788"/>
          <a:ext cx="1313307" cy="307671"/>
        </a:xfrm>
        <a:prstGeom prst="roundRect">
          <a:avLst>
            <a:gd name="adj" fmla="val 10000"/>
          </a:avLst>
        </a:prstGeom>
        <a:solidFill>
          <a:schemeClr val="bg1">
            <a:lumMod val="95000"/>
            <a:alpha val="90000"/>
          </a:schemeClr>
        </a:solidFill>
      </dgm:spPr>
      <dgm:t>
        <a:bodyPr/>
        <a:lstStyle/>
        <a:p>
          <a:r>
            <a:rPr lang="en-US" sz="1600" smtClean="0">
              <a:latin typeface="Calibri"/>
              <a:ea typeface="+mn-ea"/>
              <a:cs typeface="Arial"/>
            </a:rPr>
            <a:t>Benefits</a:t>
          </a:r>
          <a:endParaRPr lang="en-US" sz="1600" dirty="0">
            <a:latin typeface="Calibri"/>
            <a:ea typeface="+mn-ea"/>
            <a:cs typeface="Arial"/>
          </a:endParaRPr>
        </a:p>
      </dgm:t>
    </dgm:pt>
    <dgm:pt modelId="{D050BDDA-5778-4FAE-81EE-069C45A213BB}" type="sibTrans" cxnId="{4CB89D0F-46B6-4DA0-8243-5367C7F1A971}">
      <dgm:prSet/>
      <dgm:spPr/>
      <dgm:t>
        <a:bodyPr/>
        <a:lstStyle/>
        <a:p>
          <a:endParaRPr lang="en-US">
            <a:solidFill>
              <a:srgbClr val="004B78"/>
            </a:solidFill>
          </a:endParaRPr>
        </a:p>
      </dgm:t>
    </dgm:pt>
    <dgm:pt modelId="{BFF69585-6243-41D0-9A18-FB4307DEA46A}" type="parTrans" cxnId="{4CB89D0F-46B6-4DA0-8243-5367C7F1A971}">
      <dgm:prSet/>
      <dgm:spPr/>
      <dgm:t>
        <a:bodyPr/>
        <a:lstStyle/>
        <a:p>
          <a:endParaRPr lang="en-US">
            <a:solidFill>
              <a:srgbClr val="004B78"/>
            </a:solidFill>
          </a:endParaRPr>
        </a:p>
      </dgm:t>
    </dgm:pt>
    <dgm:pt modelId="{0759586A-BB1E-439C-9253-06BDE44DA394}">
      <dgm:prSet phldrT="[Text]" custT="1"/>
      <dgm:spPr>
        <a:xfrm rot="270628">
          <a:off x="1380934" y="2043275"/>
          <a:ext cx="1313307" cy="271803"/>
        </a:xfrm>
        <a:prstGeom prst="roundRect">
          <a:avLst>
            <a:gd name="adj" fmla="val 10000"/>
          </a:avLst>
        </a:prstGeom>
        <a:solidFill>
          <a:schemeClr val="bg1">
            <a:lumMod val="95000"/>
            <a:alpha val="90000"/>
          </a:schemeClr>
        </a:solidFill>
      </dgm:spPr>
      <dgm:t>
        <a:bodyPr/>
        <a:lstStyle/>
        <a:p>
          <a:r>
            <a:rPr lang="en-US" sz="1600" b="0" smtClean="0">
              <a:latin typeface="Calibri"/>
              <a:ea typeface="+mn-ea"/>
              <a:cs typeface="Arial"/>
            </a:rPr>
            <a:t>Trade-offs</a:t>
          </a:r>
          <a:endParaRPr lang="en-US" sz="1600" b="0" dirty="0">
            <a:latin typeface="Calibri"/>
            <a:ea typeface="+mn-ea"/>
            <a:cs typeface="Arial"/>
          </a:endParaRPr>
        </a:p>
      </dgm:t>
    </dgm:pt>
    <dgm:pt modelId="{4292D1E8-6035-4296-AE29-BF2DF4C2F045}" type="sibTrans" cxnId="{F138E7E6-2C72-4405-84B1-B61D1BA25128}">
      <dgm:prSet/>
      <dgm:spPr/>
      <dgm:t>
        <a:bodyPr/>
        <a:lstStyle/>
        <a:p>
          <a:endParaRPr lang="en-US">
            <a:solidFill>
              <a:srgbClr val="004B78"/>
            </a:solidFill>
          </a:endParaRPr>
        </a:p>
      </dgm:t>
    </dgm:pt>
    <dgm:pt modelId="{65613A55-8A44-46F2-8553-38BBE5914551}" type="parTrans" cxnId="{F138E7E6-2C72-4405-84B1-B61D1BA25128}">
      <dgm:prSet/>
      <dgm:spPr/>
      <dgm:t>
        <a:bodyPr/>
        <a:lstStyle/>
        <a:p>
          <a:endParaRPr lang="en-US">
            <a:solidFill>
              <a:srgbClr val="004B78"/>
            </a:solidFill>
          </a:endParaRPr>
        </a:p>
      </dgm:t>
    </dgm:pt>
    <dgm:pt modelId="{9FEAFDD9-D27F-4BDB-98E1-915243E05347}" type="pres">
      <dgm:prSet presAssocID="{32F66600-1D07-407C-88C4-BBA627A65616}" presName="outerComposite" presStyleCnt="0">
        <dgm:presLayoutVars>
          <dgm:chMax val="2"/>
          <dgm:animLvl val="lvl"/>
          <dgm:resizeHandles val="exact"/>
        </dgm:presLayoutVars>
      </dgm:prSet>
      <dgm:spPr/>
      <dgm:t>
        <a:bodyPr/>
        <a:lstStyle/>
        <a:p>
          <a:endParaRPr lang="en-US"/>
        </a:p>
      </dgm:t>
    </dgm:pt>
    <dgm:pt modelId="{8F74F6E7-EF59-4493-8699-2BDC1BD4DB63}" type="pres">
      <dgm:prSet presAssocID="{32F66600-1D07-407C-88C4-BBA627A65616}" presName="dummyMaxCanvas" presStyleCnt="0"/>
      <dgm:spPr/>
      <dgm:t>
        <a:bodyPr/>
        <a:lstStyle/>
        <a:p>
          <a:endParaRPr lang="en-US"/>
        </a:p>
      </dgm:t>
    </dgm:pt>
    <dgm:pt modelId="{8C6DA543-CEC6-47A4-925C-3FA64147BDAA}" type="pres">
      <dgm:prSet presAssocID="{32F66600-1D07-407C-88C4-BBA627A65616}" presName="parentComposite" presStyleCnt="0"/>
      <dgm:spPr/>
      <dgm:t>
        <a:bodyPr/>
        <a:lstStyle/>
        <a:p>
          <a:endParaRPr lang="en-US"/>
        </a:p>
      </dgm:t>
    </dgm:pt>
    <dgm:pt modelId="{E87486DD-6843-46D5-AE3A-6722FF2B99F5}" type="pres">
      <dgm:prSet presAssocID="{32F66600-1D07-407C-88C4-BBA627A65616}" presName="parent1" presStyleLbl="alignAccFollowNode1" presStyleIdx="0" presStyleCnt="4" custAng="270628" custScaleY="37253" custLinFactY="100000" custLinFactNeighborY="148675">
        <dgm:presLayoutVars>
          <dgm:chMax val="4"/>
        </dgm:presLayoutVars>
      </dgm:prSet>
      <dgm:spPr>
        <a:prstGeom prst="roundRect">
          <a:avLst>
            <a:gd name="adj" fmla="val 10000"/>
          </a:avLst>
        </a:prstGeom>
      </dgm:spPr>
      <dgm:t>
        <a:bodyPr/>
        <a:lstStyle/>
        <a:p>
          <a:endParaRPr lang="en-US"/>
        </a:p>
      </dgm:t>
    </dgm:pt>
    <dgm:pt modelId="{AA22EF77-4011-448F-8EC9-5214CCC93BDA}" type="pres">
      <dgm:prSet presAssocID="{32F66600-1D07-407C-88C4-BBA627A65616}" presName="parent2" presStyleLbl="alignAccFollowNode1" presStyleIdx="1" presStyleCnt="4" custAng="283280" custScaleY="42169" custLinFactY="100000" custLinFactNeighborX="-671" custLinFactNeighborY="169158">
        <dgm:presLayoutVars>
          <dgm:chMax val="4"/>
        </dgm:presLayoutVars>
      </dgm:prSet>
      <dgm:spPr>
        <a:prstGeom prst="roundRect">
          <a:avLst>
            <a:gd name="adj" fmla="val 10000"/>
          </a:avLst>
        </a:prstGeom>
      </dgm:spPr>
      <dgm:t>
        <a:bodyPr/>
        <a:lstStyle/>
        <a:p>
          <a:endParaRPr lang="en-US"/>
        </a:p>
      </dgm:t>
    </dgm:pt>
    <dgm:pt modelId="{E45D7DAC-2FD5-42A4-9DE0-27222BEEB0C5}" type="pres">
      <dgm:prSet presAssocID="{32F66600-1D07-407C-88C4-BBA627A65616}" presName="childrenComposite" presStyleCnt="0"/>
      <dgm:spPr/>
      <dgm:t>
        <a:bodyPr/>
        <a:lstStyle/>
        <a:p>
          <a:endParaRPr lang="en-US"/>
        </a:p>
      </dgm:t>
    </dgm:pt>
    <dgm:pt modelId="{BA909FD7-D4EF-4013-B258-570D486ACCC8}" type="pres">
      <dgm:prSet presAssocID="{32F66600-1D07-407C-88C4-BBA627A65616}" presName="dummyMaxCanvas_ChildArea" presStyleCnt="0"/>
      <dgm:spPr/>
      <dgm:t>
        <a:bodyPr/>
        <a:lstStyle/>
        <a:p>
          <a:endParaRPr lang="en-US"/>
        </a:p>
      </dgm:t>
    </dgm:pt>
    <dgm:pt modelId="{A992B873-5B3F-470A-BD97-E9FB60EDCD45}" type="pres">
      <dgm:prSet presAssocID="{32F66600-1D07-407C-88C4-BBA627A65616}" presName="fulcrum" presStyleLbl="alignAccFollowNode1" presStyleIdx="2" presStyleCnt="4" custLinFactY="-37511" custLinFactNeighborY="-100000"/>
      <dgm:spPr>
        <a:xfrm>
          <a:off x="2712481" y="2348388"/>
          <a:ext cx="547211" cy="547211"/>
        </a:xfrm>
        <a:prstGeom prst="triangle">
          <a:avLst/>
        </a:prstGeom>
        <a:solidFill>
          <a:schemeClr val="bg1">
            <a:lumMod val="95000"/>
            <a:alpha val="90000"/>
          </a:schemeClr>
        </a:solidFill>
      </dgm:spPr>
      <dgm:t>
        <a:bodyPr/>
        <a:lstStyle/>
        <a:p>
          <a:endParaRPr lang="en-US"/>
        </a:p>
      </dgm:t>
    </dgm:pt>
    <dgm:pt modelId="{302C7024-2AEF-41A4-98A6-8F1ACEE983AA}" type="pres">
      <dgm:prSet presAssocID="{32F66600-1D07-407C-88C4-BBA627A65616}" presName="balance_24" presStyleLbl="alignAccFollowNode1" presStyleIdx="3" presStyleCnt="4" custScaleX="16529" custLinFactY="-64225" custLinFactNeighborY="-100000">
        <dgm:presLayoutVars>
          <dgm:bulletEnabled val="1"/>
        </dgm:presLayoutVars>
      </dgm:prSet>
      <dgm:spPr>
        <a:xfrm rot="240000">
          <a:off x="2698509" y="2019181"/>
          <a:ext cx="575156" cy="419098"/>
        </a:xfrm>
        <a:prstGeom prst="rect">
          <a:avLst/>
        </a:prstGeom>
        <a:solidFill>
          <a:schemeClr val="bg1">
            <a:lumMod val="95000"/>
            <a:alpha val="90000"/>
          </a:schemeClr>
        </a:solidFill>
      </dgm:spPr>
      <dgm:t>
        <a:bodyPr/>
        <a:lstStyle/>
        <a:p>
          <a:endParaRPr lang="en-US"/>
        </a:p>
      </dgm:t>
    </dgm:pt>
    <dgm:pt modelId="{15623D47-6CCC-405A-B81D-3274E98496AE}" type="pres">
      <dgm:prSet presAssocID="{32F66600-1D07-407C-88C4-BBA627A65616}" presName="right_24_1" presStyleLbl="node1" presStyleIdx="0" presStyleCnt="6" custLinFactY="-32541" custLinFactNeighborX="2065" custLinFactNeighborY="-100000">
        <dgm:presLayoutVars>
          <dgm:bulletEnabled val="1"/>
        </dgm:presLayoutVars>
      </dgm:prSet>
      <dgm:spPr>
        <a:prstGeom prst="roundRect">
          <a:avLst/>
        </a:prstGeom>
      </dgm:spPr>
      <dgm:t>
        <a:bodyPr/>
        <a:lstStyle/>
        <a:p>
          <a:endParaRPr lang="en-US"/>
        </a:p>
      </dgm:t>
    </dgm:pt>
    <dgm:pt modelId="{5F069B37-943E-4CB7-8F9E-66977B49FE4C}" type="pres">
      <dgm:prSet presAssocID="{32F66600-1D07-407C-88C4-BBA627A65616}" presName="right_24_2" presStyleLbl="node1" presStyleIdx="1" presStyleCnt="6" custLinFactY="-32541" custLinFactNeighborX="2065" custLinFactNeighborY="-100000">
        <dgm:presLayoutVars>
          <dgm:bulletEnabled val="1"/>
        </dgm:presLayoutVars>
      </dgm:prSet>
      <dgm:spPr>
        <a:prstGeom prst="roundRect">
          <a:avLst/>
        </a:prstGeom>
      </dgm:spPr>
      <dgm:t>
        <a:bodyPr/>
        <a:lstStyle/>
        <a:p>
          <a:endParaRPr lang="en-US"/>
        </a:p>
      </dgm:t>
    </dgm:pt>
    <dgm:pt modelId="{7CEC229A-5B3E-4E6E-B334-1AB544BFDF0C}" type="pres">
      <dgm:prSet presAssocID="{32F66600-1D07-407C-88C4-BBA627A65616}" presName="right_24_3" presStyleLbl="node1" presStyleIdx="2" presStyleCnt="6" custLinFactY="-32541" custLinFactNeighborX="2065" custLinFactNeighborY="-100000">
        <dgm:presLayoutVars>
          <dgm:bulletEnabled val="1"/>
        </dgm:presLayoutVars>
      </dgm:prSet>
      <dgm:spPr>
        <a:prstGeom prst="roundRect">
          <a:avLst/>
        </a:prstGeom>
      </dgm:spPr>
      <dgm:t>
        <a:bodyPr/>
        <a:lstStyle/>
        <a:p>
          <a:endParaRPr lang="en-US"/>
        </a:p>
      </dgm:t>
    </dgm:pt>
    <dgm:pt modelId="{8547B494-2A12-4FD5-98F5-025962574BDF}" type="pres">
      <dgm:prSet presAssocID="{32F66600-1D07-407C-88C4-BBA627A65616}" presName="right_24_4" presStyleLbl="node1" presStyleIdx="3" presStyleCnt="6" custLinFactY="-27172" custLinFactNeighborX="2065" custLinFactNeighborY="-100000">
        <dgm:presLayoutVars>
          <dgm:bulletEnabled val="1"/>
        </dgm:presLayoutVars>
      </dgm:prSet>
      <dgm:spPr>
        <a:prstGeom prst="roundRect">
          <a:avLst/>
        </a:prstGeom>
      </dgm:spPr>
      <dgm:t>
        <a:bodyPr/>
        <a:lstStyle/>
        <a:p>
          <a:endParaRPr lang="en-US"/>
        </a:p>
      </dgm:t>
    </dgm:pt>
    <dgm:pt modelId="{6E354A65-BEB3-4A2B-B88D-C710883211A1}" type="pres">
      <dgm:prSet presAssocID="{32F66600-1D07-407C-88C4-BBA627A65616}" presName="left_24_1" presStyleLbl="node1" presStyleIdx="4" presStyleCnt="6" custLinFactY="-39369" custLinFactNeighborY="-100000">
        <dgm:presLayoutVars>
          <dgm:bulletEnabled val="1"/>
        </dgm:presLayoutVars>
      </dgm:prSet>
      <dgm:spPr>
        <a:prstGeom prst="roundRect">
          <a:avLst/>
        </a:prstGeom>
      </dgm:spPr>
      <dgm:t>
        <a:bodyPr/>
        <a:lstStyle/>
        <a:p>
          <a:endParaRPr lang="en-US"/>
        </a:p>
      </dgm:t>
    </dgm:pt>
    <dgm:pt modelId="{1A678149-53C0-4BF1-A492-EDA4641BE2CA}" type="pres">
      <dgm:prSet presAssocID="{32F66600-1D07-407C-88C4-BBA627A65616}" presName="left_24_2" presStyleLbl="node1" presStyleIdx="5" presStyleCnt="6" custLinFactY="-39369" custLinFactNeighborY="-100000">
        <dgm:presLayoutVars>
          <dgm:bulletEnabled val="1"/>
        </dgm:presLayoutVars>
      </dgm:prSet>
      <dgm:spPr>
        <a:prstGeom prst="roundRect">
          <a:avLst/>
        </a:prstGeom>
      </dgm:spPr>
      <dgm:t>
        <a:bodyPr/>
        <a:lstStyle/>
        <a:p>
          <a:endParaRPr lang="en-US"/>
        </a:p>
      </dgm:t>
    </dgm:pt>
  </dgm:ptLst>
  <dgm:cxnLst>
    <dgm:cxn modelId="{136D7602-5A29-4D5B-A91D-1DDE23FDC448}" type="presOf" srcId="{2909C312-E2A1-4E88-8A60-0C2AE4637D61}" destId="{6E354A65-BEB3-4A2B-B88D-C710883211A1}" srcOrd="0" destOrd="0" presId="urn:microsoft.com/office/officeart/2005/8/layout/balance1"/>
    <dgm:cxn modelId="{4CB89D0F-46B6-4DA0-8243-5367C7F1A971}" srcId="{32F66600-1D07-407C-88C4-BBA627A65616}" destId="{9454B381-F98D-41DF-9F0C-392566725729}" srcOrd="1" destOrd="0" parTransId="{BFF69585-6243-41D0-9A18-FB4307DEA46A}" sibTransId="{D050BDDA-5778-4FAE-81EE-069C45A213BB}"/>
    <dgm:cxn modelId="{A9E99C75-B579-4176-8A4E-9EC02201EB5E}" type="presOf" srcId="{F871B73A-F7E3-459F-BA7D-F55D0491575B}" destId="{1A678149-53C0-4BF1-A492-EDA4641BE2CA}" srcOrd="0" destOrd="0" presId="urn:microsoft.com/office/officeart/2005/8/layout/balance1"/>
    <dgm:cxn modelId="{D032D157-4876-4456-AE47-09F6FEF37E5B}" srcId="{9454B381-F98D-41DF-9F0C-392566725729}" destId="{A91C38B3-B48F-41BE-8032-096270441B81}" srcOrd="3" destOrd="0" parTransId="{C42B84A4-736D-4F8D-BAD0-DDE06CBBBCF9}" sibTransId="{685E3CB2-D763-43C1-8E07-E728C6987CE6}"/>
    <dgm:cxn modelId="{8340F1DA-E9D8-4EAE-9A6D-D61F38BF87F4}" srcId="{9454B381-F98D-41DF-9F0C-392566725729}" destId="{41B3229E-2112-4864-882C-8ED60E716E4F}" srcOrd="0" destOrd="0" parTransId="{9EE44857-DD5A-4B60-9EF7-3A37EDB9A7C9}" sibTransId="{1A2F47BE-BE62-438E-BEB0-53FC68FA4A45}"/>
    <dgm:cxn modelId="{8CE7BB20-F53B-4C5A-A68A-9AC13FBEC1D7}" type="presOf" srcId="{FBD4C504-E819-4282-A3C2-EB061063B818}" destId="{7CEC229A-5B3E-4E6E-B334-1AB544BFDF0C}" srcOrd="0" destOrd="0" presId="urn:microsoft.com/office/officeart/2005/8/layout/balance1"/>
    <dgm:cxn modelId="{06CEAE33-799E-44B7-9B43-D1C81E398DE1}" srcId="{0759586A-BB1E-439C-9253-06BDE44DA394}" destId="{2909C312-E2A1-4E88-8A60-0C2AE4637D61}" srcOrd="0" destOrd="0" parTransId="{8FAF3CAD-DB9D-4017-97BD-329E82F1C320}" sibTransId="{53BA4862-0499-4EFE-A289-84DCFDF92D36}"/>
    <dgm:cxn modelId="{1E2A9742-A24F-404E-BB48-C58BEC01481F}" type="presOf" srcId="{9454B381-F98D-41DF-9F0C-392566725729}" destId="{AA22EF77-4011-448F-8EC9-5214CCC93BDA}" srcOrd="0" destOrd="0" presId="urn:microsoft.com/office/officeart/2005/8/layout/balance1"/>
    <dgm:cxn modelId="{F138E7E6-2C72-4405-84B1-B61D1BA25128}" srcId="{32F66600-1D07-407C-88C4-BBA627A65616}" destId="{0759586A-BB1E-439C-9253-06BDE44DA394}" srcOrd="0" destOrd="0" parTransId="{65613A55-8A44-46F2-8553-38BBE5914551}" sibTransId="{4292D1E8-6035-4296-AE29-BF2DF4C2F045}"/>
    <dgm:cxn modelId="{742DB93B-4A76-40DD-A68B-4F289E7B6896}" type="presOf" srcId="{0759586A-BB1E-439C-9253-06BDE44DA394}" destId="{E87486DD-6843-46D5-AE3A-6722FF2B99F5}" srcOrd="0" destOrd="0" presId="urn:microsoft.com/office/officeart/2005/8/layout/balance1"/>
    <dgm:cxn modelId="{01F25ACE-A60B-427D-8751-5EF6833728B1}" srcId="{9454B381-F98D-41DF-9F0C-392566725729}" destId="{FBD4C504-E819-4282-A3C2-EB061063B818}" srcOrd="2" destOrd="0" parTransId="{3F6B2970-F412-45EC-867E-B960DCFA37EA}" sibTransId="{874464B7-28BB-4875-B2AF-AD3C45687C1F}"/>
    <dgm:cxn modelId="{504F767A-1E63-472C-BF13-2E37C6470C90}" type="presOf" srcId="{32F66600-1D07-407C-88C4-BBA627A65616}" destId="{9FEAFDD9-D27F-4BDB-98E1-915243E05347}" srcOrd="0" destOrd="0" presId="urn:microsoft.com/office/officeart/2005/8/layout/balance1"/>
    <dgm:cxn modelId="{FAB7B781-A55F-4CB5-9C9F-808C36D1A31C}" srcId="{9454B381-F98D-41DF-9F0C-392566725729}" destId="{D000FA84-6C12-45F9-AA0D-37FBA92A4594}" srcOrd="1" destOrd="0" parTransId="{65A32F0E-1080-4377-9CF9-7D4360C444B0}" sibTransId="{9CB55B29-CB1E-4612-BE10-E2C0E0D5D498}"/>
    <dgm:cxn modelId="{995ACF52-6A83-4DD3-87CF-B75C44343EA1}" type="presOf" srcId="{41B3229E-2112-4864-882C-8ED60E716E4F}" destId="{15623D47-6CCC-405A-B81D-3274E98496AE}" srcOrd="0" destOrd="0" presId="urn:microsoft.com/office/officeart/2005/8/layout/balance1"/>
    <dgm:cxn modelId="{4A2E92FA-B2CC-42E3-A45D-098487252E91}" type="presOf" srcId="{D000FA84-6C12-45F9-AA0D-37FBA92A4594}" destId="{5F069B37-943E-4CB7-8F9E-66977B49FE4C}" srcOrd="0" destOrd="0" presId="urn:microsoft.com/office/officeart/2005/8/layout/balance1"/>
    <dgm:cxn modelId="{97DD512D-6C54-48F4-9FDA-C9258C467440}" type="presOf" srcId="{A91C38B3-B48F-41BE-8032-096270441B81}" destId="{8547B494-2A12-4FD5-98F5-025962574BDF}" srcOrd="0" destOrd="0" presId="urn:microsoft.com/office/officeart/2005/8/layout/balance1"/>
    <dgm:cxn modelId="{7CE44353-A51B-434D-A1C3-9BDC7AC326D0}" srcId="{0759586A-BB1E-439C-9253-06BDE44DA394}" destId="{F871B73A-F7E3-459F-BA7D-F55D0491575B}" srcOrd="1" destOrd="0" parTransId="{717628E1-9C07-43BD-A6F0-2A9F1D230294}" sibTransId="{2C9CA6EA-AADE-461A-9466-9A29C849B2AE}"/>
    <dgm:cxn modelId="{EEDBF524-44C4-4790-BB6B-DBF0B709503F}" type="presParOf" srcId="{9FEAFDD9-D27F-4BDB-98E1-915243E05347}" destId="{8F74F6E7-EF59-4493-8699-2BDC1BD4DB63}" srcOrd="0" destOrd="0" presId="urn:microsoft.com/office/officeart/2005/8/layout/balance1"/>
    <dgm:cxn modelId="{98C7348F-8274-4EA0-835D-E1A2F52287C0}" type="presParOf" srcId="{9FEAFDD9-D27F-4BDB-98E1-915243E05347}" destId="{8C6DA543-CEC6-47A4-925C-3FA64147BDAA}" srcOrd="1" destOrd="0" presId="urn:microsoft.com/office/officeart/2005/8/layout/balance1"/>
    <dgm:cxn modelId="{1A035A3E-9239-42FB-97AE-448D1348CE2C}" type="presParOf" srcId="{8C6DA543-CEC6-47A4-925C-3FA64147BDAA}" destId="{E87486DD-6843-46D5-AE3A-6722FF2B99F5}" srcOrd="0" destOrd="0" presId="urn:microsoft.com/office/officeart/2005/8/layout/balance1"/>
    <dgm:cxn modelId="{02469AAE-2274-4DDA-9A5C-A2043DCCD495}" type="presParOf" srcId="{8C6DA543-CEC6-47A4-925C-3FA64147BDAA}" destId="{AA22EF77-4011-448F-8EC9-5214CCC93BDA}" srcOrd="1" destOrd="0" presId="urn:microsoft.com/office/officeart/2005/8/layout/balance1"/>
    <dgm:cxn modelId="{0982E4DF-F4CD-4E23-B2D8-01E03B285FC4}" type="presParOf" srcId="{9FEAFDD9-D27F-4BDB-98E1-915243E05347}" destId="{E45D7DAC-2FD5-42A4-9DE0-27222BEEB0C5}" srcOrd="2" destOrd="0" presId="urn:microsoft.com/office/officeart/2005/8/layout/balance1"/>
    <dgm:cxn modelId="{80098140-C59E-4570-A11F-5727BC383446}" type="presParOf" srcId="{E45D7DAC-2FD5-42A4-9DE0-27222BEEB0C5}" destId="{BA909FD7-D4EF-4013-B258-570D486ACCC8}" srcOrd="0" destOrd="0" presId="urn:microsoft.com/office/officeart/2005/8/layout/balance1"/>
    <dgm:cxn modelId="{4C38967C-34B1-46A3-8C6A-D357420DD64A}" type="presParOf" srcId="{E45D7DAC-2FD5-42A4-9DE0-27222BEEB0C5}" destId="{A992B873-5B3F-470A-BD97-E9FB60EDCD45}" srcOrd="1" destOrd="0" presId="urn:microsoft.com/office/officeart/2005/8/layout/balance1"/>
    <dgm:cxn modelId="{6D62894D-79AF-4A79-B034-A36F9454298F}" type="presParOf" srcId="{E45D7DAC-2FD5-42A4-9DE0-27222BEEB0C5}" destId="{302C7024-2AEF-41A4-98A6-8F1ACEE983AA}" srcOrd="2" destOrd="0" presId="urn:microsoft.com/office/officeart/2005/8/layout/balance1"/>
    <dgm:cxn modelId="{9EFD127A-FC4F-415C-A717-79F918C32813}" type="presParOf" srcId="{E45D7DAC-2FD5-42A4-9DE0-27222BEEB0C5}" destId="{15623D47-6CCC-405A-B81D-3274E98496AE}" srcOrd="3" destOrd="0" presId="urn:microsoft.com/office/officeart/2005/8/layout/balance1"/>
    <dgm:cxn modelId="{F32A5795-73BC-4239-887A-DF8350F6EEB2}" type="presParOf" srcId="{E45D7DAC-2FD5-42A4-9DE0-27222BEEB0C5}" destId="{5F069B37-943E-4CB7-8F9E-66977B49FE4C}" srcOrd="4" destOrd="0" presId="urn:microsoft.com/office/officeart/2005/8/layout/balance1"/>
    <dgm:cxn modelId="{B3E36153-194B-4CDF-9596-E258738587A6}" type="presParOf" srcId="{E45D7DAC-2FD5-42A4-9DE0-27222BEEB0C5}" destId="{7CEC229A-5B3E-4E6E-B334-1AB544BFDF0C}" srcOrd="5" destOrd="0" presId="urn:microsoft.com/office/officeart/2005/8/layout/balance1"/>
    <dgm:cxn modelId="{476EC6AA-D1B4-4E6E-A668-6E11DC5CBF4F}" type="presParOf" srcId="{E45D7DAC-2FD5-42A4-9DE0-27222BEEB0C5}" destId="{8547B494-2A12-4FD5-98F5-025962574BDF}" srcOrd="6" destOrd="0" presId="urn:microsoft.com/office/officeart/2005/8/layout/balance1"/>
    <dgm:cxn modelId="{AE2A5379-AA4D-40EC-895B-091F70B76D1C}" type="presParOf" srcId="{E45D7DAC-2FD5-42A4-9DE0-27222BEEB0C5}" destId="{6E354A65-BEB3-4A2B-B88D-C710883211A1}" srcOrd="7" destOrd="0" presId="urn:microsoft.com/office/officeart/2005/8/layout/balance1"/>
    <dgm:cxn modelId="{A2AC00C0-993A-4A2A-A789-87DBA958AC48}" type="presParOf" srcId="{E45D7DAC-2FD5-42A4-9DE0-27222BEEB0C5}" destId="{1A678149-53C0-4BF1-A492-EDA4641BE2CA}" srcOrd="8"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0E3F5D-C6DC-4853-8901-2E3EBE0DCBF8}" type="datetimeFigureOut">
              <a:rPr lang="en-US"/>
              <a:pPr>
                <a:defRPr/>
              </a:pPr>
              <a:t>5/24/2011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90C44F-CA65-491C-B92B-441AB92F9E2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C99950-3B07-4D2D-AFF3-57D6F52B9D68}" type="datetimeFigureOut">
              <a:rPr lang="en-US"/>
              <a:pPr>
                <a:defRPr/>
              </a:pPr>
              <a:t>5/24/2011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C38FA01-A170-4E6E-A923-8530924375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Someone shouts “Lets collaborate!” and we all agreed it’s a good thing</a:t>
            </a:r>
            <a:endParaRPr lang="en-US" b="1"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9E3CD-6141-4751-B549-81D656814C78}"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DC3680-D3A0-4E52-9CAA-C7CF5B7914F9}"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B509D0-C5A0-49C5-A288-8BD845DBE5AC}"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07A37-B485-41AC-BB07-EFB27B388FB8}"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C2DE6-B758-4229-B308-1140C4030DD2}"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390FF-07B1-44C9-96CD-5C17A4202B98}"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5D14C3-3E50-446B-9463-82776EABA6F0}"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endParaRPr lang="en-GB"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E08CB-0260-427D-B8F9-75E02DA39444}"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Key points cloud based on topics of high interest and discussion points during the workshop</a:t>
            </a: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6BC9C7-176A-4270-A711-CCF56FB27EE8}"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3B921-83EB-4288-995B-18A788A2C774}"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947FA5-98A1-40A0-A8F3-68173FB74DF2}"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5C61A-9646-4E0E-8052-BB31DDFCFC7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A53EFD-19B0-428C-A763-ACE5828F99A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9FB56-6F15-4136-AD40-47D4472ECC85}"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22A6B9-EC9A-4255-9DCE-3AC60DDA1D54}"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955A89-3AFE-4983-BEEC-44998191267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7E68EE-9547-4DCC-96FE-448FD6FCE6C4}"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0" descr="Logo_ENG.png"/>
          <p:cNvPicPr>
            <a:picLocks noChangeAspect="1"/>
          </p:cNvPicPr>
          <p:nvPr/>
        </p:nvPicPr>
        <p:blipFill>
          <a:blip r:embed="rId3"/>
          <a:srcRect l="39224"/>
          <a:stretch>
            <a:fillRect/>
          </a:stretch>
        </p:blipFill>
        <p:spPr bwMode="auto">
          <a:xfrm>
            <a:off x="1476375" y="0"/>
            <a:ext cx="2286000" cy="1103313"/>
          </a:xfrm>
          <a:prstGeom prst="rect">
            <a:avLst/>
          </a:prstGeom>
          <a:noFill/>
          <a:ln w="9525">
            <a:noFill/>
            <a:miter lim="800000"/>
            <a:headEnd/>
            <a:tailEnd/>
          </a:ln>
        </p:spPr>
      </p:pic>
      <p:pic>
        <p:nvPicPr>
          <p:cNvPr id="6" name="Picture 8" descr="Logo_ENG.png"/>
          <p:cNvPicPr>
            <a:picLocks noChangeAspect="1"/>
          </p:cNvPicPr>
          <p:nvPr userDrawn="1"/>
        </p:nvPicPr>
        <p:blipFill>
          <a:blip r:embed="rId3"/>
          <a:srcRect r="65079"/>
          <a:stretch>
            <a:fillRect/>
          </a:stretch>
        </p:blipFill>
        <p:spPr bwMode="auto">
          <a:xfrm>
            <a:off x="17463" y="20638"/>
            <a:ext cx="1314450" cy="11049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dirty="0"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sz="2400">
                <a:solidFill>
                  <a:schemeClr val="bg1"/>
                </a:solidFill>
              </a:defRPr>
            </a:lvl1pPr>
          </a:lstStyle>
          <a:p>
            <a:r>
              <a:rPr lang="en-US" smtClean="0"/>
              <a:t>Click to edit Master subtitle style</a:t>
            </a:r>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7164388" y="6453188"/>
            <a:ext cx="1485900" cy="260350"/>
          </a:xfrm>
        </p:spPr>
        <p:txBody>
          <a:bodyPr/>
          <a:lstStyle>
            <a:lvl1pPr>
              <a:defRPr smtClean="0"/>
            </a:lvl1pPr>
          </a:lstStyle>
          <a:p>
            <a:pPr>
              <a:defRPr/>
            </a:pPr>
            <a:r>
              <a:rPr lang="en-US"/>
              <a:t>MSIS2011 Meeting</a:t>
            </a:r>
            <a:endParaRPr lang="en-US" dirty="0"/>
          </a:p>
        </p:txBody>
      </p:sp>
      <p:sp>
        <p:nvSpPr>
          <p:cNvPr id="5" name="Footer Placeholder 4"/>
          <p:cNvSpPr>
            <a:spLocks noGrp="1"/>
          </p:cNvSpPr>
          <p:nvPr>
            <p:ph type="ftr" sz="quarter" idx="11"/>
          </p:nvPr>
        </p:nvSpPr>
        <p:spPr/>
        <p:txBody>
          <a:bodyPr/>
          <a:lstStyle>
            <a:lvl1pPr>
              <a:defRPr dirty="0" smtClean="0"/>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MSIS2011 Meeting</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OECD Statistical Information Systems  Collaboration Community experience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userDrawn="1"/>
        </p:nvPicPr>
        <p:blipFill>
          <a:blip r:embed="rId13"/>
          <a:srcRect b="88849"/>
          <a:stretch>
            <a:fillRect/>
          </a:stretch>
        </p:blipFill>
        <p:spPr bwMode="auto">
          <a:xfrm>
            <a:off x="0" y="0"/>
            <a:ext cx="9144000" cy="765175"/>
          </a:xfrm>
          <a:prstGeom prst="rect">
            <a:avLst/>
          </a:prstGeom>
          <a:noFill/>
          <a:ln w="9525">
            <a:noFill/>
            <a:miter lim="800000"/>
            <a:headEnd/>
            <a:tailEnd/>
          </a:ln>
        </p:spPr>
      </p:pic>
      <p:pic>
        <p:nvPicPr>
          <p:cNvPr id="1027" name="Picture 10" descr="PPT_fondslide.png"/>
          <p:cNvPicPr>
            <a:picLocks noChangeAspect="1"/>
          </p:cNvPicPr>
          <p:nvPr userDrawn="1"/>
        </p:nvPicPr>
        <p:blipFill>
          <a:blip r:embed="rId13"/>
          <a:srcRect t="88849"/>
          <a:stretch>
            <a:fillRect/>
          </a:stretch>
        </p:blipFill>
        <p:spPr bwMode="auto">
          <a:xfrm>
            <a:off x="0" y="6092825"/>
            <a:ext cx="9144000" cy="765175"/>
          </a:xfrm>
          <a:prstGeom prst="rect">
            <a:avLst/>
          </a:prstGeom>
          <a:noFill/>
          <a:ln w="9525">
            <a:noFill/>
            <a:miter lim="800000"/>
            <a:headEnd/>
            <a:tailEnd/>
          </a:ln>
        </p:spPr>
      </p:pic>
      <p:sp>
        <p:nvSpPr>
          <p:cNvPr id="1028" name="Rectangle 2"/>
          <p:cNvSpPr>
            <a:spLocks noGrp="1" noChangeArrowheads="1"/>
          </p:cNvSpPr>
          <p:nvPr>
            <p:ph type="title"/>
          </p:nvPr>
        </p:nvSpPr>
        <p:spPr bwMode="auto">
          <a:xfrm>
            <a:off x="0" y="115888"/>
            <a:ext cx="9144000"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7235825" y="6453188"/>
            <a:ext cx="151288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100" smtClean="0">
                <a:solidFill>
                  <a:schemeClr val="bg1"/>
                </a:solidFill>
                <a:latin typeface="Arial" pitchFamily="34" charset="0"/>
                <a:cs typeface="Arial" pitchFamily="34" charset="0"/>
              </a:defRPr>
            </a:lvl1pPr>
          </a:lstStyle>
          <a:p>
            <a:pPr>
              <a:defRPr/>
            </a:pPr>
            <a:r>
              <a:rPr lang="en-US"/>
              <a:t>MSIS2011 Meeting</a:t>
            </a:r>
            <a:endParaRPr lang="en-US" dirty="0"/>
          </a:p>
        </p:txBody>
      </p:sp>
      <p:sp>
        <p:nvSpPr>
          <p:cNvPr id="439301" name="Rectangle 5"/>
          <p:cNvSpPr>
            <a:spLocks noGrp="1" noChangeArrowheads="1"/>
          </p:cNvSpPr>
          <p:nvPr>
            <p:ph type="ftr" sz="quarter" idx="3"/>
          </p:nvPr>
        </p:nvSpPr>
        <p:spPr bwMode="auto">
          <a:xfrm>
            <a:off x="1258888" y="6453188"/>
            <a:ext cx="59055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100" dirty="0" smtClean="0">
                <a:solidFill>
                  <a:schemeClr val="bg1"/>
                </a:solidFill>
                <a:latin typeface="Arial" pitchFamily="34" charset="0"/>
                <a:cs typeface="Arial" pitchFamily="34" charset="0"/>
              </a:defRPr>
            </a:lvl1pPr>
          </a:lstStyle>
          <a:p>
            <a:pPr>
              <a:defRPr/>
            </a:pPr>
            <a:r>
              <a:rPr lang="en-GB"/>
              <a:t>OECD Statistical Information Systems  Collaboration Community experience</a:t>
            </a:r>
            <a:endParaRPr lang="en-US"/>
          </a:p>
        </p:txBody>
      </p:sp>
      <p:pic>
        <p:nvPicPr>
          <p:cNvPr id="1032" name="Picture 11" descr="OECD_10cm.png"/>
          <p:cNvPicPr>
            <a:picLocks noChangeAspect="1"/>
          </p:cNvPicPr>
          <p:nvPr/>
        </p:nvPicPr>
        <p:blipFill>
          <a:blip r:embed="rId14"/>
          <a:srcRect/>
          <a:stretch>
            <a:fillRect/>
          </a:stretch>
        </p:blipFill>
        <p:spPr bwMode="auto">
          <a:xfrm>
            <a:off x="468313" y="6172200"/>
            <a:ext cx="581025" cy="560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p:fade/>
  </p:transition>
  <p:hf sldNum="0" hdr="0"/>
  <p:txStyles>
    <p:titleStyle>
      <a:lvl1pPr algn="ctr" rtl="0" fontAlgn="base">
        <a:spcBef>
          <a:spcPct val="0"/>
        </a:spcBef>
        <a:spcAft>
          <a:spcPct val="0"/>
        </a:spcAft>
        <a:defRPr sz="2400">
          <a:solidFill>
            <a:schemeClr val="bg1"/>
          </a:solidFill>
          <a:latin typeface="+mj-lt"/>
          <a:ea typeface="+mj-ea"/>
          <a:cs typeface="+mj-cs"/>
        </a:defRPr>
      </a:lvl1pPr>
      <a:lvl2pPr algn="ctr" rtl="0" fontAlgn="base">
        <a:spcBef>
          <a:spcPct val="0"/>
        </a:spcBef>
        <a:spcAft>
          <a:spcPct val="0"/>
        </a:spcAft>
        <a:defRPr sz="2400">
          <a:solidFill>
            <a:schemeClr val="bg1"/>
          </a:solidFill>
          <a:latin typeface="Helvetica" pitchFamily="34" charset="0"/>
          <a:cs typeface="Arial" charset="0"/>
        </a:defRPr>
      </a:lvl2pPr>
      <a:lvl3pPr algn="ctr" rtl="0" fontAlgn="base">
        <a:spcBef>
          <a:spcPct val="0"/>
        </a:spcBef>
        <a:spcAft>
          <a:spcPct val="0"/>
        </a:spcAft>
        <a:defRPr sz="2400">
          <a:solidFill>
            <a:schemeClr val="bg1"/>
          </a:solidFill>
          <a:latin typeface="Helvetica" pitchFamily="34" charset="0"/>
          <a:cs typeface="Arial" charset="0"/>
        </a:defRPr>
      </a:lvl3pPr>
      <a:lvl4pPr algn="ctr" rtl="0" fontAlgn="base">
        <a:spcBef>
          <a:spcPct val="0"/>
        </a:spcBef>
        <a:spcAft>
          <a:spcPct val="0"/>
        </a:spcAft>
        <a:defRPr sz="2400">
          <a:solidFill>
            <a:schemeClr val="bg1"/>
          </a:solidFill>
          <a:latin typeface="Helvetica" pitchFamily="34" charset="0"/>
          <a:cs typeface="Arial" charset="0"/>
        </a:defRPr>
      </a:lvl4pPr>
      <a:lvl5pPr algn="ctr" rtl="0" fontAlgn="base">
        <a:spcBef>
          <a:spcPct val="0"/>
        </a:spcBef>
        <a:spcAft>
          <a:spcPct val="0"/>
        </a:spcAft>
        <a:defRPr sz="24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fontAlgn="base">
        <a:spcBef>
          <a:spcPct val="20000"/>
        </a:spcBef>
        <a:spcAft>
          <a:spcPct val="0"/>
        </a:spcAft>
        <a:buChar char="•"/>
        <a:defRPr sz="2800">
          <a:solidFill>
            <a:srgbClr val="002060"/>
          </a:solidFill>
          <a:latin typeface="Calibri" pitchFamily="34" charset="0"/>
          <a:ea typeface="+mn-ea"/>
          <a:cs typeface="+mn-cs"/>
        </a:defRPr>
      </a:lvl1pPr>
      <a:lvl2pPr marL="742950" indent="-285750" algn="l" rtl="0" fontAlgn="base">
        <a:spcBef>
          <a:spcPct val="20000"/>
        </a:spcBef>
        <a:spcAft>
          <a:spcPct val="0"/>
        </a:spcAft>
        <a:buChar char="–"/>
        <a:defRPr sz="2400">
          <a:solidFill>
            <a:srgbClr val="002060"/>
          </a:solidFill>
          <a:latin typeface="Calibri" pitchFamily="34" charset="0"/>
          <a:cs typeface="+mn-cs"/>
        </a:defRPr>
      </a:lvl2pPr>
      <a:lvl3pPr marL="1143000" indent="-228600" algn="l" rtl="0" fontAlgn="base">
        <a:spcBef>
          <a:spcPct val="20000"/>
        </a:spcBef>
        <a:spcAft>
          <a:spcPct val="0"/>
        </a:spcAft>
        <a:buChar char="•"/>
        <a:defRPr sz="2000">
          <a:solidFill>
            <a:srgbClr val="002060"/>
          </a:solidFill>
          <a:latin typeface="Calibri" pitchFamily="34" charset="0"/>
          <a:cs typeface="+mn-cs"/>
        </a:defRPr>
      </a:lvl3pPr>
      <a:lvl4pPr marL="1600200" indent="-228600" algn="l" rtl="0" fontAlgn="base">
        <a:spcBef>
          <a:spcPct val="20000"/>
        </a:spcBef>
        <a:spcAft>
          <a:spcPct val="0"/>
        </a:spcAft>
        <a:buChar char="–"/>
        <a:defRPr>
          <a:solidFill>
            <a:srgbClr val="002060"/>
          </a:solidFill>
          <a:latin typeface="Calibri" pitchFamily="34" charset="0"/>
          <a:cs typeface="+mn-cs"/>
        </a:defRPr>
      </a:lvl4pPr>
      <a:lvl5pPr marL="2057400" indent="-228600" algn="l" rtl="0" fontAlgn="base">
        <a:spcBef>
          <a:spcPct val="20000"/>
        </a:spcBef>
        <a:spcAft>
          <a:spcPct val="0"/>
        </a:spcAft>
        <a:buChar char="»"/>
        <a:defRPr>
          <a:solidFill>
            <a:srgbClr val="002060"/>
          </a:solidFill>
          <a:latin typeface="Calibri" pitchFamily="34"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otstatcollaborationsupport@oecd.org" TargetMode="External"/><Relationship Id="rId2" Type="http://schemas.openxmlformats.org/officeDocument/2006/relationships/hyperlink" Target="mailto:jonathan.challener@oec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23850" y="1844675"/>
            <a:ext cx="8351838" cy="2952750"/>
          </a:xfrm>
        </p:spPr>
        <p:txBody>
          <a:bodyPr/>
          <a:lstStyle/>
          <a:p>
            <a:pPr algn="r"/>
            <a:r>
              <a:rPr lang="en-US" sz="2700" smtClean="0"/>
              <a:t>Embracing the changes required </a:t>
            </a:r>
            <a:br>
              <a:rPr lang="en-US" sz="2700" smtClean="0"/>
            </a:br>
            <a:r>
              <a:rPr lang="en-US" sz="2700" smtClean="0"/>
              <a:t>for a successful collaboration</a:t>
            </a:r>
            <a:r>
              <a:rPr lang="en-US" smtClean="0"/>
              <a:t/>
            </a:r>
            <a:br>
              <a:rPr lang="en-US" smtClean="0"/>
            </a:br>
            <a:r>
              <a:rPr lang="en-US" smtClean="0"/>
              <a:t/>
            </a:r>
            <a:br>
              <a:rPr lang="en-US" smtClean="0"/>
            </a:br>
            <a:r>
              <a:rPr lang="en-GB" smtClean="0"/>
              <a:t> </a:t>
            </a:r>
            <a:r>
              <a:rPr lang="en-GB" sz="2300" smtClean="0"/>
              <a:t>OECD Statistical Information System </a:t>
            </a:r>
            <a:br>
              <a:rPr lang="en-GB" sz="2300" smtClean="0"/>
            </a:br>
            <a:r>
              <a:rPr lang="en-GB" sz="2300" smtClean="0"/>
              <a:t>Collaboration Community experience</a:t>
            </a:r>
            <a:endParaRPr lang="en-US" sz="2300" smtClean="0"/>
          </a:p>
        </p:txBody>
      </p:sp>
      <p:sp>
        <p:nvSpPr>
          <p:cNvPr id="15362" name="Subtitle 2"/>
          <p:cNvSpPr>
            <a:spLocks noGrp="1"/>
          </p:cNvSpPr>
          <p:nvPr>
            <p:ph type="subTitle" idx="1"/>
          </p:nvPr>
        </p:nvSpPr>
        <p:spPr>
          <a:xfrm>
            <a:off x="1979613" y="5637213"/>
            <a:ext cx="6624637" cy="1320800"/>
          </a:xfrm>
        </p:spPr>
        <p:txBody>
          <a:bodyPr/>
          <a:lstStyle/>
          <a:p>
            <a:pPr algn="r"/>
            <a:r>
              <a:rPr lang="en-GB" sz="2000" smtClean="0"/>
              <a:t>MSIS2011 Meeting – EuroStat, Luxembourg</a:t>
            </a:r>
            <a:endParaRPr lang="en-GB" smtClean="0"/>
          </a:p>
          <a:p>
            <a:pPr algn="r"/>
            <a:r>
              <a:rPr lang="en-GB" sz="1800" smtClean="0"/>
              <a:t>By Jonathan Challener, OECD</a:t>
            </a:r>
            <a:endParaRPr lang="en-US" sz="180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Development scenarios</a:t>
            </a:r>
          </a:p>
        </p:txBody>
      </p:sp>
      <p:sp>
        <p:nvSpPr>
          <p:cNvPr id="31746"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31747"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6" name="Diagram 5"/>
          <p:cNvGraphicFramePr/>
          <p:nvPr/>
        </p:nvGraphicFramePr>
        <p:xfrm>
          <a:off x="827584" y="1124744"/>
          <a:ext cx="748883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aight Connector 6"/>
          <p:cNvSpPr/>
          <p:nvPr/>
        </p:nvSpPr>
        <p:spPr bwMode="auto">
          <a:xfrm>
            <a:off x="519113" y="2636838"/>
            <a:ext cx="7993062" cy="0"/>
          </a:xfrm>
          <a:prstGeom prst="line">
            <a:avLst/>
          </a:prstGeom>
          <a:noFill/>
          <a:ln w="28575" cap="flat" cmpd="sng" algn="ctr">
            <a:solidFill>
              <a:srgbClr val="C00000"/>
            </a:solidFill>
            <a:prstDash val="sysDot"/>
            <a:headEnd type="none" w="med" len="med"/>
            <a:tailEnd type="none" w="med" len="med"/>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fontAlgn="auto">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3C68514E-A94B-462E-B334-F86AEDA36B4F}"/>
                                            </p:graphicEl>
                                          </p:spTgt>
                                        </p:tgtEl>
                                        <p:attrNameLst>
                                          <p:attrName>style.visibility</p:attrName>
                                        </p:attrNameLst>
                                      </p:cBhvr>
                                      <p:to>
                                        <p:strVal val="visible"/>
                                      </p:to>
                                    </p:set>
                                    <p:animEffect transition="in" filter="fade">
                                      <p:cBhvr>
                                        <p:cTn id="7" dur="2000"/>
                                        <p:tgtEl>
                                          <p:spTgt spid="6">
                                            <p:graphicEl>
                                              <a:dgm id="{3C68514E-A94B-462E-B334-F86AEDA36B4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7010DD8-8ECB-4F14-B170-B5EB6011932A}"/>
                                            </p:graphicEl>
                                          </p:spTgt>
                                        </p:tgtEl>
                                        <p:attrNameLst>
                                          <p:attrName>style.visibility</p:attrName>
                                        </p:attrNameLst>
                                      </p:cBhvr>
                                      <p:to>
                                        <p:strVal val="visible"/>
                                      </p:to>
                                    </p:set>
                                    <p:animEffect transition="in" filter="fade">
                                      <p:cBhvr>
                                        <p:cTn id="10" dur="2000"/>
                                        <p:tgtEl>
                                          <p:spTgt spid="6">
                                            <p:graphicEl>
                                              <a:dgm id="{47010DD8-8ECB-4F14-B170-B5EB6011932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747B2063-589B-4FB1-93E6-8252F0EE62B8}"/>
                                            </p:graphicEl>
                                          </p:spTgt>
                                        </p:tgtEl>
                                        <p:attrNameLst>
                                          <p:attrName>style.visibility</p:attrName>
                                        </p:attrNameLst>
                                      </p:cBhvr>
                                      <p:to>
                                        <p:strVal val="visible"/>
                                      </p:to>
                                    </p:set>
                                    <p:animEffect transition="in" filter="fade">
                                      <p:cBhvr>
                                        <p:cTn id="13" dur="2000"/>
                                        <p:tgtEl>
                                          <p:spTgt spid="6">
                                            <p:graphicEl>
                                              <a:dgm id="{747B2063-589B-4FB1-93E6-8252F0EE62B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7E6F512D-5462-4976-929E-CBE36B59E8A5}"/>
                                            </p:graphicEl>
                                          </p:spTgt>
                                        </p:tgtEl>
                                        <p:attrNameLst>
                                          <p:attrName>style.visibility</p:attrName>
                                        </p:attrNameLst>
                                      </p:cBhvr>
                                      <p:to>
                                        <p:strVal val="visible"/>
                                      </p:to>
                                    </p:set>
                                    <p:animEffect transition="in" filter="fade">
                                      <p:cBhvr>
                                        <p:cTn id="18" dur="2000"/>
                                        <p:tgtEl>
                                          <p:spTgt spid="6">
                                            <p:graphicEl>
                                              <a:dgm id="{7E6F512D-5462-4976-929E-CBE36B59E8A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C5B40D7E-1701-4116-BC92-71059EA5C7CD}"/>
                                            </p:graphicEl>
                                          </p:spTgt>
                                        </p:tgtEl>
                                        <p:attrNameLst>
                                          <p:attrName>style.visibility</p:attrName>
                                        </p:attrNameLst>
                                      </p:cBhvr>
                                      <p:to>
                                        <p:strVal val="visible"/>
                                      </p:to>
                                    </p:set>
                                    <p:animEffect transition="in" filter="fade">
                                      <p:cBhvr>
                                        <p:cTn id="21" dur="2000"/>
                                        <p:tgtEl>
                                          <p:spTgt spid="6">
                                            <p:graphicEl>
                                              <a:dgm id="{C5B40D7E-1701-4116-BC92-71059EA5C7C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6">
                                            <p:graphicEl>
                                              <a:dgm id="{9581BEFC-68B3-4789-81B0-68CF969FE967}"/>
                                            </p:graphicEl>
                                          </p:spTgt>
                                        </p:tgtEl>
                                        <p:attrNameLst>
                                          <p:attrName>style.visibility</p:attrName>
                                        </p:attrNameLst>
                                      </p:cBhvr>
                                      <p:to>
                                        <p:strVal val="visible"/>
                                      </p:to>
                                    </p:set>
                                    <p:animEffect transition="in" filter="fade">
                                      <p:cBhvr>
                                        <p:cTn id="30" dur="2000"/>
                                        <p:tgtEl>
                                          <p:spTgt spid="6">
                                            <p:graphicEl>
                                              <a:dgm id="{9581BEFC-68B3-4789-81B0-68CF969FE9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rev="1"/>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t>Implementing the supporting framework</a:t>
            </a:r>
            <a:endParaRPr lang="en-US" smtClean="0"/>
          </a:p>
        </p:txBody>
      </p:sp>
      <p:sp>
        <p:nvSpPr>
          <p:cNvPr id="33794"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33795"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7" name="Diagram 6"/>
          <p:cNvGraphicFramePr/>
          <p:nvPr/>
        </p:nvGraphicFramePr>
        <p:xfrm>
          <a:off x="1457325" y="1266825"/>
          <a:ext cx="622935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6B3E0075-9C3C-4114-A7FE-FB344D63CF24}"/>
                                            </p:graphicEl>
                                          </p:spTgt>
                                        </p:tgtEl>
                                        <p:attrNameLst>
                                          <p:attrName>style.visibility</p:attrName>
                                        </p:attrNameLst>
                                      </p:cBhvr>
                                      <p:to>
                                        <p:strVal val="visible"/>
                                      </p:to>
                                    </p:set>
                                    <p:animEffect transition="in" filter="wipe(up)">
                                      <p:cBhvr>
                                        <p:cTn id="7" dur="500"/>
                                        <p:tgtEl>
                                          <p:spTgt spid="7">
                                            <p:graphicEl>
                                              <a:dgm id="{6B3E0075-9C3C-4114-A7FE-FB344D63CF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dgm id="{EA780DB9-2E0F-47CD-8D53-8E7FDE14DBF9}"/>
                                            </p:graphicEl>
                                          </p:spTgt>
                                        </p:tgtEl>
                                        <p:attrNameLst>
                                          <p:attrName>style.visibility</p:attrName>
                                        </p:attrNameLst>
                                      </p:cBhvr>
                                      <p:to>
                                        <p:strVal val="visible"/>
                                      </p:to>
                                    </p:set>
                                    <p:animEffect transition="in" filter="wipe(up)">
                                      <p:cBhvr>
                                        <p:cTn id="12" dur="500"/>
                                        <p:tgtEl>
                                          <p:spTgt spid="7">
                                            <p:graphicEl>
                                              <a:dgm id="{EA780DB9-2E0F-47CD-8D53-8E7FDE14DBF9}"/>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graphicEl>
                                              <a:dgm id="{03A2DDE2-E1F0-4016-9DC4-5B6888A83E54}"/>
                                            </p:graphicEl>
                                          </p:spTgt>
                                        </p:tgtEl>
                                        <p:attrNameLst>
                                          <p:attrName>style.visibility</p:attrName>
                                        </p:attrNameLst>
                                      </p:cBhvr>
                                      <p:to>
                                        <p:strVal val="visible"/>
                                      </p:to>
                                    </p:set>
                                    <p:animEffect transition="in" filter="wipe(up)">
                                      <p:cBhvr>
                                        <p:cTn id="16" dur="500"/>
                                        <p:tgtEl>
                                          <p:spTgt spid="7">
                                            <p:graphicEl>
                                              <a:dgm id="{03A2DDE2-E1F0-4016-9DC4-5B6888A83E5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graphicEl>
                                              <a:dgm id="{F3139EB5-FEBC-4D8A-9E5F-F52B553CF906}"/>
                                            </p:graphicEl>
                                          </p:spTgt>
                                        </p:tgtEl>
                                        <p:attrNameLst>
                                          <p:attrName>style.visibility</p:attrName>
                                        </p:attrNameLst>
                                      </p:cBhvr>
                                      <p:to>
                                        <p:strVal val="visible"/>
                                      </p:to>
                                    </p:set>
                                    <p:animEffect transition="in" filter="wipe(right)">
                                      <p:cBhvr>
                                        <p:cTn id="21" dur="500"/>
                                        <p:tgtEl>
                                          <p:spTgt spid="7">
                                            <p:graphicEl>
                                              <a:dgm id="{F3139EB5-FEBC-4D8A-9E5F-F52B553CF906}"/>
                                            </p:graphic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7">
                                            <p:graphicEl>
                                              <a:dgm id="{4E312C1D-5DC1-4658-9C9A-1D952127EBB0}"/>
                                            </p:graphicEl>
                                          </p:spTgt>
                                        </p:tgtEl>
                                        <p:attrNameLst>
                                          <p:attrName>style.visibility</p:attrName>
                                        </p:attrNameLst>
                                      </p:cBhvr>
                                      <p:to>
                                        <p:strVal val="visible"/>
                                      </p:to>
                                    </p:set>
                                    <p:animEffect transition="in" filter="wipe(down)">
                                      <p:cBhvr>
                                        <p:cTn id="25" dur="500"/>
                                        <p:tgtEl>
                                          <p:spTgt spid="7">
                                            <p:graphicEl>
                                              <a:dgm id="{4E312C1D-5DC1-4658-9C9A-1D952127EBB0}"/>
                                            </p:graphic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7">
                                            <p:graphicEl>
                                              <a:dgm id="{22ACE17A-9C89-422A-9381-52715BDE5A97}"/>
                                            </p:graphicEl>
                                          </p:spTgt>
                                        </p:tgtEl>
                                        <p:attrNameLst>
                                          <p:attrName>style.visibility</p:attrName>
                                        </p:attrNameLst>
                                      </p:cBhvr>
                                      <p:to>
                                        <p:strVal val="visible"/>
                                      </p:to>
                                    </p:set>
                                    <p:animEffect transition="in" filter="wipe(down)">
                                      <p:cBhvr>
                                        <p:cTn id="29" dur="500"/>
                                        <p:tgtEl>
                                          <p:spTgt spid="7">
                                            <p:graphicEl>
                                              <a:dgm id="{22ACE17A-9C89-422A-9381-52715BDE5A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t>Implementing the supporting framework</a:t>
            </a:r>
            <a:endParaRPr lang="en-US" smtClean="0"/>
          </a:p>
        </p:txBody>
      </p:sp>
      <p:sp>
        <p:nvSpPr>
          <p:cNvPr id="3" name="Content Placeholder 2"/>
          <p:cNvSpPr>
            <a:spLocks noGrp="1"/>
          </p:cNvSpPr>
          <p:nvPr>
            <p:ph idx="1"/>
          </p:nvPr>
        </p:nvSpPr>
        <p:spPr>
          <a:xfrm>
            <a:off x="323850" y="1196975"/>
            <a:ext cx="8351838" cy="792163"/>
          </a:xfrm>
        </p:spPr>
        <p:txBody>
          <a:bodyPr/>
          <a:lstStyle/>
          <a:p>
            <a:r>
              <a:rPr lang="en-US" sz="2400" smtClean="0"/>
              <a:t>The following represent the five key documents that form the working relationship between member organisations:</a:t>
            </a:r>
          </a:p>
        </p:txBody>
      </p:sp>
      <p:sp>
        <p:nvSpPr>
          <p:cNvPr id="35843"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35844"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7" name="Diagram 6"/>
          <p:cNvGraphicFramePr/>
          <p:nvPr/>
        </p:nvGraphicFramePr>
        <p:xfrm>
          <a:off x="251520" y="1556792"/>
          <a:ext cx="849694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graphicEl>
                                              <a:dgm id="{21952237-3B47-4EAA-9565-74A2B2EBA90D}"/>
                                            </p:graphicEl>
                                          </p:spTgt>
                                        </p:tgtEl>
                                        <p:attrNameLst>
                                          <p:attrName>style.visibility</p:attrName>
                                        </p:attrNameLst>
                                      </p:cBhvr>
                                      <p:to>
                                        <p:strVal val="visible"/>
                                      </p:to>
                                    </p:set>
                                    <p:animEffect transition="in" filter="wipe(left)">
                                      <p:cBhvr>
                                        <p:cTn id="14" dur="500"/>
                                        <p:tgtEl>
                                          <p:spTgt spid="7">
                                            <p:graphicEl>
                                              <a:dgm id="{21952237-3B47-4EAA-9565-74A2B2EBA90D}"/>
                                            </p:graphic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graphicEl>
                                              <a:dgm id="{546510FE-F5CB-4B0A-9082-48B4E0D87810}"/>
                                            </p:graphicEl>
                                          </p:spTgt>
                                        </p:tgtEl>
                                        <p:attrNameLst>
                                          <p:attrName>style.visibility</p:attrName>
                                        </p:attrNameLst>
                                      </p:cBhvr>
                                      <p:to>
                                        <p:strVal val="visible"/>
                                      </p:to>
                                    </p:set>
                                    <p:animEffect transition="in" filter="wipe(left)">
                                      <p:cBhvr>
                                        <p:cTn id="18" dur="500"/>
                                        <p:tgtEl>
                                          <p:spTgt spid="7">
                                            <p:graphicEl>
                                              <a:dgm id="{546510FE-F5CB-4B0A-9082-48B4E0D8781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dgm id="{2B16302F-A42C-41C8-87C6-7501E6E674DF}"/>
                                            </p:graphicEl>
                                          </p:spTgt>
                                        </p:tgtEl>
                                        <p:attrNameLst>
                                          <p:attrName>style.visibility</p:attrName>
                                        </p:attrNameLst>
                                      </p:cBhvr>
                                      <p:to>
                                        <p:strVal val="visible"/>
                                      </p:to>
                                    </p:set>
                                    <p:animEffect transition="in" filter="wipe(left)">
                                      <p:cBhvr>
                                        <p:cTn id="23" dur="500"/>
                                        <p:tgtEl>
                                          <p:spTgt spid="7">
                                            <p:graphicEl>
                                              <a:dgm id="{2B16302F-A42C-41C8-87C6-7501E6E674DF}"/>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graphicEl>
                                              <a:dgm id="{E9B2F11C-997B-4963-BD11-7D9227961AC3}"/>
                                            </p:graphicEl>
                                          </p:spTgt>
                                        </p:tgtEl>
                                        <p:attrNameLst>
                                          <p:attrName>style.visibility</p:attrName>
                                        </p:attrNameLst>
                                      </p:cBhvr>
                                      <p:to>
                                        <p:strVal val="visible"/>
                                      </p:to>
                                    </p:set>
                                    <p:animEffect transition="in" filter="wipe(left)">
                                      <p:cBhvr>
                                        <p:cTn id="26" dur="500"/>
                                        <p:tgtEl>
                                          <p:spTgt spid="7">
                                            <p:graphicEl>
                                              <a:dgm id="{E9B2F11C-997B-4963-BD11-7D9227961AC3}"/>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graphicEl>
                                              <a:dgm id="{3A9A8A1F-8884-4FAA-A01B-63BECBD7C0E4}"/>
                                            </p:graphicEl>
                                          </p:spTgt>
                                        </p:tgtEl>
                                        <p:attrNameLst>
                                          <p:attrName>style.visibility</p:attrName>
                                        </p:attrNameLst>
                                      </p:cBhvr>
                                      <p:to>
                                        <p:strVal val="visible"/>
                                      </p:to>
                                    </p:set>
                                    <p:animEffect transition="in" filter="wipe(left)">
                                      <p:cBhvr>
                                        <p:cTn id="30" dur="500"/>
                                        <p:tgtEl>
                                          <p:spTgt spid="7">
                                            <p:graphicEl>
                                              <a:dgm id="{3A9A8A1F-8884-4FAA-A01B-63BECBD7C0E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01F483B4-FE57-4693-98DE-8C7AF23F9B09}"/>
                                            </p:graphicEl>
                                          </p:spTgt>
                                        </p:tgtEl>
                                        <p:attrNameLst>
                                          <p:attrName>style.visibility</p:attrName>
                                        </p:attrNameLst>
                                      </p:cBhvr>
                                      <p:to>
                                        <p:strVal val="visible"/>
                                      </p:to>
                                    </p:set>
                                    <p:animEffect transition="in" filter="wipe(left)">
                                      <p:cBhvr>
                                        <p:cTn id="35" dur="500"/>
                                        <p:tgtEl>
                                          <p:spTgt spid="7">
                                            <p:graphicEl>
                                              <a:dgm id="{01F483B4-FE57-4693-98DE-8C7AF23F9B09}"/>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2FCF87F4-1F81-4D48-8B2C-C22CC2641652}"/>
                                            </p:graphicEl>
                                          </p:spTgt>
                                        </p:tgtEl>
                                        <p:attrNameLst>
                                          <p:attrName>style.visibility</p:attrName>
                                        </p:attrNameLst>
                                      </p:cBhvr>
                                      <p:to>
                                        <p:strVal val="visible"/>
                                      </p:to>
                                    </p:set>
                                    <p:animEffect transition="in" filter="wipe(left)">
                                      <p:cBhvr>
                                        <p:cTn id="38" dur="500"/>
                                        <p:tgtEl>
                                          <p:spTgt spid="7">
                                            <p:graphicEl>
                                              <a:dgm id="{2FCF87F4-1F81-4D48-8B2C-C22CC2641652}"/>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graphicEl>
                                              <a:dgm id="{803FA342-541F-47B5-95F1-D8B41F0E0899}"/>
                                            </p:graphicEl>
                                          </p:spTgt>
                                        </p:tgtEl>
                                        <p:attrNameLst>
                                          <p:attrName>style.visibility</p:attrName>
                                        </p:attrNameLst>
                                      </p:cBhvr>
                                      <p:to>
                                        <p:strVal val="visible"/>
                                      </p:to>
                                    </p:set>
                                    <p:animEffect transition="in" filter="wipe(left)">
                                      <p:cBhvr>
                                        <p:cTn id="42" dur="500"/>
                                        <p:tgtEl>
                                          <p:spTgt spid="7">
                                            <p:graphicEl>
                                              <a:dgm id="{803FA342-541F-47B5-95F1-D8B41F0E089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F9C06B0B-20FF-4231-AD59-B7AE6919B148}"/>
                                            </p:graphicEl>
                                          </p:spTgt>
                                        </p:tgtEl>
                                        <p:attrNameLst>
                                          <p:attrName>style.visibility</p:attrName>
                                        </p:attrNameLst>
                                      </p:cBhvr>
                                      <p:to>
                                        <p:strVal val="visible"/>
                                      </p:to>
                                    </p:set>
                                    <p:animEffect transition="in" filter="wipe(left)">
                                      <p:cBhvr>
                                        <p:cTn id="47" dur="500"/>
                                        <p:tgtEl>
                                          <p:spTgt spid="7">
                                            <p:graphicEl>
                                              <a:dgm id="{F9C06B0B-20FF-4231-AD59-B7AE6919B148}"/>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graphicEl>
                                              <a:dgm id="{CFD5124C-CD67-4181-ADFA-EA8583C1E78B}"/>
                                            </p:graphicEl>
                                          </p:spTgt>
                                        </p:tgtEl>
                                        <p:attrNameLst>
                                          <p:attrName>style.visibility</p:attrName>
                                        </p:attrNameLst>
                                      </p:cBhvr>
                                      <p:to>
                                        <p:strVal val="visible"/>
                                      </p:to>
                                    </p:set>
                                    <p:animEffect transition="in" filter="wipe(left)">
                                      <p:cBhvr>
                                        <p:cTn id="50" dur="500"/>
                                        <p:tgtEl>
                                          <p:spTgt spid="7">
                                            <p:graphicEl>
                                              <a:dgm id="{CFD5124C-CD67-4181-ADFA-EA8583C1E78B}"/>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C5D90671-C579-4CD2-8EEF-41223B5BE0DD}"/>
                                            </p:graphicEl>
                                          </p:spTgt>
                                        </p:tgtEl>
                                        <p:attrNameLst>
                                          <p:attrName>style.visibility</p:attrName>
                                        </p:attrNameLst>
                                      </p:cBhvr>
                                      <p:to>
                                        <p:strVal val="visible"/>
                                      </p:to>
                                    </p:set>
                                    <p:animEffect transition="in" filter="wipe(left)">
                                      <p:cBhvr>
                                        <p:cTn id="54" dur="500"/>
                                        <p:tgtEl>
                                          <p:spTgt spid="7">
                                            <p:graphicEl>
                                              <a:dgm id="{C5D90671-C579-4CD2-8EEF-41223B5BE0D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graphicEl>
                                              <a:dgm id="{E71EFCA1-0DAD-4002-A307-986D54C34ECD}"/>
                                            </p:graphicEl>
                                          </p:spTgt>
                                        </p:tgtEl>
                                        <p:attrNameLst>
                                          <p:attrName>style.visibility</p:attrName>
                                        </p:attrNameLst>
                                      </p:cBhvr>
                                      <p:to>
                                        <p:strVal val="visible"/>
                                      </p:to>
                                    </p:set>
                                    <p:animEffect transition="in" filter="wipe(left)">
                                      <p:cBhvr>
                                        <p:cTn id="59" dur="500"/>
                                        <p:tgtEl>
                                          <p:spTgt spid="7">
                                            <p:graphicEl>
                                              <a:dgm id="{E71EFCA1-0DAD-4002-A307-986D54C34EC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
                                            <p:graphicEl>
                                              <a:dgm id="{FEDAE57E-7A1E-46BE-AFDA-70DE194E60B1}"/>
                                            </p:graphicEl>
                                          </p:spTgt>
                                        </p:tgtEl>
                                        <p:attrNameLst>
                                          <p:attrName>style.visibility</p:attrName>
                                        </p:attrNameLst>
                                      </p:cBhvr>
                                      <p:to>
                                        <p:strVal val="visible"/>
                                      </p:to>
                                    </p:set>
                                    <p:animEffect transition="in" filter="wipe(left)">
                                      <p:cBhvr>
                                        <p:cTn id="62" dur="500"/>
                                        <p:tgtEl>
                                          <p:spTgt spid="7">
                                            <p:graphicEl>
                                              <a:dgm id="{FEDAE57E-7A1E-46BE-AFDA-70DE194E60B1}"/>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graphicEl>
                                              <a:dgm id="{D06F0659-60DB-446E-A3ED-CAF403578613}"/>
                                            </p:graphicEl>
                                          </p:spTgt>
                                        </p:tgtEl>
                                        <p:attrNameLst>
                                          <p:attrName>style.visibility</p:attrName>
                                        </p:attrNameLst>
                                      </p:cBhvr>
                                      <p:to>
                                        <p:strVal val="visible"/>
                                      </p:to>
                                    </p:set>
                                    <p:animEffect transition="in" filter="wipe(left)">
                                      <p:cBhvr>
                                        <p:cTn id="66" dur="500"/>
                                        <p:tgtEl>
                                          <p:spTgt spid="7">
                                            <p:graphicEl>
                                              <a:dgm id="{D06F0659-60DB-446E-A3ED-CAF4035786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Implementing the supporting framework</a:t>
            </a:r>
            <a:endParaRPr lang="en-US" smtClean="0"/>
          </a:p>
        </p:txBody>
      </p:sp>
      <p:sp>
        <p:nvSpPr>
          <p:cNvPr id="3" name="Content Placeholder 2"/>
          <p:cNvSpPr>
            <a:spLocks noGrp="1"/>
          </p:cNvSpPr>
          <p:nvPr>
            <p:ph idx="1"/>
          </p:nvPr>
        </p:nvSpPr>
        <p:spPr>
          <a:xfrm>
            <a:off x="468313" y="1125538"/>
            <a:ext cx="8218487" cy="1655762"/>
          </a:xfrm>
        </p:spPr>
        <p:txBody>
          <a:bodyPr/>
          <a:lstStyle/>
          <a:p>
            <a:r>
              <a:rPr lang="en-US" sz="2400" smtClean="0"/>
              <a:t>The Governance structure can be divided into three levels:</a:t>
            </a:r>
          </a:p>
          <a:p>
            <a:pPr lvl="1"/>
            <a:r>
              <a:rPr lang="en-US" sz="2000" smtClean="0"/>
              <a:t>Strategic</a:t>
            </a:r>
          </a:p>
          <a:p>
            <a:pPr lvl="1"/>
            <a:r>
              <a:rPr lang="en-US" sz="2000" smtClean="0"/>
              <a:t>Management</a:t>
            </a:r>
          </a:p>
          <a:p>
            <a:pPr lvl="1"/>
            <a:r>
              <a:rPr lang="en-US" sz="2000" smtClean="0"/>
              <a:t>Operational/Technical</a:t>
            </a:r>
          </a:p>
        </p:txBody>
      </p:sp>
      <p:sp>
        <p:nvSpPr>
          <p:cNvPr id="36867"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36868"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10" name="Diagram 9"/>
          <p:cNvGraphicFramePr/>
          <p:nvPr/>
        </p:nvGraphicFramePr>
        <p:xfrm>
          <a:off x="971600" y="2852935"/>
          <a:ext cx="7344816" cy="30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55"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55" presetClass="entr" presetSubtype="0" fill="hold" grpId="0"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graphicEl>
                                              <a:dgm id="{8A47262F-2EF9-4B2C-9B57-1977DA556747}"/>
                                            </p:graphicEl>
                                          </p:spTgt>
                                        </p:tgtEl>
                                        <p:attrNameLst>
                                          <p:attrName>style.visibility</p:attrName>
                                        </p:attrNameLst>
                                      </p:cBhvr>
                                      <p:to>
                                        <p:strVal val="visible"/>
                                      </p:to>
                                    </p:set>
                                    <p:animEffect transition="in" filter="wipe(up)">
                                      <p:cBhvr>
                                        <p:cTn id="32" dur="500"/>
                                        <p:tgtEl>
                                          <p:spTgt spid="10">
                                            <p:graphicEl>
                                              <a:dgm id="{8A47262F-2EF9-4B2C-9B57-1977DA55674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graphicEl>
                                              <a:dgm id="{FC10BD39-923A-41D2-ABD4-0A04E7AE29AE}"/>
                                            </p:graphicEl>
                                          </p:spTgt>
                                        </p:tgtEl>
                                        <p:attrNameLst>
                                          <p:attrName>style.visibility</p:attrName>
                                        </p:attrNameLst>
                                      </p:cBhvr>
                                      <p:to>
                                        <p:strVal val="visible"/>
                                      </p:to>
                                    </p:set>
                                    <p:animEffect transition="in" filter="wipe(up)">
                                      <p:cBhvr>
                                        <p:cTn id="37" dur="500"/>
                                        <p:tgtEl>
                                          <p:spTgt spid="10">
                                            <p:graphicEl>
                                              <a:dgm id="{FC10BD39-923A-41D2-ABD4-0A04E7AE2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0"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Collaboration activities</a:t>
            </a:r>
            <a:endParaRPr lang="en-US" smtClean="0"/>
          </a:p>
        </p:txBody>
      </p:sp>
      <p:sp>
        <p:nvSpPr>
          <p:cNvPr id="38914"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38915"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
        <p:nvSpPr>
          <p:cNvPr id="26" name="Minus 25"/>
          <p:cNvSpPr/>
          <p:nvPr/>
        </p:nvSpPr>
        <p:spPr bwMode="auto">
          <a:xfrm rot="13290137">
            <a:off x="6623050" y="3875088"/>
            <a:ext cx="863600" cy="431800"/>
          </a:xfrm>
          <a:prstGeom prst="mathMinus">
            <a:avLst/>
          </a:prstGeom>
          <a:solidFill>
            <a:srgbClr val="FFFFCC"/>
          </a:solidFill>
          <a:ln w="9525" cap="flat" cmpd="sng" algn="ctr">
            <a:solidFill>
              <a:srgbClr val="C1E0E5"/>
            </a:solidFill>
            <a:prstDash val="solid"/>
            <a:miter lim="800000"/>
            <a:headEnd type="none" w="med" len="med"/>
            <a:tailEnd type="none" w="med" len="med"/>
          </a:ln>
          <a:effectLst/>
        </p:spPr>
        <p:txBody>
          <a:bodyPr wrap="none"/>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eaLnBrk="0" hangingPunct="0">
              <a:defRPr/>
            </a:pPr>
            <a:endParaRPr lang="en-US" sz="2000" smtClean="0">
              <a:latin typeface="Helvetica 65 Medium" pitchFamily="34" charset="0"/>
              <a:cs typeface="+mn-cs"/>
            </a:endParaRPr>
          </a:p>
        </p:txBody>
      </p:sp>
      <p:sp>
        <p:nvSpPr>
          <p:cNvPr id="27" name="Minus 26"/>
          <p:cNvSpPr/>
          <p:nvPr/>
        </p:nvSpPr>
        <p:spPr bwMode="auto">
          <a:xfrm rot="16200000">
            <a:off x="5724525" y="2346325"/>
            <a:ext cx="863600" cy="431800"/>
          </a:xfrm>
          <a:prstGeom prst="mathMinus">
            <a:avLst/>
          </a:prstGeom>
          <a:solidFill>
            <a:srgbClr val="70BDD2"/>
          </a:solidFill>
          <a:ln w="9525" cap="flat" cmpd="sng" algn="ctr">
            <a:solidFill>
              <a:srgbClr val="C1E0E5"/>
            </a:solidFill>
            <a:prstDash val="solid"/>
            <a:miter lim="800000"/>
            <a:headEnd type="none" w="med" len="med"/>
            <a:tailEnd type="none" w="med" len="med"/>
          </a:ln>
          <a:effectLst/>
        </p:spPr>
        <p:txBody>
          <a:bodyPr wrap="none"/>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eaLnBrk="0" hangingPunct="0">
              <a:defRPr/>
            </a:pPr>
            <a:endParaRPr lang="en-US" sz="2000" smtClean="0">
              <a:latin typeface="Helvetica 65 Medium" pitchFamily="34" charset="0"/>
              <a:cs typeface="+mn-cs"/>
            </a:endParaRPr>
          </a:p>
        </p:txBody>
      </p:sp>
      <p:sp>
        <p:nvSpPr>
          <p:cNvPr id="28" name="Minus 27"/>
          <p:cNvSpPr/>
          <p:nvPr/>
        </p:nvSpPr>
        <p:spPr bwMode="auto">
          <a:xfrm rot="19924486">
            <a:off x="4787900" y="3859213"/>
            <a:ext cx="863600" cy="431800"/>
          </a:xfrm>
          <a:prstGeom prst="mathMinus">
            <a:avLst/>
          </a:prstGeom>
          <a:solidFill>
            <a:srgbClr val="C1E0E5"/>
          </a:solidFill>
          <a:ln w="9525" cap="flat" cmpd="sng" algn="ctr">
            <a:solidFill>
              <a:srgbClr val="C1E0E5"/>
            </a:solidFill>
            <a:prstDash val="solid"/>
            <a:miter lim="800000"/>
            <a:headEnd type="none" w="med" len="med"/>
            <a:tailEnd type="none" w="med" len="med"/>
          </a:ln>
          <a:effectLst/>
        </p:spPr>
        <p:txBody>
          <a:bodyPr wrap="none"/>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eaLnBrk="0" hangingPunct="0">
              <a:defRPr/>
            </a:pPr>
            <a:endParaRPr lang="en-US" sz="2000" smtClean="0">
              <a:latin typeface="Helvetica 65 Medium" pitchFamily="34" charset="0"/>
              <a:cs typeface="+mn-cs"/>
            </a:endParaRPr>
          </a:p>
        </p:txBody>
      </p:sp>
      <p:sp>
        <p:nvSpPr>
          <p:cNvPr id="30" name="Content Placeholder 2"/>
          <p:cNvSpPr>
            <a:spLocks noGrp="1"/>
          </p:cNvSpPr>
          <p:nvPr>
            <p:ph idx="1"/>
          </p:nvPr>
        </p:nvSpPr>
        <p:spPr>
          <a:xfrm>
            <a:off x="539750" y="2420938"/>
            <a:ext cx="3095625" cy="2952750"/>
          </a:xfrm>
        </p:spPr>
        <p:txBody>
          <a:bodyPr/>
          <a:lstStyle/>
          <a:p>
            <a:r>
              <a:rPr lang="en-GB" sz="1800" smtClean="0"/>
              <a:t>Four main activity streams</a:t>
            </a:r>
          </a:p>
          <a:p>
            <a:r>
              <a:rPr lang="en-GB" sz="1800" smtClean="0"/>
              <a:t>Coordination is central providing the coherence</a:t>
            </a:r>
          </a:p>
          <a:p>
            <a:r>
              <a:rPr lang="en-GB" sz="1800" smtClean="0"/>
              <a:t>Each activity has a number of inputs that contribute to outputs</a:t>
            </a:r>
          </a:p>
        </p:txBody>
      </p:sp>
      <p:graphicFrame>
        <p:nvGraphicFramePr>
          <p:cNvPr id="29" name="Diagram 28"/>
          <p:cNvGraphicFramePr/>
          <p:nvPr/>
        </p:nvGraphicFramePr>
        <p:xfrm>
          <a:off x="1907704" y="1124744"/>
          <a:ext cx="8496943" cy="4389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out)">
                                      <p:cBhvr>
                                        <p:cTn id="7" dur="500"/>
                                        <p:tgtEl>
                                          <p:spTgt spid="2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p:cTn id="11" dur="1000" fill="hold"/>
                                        <p:tgtEl>
                                          <p:spTgt spid="30">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 calcmode="lin" valueType="num">
                                      <p:cBhvr>
                                        <p:cTn id="18" dur="1000" fill="hold"/>
                                        <p:tgtEl>
                                          <p:spTgt spid="30">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0">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 calcmode="lin" valueType="num">
                                      <p:cBhvr>
                                        <p:cTn id="25" dur="1000" fill="hold"/>
                                        <p:tgtEl>
                                          <p:spTgt spid="30">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0">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Graphic spid="2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Breakdown of community contributions across activities</a:t>
            </a:r>
          </a:p>
        </p:txBody>
      </p:sp>
      <p:sp>
        <p:nvSpPr>
          <p:cNvPr id="40962"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40963"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pSp>
        <p:nvGrpSpPr>
          <p:cNvPr id="40964" name="Group 31"/>
          <p:cNvGrpSpPr>
            <a:grpSpLocks/>
          </p:cNvGrpSpPr>
          <p:nvPr/>
        </p:nvGrpSpPr>
        <p:grpSpPr bwMode="auto">
          <a:xfrm>
            <a:off x="657225" y="836613"/>
            <a:ext cx="7586663" cy="5197475"/>
            <a:chOff x="79375" y="493713"/>
            <a:chExt cx="8985250" cy="5824013"/>
          </a:xfrm>
        </p:grpSpPr>
        <p:sp>
          <p:nvSpPr>
            <p:cNvPr id="40965" name="Rectangle 5"/>
            <p:cNvSpPr>
              <a:spLocks noChangeArrowheads="1"/>
            </p:cNvSpPr>
            <p:nvPr/>
          </p:nvSpPr>
          <p:spPr bwMode="auto">
            <a:xfrm>
              <a:off x="3267075" y="1582738"/>
              <a:ext cx="3127375" cy="720725"/>
            </a:xfrm>
            <a:prstGeom prst="rect">
              <a:avLst/>
            </a:prstGeom>
            <a:solidFill>
              <a:srgbClr val="C1E0E5"/>
            </a:solidFill>
            <a:ln w="28575" algn="ctr">
              <a:solidFill>
                <a:srgbClr val="70BDD2"/>
              </a:solidFill>
              <a:prstDash val="sysDash"/>
              <a:miter lim="800000"/>
              <a:headEnd/>
              <a:tailEnd/>
            </a:ln>
          </p:spPr>
          <p:txBody>
            <a:bodyPr wrap="none"/>
            <a:lstStyle/>
            <a:p>
              <a:pPr algn="ctr" eaLnBrk="0" hangingPunct="0"/>
              <a:endParaRPr lang="en-GB" sz="2000">
                <a:solidFill>
                  <a:srgbClr val="000000"/>
                </a:solidFill>
                <a:latin typeface="Helvetica 65 Medium"/>
              </a:endParaRPr>
            </a:p>
          </p:txBody>
        </p:sp>
        <p:sp>
          <p:nvSpPr>
            <p:cNvPr id="40966" name="TextBox 21"/>
            <p:cNvSpPr txBox="1">
              <a:spLocks noChangeArrowheads="1"/>
            </p:cNvSpPr>
            <p:nvPr/>
          </p:nvSpPr>
          <p:spPr bwMode="auto">
            <a:xfrm>
              <a:off x="3319462" y="1646239"/>
              <a:ext cx="2957513" cy="517266"/>
            </a:xfrm>
            <a:prstGeom prst="rect">
              <a:avLst/>
            </a:prstGeom>
            <a:noFill/>
            <a:ln w="9525">
              <a:noFill/>
              <a:miter lim="800000"/>
              <a:headEnd/>
              <a:tailEnd/>
            </a:ln>
          </p:spPr>
          <p:txBody>
            <a:bodyPr>
              <a:spAutoFit/>
            </a:bodyPr>
            <a:lstStyle/>
            <a:p>
              <a:pPr algn="ctr"/>
              <a:r>
                <a:rPr lang="en-US" sz="1200">
                  <a:solidFill>
                    <a:srgbClr val="004B78"/>
                  </a:solidFill>
                  <a:latin typeface="Calibri" pitchFamily="34" charset="0"/>
                </a:rPr>
                <a:t>Community workplan </a:t>
              </a:r>
            </a:p>
            <a:p>
              <a:pPr algn="ctr"/>
              <a:r>
                <a:rPr lang="en-US" sz="1200">
                  <a:solidFill>
                    <a:srgbClr val="004B78"/>
                  </a:solidFill>
                  <a:latin typeface="Calibri" pitchFamily="34" charset="0"/>
                </a:rPr>
                <a:t>Potential developments</a:t>
              </a:r>
            </a:p>
          </p:txBody>
        </p:sp>
        <p:sp>
          <p:nvSpPr>
            <p:cNvPr id="40967" name="TextBox 10"/>
            <p:cNvSpPr txBox="1">
              <a:spLocks noChangeArrowheads="1"/>
            </p:cNvSpPr>
            <p:nvPr/>
          </p:nvSpPr>
          <p:spPr bwMode="auto">
            <a:xfrm>
              <a:off x="7927975" y="5903913"/>
              <a:ext cx="720726" cy="413813"/>
            </a:xfrm>
            <a:prstGeom prst="rect">
              <a:avLst/>
            </a:prstGeom>
            <a:noFill/>
            <a:ln w="9525">
              <a:noFill/>
              <a:miter lim="800000"/>
              <a:headEnd/>
              <a:tailEnd/>
            </a:ln>
          </p:spPr>
          <p:txBody>
            <a:bodyPr>
              <a:spAutoFit/>
            </a:bodyPr>
            <a:lstStyle/>
            <a:p>
              <a:r>
                <a:rPr lang="en-GB">
                  <a:solidFill>
                    <a:srgbClr val="7F7F7F"/>
                  </a:solidFill>
                  <a:latin typeface="Calibri" pitchFamily="34" charset="0"/>
                </a:rPr>
                <a:t>Past</a:t>
              </a:r>
              <a:endParaRPr lang="en-US">
                <a:solidFill>
                  <a:srgbClr val="7F7F7F"/>
                </a:solidFill>
                <a:latin typeface="Calibri" pitchFamily="34" charset="0"/>
              </a:endParaRPr>
            </a:p>
          </p:txBody>
        </p:sp>
        <p:sp>
          <p:nvSpPr>
            <p:cNvPr id="40968" name="TextBox 11"/>
            <p:cNvSpPr txBox="1">
              <a:spLocks noChangeArrowheads="1"/>
            </p:cNvSpPr>
            <p:nvPr/>
          </p:nvSpPr>
          <p:spPr bwMode="auto">
            <a:xfrm>
              <a:off x="7567612" y="546100"/>
              <a:ext cx="1081088" cy="413813"/>
            </a:xfrm>
            <a:prstGeom prst="rect">
              <a:avLst/>
            </a:prstGeom>
            <a:noFill/>
            <a:ln w="9525">
              <a:noFill/>
              <a:miter lim="800000"/>
              <a:headEnd/>
              <a:tailEnd/>
            </a:ln>
          </p:spPr>
          <p:txBody>
            <a:bodyPr>
              <a:spAutoFit/>
            </a:bodyPr>
            <a:lstStyle/>
            <a:p>
              <a:pPr algn="r"/>
              <a:r>
                <a:rPr lang="en-GB">
                  <a:solidFill>
                    <a:srgbClr val="7F7F7F"/>
                  </a:solidFill>
                  <a:latin typeface="Calibri" pitchFamily="34" charset="0"/>
                </a:rPr>
                <a:t>Future</a:t>
              </a:r>
              <a:endParaRPr lang="en-US">
                <a:solidFill>
                  <a:srgbClr val="7F7F7F"/>
                </a:solidFill>
                <a:latin typeface="Calibri" pitchFamily="34" charset="0"/>
              </a:endParaRPr>
            </a:p>
          </p:txBody>
        </p:sp>
        <p:cxnSp>
          <p:nvCxnSpPr>
            <p:cNvPr id="10" name="Straight Arrow Connector 9"/>
            <p:cNvCxnSpPr/>
            <p:nvPr/>
          </p:nvCxnSpPr>
          <p:spPr bwMode="auto">
            <a:xfrm>
              <a:off x="8359567" y="3382594"/>
              <a:ext cx="0" cy="2520655"/>
            </a:xfrm>
            <a:prstGeom prst="straightConnector1">
              <a:avLst/>
            </a:prstGeom>
            <a:noFill/>
            <a:ln w="25400" cap="flat" cmpd="sng" algn="ctr">
              <a:solidFill>
                <a:srgbClr val="000000"/>
              </a:solidFill>
              <a:prstDash val="solid"/>
              <a:headEnd type="none" w="med" len="med"/>
              <a:tailEnd type="arrow"/>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flipV="1">
              <a:off x="8359567" y="1007805"/>
              <a:ext cx="0" cy="2447722"/>
            </a:xfrm>
            <a:prstGeom prst="straightConnector1">
              <a:avLst/>
            </a:prstGeom>
            <a:noFill/>
            <a:ln w="25400" cap="flat" cmpd="sng" algn="ctr">
              <a:solidFill>
                <a:srgbClr val="000000"/>
              </a:solidFill>
              <a:prstDash val="solid"/>
              <a:headEnd type="none" w="med" len="med"/>
              <a:tailEnd type="arrow"/>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12" name="Straight Connector 11"/>
            <p:cNvSpPr/>
            <p:nvPr/>
          </p:nvSpPr>
          <p:spPr bwMode="auto">
            <a:xfrm>
              <a:off x="3247433" y="3455527"/>
              <a:ext cx="5292629" cy="0"/>
            </a:xfrm>
            <a:prstGeom prst="line">
              <a:avLst/>
            </a:prstGeom>
            <a:noFill/>
            <a:ln w="19050" cap="flat" cmpd="sng" algn="ctr">
              <a:solidFill>
                <a:srgbClr val="000000"/>
              </a:solidFill>
              <a:prstDash val="sysDot"/>
              <a:headEnd type="none" w="med" len="med"/>
              <a:tailEnd type="none" w="med" len="med"/>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fontAlgn="auto">
                <a:spcBef>
                  <a:spcPts val="0"/>
                </a:spcBef>
                <a:spcAft>
                  <a:spcPts val="0"/>
                </a:spcAft>
                <a:defRPr/>
              </a:pPr>
              <a:endParaRPr lang="en-US"/>
            </a:p>
          </p:txBody>
        </p:sp>
        <p:sp>
          <p:nvSpPr>
            <p:cNvPr id="13" name="Rectangle 12"/>
            <p:cNvSpPr/>
            <p:nvPr/>
          </p:nvSpPr>
          <p:spPr bwMode="auto">
            <a:xfrm>
              <a:off x="3267512" y="1196618"/>
              <a:ext cx="3127375" cy="426937"/>
            </a:xfrm>
            <a:prstGeom prst="rect">
              <a:avLst/>
            </a:prstGeom>
            <a:solidFill>
              <a:srgbClr val="FFFFCC"/>
            </a:solidFill>
            <a:ln w="9525" cap="flat" cmpd="sng" algn="ctr">
              <a:solidFill>
                <a:srgbClr val="000000"/>
              </a:solidFill>
              <a:prstDash val="solid"/>
              <a:miter lim="800000"/>
              <a:headEnd type="none" w="med" len="med"/>
              <a:tailEnd type="none" w="med" len="med"/>
            </a:ln>
            <a:effectLst/>
            <a:scene3d>
              <a:camera prst="orthographicFront"/>
              <a:lightRig rig="threePt" dir="t"/>
            </a:scene3d>
            <a:sp3d>
              <a:bevelT/>
            </a:sp3d>
          </p:spPr>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algn="ctr" eaLnBrk="0" fontAlgn="auto" hangingPunct="0">
                <a:spcBef>
                  <a:spcPts val="0"/>
                </a:spcBef>
                <a:spcAft>
                  <a:spcPts val="0"/>
                </a:spcAft>
                <a:defRPr/>
              </a:pPr>
              <a:endParaRPr lang="en-US" sz="2000">
                <a:latin typeface="Helvetica 65 Medium" pitchFamily="34" charset="0"/>
              </a:endParaRPr>
            </a:p>
          </p:txBody>
        </p:sp>
        <p:sp>
          <p:nvSpPr>
            <p:cNvPr id="14" name="Rectangle 13"/>
            <p:cNvSpPr/>
            <p:nvPr/>
          </p:nvSpPr>
          <p:spPr bwMode="auto">
            <a:xfrm>
              <a:off x="3267512" y="647700"/>
              <a:ext cx="3127375" cy="548918"/>
            </a:xfrm>
            <a:prstGeom prst="rect">
              <a:avLst/>
            </a:prstGeom>
            <a:solidFill>
              <a:srgbClr val="004B78"/>
            </a:solidFill>
            <a:ln w="9525" cap="flat" cmpd="sng" algn="ctr">
              <a:solidFill>
                <a:srgbClr val="000000"/>
              </a:solidFill>
              <a:prstDash val="solid"/>
              <a:miter lim="800000"/>
              <a:headEnd type="none" w="med" len="med"/>
              <a:tailEnd type="none" w="med" len="med"/>
            </a:ln>
            <a:effectLst/>
            <a:scene3d>
              <a:camera prst="orthographicFront"/>
              <a:lightRig rig="threePt" dir="t"/>
            </a:scene3d>
            <a:sp3d>
              <a:bevelT/>
            </a:sp3d>
          </p:spPr>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algn="ctr" eaLnBrk="0" fontAlgn="auto" hangingPunct="0">
                <a:spcBef>
                  <a:spcPts val="0"/>
                </a:spcBef>
                <a:spcAft>
                  <a:spcPts val="0"/>
                </a:spcAft>
                <a:defRPr/>
              </a:pPr>
              <a:endParaRPr lang="en-US" sz="2000">
                <a:latin typeface="Helvetica 65 Medium" pitchFamily="34" charset="0"/>
              </a:endParaRPr>
            </a:p>
          </p:txBody>
        </p:sp>
        <p:sp>
          <p:nvSpPr>
            <p:cNvPr id="15" name="Rectangle 14"/>
            <p:cNvSpPr/>
            <p:nvPr/>
          </p:nvSpPr>
          <p:spPr bwMode="auto">
            <a:xfrm>
              <a:off x="3267512" y="2231529"/>
              <a:ext cx="3127375" cy="1221755"/>
            </a:xfrm>
            <a:prstGeom prst="rect">
              <a:avLst/>
            </a:prstGeom>
            <a:solidFill>
              <a:srgbClr val="C1E0E5"/>
            </a:solidFill>
            <a:ln w="9525" cap="flat" cmpd="sng" algn="ctr">
              <a:solidFill>
                <a:srgbClr val="000000"/>
              </a:solidFill>
              <a:prstDash val="solid"/>
              <a:miter lim="800000"/>
              <a:headEnd type="none" w="med" len="med"/>
              <a:tailEnd type="none" w="med" len="med"/>
            </a:ln>
            <a:effectLst/>
            <a:scene3d>
              <a:camera prst="orthographicFront"/>
              <a:lightRig rig="threePt" dir="t"/>
            </a:scene3d>
            <a:sp3d>
              <a:bevelT/>
            </a:sp3d>
          </p:spPr>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algn="ctr" eaLnBrk="0" fontAlgn="auto" hangingPunct="0">
                <a:spcBef>
                  <a:spcPts val="0"/>
                </a:spcBef>
                <a:spcAft>
                  <a:spcPts val="0"/>
                </a:spcAft>
                <a:defRPr/>
              </a:pPr>
              <a:endParaRPr lang="en-US" sz="2000">
                <a:latin typeface="Helvetica 65 Medium" pitchFamily="34" charset="0"/>
              </a:endParaRPr>
            </a:p>
          </p:txBody>
        </p:sp>
        <p:sp>
          <p:nvSpPr>
            <p:cNvPr id="16" name="Rectangle 15"/>
            <p:cNvSpPr/>
            <p:nvPr/>
          </p:nvSpPr>
          <p:spPr bwMode="auto">
            <a:xfrm>
              <a:off x="3267512" y="3453283"/>
              <a:ext cx="3127375" cy="2810694"/>
            </a:xfrm>
            <a:prstGeom prst="rect">
              <a:avLst/>
            </a:prstGeom>
            <a:solidFill>
              <a:srgbClr val="808080">
                <a:lumMod val="40000"/>
                <a:lumOff val="60000"/>
              </a:srgbClr>
            </a:solidFill>
            <a:ln w="9525" cap="flat" cmpd="sng" algn="ctr">
              <a:solidFill>
                <a:srgbClr val="000000"/>
              </a:solidFill>
              <a:prstDash val="solid"/>
              <a:miter lim="800000"/>
              <a:headEnd type="none" w="med" len="med"/>
              <a:tailEnd type="none" w="med" len="med"/>
            </a:ln>
            <a:effectLst/>
            <a:scene3d>
              <a:camera prst="orthographicFront"/>
              <a:lightRig rig="threePt" dir="t"/>
            </a:scene3d>
            <a:sp3d>
              <a:bevelT/>
            </a:sp3d>
          </p:spPr>
          <p:txBody>
            <a:bodyPr wrap="none"/>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algn="ctr" eaLnBrk="0" fontAlgn="auto" hangingPunct="0">
                <a:spcBef>
                  <a:spcPts val="0"/>
                </a:spcBef>
                <a:spcAft>
                  <a:spcPts val="0"/>
                </a:spcAft>
                <a:defRPr/>
              </a:pPr>
              <a:endParaRPr lang="en-US" sz="2000">
                <a:latin typeface="Helvetica 65 Medium" pitchFamily="34" charset="0"/>
              </a:endParaRPr>
            </a:p>
          </p:txBody>
        </p:sp>
        <p:sp>
          <p:nvSpPr>
            <p:cNvPr id="40984" name="TextBox 17"/>
            <p:cNvSpPr txBox="1">
              <a:spLocks noChangeArrowheads="1"/>
            </p:cNvSpPr>
            <p:nvPr/>
          </p:nvSpPr>
          <p:spPr bwMode="auto">
            <a:xfrm>
              <a:off x="3608387" y="3941763"/>
              <a:ext cx="2332038" cy="1322387"/>
            </a:xfrm>
            <a:prstGeom prst="rect">
              <a:avLst/>
            </a:prstGeom>
            <a:noFill/>
            <a:ln w="9525">
              <a:noFill/>
              <a:miter lim="800000"/>
              <a:headEnd/>
              <a:tailEnd/>
            </a:ln>
          </p:spPr>
          <p:txBody>
            <a:bodyPr>
              <a:spAutoFit/>
            </a:bodyPr>
            <a:lstStyle/>
            <a:p>
              <a:pPr algn="ctr"/>
              <a:r>
                <a:rPr lang="en-US" sz="1400">
                  <a:solidFill>
                    <a:srgbClr val="004B78"/>
                  </a:solidFill>
                  <a:latin typeface="Calibri" pitchFamily="34" charset="0"/>
                </a:rPr>
                <a:t>OECD initial investment</a:t>
              </a:r>
            </a:p>
            <a:p>
              <a:pPr algn="ctr"/>
              <a:r>
                <a:rPr lang="fr-FR" sz="1400">
                  <a:solidFill>
                    <a:srgbClr val="004B78"/>
                  </a:solidFill>
                  <a:latin typeface="Calibri" pitchFamily="34" charset="0"/>
                </a:rPr>
                <a:t>In SIS Modules</a:t>
              </a:r>
              <a:endParaRPr lang="en-US" sz="1400">
                <a:solidFill>
                  <a:srgbClr val="004B78"/>
                </a:solidFill>
                <a:latin typeface="Calibri" pitchFamily="34" charset="0"/>
              </a:endParaRPr>
            </a:p>
            <a:p>
              <a:pPr algn="ctr">
                <a:buFontTx/>
                <a:buChar char="-"/>
              </a:pPr>
              <a:r>
                <a:rPr lang="en-US" sz="1400">
                  <a:solidFill>
                    <a:srgbClr val="004B78"/>
                  </a:solidFill>
                  <a:latin typeface="Calibri" pitchFamily="34" charset="0"/>
                </a:rPr>
                <a:t> .Stat</a:t>
              </a:r>
            </a:p>
            <a:p>
              <a:pPr algn="ctr">
                <a:buFontTx/>
                <a:buChar char="-"/>
              </a:pPr>
              <a:r>
                <a:rPr lang="fr-FR" sz="1400">
                  <a:solidFill>
                    <a:srgbClr val="004B78"/>
                  </a:solidFill>
                  <a:latin typeface="Calibri" pitchFamily="34" charset="0"/>
                </a:rPr>
                <a:t> Metastore</a:t>
              </a:r>
              <a:endParaRPr lang="en-US" sz="1400">
                <a:solidFill>
                  <a:srgbClr val="004B78"/>
                </a:solidFill>
                <a:latin typeface="Calibri" pitchFamily="34" charset="0"/>
              </a:endParaRPr>
            </a:p>
            <a:p>
              <a:pPr algn="ctr">
                <a:buFontTx/>
                <a:buChar char="-"/>
              </a:pPr>
              <a:r>
                <a:rPr lang="en-US" sz="1400">
                  <a:solidFill>
                    <a:srgbClr val="004B78"/>
                  </a:solidFill>
                  <a:latin typeface="Calibri" pitchFamily="34" charset="0"/>
                </a:rPr>
                <a:t> Statworks  </a:t>
              </a:r>
            </a:p>
          </p:txBody>
        </p:sp>
        <p:sp>
          <p:nvSpPr>
            <p:cNvPr id="40985" name="TextBox 18"/>
            <p:cNvSpPr txBox="1">
              <a:spLocks noChangeArrowheads="1"/>
            </p:cNvSpPr>
            <p:nvPr/>
          </p:nvSpPr>
          <p:spPr bwMode="auto">
            <a:xfrm>
              <a:off x="3381375" y="2590800"/>
              <a:ext cx="2955925" cy="517266"/>
            </a:xfrm>
            <a:prstGeom prst="rect">
              <a:avLst/>
            </a:prstGeom>
            <a:noFill/>
            <a:ln w="9525">
              <a:noFill/>
              <a:miter lim="800000"/>
              <a:headEnd/>
              <a:tailEnd/>
            </a:ln>
          </p:spPr>
          <p:txBody>
            <a:bodyPr>
              <a:spAutoFit/>
            </a:bodyPr>
            <a:lstStyle/>
            <a:p>
              <a:pPr algn="ctr"/>
              <a:r>
                <a:rPr lang="en-US" sz="1200">
                  <a:solidFill>
                    <a:srgbClr val="004B78"/>
                  </a:solidFill>
                  <a:latin typeface="Calibri" pitchFamily="34" charset="0"/>
                </a:rPr>
                <a:t>OECD workplan</a:t>
              </a:r>
            </a:p>
            <a:p>
              <a:pPr algn="ctr"/>
              <a:r>
                <a:rPr lang="fr-FR" sz="1200">
                  <a:solidFill>
                    <a:srgbClr val="004B78"/>
                  </a:solidFill>
                  <a:latin typeface="Calibri" pitchFamily="34" charset="0"/>
                </a:rPr>
                <a:t>New developments</a:t>
              </a:r>
              <a:endParaRPr lang="en-US" sz="1200">
                <a:solidFill>
                  <a:srgbClr val="004B78"/>
                </a:solidFill>
                <a:latin typeface="Calibri" pitchFamily="34" charset="0"/>
              </a:endParaRPr>
            </a:p>
          </p:txBody>
        </p:sp>
        <p:sp>
          <p:nvSpPr>
            <p:cNvPr id="40986" name="TextBox 19"/>
            <p:cNvSpPr txBox="1">
              <a:spLocks noChangeArrowheads="1"/>
            </p:cNvSpPr>
            <p:nvPr/>
          </p:nvSpPr>
          <p:spPr bwMode="auto">
            <a:xfrm>
              <a:off x="3324225" y="727075"/>
              <a:ext cx="3013075" cy="310360"/>
            </a:xfrm>
            <a:prstGeom prst="rect">
              <a:avLst/>
            </a:prstGeom>
            <a:noFill/>
            <a:ln w="9525">
              <a:noFill/>
              <a:miter lim="800000"/>
              <a:headEnd/>
              <a:tailEnd/>
            </a:ln>
          </p:spPr>
          <p:txBody>
            <a:bodyPr>
              <a:spAutoFit/>
            </a:bodyPr>
            <a:lstStyle/>
            <a:p>
              <a:pPr algn="ctr"/>
              <a:r>
                <a:rPr lang="en-US" sz="1200">
                  <a:solidFill>
                    <a:srgbClr val="B5EDD2"/>
                  </a:solidFill>
                  <a:latin typeface="Calibri" pitchFamily="34" charset="0"/>
                </a:rPr>
                <a:t>Community coordination by OECD</a:t>
              </a:r>
            </a:p>
          </p:txBody>
        </p:sp>
        <p:sp>
          <p:nvSpPr>
            <p:cNvPr id="40987" name="TextBox 23"/>
            <p:cNvSpPr txBox="1">
              <a:spLocks noChangeArrowheads="1"/>
            </p:cNvSpPr>
            <p:nvPr/>
          </p:nvSpPr>
          <p:spPr bwMode="auto">
            <a:xfrm>
              <a:off x="3381375" y="1257300"/>
              <a:ext cx="2955925" cy="310360"/>
            </a:xfrm>
            <a:prstGeom prst="rect">
              <a:avLst/>
            </a:prstGeom>
            <a:noFill/>
            <a:ln w="9525">
              <a:noFill/>
              <a:miter lim="800000"/>
              <a:headEnd/>
              <a:tailEnd/>
            </a:ln>
          </p:spPr>
          <p:txBody>
            <a:bodyPr>
              <a:spAutoFit/>
            </a:bodyPr>
            <a:lstStyle/>
            <a:p>
              <a:pPr algn="ctr"/>
              <a:r>
                <a:rPr lang="en-US" sz="1200">
                  <a:solidFill>
                    <a:srgbClr val="004B78"/>
                  </a:solidFill>
                  <a:latin typeface="Calibri" pitchFamily="34" charset="0"/>
                </a:rPr>
                <a:t>Community support by OECD</a:t>
              </a:r>
            </a:p>
          </p:txBody>
        </p:sp>
        <p:sp>
          <p:nvSpPr>
            <p:cNvPr id="40988" name="Left Brace 20"/>
            <p:cNvSpPr>
              <a:spLocks/>
            </p:cNvSpPr>
            <p:nvPr/>
          </p:nvSpPr>
          <p:spPr bwMode="auto">
            <a:xfrm>
              <a:off x="2960687" y="1655763"/>
              <a:ext cx="193675" cy="503237"/>
            </a:xfrm>
            <a:prstGeom prst="leftBrace">
              <a:avLst>
                <a:gd name="adj1" fmla="val 8360"/>
                <a:gd name="adj2" fmla="val 50000"/>
              </a:avLst>
            </a:prstGeom>
            <a:noFill/>
            <a:ln w="28575" algn="ctr">
              <a:solidFill>
                <a:srgbClr val="000000"/>
              </a:solidFill>
              <a:miter lim="800000"/>
              <a:headEnd/>
              <a:tailEnd/>
            </a:ln>
          </p:spPr>
          <p:txBody>
            <a:bodyPr wrap="none"/>
            <a:lstStyle/>
            <a:p>
              <a:pPr algn="ctr" eaLnBrk="0" hangingPunct="0"/>
              <a:endParaRPr lang="en-GB" sz="2000">
                <a:solidFill>
                  <a:srgbClr val="000000"/>
                </a:solidFill>
                <a:latin typeface="Helvetica 65 Medium"/>
              </a:endParaRPr>
            </a:p>
          </p:txBody>
        </p:sp>
        <p:sp>
          <p:nvSpPr>
            <p:cNvPr id="40989" name="Left Brace 21"/>
            <p:cNvSpPr>
              <a:spLocks/>
            </p:cNvSpPr>
            <p:nvPr/>
          </p:nvSpPr>
          <p:spPr bwMode="auto">
            <a:xfrm>
              <a:off x="2979737" y="647700"/>
              <a:ext cx="174625" cy="935038"/>
            </a:xfrm>
            <a:prstGeom prst="leftBrace">
              <a:avLst>
                <a:gd name="adj1" fmla="val 8329"/>
                <a:gd name="adj2" fmla="val 50000"/>
              </a:avLst>
            </a:prstGeom>
            <a:noFill/>
            <a:ln w="28575" algn="ctr">
              <a:solidFill>
                <a:srgbClr val="000000"/>
              </a:solidFill>
              <a:miter lim="800000"/>
              <a:headEnd/>
              <a:tailEnd/>
            </a:ln>
          </p:spPr>
          <p:txBody>
            <a:bodyPr wrap="none"/>
            <a:lstStyle/>
            <a:p>
              <a:pPr algn="ctr" eaLnBrk="0" hangingPunct="0"/>
              <a:endParaRPr lang="en-GB" sz="2000">
                <a:solidFill>
                  <a:srgbClr val="000000"/>
                </a:solidFill>
                <a:latin typeface="Helvetica 65 Medium"/>
              </a:endParaRPr>
            </a:p>
          </p:txBody>
        </p:sp>
        <p:sp>
          <p:nvSpPr>
            <p:cNvPr id="40990" name="TextBox 28"/>
            <p:cNvSpPr txBox="1">
              <a:spLocks noChangeArrowheads="1"/>
            </p:cNvSpPr>
            <p:nvPr/>
          </p:nvSpPr>
          <p:spPr bwMode="auto">
            <a:xfrm>
              <a:off x="655637" y="854076"/>
              <a:ext cx="2160589" cy="517266"/>
            </a:xfrm>
            <a:prstGeom prst="rect">
              <a:avLst/>
            </a:prstGeom>
            <a:noFill/>
            <a:ln w="9525">
              <a:noFill/>
              <a:miter lim="800000"/>
              <a:headEnd/>
              <a:tailEnd/>
            </a:ln>
          </p:spPr>
          <p:txBody>
            <a:bodyPr>
              <a:spAutoFit/>
            </a:bodyPr>
            <a:lstStyle/>
            <a:p>
              <a:r>
                <a:rPr lang="fr-FR" sz="1200">
                  <a:solidFill>
                    <a:srgbClr val="004B78"/>
                  </a:solidFill>
                  <a:latin typeface="Calibri" pitchFamily="34" charset="0"/>
                </a:rPr>
                <a:t>Financial contributions from members</a:t>
              </a:r>
            </a:p>
          </p:txBody>
        </p:sp>
        <p:sp>
          <p:nvSpPr>
            <p:cNvPr id="40991" name="TextBox 29"/>
            <p:cNvSpPr txBox="1">
              <a:spLocks noChangeArrowheads="1"/>
            </p:cNvSpPr>
            <p:nvPr/>
          </p:nvSpPr>
          <p:spPr bwMode="auto">
            <a:xfrm>
              <a:off x="709612" y="1582738"/>
              <a:ext cx="1800610" cy="517266"/>
            </a:xfrm>
            <a:prstGeom prst="rect">
              <a:avLst/>
            </a:prstGeom>
            <a:noFill/>
            <a:ln w="9525">
              <a:noFill/>
              <a:miter lim="800000"/>
              <a:headEnd/>
              <a:tailEnd/>
            </a:ln>
          </p:spPr>
          <p:txBody>
            <a:bodyPr wrap="none">
              <a:spAutoFit/>
            </a:bodyPr>
            <a:lstStyle/>
            <a:p>
              <a:r>
                <a:rPr lang="fr-FR" sz="1200">
                  <a:solidFill>
                    <a:srgbClr val="004B78"/>
                  </a:solidFill>
                  <a:latin typeface="Calibri" pitchFamily="34" charset="0"/>
                </a:rPr>
                <a:t>In-kind contributions </a:t>
              </a:r>
            </a:p>
            <a:p>
              <a:r>
                <a:rPr lang="fr-FR" sz="1200">
                  <a:solidFill>
                    <a:srgbClr val="004B78"/>
                  </a:solidFill>
                  <a:latin typeface="Calibri" pitchFamily="34" charset="0"/>
                </a:rPr>
                <a:t>from members</a:t>
              </a:r>
            </a:p>
          </p:txBody>
        </p:sp>
        <p:sp>
          <p:nvSpPr>
            <p:cNvPr id="40992" name="Left Brace 24"/>
            <p:cNvSpPr>
              <a:spLocks/>
            </p:cNvSpPr>
            <p:nvPr/>
          </p:nvSpPr>
          <p:spPr bwMode="auto">
            <a:xfrm flipH="1">
              <a:off x="6559550" y="1727200"/>
              <a:ext cx="144462" cy="4464050"/>
            </a:xfrm>
            <a:prstGeom prst="leftBrace">
              <a:avLst>
                <a:gd name="adj1" fmla="val 8298"/>
                <a:gd name="adj2" fmla="val 50000"/>
              </a:avLst>
            </a:prstGeom>
            <a:noFill/>
            <a:ln w="28575" algn="ctr">
              <a:solidFill>
                <a:srgbClr val="000000"/>
              </a:solidFill>
              <a:miter lim="800000"/>
              <a:headEnd/>
              <a:tailEnd/>
            </a:ln>
          </p:spPr>
          <p:txBody>
            <a:bodyPr wrap="none"/>
            <a:lstStyle/>
            <a:p>
              <a:pPr algn="ctr" eaLnBrk="0" hangingPunct="0"/>
              <a:endParaRPr lang="en-GB" sz="2000">
                <a:solidFill>
                  <a:srgbClr val="000000"/>
                </a:solidFill>
                <a:latin typeface="Helvetica 65 Medium"/>
              </a:endParaRPr>
            </a:p>
          </p:txBody>
        </p:sp>
        <p:sp>
          <p:nvSpPr>
            <p:cNvPr id="40993" name="TextBox 32"/>
            <p:cNvSpPr txBox="1">
              <a:spLocks noChangeArrowheads="1"/>
            </p:cNvSpPr>
            <p:nvPr/>
          </p:nvSpPr>
          <p:spPr bwMode="auto">
            <a:xfrm>
              <a:off x="6777037" y="3560763"/>
              <a:ext cx="2287588" cy="830262"/>
            </a:xfrm>
            <a:prstGeom prst="rect">
              <a:avLst/>
            </a:prstGeom>
            <a:noFill/>
            <a:ln w="9525">
              <a:noFill/>
              <a:miter lim="800000"/>
              <a:headEnd/>
              <a:tailEnd/>
            </a:ln>
          </p:spPr>
          <p:txBody>
            <a:bodyPr>
              <a:spAutoFit/>
            </a:bodyPr>
            <a:lstStyle/>
            <a:p>
              <a:r>
                <a:rPr lang="fr-FR" sz="1400">
                  <a:solidFill>
                    <a:srgbClr val="004B78"/>
                  </a:solidFill>
                  <a:latin typeface="Calibri" pitchFamily="34" charset="0"/>
                </a:rPr>
                <a:t>OECD owns </a:t>
              </a:r>
            </a:p>
            <a:p>
              <a:r>
                <a:rPr lang="fr-FR" sz="1400">
                  <a:solidFill>
                    <a:srgbClr val="004B78"/>
                  </a:solidFill>
                  <a:latin typeface="Calibri" pitchFamily="34" charset="0"/>
                </a:rPr>
                <a:t>the intellectual</a:t>
              </a:r>
            </a:p>
            <a:p>
              <a:r>
                <a:rPr lang="fr-FR" sz="1400">
                  <a:solidFill>
                    <a:srgbClr val="004B78"/>
                  </a:solidFill>
                  <a:latin typeface="Calibri" pitchFamily="34" charset="0"/>
                </a:rPr>
                <a:t>property</a:t>
              </a:r>
            </a:p>
          </p:txBody>
        </p:sp>
        <p:sp>
          <p:nvSpPr>
            <p:cNvPr id="27" name="TextBox 37"/>
            <p:cNvSpPr txBox="1">
              <a:spLocks noChangeArrowheads="1"/>
            </p:cNvSpPr>
            <p:nvPr/>
          </p:nvSpPr>
          <p:spPr bwMode="auto">
            <a:xfrm>
              <a:off x="79375" y="5182808"/>
              <a:ext cx="2664177" cy="483852"/>
            </a:xfrm>
            <a:prstGeom prst="rect">
              <a:avLst/>
            </a:prstGeom>
            <a:solidFill>
              <a:srgbClr val="FFFFFF"/>
            </a:solidFill>
            <a:ln w="25400" cap="flat" cmpd="sng" algn="ctr">
              <a:solidFill>
                <a:srgbClr val="BBE0E3"/>
              </a:solidFill>
              <a:prstDash val="solid"/>
              <a:headEnd/>
              <a:tailEnd/>
            </a:ln>
            <a:effectLst/>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marL="0" algn="l" defTabSz="914400" rtl="0" eaLnBrk="1" latinLnBrk="0" hangingPunct="1">
                <a:defRPr sz="1800" kern="1200">
                  <a:solidFill>
                    <a:srgbClr val="000000"/>
                  </a:solidFill>
                  <a:latin typeface="Georgia"/>
                  <a:cs typeface="Arial"/>
                </a:defRPr>
              </a:lvl1pPr>
              <a:lvl2pPr marL="457200" algn="l" defTabSz="914400" rtl="0" eaLnBrk="1" latinLnBrk="0" hangingPunct="1">
                <a:defRPr sz="1800" kern="1200">
                  <a:solidFill>
                    <a:srgbClr val="000000"/>
                  </a:solidFill>
                  <a:latin typeface="Georgia"/>
                  <a:cs typeface="Arial"/>
                </a:defRPr>
              </a:lvl2pPr>
              <a:lvl3pPr marL="914400" algn="l" defTabSz="914400" rtl="0" eaLnBrk="1" latinLnBrk="0" hangingPunct="1">
                <a:defRPr sz="1800" kern="1200">
                  <a:solidFill>
                    <a:srgbClr val="000000"/>
                  </a:solidFill>
                  <a:latin typeface="Georgia"/>
                  <a:cs typeface="Arial"/>
                </a:defRPr>
              </a:lvl3pPr>
              <a:lvl4pPr marL="1371600" algn="l" defTabSz="914400" rtl="0" eaLnBrk="1" latinLnBrk="0" hangingPunct="1">
                <a:defRPr sz="1800" kern="1200">
                  <a:solidFill>
                    <a:srgbClr val="000000"/>
                  </a:solidFill>
                  <a:latin typeface="Georgia"/>
                  <a:cs typeface="Arial"/>
                </a:defRPr>
              </a:lvl4pPr>
              <a:lvl5pPr marL="1828800" algn="l" defTabSz="914400" rtl="0" eaLnBrk="1" latinLnBrk="0" hangingPunct="1">
                <a:defRPr sz="1800" kern="1200">
                  <a:solidFill>
                    <a:srgbClr val="000000"/>
                  </a:solidFill>
                  <a:latin typeface="Georgia"/>
                  <a:cs typeface="Arial"/>
                </a:defRPr>
              </a:lvl5pPr>
              <a:lvl6pPr marL="2286000" algn="l" defTabSz="914400" rtl="0" eaLnBrk="1" latinLnBrk="0" hangingPunct="1">
                <a:defRPr sz="1800" kern="1200">
                  <a:solidFill>
                    <a:srgbClr val="000000"/>
                  </a:solidFill>
                  <a:latin typeface="Georgia"/>
                  <a:cs typeface="Arial"/>
                </a:defRPr>
              </a:lvl6pPr>
              <a:lvl7pPr marL="2743200" algn="l" defTabSz="914400" rtl="0" eaLnBrk="1" latinLnBrk="0" hangingPunct="1">
                <a:defRPr sz="1800" kern="1200">
                  <a:solidFill>
                    <a:srgbClr val="000000"/>
                  </a:solidFill>
                  <a:latin typeface="Georgia"/>
                  <a:cs typeface="Arial"/>
                </a:defRPr>
              </a:lvl7pPr>
              <a:lvl8pPr marL="3200400" algn="l" defTabSz="914400" rtl="0" eaLnBrk="1" latinLnBrk="0" hangingPunct="1">
                <a:defRPr sz="1800" kern="1200">
                  <a:solidFill>
                    <a:srgbClr val="000000"/>
                  </a:solidFill>
                  <a:latin typeface="Georgia"/>
                  <a:cs typeface="Arial"/>
                </a:defRPr>
              </a:lvl8pPr>
              <a:lvl9pPr marL="3657600" algn="l" defTabSz="914400" rtl="0" eaLnBrk="1" latinLnBrk="0" hangingPunct="1">
                <a:defRPr sz="1800" kern="1200">
                  <a:solidFill>
                    <a:srgbClr val="000000"/>
                  </a:solidFill>
                  <a:latin typeface="Georgia"/>
                  <a:cs typeface="Arial"/>
                </a:defRPr>
              </a:lvl9pPr>
            </a:lstStyle>
            <a:p>
              <a:pPr fontAlgn="auto">
                <a:spcBef>
                  <a:spcPts val="0"/>
                </a:spcBef>
                <a:spcAft>
                  <a:spcPts val="0"/>
                </a:spcAft>
                <a:defRPr/>
              </a:pPr>
              <a:r>
                <a:rPr lang="fr-FR" sz="1100" b="1" dirty="0">
                  <a:solidFill>
                    <a:srgbClr val="004B78"/>
                  </a:solidFill>
                  <a:latin typeface="Calibri" pitchFamily="34" charset="0"/>
                </a:rPr>
                <a:t>Note:</a:t>
              </a:r>
              <a:r>
                <a:rPr lang="fr-FR" sz="1100" dirty="0">
                  <a:solidFill>
                    <a:srgbClr val="004B78"/>
                  </a:solidFill>
                  <a:latin typeface="Calibri" pitchFamily="34" charset="0"/>
                </a:rPr>
                <a:t> The scales used do not reflect</a:t>
              </a:r>
              <a:br>
                <a:rPr lang="fr-FR" sz="1100" dirty="0">
                  <a:solidFill>
                    <a:srgbClr val="004B78"/>
                  </a:solidFill>
                  <a:latin typeface="Calibri" pitchFamily="34" charset="0"/>
                </a:rPr>
              </a:br>
              <a:r>
                <a:rPr lang="fr-FR" sz="1100" dirty="0">
                  <a:solidFill>
                    <a:srgbClr val="004B78"/>
                  </a:solidFill>
                  <a:latin typeface="Calibri" pitchFamily="34" charset="0"/>
                </a:rPr>
                <a:t>actual financial figures</a:t>
              </a:r>
              <a:endParaRPr lang="en-US" sz="1100" dirty="0">
                <a:solidFill>
                  <a:srgbClr val="004B78"/>
                </a:solidFill>
                <a:latin typeface="Calibri" pitchFamily="34" charset="0"/>
              </a:endParaRPr>
            </a:p>
          </p:txBody>
        </p:sp>
        <p:sp>
          <p:nvSpPr>
            <p:cNvPr id="40995" name="TextBox 29"/>
            <p:cNvSpPr txBox="1">
              <a:spLocks noChangeArrowheads="1"/>
            </p:cNvSpPr>
            <p:nvPr/>
          </p:nvSpPr>
          <p:spPr bwMode="auto">
            <a:xfrm>
              <a:off x="655637" y="493713"/>
              <a:ext cx="2160589" cy="379328"/>
            </a:xfrm>
            <a:prstGeom prst="rect">
              <a:avLst/>
            </a:prstGeom>
            <a:noFill/>
            <a:ln w="9525">
              <a:noFill/>
              <a:miter lim="800000"/>
              <a:headEnd/>
              <a:tailEnd/>
            </a:ln>
          </p:spPr>
          <p:txBody>
            <a:bodyPr>
              <a:spAutoFit/>
            </a:bodyPr>
            <a:lstStyle/>
            <a:p>
              <a:r>
                <a:rPr lang="fr-FR" sz="1600" b="1">
                  <a:solidFill>
                    <a:srgbClr val="004B78"/>
                  </a:solidFill>
                  <a:latin typeface="Calibri" pitchFamily="34" charset="0"/>
                </a:rPr>
                <a:t>Funding source</a:t>
              </a:r>
              <a:endParaRPr lang="en-US" sz="1600" b="1">
                <a:solidFill>
                  <a:srgbClr val="004B78"/>
                </a:solidFill>
                <a:latin typeface="Calibri" pitchFamily="34" charset="0"/>
              </a:endParaRPr>
            </a:p>
          </p:txBody>
        </p:sp>
        <p:sp>
          <p:nvSpPr>
            <p:cNvPr id="40996" name="Left Brace 28"/>
            <p:cNvSpPr>
              <a:spLocks/>
            </p:cNvSpPr>
            <p:nvPr/>
          </p:nvSpPr>
          <p:spPr bwMode="auto">
            <a:xfrm>
              <a:off x="2960687" y="2232025"/>
              <a:ext cx="215900" cy="3959225"/>
            </a:xfrm>
            <a:prstGeom prst="leftBrace">
              <a:avLst>
                <a:gd name="adj1" fmla="val 8320"/>
                <a:gd name="adj2" fmla="val 50000"/>
              </a:avLst>
            </a:prstGeom>
            <a:noFill/>
            <a:ln w="28575" algn="ctr">
              <a:solidFill>
                <a:srgbClr val="000000"/>
              </a:solidFill>
              <a:miter lim="800000"/>
              <a:headEnd/>
              <a:tailEnd/>
            </a:ln>
          </p:spPr>
          <p:txBody>
            <a:bodyPr wrap="none"/>
            <a:lstStyle/>
            <a:p>
              <a:pPr algn="ctr" eaLnBrk="0" hangingPunct="0"/>
              <a:endParaRPr lang="en-GB" sz="2000">
                <a:solidFill>
                  <a:srgbClr val="000000"/>
                </a:solidFill>
                <a:latin typeface="Helvetica 65 Medium"/>
              </a:endParaRPr>
            </a:p>
          </p:txBody>
        </p:sp>
        <p:sp>
          <p:nvSpPr>
            <p:cNvPr id="40997" name="TextBox 29"/>
            <p:cNvSpPr txBox="1">
              <a:spLocks noChangeArrowheads="1"/>
            </p:cNvSpPr>
            <p:nvPr/>
          </p:nvSpPr>
          <p:spPr bwMode="auto">
            <a:xfrm>
              <a:off x="727075" y="3887788"/>
              <a:ext cx="1800610" cy="517266"/>
            </a:xfrm>
            <a:prstGeom prst="rect">
              <a:avLst/>
            </a:prstGeom>
            <a:noFill/>
            <a:ln w="9525">
              <a:noFill/>
              <a:miter lim="800000"/>
              <a:headEnd/>
              <a:tailEnd/>
            </a:ln>
          </p:spPr>
          <p:txBody>
            <a:bodyPr wrap="none">
              <a:spAutoFit/>
            </a:bodyPr>
            <a:lstStyle/>
            <a:p>
              <a:r>
                <a:rPr lang="fr-FR" sz="1200">
                  <a:solidFill>
                    <a:srgbClr val="004B78"/>
                  </a:solidFill>
                  <a:latin typeface="Calibri" pitchFamily="34" charset="0"/>
                </a:rPr>
                <a:t>In-kind contributions </a:t>
              </a:r>
            </a:p>
            <a:p>
              <a:r>
                <a:rPr lang="fr-FR" sz="1200">
                  <a:solidFill>
                    <a:srgbClr val="004B78"/>
                  </a:solidFill>
                  <a:latin typeface="Calibri" pitchFamily="34" charset="0"/>
                </a:rPr>
                <a:t>from OECD</a:t>
              </a:r>
            </a:p>
          </p:txBody>
        </p:sp>
        <p:sp>
          <p:nvSpPr>
            <p:cNvPr id="40998" name="Freeform 30"/>
            <p:cNvSpPr>
              <a:spLocks/>
            </p:cNvSpPr>
            <p:nvPr/>
          </p:nvSpPr>
          <p:spPr bwMode="auto">
            <a:xfrm>
              <a:off x="3246437" y="5903913"/>
              <a:ext cx="3138488" cy="377825"/>
            </a:xfrm>
            <a:custGeom>
              <a:avLst/>
              <a:gdLst>
                <a:gd name="T0" fmla="*/ 0 w 3137338"/>
                <a:gd name="T1" fmla="*/ 377825 h 378372"/>
                <a:gd name="T2" fmla="*/ 520453 w 3137338"/>
                <a:gd name="T3" fmla="*/ 62971 h 378372"/>
                <a:gd name="T4" fmla="*/ 804336 w 3137338"/>
                <a:gd name="T5" fmla="*/ 314854 h 378372"/>
                <a:gd name="T6" fmla="*/ 1135533 w 3137338"/>
                <a:gd name="T7" fmla="*/ 0 h 378372"/>
                <a:gd name="T8" fmla="*/ 1482502 w 3137338"/>
                <a:gd name="T9" fmla="*/ 314854 h 378372"/>
                <a:gd name="T10" fmla="*/ 1734843 w 3137338"/>
                <a:gd name="T11" fmla="*/ 157427 h 378372"/>
                <a:gd name="T12" fmla="*/ 2318380 w 3137338"/>
                <a:gd name="T13" fmla="*/ 283369 h 378372"/>
                <a:gd name="T14" fmla="*/ 2523407 w 3137338"/>
                <a:gd name="T15" fmla="*/ 78713 h 378372"/>
                <a:gd name="T16" fmla="*/ 3138488 w 3137338"/>
                <a:gd name="T17" fmla="*/ 362083 h 378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338"/>
                <a:gd name="T28" fmla="*/ 0 h 378372"/>
                <a:gd name="T29" fmla="*/ 3137338 w 3137338"/>
                <a:gd name="T30" fmla="*/ 378372 h 378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338" h="378372">
                  <a:moveTo>
                    <a:pt x="0" y="378372"/>
                  </a:moveTo>
                  <a:lnTo>
                    <a:pt x="520262" y="63062"/>
                  </a:lnTo>
                  <a:lnTo>
                    <a:pt x="804041" y="315310"/>
                  </a:lnTo>
                  <a:lnTo>
                    <a:pt x="1135117" y="0"/>
                  </a:lnTo>
                  <a:lnTo>
                    <a:pt x="1481959" y="315310"/>
                  </a:lnTo>
                  <a:lnTo>
                    <a:pt x="1734207" y="157655"/>
                  </a:lnTo>
                  <a:lnTo>
                    <a:pt x="2317531" y="283779"/>
                  </a:lnTo>
                  <a:lnTo>
                    <a:pt x="2522483" y="78827"/>
                  </a:lnTo>
                  <a:lnTo>
                    <a:pt x="3137338" y="362607"/>
                  </a:lnTo>
                </a:path>
              </a:pathLst>
            </a:custGeom>
            <a:solidFill>
              <a:srgbClr val="FFFFFF"/>
            </a:solidFill>
            <a:ln w="28575" cap="flat" cmpd="sng" algn="ctr">
              <a:solidFill>
                <a:srgbClr val="000000"/>
              </a:solidFill>
              <a:prstDash val="dash"/>
              <a:miter lim="800000"/>
              <a:headEnd type="none" w="med" len="med"/>
              <a:tailEnd type="none" w="med" len="med"/>
            </a:ln>
          </p:spPr>
          <p:txBody>
            <a:bodyPr wrap="none"/>
            <a:lstStyle/>
            <a:p>
              <a:endParaRPr lang="en-US"/>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The Application Lifecycle Management</a:t>
            </a:r>
            <a:endParaRPr lang="en-US" smtClean="0"/>
          </a:p>
        </p:txBody>
      </p:sp>
      <p:sp>
        <p:nvSpPr>
          <p:cNvPr id="43010"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43011"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
        <p:nvSpPr>
          <p:cNvPr id="43" name="Content Placeholder 2"/>
          <p:cNvSpPr>
            <a:spLocks noGrp="1"/>
          </p:cNvSpPr>
          <p:nvPr>
            <p:ph idx="1"/>
          </p:nvPr>
        </p:nvSpPr>
        <p:spPr>
          <a:xfrm>
            <a:off x="323850" y="1989138"/>
            <a:ext cx="2592388" cy="3240087"/>
          </a:xfrm>
        </p:spPr>
        <p:txBody>
          <a:bodyPr/>
          <a:lstStyle/>
          <a:p>
            <a:r>
              <a:rPr lang="en-US" sz="1800" smtClean="0"/>
              <a:t>Agile with scrum methodology,</a:t>
            </a:r>
          </a:p>
          <a:p>
            <a:r>
              <a:rPr lang="en-GB" sz="1800" smtClean="0"/>
              <a:t>4 week sprints,</a:t>
            </a:r>
          </a:p>
          <a:p>
            <a:r>
              <a:rPr lang="en-GB" sz="1800" smtClean="0"/>
              <a:t>3 major releases per annum,</a:t>
            </a:r>
          </a:p>
          <a:p>
            <a:r>
              <a:rPr lang="en-GB" sz="1800" smtClean="0"/>
              <a:t>Code peer review last week of every sprint,</a:t>
            </a:r>
          </a:p>
          <a:p>
            <a:r>
              <a:rPr lang="en-GB" sz="1800" smtClean="0"/>
              <a:t>UAT during final sprint prior to release.</a:t>
            </a:r>
          </a:p>
        </p:txBody>
      </p:sp>
      <p:pic>
        <p:nvPicPr>
          <p:cNvPr id="1026" name="Picture 2"/>
          <p:cNvPicPr>
            <a:picLocks noChangeAspect="1" noChangeArrowheads="1"/>
          </p:cNvPicPr>
          <p:nvPr/>
        </p:nvPicPr>
        <p:blipFill>
          <a:blip r:embed="rId3"/>
          <a:srcRect l="17508" t="8607" r="23235" b="11777"/>
          <a:stretch>
            <a:fillRect/>
          </a:stretch>
        </p:blipFill>
        <p:spPr bwMode="auto">
          <a:xfrm>
            <a:off x="3016250" y="1008063"/>
            <a:ext cx="5876925" cy="49418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1000"/>
                                        <p:tgtEl>
                                          <p:spTgt spid="102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 calcmode="lin" valueType="num">
                                      <p:cBhvr>
                                        <p:cTn id="11" dur="1000" fill="hold"/>
                                        <p:tgtEl>
                                          <p:spTgt spid="4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4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3">
                                            <p:txEl>
                                              <p:pRg st="1" end="1"/>
                                            </p:txEl>
                                          </p:spTgt>
                                        </p:tgtEl>
                                        <p:attrNameLst>
                                          <p:attrName>style.visibility</p:attrName>
                                        </p:attrNameLst>
                                      </p:cBhvr>
                                      <p:to>
                                        <p:strVal val="visible"/>
                                      </p:to>
                                    </p:set>
                                    <p:anim calcmode="lin" valueType="num">
                                      <p:cBhvr>
                                        <p:cTn id="18" dur="1000" fill="hold"/>
                                        <p:tgtEl>
                                          <p:spTgt spid="4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4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43">
                                            <p:txEl>
                                              <p:pRg st="2" end="2"/>
                                            </p:txEl>
                                          </p:spTgt>
                                        </p:tgtEl>
                                        <p:attrNameLst>
                                          <p:attrName>style.visibility</p:attrName>
                                        </p:attrNameLst>
                                      </p:cBhvr>
                                      <p:to>
                                        <p:strVal val="visible"/>
                                      </p:to>
                                    </p:set>
                                    <p:anim calcmode="lin" valueType="num">
                                      <p:cBhvr>
                                        <p:cTn id="25" dur="1000" fill="hold"/>
                                        <p:tgtEl>
                                          <p:spTgt spid="4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4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4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3">
                                            <p:txEl>
                                              <p:pRg st="3" end="3"/>
                                            </p:txEl>
                                          </p:spTgt>
                                        </p:tgtEl>
                                        <p:attrNameLst>
                                          <p:attrName>style.visibility</p:attrName>
                                        </p:attrNameLst>
                                      </p:cBhvr>
                                      <p:to>
                                        <p:strVal val="visible"/>
                                      </p:to>
                                    </p:set>
                                    <p:anim calcmode="lin" valueType="num">
                                      <p:cBhvr>
                                        <p:cTn id="32" dur="1000" fill="hold"/>
                                        <p:tgtEl>
                                          <p:spTgt spid="4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4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4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43">
                                            <p:txEl>
                                              <p:pRg st="4" end="4"/>
                                            </p:txEl>
                                          </p:spTgt>
                                        </p:tgtEl>
                                        <p:attrNameLst>
                                          <p:attrName>style.visibility</p:attrName>
                                        </p:attrNameLst>
                                      </p:cBhvr>
                                      <p:to>
                                        <p:strVal val="visible"/>
                                      </p:to>
                                    </p:set>
                                    <p:anim calcmode="lin" valueType="num">
                                      <p:cBhvr>
                                        <p:cTn id="39" dur="1000" fill="hold"/>
                                        <p:tgtEl>
                                          <p:spTgt spid="4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4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GB" smtClean="0"/>
              <a:t>Applying the standards</a:t>
            </a:r>
            <a:endParaRPr lang="en-US" smtClean="0"/>
          </a:p>
        </p:txBody>
      </p:sp>
      <p:sp>
        <p:nvSpPr>
          <p:cNvPr id="3" name="Content Placeholder 2"/>
          <p:cNvSpPr>
            <a:spLocks noGrp="1"/>
          </p:cNvSpPr>
          <p:nvPr>
            <p:ph idx="1"/>
          </p:nvPr>
        </p:nvSpPr>
        <p:spPr>
          <a:xfrm>
            <a:off x="395288" y="981075"/>
            <a:ext cx="8218487" cy="4895850"/>
          </a:xfrm>
        </p:spPr>
        <p:txBody>
          <a:bodyPr/>
          <a:lstStyle/>
          <a:p>
            <a:pPr>
              <a:buFontTx/>
              <a:buNone/>
            </a:pPr>
            <a:r>
              <a:rPr lang="en-US" sz="2400" smtClean="0"/>
              <a:t>The quality standards will gradually be increased over time:</a:t>
            </a:r>
          </a:p>
          <a:p>
            <a:pPr>
              <a:buFontTx/>
              <a:buNone/>
            </a:pPr>
            <a:endParaRPr lang="en-US" sz="900" smtClean="0"/>
          </a:p>
          <a:p>
            <a:r>
              <a:rPr lang="en-US" sz="2400" smtClean="0"/>
              <a:t>Step 1: (June 2011): </a:t>
            </a:r>
          </a:p>
          <a:p>
            <a:pPr lvl="2"/>
            <a:r>
              <a:rPr lang="en-US" sz="1800" smtClean="0"/>
              <a:t>Force that check-ins are associated to work item (TFS Task, bug, etc…)</a:t>
            </a:r>
          </a:p>
          <a:p>
            <a:pPr lvl="2"/>
            <a:r>
              <a:rPr lang="en-US" sz="1800" smtClean="0"/>
              <a:t>Verify that the code checked-in compiles </a:t>
            </a:r>
          </a:p>
          <a:p>
            <a:r>
              <a:rPr lang="en-US" sz="2400" smtClean="0"/>
              <a:t>Step 2: (October 2011):</a:t>
            </a:r>
          </a:p>
          <a:p>
            <a:pPr lvl="2"/>
            <a:r>
              <a:rPr lang="en-US" sz="1800" smtClean="0"/>
              <a:t>Systematic Unit Tests implementation (linked to every single task)</a:t>
            </a:r>
          </a:p>
          <a:p>
            <a:pPr lvl="2"/>
            <a:r>
              <a:rPr lang="en-US" sz="1800" smtClean="0"/>
              <a:t>GUI Tests: Key Scenario </a:t>
            </a:r>
          </a:p>
          <a:p>
            <a:pPr lvl="2"/>
            <a:r>
              <a:rPr lang="en-US" sz="1800" smtClean="0"/>
              <a:t>Tests have to pass before checked-in code can be accepted</a:t>
            </a:r>
          </a:p>
          <a:p>
            <a:pPr lvl="2"/>
            <a:r>
              <a:rPr lang="en-US" sz="1800" smtClean="0"/>
              <a:t>Enable some basic Code Analysis rules (Security, etc...)</a:t>
            </a:r>
          </a:p>
          <a:p>
            <a:r>
              <a:rPr lang="en-US" sz="2400" smtClean="0"/>
              <a:t>Step 3: (1</a:t>
            </a:r>
            <a:r>
              <a:rPr lang="en-US" sz="2400" baseline="30000" smtClean="0"/>
              <a:t>st</a:t>
            </a:r>
            <a:r>
              <a:rPr lang="en-US" sz="2400" smtClean="0"/>
              <a:t> Quarter 2012):</a:t>
            </a:r>
          </a:p>
          <a:p>
            <a:pPr lvl="2"/>
            <a:r>
              <a:rPr lang="en-US" sz="1800" smtClean="0"/>
              <a:t>More Code Analysis rules will be enabled</a:t>
            </a:r>
          </a:p>
          <a:p>
            <a:pPr lvl="2"/>
            <a:r>
              <a:rPr lang="en-US" sz="1800" smtClean="0"/>
              <a:t>Code Coverage will be enabled (minimum coverage has to be defined)</a:t>
            </a:r>
          </a:p>
        </p:txBody>
      </p:sp>
      <p:sp>
        <p:nvSpPr>
          <p:cNvPr id="45059"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45060"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3" end="3"/>
                                            </p:txEl>
                                          </p:spTgt>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5" end="5"/>
                                            </p:txEl>
                                          </p:spTgt>
                                        </p:tgtEl>
                                      </p:cBhvr>
                                    </p:animEffect>
                                  </p:childTnLst>
                                </p:cTn>
                              </p:par>
                            </p:childTnLst>
                          </p:cTn>
                        </p:par>
                        <p:par>
                          <p:cTn id="36" fill="hold">
                            <p:stCondLst>
                              <p:cond delay="1000"/>
                            </p:stCondLst>
                            <p:childTnLst>
                              <p:par>
                                <p:cTn id="37" presetID="55"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6" end="6"/>
                                            </p:txEl>
                                          </p:spTgt>
                                        </p:tgtEl>
                                      </p:cBhvr>
                                    </p:animEffect>
                                  </p:childTnLst>
                                </p:cTn>
                              </p:par>
                            </p:childTnLst>
                          </p:cTn>
                        </p:par>
                        <p:par>
                          <p:cTn id="42" fill="hold">
                            <p:stCondLst>
                              <p:cond delay="2000"/>
                            </p:stCondLst>
                            <p:childTnLst>
                              <p:par>
                                <p:cTn id="43" presetID="55"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7" end="7"/>
                                            </p:txEl>
                                          </p:spTgt>
                                        </p:tgtEl>
                                      </p:cBhvr>
                                    </p:animEffect>
                                  </p:childTnLst>
                                </p:cTn>
                              </p:par>
                            </p:childTnLst>
                          </p:cTn>
                        </p:par>
                        <p:par>
                          <p:cTn id="48" fill="hold">
                            <p:stCondLst>
                              <p:cond delay="3000"/>
                            </p:stCondLst>
                            <p:childTnLst>
                              <p:par>
                                <p:cTn id="49" presetID="55"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8" end="8"/>
                                            </p:txEl>
                                          </p:spTgt>
                                        </p:tgtEl>
                                      </p:cBhvr>
                                    </p:animEffect>
                                  </p:childTnLst>
                                </p:cTn>
                              </p:par>
                            </p:childTnLst>
                          </p:cTn>
                        </p:par>
                        <p:par>
                          <p:cTn id="54" fill="hold">
                            <p:stCondLst>
                              <p:cond delay="4000"/>
                            </p:stCondLst>
                            <p:childTnLst>
                              <p:par>
                                <p:cTn id="55" presetID="55" presetClass="entr" presetSubtype="0"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65"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6" dur="1000"/>
                                        <p:tgtEl>
                                          <p:spTgt spid="3">
                                            <p:txEl>
                                              <p:pRg st="10" end="10"/>
                                            </p:txEl>
                                          </p:spTgt>
                                        </p:tgtEl>
                                      </p:cBhvr>
                                    </p:animEffect>
                                  </p:childTnLst>
                                </p:cTn>
                              </p:par>
                            </p:childTnLst>
                          </p:cTn>
                        </p:par>
                        <p:par>
                          <p:cTn id="67" fill="hold">
                            <p:stCondLst>
                              <p:cond delay="1000"/>
                            </p:stCondLst>
                            <p:childTnLst>
                              <p:par>
                                <p:cTn id="68" presetID="55" presetClass="entr" presetSubtype="0" fill="hold" grpId="0" nodeType="after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p:cTn id="70"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11" end="11"/>
                                            </p:txEl>
                                          </p:spTgt>
                                        </p:tgtEl>
                                      </p:cBhvr>
                                    </p:animEffect>
                                  </p:childTnLst>
                                </p:cTn>
                              </p:par>
                            </p:childTnLst>
                          </p:cTn>
                        </p:par>
                        <p:par>
                          <p:cTn id="73" fill="hold">
                            <p:stCondLst>
                              <p:cond delay="2000"/>
                            </p:stCondLst>
                            <p:childTnLst>
                              <p:par>
                                <p:cTn id="74" presetID="55" presetClass="entr" presetSubtype="0" fill="hold" grpId="0" nodeType="after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p:cTn id="76"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77"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mtClean="0"/>
              <a:t>Applying the standards</a:t>
            </a:r>
            <a:endParaRPr lang="en-US" smtClean="0"/>
          </a:p>
        </p:txBody>
      </p:sp>
      <p:sp>
        <p:nvSpPr>
          <p:cNvPr id="3" name="Content Placeholder 2"/>
          <p:cNvSpPr>
            <a:spLocks noGrp="1"/>
          </p:cNvSpPr>
          <p:nvPr>
            <p:ph idx="1"/>
          </p:nvPr>
        </p:nvSpPr>
        <p:spPr>
          <a:xfrm>
            <a:off x="468313" y="1125538"/>
            <a:ext cx="8218487" cy="4751387"/>
          </a:xfrm>
        </p:spPr>
        <p:txBody>
          <a:bodyPr/>
          <a:lstStyle/>
          <a:p>
            <a:r>
              <a:rPr lang="en-US" sz="2400" smtClean="0"/>
              <a:t>must be configurable (on/off),</a:t>
            </a:r>
          </a:p>
          <a:p>
            <a:r>
              <a:rPr lang="en-US" sz="2400" smtClean="0"/>
              <a:t>support localisation,</a:t>
            </a:r>
          </a:p>
          <a:p>
            <a:r>
              <a:rPr lang="en-GB" sz="2400" smtClean="0"/>
              <a:t>created in a way to enable users to be autonomous, </a:t>
            </a:r>
            <a:endParaRPr lang="en-US" sz="2400" smtClean="0"/>
          </a:p>
          <a:p>
            <a:r>
              <a:rPr lang="en-US" sz="2400" smtClean="0"/>
              <a:t>no direct database access,</a:t>
            </a:r>
          </a:p>
          <a:p>
            <a:r>
              <a:rPr lang="en-US" sz="2400" smtClean="0"/>
              <a:t>builds must be linked to work item 'task‘,</a:t>
            </a:r>
          </a:p>
          <a:p>
            <a:r>
              <a:rPr lang="en-US" sz="2400" smtClean="0"/>
              <a:t>tasks must be linked to work item ‘scenario’,</a:t>
            </a:r>
          </a:p>
          <a:p>
            <a:r>
              <a:rPr lang="en-US" sz="2400" smtClean="0"/>
              <a:t>bugs must be linked to work item ‘Task’,</a:t>
            </a:r>
          </a:p>
          <a:p>
            <a:r>
              <a:rPr lang="en-US" sz="2400" smtClean="0"/>
              <a:t>Bug fixes found in submitted code to be resolved by original member organisation,</a:t>
            </a:r>
          </a:p>
          <a:p>
            <a:r>
              <a:rPr lang="en-US" sz="2400" smtClean="0"/>
              <a:t>automate testing where possible ,</a:t>
            </a:r>
          </a:p>
          <a:p>
            <a:r>
              <a:rPr lang="en-US" sz="2400" smtClean="0"/>
              <a:t>release branch once created is never changed.</a:t>
            </a:r>
          </a:p>
        </p:txBody>
      </p:sp>
      <p:sp>
        <p:nvSpPr>
          <p:cNvPr id="47107"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47108"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1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15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150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150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150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150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150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GB" smtClean="0"/>
              <a:t>Realising the benefits</a:t>
            </a:r>
            <a:endParaRPr lang="en-US" smtClean="0"/>
          </a:p>
        </p:txBody>
      </p:sp>
      <p:sp>
        <p:nvSpPr>
          <p:cNvPr id="3" name="Content Placeholder 2"/>
          <p:cNvSpPr>
            <a:spLocks noGrp="1"/>
          </p:cNvSpPr>
          <p:nvPr>
            <p:ph idx="1"/>
          </p:nvPr>
        </p:nvSpPr>
        <p:spPr>
          <a:xfrm>
            <a:off x="468313" y="1268413"/>
            <a:ext cx="8218487" cy="4857750"/>
          </a:xfrm>
        </p:spPr>
        <p:txBody>
          <a:bodyPr/>
          <a:lstStyle/>
          <a:p>
            <a:r>
              <a:rPr lang="en-GB" smtClean="0"/>
              <a:t>The benefits outweigh the short term trade-offs</a:t>
            </a:r>
            <a:endParaRPr lang="en-US" smtClean="0"/>
          </a:p>
        </p:txBody>
      </p:sp>
      <p:sp>
        <p:nvSpPr>
          <p:cNvPr id="49155"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49156"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7" name="Diagram 6"/>
          <p:cNvGraphicFramePr/>
          <p:nvPr/>
        </p:nvGraphicFramePr>
        <p:xfrm>
          <a:off x="971600" y="1772817"/>
          <a:ext cx="70567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7">
                                            <p:graphicEl>
                                              <a:dgm id="{A992B873-5B3F-470A-BD97-E9FB60EDCD45}"/>
                                            </p:graphicEl>
                                          </p:spTgt>
                                        </p:tgtEl>
                                        <p:attrNameLst>
                                          <p:attrName>style.visibility</p:attrName>
                                        </p:attrNameLst>
                                      </p:cBhvr>
                                      <p:to>
                                        <p:strVal val="visible"/>
                                      </p:to>
                                    </p:set>
                                    <p:anim calcmode="lin" valueType="num">
                                      <p:cBhvr additive="base">
                                        <p:cTn id="13" dur="500" fill="hold"/>
                                        <p:tgtEl>
                                          <p:spTgt spid="7">
                                            <p:graphicEl>
                                              <a:dgm id="{A992B873-5B3F-470A-BD97-E9FB60EDCD4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A992B873-5B3F-470A-BD97-E9FB60EDCD45}"/>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
                                            <p:graphicEl>
                                              <a:dgm id="{302C7024-2AEF-41A4-98A6-8F1ACEE983AA}"/>
                                            </p:graphicEl>
                                          </p:spTgt>
                                        </p:tgtEl>
                                        <p:attrNameLst>
                                          <p:attrName>style.visibility</p:attrName>
                                        </p:attrNameLst>
                                      </p:cBhvr>
                                      <p:to>
                                        <p:strVal val="visible"/>
                                      </p:to>
                                    </p:set>
                                    <p:anim calcmode="lin" valueType="num">
                                      <p:cBhvr additive="base">
                                        <p:cTn id="17" dur="500" fill="hold"/>
                                        <p:tgtEl>
                                          <p:spTgt spid="7">
                                            <p:graphicEl>
                                              <a:dgm id="{302C7024-2AEF-41A4-98A6-8F1ACEE983A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302C7024-2AEF-41A4-98A6-8F1ACEE983AA}"/>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
                                            <p:graphicEl>
                                              <a:dgm id="{E87486DD-6843-46D5-AE3A-6722FF2B99F5}"/>
                                            </p:graphicEl>
                                          </p:spTgt>
                                        </p:tgtEl>
                                        <p:attrNameLst>
                                          <p:attrName>style.visibility</p:attrName>
                                        </p:attrNameLst>
                                      </p:cBhvr>
                                      <p:to>
                                        <p:strVal val="visible"/>
                                      </p:to>
                                    </p:set>
                                    <p:anim calcmode="lin" valueType="num">
                                      <p:cBhvr additive="base">
                                        <p:cTn id="22" dur="500" fill="hold"/>
                                        <p:tgtEl>
                                          <p:spTgt spid="7">
                                            <p:graphicEl>
                                              <a:dgm id="{E87486DD-6843-46D5-AE3A-6722FF2B99F5}"/>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graphicEl>
                                              <a:dgm id="{E87486DD-6843-46D5-AE3A-6722FF2B99F5}"/>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
                                            <p:graphicEl>
                                              <a:dgm id="{6E354A65-BEB3-4A2B-B88D-C710883211A1}"/>
                                            </p:graphicEl>
                                          </p:spTgt>
                                        </p:tgtEl>
                                        <p:attrNameLst>
                                          <p:attrName>style.visibility</p:attrName>
                                        </p:attrNameLst>
                                      </p:cBhvr>
                                      <p:to>
                                        <p:strVal val="visible"/>
                                      </p:to>
                                    </p:set>
                                    <p:anim calcmode="lin" valueType="num">
                                      <p:cBhvr additive="base">
                                        <p:cTn id="27" dur="500" fill="hold"/>
                                        <p:tgtEl>
                                          <p:spTgt spid="7">
                                            <p:graphicEl>
                                              <a:dgm id="{6E354A65-BEB3-4A2B-B88D-C710883211A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6E354A65-BEB3-4A2B-B88D-C710883211A1}"/>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7">
                                            <p:graphicEl>
                                              <a:dgm id="{1A678149-53C0-4BF1-A492-EDA4641BE2CA}"/>
                                            </p:graphicEl>
                                          </p:spTgt>
                                        </p:tgtEl>
                                        <p:attrNameLst>
                                          <p:attrName>style.visibility</p:attrName>
                                        </p:attrNameLst>
                                      </p:cBhvr>
                                      <p:to>
                                        <p:strVal val="visible"/>
                                      </p:to>
                                    </p:set>
                                    <p:anim calcmode="lin" valueType="num">
                                      <p:cBhvr additive="base">
                                        <p:cTn id="32" dur="500" fill="hold"/>
                                        <p:tgtEl>
                                          <p:spTgt spid="7">
                                            <p:graphicEl>
                                              <a:dgm id="{1A678149-53C0-4BF1-A492-EDA4641BE2CA}"/>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1A678149-53C0-4BF1-A492-EDA4641BE2CA}"/>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7">
                                            <p:graphicEl>
                                              <a:dgm id="{AA22EF77-4011-448F-8EC9-5214CCC93BDA}"/>
                                            </p:graphicEl>
                                          </p:spTgt>
                                        </p:tgtEl>
                                        <p:attrNameLst>
                                          <p:attrName>style.visibility</p:attrName>
                                        </p:attrNameLst>
                                      </p:cBhvr>
                                      <p:to>
                                        <p:strVal val="visible"/>
                                      </p:to>
                                    </p:set>
                                    <p:anim calcmode="lin" valueType="num">
                                      <p:cBhvr additive="base">
                                        <p:cTn id="37" dur="500" fill="hold"/>
                                        <p:tgtEl>
                                          <p:spTgt spid="7">
                                            <p:graphicEl>
                                              <a:dgm id="{AA22EF77-4011-448F-8EC9-5214CCC93BD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AA22EF77-4011-448F-8EC9-5214CCC93BDA}"/>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7">
                                            <p:graphicEl>
                                              <a:dgm id="{15623D47-6CCC-405A-B81D-3274E98496AE}"/>
                                            </p:graphicEl>
                                          </p:spTgt>
                                        </p:tgtEl>
                                        <p:attrNameLst>
                                          <p:attrName>style.visibility</p:attrName>
                                        </p:attrNameLst>
                                      </p:cBhvr>
                                      <p:to>
                                        <p:strVal val="visible"/>
                                      </p:to>
                                    </p:set>
                                    <p:anim calcmode="lin" valueType="num">
                                      <p:cBhvr additive="base">
                                        <p:cTn id="42" dur="500" fill="hold"/>
                                        <p:tgtEl>
                                          <p:spTgt spid="7">
                                            <p:graphicEl>
                                              <a:dgm id="{15623D47-6CCC-405A-B81D-3274E98496AE}"/>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graphicEl>
                                              <a:dgm id="{15623D47-6CCC-405A-B81D-3274E98496AE}"/>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7">
                                            <p:graphicEl>
                                              <a:dgm id="{5F069B37-943E-4CB7-8F9E-66977B49FE4C}"/>
                                            </p:graphicEl>
                                          </p:spTgt>
                                        </p:tgtEl>
                                        <p:attrNameLst>
                                          <p:attrName>style.visibility</p:attrName>
                                        </p:attrNameLst>
                                      </p:cBhvr>
                                      <p:to>
                                        <p:strVal val="visible"/>
                                      </p:to>
                                    </p:set>
                                    <p:anim calcmode="lin" valueType="num">
                                      <p:cBhvr additive="base">
                                        <p:cTn id="47" dur="500" fill="hold"/>
                                        <p:tgtEl>
                                          <p:spTgt spid="7">
                                            <p:graphicEl>
                                              <a:dgm id="{5F069B37-943E-4CB7-8F9E-66977B49FE4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5F069B37-943E-4CB7-8F9E-66977B49FE4C}"/>
                                            </p:graphicEl>
                                          </p:spTgt>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7">
                                            <p:graphicEl>
                                              <a:dgm id="{7CEC229A-5B3E-4E6E-B334-1AB544BFDF0C}"/>
                                            </p:graphicEl>
                                          </p:spTgt>
                                        </p:tgtEl>
                                        <p:attrNameLst>
                                          <p:attrName>style.visibility</p:attrName>
                                        </p:attrNameLst>
                                      </p:cBhvr>
                                      <p:to>
                                        <p:strVal val="visible"/>
                                      </p:to>
                                    </p:set>
                                    <p:anim calcmode="lin" valueType="num">
                                      <p:cBhvr additive="base">
                                        <p:cTn id="52" dur="500" fill="hold"/>
                                        <p:tgtEl>
                                          <p:spTgt spid="7">
                                            <p:graphicEl>
                                              <a:dgm id="{7CEC229A-5B3E-4E6E-B334-1AB544BFDF0C}"/>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graphicEl>
                                              <a:dgm id="{7CEC229A-5B3E-4E6E-B334-1AB544BFDF0C}"/>
                                            </p:graphicEl>
                                          </p:spTgt>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7">
                                            <p:graphicEl>
                                              <a:dgm id="{8547B494-2A12-4FD5-98F5-025962574BDF}"/>
                                            </p:graphicEl>
                                          </p:spTgt>
                                        </p:tgtEl>
                                        <p:attrNameLst>
                                          <p:attrName>style.visibility</p:attrName>
                                        </p:attrNameLst>
                                      </p:cBhvr>
                                      <p:to>
                                        <p:strVal val="visible"/>
                                      </p:to>
                                    </p:set>
                                    <p:anim calcmode="lin" valueType="num">
                                      <p:cBhvr additive="base">
                                        <p:cTn id="57" dur="500" fill="hold"/>
                                        <p:tgtEl>
                                          <p:spTgt spid="7">
                                            <p:graphicEl>
                                              <a:dgm id="{8547B494-2A12-4FD5-98F5-025962574BD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8547B494-2A12-4FD5-98F5-025962574BD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www.officeclipart.com/office_clipart_images/boss_shouting_at_workers_as_they_mindlessly_follow_his_orders_0521-1102-0821-2920_SMU.jpg"/>
          <p:cNvPicPr>
            <a:picLocks noChangeAspect="1" noChangeArrowheads="1"/>
          </p:cNvPicPr>
          <p:nvPr/>
        </p:nvPicPr>
        <p:blipFill>
          <a:blip r:embed="rId3"/>
          <a:srcRect l="39468" t="7208" b="52791"/>
          <a:stretch>
            <a:fillRect/>
          </a:stretch>
        </p:blipFill>
        <p:spPr bwMode="auto">
          <a:xfrm>
            <a:off x="3995738" y="2276475"/>
            <a:ext cx="3249612" cy="1152525"/>
          </a:xfrm>
          <a:prstGeom prst="rect">
            <a:avLst/>
          </a:prstGeom>
          <a:noFill/>
          <a:ln w="9525">
            <a:noFill/>
            <a:miter lim="800000"/>
            <a:headEnd/>
            <a:tailEnd/>
          </a:ln>
        </p:spPr>
      </p:pic>
      <p:sp>
        <p:nvSpPr>
          <p:cNvPr id="16386" name="Title 1"/>
          <p:cNvSpPr>
            <a:spLocks noGrp="1"/>
          </p:cNvSpPr>
          <p:nvPr>
            <p:ph type="title"/>
          </p:nvPr>
        </p:nvSpPr>
        <p:spPr/>
        <p:txBody>
          <a:bodyPr/>
          <a:lstStyle/>
          <a:p>
            <a:r>
              <a:rPr lang="en-US" smtClean="0"/>
              <a:t>Embracing the changes required for a successful collaboration</a:t>
            </a:r>
          </a:p>
        </p:txBody>
      </p:sp>
      <p:sp>
        <p:nvSpPr>
          <p:cNvPr id="16387" name="Date Placeholder 3"/>
          <p:cNvSpPr>
            <a:spLocks noGrp="1"/>
          </p:cNvSpPr>
          <p:nvPr>
            <p:ph type="dt" sz="quarter" idx="10"/>
          </p:nvPr>
        </p:nvSpPr>
        <p:spPr>
          <a:xfrm>
            <a:off x="6875463" y="6453188"/>
            <a:ext cx="1774825" cy="260350"/>
          </a:xfrm>
          <a:noFill/>
        </p:spPr>
        <p:txBody>
          <a:bodyPr/>
          <a:lstStyle/>
          <a:p>
            <a:pPr fontAlgn="base">
              <a:spcBef>
                <a:spcPct val="0"/>
              </a:spcBef>
              <a:spcAft>
                <a:spcPct val="0"/>
              </a:spcAft>
            </a:pPr>
            <a:r>
              <a:rPr lang="en-US">
                <a:latin typeface="Arial" charset="0"/>
                <a:cs typeface="Arial" charset="0"/>
              </a:rPr>
              <a:t>MSIS2011 Meeting</a:t>
            </a:r>
          </a:p>
        </p:txBody>
      </p:sp>
      <p:sp>
        <p:nvSpPr>
          <p:cNvPr id="16388"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  Collaboration Community experience</a:t>
            </a:r>
            <a:endParaRPr lang="en-US">
              <a:latin typeface="Arial" charset="0"/>
              <a:cs typeface="Arial" charset="0"/>
            </a:endParaRPr>
          </a:p>
        </p:txBody>
      </p:sp>
      <p:pic>
        <p:nvPicPr>
          <p:cNvPr id="16389" name="Picture 2" descr="http://www.officeclipart.com/office_clipart_images/boss_shouting_at_workers_as_they_mindlessly_follow_his_orders_0521-1102-0821-2920_SMU.jpg"/>
          <p:cNvPicPr>
            <a:picLocks noChangeAspect="1" noChangeArrowheads="1"/>
          </p:cNvPicPr>
          <p:nvPr/>
        </p:nvPicPr>
        <p:blipFill>
          <a:blip r:embed="rId3"/>
          <a:srcRect/>
          <a:stretch>
            <a:fillRect/>
          </a:stretch>
        </p:blipFill>
        <p:spPr bwMode="auto">
          <a:xfrm>
            <a:off x="1868488" y="2060575"/>
            <a:ext cx="5367337" cy="2881313"/>
          </a:xfrm>
          <a:prstGeom prst="rect">
            <a:avLst/>
          </a:prstGeom>
          <a:noFill/>
          <a:ln w="9525">
            <a:noFill/>
            <a:miter lim="800000"/>
            <a:headEnd/>
            <a:tailEnd/>
          </a:ln>
        </p:spPr>
      </p:pic>
      <p:sp>
        <p:nvSpPr>
          <p:cNvPr id="7" name="TextBox 6"/>
          <p:cNvSpPr txBox="1"/>
          <p:nvPr/>
        </p:nvSpPr>
        <p:spPr>
          <a:xfrm rot="21252670">
            <a:off x="2646363" y="2479675"/>
            <a:ext cx="1185862" cy="430213"/>
          </a:xfrm>
          <a:prstGeom prst="rect">
            <a:avLst/>
          </a:prstGeom>
          <a:noFill/>
        </p:spPr>
        <p:txBody>
          <a:bodyPr>
            <a:spAutoFit/>
          </a:bodyPr>
          <a:lstStyle/>
          <a:p>
            <a:pPr fontAlgn="auto">
              <a:spcBef>
                <a:spcPts val="0"/>
              </a:spcBef>
              <a:spcAft>
                <a:spcPts val="0"/>
              </a:spcAft>
              <a:defRPr/>
            </a:pPr>
            <a:r>
              <a:rPr lang="en-GB" sz="1100" b="1" dirty="0">
                <a:solidFill>
                  <a:schemeClr val="bg1">
                    <a:lumMod val="50000"/>
                  </a:schemeClr>
                </a:solidFill>
                <a:latin typeface="Calibri"/>
                <a:cs typeface="+mn-cs"/>
              </a:rPr>
              <a:t>   “LETS COLLABORATE!”</a:t>
            </a:r>
            <a:endParaRPr lang="en-US" sz="1600" b="1" dirty="0">
              <a:solidFill>
                <a:schemeClr val="bg1">
                  <a:lumMod val="50000"/>
                </a:schemeClr>
              </a:solidFill>
              <a:latin typeface="+mn-lt"/>
              <a:cs typeface="+mn-cs"/>
            </a:endParaRPr>
          </a:p>
        </p:txBody>
      </p:sp>
      <p:grpSp>
        <p:nvGrpSpPr>
          <p:cNvPr id="18" name="Group 17"/>
          <p:cNvGrpSpPr>
            <a:grpSpLocks/>
          </p:cNvGrpSpPr>
          <p:nvPr/>
        </p:nvGrpSpPr>
        <p:grpSpPr bwMode="auto">
          <a:xfrm>
            <a:off x="4225925" y="2449513"/>
            <a:ext cx="2641600" cy="542925"/>
            <a:chOff x="4226237" y="2449107"/>
            <a:chExt cx="2641209" cy="543609"/>
          </a:xfrm>
        </p:grpSpPr>
        <p:pic>
          <p:nvPicPr>
            <p:cNvPr id="16393" name="Picture 4" descr="thumbs up down icons"/>
            <p:cNvPicPr>
              <a:picLocks noChangeAspect="1" noChangeArrowheads="1"/>
            </p:cNvPicPr>
            <p:nvPr/>
          </p:nvPicPr>
          <p:blipFill>
            <a:blip r:embed="rId4">
              <a:clrChange>
                <a:clrFrom>
                  <a:srgbClr val="FFFFFF"/>
                </a:clrFrom>
                <a:clrTo>
                  <a:srgbClr val="FFFFFF">
                    <a:alpha val="0"/>
                  </a:srgbClr>
                </a:clrTo>
              </a:clrChange>
            </a:blip>
            <a:srcRect t="23109" r="50427" b="15817"/>
            <a:stretch>
              <a:fillRect/>
            </a:stretch>
          </p:blipFill>
          <p:spPr bwMode="auto">
            <a:xfrm>
              <a:off x="4226237" y="2449107"/>
              <a:ext cx="549505" cy="508292"/>
            </a:xfrm>
            <a:prstGeom prst="rect">
              <a:avLst/>
            </a:prstGeom>
            <a:noFill/>
            <a:ln w="9525">
              <a:noFill/>
              <a:miter lim="800000"/>
              <a:headEnd/>
              <a:tailEnd/>
            </a:ln>
          </p:spPr>
        </p:pic>
        <p:pic>
          <p:nvPicPr>
            <p:cNvPr id="16394" name="Picture 4" descr="thumbs up down icons"/>
            <p:cNvPicPr>
              <a:picLocks noChangeAspect="1" noChangeArrowheads="1"/>
            </p:cNvPicPr>
            <p:nvPr/>
          </p:nvPicPr>
          <p:blipFill>
            <a:blip r:embed="rId4">
              <a:clrChange>
                <a:clrFrom>
                  <a:srgbClr val="FFFFFF"/>
                </a:clrFrom>
                <a:clrTo>
                  <a:srgbClr val="FFFFFF">
                    <a:alpha val="0"/>
                  </a:srgbClr>
                </a:clrTo>
              </a:clrChange>
            </a:blip>
            <a:srcRect t="23109" r="50427" b="15817"/>
            <a:stretch>
              <a:fillRect/>
            </a:stretch>
          </p:blipFill>
          <p:spPr bwMode="auto">
            <a:xfrm>
              <a:off x="5257855" y="2484424"/>
              <a:ext cx="549505" cy="508292"/>
            </a:xfrm>
            <a:prstGeom prst="rect">
              <a:avLst/>
            </a:prstGeom>
            <a:noFill/>
            <a:ln w="9525">
              <a:noFill/>
              <a:miter lim="800000"/>
              <a:headEnd/>
              <a:tailEnd/>
            </a:ln>
          </p:spPr>
        </p:pic>
        <p:pic>
          <p:nvPicPr>
            <p:cNvPr id="16395" name="Picture 4" descr="thumbs up down icons"/>
            <p:cNvPicPr>
              <a:picLocks noChangeAspect="1" noChangeArrowheads="1"/>
            </p:cNvPicPr>
            <p:nvPr/>
          </p:nvPicPr>
          <p:blipFill>
            <a:blip r:embed="rId4">
              <a:clrChange>
                <a:clrFrom>
                  <a:srgbClr val="FFFFFF"/>
                </a:clrFrom>
                <a:clrTo>
                  <a:srgbClr val="FFFFFF">
                    <a:alpha val="0"/>
                  </a:srgbClr>
                </a:clrTo>
              </a:clrChange>
            </a:blip>
            <a:srcRect t="23109" r="50427" b="15817"/>
            <a:stretch>
              <a:fillRect/>
            </a:stretch>
          </p:blipFill>
          <p:spPr bwMode="auto">
            <a:xfrm>
              <a:off x="6317941" y="2484424"/>
              <a:ext cx="549505" cy="508292"/>
            </a:xfrm>
            <a:prstGeom prst="rect">
              <a:avLst/>
            </a:prstGeom>
            <a:noFill/>
            <a:ln w="9525">
              <a:noFill/>
              <a:miter lim="800000"/>
              <a:headEnd/>
              <a:tailEnd/>
            </a:ln>
          </p:spPr>
        </p:pic>
      </p:grpSp>
      <p:sp>
        <p:nvSpPr>
          <p:cNvPr id="20" name="Rectangle 19"/>
          <p:cNvSpPr>
            <a:spLocks noChangeArrowheads="1"/>
          </p:cNvSpPr>
          <p:nvPr/>
        </p:nvSpPr>
        <p:spPr bwMode="auto">
          <a:xfrm>
            <a:off x="3924300" y="2133600"/>
            <a:ext cx="3384550" cy="1255713"/>
          </a:xfrm>
          <a:prstGeom prst="rect">
            <a:avLst/>
          </a:prstGeom>
          <a:solidFill>
            <a:schemeClr val="bg1"/>
          </a:solidFill>
          <a:ln w="9525" algn="ctr">
            <a:noFill/>
            <a:miter lim="800000"/>
            <a:headEnd/>
            <a:tailEnd/>
          </a:ln>
        </p:spPr>
        <p:txBody>
          <a:bodyPr wrap="none"/>
          <a:lstStyle/>
          <a:p>
            <a:pPr algn="ctr" eaLnBrk="0" hangingPunct="0"/>
            <a:endParaRPr lang="en-GB" sz="2000">
              <a:latin typeface="Helvetica 65 Medium"/>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xit" presetSubtype="10" fill="hold" grpId="0" nodeType="afterEffect">
                                  <p:stCondLst>
                                    <p:cond delay="150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smtClean="0"/>
              <a:t>Major challenges and changes</a:t>
            </a:r>
            <a:endParaRPr lang="en-US" smtClean="0"/>
          </a:p>
        </p:txBody>
      </p:sp>
      <p:sp>
        <p:nvSpPr>
          <p:cNvPr id="3" name="Content Placeholder 2"/>
          <p:cNvSpPr>
            <a:spLocks noGrp="1"/>
          </p:cNvSpPr>
          <p:nvPr>
            <p:ph idx="1"/>
          </p:nvPr>
        </p:nvSpPr>
        <p:spPr>
          <a:xfrm>
            <a:off x="468313" y="1600200"/>
            <a:ext cx="8351837" cy="4525963"/>
          </a:xfrm>
        </p:spPr>
        <p:txBody>
          <a:bodyPr/>
          <a:lstStyle/>
          <a:p>
            <a:r>
              <a:rPr lang="en-GB" sz="2400" smtClean="0"/>
              <a:t>Organisational culture change,</a:t>
            </a:r>
          </a:p>
          <a:p>
            <a:r>
              <a:rPr lang="en-GB" sz="2400" smtClean="0"/>
              <a:t>redesign of existing processes for collaboration team,</a:t>
            </a:r>
          </a:p>
          <a:p>
            <a:r>
              <a:rPr lang="en-GB" sz="2400" smtClean="0"/>
              <a:t>more freedom for individuals to work outside usual processes,</a:t>
            </a:r>
          </a:p>
          <a:p>
            <a:r>
              <a:rPr lang="en-GB" sz="2400" smtClean="0"/>
              <a:t>implement collaboration behaviours from the bottom-up,</a:t>
            </a:r>
          </a:p>
          <a:p>
            <a:r>
              <a:rPr lang="en-GB" sz="2400" smtClean="0"/>
              <a:t>seek senior management champion,</a:t>
            </a:r>
          </a:p>
          <a:p>
            <a:r>
              <a:rPr lang="en-GB" sz="2400" smtClean="0"/>
              <a:t>ensure own organisation joins the collaboration journey,</a:t>
            </a:r>
          </a:p>
          <a:p>
            <a:r>
              <a:rPr lang="en-GB" sz="2400" smtClean="0"/>
              <a:t>break down the barriers to innovation and technology.</a:t>
            </a:r>
            <a:endParaRPr lang="en-US" sz="2400" smtClean="0"/>
          </a:p>
        </p:txBody>
      </p:sp>
      <p:sp>
        <p:nvSpPr>
          <p:cNvPr id="51203"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1204"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500"/>
                            </p:stCondLst>
                            <p:childTnLst>
                              <p:par>
                                <p:cTn id="17" presetID="55" presetClass="entr" presetSubtype="0" fill="hold" grpId="0"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6000"/>
                            </p:stCondLst>
                            <p:childTnLst>
                              <p:par>
                                <p:cTn id="23" presetID="55" presetClass="entr" presetSubtype="0" fill="hold" grpId="0" nodeType="afterEffect">
                                  <p:stCondLst>
                                    <p:cond delay="1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8500"/>
                            </p:stCondLst>
                            <p:childTnLst>
                              <p:par>
                                <p:cTn id="29" presetID="55" presetClass="entr" presetSubtype="0" fill="hold" grpId="0" nodeType="afterEffect">
                                  <p:stCondLst>
                                    <p:cond delay="15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11000"/>
                            </p:stCondLst>
                            <p:childTnLst>
                              <p:par>
                                <p:cTn id="35" presetID="55" presetClass="entr" presetSubtype="0" fill="hold" grpId="0" nodeType="afterEffect">
                                  <p:stCondLst>
                                    <p:cond delay="150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13500"/>
                            </p:stCondLst>
                            <p:childTnLst>
                              <p:par>
                                <p:cTn id="41" presetID="55" presetClass="entr" presetSubtype="0" fill="hold" grpId="0" nodeType="afterEffect">
                                  <p:stCondLst>
                                    <p:cond delay="15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GB" smtClean="0"/>
              <a:t>Next steps for SIS-CC</a:t>
            </a:r>
            <a:endParaRPr lang="en-US" smtClean="0"/>
          </a:p>
        </p:txBody>
      </p:sp>
      <p:sp>
        <p:nvSpPr>
          <p:cNvPr id="3" name="Content Placeholder 2"/>
          <p:cNvSpPr>
            <a:spLocks noGrp="1"/>
          </p:cNvSpPr>
          <p:nvPr>
            <p:ph idx="1"/>
          </p:nvPr>
        </p:nvSpPr>
        <p:spPr>
          <a:xfrm>
            <a:off x="468313" y="1125538"/>
            <a:ext cx="8218487" cy="5000625"/>
          </a:xfrm>
        </p:spPr>
        <p:txBody>
          <a:bodyPr/>
          <a:lstStyle/>
          <a:p>
            <a:r>
              <a:rPr lang="en-GB" sz="2400" smtClean="0"/>
              <a:t>June 2011:</a:t>
            </a:r>
          </a:p>
          <a:p>
            <a:pPr lvl="1"/>
            <a:r>
              <a:rPr lang="en-GB" sz="2000" smtClean="0"/>
              <a:t>validate SIS Collaboration Community framework,</a:t>
            </a:r>
          </a:p>
          <a:p>
            <a:pPr lvl="1"/>
            <a:r>
              <a:rPr lang="en-GB" sz="2000" smtClean="0"/>
              <a:t>validate and finalise community delivery plan,</a:t>
            </a:r>
          </a:p>
          <a:p>
            <a:pPr lvl="1"/>
            <a:r>
              <a:rPr lang="en-GB" sz="2000" smtClean="0"/>
              <a:t>community members confirm resource commitment.</a:t>
            </a:r>
          </a:p>
          <a:p>
            <a:r>
              <a:rPr lang="en-GB" sz="2400" smtClean="0"/>
              <a:t>July 2011:</a:t>
            </a:r>
          </a:p>
          <a:p>
            <a:pPr lvl="1"/>
            <a:r>
              <a:rPr lang="en-GB" sz="2000" smtClean="0"/>
              <a:t>initiate development phase.</a:t>
            </a:r>
          </a:p>
          <a:p>
            <a:r>
              <a:rPr lang="en-GB" sz="2400" smtClean="0"/>
              <a:t>September 2011:</a:t>
            </a:r>
          </a:p>
          <a:p>
            <a:pPr lvl="1"/>
            <a:r>
              <a:rPr lang="en-GB" sz="2000" smtClean="0"/>
              <a:t>first rotation into OECD core development team.</a:t>
            </a:r>
          </a:p>
          <a:p>
            <a:r>
              <a:rPr lang="en-GB" sz="2400" smtClean="0"/>
              <a:t>End of 2011:</a:t>
            </a:r>
          </a:p>
          <a:p>
            <a:pPr lvl="1"/>
            <a:r>
              <a:rPr lang="en-GB" sz="2000" smtClean="0"/>
              <a:t>review and update to collaboration framework.</a:t>
            </a:r>
          </a:p>
          <a:p>
            <a:r>
              <a:rPr lang="en-GB" sz="2400" smtClean="0"/>
              <a:t>Early 2012:</a:t>
            </a:r>
          </a:p>
          <a:p>
            <a:pPr lvl="1"/>
            <a:r>
              <a:rPr lang="en-GB" sz="2000" smtClean="0"/>
              <a:t>SIS collaboration workshop:</a:t>
            </a:r>
          </a:p>
        </p:txBody>
      </p:sp>
      <p:sp>
        <p:nvSpPr>
          <p:cNvPr id="52227"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2228"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par>
                          <p:cTn id="35" fill="hold">
                            <p:stCondLst>
                              <p:cond delay="1000"/>
                            </p:stCondLst>
                            <p:childTnLst>
                              <p:par>
                                <p:cTn id="36" presetID="55"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6" end="6"/>
                                            </p:txEl>
                                          </p:spTgt>
                                        </p:tgtEl>
                                      </p:cBhvr>
                                    </p:animEffect>
                                  </p:childTnLst>
                                </p:cTn>
                              </p:par>
                            </p:childTnLst>
                          </p:cTn>
                        </p:par>
                        <p:par>
                          <p:cTn id="48" fill="hold">
                            <p:stCondLst>
                              <p:cond delay="1000"/>
                            </p:stCondLst>
                            <p:childTnLst>
                              <p:par>
                                <p:cTn id="49" presetID="55"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8" end="8"/>
                                            </p:txEl>
                                          </p:spTgt>
                                        </p:tgtEl>
                                      </p:cBhvr>
                                    </p:animEffect>
                                  </p:childTnLst>
                                </p:cTn>
                              </p:par>
                            </p:childTnLst>
                          </p:cTn>
                        </p:par>
                        <p:par>
                          <p:cTn id="61" fill="hold">
                            <p:stCondLst>
                              <p:cond delay="1000"/>
                            </p:stCondLst>
                            <p:childTnLst>
                              <p:par>
                                <p:cTn id="62" presetID="55" presetClass="entr" presetSubtype="0" fill="hold" grpId="0"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6" dur="10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2"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3" dur="1000"/>
                                        <p:tgtEl>
                                          <p:spTgt spid="3">
                                            <p:txEl>
                                              <p:pRg st="10" end="10"/>
                                            </p:txEl>
                                          </p:spTgt>
                                        </p:tgtEl>
                                      </p:cBhvr>
                                    </p:animEffect>
                                  </p:childTnLst>
                                </p:cTn>
                              </p:par>
                            </p:childTnLst>
                          </p:cTn>
                        </p:par>
                        <p:par>
                          <p:cTn id="74" fill="hold">
                            <p:stCondLst>
                              <p:cond delay="1000"/>
                            </p:stCondLst>
                            <p:childTnLst>
                              <p:par>
                                <p:cTn id="75" presetID="55" presetClass="entr" presetSubtype="0" fill="hold" grpId="0" nodeType="after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78"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3009900" y="1958975"/>
            <a:ext cx="5449888" cy="1470025"/>
          </a:xfrm>
        </p:spPr>
        <p:txBody>
          <a:bodyPr/>
          <a:lstStyle/>
          <a:p>
            <a:pPr algn="r"/>
            <a:r>
              <a:rPr lang="en-US" smtClean="0"/>
              <a:t>Statistical Information System Collaboration Community Workshop</a:t>
            </a:r>
            <a:br>
              <a:rPr lang="en-US" smtClean="0"/>
            </a:br>
            <a:r>
              <a:rPr lang="en-US" sz="2000" smtClean="0">
                <a:cs typeface="Times New Roman" pitchFamily="18" charset="0"/>
              </a:rPr>
              <a:t>21-23 March 2011</a:t>
            </a:r>
            <a:endParaRPr lang="en-US" smtClean="0"/>
          </a:p>
        </p:txBody>
      </p:sp>
      <p:sp>
        <p:nvSpPr>
          <p:cNvPr id="53250" name="Subtitle 2"/>
          <p:cNvSpPr>
            <a:spLocks noGrp="1"/>
          </p:cNvSpPr>
          <p:nvPr>
            <p:ph type="subTitle" idx="1"/>
          </p:nvPr>
        </p:nvSpPr>
        <p:spPr>
          <a:xfrm>
            <a:off x="3079750" y="3860800"/>
            <a:ext cx="5308600" cy="1296988"/>
          </a:xfrm>
        </p:spPr>
        <p:txBody>
          <a:bodyPr/>
          <a:lstStyle/>
          <a:p>
            <a:pPr algn="r"/>
            <a:r>
              <a:rPr lang="en-GB" sz="2800" smtClean="0"/>
              <a:t>Main outcomes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smtClean="0"/>
              <a:t>Workshop objective</a:t>
            </a:r>
            <a:endParaRPr lang="en-US" smtClean="0"/>
          </a:p>
        </p:txBody>
      </p:sp>
      <p:sp>
        <p:nvSpPr>
          <p:cNvPr id="3" name="Content Placeholder 2"/>
          <p:cNvSpPr>
            <a:spLocks noGrp="1"/>
          </p:cNvSpPr>
          <p:nvPr>
            <p:ph idx="1"/>
          </p:nvPr>
        </p:nvSpPr>
        <p:spPr>
          <a:xfrm>
            <a:off x="468313" y="1052513"/>
            <a:ext cx="8218487" cy="5073650"/>
          </a:xfrm>
        </p:spPr>
        <p:txBody>
          <a:bodyPr/>
          <a:lstStyle/>
          <a:p>
            <a:r>
              <a:rPr lang="en-US" sz="2400" smtClean="0"/>
              <a:t>First time community members all met together,</a:t>
            </a:r>
          </a:p>
          <a:p>
            <a:r>
              <a:rPr lang="en-US" sz="2400" smtClean="0"/>
              <a:t>set the path for a new phase of active, multilateral collaboration towards a common goal,</a:t>
            </a:r>
          </a:p>
          <a:p>
            <a:r>
              <a:rPr lang="en-US" sz="2400" smtClean="0"/>
              <a:t>shared experiences, knowledge and best practices.</a:t>
            </a:r>
          </a:p>
          <a:p>
            <a:r>
              <a:rPr lang="en-GB" sz="2400" smtClean="0"/>
              <a:t>Theme:</a:t>
            </a:r>
          </a:p>
          <a:p>
            <a:pPr lvl="1"/>
            <a:r>
              <a:rPr lang="en-GB" sz="2000" smtClean="0"/>
              <a:t>Laying the foundations for a strong collaboration community</a:t>
            </a:r>
          </a:p>
          <a:p>
            <a:r>
              <a:rPr lang="en-GB" sz="2400" smtClean="0"/>
              <a:t>Objectives:</a:t>
            </a:r>
          </a:p>
          <a:p>
            <a:pPr lvl="1"/>
            <a:r>
              <a:rPr lang="en-US" sz="2000" smtClean="0"/>
              <a:t>Build a community spirit of sharing and working together for a common goal.</a:t>
            </a:r>
          </a:p>
          <a:p>
            <a:pPr lvl="1"/>
            <a:r>
              <a:rPr lang="en-US" sz="2000" smtClean="0"/>
              <a:t>Facilitate the sharing of ideas and knowledge to increase the use and awareness of OECD common statistical information systems.</a:t>
            </a:r>
          </a:p>
          <a:p>
            <a:pPr lvl="1"/>
            <a:r>
              <a:rPr lang="en-US" sz="2000" smtClean="0"/>
              <a:t>Confirm and initiate collaboration framework.</a:t>
            </a:r>
            <a:endParaRPr lang="en-US" sz="8800" smtClean="0"/>
          </a:p>
        </p:txBody>
      </p:sp>
      <p:sp>
        <p:nvSpPr>
          <p:cNvPr id="54275"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4276"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par>
                          <p:cTn id="31" fill="hold">
                            <p:stCondLst>
                              <p:cond delay="1000"/>
                            </p:stCondLst>
                            <p:childTnLst>
                              <p:par>
                                <p:cTn id="32" presetID="55"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par>
                          <p:cTn id="44" fill="hold">
                            <p:stCondLst>
                              <p:cond delay="1000"/>
                            </p:stCondLst>
                            <p:childTnLst>
                              <p:par>
                                <p:cTn id="45" presetID="55"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par>
                          <p:cTn id="50" fill="hold">
                            <p:stCondLst>
                              <p:cond delay="2000"/>
                            </p:stCondLst>
                            <p:childTnLst>
                              <p:par>
                                <p:cTn id="51" presetID="55" presetClass="entr" presetSubtype="0" fill="hold" grpId="0" nodeType="afterEffect">
                                  <p:stCondLst>
                                    <p:cond delay="100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7" end="7"/>
                                            </p:txEl>
                                          </p:spTgt>
                                        </p:tgtEl>
                                      </p:cBhvr>
                                    </p:animEffect>
                                  </p:childTnLst>
                                </p:cTn>
                              </p:par>
                            </p:childTnLst>
                          </p:cTn>
                        </p:par>
                        <p:par>
                          <p:cTn id="56" fill="hold">
                            <p:stCondLst>
                              <p:cond delay="4000"/>
                            </p:stCondLst>
                            <p:childTnLst>
                              <p:par>
                                <p:cTn id="57" presetID="55" presetClass="entr" presetSubtype="0" fill="hold" grpId="0" nodeType="afterEffect">
                                  <p:stCondLst>
                                    <p:cond delay="100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GB" smtClean="0"/>
              <a:t>Programme</a:t>
            </a:r>
            <a:endParaRPr lang="en-US" smtClean="0"/>
          </a:p>
        </p:txBody>
      </p:sp>
      <p:sp>
        <p:nvSpPr>
          <p:cNvPr id="3" name="Content Placeholder 2"/>
          <p:cNvSpPr>
            <a:spLocks noGrp="1"/>
          </p:cNvSpPr>
          <p:nvPr>
            <p:ph idx="1"/>
          </p:nvPr>
        </p:nvSpPr>
        <p:spPr>
          <a:xfrm>
            <a:off x="468313" y="981075"/>
            <a:ext cx="8218487" cy="5000625"/>
          </a:xfrm>
        </p:spPr>
        <p:txBody>
          <a:bodyPr/>
          <a:lstStyle/>
          <a:p>
            <a:r>
              <a:rPr lang="en-GB" sz="2400" smtClean="0"/>
              <a:t>Main workshop held over 2 days,</a:t>
            </a:r>
          </a:p>
          <a:p>
            <a:r>
              <a:rPr lang="en-GB" sz="2400" smtClean="0"/>
              <a:t>total of 51 people attended representing 15 different organisations,</a:t>
            </a:r>
          </a:p>
          <a:p>
            <a:r>
              <a:rPr lang="en-GB" sz="2400" smtClean="0"/>
              <a:t> following topics were covered:</a:t>
            </a:r>
            <a:endParaRPr lang="en-US" sz="2400" smtClean="0"/>
          </a:p>
          <a:p>
            <a:pPr lvl="1"/>
            <a:r>
              <a:rPr lang="en-GB" sz="2000" smtClean="0"/>
              <a:t>presentations on use cases, working implementations and benefits gained from the systems,</a:t>
            </a:r>
            <a:endParaRPr lang="en-US" sz="2000" smtClean="0"/>
          </a:p>
          <a:p>
            <a:pPr lvl="1"/>
            <a:r>
              <a:rPr lang="en-GB" sz="2000" smtClean="0"/>
              <a:t>vision for SIS strategies and user requirements,</a:t>
            </a:r>
            <a:endParaRPr lang="en-US" sz="2000" smtClean="0"/>
          </a:p>
          <a:p>
            <a:pPr lvl="1"/>
            <a:r>
              <a:rPr lang="en-GB" sz="2000" smtClean="0"/>
              <a:t>focus on SDMX, an area where SIS have always been at the forefront of standards implementation,</a:t>
            </a:r>
            <a:endParaRPr lang="en-US" sz="2000" smtClean="0"/>
          </a:p>
          <a:p>
            <a:pPr lvl="1"/>
            <a:r>
              <a:rPr lang="en-GB" sz="2000" smtClean="0"/>
              <a:t>community governance and feedback on collaboration experiences among community members.</a:t>
            </a:r>
          </a:p>
          <a:p>
            <a:r>
              <a:rPr lang="en-US" sz="2400" smtClean="0"/>
              <a:t>3rd and 4th days were open to Community members only and covered specific topics in more detail.</a:t>
            </a:r>
          </a:p>
        </p:txBody>
      </p:sp>
      <p:sp>
        <p:nvSpPr>
          <p:cNvPr id="55299"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5300"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par>
                          <p:cTn id="24" fill="hold">
                            <p:stCondLst>
                              <p:cond delay="1000"/>
                            </p:stCondLst>
                            <p:childTnLst>
                              <p:par>
                                <p:cTn id="25" presetID="55" presetClass="entr" presetSubtype="0" fill="hold" grpId="0" nodeType="after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par>
                          <p:cTn id="30" fill="hold">
                            <p:stCondLst>
                              <p:cond delay="3500"/>
                            </p:stCondLst>
                            <p:childTnLst>
                              <p:par>
                                <p:cTn id="31" presetID="55" presetClass="entr" presetSubtype="0" fill="hold" grpId="0" nodeType="afterEffect">
                                  <p:stCondLst>
                                    <p:cond delay="1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par>
                          <p:cTn id="36" fill="hold">
                            <p:stCondLst>
                              <p:cond delay="6000"/>
                            </p:stCondLst>
                            <p:childTnLst>
                              <p:par>
                                <p:cTn id="37" presetID="55" presetClass="entr" presetSubtype="0" fill="hold" grpId="0" nodeType="afterEffect">
                                  <p:stCondLst>
                                    <p:cond delay="150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5" end="5"/>
                                            </p:txEl>
                                          </p:spTgt>
                                        </p:tgtEl>
                                      </p:cBhvr>
                                    </p:animEffect>
                                  </p:childTnLst>
                                </p:cTn>
                              </p:par>
                            </p:childTnLst>
                          </p:cTn>
                        </p:par>
                        <p:par>
                          <p:cTn id="42" fill="hold">
                            <p:stCondLst>
                              <p:cond delay="8500"/>
                            </p:stCondLst>
                            <p:childTnLst>
                              <p:par>
                                <p:cTn id="43" presetID="55" presetClass="entr" presetSubtype="0" fill="hold" grpId="0" nodeType="afterEffect">
                                  <p:stCondLst>
                                    <p:cond delay="150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Key topic cloud</a:t>
            </a:r>
            <a:endParaRPr lang="en-US" smtClean="0"/>
          </a:p>
        </p:txBody>
      </p:sp>
      <p:sp>
        <p:nvSpPr>
          <p:cNvPr id="56322"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6323"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pic>
        <p:nvPicPr>
          <p:cNvPr id="56324" name="Picture 3"/>
          <p:cNvPicPr>
            <a:picLocks noChangeAspect="1" noChangeArrowheads="1"/>
          </p:cNvPicPr>
          <p:nvPr/>
        </p:nvPicPr>
        <p:blipFill>
          <a:blip r:embed="rId3"/>
          <a:srcRect/>
          <a:stretch>
            <a:fillRect/>
          </a:stretch>
        </p:blipFill>
        <p:spPr bwMode="auto">
          <a:xfrm>
            <a:off x="706438" y="1268413"/>
            <a:ext cx="7681912" cy="4321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Main Outcomes for Interested Organisations</a:t>
            </a:r>
          </a:p>
        </p:txBody>
      </p:sp>
      <p:sp>
        <p:nvSpPr>
          <p:cNvPr id="3" name="Content Placeholder 2"/>
          <p:cNvSpPr>
            <a:spLocks noGrp="1"/>
          </p:cNvSpPr>
          <p:nvPr>
            <p:ph idx="1"/>
          </p:nvPr>
        </p:nvSpPr>
        <p:spPr>
          <a:xfrm>
            <a:off x="468313" y="1341438"/>
            <a:ext cx="8218487" cy="4784725"/>
          </a:xfrm>
        </p:spPr>
        <p:txBody>
          <a:bodyPr/>
          <a:lstStyle/>
          <a:p>
            <a:r>
              <a:rPr lang="en-US" sz="2400" smtClean="0"/>
              <a:t>Helped them increase their awareness and knowledge of OECD’s SIS and the Collaboration Community,</a:t>
            </a:r>
          </a:p>
          <a:p>
            <a:r>
              <a:rPr lang="en-US" sz="2400" smtClean="0"/>
              <a:t>benefited from the experience of partner organisations on their SIS implementations and business cases,</a:t>
            </a:r>
          </a:p>
          <a:p>
            <a:r>
              <a:rPr lang="en-US" sz="2400" smtClean="0"/>
              <a:t>new relationships were created through the sharing of ideas and knowledge.</a:t>
            </a:r>
          </a:p>
          <a:p>
            <a:r>
              <a:rPr lang="en-US" sz="2400" smtClean="0"/>
              <a:t>Following the workshop, a number of organisations showed interest in evaluating the Statistical Information Systems or joining the community.</a:t>
            </a:r>
          </a:p>
        </p:txBody>
      </p:sp>
      <p:sp>
        <p:nvSpPr>
          <p:cNvPr id="58371"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8372"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smtClean="0"/>
              <a:t>Main outcomes for member organisations</a:t>
            </a:r>
            <a:endParaRPr lang="en-US" smtClean="0"/>
          </a:p>
        </p:txBody>
      </p:sp>
      <p:sp>
        <p:nvSpPr>
          <p:cNvPr id="3" name="Content Placeholder 2"/>
          <p:cNvSpPr>
            <a:spLocks noGrp="1"/>
          </p:cNvSpPr>
          <p:nvPr>
            <p:ph idx="1"/>
          </p:nvPr>
        </p:nvSpPr>
        <p:spPr>
          <a:xfrm>
            <a:off x="468313" y="1196975"/>
            <a:ext cx="8218487" cy="4929188"/>
          </a:xfrm>
        </p:spPr>
        <p:txBody>
          <a:bodyPr/>
          <a:lstStyle/>
          <a:p>
            <a:r>
              <a:rPr lang="en-US" sz="2400" smtClean="0"/>
              <a:t>Exchanged precious experience, technical expertise and business views,</a:t>
            </a:r>
          </a:p>
          <a:p>
            <a:r>
              <a:rPr lang="en-US" sz="2400" smtClean="0"/>
              <a:t>confirmed and refined the proposed collaboration framework and governance model.</a:t>
            </a:r>
          </a:p>
          <a:p>
            <a:r>
              <a:rPr lang="en-US" sz="2400" smtClean="0"/>
              <a:t>agreed on the requirements to form the community workplan for 2011,</a:t>
            </a:r>
          </a:p>
          <a:p>
            <a:r>
              <a:rPr lang="en-US" sz="2400" smtClean="0"/>
              <a:t>strengthened relationships and sense of belonging  among community members.</a:t>
            </a:r>
          </a:p>
          <a:p>
            <a:pPr>
              <a:buFontTx/>
              <a:buNone/>
            </a:pPr>
            <a:endParaRPr lang="en-US" sz="2400" smtClean="0"/>
          </a:p>
        </p:txBody>
      </p:sp>
      <p:sp>
        <p:nvSpPr>
          <p:cNvPr id="59395"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59396"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468313" y="1916113"/>
            <a:ext cx="8218487" cy="4210050"/>
          </a:xfrm>
        </p:spPr>
        <p:txBody>
          <a:bodyPr/>
          <a:lstStyle/>
          <a:p>
            <a:pPr algn="ctr">
              <a:buFontTx/>
              <a:buNone/>
            </a:pPr>
            <a:r>
              <a:rPr lang="en-US" smtClean="0"/>
              <a:t>Through the sharing of vision and the laying of the</a:t>
            </a:r>
          </a:p>
          <a:p>
            <a:pPr algn="ctr">
              <a:buFontTx/>
              <a:buNone/>
            </a:pPr>
            <a:r>
              <a:rPr lang="en-US" smtClean="0"/>
              <a:t>foundations for future collaborative work, the path was</a:t>
            </a:r>
          </a:p>
          <a:p>
            <a:pPr algn="ctr">
              <a:buFontTx/>
              <a:buNone/>
            </a:pPr>
            <a:r>
              <a:rPr lang="en-US" smtClean="0"/>
              <a:t>set for the community to bring substantial value and</a:t>
            </a:r>
          </a:p>
          <a:p>
            <a:pPr algn="ctr">
              <a:buFontTx/>
              <a:buNone/>
            </a:pPr>
            <a:r>
              <a:rPr lang="en-US" smtClean="0"/>
              <a:t>benefits to community members in 2011 and beyond.</a:t>
            </a:r>
          </a:p>
        </p:txBody>
      </p:sp>
      <p:sp>
        <p:nvSpPr>
          <p:cNvPr id="60418"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60419"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smtClean="0"/>
              <a:t>Further information</a:t>
            </a:r>
            <a:endParaRPr lang="en-US" smtClean="0"/>
          </a:p>
        </p:txBody>
      </p:sp>
      <p:sp>
        <p:nvSpPr>
          <p:cNvPr id="61442"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61443"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
        <p:nvSpPr>
          <p:cNvPr id="61444" name="Content Placeholder 2"/>
          <p:cNvSpPr>
            <a:spLocks noGrp="1"/>
          </p:cNvSpPr>
          <p:nvPr>
            <p:ph idx="1"/>
          </p:nvPr>
        </p:nvSpPr>
        <p:spPr/>
        <p:txBody>
          <a:bodyPr/>
          <a:lstStyle/>
          <a:p>
            <a:pPr algn="ctr">
              <a:lnSpc>
                <a:spcPct val="150000"/>
              </a:lnSpc>
              <a:buFontTx/>
              <a:buNone/>
            </a:pPr>
            <a:r>
              <a:rPr lang="en-GB" sz="3600" smtClean="0"/>
              <a:t>Questions?</a:t>
            </a:r>
          </a:p>
          <a:p>
            <a:pPr algn="ctr">
              <a:lnSpc>
                <a:spcPct val="150000"/>
              </a:lnSpc>
              <a:buFontTx/>
              <a:buNone/>
            </a:pPr>
            <a:r>
              <a:rPr lang="en-GB" smtClean="0"/>
              <a:t>Email: </a:t>
            </a:r>
            <a:r>
              <a:rPr lang="en-GB" smtClean="0">
                <a:hlinkClick r:id="rId2"/>
              </a:rPr>
              <a:t>jonathan.challener@oecd.org</a:t>
            </a:r>
            <a:endParaRPr lang="en-GB" smtClean="0"/>
          </a:p>
          <a:p>
            <a:pPr algn="ctr">
              <a:lnSpc>
                <a:spcPct val="150000"/>
              </a:lnSpc>
              <a:buFontTx/>
              <a:buNone/>
            </a:pPr>
            <a:r>
              <a:rPr lang="en-GB" smtClean="0"/>
              <a:t>or</a:t>
            </a:r>
          </a:p>
          <a:p>
            <a:pPr algn="ctr">
              <a:lnSpc>
                <a:spcPct val="150000"/>
              </a:lnSpc>
              <a:buFontTx/>
              <a:buNone/>
            </a:pPr>
            <a:r>
              <a:rPr lang="en-GB" smtClean="0">
                <a:hlinkClick r:id="rId3"/>
              </a:rPr>
              <a:t>dotstatcollaborationsupport@oecd.org</a:t>
            </a:r>
            <a:r>
              <a:rPr lang="en-GB" smtClean="0"/>
              <a:t>  </a:t>
            </a:r>
            <a:endParaRPr lang="en-US"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Embracing the changes required for a successful collaboration</a:t>
            </a:r>
          </a:p>
        </p:txBody>
      </p:sp>
      <p:sp>
        <p:nvSpPr>
          <p:cNvPr id="3" name="Content Placeholder 2"/>
          <p:cNvSpPr>
            <a:spLocks noGrp="1"/>
          </p:cNvSpPr>
          <p:nvPr>
            <p:ph idx="1"/>
          </p:nvPr>
        </p:nvSpPr>
        <p:spPr/>
        <p:txBody>
          <a:bodyPr/>
          <a:lstStyle/>
          <a:p>
            <a:r>
              <a:rPr lang="en-GB" smtClean="0"/>
              <a:t>But what does it take to collaborate,</a:t>
            </a:r>
          </a:p>
          <a:p>
            <a:r>
              <a:rPr lang="en-GB" smtClean="0"/>
              <a:t>and can the benefits be realised?</a:t>
            </a:r>
          </a:p>
          <a:p>
            <a:endParaRPr lang="en-GB" smtClean="0"/>
          </a:p>
          <a:p>
            <a:r>
              <a:rPr lang="en-GB" smtClean="0"/>
              <a:t>OECD’s Statistical Information System Collaboration Community (SIS-CC) is now working together to answer these questions.</a:t>
            </a:r>
            <a:endParaRPr lang="en-US" smtClean="0"/>
          </a:p>
        </p:txBody>
      </p:sp>
      <p:sp>
        <p:nvSpPr>
          <p:cNvPr id="18435"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18436"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55" presetClass="entr" presetSubtype="0" fill="hold" grpId="0"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sz="2800" smtClean="0"/>
              <a:t>What is SIS?</a:t>
            </a:r>
            <a:endParaRPr lang="en-US" sz="2800" smtClean="0"/>
          </a:p>
        </p:txBody>
      </p:sp>
      <p:sp>
        <p:nvSpPr>
          <p:cNvPr id="19458"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19459"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
        <p:nvSpPr>
          <p:cNvPr id="19460" name="Content Placeholder 2"/>
          <p:cNvSpPr>
            <a:spLocks noGrp="1"/>
          </p:cNvSpPr>
          <p:nvPr>
            <p:ph idx="1"/>
          </p:nvPr>
        </p:nvSpPr>
        <p:spPr>
          <a:xfrm>
            <a:off x="468313" y="1527175"/>
            <a:ext cx="8218487" cy="4525963"/>
          </a:xfrm>
        </p:spPr>
        <p:txBody>
          <a:bodyPr/>
          <a:lstStyle/>
          <a:p>
            <a:endParaRPr lang="en-GB" smtClean="0"/>
          </a:p>
        </p:txBody>
      </p:sp>
      <p:pic>
        <p:nvPicPr>
          <p:cNvPr id="12" name="Picture 5"/>
          <p:cNvPicPr>
            <a:picLocks noChangeAspect="1" noChangeArrowheads="1"/>
          </p:cNvPicPr>
          <p:nvPr/>
        </p:nvPicPr>
        <p:blipFill>
          <a:blip r:embed="rId3"/>
          <a:srcRect/>
          <a:stretch>
            <a:fillRect/>
          </a:stretch>
        </p:blipFill>
        <p:spPr bwMode="auto">
          <a:xfrm>
            <a:off x="323850" y="979488"/>
            <a:ext cx="8672513" cy="5068887"/>
          </a:xfrm>
          <a:prstGeom prst="rect">
            <a:avLst/>
          </a:prstGeom>
          <a:noFill/>
          <a:ln w="9525">
            <a:noFill/>
            <a:miter lim="800000"/>
            <a:headEnd/>
            <a:tailEnd/>
          </a:ln>
        </p:spPr>
      </p:pic>
      <p:sp>
        <p:nvSpPr>
          <p:cNvPr id="13" name="Rectangle 12"/>
          <p:cNvSpPr/>
          <p:nvPr/>
        </p:nvSpPr>
        <p:spPr>
          <a:xfrm>
            <a:off x="2700338" y="765175"/>
            <a:ext cx="6264275" cy="388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323850" y="4221163"/>
            <a:ext cx="8497888" cy="187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5795963" y="917575"/>
            <a:ext cx="3321050" cy="388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2" nodeType="clickEffect">
                                  <p:stCondLst>
                                    <p:cond delay="0"/>
                                  </p:stCondLst>
                                  <p:childTnLst>
                                    <p:anim calcmode="lin" valueType="num">
                                      <p:cBhvr additive="base">
                                        <p:cTn id="11" dur="500"/>
                                        <p:tgtEl>
                                          <p:spTgt spid="13"/>
                                        </p:tgtEl>
                                        <p:attrNameLst>
                                          <p:attrName>ppt_x</p:attrName>
                                        </p:attrNameLst>
                                      </p:cBhvr>
                                      <p:tavLst>
                                        <p:tav tm="0">
                                          <p:val>
                                            <p:strVal val="ppt_x"/>
                                          </p:val>
                                        </p:tav>
                                        <p:tav tm="100000">
                                          <p:val>
                                            <p:strVal val="1+ppt_w/2"/>
                                          </p:val>
                                        </p:tav>
                                      </p:tavLst>
                                    </p:anim>
                                    <p:anim calcmode="lin" valueType="num">
                                      <p:cBhvr additive="base">
                                        <p:cTn id="12" dur="500"/>
                                        <p:tgtEl>
                                          <p:spTgt spid="13"/>
                                        </p:tgtEl>
                                        <p:attrNameLst>
                                          <p:attrName>ppt_y</p:attrName>
                                        </p:attrNameLst>
                                      </p:cBhvr>
                                      <p:tavLst>
                                        <p:tav tm="0">
                                          <p:val>
                                            <p:strVal val="ppt_y"/>
                                          </p:val>
                                        </p:tav>
                                        <p:tav tm="100000">
                                          <p:val>
                                            <p:strVal val="ppt_y"/>
                                          </p:val>
                                        </p:tav>
                                      </p:tavLst>
                                    </p:anim>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0" nodeType="clickEffect">
                                  <p:stCondLst>
                                    <p:cond delay="0"/>
                                  </p:stCondLst>
                                  <p:childTnLst>
                                    <p:anim calcmode="lin" valueType="num">
                                      <p:cBhvr additive="base">
                                        <p:cTn id="17" dur="500"/>
                                        <p:tgtEl>
                                          <p:spTgt spid="15"/>
                                        </p:tgtEl>
                                        <p:attrNameLst>
                                          <p:attrName>ppt_x</p:attrName>
                                        </p:attrNameLst>
                                      </p:cBhvr>
                                      <p:tavLst>
                                        <p:tav tm="0">
                                          <p:val>
                                            <p:strVal val="ppt_x"/>
                                          </p:val>
                                        </p:tav>
                                        <p:tav tm="100000">
                                          <p:val>
                                            <p:strVal val="1+ppt_w/2"/>
                                          </p:val>
                                        </p:tav>
                                      </p:tavLst>
                                    </p:anim>
                                    <p:anim calcmode="lin" valueType="num">
                                      <p:cBhvr additive="base">
                                        <p:cTn id="18" dur="500"/>
                                        <p:tgtEl>
                                          <p:spTgt spid="15"/>
                                        </p:tgtEl>
                                        <p:attrNameLst>
                                          <p:attrName>ppt_y</p:attrName>
                                        </p:attrNameLst>
                                      </p:cBhvr>
                                      <p:tavLst>
                                        <p:tav tm="0">
                                          <p:val>
                                            <p:strVal val="ppt_y"/>
                                          </p:val>
                                        </p:tav>
                                        <p:tav tm="100000">
                                          <p:val>
                                            <p:strVal val="ppt_y"/>
                                          </p:val>
                                        </p:tav>
                                      </p:tavLst>
                                    </p:anim>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grpId="1" nodeType="clickEffect">
                                  <p:stCondLst>
                                    <p:cond delay="0"/>
                                  </p:stCondLst>
                                  <p:childTnLst>
                                    <p:anim calcmode="lin" valueType="num">
                                      <p:cBhvr additive="base">
                                        <p:cTn id="23" dur="500"/>
                                        <p:tgtEl>
                                          <p:spTgt spid="14"/>
                                        </p:tgtEl>
                                        <p:attrNameLst>
                                          <p:attrName>ppt_x</p:attrName>
                                        </p:attrNameLst>
                                      </p:cBhvr>
                                      <p:tavLst>
                                        <p:tav tm="0">
                                          <p:val>
                                            <p:strVal val="ppt_x"/>
                                          </p:val>
                                        </p:tav>
                                        <p:tav tm="100000">
                                          <p:val>
                                            <p:strVal val="1+ppt_w/2"/>
                                          </p:val>
                                        </p:tav>
                                      </p:tavLst>
                                    </p:anim>
                                    <p:anim calcmode="lin" valueType="num">
                                      <p:cBhvr additive="base">
                                        <p:cTn id="24" dur="500"/>
                                        <p:tgtEl>
                                          <p:spTgt spid="14"/>
                                        </p:tgtEl>
                                        <p:attrNameLst>
                                          <p:attrName>ppt_y</p:attrName>
                                        </p:attrNameLst>
                                      </p:cBhvr>
                                      <p:tavLst>
                                        <p:tav tm="0">
                                          <p:val>
                                            <p:strVal val="ppt_y"/>
                                          </p:val>
                                        </p:tav>
                                        <p:tav tm="100000">
                                          <p:val>
                                            <p:strVal val="ppt_y"/>
                                          </p:val>
                                        </p:tav>
                                      </p:tavLst>
                                    </p:anim>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2" animBg="1"/>
      <p:bldP spid="14"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Who are the SIS-CC members?</a:t>
            </a:r>
          </a:p>
        </p:txBody>
      </p:sp>
      <p:sp>
        <p:nvSpPr>
          <p:cNvPr id="21506"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21507"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21540" name="Group 36"/>
          <p:cNvGraphicFramePr>
            <a:graphicFrameLocks noGrp="1"/>
          </p:cNvGraphicFramePr>
          <p:nvPr/>
        </p:nvGraphicFramePr>
        <p:xfrm>
          <a:off x="395288" y="1196975"/>
          <a:ext cx="8208962" cy="4024313"/>
        </p:xfrm>
        <a:graphic>
          <a:graphicData uri="http://schemas.openxmlformats.org/drawingml/2006/table">
            <a:tbl>
              <a:tblPr/>
              <a:tblGrid>
                <a:gridCol w="4681537"/>
                <a:gridCol w="1582738"/>
                <a:gridCol w="1944687"/>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2060"/>
                          </a:solidFill>
                          <a:effectLst/>
                          <a:latin typeface="Calibri" pitchFamily="34" charset="0"/>
                          <a:cs typeface="Arial" charset="0"/>
                        </a:rPr>
                        <a:t>Organisation </a:t>
                      </a:r>
                      <a:endParaRPr kumimoji="0" lang="en-US" sz="1600" b="1"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2060"/>
                          </a:solidFill>
                          <a:effectLst/>
                          <a:latin typeface="Calibri" pitchFamily="34" charset="0"/>
                          <a:cs typeface="Arial" charset="0"/>
                        </a:rPr>
                        <a:t>Module(s) </a:t>
                      </a:r>
                      <a:endParaRPr kumimoji="0" lang="en-US" sz="1600" b="1"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2060"/>
                          </a:solidFill>
                          <a:effectLst/>
                          <a:latin typeface="Calibri" pitchFamily="34" charset="0"/>
                          <a:cs typeface="Arial" charset="0"/>
                        </a:rPr>
                        <a:t>MOU Signed </a:t>
                      </a:r>
                      <a:endParaRPr kumimoji="0" lang="en-US" sz="1600" b="1"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2F2F2"/>
                    </a:solidFill>
                  </a:tcPr>
                </a:tc>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Australian Bureau of Statistics (ABS)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a:t>
                      </a:r>
                      <a:endParaRPr kumimoji="0" lang="en-US" sz="1600" b="0" i="0" u="none" strike="noStrike" cap="none" normalizeH="0" baseline="0" smtClean="0">
                        <a:ln>
                          <a:noFill/>
                        </a:ln>
                        <a:solidFill>
                          <a:srgbClr val="00206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MetaStore (e)</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May 2010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European Commission (EC)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(Business Unit - DG-SANCO)</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March 2011</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International Monetary Fund (IMF)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a:t>
                      </a:r>
                      <a:endParaRPr kumimoji="0" lang="en-US" sz="1600" b="0" i="0" u="none" strike="noStrike" cap="none" normalizeH="0" baseline="0" smtClean="0">
                        <a:ln>
                          <a:noFill/>
                        </a:ln>
                        <a:solidFill>
                          <a:srgbClr val="00206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MetaStore</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June 2007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Italian National Institute of Statistics (ISTAT)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a:t>
                      </a:r>
                      <a:endParaRPr kumimoji="0" lang="en-US" sz="1600" b="0" i="0" u="none" strike="noStrike" cap="none" normalizeH="0" baseline="0" smtClean="0">
                        <a:ln>
                          <a:noFill/>
                        </a:ln>
                        <a:solidFill>
                          <a:srgbClr val="00206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MetaStore (e)</a:t>
                      </a:r>
                      <a:endParaRPr kumimoji="0" lang="en-US" sz="1600" b="0" i="0" u="none" strike="noStrike" cap="none" normalizeH="0" baseline="0" smtClean="0">
                        <a:ln>
                          <a:noFill/>
                        </a:ln>
                        <a:solidFill>
                          <a:srgbClr val="00206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StatWorks (e)</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July 2010</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Statistics New Zealand (SNZ)</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.Stat</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2060"/>
                          </a:solidFill>
                          <a:effectLst/>
                          <a:latin typeface="Calibri" pitchFamily="34" charset="0"/>
                          <a:cs typeface="Arial" charset="0"/>
                        </a:rPr>
                        <a:t>May 2009 </a:t>
                      </a:r>
                      <a:endParaRPr kumimoji="0" lang="en-US" sz="1600" b="0" i="0" u="none" strike="noStrike" cap="none" normalizeH="0" baseline="0" smtClean="0">
                        <a:ln>
                          <a:noFill/>
                        </a:ln>
                        <a:solidFill>
                          <a:srgbClr val="002060"/>
                        </a:solidFill>
                        <a:effectLst/>
                        <a:latin typeface="Calibri" pitchFamily="34" charset="0"/>
                        <a:cs typeface="Times New Roman" pitchFamily="18" charset="0"/>
                      </a:endParaRPr>
                    </a:p>
                  </a:txBody>
                  <a:tcPr marL="68580" marR="68580" marT="0" marB="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r>
            </a:tbl>
          </a:graphicData>
        </a:graphic>
      </p:graphicFrame>
      <p:sp>
        <p:nvSpPr>
          <p:cNvPr id="21538" name="Rectangle 6"/>
          <p:cNvSpPr>
            <a:spLocks noChangeArrowheads="1"/>
          </p:cNvSpPr>
          <p:nvPr/>
        </p:nvSpPr>
        <p:spPr bwMode="auto">
          <a:xfrm>
            <a:off x="395288" y="5373688"/>
            <a:ext cx="8208962" cy="434975"/>
          </a:xfrm>
          <a:prstGeom prst="rect">
            <a:avLst/>
          </a:prstGeom>
          <a:noFill/>
          <a:ln w="9525">
            <a:noFill/>
            <a:miter lim="800000"/>
            <a:headEnd/>
            <a:tailEnd/>
          </a:ln>
        </p:spPr>
        <p:txBody>
          <a:bodyPr>
            <a:spAutoFit/>
          </a:bodyPr>
          <a:lstStyle/>
          <a:p>
            <a:pPr>
              <a:lnSpc>
                <a:spcPts val="1400"/>
              </a:lnSpc>
            </a:pPr>
            <a:r>
              <a:rPr lang="en-GB" sz="900" b="1"/>
              <a:t>Note:</a:t>
            </a:r>
            <a:r>
              <a:rPr lang="en-GB" sz="900"/>
              <a:t> (e) indicates that the modules are currently being evaluated for use and no MOU for the module has been signed. MetaStore is included in the MOU if one is in place for either .Stat or StatWorks.</a:t>
            </a:r>
            <a:endParaRPr lang="en-US" sz="9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Identifying a common need</a:t>
            </a:r>
            <a:endParaRPr lang="en-US" smtClean="0"/>
          </a:p>
        </p:txBody>
      </p:sp>
      <p:sp>
        <p:nvSpPr>
          <p:cNvPr id="23554"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23555"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
        <p:nvSpPr>
          <p:cNvPr id="6" name="TextBox 5"/>
          <p:cNvSpPr txBox="1">
            <a:spLocks noChangeArrowheads="1"/>
          </p:cNvSpPr>
          <p:nvPr/>
        </p:nvSpPr>
        <p:spPr bwMode="auto">
          <a:xfrm>
            <a:off x="1258888" y="1341438"/>
            <a:ext cx="1873250" cy="369887"/>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Database A</a:t>
            </a:r>
          </a:p>
        </p:txBody>
      </p:sp>
      <p:sp>
        <p:nvSpPr>
          <p:cNvPr id="7" name="TextBox 6"/>
          <p:cNvSpPr txBox="1">
            <a:spLocks noChangeArrowheads="1"/>
          </p:cNvSpPr>
          <p:nvPr/>
        </p:nvSpPr>
        <p:spPr bwMode="auto">
          <a:xfrm>
            <a:off x="3563938" y="836613"/>
            <a:ext cx="1871662" cy="369887"/>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System 3</a:t>
            </a:r>
          </a:p>
        </p:txBody>
      </p:sp>
      <p:sp>
        <p:nvSpPr>
          <p:cNvPr id="8" name="TextBox 7"/>
          <p:cNvSpPr txBox="1">
            <a:spLocks noChangeArrowheads="1"/>
          </p:cNvSpPr>
          <p:nvPr/>
        </p:nvSpPr>
        <p:spPr bwMode="auto">
          <a:xfrm>
            <a:off x="6156325" y="1341438"/>
            <a:ext cx="1871663" cy="369887"/>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Database B</a:t>
            </a:r>
          </a:p>
        </p:txBody>
      </p:sp>
      <p:sp>
        <p:nvSpPr>
          <p:cNvPr id="9" name="TextBox 8"/>
          <p:cNvSpPr txBox="1">
            <a:spLocks noChangeArrowheads="1"/>
          </p:cNvSpPr>
          <p:nvPr/>
        </p:nvSpPr>
        <p:spPr bwMode="auto">
          <a:xfrm>
            <a:off x="401638" y="3081338"/>
            <a:ext cx="1871662" cy="369887"/>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System 2</a:t>
            </a:r>
          </a:p>
        </p:txBody>
      </p:sp>
      <p:sp>
        <p:nvSpPr>
          <p:cNvPr id="10" name="TextBox 9"/>
          <p:cNvSpPr txBox="1">
            <a:spLocks noChangeArrowheads="1"/>
          </p:cNvSpPr>
          <p:nvPr/>
        </p:nvSpPr>
        <p:spPr bwMode="auto">
          <a:xfrm>
            <a:off x="6588125" y="2493963"/>
            <a:ext cx="1871663" cy="369887"/>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Database C</a:t>
            </a:r>
          </a:p>
        </p:txBody>
      </p:sp>
      <p:sp>
        <p:nvSpPr>
          <p:cNvPr id="11" name="TextBox 10"/>
          <p:cNvSpPr txBox="1">
            <a:spLocks noChangeArrowheads="1"/>
          </p:cNvSpPr>
          <p:nvPr/>
        </p:nvSpPr>
        <p:spPr bwMode="auto">
          <a:xfrm>
            <a:off x="755650" y="4581525"/>
            <a:ext cx="1871663" cy="369888"/>
          </a:xfrm>
          <a:prstGeom prst="rect">
            <a:avLst/>
          </a:prstGeom>
          <a:noFill/>
          <a:ln w="9525">
            <a:solidFill>
              <a:schemeClr val="accent1"/>
            </a:solidFill>
            <a:miter lim="800000"/>
            <a:headEnd/>
            <a:tailEnd/>
          </a:ln>
        </p:spPr>
        <p:txBody>
          <a:bodyPr>
            <a:spAutoFit/>
          </a:bodyPr>
          <a:lstStyle/>
          <a:p>
            <a:pPr algn="ctr"/>
            <a:r>
              <a:rPr lang="en-GB" b="1">
                <a:solidFill>
                  <a:srgbClr val="002060"/>
                </a:solidFill>
                <a:latin typeface="Calibri" pitchFamily="34" charset="0"/>
              </a:rPr>
              <a:t>System 1</a:t>
            </a:r>
          </a:p>
        </p:txBody>
      </p:sp>
      <p:pic>
        <p:nvPicPr>
          <p:cNvPr id="12" name="Picture 4"/>
          <p:cNvPicPr>
            <a:picLocks noChangeAspect="1" noChangeArrowheads="1"/>
          </p:cNvPicPr>
          <p:nvPr/>
        </p:nvPicPr>
        <p:blipFill>
          <a:blip r:embed="rId3"/>
          <a:srcRect/>
          <a:stretch>
            <a:fillRect/>
          </a:stretch>
        </p:blipFill>
        <p:spPr bwMode="auto">
          <a:xfrm>
            <a:off x="4903788" y="3933825"/>
            <a:ext cx="1684337" cy="1930400"/>
          </a:xfrm>
          <a:prstGeom prst="rect">
            <a:avLst/>
          </a:prstGeom>
          <a:noFill/>
          <a:ln w="9525">
            <a:noFill/>
            <a:miter lim="800000"/>
            <a:headEnd/>
            <a:tailEnd/>
          </a:ln>
        </p:spPr>
      </p:pic>
      <p:pic>
        <p:nvPicPr>
          <p:cNvPr id="13" name="Picture 20"/>
          <p:cNvPicPr>
            <a:picLocks noChangeAspect="1" noChangeArrowheads="1"/>
          </p:cNvPicPr>
          <p:nvPr/>
        </p:nvPicPr>
        <p:blipFill>
          <a:blip r:embed="rId4"/>
          <a:srcRect/>
          <a:stretch>
            <a:fillRect/>
          </a:stretch>
        </p:blipFill>
        <p:spPr bwMode="auto">
          <a:xfrm>
            <a:off x="2555875" y="2852738"/>
            <a:ext cx="3876675" cy="571500"/>
          </a:xfrm>
          <a:prstGeom prst="rect">
            <a:avLst/>
          </a:prstGeom>
          <a:noFill/>
          <a:ln w="9525">
            <a:noFill/>
            <a:miter lim="800000"/>
            <a:headEnd/>
            <a:tailEnd/>
          </a:ln>
        </p:spPr>
      </p:pic>
      <p:pic>
        <p:nvPicPr>
          <p:cNvPr id="14" name="Picture 5"/>
          <p:cNvPicPr>
            <a:picLocks noChangeAspect="1" noChangeArrowheads="1"/>
          </p:cNvPicPr>
          <p:nvPr/>
        </p:nvPicPr>
        <p:blipFill>
          <a:blip r:embed="rId5"/>
          <a:srcRect/>
          <a:stretch>
            <a:fillRect/>
          </a:stretch>
        </p:blipFill>
        <p:spPr bwMode="auto">
          <a:xfrm>
            <a:off x="5508625" y="3357563"/>
            <a:ext cx="1800225" cy="1800225"/>
          </a:xfrm>
          <a:prstGeom prst="rect">
            <a:avLst/>
          </a:prstGeom>
          <a:noFill/>
          <a:ln w="9525">
            <a:noFill/>
            <a:miter lim="800000"/>
            <a:headEnd/>
            <a:tailEnd/>
          </a:ln>
        </p:spPr>
      </p:pic>
      <p:sp>
        <p:nvSpPr>
          <p:cNvPr id="15" name="Rectangle 14"/>
          <p:cNvSpPr/>
          <p:nvPr/>
        </p:nvSpPr>
        <p:spPr>
          <a:xfrm>
            <a:off x="3275857" y="1989435"/>
            <a:ext cx="237757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solidFill>
                  <a:srgbClr val="002060"/>
                </a:solidFill>
                <a:effectLst>
                  <a:outerShdw blurRad="50800" dist="39000" dir="5460000" algn="tl">
                    <a:srgbClr val="000000">
                      <a:alpha val="38000"/>
                    </a:srgbClr>
                  </a:outerShdw>
                </a:effectLst>
                <a:latin typeface="+mj-lt"/>
                <a:cs typeface="+mn-cs"/>
              </a:rPr>
              <a:t>Before</a:t>
            </a:r>
          </a:p>
        </p:txBody>
      </p:sp>
      <p:sp>
        <p:nvSpPr>
          <p:cNvPr id="16" name="Rectangle 15"/>
          <p:cNvSpPr/>
          <p:nvPr/>
        </p:nvSpPr>
        <p:spPr>
          <a:xfrm>
            <a:off x="3419873" y="2205459"/>
            <a:ext cx="217226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GB" sz="5400" b="1" dirty="0">
                <a:ln w="11430"/>
                <a:solidFill>
                  <a:srgbClr val="002060"/>
                </a:solidFill>
                <a:effectLst>
                  <a:outerShdw blurRad="38100" dist="38100" dir="2700000" algn="tl">
                    <a:srgbClr val="000000">
                      <a:alpha val="43137"/>
                    </a:srgbClr>
                  </a:outerShdw>
                </a:effectLst>
                <a:latin typeface="+mj-lt"/>
                <a:cs typeface="+mn-cs"/>
              </a:rPr>
              <a:t>Today</a:t>
            </a:r>
            <a:endParaRPr lang="en-US" sz="5400" b="1" dirty="0">
              <a:ln w="11430"/>
              <a:solidFill>
                <a:srgbClr val="002060"/>
              </a:solidFill>
              <a:effectLst>
                <a:outerShdw blurRad="38100" dist="38100" dir="2700000" algn="tl">
                  <a:srgbClr val="000000">
                    <a:alpha val="43137"/>
                  </a:srgbClr>
                </a:outerShdw>
              </a:effectLst>
              <a:latin typeface="+mj-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 presetClass="entr" presetSubtype="10" fill="hold" nodeType="after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par>
                          <p:cTn id="33" fill="hold">
                            <p:stCondLst>
                              <p:cond delay="2000"/>
                            </p:stCondLst>
                            <p:childTnLst>
                              <p:par>
                                <p:cTn id="34" presetID="3" presetClass="exit" presetSubtype="10" fill="hold" nodeType="afterEffect">
                                  <p:stCondLst>
                                    <p:cond delay="1000"/>
                                  </p:stCondLst>
                                  <p:childTnLst>
                                    <p:animEffect transition="out" filter="blinds(horizontal)">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0" presetClass="path" presetSubtype="0" accel="50000" decel="50000" fill="hold" nodeType="afterEffect">
                                  <p:stCondLst>
                                    <p:cond delay="0"/>
                                  </p:stCondLst>
                                  <p:childTnLst>
                                    <p:animMotion origin="layout" path="M -0.0934 -0.03426 C -0.17587 -0.04421 -0.25833 -0.05416 -0.30139 -0.09259 C -0.34445 -0.13079 -0.35417 -0.20509 -0.35208 -0.26528 C -0.35 -0.32546 -0.32639 -0.4044 -0.28854 -0.45324 C -0.2507 -0.50208 -0.17118 -0.55602 -0.12517 -0.55856 C -0.07917 -0.56088 -0.03993 -0.50741 -0.0125 -0.46829 C 0.01493 -0.4294 0.02292 -0.36805 0.03993 -0.32361 C 0.05694 -0.27916 0.08003 -0.22361 0.08923 -0.20139 C 0.09844 -0.17916 0.09687 -0.18472 0.09548 -0.19028 " pathEditMode="relative" rAng="0" ptsTypes="aaaaaaaaA">
                                      <p:cBhvr>
                                        <p:cTn id="43" dur="5000" fill="hold"/>
                                        <p:tgtEl>
                                          <p:spTgt spid="12"/>
                                        </p:tgtEl>
                                        <p:attrNameLst>
                                          <p:attrName>ppt_x</p:attrName>
                                          <p:attrName>ppt_y</p:attrName>
                                        </p:attrNameLst>
                                      </p:cBhvr>
                                      <p:rCtr x="-35" y="-263"/>
                                    </p:animMotion>
                                  </p:childTnLst>
                                </p:cTn>
                              </p:par>
                            </p:childTnLst>
                          </p:cTn>
                        </p:par>
                        <p:par>
                          <p:cTn id="44" fill="hold">
                            <p:stCondLst>
                              <p:cond delay="8500"/>
                            </p:stCondLst>
                            <p:childTnLst>
                              <p:par>
                                <p:cTn id="45" presetID="3" presetClass="entr" presetSubtype="10" fill="hold" nodeType="afterEffect">
                                  <p:stCondLst>
                                    <p:cond delay="200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par>
                          <p:cTn id="48" fill="hold">
                            <p:stCondLst>
                              <p:cond delay="11000"/>
                            </p:stCondLst>
                            <p:childTnLst>
                              <p:par>
                                <p:cTn id="49" presetID="3" presetClass="exit" presetSubtype="10" fill="hold" nodeType="afterEffect">
                                  <p:stCondLst>
                                    <p:cond delay="2500"/>
                                  </p:stCondLst>
                                  <p:childTnLst>
                                    <p:animEffect transition="out" filter="blinds(horizontal)">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8"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amond(in)">
                                      <p:cBhvr>
                                        <p:cTn id="54" dur="500"/>
                                        <p:tgtEl>
                                          <p:spTgt spid="13"/>
                                        </p:tgtEl>
                                      </p:cBhvr>
                                    </p:animEffect>
                                  </p:childTnLst>
                                </p:cTn>
                              </p:par>
                            </p:childTnLst>
                          </p:cTn>
                        </p:par>
                        <p:par>
                          <p:cTn id="55" fill="hold">
                            <p:stCondLst>
                              <p:cond delay="14000"/>
                            </p:stCondLst>
                            <p:childTnLst>
                              <p:par>
                                <p:cTn id="56" presetID="49" presetClass="path" presetSubtype="0" accel="50000" decel="50000" fill="hold" grpId="1" nodeType="afterEffect">
                                  <p:stCondLst>
                                    <p:cond delay="0"/>
                                  </p:stCondLst>
                                  <p:childTnLst>
                                    <p:animMotion origin="layout" path="M 4.16667E-6 1.32948E-6 L 0.2993 -0.21549 " pathEditMode="relative" rAng="0" ptsTypes="AA">
                                      <p:cBhvr>
                                        <p:cTn id="57" dur="2000" fill="hold"/>
                                        <p:tgtEl>
                                          <p:spTgt spid="11"/>
                                        </p:tgtEl>
                                        <p:attrNameLst>
                                          <p:attrName>ppt_x</p:attrName>
                                          <p:attrName>ppt_y</p:attrName>
                                        </p:attrNameLst>
                                      </p:cBhvr>
                                      <p:rCtr x="150" y="-108"/>
                                    </p:animMotion>
                                  </p:childTnLst>
                                </p:cTn>
                              </p:par>
                              <p:par>
                                <p:cTn id="58" presetID="49" presetClass="path" presetSubtype="0" accel="50000" decel="50000" fill="hold" grpId="1" nodeType="withEffect">
                                  <p:stCondLst>
                                    <p:cond delay="0"/>
                                  </p:stCondLst>
                                  <p:childTnLst>
                                    <p:animMotion origin="layout" path="M -5.55556E-7 -1.56069E-6 L 0.33021 -0.00763 " pathEditMode="relative" rAng="0" ptsTypes="AA">
                                      <p:cBhvr>
                                        <p:cTn id="59" dur="2000" fill="hold"/>
                                        <p:tgtEl>
                                          <p:spTgt spid="9"/>
                                        </p:tgtEl>
                                        <p:attrNameLst>
                                          <p:attrName>ppt_x</p:attrName>
                                          <p:attrName>ppt_y</p:attrName>
                                        </p:attrNameLst>
                                      </p:cBhvr>
                                      <p:rCtr x="165" y="-4"/>
                                    </p:animMotion>
                                  </p:childTnLst>
                                </p:cTn>
                              </p:par>
                              <p:par>
                                <p:cTn id="60" presetID="49" presetClass="path" presetSubtype="0" accel="50000" decel="50000" fill="hold" grpId="1" nodeType="withEffect">
                                  <p:stCondLst>
                                    <p:cond delay="0"/>
                                  </p:stCondLst>
                                  <p:childTnLst>
                                    <p:animMotion origin="layout" path="M -4.16667E-6 4.56647E-6 L 0.22848 0.23075 " pathEditMode="relative" rAng="0" ptsTypes="AA">
                                      <p:cBhvr>
                                        <p:cTn id="61" dur="2000" fill="hold"/>
                                        <p:tgtEl>
                                          <p:spTgt spid="6"/>
                                        </p:tgtEl>
                                        <p:attrNameLst>
                                          <p:attrName>ppt_x</p:attrName>
                                          <p:attrName>ppt_y</p:attrName>
                                        </p:attrNameLst>
                                      </p:cBhvr>
                                      <p:rCtr x="114" y="115"/>
                                    </p:animMotion>
                                  </p:childTnLst>
                                </p:cTn>
                              </p:par>
                              <p:par>
                                <p:cTn id="62" presetID="49" presetClass="path" presetSubtype="0" accel="50000" decel="50000" fill="hold" grpId="1" nodeType="withEffect">
                                  <p:stCondLst>
                                    <p:cond delay="0"/>
                                  </p:stCondLst>
                                  <p:childTnLst>
                                    <p:animMotion origin="layout" path="M -3.88889E-6 4.85549E-6 L 0.00799 0.28786 " pathEditMode="relative" rAng="0" ptsTypes="AA">
                                      <p:cBhvr>
                                        <p:cTn id="63" dur="2000" fill="hold"/>
                                        <p:tgtEl>
                                          <p:spTgt spid="7"/>
                                        </p:tgtEl>
                                        <p:attrNameLst>
                                          <p:attrName>ppt_x</p:attrName>
                                          <p:attrName>ppt_y</p:attrName>
                                        </p:attrNameLst>
                                      </p:cBhvr>
                                      <p:rCtr x="4" y="144"/>
                                    </p:animMotion>
                                  </p:childTnLst>
                                </p:cTn>
                              </p:par>
                              <p:par>
                                <p:cTn id="64" presetID="49" presetClass="path" presetSubtype="0" accel="50000" decel="50000" fill="hold" grpId="1" nodeType="withEffect">
                                  <p:stCondLst>
                                    <p:cond delay="0"/>
                                  </p:stCondLst>
                                  <p:childTnLst>
                                    <p:animMotion origin="layout" path="M 1.11022E-16 -8.09249E-7 L -0.21858 0.22012 " pathEditMode="relative" rAng="0" ptsTypes="AA">
                                      <p:cBhvr>
                                        <p:cTn id="65" dur="2000" fill="hold"/>
                                        <p:tgtEl>
                                          <p:spTgt spid="8"/>
                                        </p:tgtEl>
                                        <p:attrNameLst>
                                          <p:attrName>ppt_x</p:attrName>
                                          <p:attrName>ppt_y</p:attrName>
                                        </p:attrNameLst>
                                      </p:cBhvr>
                                      <p:rCtr x="-109" y="110"/>
                                    </p:animMotion>
                                  </p:childTnLst>
                                </p:cTn>
                              </p:par>
                              <p:par>
                                <p:cTn id="66" presetID="49" presetClass="path" presetSubtype="0" accel="50000" decel="50000" fill="hold" grpId="1" nodeType="withEffect">
                                  <p:stCondLst>
                                    <p:cond delay="0"/>
                                  </p:stCondLst>
                                  <p:childTnLst>
                                    <p:animMotion origin="layout" path="M -3.05556E-6 -2.42775E-6 L -0.29913 0.05711 " pathEditMode="relative" rAng="0" ptsTypes="AA">
                                      <p:cBhvr>
                                        <p:cTn id="67" dur="2000" fill="hold"/>
                                        <p:tgtEl>
                                          <p:spTgt spid="10"/>
                                        </p:tgtEl>
                                        <p:attrNameLst>
                                          <p:attrName>ppt_x</p:attrName>
                                          <p:attrName>ppt_y</p:attrName>
                                        </p:attrNameLst>
                                      </p:cBhvr>
                                      <p:rCtr x="-150" y="28"/>
                                    </p:animMotion>
                                  </p:childTnLst>
                                </p:cTn>
                              </p:par>
                            </p:childTnLst>
                          </p:cTn>
                        </p:par>
                        <p:par>
                          <p:cTn id="68" fill="hold">
                            <p:stCondLst>
                              <p:cond delay="16000"/>
                            </p:stCondLst>
                            <p:childTnLst>
                              <p:par>
                                <p:cTn id="69" presetID="3" presetClass="exit" presetSubtype="10" fill="hold" grpId="2" nodeType="after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2" nodeType="withEffect">
                                  <p:stCondLst>
                                    <p:cond delay="0"/>
                                  </p:stCondLst>
                                  <p:childTnLst>
                                    <p:animEffect transition="out" filter="blinds(horizontal)">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3" presetClass="exit" presetSubtype="10" fill="hold" grpId="2" nodeType="withEffect">
                                  <p:stCondLst>
                                    <p:cond delay="0"/>
                                  </p:stCondLst>
                                  <p:childTnLst>
                                    <p:animEffect transition="out" filter="blinds(horizontal)">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3" presetClass="exit" presetSubtype="10" fill="hold" grpId="2" nodeType="withEffect">
                                  <p:stCondLst>
                                    <p:cond delay="0"/>
                                  </p:stCondLst>
                                  <p:childTnLst>
                                    <p:animEffect transition="out" filter="blinds(horizontal)">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3" presetClass="exit" presetSubtype="10" fill="hold" grpId="2" nodeType="withEffect">
                                  <p:stCondLst>
                                    <p:cond delay="0"/>
                                  </p:stCondLst>
                                  <p:childTnLst>
                                    <p:animEffect transition="out" filter="blinds(horizontal)">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par>
                                <p:cTn id="84" presetID="3" presetClass="exit" presetSubtype="10" fill="hold" grpId="2" nodeType="withEffect">
                                  <p:stCondLst>
                                    <p:cond delay="0"/>
                                  </p:stCondLst>
                                  <p:childTnLst>
                                    <p:animEffect transition="out" filter="blinds(horizontal)">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3" presetClass="entr" presetSubtype="1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linds(horizontal)">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Setting the expectations</a:t>
            </a:r>
            <a:endParaRPr lang="en-US" smtClean="0"/>
          </a:p>
        </p:txBody>
      </p:sp>
      <p:sp>
        <p:nvSpPr>
          <p:cNvPr id="25602" name="Content Placeholder 2"/>
          <p:cNvSpPr>
            <a:spLocks noGrp="1"/>
          </p:cNvSpPr>
          <p:nvPr>
            <p:ph idx="1"/>
          </p:nvPr>
        </p:nvSpPr>
        <p:spPr>
          <a:xfrm>
            <a:off x="468313" y="908050"/>
            <a:ext cx="8218487" cy="965200"/>
          </a:xfrm>
        </p:spPr>
        <p:txBody>
          <a:bodyPr/>
          <a:lstStyle/>
          <a:p>
            <a:r>
              <a:rPr lang="en-GB" smtClean="0"/>
              <a:t>There are four key values that form the basis of how the SIS-CC will work together:</a:t>
            </a:r>
            <a:endParaRPr lang="en-US" smtClean="0"/>
          </a:p>
        </p:txBody>
      </p:sp>
      <p:sp>
        <p:nvSpPr>
          <p:cNvPr id="25603"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25604"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graphicFrame>
        <p:nvGraphicFramePr>
          <p:cNvPr id="11" name="Diagram 10"/>
          <p:cNvGraphicFramePr/>
          <p:nvPr/>
        </p:nvGraphicFramePr>
        <p:xfrm>
          <a:off x="1691680" y="1340768"/>
          <a:ext cx="597281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graphicEl>
                                              <a:dgm id="{7A70FC21-4FD4-4372-A53C-E95E9A316798}"/>
                                            </p:graphicEl>
                                          </p:spTgt>
                                        </p:tgtEl>
                                        <p:attrNameLst>
                                          <p:attrName>style.visibility</p:attrName>
                                        </p:attrNameLst>
                                      </p:cBhvr>
                                      <p:to>
                                        <p:strVal val="visible"/>
                                      </p:to>
                                    </p:set>
                                    <p:animEffect transition="in" filter="blinds(horizontal)">
                                      <p:cBhvr>
                                        <p:cTn id="7" dur="500"/>
                                        <p:tgtEl>
                                          <p:spTgt spid="11">
                                            <p:graphicEl>
                                              <a:dgm id="{7A70FC21-4FD4-4372-A53C-E95E9A3167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graphicEl>
                                              <a:dgm id="{818B5196-6609-4C09-AF76-8CC382DED6BF}"/>
                                            </p:graphicEl>
                                          </p:spTgt>
                                        </p:tgtEl>
                                        <p:attrNameLst>
                                          <p:attrName>style.visibility</p:attrName>
                                        </p:attrNameLst>
                                      </p:cBhvr>
                                      <p:to>
                                        <p:strVal val="visible"/>
                                      </p:to>
                                    </p:set>
                                    <p:animEffect transition="in" filter="blinds(horizontal)">
                                      <p:cBhvr>
                                        <p:cTn id="12" dur="500"/>
                                        <p:tgtEl>
                                          <p:spTgt spid="11">
                                            <p:graphicEl>
                                              <a:dgm id="{818B5196-6609-4C09-AF76-8CC382DED6B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graphicEl>
                                              <a:dgm id="{D7443BF9-1BE7-4AED-8AF3-93398DEE00C5}"/>
                                            </p:graphicEl>
                                          </p:spTgt>
                                        </p:tgtEl>
                                        <p:attrNameLst>
                                          <p:attrName>style.visibility</p:attrName>
                                        </p:attrNameLst>
                                      </p:cBhvr>
                                      <p:to>
                                        <p:strVal val="visible"/>
                                      </p:to>
                                    </p:set>
                                    <p:animEffect transition="in" filter="blinds(horizontal)">
                                      <p:cBhvr>
                                        <p:cTn id="17" dur="500"/>
                                        <p:tgtEl>
                                          <p:spTgt spid="11">
                                            <p:graphicEl>
                                              <a:dgm id="{D7443BF9-1BE7-4AED-8AF3-93398DEE00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graphicEl>
                                              <a:dgm id="{0B79E6FA-02C5-4FF4-9EA3-1BAAF3F8B06A}"/>
                                            </p:graphicEl>
                                          </p:spTgt>
                                        </p:tgtEl>
                                        <p:attrNameLst>
                                          <p:attrName>style.visibility</p:attrName>
                                        </p:attrNameLst>
                                      </p:cBhvr>
                                      <p:to>
                                        <p:strVal val="visible"/>
                                      </p:to>
                                    </p:set>
                                    <p:animEffect transition="in" filter="blinds(horizontal)">
                                      <p:cBhvr>
                                        <p:cTn id="22" dur="500"/>
                                        <p:tgtEl>
                                          <p:spTgt spid="11">
                                            <p:graphicEl>
                                              <a:dgm id="{0B79E6FA-02C5-4FF4-9EA3-1BAAF3F8B0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Setting the expectations</a:t>
            </a:r>
            <a:endParaRPr lang="en-US" smtClean="0"/>
          </a:p>
        </p:txBody>
      </p:sp>
      <p:sp>
        <p:nvSpPr>
          <p:cNvPr id="3" name="Content Placeholder 2"/>
          <p:cNvSpPr>
            <a:spLocks noGrp="1"/>
          </p:cNvSpPr>
          <p:nvPr>
            <p:ph idx="1"/>
          </p:nvPr>
        </p:nvSpPr>
        <p:spPr>
          <a:xfrm>
            <a:off x="468313" y="1628775"/>
            <a:ext cx="8218487" cy="4497388"/>
          </a:xfrm>
        </p:spPr>
        <p:txBody>
          <a:bodyPr/>
          <a:lstStyle/>
          <a:p>
            <a:pPr>
              <a:lnSpc>
                <a:spcPts val="3100"/>
              </a:lnSpc>
            </a:pPr>
            <a:r>
              <a:rPr lang="en-US" sz="2400" smtClean="0"/>
              <a:t>start simple to build confidence and gradually increase complexity of assigned tasks</a:t>
            </a:r>
          </a:p>
          <a:p>
            <a:pPr>
              <a:lnSpc>
                <a:spcPts val="3100"/>
              </a:lnSpc>
            </a:pPr>
            <a:r>
              <a:rPr lang="en-US" sz="2400" smtClean="0"/>
              <a:t>avoid too many early restrictions, </a:t>
            </a:r>
          </a:p>
          <a:p>
            <a:pPr>
              <a:lnSpc>
                <a:spcPts val="3100"/>
              </a:lnSpc>
            </a:pPr>
            <a:r>
              <a:rPr lang="en-US" sz="2400" smtClean="0"/>
              <a:t>set-up some ground rules and increasingly build on these as we progress,</a:t>
            </a:r>
          </a:p>
          <a:p>
            <a:pPr>
              <a:lnSpc>
                <a:spcPts val="3100"/>
              </a:lnSpc>
            </a:pPr>
            <a:r>
              <a:rPr lang="en-US" sz="2400" smtClean="0"/>
              <a:t>communicate openly and provide constructive feedback,</a:t>
            </a:r>
          </a:p>
          <a:p>
            <a:r>
              <a:rPr lang="en-US" sz="2400" smtClean="0"/>
              <a:t>don‘t struggle, ask for help or questions of others. </a:t>
            </a:r>
            <a:br>
              <a:rPr lang="en-US" sz="2400" smtClean="0"/>
            </a:br>
            <a:r>
              <a:rPr lang="en-US" sz="2400" u="sng" smtClean="0"/>
              <a:t>Remember this is </a:t>
            </a:r>
            <a:r>
              <a:rPr lang="en-US" sz="2400" b="1" u="sng" smtClean="0"/>
              <a:t>collaboration</a:t>
            </a:r>
            <a:r>
              <a:rPr lang="en-US" sz="2400" smtClean="0"/>
              <a:t> so ask others if you are unsure; don’t struggle on until it becomes a real issue.</a:t>
            </a:r>
          </a:p>
        </p:txBody>
      </p:sp>
      <p:sp>
        <p:nvSpPr>
          <p:cNvPr id="27651"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27652"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2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4500"/>
                            </p:stCondLst>
                            <p:childTnLst>
                              <p:par>
                                <p:cTn id="17" presetID="55" presetClass="entr" presetSubtype="0" fill="hold" grpId="0" nodeType="afterEffect">
                                  <p:stCondLst>
                                    <p:cond delay="2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8000"/>
                            </p:stCondLst>
                            <p:childTnLst>
                              <p:par>
                                <p:cTn id="23" presetID="55" presetClass="entr" presetSubtype="0" fill="hold" grpId="0" nodeType="afterEffect">
                                  <p:stCondLst>
                                    <p:cond delay="2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11500"/>
                            </p:stCondLst>
                            <p:childTnLst>
                              <p:par>
                                <p:cTn id="29" presetID="55" presetClass="entr" presetSubtype="0" fill="hold" grpId="0" nodeType="afterEffect">
                                  <p:stCondLst>
                                    <p:cond delay="25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t>Setting the expectations</a:t>
            </a:r>
            <a:endParaRPr lang="en-US" smtClean="0"/>
          </a:p>
        </p:txBody>
      </p:sp>
      <p:sp>
        <p:nvSpPr>
          <p:cNvPr id="3" name="Content Placeholder 2"/>
          <p:cNvSpPr>
            <a:spLocks noGrp="1"/>
          </p:cNvSpPr>
          <p:nvPr>
            <p:ph idx="1"/>
          </p:nvPr>
        </p:nvSpPr>
        <p:spPr/>
        <p:txBody>
          <a:bodyPr/>
          <a:lstStyle/>
          <a:p>
            <a:r>
              <a:rPr lang="en-GB" sz="2400" smtClean="0"/>
              <a:t>agreed method to deliver common need,</a:t>
            </a:r>
            <a:endParaRPr lang="en-US" sz="2400" smtClean="0"/>
          </a:p>
          <a:p>
            <a:r>
              <a:rPr lang="en-US" sz="2400" smtClean="0"/>
              <a:t>having the right skills,</a:t>
            </a:r>
          </a:p>
          <a:p>
            <a:r>
              <a:rPr lang="en-US" sz="2400" smtClean="0"/>
              <a:t>have matching technology and be working on the same platforms as the core developments,</a:t>
            </a:r>
          </a:p>
          <a:p>
            <a:r>
              <a:rPr lang="en-US" sz="2400" smtClean="0"/>
              <a:t>dedicate resources to the assigned tasks,</a:t>
            </a:r>
          </a:p>
          <a:p>
            <a:r>
              <a:rPr lang="en-US" sz="2400" smtClean="0"/>
              <a:t>follow agreed development standards,</a:t>
            </a:r>
          </a:p>
          <a:p>
            <a:r>
              <a:rPr lang="en-US" sz="2400" smtClean="0"/>
              <a:t>commit to the agreed timelines.</a:t>
            </a:r>
          </a:p>
        </p:txBody>
      </p:sp>
      <p:sp>
        <p:nvSpPr>
          <p:cNvPr id="29699" name="Date Placeholder 3"/>
          <p:cNvSpPr>
            <a:spLocks noGrp="1"/>
          </p:cNvSpPr>
          <p:nvPr>
            <p:ph type="dt" sz="quarter" idx="10"/>
          </p:nvPr>
        </p:nvSpPr>
        <p:spPr>
          <a:noFill/>
        </p:spPr>
        <p:txBody>
          <a:bodyPr/>
          <a:lstStyle/>
          <a:p>
            <a:pPr fontAlgn="base">
              <a:spcBef>
                <a:spcPct val="0"/>
              </a:spcBef>
              <a:spcAft>
                <a:spcPct val="0"/>
              </a:spcAft>
            </a:pPr>
            <a:r>
              <a:rPr lang="en-US">
                <a:latin typeface="Arial" charset="0"/>
                <a:cs typeface="Arial" charset="0"/>
              </a:rPr>
              <a:t>MSIS2011 Meeting</a:t>
            </a:r>
          </a:p>
        </p:txBody>
      </p:sp>
      <p:sp>
        <p:nvSpPr>
          <p:cNvPr id="29700" name="Footer Placeholder 4"/>
          <p:cNvSpPr>
            <a:spLocks noGrp="1"/>
          </p:cNvSpPr>
          <p:nvPr>
            <p:ph type="ftr" sz="quarter" idx="11"/>
          </p:nvPr>
        </p:nvSpPr>
        <p:spPr>
          <a:noFill/>
        </p:spPr>
        <p:txBody>
          <a:bodyPr/>
          <a:lstStyle/>
          <a:p>
            <a:pPr fontAlgn="base">
              <a:spcBef>
                <a:spcPct val="0"/>
              </a:spcBef>
              <a:spcAft>
                <a:spcPct val="0"/>
              </a:spcAft>
            </a:pPr>
            <a:r>
              <a:rPr lang="en-GB">
                <a:latin typeface="Arial" charset="0"/>
                <a:cs typeface="Arial" charset="0"/>
              </a:rPr>
              <a:t>OECD Statistical Information Systems  Collaboration Community experience</a:t>
            </a:r>
            <a:endParaRPr lang="en-US">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5" presetClass="entr" presetSubtype="0" fill="hold" grpId="0" nodeType="afterEffect">
                                  <p:stCondLst>
                                    <p:cond delay="250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par>
                          <p:cTn id="23" fill="hold">
                            <p:stCondLst>
                              <p:cond delay="4500"/>
                            </p:stCondLst>
                            <p:childTnLst>
                              <p:par>
                                <p:cTn id="24" presetID="55" presetClass="entr" presetSubtype="0" fill="hold" grpId="0" nodeType="afterEffect">
                                  <p:stCondLst>
                                    <p:cond delay="2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par>
                          <p:cTn id="29" fill="hold">
                            <p:stCondLst>
                              <p:cond delay="8000"/>
                            </p:stCondLst>
                            <p:childTnLst>
                              <p:par>
                                <p:cTn id="30" presetID="55" presetClass="entr" presetSubtype="0" fill="hold" grpId="0" nodeType="afterEffect">
                                  <p:stCondLst>
                                    <p:cond delay="250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par>
                          <p:cTn id="35" fill="hold">
                            <p:stCondLst>
                              <p:cond delay="11500"/>
                            </p:stCondLst>
                            <p:childTnLst>
                              <p:par>
                                <p:cTn id="36" presetID="55" presetClass="entr" presetSubtype="0" fill="hold" grpId="0" nodeType="afterEffect">
                                  <p:stCondLst>
                                    <p:cond delay="250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oecd_Eng_blue</Template>
  <TotalTime>545</TotalTime>
  <Words>1345</Words>
  <Application>Microsoft Office PowerPoint</Application>
  <PresentationFormat>On-screen Show (4:3)</PresentationFormat>
  <Paragraphs>263</Paragraphs>
  <Slides>29</Slides>
  <Notes>17</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29</vt:i4>
      </vt:variant>
    </vt:vector>
  </HeadingPairs>
  <TitlesOfParts>
    <vt:vector size="38" baseType="lpstr">
      <vt:lpstr>Georgia</vt:lpstr>
      <vt:lpstr>Arial</vt:lpstr>
      <vt:lpstr>Helvetica</vt:lpstr>
      <vt:lpstr>Calibri</vt:lpstr>
      <vt:lpstr>Helvetica 65 Medium</vt:lpstr>
      <vt:lpstr>Times New Roman</vt:lpstr>
      <vt:lpstr>oecd_Eng_BD</vt:lpstr>
      <vt:lpstr>oecd_Eng_BD</vt:lpstr>
      <vt:lpstr>oecd_Eng_BD</vt:lpstr>
      <vt:lpstr>Embracing the changes required  for a successful collaboration   OECD Statistical Information System  Collaboration Community experience</vt:lpstr>
      <vt:lpstr>Embracing the changes required for a successful collaboration</vt:lpstr>
      <vt:lpstr>Embracing the changes required for a successful collaboration</vt:lpstr>
      <vt:lpstr>What is SIS?</vt:lpstr>
      <vt:lpstr>Who are the SIS-CC members?</vt:lpstr>
      <vt:lpstr>Identifying a common need</vt:lpstr>
      <vt:lpstr>Setting the expectations</vt:lpstr>
      <vt:lpstr>Setting the expectations</vt:lpstr>
      <vt:lpstr>Setting the expectations</vt:lpstr>
      <vt:lpstr>Development scenarios</vt:lpstr>
      <vt:lpstr>Implementing the supporting framework</vt:lpstr>
      <vt:lpstr>Implementing the supporting framework</vt:lpstr>
      <vt:lpstr>Implementing the supporting framework</vt:lpstr>
      <vt:lpstr>Collaboration activities</vt:lpstr>
      <vt:lpstr>Breakdown of community contributions across activities</vt:lpstr>
      <vt:lpstr>The Application Lifecycle Management</vt:lpstr>
      <vt:lpstr>Applying the standards</vt:lpstr>
      <vt:lpstr>Applying the standards</vt:lpstr>
      <vt:lpstr>Realising the benefits</vt:lpstr>
      <vt:lpstr>Major challenges and changes</vt:lpstr>
      <vt:lpstr>Next steps for SIS-CC</vt:lpstr>
      <vt:lpstr>Statistical Information System Collaboration Community Workshop 21-23 March 2011</vt:lpstr>
      <vt:lpstr>Workshop objective</vt:lpstr>
      <vt:lpstr>Programme</vt:lpstr>
      <vt:lpstr>Key topic cloud</vt:lpstr>
      <vt:lpstr>Main Outcomes for Interested Organisations</vt:lpstr>
      <vt:lpstr>Main outcomes for member organisations</vt:lpstr>
      <vt:lpstr>Slide 28</vt:lpstr>
      <vt:lpstr>Further information</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MSIS meeting 2011 - Luxembourg</dc:title>
  <dc:subject>OECD Statistical Information System Collaboration Community experience</dc:subject>
  <dc:creator>Challener_J</dc:creator>
  <cp:keywords>collaboration</cp:keywords>
  <cp:lastModifiedBy>oil-xsallejmom1</cp:lastModifiedBy>
  <cp:revision>69</cp:revision>
  <dcterms:created xsi:type="dcterms:W3CDTF">2011-05-13T11:49:19Z</dcterms:created>
  <dcterms:modified xsi:type="dcterms:W3CDTF">2011-05-24T13:18:02Z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0x0101000E2ED9A85E52C04996C619142873B380</vt:lpwstr>
  </property>
  <property fmtid="{D5CDD505-2E9C-101B-9397-08002B2CF9AE}" pid="3" name="Sub activity">
    <vt:lpwstr>Presentations</vt:lpwstr>
  </property>
  <property fmtid="{D5CDD505-2E9C-101B-9397-08002B2CF9AE}" pid="4" name="Organisation">
    <vt:lpwstr>OECD</vt:lpwstr>
  </property>
  <property fmtid="{D5CDD505-2E9C-101B-9397-08002B2CF9AE}" pid="5" name="Activity">
    <vt:lpwstr>Promotion</vt:lpwstr>
  </property>
</Properties>
</file>