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8" r:id="rId1"/>
    <p:sldMasterId id="2147483783" r:id="rId2"/>
  </p:sldMasterIdLst>
  <p:notesMasterIdLst>
    <p:notesMasterId r:id="rId18"/>
  </p:notesMasterIdLst>
  <p:handoutMasterIdLst>
    <p:handoutMasterId r:id="rId19"/>
  </p:handoutMasterIdLst>
  <p:sldIdLst>
    <p:sldId id="256" r:id="rId3"/>
    <p:sldId id="257" r:id="rId4"/>
    <p:sldId id="258" r:id="rId5"/>
    <p:sldId id="259" r:id="rId6"/>
    <p:sldId id="262" r:id="rId7"/>
    <p:sldId id="270" r:id="rId8"/>
    <p:sldId id="263" r:id="rId9"/>
    <p:sldId id="275" r:id="rId10"/>
    <p:sldId id="269" r:id="rId11"/>
    <p:sldId id="264" r:id="rId12"/>
    <p:sldId id="265" r:id="rId13"/>
    <p:sldId id="266" r:id="rId14"/>
    <p:sldId id="267" r:id="rId15"/>
    <p:sldId id="268" r:id="rId16"/>
    <p:sldId id="261" r:id="rId17"/>
  </p:sldIdLst>
  <p:sldSz cx="9144000" cy="6858000" type="screen4x3"/>
  <p:notesSz cx="6794500" cy="9931400"/>
  <p:defaultTextStyle>
    <a:defPPr>
      <a:defRPr lang="en-NZ"/>
    </a:defPPr>
    <a:lvl1pPr algn="l" defTabSz="457200" rtl="0" fontAlgn="base">
      <a:spcBef>
        <a:spcPct val="0"/>
      </a:spcBef>
      <a:spcAft>
        <a:spcPct val="0"/>
      </a:spcAft>
      <a:defRPr kern="1200">
        <a:solidFill>
          <a:schemeClr val="tx1"/>
        </a:solidFill>
        <a:latin typeface="Arial" charset="0"/>
        <a:ea typeface="ＭＳ Ｐゴシック" pitchFamily="108"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8"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8"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8"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8" charset="-128"/>
        <a:cs typeface="+mn-cs"/>
      </a:defRPr>
    </a:lvl5pPr>
    <a:lvl6pPr marL="2286000" algn="l" defTabSz="914400" rtl="0" eaLnBrk="1" latinLnBrk="0" hangingPunct="1">
      <a:defRPr kern="1200">
        <a:solidFill>
          <a:schemeClr val="tx1"/>
        </a:solidFill>
        <a:latin typeface="Arial" charset="0"/>
        <a:ea typeface="ＭＳ Ｐゴシック" pitchFamily="108" charset="-128"/>
        <a:cs typeface="+mn-cs"/>
      </a:defRPr>
    </a:lvl6pPr>
    <a:lvl7pPr marL="2743200" algn="l" defTabSz="914400" rtl="0" eaLnBrk="1" latinLnBrk="0" hangingPunct="1">
      <a:defRPr kern="1200">
        <a:solidFill>
          <a:schemeClr val="tx1"/>
        </a:solidFill>
        <a:latin typeface="Arial" charset="0"/>
        <a:ea typeface="ＭＳ Ｐゴシック" pitchFamily="108" charset="-128"/>
        <a:cs typeface="+mn-cs"/>
      </a:defRPr>
    </a:lvl7pPr>
    <a:lvl8pPr marL="3200400" algn="l" defTabSz="914400" rtl="0" eaLnBrk="1" latinLnBrk="0" hangingPunct="1">
      <a:defRPr kern="1200">
        <a:solidFill>
          <a:schemeClr val="tx1"/>
        </a:solidFill>
        <a:latin typeface="Arial" charset="0"/>
        <a:ea typeface="ＭＳ Ｐゴシック" pitchFamily="108" charset="-128"/>
        <a:cs typeface="+mn-cs"/>
      </a:defRPr>
    </a:lvl8pPr>
    <a:lvl9pPr marL="3657600" algn="l" defTabSz="914400" rtl="0" eaLnBrk="1" latinLnBrk="0" hangingPunct="1">
      <a:defRPr kern="1200">
        <a:solidFill>
          <a:schemeClr val="tx1"/>
        </a:solidFill>
        <a:latin typeface="Arial" charset="0"/>
        <a:ea typeface="ＭＳ Ｐゴシック" pitchFamily="10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3466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84" autoAdjust="0"/>
    <p:restoredTop sz="76643" autoAdjust="0"/>
  </p:normalViewPr>
  <p:slideViewPr>
    <p:cSldViewPr>
      <p:cViewPr varScale="1">
        <p:scale>
          <a:sx n="59" d="100"/>
          <a:sy n="59" d="100"/>
        </p:scale>
        <p:origin x="-171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sz="quarter" idx="1"/>
          </p:nvPr>
        </p:nvSpPr>
        <p:spPr>
          <a:xfrm>
            <a:off x="3848645" y="0"/>
            <a:ext cx="2944283" cy="49657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BF052626-6246-4506-AFC8-D1E03C5449D3}" type="datetime1">
              <a:rPr lang="en-NZ"/>
              <a:pPr>
                <a:defRPr/>
              </a:pPr>
              <a:t>18/05/2011</a:t>
            </a:fld>
            <a:endParaRPr lang="en-NZ"/>
          </a:p>
        </p:txBody>
      </p:sp>
      <p:sp>
        <p:nvSpPr>
          <p:cNvPr id="4" name="Footer Placeholder 3"/>
          <p:cNvSpPr>
            <a:spLocks noGrp="1"/>
          </p:cNvSpPr>
          <p:nvPr>
            <p:ph type="ftr" sz="quarter" idx="2"/>
          </p:nvPr>
        </p:nvSpPr>
        <p:spPr>
          <a:xfrm>
            <a:off x="0" y="9433106"/>
            <a:ext cx="2944283" cy="49657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 name="Slide Number Placeholder 4"/>
          <p:cNvSpPr>
            <a:spLocks noGrp="1"/>
          </p:cNvSpPr>
          <p:nvPr>
            <p:ph type="sldNum" sz="quarter" idx="3"/>
          </p:nvPr>
        </p:nvSpPr>
        <p:spPr>
          <a:xfrm>
            <a:off x="3848645" y="9433106"/>
            <a:ext cx="2944283" cy="49657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8572C785-ADB5-4140-8F48-F73FA035597C}" type="slidenum">
              <a:rPr lang="en-NZ"/>
              <a:pPr>
                <a:defRPr/>
              </a:pPr>
              <a:t>‹#›</a:t>
            </a:fld>
            <a:endParaRPr lang="en-NZ"/>
          </a:p>
        </p:txBody>
      </p:sp>
    </p:spTree>
    <p:extLst>
      <p:ext uri="{BB962C8B-B14F-4D97-AF65-F5344CB8AC3E}">
        <p14:creationId xmlns:p14="http://schemas.microsoft.com/office/powerpoint/2010/main" xmlns="" val="16008488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3848645" y="0"/>
            <a:ext cx="2944283" cy="49657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6FD9F58B-097F-4535-8F94-14AE55BEB117}" type="datetime1">
              <a:rPr lang="en-NZ"/>
              <a:pPr>
                <a:defRPr/>
              </a:pPr>
              <a:t>18/05/2011</a:t>
            </a:fld>
            <a:endParaRPr lang="en-NZ"/>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79450" y="4717415"/>
            <a:ext cx="5435600" cy="4469130"/>
          </a:xfrm>
          <a:prstGeom prst="rect">
            <a:avLst/>
          </a:prstGeom>
        </p:spPr>
        <p:txBody>
          <a:bodyPr vert="horz" wrap="square" lIns="91440" tIns="45720" rIns="91440" bIns="45720" numCol="1" anchor="t" anchorCtr="0" compatLnSpc="1">
            <a:prstTxWarp prst="textNoShape">
              <a:avLst/>
            </a:prstTxWarp>
            <a:normAutofit/>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endParaRPr lang="en-NZ" noProof="0" smtClean="0"/>
          </a:p>
        </p:txBody>
      </p:sp>
      <p:sp>
        <p:nvSpPr>
          <p:cNvPr id="6" name="Footer Placeholder 5"/>
          <p:cNvSpPr>
            <a:spLocks noGrp="1"/>
          </p:cNvSpPr>
          <p:nvPr>
            <p:ph type="ftr" sz="quarter" idx="4"/>
          </p:nvPr>
        </p:nvSpPr>
        <p:spPr>
          <a:xfrm>
            <a:off x="0" y="9433106"/>
            <a:ext cx="2944283" cy="49657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365601B8-9F8A-4062-BECC-E68C780CD06C}" type="slidenum">
              <a:rPr lang="en-NZ"/>
              <a:pPr>
                <a:defRPr/>
              </a:pPr>
              <a:t>‹#›</a:t>
            </a:fld>
            <a:endParaRPr lang="en-NZ"/>
          </a:p>
        </p:txBody>
      </p:sp>
    </p:spTree>
    <p:extLst>
      <p:ext uri="{BB962C8B-B14F-4D97-AF65-F5344CB8AC3E}">
        <p14:creationId xmlns:p14="http://schemas.microsoft.com/office/powerpoint/2010/main" xmlns="" val="33204020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60" charset="-128"/>
        <a:cs typeface="ＭＳ Ｐゴシック" pitchFamily="-60"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60"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60"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60"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6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pPr>
              <a:defRPr/>
            </a:pPr>
            <a:fld id="{365601B8-9F8A-4062-BECC-E68C780CD06C}" type="slidenum">
              <a:rPr lang="en-NZ" smtClean="0"/>
              <a:pPr>
                <a:defRPr/>
              </a:pPr>
              <a:t>1</a:t>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WAN will be at least 6 - 8 weeks away as civil defence</a:t>
            </a:r>
            <a:r>
              <a:rPr lang="en-NZ" baseline="0" dirty="0" smtClean="0"/>
              <a:t> takes control of all major services. This is because emergency services requests are rightly being prioritised.</a:t>
            </a:r>
            <a:endParaRPr lang="en-NZ" dirty="0"/>
          </a:p>
        </p:txBody>
      </p:sp>
      <p:sp>
        <p:nvSpPr>
          <p:cNvPr id="4" name="Slide Number Placeholder 3"/>
          <p:cNvSpPr>
            <a:spLocks noGrp="1"/>
          </p:cNvSpPr>
          <p:nvPr>
            <p:ph type="sldNum" sz="quarter" idx="10"/>
          </p:nvPr>
        </p:nvSpPr>
        <p:spPr/>
        <p:txBody>
          <a:bodyPr/>
          <a:lstStyle/>
          <a:p>
            <a:pPr>
              <a:defRPr/>
            </a:pPr>
            <a:fld id="{365601B8-9F8A-4062-BECC-E68C780CD06C}" type="slidenum">
              <a:rPr lang="en-NZ" smtClean="0"/>
              <a:pPr>
                <a:defRPr/>
              </a:pPr>
              <a:t>9</a:t>
            </a:fld>
            <a:endParaRPr lang="en-NZ"/>
          </a:p>
        </p:txBody>
      </p:sp>
    </p:spTree>
    <p:extLst>
      <p:ext uri="{BB962C8B-B14F-4D97-AF65-F5344CB8AC3E}">
        <p14:creationId xmlns:p14="http://schemas.microsoft.com/office/powerpoint/2010/main" xmlns="" val="804658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Desktops will need to be virtualised as SNZ has no guarantee that any new premises will be able to house server and storage equipment in server</a:t>
            </a:r>
            <a:r>
              <a:rPr lang="en-NZ" baseline="0" dirty="0" smtClean="0"/>
              <a:t> environment. This approach makes us very mobile and puts limitation only on connectivity.</a:t>
            </a:r>
            <a:endParaRPr lang="en-NZ" dirty="0"/>
          </a:p>
        </p:txBody>
      </p:sp>
      <p:sp>
        <p:nvSpPr>
          <p:cNvPr id="4" name="Slide Number Placeholder 3"/>
          <p:cNvSpPr>
            <a:spLocks noGrp="1"/>
          </p:cNvSpPr>
          <p:nvPr>
            <p:ph type="sldNum" sz="quarter" idx="10"/>
          </p:nvPr>
        </p:nvSpPr>
        <p:spPr/>
        <p:txBody>
          <a:bodyPr/>
          <a:lstStyle/>
          <a:p>
            <a:pPr>
              <a:defRPr/>
            </a:pPr>
            <a:fld id="{365601B8-9F8A-4062-BECC-E68C780CD06C}" type="slidenum">
              <a:rPr lang="en-NZ" smtClean="0"/>
              <a:pPr>
                <a:defRPr/>
              </a:pPr>
              <a:t>11</a:t>
            </a:fld>
            <a:endParaRPr lang="en-NZ"/>
          </a:p>
        </p:txBody>
      </p:sp>
    </p:spTree>
    <p:extLst>
      <p:ext uri="{BB962C8B-B14F-4D97-AF65-F5344CB8AC3E}">
        <p14:creationId xmlns:p14="http://schemas.microsoft.com/office/powerpoint/2010/main" xmlns="" val="4154948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pPr>
              <a:defRPr/>
            </a:pPr>
            <a:fld id="{365601B8-9F8A-4062-BECC-E68C780CD06C}" type="slidenum">
              <a:rPr lang="en-NZ" smtClean="0"/>
              <a:pPr>
                <a:defRPr/>
              </a:pPr>
              <a:t>12</a:t>
            </a:fld>
            <a:endParaRPr lang="en-NZ"/>
          </a:p>
        </p:txBody>
      </p:sp>
    </p:spTree>
    <p:extLst>
      <p:ext uri="{BB962C8B-B14F-4D97-AF65-F5344CB8AC3E}">
        <p14:creationId xmlns:p14="http://schemas.microsoft.com/office/powerpoint/2010/main" xmlns="" val="18888132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6206 Tier 1 light green cvr-ff.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85800" y="2962276"/>
            <a:ext cx="7772400" cy="609600"/>
          </a:xfrm>
          <a:prstGeom prst="rect">
            <a:avLst/>
          </a:prstGeom>
        </p:spPr>
        <p:txBody>
          <a:bodyPr/>
          <a:lstStyle>
            <a:lvl1pPr>
              <a:defRPr sz="3600" baseline="0">
                <a:solidFill>
                  <a:srgbClr val="346666"/>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714752"/>
            <a:ext cx="7772400" cy="1905000"/>
          </a:xfrm>
          <a:prstGeom prst="rect">
            <a:avLst/>
          </a:prstGeom>
        </p:spPr>
        <p:txBody>
          <a:bodyPr/>
          <a:lstStyle>
            <a:lvl1pPr marL="0" indent="0" algn="ctr">
              <a:buSzPct val="100000"/>
              <a:buFontTx/>
              <a:buNone/>
              <a:defRPr i="1">
                <a:solidFill>
                  <a:schemeClr val="bg1"/>
                </a:solidFill>
                <a:latin typeface="Arial"/>
                <a:cs typeface="Arial"/>
              </a:defRPr>
            </a:lvl1pPr>
            <a:lvl2pPr marL="457200" indent="0" algn="l">
              <a:buFont typeface="Arial"/>
              <a:buChar char="•"/>
              <a:defRPr>
                <a:solidFill>
                  <a:srgbClr val="000000"/>
                </a:solidFill>
                <a:latin typeface="Arial"/>
                <a:cs typeface="Arial"/>
              </a:defRPr>
            </a:lvl2pPr>
            <a:lvl3pPr marL="914400" indent="0" algn="l">
              <a:buFont typeface="Lucida Grande"/>
              <a:buChar char="–"/>
              <a:defRPr baseline="0">
                <a:solidFill>
                  <a:srgbClr val="000000"/>
                </a:solidFill>
                <a:latin typeface="Arial"/>
                <a:cs typeface="Arial"/>
              </a:defRPr>
            </a:lvl3pPr>
            <a:lvl4pPr marL="1371600" indent="0" algn="l">
              <a:buFont typeface="Lucida Grande"/>
              <a:buChar char="»"/>
              <a:defRPr baseline="0">
                <a:solidFill>
                  <a:srgbClr val="000000"/>
                </a:solidFill>
                <a:latin typeface="Arial"/>
                <a:cs typeface="Arial"/>
              </a:defRPr>
            </a:lvl4pPr>
            <a:lvl5pPr marL="1828800" indent="0" algn="l">
              <a:buFont typeface="Arial"/>
              <a:buChar char="•"/>
              <a:defRPr sz="1600" baseline="0">
                <a:solidFill>
                  <a:srgbClr val="000000"/>
                </a:solidFill>
                <a:latin typeface="Arial"/>
                <a:cs typeface="Aria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AU" dirty="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p:txBody>
          <a:bodyPr/>
          <a:lstStyle>
            <a:lvl1pPr>
              <a:defRPr/>
            </a:lvl1pPr>
          </a:lstStyle>
          <a:p>
            <a:pPr>
              <a:defRPr/>
            </a:pPr>
            <a:fld id="{8CC56CDB-2408-4A58-BAC1-872DD30EC2FA}"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NZ" dirty="0"/>
          </a:p>
        </p:txBody>
      </p:sp>
      <p:sp>
        <p:nvSpPr>
          <p:cNvPr id="3" name="Content Placeholder 2"/>
          <p:cNvSpPr>
            <a:spLocks noGrp="1"/>
          </p:cNvSpPr>
          <p:nvPr>
            <p:ph idx="1"/>
          </p:nvPr>
        </p:nvSpPr>
        <p:spPr>
          <a:xfrm>
            <a:off x="3575050" y="273050"/>
            <a:ext cx="5111750" cy="5853113"/>
          </a:xfrm>
        </p:spPr>
        <p:txBody>
          <a:bodyPr/>
          <a:lstStyle>
            <a:lvl1pPr>
              <a:defRPr sz="2800" baseline="0"/>
            </a:lvl1pPr>
            <a:lvl2pPr>
              <a:defRPr sz="2400" baseline="0"/>
            </a:lvl2pPr>
            <a:lvl3pPr>
              <a:defRPr sz="2000" baseline="0"/>
            </a:lvl3pPr>
            <a:lvl4pPr>
              <a:defRPr sz="1800" baseline="0"/>
            </a:lvl4pPr>
            <a:lvl5pPr>
              <a:defRPr sz="1600" baseline="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a:lvl1pPr>
          </a:lstStyle>
          <a:p>
            <a:pPr>
              <a:defRPr/>
            </a:pPr>
            <a:fld id="{A63D64DD-20B7-4129-80C1-787043DDE83F}"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a:lvl1pPr>
          </a:lstStyle>
          <a:p>
            <a:pPr>
              <a:defRPr/>
            </a:pPr>
            <a:fld id="{9FAA4C99-35B3-4F7F-AC8B-35E1FF70E616}" type="slidenum">
              <a:rPr lang="en-US" altLang="en-US"/>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28934"/>
            <a:ext cx="7772400" cy="609600"/>
          </a:xfrm>
          <a:prstGeom prst="rect">
            <a:avLst/>
          </a:prstGeom>
        </p:spPr>
        <p:txBody>
          <a:bodyPr/>
          <a:lstStyle>
            <a:lvl1pPr>
              <a:defRPr sz="3600" baseline="0">
                <a:solidFill>
                  <a:srgbClr val="346666"/>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714752"/>
            <a:ext cx="7772400" cy="1905000"/>
          </a:xfrm>
          <a:prstGeom prst="rect">
            <a:avLst/>
          </a:prstGeom>
        </p:spPr>
        <p:txBody>
          <a:bodyPr/>
          <a:lstStyle>
            <a:lvl1pPr marL="0" indent="0" algn="ctr">
              <a:buSzPct val="100000"/>
              <a:buFontTx/>
              <a:buNone/>
              <a:defRPr i="1">
                <a:solidFill>
                  <a:schemeClr val="bg1"/>
                </a:solidFill>
                <a:latin typeface="Arial"/>
                <a:cs typeface="Arial"/>
              </a:defRPr>
            </a:lvl1pPr>
            <a:lvl2pPr marL="457200" indent="0" algn="l">
              <a:buFont typeface="Arial"/>
              <a:buChar char="•"/>
              <a:defRPr>
                <a:solidFill>
                  <a:srgbClr val="000000"/>
                </a:solidFill>
                <a:latin typeface="Arial"/>
                <a:cs typeface="Arial"/>
              </a:defRPr>
            </a:lvl2pPr>
            <a:lvl3pPr marL="914400" indent="0" algn="l">
              <a:buFont typeface="Lucida Grande"/>
              <a:buChar char="–"/>
              <a:defRPr baseline="0">
                <a:solidFill>
                  <a:srgbClr val="000000"/>
                </a:solidFill>
                <a:latin typeface="Arial"/>
                <a:cs typeface="Arial"/>
              </a:defRPr>
            </a:lvl3pPr>
            <a:lvl4pPr marL="1371600" indent="0" algn="l">
              <a:buFont typeface="Lucida Grande"/>
              <a:buChar char="»"/>
              <a:defRPr baseline="0">
                <a:solidFill>
                  <a:srgbClr val="000000"/>
                </a:solidFill>
                <a:latin typeface="Arial"/>
                <a:cs typeface="Arial"/>
              </a:defRPr>
            </a:lvl4pPr>
            <a:lvl5pPr marL="1828800" indent="0" algn="l">
              <a:buFont typeface="Arial"/>
              <a:buChar char="•"/>
              <a:defRPr sz="1600" baseline="0">
                <a:solidFill>
                  <a:srgbClr val="000000"/>
                </a:solidFill>
                <a:latin typeface="Arial"/>
                <a:cs typeface="Aria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AU"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9" name="Text Placeholder 8"/>
          <p:cNvSpPr>
            <a:spLocks noGrp="1"/>
          </p:cNvSpPr>
          <p:nvPr>
            <p:ph type="body" idx="13"/>
          </p:nvPr>
        </p:nvSpPr>
        <p:spPr>
          <a:xfrm>
            <a:off x="457200" y="2514600"/>
            <a:ext cx="8229600" cy="3352800"/>
          </a:xfrm>
        </p:spPr>
        <p:txBody>
          <a:bodyPr/>
          <a:lstStyle>
            <a:lvl1pPr>
              <a:buSzPct val="100000"/>
              <a:buFontTx/>
              <a:buBlip>
                <a:blip r:embed="rId2"/>
              </a:buBlip>
              <a:defRPr sz="2800" baseline="0"/>
            </a:lvl1pPr>
            <a:lvl2pPr>
              <a:defRPr sz="2400" baseline="0"/>
            </a:lvl2pPr>
            <a:lvl3pPr>
              <a:defRPr sz="2000" baseline="0"/>
            </a:lvl3pPr>
            <a:lvl4pPr>
              <a:defRPr sz="1800" baseline="0"/>
            </a:lvl4pPr>
            <a:lvl5pPr>
              <a:buFont typeface="Lucida Grande"/>
              <a:buChar char="–"/>
              <a:defRPr/>
            </a:lvl5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endParaRPr lang="en-NZ"/>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4755DC3B-A240-4023-960E-CAD8FDF5CD74}" type="slidenum">
              <a:rPr lang="en-NZ"/>
              <a:pPr>
                <a:defRPr/>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9" name="Text Placeholder 8"/>
          <p:cNvSpPr>
            <a:spLocks noGrp="1"/>
          </p:cNvSpPr>
          <p:nvPr>
            <p:ph type="body" idx="13"/>
          </p:nvPr>
        </p:nvSpPr>
        <p:spPr>
          <a:xfrm>
            <a:off x="485804" y="1295400"/>
            <a:ext cx="8229600" cy="4572000"/>
          </a:xfrm>
        </p:spPr>
        <p:txBody>
          <a:bodyPr/>
          <a:lstStyle>
            <a:lvl1pPr>
              <a:buSzPct val="100000"/>
              <a:buFontTx/>
              <a:buBlip>
                <a:blip r:embed="rId2"/>
              </a:buBlip>
              <a:defRPr sz="2800" baseline="0"/>
            </a:lvl1pPr>
            <a:lvl2pPr>
              <a:defRPr sz="2400" baseline="0"/>
            </a:lvl2pPr>
            <a:lvl3pPr>
              <a:defRPr sz="2000" baseline="0"/>
            </a:lvl3pPr>
            <a:lvl4pPr>
              <a:defRPr sz="1800" baseline="0"/>
            </a:lvl4pPr>
            <a:lvl5pPr>
              <a:buFont typeface="Lucida Grande"/>
              <a:buChar char="–"/>
              <a:defRPr/>
            </a:lvl5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3" name="Date Placeholder 3"/>
          <p:cNvSpPr>
            <a:spLocks noGrp="1"/>
          </p:cNvSpPr>
          <p:nvPr>
            <p:ph type="dt" sz="half" idx="14"/>
          </p:nvPr>
        </p:nvSpPr>
        <p:spPr/>
        <p:txBody>
          <a:bodyPr/>
          <a:lstStyle>
            <a:lvl1pPr>
              <a:defRPr/>
            </a:lvl1pPr>
          </a:lstStyle>
          <a:p>
            <a:pPr>
              <a:defRPr/>
            </a:pPr>
            <a:endParaRPr lang="en-NZ"/>
          </a:p>
        </p:txBody>
      </p:sp>
      <p:sp>
        <p:nvSpPr>
          <p:cNvPr id="4" name="Footer Placeholder 4"/>
          <p:cNvSpPr>
            <a:spLocks noGrp="1"/>
          </p:cNvSpPr>
          <p:nvPr>
            <p:ph type="ftr" sz="quarter" idx="15"/>
          </p:nvPr>
        </p:nvSpPr>
        <p:spPr/>
        <p:txBody>
          <a:bodyPr/>
          <a:lstStyle>
            <a:lvl1pPr>
              <a:defRPr/>
            </a:lvl1pPr>
          </a:lstStyle>
          <a:p>
            <a:pPr>
              <a:defRPr/>
            </a:pPr>
            <a:endParaRPr lang="en-US"/>
          </a:p>
        </p:txBody>
      </p:sp>
      <p:sp>
        <p:nvSpPr>
          <p:cNvPr id="5" name="Slide Number Placeholder 5"/>
          <p:cNvSpPr>
            <a:spLocks noGrp="1"/>
          </p:cNvSpPr>
          <p:nvPr>
            <p:ph type="sldNum" sz="quarter" idx="16"/>
          </p:nvPr>
        </p:nvSpPr>
        <p:spPr/>
        <p:txBody>
          <a:bodyPr/>
          <a:lstStyle>
            <a:lvl1pPr>
              <a:defRPr/>
            </a:lvl1pPr>
          </a:lstStyle>
          <a:p>
            <a:pPr>
              <a:defRPr/>
            </a:pPr>
            <a:fld id="{60E2BFA0-60EB-4150-B9E0-9DBCA7DD530B}" type="slidenum">
              <a:rPr lang="en-NZ"/>
              <a:pPr>
                <a:defRPr/>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a:lvl1pPr>
          </a:lstStyle>
          <a:p>
            <a:pPr>
              <a:defRPr/>
            </a:pPr>
            <a:fld id="{7B21955D-ADF6-486F-A135-73483A94054F}"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600" baseline="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600" baseline="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5" name="Rectangle 4"/>
          <p:cNvSpPr>
            <a:spLocks noGrp="1" noChangeArrowheads="1"/>
          </p:cNvSpPr>
          <p:nvPr>
            <p:ph type="dt" sz="half" idx="10"/>
          </p:nvPr>
        </p:nvSpPr>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a:lvl1pPr>
          </a:lstStyle>
          <a:p>
            <a:pPr>
              <a:defRPr/>
            </a:pPr>
            <a:fld id="{F9F006CE-F7BA-4516-AD45-8A3F5A5B5F34}"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Rectangle 4"/>
          <p:cNvSpPr>
            <a:spLocks noGrp="1" noChangeArrowheads="1"/>
          </p:cNvSpPr>
          <p:nvPr>
            <p:ph type="dt" sz="half" idx="10"/>
          </p:nvPr>
        </p:nvSpPr>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p:txBody>
          <a:bodyPr/>
          <a:lstStyle>
            <a:lvl1pPr>
              <a:defRPr/>
            </a:lvl1pPr>
          </a:lstStyle>
          <a:p>
            <a:pPr>
              <a:defRPr/>
            </a:pPr>
            <a:fld id="{20728C96-C023-4EC3-B121-549D48EC6E92}"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Rectangle 4"/>
          <p:cNvSpPr>
            <a:spLocks noGrp="1" noChangeArrowheads="1"/>
          </p:cNvSpPr>
          <p:nvPr>
            <p:ph type="dt" sz="half" idx="10"/>
          </p:nvPr>
        </p:nvSpPr>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p:txBody>
          <a:bodyPr/>
          <a:lstStyle>
            <a:lvl1pPr>
              <a:defRPr/>
            </a:lvl1pPr>
          </a:lstStyle>
          <a:p>
            <a:pPr>
              <a:defRPr/>
            </a:pPr>
            <a:fld id="{96336A09-6643-4887-B2A7-7B0BE1028E19}"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60"/>
            <a:ext cx="8229600" cy="838200"/>
          </a:xfrm>
        </p:spPr>
        <p:txBody>
          <a:bodyPr/>
          <a:lstStyle/>
          <a:p>
            <a:r>
              <a:rPr lang="en-US" dirty="0" smtClean="0"/>
              <a:t>Click to edit Master title style</a:t>
            </a:r>
            <a:endParaRPr lang="en-NZ" dirty="0"/>
          </a:p>
        </p:txBody>
      </p:sp>
      <p:sp>
        <p:nvSpPr>
          <p:cNvPr id="10" name="Text Placeholder 9"/>
          <p:cNvSpPr>
            <a:spLocks noGrp="1"/>
          </p:cNvSpPr>
          <p:nvPr>
            <p:ph type="body" sz="quarter" idx="13"/>
          </p:nvPr>
        </p:nvSpPr>
        <p:spPr>
          <a:xfrm>
            <a:off x="457200" y="2143116"/>
            <a:ext cx="8229600" cy="642934"/>
          </a:xfrm>
        </p:spPr>
        <p:txBody>
          <a:bodyPr/>
          <a:lstStyle>
            <a:lvl1pPr algn="ctr">
              <a:buNone/>
              <a:defRPr sz="2800" baseline="0"/>
            </a:lvl1pPr>
          </a:lstStyle>
          <a:p>
            <a:pPr lvl="0"/>
            <a:r>
              <a:rPr lang="en-US" smtClean="0"/>
              <a:t>Click to edit Master text styles</a:t>
            </a:r>
          </a:p>
        </p:txBody>
      </p:sp>
      <p:sp>
        <p:nvSpPr>
          <p:cNvPr id="12" name="Table Placeholder 11"/>
          <p:cNvSpPr>
            <a:spLocks noGrp="1"/>
          </p:cNvSpPr>
          <p:nvPr>
            <p:ph type="tbl" sz="quarter" idx="14"/>
          </p:nvPr>
        </p:nvSpPr>
        <p:spPr>
          <a:xfrm>
            <a:off x="457200" y="2786051"/>
            <a:ext cx="8229600" cy="3286138"/>
          </a:xfrm>
        </p:spPr>
        <p:txBody>
          <a:bodyPr/>
          <a:lstStyle>
            <a:lvl1pPr>
              <a:defRPr sz="2800"/>
            </a:lvl1pPr>
          </a:lstStyle>
          <a:p>
            <a:pPr lvl="0"/>
            <a:endParaRPr lang="en-NZ" noProof="0"/>
          </a:p>
        </p:txBody>
      </p:sp>
      <p:sp>
        <p:nvSpPr>
          <p:cNvPr id="5" name="Rectangle 4"/>
          <p:cNvSpPr>
            <a:spLocks noGrp="1" noChangeArrowheads="1"/>
          </p:cNvSpPr>
          <p:nvPr>
            <p:ph type="dt" sz="half" idx="15"/>
          </p:nvPr>
        </p:nvSpPr>
        <p:spPr/>
        <p:txBody>
          <a:bodyPr/>
          <a:lstStyle>
            <a:lvl1pPr>
              <a:defRPr/>
            </a:lvl1pPr>
          </a:lstStyle>
          <a:p>
            <a:pPr>
              <a:defRPr/>
            </a:pPr>
            <a:endParaRPr lang="en-US" altLang="en-US"/>
          </a:p>
        </p:txBody>
      </p:sp>
      <p:sp>
        <p:nvSpPr>
          <p:cNvPr id="6" name="Rectangle 5"/>
          <p:cNvSpPr>
            <a:spLocks noGrp="1" noChangeArrowheads="1"/>
          </p:cNvSpPr>
          <p:nvPr>
            <p:ph type="ftr" sz="quarter" idx="16"/>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7"/>
          </p:nvPr>
        </p:nvSpPr>
        <p:spPr/>
        <p:txBody>
          <a:bodyPr/>
          <a:lstStyle>
            <a:lvl1pPr>
              <a:defRPr/>
            </a:lvl1pPr>
          </a:lstStyle>
          <a:p>
            <a:pPr>
              <a:defRPr/>
            </a:pPr>
            <a:fld id="{AC15B26F-67CE-47FA-B7BF-41A883A6CB89}"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60"/>
            <a:ext cx="8229600" cy="838200"/>
          </a:xfrm>
        </p:spPr>
        <p:txBody>
          <a:bodyPr/>
          <a:lstStyle/>
          <a:p>
            <a:r>
              <a:rPr lang="en-US" dirty="0" smtClean="0"/>
              <a:t>Click to edit Master title style</a:t>
            </a:r>
            <a:endParaRPr lang="en-NZ" dirty="0"/>
          </a:p>
        </p:txBody>
      </p:sp>
      <p:sp>
        <p:nvSpPr>
          <p:cNvPr id="10" name="Text Placeholder 9"/>
          <p:cNvSpPr>
            <a:spLocks noGrp="1"/>
          </p:cNvSpPr>
          <p:nvPr>
            <p:ph type="body" sz="quarter" idx="13"/>
          </p:nvPr>
        </p:nvSpPr>
        <p:spPr>
          <a:xfrm>
            <a:off x="457200" y="2143116"/>
            <a:ext cx="8229600" cy="642934"/>
          </a:xfrm>
        </p:spPr>
        <p:txBody>
          <a:bodyPr/>
          <a:lstStyle>
            <a:lvl1pPr algn="ctr">
              <a:buNone/>
              <a:defRPr sz="2800" baseline="0"/>
            </a:lvl1pPr>
          </a:lstStyle>
          <a:p>
            <a:pPr lvl="0"/>
            <a:r>
              <a:rPr lang="en-US" smtClean="0"/>
              <a:t>Click to edit Master text styles</a:t>
            </a:r>
          </a:p>
        </p:txBody>
      </p:sp>
      <p:sp>
        <p:nvSpPr>
          <p:cNvPr id="9" name="Chart Placeholder 8"/>
          <p:cNvSpPr>
            <a:spLocks noGrp="1"/>
          </p:cNvSpPr>
          <p:nvPr>
            <p:ph type="chart" sz="quarter" idx="14"/>
          </p:nvPr>
        </p:nvSpPr>
        <p:spPr>
          <a:xfrm>
            <a:off x="457200" y="2786050"/>
            <a:ext cx="8229600" cy="3286138"/>
          </a:xfrm>
        </p:spPr>
        <p:txBody>
          <a:bodyPr/>
          <a:lstStyle>
            <a:lvl1pPr>
              <a:defRPr sz="2800"/>
            </a:lvl1pPr>
          </a:lstStyle>
          <a:p>
            <a:pPr lvl="0"/>
            <a:endParaRPr lang="en-NZ" noProof="0"/>
          </a:p>
        </p:txBody>
      </p:sp>
      <p:sp>
        <p:nvSpPr>
          <p:cNvPr id="5" name="Rectangle 4"/>
          <p:cNvSpPr>
            <a:spLocks noGrp="1" noChangeArrowheads="1"/>
          </p:cNvSpPr>
          <p:nvPr>
            <p:ph type="dt" sz="half" idx="15"/>
          </p:nvPr>
        </p:nvSpPr>
        <p:spPr/>
        <p:txBody>
          <a:bodyPr/>
          <a:lstStyle>
            <a:lvl1pPr>
              <a:defRPr/>
            </a:lvl1pPr>
          </a:lstStyle>
          <a:p>
            <a:pPr>
              <a:defRPr/>
            </a:pPr>
            <a:endParaRPr lang="en-US" altLang="en-US"/>
          </a:p>
        </p:txBody>
      </p:sp>
      <p:sp>
        <p:nvSpPr>
          <p:cNvPr id="6" name="Rectangle 5"/>
          <p:cNvSpPr>
            <a:spLocks noGrp="1" noChangeArrowheads="1"/>
          </p:cNvSpPr>
          <p:nvPr>
            <p:ph type="ftr" sz="quarter" idx="16"/>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7"/>
          </p:nvPr>
        </p:nvSpPr>
        <p:spPr/>
        <p:txBody>
          <a:bodyPr/>
          <a:lstStyle>
            <a:lvl1pPr>
              <a:defRPr/>
            </a:lvl1pPr>
          </a:lstStyle>
          <a:p>
            <a:pPr>
              <a:defRPr/>
            </a:pPr>
            <a:fld id="{C9067DAC-03EF-4AA4-A374-47BC67210F86}"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7" descr="6206 Tier 1 light green background-ff.jpg"/>
          <p:cNvPicPr>
            <a:picLocks noChangeAspect="1"/>
          </p:cNvPicPr>
          <p:nvPr/>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2051" name="Title Placeholder 1"/>
          <p:cNvSpPr>
            <a:spLocks noGrp="1"/>
          </p:cNvSpPr>
          <p:nvPr>
            <p:ph type="title"/>
          </p:nvPr>
        </p:nvSpPr>
        <p:spPr bwMode="auto">
          <a:xfrm>
            <a:off x="457200" y="1295400"/>
            <a:ext cx="8229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Heading one – click here to add title</a:t>
            </a:r>
            <a:endParaRPr lang="en-NZ" smtClean="0"/>
          </a:p>
        </p:txBody>
      </p:sp>
      <p:sp>
        <p:nvSpPr>
          <p:cNvPr id="2052" name="Text Placeholder 2"/>
          <p:cNvSpPr>
            <a:spLocks noGrp="1"/>
          </p:cNvSpPr>
          <p:nvPr>
            <p:ph type="body" idx="1"/>
          </p:nvPr>
        </p:nvSpPr>
        <p:spPr bwMode="auto">
          <a:xfrm>
            <a:off x="457200" y="2514600"/>
            <a:ext cx="8229600" cy="3352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smtClean="0"/>
          </a:p>
        </p:txBody>
      </p:sp>
      <p:sp>
        <p:nvSpPr>
          <p:cNvPr id="4" name="Date Placeholder 3"/>
          <p:cNvSpPr>
            <a:spLocks noGrp="1"/>
          </p:cNvSpPr>
          <p:nvPr>
            <p:ph type="dt" sz="half" idx="2"/>
          </p:nvPr>
        </p:nvSpPr>
        <p:spPr>
          <a:xfrm>
            <a:off x="457200" y="6173788"/>
            <a:ext cx="2133600" cy="227012"/>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endParaRPr lang="en-NZ"/>
          </a:p>
        </p:txBody>
      </p:sp>
      <p:sp>
        <p:nvSpPr>
          <p:cNvPr id="5" name="Footer Placeholder 4"/>
          <p:cNvSpPr>
            <a:spLocks noGrp="1"/>
          </p:cNvSpPr>
          <p:nvPr>
            <p:ph type="ftr" sz="quarter" idx="3"/>
          </p:nvPr>
        </p:nvSpPr>
        <p:spPr>
          <a:xfrm>
            <a:off x="3124200" y="6173788"/>
            <a:ext cx="2895600" cy="227012"/>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pPr>
              <a:defRPr/>
            </a:pPr>
            <a:endParaRPr lang="en-NZ"/>
          </a:p>
        </p:txBody>
      </p:sp>
      <p:sp>
        <p:nvSpPr>
          <p:cNvPr id="6" name="Slide Number Placeholder 5"/>
          <p:cNvSpPr>
            <a:spLocks noGrp="1"/>
          </p:cNvSpPr>
          <p:nvPr>
            <p:ph type="sldNum" sz="quarter" idx="4"/>
          </p:nvPr>
        </p:nvSpPr>
        <p:spPr>
          <a:xfrm>
            <a:off x="6553200" y="6173788"/>
            <a:ext cx="2133600" cy="227012"/>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BB514DC-D4AD-413B-9125-5633CE6DDE4D}" type="slidenum">
              <a:rPr lang="en-NZ"/>
              <a:pPr>
                <a:defRPr/>
              </a:pPr>
              <a:t>‹#›</a:t>
            </a:fld>
            <a:endParaRPr lang="en-NZ"/>
          </a:p>
        </p:txBody>
      </p:sp>
    </p:spTree>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15" r:id="rId11"/>
    <p:sldLayoutId id="2147484016" r:id="rId12"/>
  </p:sldLayoutIdLst>
  <p:hf hdr="0"/>
  <p:txStyles>
    <p:titleStyle>
      <a:lvl1pPr algn="ctr" defTabSz="457200" rtl="0" eaLnBrk="0" fontAlgn="base" hangingPunct="0">
        <a:spcBef>
          <a:spcPct val="0"/>
        </a:spcBef>
        <a:spcAft>
          <a:spcPct val="0"/>
        </a:spcAft>
        <a:defRPr sz="3600" kern="1200">
          <a:solidFill>
            <a:srgbClr val="346666"/>
          </a:solidFill>
          <a:latin typeface="Arial"/>
          <a:ea typeface="ＭＳ Ｐゴシック" pitchFamily="124" charset="-128"/>
          <a:cs typeface="Arial"/>
        </a:defRPr>
      </a:lvl1pPr>
      <a:lvl2pPr algn="ctr" defTabSz="457200" rtl="0" eaLnBrk="0" fontAlgn="base" hangingPunct="0">
        <a:spcBef>
          <a:spcPct val="0"/>
        </a:spcBef>
        <a:spcAft>
          <a:spcPct val="0"/>
        </a:spcAft>
        <a:defRPr sz="3600">
          <a:solidFill>
            <a:srgbClr val="346666"/>
          </a:solidFill>
          <a:latin typeface="Arial" pitchFamily="124" charset="0"/>
          <a:ea typeface="ＭＳ Ｐゴシック" pitchFamily="124" charset="-128"/>
          <a:cs typeface="Arial" charset="0"/>
        </a:defRPr>
      </a:lvl2pPr>
      <a:lvl3pPr algn="ctr" defTabSz="457200" rtl="0" eaLnBrk="0" fontAlgn="base" hangingPunct="0">
        <a:spcBef>
          <a:spcPct val="0"/>
        </a:spcBef>
        <a:spcAft>
          <a:spcPct val="0"/>
        </a:spcAft>
        <a:defRPr sz="3600">
          <a:solidFill>
            <a:srgbClr val="346666"/>
          </a:solidFill>
          <a:latin typeface="Arial" pitchFamily="124" charset="0"/>
          <a:ea typeface="ＭＳ Ｐゴシック" pitchFamily="124" charset="-128"/>
          <a:cs typeface="Arial" charset="0"/>
        </a:defRPr>
      </a:lvl3pPr>
      <a:lvl4pPr algn="ctr" defTabSz="457200" rtl="0" eaLnBrk="0" fontAlgn="base" hangingPunct="0">
        <a:spcBef>
          <a:spcPct val="0"/>
        </a:spcBef>
        <a:spcAft>
          <a:spcPct val="0"/>
        </a:spcAft>
        <a:defRPr sz="3600">
          <a:solidFill>
            <a:srgbClr val="346666"/>
          </a:solidFill>
          <a:latin typeface="Arial" pitchFamily="124" charset="0"/>
          <a:ea typeface="ＭＳ Ｐゴシック" pitchFamily="124" charset="-128"/>
          <a:cs typeface="Arial" charset="0"/>
        </a:defRPr>
      </a:lvl4pPr>
      <a:lvl5pPr algn="ctr" defTabSz="457200" rtl="0" eaLnBrk="0" fontAlgn="base" hangingPunct="0">
        <a:spcBef>
          <a:spcPct val="0"/>
        </a:spcBef>
        <a:spcAft>
          <a:spcPct val="0"/>
        </a:spcAft>
        <a:defRPr sz="3600">
          <a:solidFill>
            <a:srgbClr val="346666"/>
          </a:solidFill>
          <a:latin typeface="Arial" pitchFamily="124" charset="0"/>
          <a:ea typeface="ＭＳ Ｐゴシック" pitchFamily="124" charset="-128"/>
          <a:cs typeface="Arial" charset="0"/>
        </a:defRPr>
      </a:lvl5pPr>
      <a:lvl6pPr marL="457200" algn="ctr" defTabSz="457200" rtl="0" fontAlgn="base">
        <a:spcBef>
          <a:spcPct val="0"/>
        </a:spcBef>
        <a:spcAft>
          <a:spcPct val="0"/>
        </a:spcAft>
        <a:defRPr sz="3600">
          <a:solidFill>
            <a:srgbClr val="346666"/>
          </a:solidFill>
          <a:latin typeface="Arial" pitchFamily="124" charset="0"/>
          <a:ea typeface="ＭＳ Ｐゴシック" pitchFamily="124" charset="-128"/>
        </a:defRPr>
      </a:lvl6pPr>
      <a:lvl7pPr marL="914400" algn="ctr" defTabSz="457200" rtl="0" fontAlgn="base">
        <a:spcBef>
          <a:spcPct val="0"/>
        </a:spcBef>
        <a:spcAft>
          <a:spcPct val="0"/>
        </a:spcAft>
        <a:defRPr sz="3600">
          <a:solidFill>
            <a:srgbClr val="346666"/>
          </a:solidFill>
          <a:latin typeface="Arial" pitchFamily="124" charset="0"/>
          <a:ea typeface="ＭＳ Ｐゴシック" pitchFamily="124" charset="-128"/>
        </a:defRPr>
      </a:lvl7pPr>
      <a:lvl8pPr marL="1371600" algn="ctr" defTabSz="457200" rtl="0" fontAlgn="base">
        <a:spcBef>
          <a:spcPct val="0"/>
        </a:spcBef>
        <a:spcAft>
          <a:spcPct val="0"/>
        </a:spcAft>
        <a:defRPr sz="3600">
          <a:solidFill>
            <a:srgbClr val="346666"/>
          </a:solidFill>
          <a:latin typeface="Arial" pitchFamily="124" charset="0"/>
          <a:ea typeface="ＭＳ Ｐゴシック" pitchFamily="124" charset="-128"/>
        </a:defRPr>
      </a:lvl8pPr>
      <a:lvl9pPr marL="1828800" algn="ctr" defTabSz="457200" rtl="0" fontAlgn="base">
        <a:spcBef>
          <a:spcPct val="0"/>
        </a:spcBef>
        <a:spcAft>
          <a:spcPct val="0"/>
        </a:spcAft>
        <a:defRPr sz="3600">
          <a:solidFill>
            <a:srgbClr val="346666"/>
          </a:solidFill>
          <a:latin typeface="Arial" pitchFamily="124" charset="0"/>
          <a:ea typeface="ＭＳ Ｐゴシック" pitchFamily="124" charset="-128"/>
        </a:defRPr>
      </a:lvl9pPr>
    </p:titleStyle>
    <p:bodyStyle>
      <a:lvl1pPr marL="342900" indent="-342900" algn="l" defTabSz="457200" rtl="0" eaLnBrk="0" fontAlgn="base" hangingPunct="0">
        <a:spcBef>
          <a:spcPct val="20000"/>
        </a:spcBef>
        <a:spcAft>
          <a:spcPct val="0"/>
        </a:spcAft>
        <a:buSzPct val="100000"/>
        <a:buBlip>
          <a:blip r:embed="rId15"/>
        </a:buBlip>
        <a:defRPr sz="3200" kern="1200">
          <a:solidFill>
            <a:schemeClr val="tx1"/>
          </a:solidFill>
          <a:latin typeface="Arial"/>
          <a:ea typeface="ＭＳ Ｐゴシック" pitchFamily="124" charset="-128"/>
          <a:cs typeface="Arial"/>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Arial"/>
          <a:ea typeface="ＭＳ Ｐゴシック" pitchFamily="124" charset="-128"/>
          <a:cs typeface="Arial"/>
        </a:defRPr>
      </a:lvl2pPr>
      <a:lvl3pPr marL="1143000" indent="-228600" algn="l" defTabSz="457200" rtl="0" eaLnBrk="0" fontAlgn="base" hangingPunct="0">
        <a:spcBef>
          <a:spcPct val="20000"/>
        </a:spcBef>
        <a:spcAft>
          <a:spcPct val="0"/>
        </a:spcAft>
        <a:buFont typeface="Lucida Grande" pitchFamily="108" charset="0"/>
        <a:buChar char="–"/>
        <a:defRPr sz="2400" kern="1200">
          <a:solidFill>
            <a:schemeClr val="tx1"/>
          </a:solidFill>
          <a:latin typeface="Arial"/>
          <a:ea typeface="ＭＳ Ｐゴシック" pitchFamily="124" charset="-128"/>
          <a:cs typeface="Arial"/>
        </a:defRPr>
      </a:lvl3pPr>
      <a:lvl4pPr marL="1600200" indent="-228600" algn="l" defTabSz="457200" rtl="0" eaLnBrk="0" fontAlgn="base" hangingPunct="0">
        <a:spcBef>
          <a:spcPct val="20000"/>
        </a:spcBef>
        <a:spcAft>
          <a:spcPct val="0"/>
        </a:spcAft>
        <a:buFont typeface="Lucida Grande" pitchFamily="108" charset="0"/>
        <a:buChar char="»"/>
        <a:defRPr sz="2000" kern="1200">
          <a:solidFill>
            <a:schemeClr val="tx1"/>
          </a:solidFill>
          <a:latin typeface="Arial"/>
          <a:ea typeface="ＭＳ Ｐゴシック" pitchFamily="124" charset="-128"/>
          <a:cs typeface="Arial"/>
        </a:defRPr>
      </a:lvl4pPr>
      <a:lvl5pPr marL="2057400" indent="-228600" algn="l" defTabSz="457200" rtl="0" eaLnBrk="0" fontAlgn="base" hangingPunct="0">
        <a:spcBef>
          <a:spcPct val="20000"/>
        </a:spcBef>
        <a:spcAft>
          <a:spcPct val="0"/>
        </a:spcAft>
        <a:buFont typeface="Arial" charset="0"/>
        <a:buChar char="•"/>
        <a:defRPr sz="1600" kern="1200">
          <a:solidFill>
            <a:schemeClr val="tx1"/>
          </a:solidFill>
          <a:latin typeface="Arial"/>
          <a:ea typeface="ＭＳ Ｐゴシック" pitchFamily="12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108" charset="0"/>
              </a:defRPr>
            </a:lvl1pPr>
          </a:lstStyle>
          <a:p>
            <a:pPr>
              <a:defRPr/>
            </a:pPr>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108"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08" charset="0"/>
              </a:defRPr>
            </a:lvl1pPr>
          </a:lstStyle>
          <a:p>
            <a:pPr>
              <a:defRPr/>
            </a:pPr>
            <a:fld id="{CB3A66AE-197C-4D79-B343-8C72C5C82DCE}" type="slidenum">
              <a:rPr lang="en-NZ"/>
              <a:pPr>
                <a:defRPr/>
              </a:pPr>
              <a:t>‹#›</a:t>
            </a:fld>
            <a:endParaRPr lang="en-NZ"/>
          </a:p>
        </p:txBody>
      </p:sp>
      <p:pic>
        <p:nvPicPr>
          <p:cNvPr id="3077" name="Picture 6" descr="6206 Tier 1 light green cvr-ff.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17" r:id="rId1"/>
  </p:sldLayoutIdLst>
  <p:hf hdr="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60" charset="-128"/>
          <a:cs typeface="ＭＳ Ｐゴシック" pitchFamily="-60"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pitchFamily="-60" charset="-128"/>
          <a:cs typeface="ＭＳ Ｐゴシック" pitchFamily="-60"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pitchFamily="-60" charset="-128"/>
          <a:cs typeface="ＭＳ Ｐゴシック" pitchFamily="-60"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pitchFamily="-60" charset="-128"/>
          <a:cs typeface="ＭＳ Ｐゴシック" pitchFamily="-60"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pitchFamily="-60" charset="-128"/>
          <a:cs typeface="ＭＳ Ｐゴシック" pitchFamily="-60" charset="-128"/>
        </a:defRPr>
      </a:lvl5pPr>
      <a:lvl6pPr marL="457200" algn="ctr" defTabSz="457200" rtl="0" eaLnBrk="1" fontAlgn="base" hangingPunct="1">
        <a:spcBef>
          <a:spcPct val="0"/>
        </a:spcBef>
        <a:spcAft>
          <a:spcPct val="0"/>
        </a:spcAft>
        <a:defRPr sz="4400">
          <a:solidFill>
            <a:schemeClr val="tx1"/>
          </a:solidFill>
          <a:latin typeface="Calibri" pitchFamily="-60" charset="0"/>
          <a:ea typeface="ＭＳ Ｐゴシック" pitchFamily="-60" charset="-128"/>
          <a:cs typeface="ＭＳ Ｐゴシック" pitchFamily="-60" charset="-128"/>
        </a:defRPr>
      </a:lvl6pPr>
      <a:lvl7pPr marL="914400" algn="ctr" defTabSz="457200" rtl="0" eaLnBrk="1" fontAlgn="base" hangingPunct="1">
        <a:spcBef>
          <a:spcPct val="0"/>
        </a:spcBef>
        <a:spcAft>
          <a:spcPct val="0"/>
        </a:spcAft>
        <a:defRPr sz="4400">
          <a:solidFill>
            <a:schemeClr val="tx1"/>
          </a:solidFill>
          <a:latin typeface="Calibri" pitchFamily="-60" charset="0"/>
          <a:ea typeface="ＭＳ Ｐゴシック" pitchFamily="-60" charset="-128"/>
          <a:cs typeface="ＭＳ Ｐゴシック" pitchFamily="-60" charset="-128"/>
        </a:defRPr>
      </a:lvl7pPr>
      <a:lvl8pPr marL="1371600" algn="ctr" defTabSz="457200" rtl="0" eaLnBrk="1" fontAlgn="base" hangingPunct="1">
        <a:spcBef>
          <a:spcPct val="0"/>
        </a:spcBef>
        <a:spcAft>
          <a:spcPct val="0"/>
        </a:spcAft>
        <a:defRPr sz="4400">
          <a:solidFill>
            <a:schemeClr val="tx1"/>
          </a:solidFill>
          <a:latin typeface="Calibri" pitchFamily="-60" charset="0"/>
          <a:ea typeface="ＭＳ Ｐゴシック" pitchFamily="-60" charset="-128"/>
          <a:cs typeface="ＭＳ Ｐゴシック" pitchFamily="-60" charset="-128"/>
        </a:defRPr>
      </a:lvl8pPr>
      <a:lvl9pPr marL="1828800" algn="ctr" defTabSz="457200" rtl="0" eaLnBrk="1" fontAlgn="base" hangingPunct="1">
        <a:spcBef>
          <a:spcPct val="0"/>
        </a:spcBef>
        <a:spcAft>
          <a:spcPct val="0"/>
        </a:spcAft>
        <a:defRPr sz="4400">
          <a:solidFill>
            <a:schemeClr val="tx1"/>
          </a:solidFill>
          <a:latin typeface="Calibri" pitchFamily="-60" charset="0"/>
          <a:ea typeface="ＭＳ Ｐゴシック" pitchFamily="-60" charset="-128"/>
          <a:cs typeface="ＭＳ Ｐゴシック" pitchFamily="-60"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0" charset="-128"/>
          <a:cs typeface="ＭＳ Ｐゴシック" pitchFamily="-60"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0"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0"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0"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ctrTitle"/>
          </p:nvPr>
        </p:nvSpPr>
        <p:spPr>
          <a:xfrm>
            <a:off x="685800" y="2928938"/>
            <a:ext cx="7772400" cy="762000"/>
          </a:xfrm>
        </p:spPr>
        <p:txBody>
          <a:bodyPr anchor="t"/>
          <a:lstStyle/>
          <a:p>
            <a:r>
              <a:rPr lang="en-NZ" dirty="0" smtClean="0">
                <a:latin typeface="Arial" charset="0"/>
                <a:ea typeface="ＭＳ Ｐゴシック" pitchFamily="108" charset="-128"/>
                <a:cs typeface="Arial" charset="0"/>
              </a:rPr>
              <a:t>Christchurch Earthquake Recovery</a:t>
            </a:r>
          </a:p>
        </p:txBody>
      </p:sp>
      <p:sp>
        <p:nvSpPr>
          <p:cNvPr id="17411" name="Subtitle 2"/>
          <p:cNvSpPr>
            <a:spLocks noGrp="1"/>
          </p:cNvSpPr>
          <p:nvPr>
            <p:ph type="subTitle" idx="1"/>
          </p:nvPr>
        </p:nvSpPr>
        <p:spPr>
          <a:xfrm>
            <a:off x="685800" y="3714750"/>
            <a:ext cx="7772400" cy="762000"/>
          </a:xfrm>
        </p:spPr>
        <p:txBody>
          <a:bodyPr/>
          <a:lstStyle/>
          <a:p>
            <a:pPr>
              <a:buSzTx/>
            </a:pPr>
            <a:r>
              <a:rPr lang="en-NZ" sz="2800" dirty="0" smtClean="0">
                <a:latin typeface="Arial" charset="0"/>
                <a:ea typeface="ＭＳ Ｐゴシック" pitchFamily="108" charset="-128"/>
                <a:cs typeface="Arial" charset="0"/>
              </a:rPr>
              <a:t>The Story about People Who </a:t>
            </a:r>
            <a:r>
              <a:rPr lang="en-NZ" sz="2800" smtClean="0">
                <a:latin typeface="Arial" charset="0"/>
                <a:ea typeface="ＭＳ Ｐゴシック" pitchFamily="108" charset="-128"/>
                <a:cs typeface="Arial" charset="0"/>
              </a:rPr>
              <a:t>Never </a:t>
            </a:r>
            <a:r>
              <a:rPr lang="en-NZ" sz="2800" smtClean="0">
                <a:latin typeface="Arial" charset="0"/>
                <a:ea typeface="ＭＳ Ｐゴシック" pitchFamily="108" charset="-128"/>
                <a:cs typeface="Arial" charset="0"/>
              </a:rPr>
              <a:t>Give Up </a:t>
            </a:r>
            <a:endParaRPr lang="en-NZ" sz="2800" dirty="0" smtClean="0">
              <a:latin typeface="Arial" charset="0"/>
              <a:ea typeface="ＭＳ Ｐゴシック" pitchFamily="108" charset="-128"/>
              <a:cs typeface="Arial" charset="0"/>
            </a:endParaRPr>
          </a:p>
        </p:txBody>
      </p:sp>
      <p:sp>
        <p:nvSpPr>
          <p:cNvPr id="17412" name="TextBox 3"/>
          <p:cNvSpPr txBox="1">
            <a:spLocks noChangeArrowheads="1"/>
          </p:cNvSpPr>
          <p:nvPr/>
        </p:nvSpPr>
        <p:spPr bwMode="auto">
          <a:xfrm>
            <a:off x="7086600" y="6096000"/>
            <a:ext cx="1828800" cy="381000"/>
          </a:xfrm>
          <a:prstGeom prst="rect">
            <a:avLst/>
          </a:prstGeom>
          <a:noFill/>
          <a:ln w="9525">
            <a:noFill/>
            <a:miter lim="800000"/>
            <a:headEnd/>
            <a:tailEnd/>
          </a:ln>
        </p:spPr>
        <p:txBody>
          <a:bodyPr>
            <a:spAutoFit/>
          </a:bodyPr>
          <a:lstStyle/>
          <a:p>
            <a:pPr algn="r"/>
            <a:r>
              <a:rPr lang="en-NZ" dirty="0" smtClean="0">
                <a:solidFill>
                  <a:srgbClr val="346666"/>
                </a:solidFill>
              </a:rPr>
              <a:t>May 2011</a:t>
            </a:r>
            <a:endParaRPr lang="en-NZ" dirty="0">
              <a:solidFill>
                <a:srgbClr val="34666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March </a:t>
            </a:r>
            <a:endParaRPr lang="en-NZ" dirty="0"/>
          </a:p>
        </p:txBody>
      </p:sp>
      <p:sp>
        <p:nvSpPr>
          <p:cNvPr id="3" name="Text Placeholder 2"/>
          <p:cNvSpPr>
            <a:spLocks noGrp="1"/>
          </p:cNvSpPr>
          <p:nvPr>
            <p:ph type="body" idx="13"/>
          </p:nvPr>
        </p:nvSpPr>
        <p:spPr/>
        <p:txBody>
          <a:bodyPr/>
          <a:lstStyle/>
          <a:p>
            <a:r>
              <a:rPr lang="en-NZ" dirty="0" smtClean="0"/>
              <a:t>Remote Access infrastructure established (using Census equipment)</a:t>
            </a:r>
          </a:p>
          <a:p>
            <a:r>
              <a:rPr lang="en-NZ" dirty="0" smtClean="0"/>
              <a:t>Secure “cloud” web site for </a:t>
            </a:r>
            <a:r>
              <a:rPr lang="en-NZ" dirty="0" err="1" smtClean="0"/>
              <a:t>ChCh</a:t>
            </a:r>
            <a:r>
              <a:rPr lang="en-NZ" dirty="0" smtClean="0"/>
              <a:t> staff</a:t>
            </a:r>
            <a:endParaRPr lang="en-NZ" dirty="0" smtClean="0"/>
          </a:p>
          <a:p>
            <a:r>
              <a:rPr lang="en-NZ" dirty="0" smtClean="0"/>
              <a:t>Work underway to prepare Census building</a:t>
            </a:r>
          </a:p>
          <a:p>
            <a:r>
              <a:rPr lang="en-NZ" dirty="0" smtClean="0"/>
              <a:t>Some staff working in Auckland &amp; Wellington</a:t>
            </a:r>
          </a:p>
          <a:p>
            <a:r>
              <a:rPr lang="en-NZ" dirty="0" smtClean="0"/>
              <a:t>All looks good for April</a:t>
            </a:r>
          </a:p>
          <a:p>
            <a:r>
              <a:rPr lang="en-NZ" dirty="0" smtClean="0"/>
              <a:t>Census building changed from green to yellow!!!</a:t>
            </a:r>
            <a:endParaRPr lang="en-NZ" dirty="0"/>
          </a:p>
        </p:txBody>
      </p:sp>
      <p:sp>
        <p:nvSpPr>
          <p:cNvPr id="4" name="Date Placeholder 3"/>
          <p:cNvSpPr>
            <a:spLocks noGrp="1"/>
          </p:cNvSpPr>
          <p:nvPr>
            <p:ph type="dt" sz="half" idx="14"/>
          </p:nvPr>
        </p:nvSpPr>
        <p:spPr/>
        <p:txBody>
          <a:bodyPr/>
          <a:lstStyle/>
          <a:p>
            <a:pPr>
              <a:defRPr/>
            </a:pPr>
            <a:endParaRPr lang="en-NZ"/>
          </a:p>
        </p:txBody>
      </p:sp>
      <p:sp>
        <p:nvSpPr>
          <p:cNvPr id="5" name="Footer Placeholder 4"/>
          <p:cNvSpPr>
            <a:spLocks noGrp="1"/>
          </p:cNvSpPr>
          <p:nvPr>
            <p:ph type="ftr" sz="quarter" idx="15"/>
          </p:nvPr>
        </p:nvSpPr>
        <p:spPr/>
        <p:txBody>
          <a:bodyPr/>
          <a:lstStyle/>
          <a:p>
            <a:pPr>
              <a:defRPr/>
            </a:pPr>
            <a:endParaRPr lang="en-US"/>
          </a:p>
        </p:txBody>
      </p:sp>
      <p:sp>
        <p:nvSpPr>
          <p:cNvPr id="6" name="Slide Number Placeholder 5"/>
          <p:cNvSpPr>
            <a:spLocks noGrp="1"/>
          </p:cNvSpPr>
          <p:nvPr>
            <p:ph type="sldNum" sz="quarter" idx="16"/>
          </p:nvPr>
        </p:nvSpPr>
        <p:spPr/>
        <p:txBody>
          <a:bodyPr/>
          <a:lstStyle/>
          <a:p>
            <a:pPr>
              <a:defRPr/>
            </a:pPr>
            <a:fld id="{4755DC3B-A240-4023-960E-CAD8FDF5CD74}" type="slidenum">
              <a:rPr lang="en-NZ" smtClean="0"/>
              <a:pPr>
                <a:defRPr/>
              </a:pPr>
              <a:t>10</a:t>
            </a:fld>
            <a:endParaRPr lang="en-NZ"/>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April</a:t>
            </a:r>
            <a:endParaRPr lang="en-NZ" dirty="0"/>
          </a:p>
        </p:txBody>
      </p:sp>
      <p:sp>
        <p:nvSpPr>
          <p:cNvPr id="3" name="Text Placeholder 2"/>
          <p:cNvSpPr>
            <a:spLocks noGrp="1"/>
          </p:cNvSpPr>
          <p:nvPr>
            <p:ph type="body" idx="13"/>
          </p:nvPr>
        </p:nvSpPr>
        <p:spPr/>
        <p:txBody>
          <a:bodyPr/>
          <a:lstStyle/>
          <a:p>
            <a:r>
              <a:rPr lang="en-NZ" dirty="0" smtClean="0"/>
              <a:t>We can’t rely that we will have a </a:t>
            </a:r>
            <a:r>
              <a:rPr lang="en-NZ" dirty="0" smtClean="0"/>
              <a:t>premises </a:t>
            </a:r>
            <a:r>
              <a:rPr lang="en-NZ" dirty="0" smtClean="0"/>
              <a:t>able </a:t>
            </a:r>
            <a:r>
              <a:rPr lang="en-NZ" dirty="0" smtClean="0"/>
              <a:t>to house server and storage equipment </a:t>
            </a:r>
            <a:endParaRPr lang="en-NZ" dirty="0" smtClean="0"/>
          </a:p>
          <a:p>
            <a:r>
              <a:rPr lang="en-NZ" dirty="0" smtClean="0"/>
              <a:t>All </a:t>
            </a:r>
            <a:r>
              <a:rPr lang="en-NZ" dirty="0" err="1" smtClean="0"/>
              <a:t>ChCh</a:t>
            </a:r>
            <a:r>
              <a:rPr lang="en-NZ" dirty="0" smtClean="0"/>
              <a:t> desktops will have to be virtualised</a:t>
            </a:r>
          </a:p>
          <a:p>
            <a:r>
              <a:rPr lang="en-NZ" dirty="0" smtClean="0"/>
              <a:t>Remote </a:t>
            </a:r>
            <a:r>
              <a:rPr lang="en-NZ" dirty="0" smtClean="0"/>
              <a:t>Access now even more important</a:t>
            </a:r>
            <a:endParaRPr lang="en-NZ" dirty="0" smtClean="0"/>
          </a:p>
          <a:p>
            <a:r>
              <a:rPr lang="en-NZ" dirty="0" smtClean="0"/>
              <a:t>Census </a:t>
            </a:r>
            <a:r>
              <a:rPr lang="en-NZ" dirty="0" err="1" smtClean="0"/>
              <a:t>netbooks</a:t>
            </a:r>
            <a:r>
              <a:rPr lang="en-NZ" dirty="0" smtClean="0"/>
              <a:t> </a:t>
            </a:r>
            <a:r>
              <a:rPr lang="en-NZ" dirty="0" smtClean="0"/>
              <a:t>used as a remote </a:t>
            </a:r>
            <a:r>
              <a:rPr lang="en-NZ" dirty="0" smtClean="0"/>
              <a:t>clients</a:t>
            </a:r>
          </a:p>
          <a:p>
            <a:r>
              <a:rPr lang="en-NZ" dirty="0" smtClean="0"/>
              <a:t>Now we need even more storage</a:t>
            </a:r>
          </a:p>
          <a:p>
            <a:r>
              <a:rPr lang="en-NZ" dirty="0" smtClean="0"/>
              <a:t>Temporary building </a:t>
            </a:r>
            <a:r>
              <a:rPr lang="en-NZ" dirty="0" smtClean="0"/>
              <a:t>found</a:t>
            </a:r>
            <a:endParaRPr lang="en-NZ" dirty="0" smtClean="0"/>
          </a:p>
          <a:p>
            <a:endParaRPr lang="en-NZ" dirty="0"/>
          </a:p>
        </p:txBody>
      </p:sp>
      <p:sp>
        <p:nvSpPr>
          <p:cNvPr id="4" name="Date Placeholder 3"/>
          <p:cNvSpPr>
            <a:spLocks noGrp="1"/>
          </p:cNvSpPr>
          <p:nvPr>
            <p:ph type="dt" sz="half" idx="14"/>
          </p:nvPr>
        </p:nvSpPr>
        <p:spPr/>
        <p:txBody>
          <a:bodyPr/>
          <a:lstStyle/>
          <a:p>
            <a:pPr>
              <a:defRPr/>
            </a:pPr>
            <a:endParaRPr lang="en-NZ"/>
          </a:p>
        </p:txBody>
      </p:sp>
      <p:sp>
        <p:nvSpPr>
          <p:cNvPr id="5" name="Footer Placeholder 4"/>
          <p:cNvSpPr>
            <a:spLocks noGrp="1"/>
          </p:cNvSpPr>
          <p:nvPr>
            <p:ph type="ftr" sz="quarter" idx="15"/>
          </p:nvPr>
        </p:nvSpPr>
        <p:spPr/>
        <p:txBody>
          <a:bodyPr/>
          <a:lstStyle/>
          <a:p>
            <a:pPr>
              <a:defRPr/>
            </a:pPr>
            <a:endParaRPr lang="en-US"/>
          </a:p>
        </p:txBody>
      </p:sp>
      <p:sp>
        <p:nvSpPr>
          <p:cNvPr id="6" name="Slide Number Placeholder 5"/>
          <p:cNvSpPr>
            <a:spLocks noGrp="1"/>
          </p:cNvSpPr>
          <p:nvPr>
            <p:ph type="sldNum" sz="quarter" idx="16"/>
          </p:nvPr>
        </p:nvSpPr>
        <p:spPr/>
        <p:txBody>
          <a:bodyPr/>
          <a:lstStyle/>
          <a:p>
            <a:pPr>
              <a:defRPr/>
            </a:pPr>
            <a:fld id="{4755DC3B-A240-4023-960E-CAD8FDF5CD74}" type="slidenum">
              <a:rPr lang="en-NZ" smtClean="0"/>
              <a:pPr>
                <a:defRPr/>
              </a:pPr>
              <a:t>11</a:t>
            </a:fld>
            <a:endParaRPr lang="en-NZ"/>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May</a:t>
            </a:r>
            <a:endParaRPr lang="en-NZ" dirty="0"/>
          </a:p>
        </p:txBody>
      </p:sp>
      <p:sp>
        <p:nvSpPr>
          <p:cNvPr id="3" name="Text Placeholder 2"/>
          <p:cNvSpPr>
            <a:spLocks noGrp="1"/>
          </p:cNvSpPr>
          <p:nvPr>
            <p:ph type="body" idx="13"/>
          </p:nvPr>
        </p:nvSpPr>
        <p:spPr/>
        <p:txBody>
          <a:bodyPr/>
          <a:lstStyle/>
          <a:p>
            <a:r>
              <a:rPr lang="en-NZ" dirty="0" smtClean="0"/>
              <a:t>4th </a:t>
            </a:r>
            <a:r>
              <a:rPr lang="en-NZ" dirty="0" smtClean="0"/>
              <a:t>May – the temporary building is open, but </a:t>
            </a:r>
            <a:r>
              <a:rPr lang="en-NZ" dirty="0" smtClean="0"/>
              <a:t>with capacity of 105 - </a:t>
            </a:r>
            <a:r>
              <a:rPr lang="en-NZ" dirty="0" smtClean="0"/>
              <a:t>less than half of what would be </a:t>
            </a:r>
            <a:r>
              <a:rPr lang="en-NZ" dirty="0" smtClean="0"/>
              <a:t>required (additional 38 sits in Census District office opened the following week)</a:t>
            </a:r>
            <a:endParaRPr lang="en-NZ" dirty="0" smtClean="0"/>
          </a:p>
          <a:p>
            <a:r>
              <a:rPr lang="en-NZ" dirty="0" smtClean="0"/>
              <a:t>All desktops virtualised and thin client PCs deployed</a:t>
            </a:r>
          </a:p>
          <a:p>
            <a:r>
              <a:rPr lang="en-NZ" dirty="0" smtClean="0"/>
              <a:t>Work on remote collaboration options (VC</a:t>
            </a:r>
            <a:r>
              <a:rPr lang="en-NZ" dirty="0" smtClean="0"/>
              <a:t>)</a:t>
            </a:r>
          </a:p>
          <a:p>
            <a:endParaRPr lang="en-NZ" dirty="0" smtClean="0"/>
          </a:p>
          <a:p>
            <a:endParaRPr lang="en-NZ" dirty="0"/>
          </a:p>
        </p:txBody>
      </p:sp>
      <p:sp>
        <p:nvSpPr>
          <p:cNvPr id="4" name="Date Placeholder 3"/>
          <p:cNvSpPr>
            <a:spLocks noGrp="1"/>
          </p:cNvSpPr>
          <p:nvPr>
            <p:ph type="dt" sz="half" idx="14"/>
          </p:nvPr>
        </p:nvSpPr>
        <p:spPr/>
        <p:txBody>
          <a:bodyPr/>
          <a:lstStyle/>
          <a:p>
            <a:pPr>
              <a:defRPr/>
            </a:pPr>
            <a:endParaRPr lang="en-NZ"/>
          </a:p>
        </p:txBody>
      </p:sp>
      <p:sp>
        <p:nvSpPr>
          <p:cNvPr id="5" name="Footer Placeholder 4"/>
          <p:cNvSpPr>
            <a:spLocks noGrp="1"/>
          </p:cNvSpPr>
          <p:nvPr>
            <p:ph type="ftr" sz="quarter" idx="15"/>
          </p:nvPr>
        </p:nvSpPr>
        <p:spPr/>
        <p:txBody>
          <a:bodyPr/>
          <a:lstStyle/>
          <a:p>
            <a:pPr>
              <a:defRPr/>
            </a:pPr>
            <a:endParaRPr lang="en-US"/>
          </a:p>
        </p:txBody>
      </p:sp>
      <p:sp>
        <p:nvSpPr>
          <p:cNvPr id="6" name="Slide Number Placeholder 5"/>
          <p:cNvSpPr>
            <a:spLocks noGrp="1"/>
          </p:cNvSpPr>
          <p:nvPr>
            <p:ph type="sldNum" sz="quarter" idx="16"/>
          </p:nvPr>
        </p:nvSpPr>
        <p:spPr/>
        <p:txBody>
          <a:bodyPr/>
          <a:lstStyle/>
          <a:p>
            <a:pPr>
              <a:defRPr/>
            </a:pPr>
            <a:fld id="{4755DC3B-A240-4023-960E-CAD8FDF5CD74}" type="slidenum">
              <a:rPr lang="en-NZ" smtClean="0"/>
              <a:pPr>
                <a:defRPr/>
              </a:pPr>
              <a:t>12</a:t>
            </a:fld>
            <a:endParaRPr lang="en-NZ"/>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Lessons Learned</a:t>
            </a:r>
            <a:endParaRPr lang="en-NZ" dirty="0"/>
          </a:p>
        </p:txBody>
      </p:sp>
      <p:sp>
        <p:nvSpPr>
          <p:cNvPr id="3" name="Text Placeholder 2"/>
          <p:cNvSpPr>
            <a:spLocks noGrp="1"/>
          </p:cNvSpPr>
          <p:nvPr>
            <p:ph type="body" idx="13"/>
          </p:nvPr>
        </p:nvSpPr>
        <p:spPr/>
        <p:txBody>
          <a:bodyPr/>
          <a:lstStyle/>
          <a:p>
            <a:r>
              <a:rPr lang="en-NZ" dirty="0" smtClean="0"/>
              <a:t>Always think first about people</a:t>
            </a:r>
            <a:r>
              <a:rPr lang="en-NZ" dirty="0" smtClean="0"/>
              <a:t>!</a:t>
            </a:r>
          </a:p>
          <a:p>
            <a:r>
              <a:rPr lang="en-NZ" dirty="0" smtClean="0"/>
              <a:t>Staff in all 3 locations have </a:t>
            </a:r>
            <a:r>
              <a:rPr lang="en-NZ" dirty="0" smtClean="0"/>
              <a:t>done absolutely fantastic </a:t>
            </a:r>
            <a:r>
              <a:rPr lang="en-NZ" dirty="0" smtClean="0"/>
              <a:t>job!</a:t>
            </a:r>
            <a:endParaRPr lang="en-NZ" dirty="0" smtClean="0"/>
          </a:p>
          <a:p>
            <a:r>
              <a:rPr lang="en-NZ" dirty="0" smtClean="0"/>
              <a:t>Don’t </a:t>
            </a:r>
            <a:r>
              <a:rPr lang="en-NZ" dirty="0" smtClean="0"/>
              <a:t>assume that you can’t loose data so make sure you understand which data is important!</a:t>
            </a:r>
          </a:p>
          <a:p>
            <a:r>
              <a:rPr lang="en-NZ" dirty="0" smtClean="0"/>
              <a:t>BCP/DR planning is important. </a:t>
            </a:r>
          </a:p>
          <a:p>
            <a:r>
              <a:rPr lang="en-NZ" dirty="0" smtClean="0"/>
              <a:t>Communication</a:t>
            </a:r>
            <a:r>
              <a:rPr lang="en-NZ" dirty="0" smtClean="0"/>
              <a:t>, communication, communication!</a:t>
            </a:r>
          </a:p>
          <a:p>
            <a:endParaRPr lang="en-NZ" dirty="0"/>
          </a:p>
        </p:txBody>
      </p:sp>
      <p:sp>
        <p:nvSpPr>
          <p:cNvPr id="4" name="Date Placeholder 3"/>
          <p:cNvSpPr>
            <a:spLocks noGrp="1"/>
          </p:cNvSpPr>
          <p:nvPr>
            <p:ph type="dt" sz="half" idx="14"/>
          </p:nvPr>
        </p:nvSpPr>
        <p:spPr/>
        <p:txBody>
          <a:bodyPr/>
          <a:lstStyle/>
          <a:p>
            <a:pPr>
              <a:defRPr/>
            </a:pPr>
            <a:endParaRPr lang="en-NZ"/>
          </a:p>
        </p:txBody>
      </p:sp>
      <p:sp>
        <p:nvSpPr>
          <p:cNvPr id="5" name="Footer Placeholder 4"/>
          <p:cNvSpPr>
            <a:spLocks noGrp="1"/>
          </p:cNvSpPr>
          <p:nvPr>
            <p:ph type="ftr" sz="quarter" idx="15"/>
          </p:nvPr>
        </p:nvSpPr>
        <p:spPr/>
        <p:txBody>
          <a:bodyPr/>
          <a:lstStyle/>
          <a:p>
            <a:pPr>
              <a:defRPr/>
            </a:pPr>
            <a:endParaRPr lang="en-US"/>
          </a:p>
        </p:txBody>
      </p:sp>
      <p:sp>
        <p:nvSpPr>
          <p:cNvPr id="6" name="Slide Number Placeholder 5"/>
          <p:cNvSpPr>
            <a:spLocks noGrp="1"/>
          </p:cNvSpPr>
          <p:nvPr>
            <p:ph type="sldNum" sz="quarter" idx="16"/>
          </p:nvPr>
        </p:nvSpPr>
        <p:spPr/>
        <p:txBody>
          <a:bodyPr/>
          <a:lstStyle/>
          <a:p>
            <a:pPr>
              <a:defRPr/>
            </a:pPr>
            <a:fld id="{4755DC3B-A240-4023-960E-CAD8FDF5CD74}" type="slidenum">
              <a:rPr lang="en-NZ" smtClean="0"/>
              <a:pPr>
                <a:defRPr/>
              </a:pPr>
              <a:t>13</a:t>
            </a:fld>
            <a:endParaRPr lang="en-NZ"/>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Strategic Impact</a:t>
            </a:r>
            <a:endParaRPr lang="en-NZ" dirty="0"/>
          </a:p>
        </p:txBody>
      </p:sp>
      <p:sp>
        <p:nvSpPr>
          <p:cNvPr id="3" name="Text Placeholder 2"/>
          <p:cNvSpPr>
            <a:spLocks noGrp="1"/>
          </p:cNvSpPr>
          <p:nvPr>
            <p:ph type="body" idx="13"/>
          </p:nvPr>
        </p:nvSpPr>
        <p:spPr/>
        <p:txBody>
          <a:bodyPr/>
          <a:lstStyle/>
          <a:p>
            <a:r>
              <a:rPr lang="en-NZ" dirty="0" smtClean="0"/>
              <a:t>Remote Access has initiated new thinking about flexible working arrangements.</a:t>
            </a:r>
          </a:p>
          <a:p>
            <a:r>
              <a:rPr lang="en-NZ" dirty="0" smtClean="0"/>
              <a:t>Lack of certainty about the building has kicked off desktop </a:t>
            </a:r>
            <a:r>
              <a:rPr lang="en-NZ" dirty="0" smtClean="0"/>
              <a:t>virtualisation.</a:t>
            </a:r>
            <a:endParaRPr lang="en-NZ" dirty="0" smtClean="0"/>
          </a:p>
          <a:p>
            <a:r>
              <a:rPr lang="en-NZ" dirty="0" smtClean="0"/>
              <a:t>Prioritised Output work has confirmed the need for standardisation and removal of legacy silos.</a:t>
            </a:r>
          </a:p>
          <a:p>
            <a:r>
              <a:rPr lang="en-NZ" dirty="0" smtClean="0"/>
              <a:t>Urgent need for fast infrastructure deployment will influence our Cloud strategy.</a:t>
            </a:r>
            <a:endParaRPr lang="en-NZ" dirty="0"/>
          </a:p>
        </p:txBody>
      </p:sp>
      <p:sp>
        <p:nvSpPr>
          <p:cNvPr id="4" name="Date Placeholder 3"/>
          <p:cNvSpPr>
            <a:spLocks noGrp="1"/>
          </p:cNvSpPr>
          <p:nvPr>
            <p:ph type="dt" sz="half" idx="14"/>
          </p:nvPr>
        </p:nvSpPr>
        <p:spPr/>
        <p:txBody>
          <a:bodyPr/>
          <a:lstStyle/>
          <a:p>
            <a:pPr>
              <a:defRPr/>
            </a:pPr>
            <a:endParaRPr lang="en-NZ"/>
          </a:p>
        </p:txBody>
      </p:sp>
      <p:sp>
        <p:nvSpPr>
          <p:cNvPr id="5" name="Footer Placeholder 4"/>
          <p:cNvSpPr>
            <a:spLocks noGrp="1"/>
          </p:cNvSpPr>
          <p:nvPr>
            <p:ph type="ftr" sz="quarter" idx="15"/>
          </p:nvPr>
        </p:nvSpPr>
        <p:spPr/>
        <p:txBody>
          <a:bodyPr/>
          <a:lstStyle/>
          <a:p>
            <a:pPr>
              <a:defRPr/>
            </a:pPr>
            <a:endParaRPr lang="en-US"/>
          </a:p>
        </p:txBody>
      </p:sp>
      <p:sp>
        <p:nvSpPr>
          <p:cNvPr id="6" name="Slide Number Placeholder 5"/>
          <p:cNvSpPr>
            <a:spLocks noGrp="1"/>
          </p:cNvSpPr>
          <p:nvPr>
            <p:ph type="sldNum" sz="quarter" idx="16"/>
          </p:nvPr>
        </p:nvSpPr>
        <p:spPr/>
        <p:txBody>
          <a:bodyPr/>
          <a:lstStyle/>
          <a:p>
            <a:pPr>
              <a:defRPr/>
            </a:pPr>
            <a:fld id="{4755DC3B-A240-4023-960E-CAD8FDF5CD74}" type="slidenum">
              <a:rPr lang="en-NZ" smtClean="0"/>
              <a:pPr>
                <a:defRPr/>
              </a:pPr>
              <a:t>14</a:t>
            </a:fld>
            <a:endParaRPr lang="en-N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NZ" dirty="0" smtClean="0"/>
              <a:t>Disaster can happen anytime – anywhere</a:t>
            </a:r>
            <a:r>
              <a:rPr lang="en-NZ" dirty="0" smtClean="0"/>
              <a:t> </a:t>
            </a:r>
            <a:r>
              <a:rPr lang="en-NZ" dirty="0" smtClean="0"/>
              <a:t>and can be global or local</a:t>
            </a:r>
            <a:endParaRPr lang="en-NZ" dirty="0"/>
          </a:p>
        </p:txBody>
      </p:sp>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8CC56CDB-2408-4A58-BAC1-872DD30EC2FA}" type="slidenum">
              <a:rPr lang="en-US" altLang="en-US" smtClean="0"/>
              <a:pPr>
                <a:defRPr/>
              </a:pPr>
              <a:t>15</a:t>
            </a:fld>
            <a:endParaRPr lang="en-US" altLang="en-US"/>
          </a:p>
        </p:txBody>
      </p:sp>
      <p:pic>
        <p:nvPicPr>
          <p:cNvPr id="1028" name="Picture 4" descr="TORN"/>
          <p:cNvPicPr>
            <a:picLocks noChangeAspect="1" noChangeArrowheads="1"/>
          </p:cNvPicPr>
          <p:nvPr/>
        </p:nvPicPr>
        <p:blipFill>
          <a:blip r:embed="rId2"/>
          <a:srcRect/>
          <a:stretch>
            <a:fillRect/>
          </a:stretch>
        </p:blipFill>
        <p:spPr bwMode="auto">
          <a:xfrm>
            <a:off x="1583668" y="2492896"/>
            <a:ext cx="5976664" cy="346546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Content</a:t>
            </a:r>
            <a:endParaRPr lang="en-NZ" dirty="0"/>
          </a:p>
        </p:txBody>
      </p:sp>
      <p:sp>
        <p:nvSpPr>
          <p:cNvPr id="3" name="Text Placeholder 2"/>
          <p:cNvSpPr>
            <a:spLocks noGrp="1"/>
          </p:cNvSpPr>
          <p:nvPr>
            <p:ph type="body" idx="13"/>
          </p:nvPr>
        </p:nvSpPr>
        <p:spPr/>
        <p:txBody>
          <a:bodyPr/>
          <a:lstStyle/>
          <a:p>
            <a:r>
              <a:rPr lang="en-NZ" dirty="0" smtClean="0"/>
              <a:t>Background</a:t>
            </a:r>
          </a:p>
          <a:p>
            <a:r>
              <a:rPr lang="en-NZ" dirty="0" smtClean="0"/>
              <a:t>BCP/DR</a:t>
            </a:r>
          </a:p>
          <a:p>
            <a:r>
              <a:rPr lang="en-NZ" dirty="0" smtClean="0"/>
              <a:t>September</a:t>
            </a:r>
          </a:p>
          <a:p>
            <a:r>
              <a:rPr lang="en-NZ" dirty="0" smtClean="0"/>
              <a:t>February</a:t>
            </a:r>
          </a:p>
          <a:p>
            <a:r>
              <a:rPr lang="en-NZ" dirty="0" smtClean="0"/>
              <a:t>March</a:t>
            </a:r>
          </a:p>
          <a:p>
            <a:r>
              <a:rPr lang="en-NZ" dirty="0" smtClean="0"/>
              <a:t>April</a:t>
            </a:r>
          </a:p>
          <a:p>
            <a:r>
              <a:rPr lang="en-NZ" dirty="0" smtClean="0"/>
              <a:t>May</a:t>
            </a:r>
            <a:endParaRPr lang="en-NZ" dirty="0"/>
          </a:p>
        </p:txBody>
      </p:sp>
      <p:sp>
        <p:nvSpPr>
          <p:cNvPr id="4" name="Date Placeholder 3"/>
          <p:cNvSpPr>
            <a:spLocks noGrp="1"/>
          </p:cNvSpPr>
          <p:nvPr>
            <p:ph type="dt" sz="half" idx="14"/>
          </p:nvPr>
        </p:nvSpPr>
        <p:spPr/>
        <p:txBody>
          <a:bodyPr/>
          <a:lstStyle/>
          <a:p>
            <a:pPr>
              <a:defRPr/>
            </a:pPr>
            <a:endParaRPr lang="en-NZ"/>
          </a:p>
        </p:txBody>
      </p:sp>
      <p:sp>
        <p:nvSpPr>
          <p:cNvPr id="5" name="Footer Placeholder 4"/>
          <p:cNvSpPr>
            <a:spLocks noGrp="1"/>
          </p:cNvSpPr>
          <p:nvPr>
            <p:ph type="ftr" sz="quarter" idx="15"/>
          </p:nvPr>
        </p:nvSpPr>
        <p:spPr/>
        <p:txBody>
          <a:bodyPr/>
          <a:lstStyle/>
          <a:p>
            <a:pPr>
              <a:defRPr/>
            </a:pPr>
            <a:endParaRPr lang="en-US"/>
          </a:p>
        </p:txBody>
      </p:sp>
      <p:sp>
        <p:nvSpPr>
          <p:cNvPr id="6" name="Slide Number Placeholder 5"/>
          <p:cNvSpPr>
            <a:spLocks noGrp="1"/>
          </p:cNvSpPr>
          <p:nvPr>
            <p:ph type="sldNum" sz="quarter" idx="16"/>
          </p:nvPr>
        </p:nvSpPr>
        <p:spPr/>
        <p:txBody>
          <a:bodyPr/>
          <a:lstStyle/>
          <a:p>
            <a:pPr>
              <a:defRPr/>
            </a:pPr>
            <a:fld id="{4755DC3B-A240-4023-960E-CAD8FDF5CD74}" type="slidenum">
              <a:rPr lang="en-NZ" smtClean="0"/>
              <a:pPr>
                <a:defRPr/>
              </a:pPr>
              <a:t>2</a:t>
            </a:fld>
            <a:endParaRPr lang="en-NZ"/>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Statistics NZ in 2010</a:t>
            </a:r>
            <a:endParaRPr lang="en-NZ" dirty="0"/>
          </a:p>
        </p:txBody>
      </p:sp>
      <p:sp>
        <p:nvSpPr>
          <p:cNvPr id="3" name="Text Placeholder 2"/>
          <p:cNvSpPr>
            <a:spLocks noGrp="1"/>
          </p:cNvSpPr>
          <p:nvPr>
            <p:ph type="body" idx="13"/>
          </p:nvPr>
        </p:nvSpPr>
        <p:spPr/>
        <p:txBody>
          <a:bodyPr/>
          <a:lstStyle/>
          <a:p>
            <a:r>
              <a:rPr lang="en-NZ" dirty="0" smtClean="0"/>
              <a:t>More than 1000 staff</a:t>
            </a:r>
          </a:p>
          <a:p>
            <a:r>
              <a:rPr lang="en-NZ" dirty="0" smtClean="0"/>
              <a:t>3 locations: Wellington, Auckland and Christchurch + Census building in Christchurch</a:t>
            </a:r>
            <a:endParaRPr lang="en-NZ" dirty="0" smtClean="0"/>
          </a:p>
          <a:p>
            <a:r>
              <a:rPr lang="en-NZ" dirty="0" smtClean="0"/>
              <a:t>Very stove-piped legacy IT environment</a:t>
            </a:r>
          </a:p>
          <a:p>
            <a:r>
              <a:rPr lang="en-NZ" dirty="0" smtClean="0"/>
              <a:t>Building move </a:t>
            </a:r>
            <a:r>
              <a:rPr lang="en-NZ" dirty="0" smtClean="0"/>
              <a:t>project in </a:t>
            </a:r>
            <a:r>
              <a:rPr lang="en-NZ" dirty="0" smtClean="0"/>
              <a:t>Auckland</a:t>
            </a:r>
            <a:endParaRPr lang="en-NZ" dirty="0" smtClean="0"/>
          </a:p>
          <a:p>
            <a:r>
              <a:rPr lang="en-NZ" dirty="0" smtClean="0"/>
              <a:t>2011 is a Census year (8 March)</a:t>
            </a:r>
          </a:p>
          <a:p>
            <a:r>
              <a:rPr lang="en-NZ" dirty="0" smtClean="0"/>
              <a:t>Statistics </a:t>
            </a:r>
            <a:r>
              <a:rPr lang="en-NZ" dirty="0" smtClean="0"/>
              <a:t>2020 </a:t>
            </a:r>
            <a:r>
              <a:rPr lang="en-NZ" dirty="0" smtClean="0"/>
              <a:t>programme in planning phase with anticipated launch in 2011</a:t>
            </a:r>
          </a:p>
        </p:txBody>
      </p:sp>
      <p:sp>
        <p:nvSpPr>
          <p:cNvPr id="4" name="Date Placeholder 3"/>
          <p:cNvSpPr>
            <a:spLocks noGrp="1"/>
          </p:cNvSpPr>
          <p:nvPr>
            <p:ph type="dt" sz="half" idx="14"/>
          </p:nvPr>
        </p:nvSpPr>
        <p:spPr/>
        <p:txBody>
          <a:bodyPr/>
          <a:lstStyle/>
          <a:p>
            <a:pPr>
              <a:defRPr/>
            </a:pPr>
            <a:endParaRPr lang="en-NZ"/>
          </a:p>
        </p:txBody>
      </p:sp>
      <p:sp>
        <p:nvSpPr>
          <p:cNvPr id="5" name="Footer Placeholder 4"/>
          <p:cNvSpPr>
            <a:spLocks noGrp="1"/>
          </p:cNvSpPr>
          <p:nvPr>
            <p:ph type="ftr" sz="quarter" idx="15"/>
          </p:nvPr>
        </p:nvSpPr>
        <p:spPr/>
        <p:txBody>
          <a:bodyPr/>
          <a:lstStyle/>
          <a:p>
            <a:pPr>
              <a:defRPr/>
            </a:pPr>
            <a:endParaRPr lang="en-US"/>
          </a:p>
        </p:txBody>
      </p:sp>
      <p:sp>
        <p:nvSpPr>
          <p:cNvPr id="6" name="Slide Number Placeholder 5"/>
          <p:cNvSpPr>
            <a:spLocks noGrp="1"/>
          </p:cNvSpPr>
          <p:nvPr>
            <p:ph type="sldNum" sz="quarter" idx="16"/>
          </p:nvPr>
        </p:nvSpPr>
        <p:spPr/>
        <p:txBody>
          <a:bodyPr/>
          <a:lstStyle/>
          <a:p>
            <a:pPr>
              <a:defRPr/>
            </a:pPr>
            <a:fld id="{4755DC3B-A240-4023-960E-CAD8FDF5CD74}" type="slidenum">
              <a:rPr lang="en-NZ" smtClean="0"/>
              <a:pPr>
                <a:defRPr/>
              </a:pPr>
              <a:t>3</a:t>
            </a:fld>
            <a:endParaRPr lang="en-NZ"/>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BCP/DR</a:t>
            </a:r>
            <a:endParaRPr lang="en-NZ" dirty="0"/>
          </a:p>
        </p:txBody>
      </p:sp>
      <p:sp>
        <p:nvSpPr>
          <p:cNvPr id="3" name="Text Placeholder 2"/>
          <p:cNvSpPr>
            <a:spLocks noGrp="1"/>
          </p:cNvSpPr>
          <p:nvPr>
            <p:ph type="body" idx="13"/>
          </p:nvPr>
        </p:nvSpPr>
        <p:spPr/>
        <p:txBody>
          <a:bodyPr/>
          <a:lstStyle/>
          <a:p>
            <a:r>
              <a:rPr lang="en-NZ" dirty="0" smtClean="0"/>
              <a:t>Some planning after pandemic experience</a:t>
            </a:r>
          </a:p>
          <a:p>
            <a:r>
              <a:rPr lang="en-NZ" dirty="0" smtClean="0"/>
              <a:t>No comprehensive organisation-wide plan</a:t>
            </a:r>
          </a:p>
          <a:p>
            <a:r>
              <a:rPr lang="en-NZ" dirty="0" smtClean="0"/>
              <a:t>Staged approach to increase </a:t>
            </a:r>
            <a:r>
              <a:rPr lang="en-NZ" dirty="0" smtClean="0"/>
              <a:t>IT resilience </a:t>
            </a:r>
            <a:r>
              <a:rPr lang="en-NZ" dirty="0" smtClean="0"/>
              <a:t>(generators, secondary location for data)</a:t>
            </a:r>
          </a:p>
          <a:p>
            <a:r>
              <a:rPr lang="en-NZ" dirty="0" smtClean="0"/>
              <a:t>End of August - generator </a:t>
            </a:r>
            <a:r>
              <a:rPr lang="en-NZ" dirty="0" smtClean="0"/>
              <a:t>installed </a:t>
            </a:r>
            <a:r>
              <a:rPr lang="en-NZ" dirty="0" smtClean="0"/>
              <a:t>in Christchurch.</a:t>
            </a:r>
            <a:endParaRPr lang="en-NZ" dirty="0" smtClean="0"/>
          </a:p>
          <a:p>
            <a:r>
              <a:rPr lang="en-NZ" dirty="0" smtClean="0"/>
              <a:t>No </a:t>
            </a:r>
            <a:r>
              <a:rPr lang="en-NZ" dirty="0" smtClean="0"/>
              <a:t>battle plan ever survives contact with the enemy</a:t>
            </a:r>
            <a:r>
              <a:rPr lang="en-NZ" dirty="0" smtClean="0"/>
              <a:t>?</a:t>
            </a:r>
          </a:p>
          <a:p>
            <a:endParaRPr lang="en-NZ" dirty="0"/>
          </a:p>
        </p:txBody>
      </p:sp>
      <p:sp>
        <p:nvSpPr>
          <p:cNvPr id="4" name="Date Placeholder 3"/>
          <p:cNvSpPr>
            <a:spLocks noGrp="1"/>
          </p:cNvSpPr>
          <p:nvPr>
            <p:ph type="dt" sz="half" idx="14"/>
          </p:nvPr>
        </p:nvSpPr>
        <p:spPr/>
        <p:txBody>
          <a:bodyPr/>
          <a:lstStyle/>
          <a:p>
            <a:pPr>
              <a:defRPr/>
            </a:pPr>
            <a:endParaRPr lang="en-NZ"/>
          </a:p>
        </p:txBody>
      </p:sp>
      <p:sp>
        <p:nvSpPr>
          <p:cNvPr id="5" name="Footer Placeholder 4"/>
          <p:cNvSpPr>
            <a:spLocks noGrp="1"/>
          </p:cNvSpPr>
          <p:nvPr>
            <p:ph type="ftr" sz="quarter" idx="15"/>
          </p:nvPr>
        </p:nvSpPr>
        <p:spPr/>
        <p:txBody>
          <a:bodyPr/>
          <a:lstStyle/>
          <a:p>
            <a:pPr>
              <a:defRPr/>
            </a:pPr>
            <a:endParaRPr lang="en-US"/>
          </a:p>
        </p:txBody>
      </p:sp>
      <p:sp>
        <p:nvSpPr>
          <p:cNvPr id="6" name="Slide Number Placeholder 5"/>
          <p:cNvSpPr>
            <a:spLocks noGrp="1"/>
          </p:cNvSpPr>
          <p:nvPr>
            <p:ph type="sldNum" sz="quarter" idx="16"/>
          </p:nvPr>
        </p:nvSpPr>
        <p:spPr/>
        <p:txBody>
          <a:bodyPr/>
          <a:lstStyle/>
          <a:p>
            <a:pPr>
              <a:defRPr/>
            </a:pPr>
            <a:fld id="{4755DC3B-A240-4023-960E-CAD8FDF5CD74}" type="slidenum">
              <a:rPr lang="en-NZ" smtClean="0"/>
              <a:pPr>
                <a:defRPr/>
              </a:pPr>
              <a:t>4</a:t>
            </a:fld>
            <a:endParaRPr lang="en-NZ"/>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September</a:t>
            </a:r>
            <a:endParaRPr lang="en-NZ" dirty="0"/>
          </a:p>
        </p:txBody>
      </p:sp>
      <p:sp>
        <p:nvSpPr>
          <p:cNvPr id="3" name="Text Placeholder 2"/>
          <p:cNvSpPr>
            <a:spLocks noGrp="1"/>
          </p:cNvSpPr>
          <p:nvPr>
            <p:ph type="body" idx="13"/>
          </p:nvPr>
        </p:nvSpPr>
        <p:spPr/>
        <p:txBody>
          <a:bodyPr/>
          <a:lstStyle/>
          <a:p>
            <a:r>
              <a:rPr lang="en-NZ" dirty="0" smtClean="0"/>
              <a:t>At </a:t>
            </a:r>
            <a:r>
              <a:rPr lang="en-NZ" dirty="0" smtClean="0"/>
              <a:t>4.35 am on Saturday 4th September Canterbury was rocked by 7.1 </a:t>
            </a:r>
            <a:r>
              <a:rPr lang="en-NZ" dirty="0" smtClean="0"/>
              <a:t>Earthquake!</a:t>
            </a:r>
            <a:endParaRPr lang="en-NZ" dirty="0" smtClean="0"/>
          </a:p>
          <a:p>
            <a:r>
              <a:rPr lang="en-NZ" dirty="0" smtClean="0"/>
              <a:t>No casualties, but very hard times for people</a:t>
            </a:r>
          </a:p>
          <a:p>
            <a:r>
              <a:rPr lang="en-NZ" dirty="0" smtClean="0"/>
              <a:t>Christchurch IT </a:t>
            </a:r>
            <a:r>
              <a:rPr lang="en-NZ" dirty="0" smtClean="0"/>
              <a:t>services: safe shut-down on 6</a:t>
            </a:r>
            <a:r>
              <a:rPr lang="en-NZ" baseline="30000" dirty="0" smtClean="0"/>
              <a:t>th</a:t>
            </a:r>
            <a:r>
              <a:rPr lang="en-NZ" dirty="0" smtClean="0"/>
              <a:t> September; restored on 7</a:t>
            </a:r>
            <a:r>
              <a:rPr lang="en-NZ" baseline="30000" dirty="0" smtClean="0"/>
              <a:t>th</a:t>
            </a:r>
            <a:r>
              <a:rPr lang="en-NZ" dirty="0" smtClean="0"/>
              <a:t> September.</a:t>
            </a:r>
          </a:p>
          <a:p>
            <a:r>
              <a:rPr lang="en-NZ" dirty="0" smtClean="0"/>
              <a:t>Main </a:t>
            </a:r>
            <a:r>
              <a:rPr lang="en-NZ" dirty="0" smtClean="0"/>
              <a:t>building partly damaged (3</a:t>
            </a:r>
            <a:r>
              <a:rPr lang="en-NZ" baseline="30000" dirty="0" smtClean="0"/>
              <a:t>rd</a:t>
            </a:r>
            <a:r>
              <a:rPr lang="en-NZ" dirty="0" smtClean="0"/>
              <a:t> floor not in use until Christmas!), Census building OK</a:t>
            </a:r>
            <a:r>
              <a:rPr lang="en-NZ" dirty="0" smtClean="0"/>
              <a:t>.</a:t>
            </a:r>
          </a:p>
          <a:p>
            <a:r>
              <a:rPr lang="en-NZ" dirty="0" smtClean="0"/>
              <a:t>Extremely good response of </a:t>
            </a:r>
            <a:r>
              <a:rPr lang="en-NZ" dirty="0" err="1" smtClean="0"/>
              <a:t>ChCh</a:t>
            </a:r>
            <a:r>
              <a:rPr lang="en-NZ" dirty="0" smtClean="0"/>
              <a:t> staff despite 2,300 aftershocks recorded in the 7 weeks!</a:t>
            </a:r>
          </a:p>
        </p:txBody>
      </p:sp>
      <p:sp>
        <p:nvSpPr>
          <p:cNvPr id="4" name="Date Placeholder 3"/>
          <p:cNvSpPr>
            <a:spLocks noGrp="1"/>
          </p:cNvSpPr>
          <p:nvPr>
            <p:ph type="dt" sz="half" idx="14"/>
          </p:nvPr>
        </p:nvSpPr>
        <p:spPr/>
        <p:txBody>
          <a:bodyPr/>
          <a:lstStyle/>
          <a:p>
            <a:pPr>
              <a:defRPr/>
            </a:pPr>
            <a:endParaRPr lang="en-NZ"/>
          </a:p>
        </p:txBody>
      </p:sp>
      <p:sp>
        <p:nvSpPr>
          <p:cNvPr id="6" name="Slide Number Placeholder 5"/>
          <p:cNvSpPr>
            <a:spLocks noGrp="1"/>
          </p:cNvSpPr>
          <p:nvPr>
            <p:ph type="sldNum" sz="quarter" idx="16"/>
          </p:nvPr>
        </p:nvSpPr>
        <p:spPr/>
        <p:txBody>
          <a:bodyPr/>
          <a:lstStyle/>
          <a:p>
            <a:pPr>
              <a:defRPr/>
            </a:pPr>
            <a:fld id="{4755DC3B-A240-4023-960E-CAD8FDF5CD74}" type="slidenum">
              <a:rPr lang="en-NZ" smtClean="0"/>
              <a:pPr>
                <a:defRPr/>
              </a:pPr>
              <a:t>5</a:t>
            </a:fld>
            <a:endParaRPr lang="en-NZ"/>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12:51 pm on Tuesday, 22 </a:t>
            </a:r>
            <a:r>
              <a:rPr lang="en-NZ" dirty="0" smtClean="0"/>
              <a:t>February</a:t>
            </a:r>
            <a:endParaRPr lang="en-NZ" dirty="0"/>
          </a:p>
        </p:txBody>
      </p:sp>
      <p:sp>
        <p:nvSpPr>
          <p:cNvPr id="4" name="Date Placeholder 3"/>
          <p:cNvSpPr>
            <a:spLocks noGrp="1"/>
          </p:cNvSpPr>
          <p:nvPr>
            <p:ph type="dt" sz="half" idx="14"/>
          </p:nvPr>
        </p:nvSpPr>
        <p:spPr/>
        <p:txBody>
          <a:bodyPr/>
          <a:lstStyle/>
          <a:p>
            <a:pPr>
              <a:defRPr/>
            </a:pPr>
            <a:endParaRPr lang="en-NZ"/>
          </a:p>
        </p:txBody>
      </p:sp>
      <p:sp>
        <p:nvSpPr>
          <p:cNvPr id="5" name="Footer Placeholder 4"/>
          <p:cNvSpPr>
            <a:spLocks noGrp="1"/>
          </p:cNvSpPr>
          <p:nvPr>
            <p:ph type="ftr" sz="quarter" idx="15"/>
          </p:nvPr>
        </p:nvSpPr>
        <p:spPr/>
        <p:txBody>
          <a:bodyPr/>
          <a:lstStyle/>
          <a:p>
            <a:pPr>
              <a:defRPr/>
            </a:pPr>
            <a:endParaRPr lang="en-US"/>
          </a:p>
        </p:txBody>
      </p:sp>
      <p:sp>
        <p:nvSpPr>
          <p:cNvPr id="6" name="Slide Number Placeholder 5"/>
          <p:cNvSpPr>
            <a:spLocks noGrp="1"/>
          </p:cNvSpPr>
          <p:nvPr>
            <p:ph type="sldNum" sz="quarter" idx="16"/>
          </p:nvPr>
        </p:nvSpPr>
        <p:spPr/>
        <p:txBody>
          <a:bodyPr/>
          <a:lstStyle/>
          <a:p>
            <a:pPr>
              <a:defRPr/>
            </a:pPr>
            <a:fld id="{4755DC3B-A240-4023-960E-CAD8FDF5CD74}" type="slidenum">
              <a:rPr lang="en-NZ" smtClean="0"/>
              <a:pPr>
                <a:defRPr/>
              </a:pPr>
              <a:t>6</a:t>
            </a:fld>
            <a:endParaRPr lang="en-NZ"/>
          </a:p>
        </p:txBody>
      </p:sp>
      <p:pic>
        <p:nvPicPr>
          <p:cNvPr id="13316" name="Picture 4" descr="http://geteconow.com/wp-content/uploads/2011/02/7c7ba7f990christchurch-earthquake-499x245.jpg"/>
          <p:cNvPicPr>
            <a:picLocks noChangeAspect="1" noChangeArrowheads="1"/>
          </p:cNvPicPr>
          <p:nvPr/>
        </p:nvPicPr>
        <p:blipFill>
          <a:blip r:embed="rId2"/>
          <a:srcRect/>
          <a:stretch>
            <a:fillRect/>
          </a:stretch>
        </p:blipFill>
        <p:spPr bwMode="auto">
          <a:xfrm>
            <a:off x="719572" y="2204864"/>
            <a:ext cx="7884876" cy="387133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Earthquake Response Agenda</a:t>
            </a:r>
            <a:endParaRPr lang="en-NZ" dirty="0"/>
          </a:p>
        </p:txBody>
      </p:sp>
      <p:sp>
        <p:nvSpPr>
          <p:cNvPr id="3" name="Text Placeholder 2"/>
          <p:cNvSpPr>
            <a:spLocks noGrp="1"/>
          </p:cNvSpPr>
          <p:nvPr>
            <p:ph type="body" idx="13"/>
          </p:nvPr>
        </p:nvSpPr>
        <p:spPr/>
        <p:txBody>
          <a:bodyPr/>
          <a:lstStyle/>
          <a:p>
            <a:r>
              <a:rPr lang="en-NZ" dirty="0" smtClean="0"/>
              <a:t>People – nobody from organisation injured</a:t>
            </a:r>
            <a:endParaRPr lang="en-NZ" dirty="0" smtClean="0"/>
          </a:p>
          <a:p>
            <a:r>
              <a:rPr lang="en-NZ" dirty="0" smtClean="0"/>
              <a:t>Buildings – main building damaged and unsafe but Census building seems relatively OK</a:t>
            </a:r>
            <a:endParaRPr lang="en-NZ" dirty="0" smtClean="0"/>
          </a:p>
          <a:p>
            <a:r>
              <a:rPr lang="en-NZ" dirty="0" smtClean="0"/>
              <a:t>Outputs – Census and key outputs impacted</a:t>
            </a:r>
            <a:endParaRPr lang="en-NZ" dirty="0" smtClean="0"/>
          </a:p>
          <a:p>
            <a:r>
              <a:rPr lang="en-NZ" dirty="0" smtClean="0"/>
              <a:t>Services – </a:t>
            </a:r>
            <a:r>
              <a:rPr lang="en-NZ" dirty="0" err="1" smtClean="0"/>
              <a:t>ChCh</a:t>
            </a:r>
            <a:r>
              <a:rPr lang="en-NZ" dirty="0" smtClean="0"/>
              <a:t> data centre not even accessible</a:t>
            </a:r>
            <a:endParaRPr lang="en-NZ" dirty="0" smtClean="0"/>
          </a:p>
          <a:p>
            <a:r>
              <a:rPr lang="en-NZ" dirty="0" smtClean="0"/>
              <a:t>Communication – difficult to find channels to communicate to staff in Christchurch</a:t>
            </a:r>
            <a:endParaRPr lang="en-NZ" dirty="0"/>
          </a:p>
        </p:txBody>
      </p:sp>
      <p:sp>
        <p:nvSpPr>
          <p:cNvPr id="4" name="Date Placeholder 3"/>
          <p:cNvSpPr>
            <a:spLocks noGrp="1"/>
          </p:cNvSpPr>
          <p:nvPr>
            <p:ph type="dt" sz="half" idx="14"/>
          </p:nvPr>
        </p:nvSpPr>
        <p:spPr/>
        <p:txBody>
          <a:bodyPr/>
          <a:lstStyle/>
          <a:p>
            <a:pPr>
              <a:defRPr/>
            </a:pPr>
            <a:endParaRPr lang="en-NZ"/>
          </a:p>
        </p:txBody>
      </p:sp>
      <p:sp>
        <p:nvSpPr>
          <p:cNvPr id="5" name="Footer Placeholder 4"/>
          <p:cNvSpPr>
            <a:spLocks noGrp="1"/>
          </p:cNvSpPr>
          <p:nvPr>
            <p:ph type="ftr" sz="quarter" idx="15"/>
          </p:nvPr>
        </p:nvSpPr>
        <p:spPr/>
        <p:txBody>
          <a:bodyPr/>
          <a:lstStyle/>
          <a:p>
            <a:pPr>
              <a:defRPr/>
            </a:pPr>
            <a:endParaRPr lang="en-US"/>
          </a:p>
        </p:txBody>
      </p:sp>
      <p:sp>
        <p:nvSpPr>
          <p:cNvPr id="6" name="Slide Number Placeholder 5"/>
          <p:cNvSpPr>
            <a:spLocks noGrp="1"/>
          </p:cNvSpPr>
          <p:nvPr>
            <p:ph type="sldNum" sz="quarter" idx="16"/>
          </p:nvPr>
        </p:nvSpPr>
        <p:spPr/>
        <p:txBody>
          <a:bodyPr/>
          <a:lstStyle/>
          <a:p>
            <a:pPr>
              <a:defRPr/>
            </a:pPr>
            <a:fld id="{4755DC3B-A240-4023-960E-CAD8FDF5CD74}" type="slidenum">
              <a:rPr lang="en-NZ" smtClean="0"/>
              <a:pPr>
                <a:defRPr/>
              </a:pPr>
              <a:t>7</a:t>
            </a:fld>
            <a:endParaRPr lang="en-NZ"/>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Census 2011 Cancelled</a:t>
            </a:r>
            <a:endParaRPr lang="en-NZ" dirty="0"/>
          </a:p>
        </p:txBody>
      </p:sp>
      <p:sp>
        <p:nvSpPr>
          <p:cNvPr id="3" name="Text Placeholder 2"/>
          <p:cNvSpPr>
            <a:spLocks noGrp="1"/>
          </p:cNvSpPr>
          <p:nvPr>
            <p:ph type="body" idx="13"/>
          </p:nvPr>
        </p:nvSpPr>
        <p:spPr/>
        <p:txBody>
          <a:bodyPr/>
          <a:lstStyle/>
          <a:p>
            <a:r>
              <a:rPr lang="en-NZ" dirty="0" smtClean="0"/>
              <a:t>25 February: the national census planned for 8 March 2011 would not take place due to the disruption and displacement of people in the Canterbury region, and also the damage sustained by Statistics New Zealand's buildings in Christchurch, which was scheduled to process much of the census.</a:t>
            </a:r>
          </a:p>
          <a:p>
            <a:endParaRPr lang="en-NZ" dirty="0"/>
          </a:p>
        </p:txBody>
      </p:sp>
      <p:sp>
        <p:nvSpPr>
          <p:cNvPr id="4" name="Date Placeholder 3"/>
          <p:cNvSpPr>
            <a:spLocks noGrp="1"/>
          </p:cNvSpPr>
          <p:nvPr>
            <p:ph type="dt" sz="half" idx="14"/>
          </p:nvPr>
        </p:nvSpPr>
        <p:spPr/>
        <p:txBody>
          <a:bodyPr/>
          <a:lstStyle/>
          <a:p>
            <a:pPr>
              <a:defRPr/>
            </a:pPr>
            <a:endParaRPr lang="en-NZ"/>
          </a:p>
        </p:txBody>
      </p:sp>
      <p:sp>
        <p:nvSpPr>
          <p:cNvPr id="5" name="Footer Placeholder 4"/>
          <p:cNvSpPr>
            <a:spLocks noGrp="1"/>
          </p:cNvSpPr>
          <p:nvPr>
            <p:ph type="ftr" sz="quarter" idx="15"/>
          </p:nvPr>
        </p:nvSpPr>
        <p:spPr/>
        <p:txBody>
          <a:bodyPr/>
          <a:lstStyle/>
          <a:p>
            <a:pPr>
              <a:defRPr/>
            </a:pPr>
            <a:endParaRPr lang="en-US"/>
          </a:p>
        </p:txBody>
      </p:sp>
      <p:sp>
        <p:nvSpPr>
          <p:cNvPr id="6" name="Slide Number Placeholder 5"/>
          <p:cNvSpPr>
            <a:spLocks noGrp="1"/>
          </p:cNvSpPr>
          <p:nvPr>
            <p:ph type="sldNum" sz="quarter" idx="16"/>
          </p:nvPr>
        </p:nvSpPr>
        <p:spPr/>
        <p:txBody>
          <a:bodyPr/>
          <a:lstStyle/>
          <a:p>
            <a:pPr>
              <a:defRPr/>
            </a:pPr>
            <a:fld id="{4755DC3B-A240-4023-960E-CAD8FDF5CD74}" type="slidenum">
              <a:rPr lang="en-NZ" smtClean="0"/>
              <a:pPr>
                <a:defRPr/>
              </a:pPr>
              <a:t>8</a:t>
            </a:fld>
            <a:endParaRPr lang="en-N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IT Challenges</a:t>
            </a:r>
            <a:endParaRPr lang="en-NZ" dirty="0"/>
          </a:p>
        </p:txBody>
      </p:sp>
      <p:sp>
        <p:nvSpPr>
          <p:cNvPr id="3" name="Text Placeholder 2"/>
          <p:cNvSpPr>
            <a:spLocks noGrp="1"/>
          </p:cNvSpPr>
          <p:nvPr>
            <p:ph type="body" idx="13"/>
          </p:nvPr>
        </p:nvSpPr>
        <p:spPr/>
        <p:txBody>
          <a:bodyPr/>
          <a:lstStyle/>
          <a:p>
            <a:r>
              <a:rPr lang="en-NZ" dirty="0" smtClean="0"/>
              <a:t>We </a:t>
            </a:r>
            <a:r>
              <a:rPr lang="en-NZ" dirty="0" smtClean="0"/>
              <a:t>have a building – but we don’t have </a:t>
            </a:r>
            <a:r>
              <a:rPr lang="en-NZ" dirty="0" smtClean="0"/>
              <a:t>a WAN</a:t>
            </a:r>
            <a:endParaRPr lang="en-NZ" dirty="0" smtClean="0"/>
          </a:p>
          <a:p>
            <a:r>
              <a:rPr lang="en-NZ" dirty="0" smtClean="0"/>
              <a:t>We need to recover </a:t>
            </a:r>
            <a:r>
              <a:rPr lang="en-NZ" dirty="0" err="1" smtClean="0"/>
              <a:t>ChCh</a:t>
            </a:r>
            <a:r>
              <a:rPr lang="en-NZ" dirty="0" smtClean="0"/>
              <a:t> IT services</a:t>
            </a:r>
          </a:p>
          <a:p>
            <a:r>
              <a:rPr lang="en-NZ" dirty="0" smtClean="0"/>
              <a:t>We </a:t>
            </a:r>
            <a:r>
              <a:rPr lang="en-NZ" dirty="0" smtClean="0"/>
              <a:t>need to recover </a:t>
            </a:r>
            <a:r>
              <a:rPr lang="en-NZ" dirty="0" smtClean="0"/>
              <a:t>data</a:t>
            </a:r>
            <a:endParaRPr lang="en-NZ" dirty="0" smtClean="0"/>
          </a:p>
          <a:p>
            <a:r>
              <a:rPr lang="en-NZ" dirty="0" smtClean="0"/>
              <a:t>We </a:t>
            </a:r>
            <a:r>
              <a:rPr lang="en-NZ" dirty="0" smtClean="0"/>
              <a:t>need </a:t>
            </a:r>
            <a:r>
              <a:rPr lang="en-NZ" dirty="0" smtClean="0"/>
              <a:t>a full </a:t>
            </a:r>
            <a:r>
              <a:rPr lang="en-NZ" dirty="0" smtClean="0"/>
              <a:t>remote access </a:t>
            </a:r>
            <a:r>
              <a:rPr lang="en-NZ" dirty="0" smtClean="0"/>
              <a:t>solution for </a:t>
            </a:r>
            <a:r>
              <a:rPr lang="en-NZ" dirty="0" smtClean="0"/>
              <a:t>key </a:t>
            </a:r>
            <a:r>
              <a:rPr lang="en-NZ" dirty="0" smtClean="0"/>
              <a:t>staff to work on outputs</a:t>
            </a:r>
            <a:endParaRPr lang="en-NZ" dirty="0" smtClean="0"/>
          </a:p>
          <a:p>
            <a:r>
              <a:rPr lang="en-NZ" dirty="0" smtClean="0"/>
              <a:t>We need more storage</a:t>
            </a:r>
          </a:p>
          <a:p>
            <a:r>
              <a:rPr lang="en-NZ" dirty="0" smtClean="0"/>
              <a:t>We </a:t>
            </a:r>
            <a:r>
              <a:rPr lang="en-NZ" dirty="0" smtClean="0"/>
              <a:t>need a channels to communicate to staff</a:t>
            </a:r>
          </a:p>
          <a:p>
            <a:endParaRPr lang="en-NZ" dirty="0"/>
          </a:p>
        </p:txBody>
      </p:sp>
      <p:sp>
        <p:nvSpPr>
          <p:cNvPr id="4" name="Date Placeholder 3"/>
          <p:cNvSpPr>
            <a:spLocks noGrp="1"/>
          </p:cNvSpPr>
          <p:nvPr>
            <p:ph type="dt" sz="half" idx="14"/>
          </p:nvPr>
        </p:nvSpPr>
        <p:spPr/>
        <p:txBody>
          <a:bodyPr/>
          <a:lstStyle/>
          <a:p>
            <a:pPr>
              <a:defRPr/>
            </a:pPr>
            <a:endParaRPr lang="en-NZ"/>
          </a:p>
        </p:txBody>
      </p:sp>
      <p:sp>
        <p:nvSpPr>
          <p:cNvPr id="5" name="Footer Placeholder 4"/>
          <p:cNvSpPr>
            <a:spLocks noGrp="1"/>
          </p:cNvSpPr>
          <p:nvPr>
            <p:ph type="ftr" sz="quarter" idx="15"/>
          </p:nvPr>
        </p:nvSpPr>
        <p:spPr/>
        <p:txBody>
          <a:bodyPr/>
          <a:lstStyle/>
          <a:p>
            <a:pPr>
              <a:defRPr/>
            </a:pPr>
            <a:endParaRPr lang="en-US"/>
          </a:p>
        </p:txBody>
      </p:sp>
      <p:sp>
        <p:nvSpPr>
          <p:cNvPr id="6" name="Slide Number Placeholder 5"/>
          <p:cNvSpPr>
            <a:spLocks noGrp="1"/>
          </p:cNvSpPr>
          <p:nvPr>
            <p:ph type="sldNum" sz="quarter" idx="16"/>
          </p:nvPr>
        </p:nvSpPr>
        <p:spPr/>
        <p:txBody>
          <a:bodyPr/>
          <a:lstStyle/>
          <a:p>
            <a:pPr>
              <a:defRPr/>
            </a:pPr>
            <a:fld id="{4755DC3B-A240-4023-960E-CAD8FDF5CD74}" type="slidenum">
              <a:rPr lang="en-NZ" smtClean="0"/>
              <a:pPr>
                <a:defRPr/>
              </a:pPr>
              <a:t>9</a:t>
            </a:fld>
            <a:endParaRPr lang="en-NZ"/>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tistics NZ template - Green">
  <a:themeElements>
    <a:clrScheme name="Custom 1">
      <a:dk1>
        <a:sysClr val="windowText" lastClr="000000"/>
      </a:dk1>
      <a:lt1>
        <a:sysClr val="window" lastClr="FFFFFF"/>
      </a:lt1>
      <a:dk2>
        <a:srgbClr val="1F497D"/>
      </a:dk2>
      <a:lt2>
        <a:srgbClr val="EEECE1"/>
      </a:lt2>
      <a:accent1>
        <a:srgbClr val="4F81BD"/>
      </a:accent1>
      <a:accent2>
        <a:srgbClr val="599CA5"/>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tatistics NZ template - Green title pa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805</TotalTime>
  <Words>693</Words>
  <Application>Microsoft Office PowerPoint</Application>
  <PresentationFormat>On-screen Show (4:3)</PresentationFormat>
  <Paragraphs>96</Paragraphs>
  <Slides>15</Slides>
  <Notes>4</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Statistics NZ template - Green</vt:lpstr>
      <vt:lpstr>Statistics NZ template - Green title page</vt:lpstr>
      <vt:lpstr>Christchurch Earthquake Recovery</vt:lpstr>
      <vt:lpstr>Content</vt:lpstr>
      <vt:lpstr>Statistics NZ in 2010</vt:lpstr>
      <vt:lpstr>BCP/DR</vt:lpstr>
      <vt:lpstr>September</vt:lpstr>
      <vt:lpstr>12:51 pm on Tuesday, 22 February</vt:lpstr>
      <vt:lpstr>Earthquake Response Agenda</vt:lpstr>
      <vt:lpstr>Census 2011 Cancelled</vt:lpstr>
      <vt:lpstr>IT Challenges</vt:lpstr>
      <vt:lpstr>March </vt:lpstr>
      <vt:lpstr>April</vt:lpstr>
      <vt:lpstr>May</vt:lpstr>
      <vt:lpstr>Lessons Learned</vt:lpstr>
      <vt:lpstr>Strategic Impact</vt:lpstr>
      <vt:lpstr>Disaster can happen anytime – anywhere and can be global or local</vt:lpstr>
    </vt:vector>
  </TitlesOfParts>
  <Company>Statistics New Zealand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One – click here to add title</dc:title>
  <dc:creator>AMelvill</dc:creator>
  <cp:lastModifiedBy>MJug</cp:lastModifiedBy>
  <cp:revision>339</cp:revision>
  <cp:lastPrinted>2009-04-22T05:00:49Z</cp:lastPrinted>
  <dcterms:created xsi:type="dcterms:W3CDTF">2009-08-17T04:21:41Z</dcterms:created>
  <dcterms:modified xsi:type="dcterms:W3CDTF">2011-05-18T05:53:12Z</dcterms:modified>
</cp:coreProperties>
</file>