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2D24D-2AF0-4D81-BCDD-B8AC6053C413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203A-A1BD-489D-9DD4-79439FDC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ACE6-4C90-4FBF-8576-F04B5D3EA0D6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8097-2A44-4A70-B6CD-570AC468B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FF5D-5E63-4AC0-927F-ED7D0FE056F5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AE8CB-4C6A-4C26-B9DD-206712838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06D6E-C5A4-4C51-BAA7-FC1D5259639A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5EBF-35CA-4424-9EF5-3DB01321F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4030-21F1-4C95-9563-2497F5AE448C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ADB8C-BAB4-4905-9F8B-910321949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4C8A-BF4C-447C-8952-9FF9803EBA6F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AA91-1699-4EDE-8C8E-33332811A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05A5-7E2E-415F-9F51-58BDB6B319EB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C51C7-3A97-4051-B23A-87AAD8B51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68D0-917A-4283-8BC8-684C1E1A78F1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47619-2921-422C-B0CA-3F697F5EB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C2C-9A01-4A63-801D-BEC4FD40AFCD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D637-7336-4F97-AB90-F34475AA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684F-5450-4840-A4E1-24FBC08258F7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D8B8-D87B-442B-B1E1-4DD6051B6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6232-6547-42DB-B3C1-662CF3BE30FD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85CE2-3547-4493-8A9F-D6C999DE7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DFCC2C-C329-4F0B-A324-2C42B30E8A9C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0A573-09B6-46FB-AA9D-C764DB06E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smtClean="0"/>
              <a:t>Differential Privacy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2971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Primer for the Perplexed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Cynthia </a:t>
            </a:r>
            <a:r>
              <a:rPr lang="en-US" dirty="0" err="1" smtClean="0"/>
              <a:t>Dwork</a:t>
            </a:r>
            <a:r>
              <a:rPr lang="en-US" dirty="0" smtClean="0"/>
              <a:t>, Frank McSherry,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Adam Smith, </a:t>
            </a:r>
            <a:r>
              <a:rPr lang="en-US" dirty="0" err="1" smtClean="0"/>
              <a:t>Kobbi</a:t>
            </a:r>
            <a:r>
              <a:rPr lang="en-US" dirty="0" smtClean="0"/>
              <a:t> </a:t>
            </a:r>
            <a:r>
              <a:rPr lang="en-US" dirty="0" err="1" smtClean="0"/>
              <a:t>Nissim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Differential Privacy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333" t="-2022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Differential Privacy is a criterion.</a:t>
            </a:r>
            <a:br>
              <a:rPr lang="en-US" dirty="0" smtClean="0"/>
            </a:br>
            <a:r>
              <a:rPr lang="en-US" dirty="0" smtClean="0"/>
              <a:t>It is not a specific algorithm.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Many randomized algorithms provide eps-DP.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The discovery that one works poorly for your problem is only that. Others may work better.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9600" y="3388191"/>
            <a:ext cx="4114800" cy="1200329"/>
          </a:xfrm>
          <a:prstGeom prst="rect">
            <a:avLst/>
          </a:prstGeom>
          <a:blipFill rotWithShape="1">
            <a:blip r:embed="rId2"/>
            <a:stretch>
              <a:fillRect l="-2222" t="-4061" b="-1066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609600" y="4725988"/>
            <a:ext cx="426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On the other hand, using just noisy counts we can produce </a:t>
            </a:r>
          </a:p>
          <a:p>
            <a:r>
              <a:rPr lang="en-US" sz="2400">
                <a:latin typeface="Calibri" pitchFamily="34" charset="0"/>
              </a:rPr>
              <a:t>a cumulative density function:</a:t>
            </a:r>
          </a:p>
        </p:txBody>
      </p:sp>
      <p:pic>
        <p:nvPicPr>
          <p:cNvPr id="1536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5825" y="3443288"/>
            <a:ext cx="37623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Differential Privacy can’t “make” privacy.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Imagine that a DP analysis teaches us that smokers are at risk for cancer, and also you smoke in public.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DP has not violated your privacy. All conclusions about you could be reached without your secrets.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DP masks the nature of one’s participation in surveys,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</a:t>
            </a:r>
            <a:r>
              <a:rPr lang="en-US" dirty="0" smtClean="0"/>
              <a:t>nd prevents the mishandling of individuals’ records.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It does not manufacture privacy where none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Differential Privacy is good research.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305800" cy="4525963"/>
          </a:xfrm>
          <a:blipFill rotWithShape="1">
            <a:blip r:embed="rId2"/>
            <a:stretch>
              <a:fillRect l="-1687" t="-3504" b="-3369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134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Differential Privacy</vt:lpstr>
      <vt:lpstr>Differential Privacy</vt:lpstr>
      <vt:lpstr>Differential Privacy is a criterion. It is not a specific algorithm.</vt:lpstr>
      <vt:lpstr>Differential Privacy can’t “make” privacy.</vt:lpstr>
      <vt:lpstr>Differential Privacy is good research.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Privacy</dc:title>
  <dc:creator>Frank McSherry</dc:creator>
  <cp:lastModifiedBy>Diane Serikoff</cp:lastModifiedBy>
  <cp:revision>11</cp:revision>
  <dcterms:created xsi:type="dcterms:W3CDTF">2011-10-21T00:38:14Z</dcterms:created>
  <dcterms:modified xsi:type="dcterms:W3CDTF">2011-10-24T12:18:21Z</dcterms:modified>
</cp:coreProperties>
</file>