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3"/>
  </p:handoutMasterIdLst>
  <p:sldIdLst>
    <p:sldId id="256" r:id="rId2"/>
    <p:sldId id="267" r:id="rId3"/>
    <p:sldId id="279" r:id="rId4"/>
    <p:sldId id="283" r:id="rId5"/>
    <p:sldId id="282" r:id="rId6"/>
    <p:sldId id="281" r:id="rId7"/>
    <p:sldId id="258" r:id="rId8"/>
    <p:sldId id="266" r:id="rId9"/>
    <p:sldId id="280" r:id="rId10"/>
    <p:sldId id="274" r:id="rId11"/>
    <p:sldId id="273" r:id="rId1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A9A9A"/>
    <a:srgbClr val="078693"/>
    <a:srgbClr val="9AB23B"/>
    <a:srgbClr val="0493AC"/>
    <a:srgbClr val="FAA50F"/>
    <a:srgbClr val="F0F0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4" autoAdjust="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5D9DB-E540-402E-90E2-18BF2C9560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75DA108-494D-4452-BF0A-C68ACBB6BD8A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sv-SE" sz="1100" baseline="0">
              <a:solidFill>
                <a:sysClr val="windowText" lastClr="000000"/>
              </a:solidFill>
            </a:rPr>
            <a:t>Input</a:t>
          </a:r>
        </a:p>
      </dgm:t>
    </dgm:pt>
    <dgm:pt modelId="{6E49DBE4-A41D-4A80-9487-8240B7E3110D}" type="parTrans" cxnId="{307DCFC6-0B42-4B63-8157-DA4DCE82547E}">
      <dgm:prSet/>
      <dgm:spPr/>
      <dgm:t>
        <a:bodyPr/>
        <a:lstStyle/>
        <a:p>
          <a:endParaRPr lang="sv-SE"/>
        </a:p>
      </dgm:t>
    </dgm:pt>
    <dgm:pt modelId="{5C2A1635-5E8F-44BB-9573-DB2D840C4ABB}" type="sibTrans" cxnId="{307DCFC6-0B42-4B63-8157-DA4DCE82547E}">
      <dgm:prSet/>
      <dgm:spPr/>
      <dgm:t>
        <a:bodyPr/>
        <a:lstStyle/>
        <a:p>
          <a:endParaRPr lang="sv-SE"/>
        </a:p>
      </dgm:t>
    </dgm:pt>
    <dgm:pt modelId="{875B939A-3EFF-46D3-823A-11584B0AF501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 tIns="10800" bIns="10800"/>
        <a:lstStyle/>
        <a:p>
          <a:r>
            <a:rPr lang="sv-SE" sz="1100" baseline="0" dirty="0" err="1">
              <a:solidFill>
                <a:sysClr val="windowText" lastClr="000000"/>
              </a:solidFill>
            </a:rPr>
            <a:t>T</a:t>
          </a:r>
          <a:r>
            <a:rPr lang="sv-SE" sz="1200" baseline="0" dirty="0" err="1">
              <a:solidFill>
                <a:sysClr val="windowText" lastClr="000000"/>
              </a:solidFill>
            </a:rPr>
            <a:t>hroughput</a:t>
          </a:r>
          <a:endParaRPr lang="sv-SE" sz="1200" baseline="0" dirty="0">
            <a:solidFill>
              <a:sysClr val="windowText" lastClr="000000"/>
            </a:solidFill>
          </a:endParaRPr>
        </a:p>
      </dgm:t>
    </dgm:pt>
    <dgm:pt modelId="{8222716A-2D55-40AE-84D9-0AF612A06924}" type="parTrans" cxnId="{625B16DD-D981-4B8F-8823-D473971F6186}">
      <dgm:prSet/>
      <dgm:spPr/>
      <dgm:t>
        <a:bodyPr/>
        <a:lstStyle/>
        <a:p>
          <a:endParaRPr lang="sv-SE"/>
        </a:p>
      </dgm:t>
    </dgm:pt>
    <dgm:pt modelId="{D92F40A6-BE4B-40A6-AB1C-4B88EF25B7C3}" type="sibTrans" cxnId="{625B16DD-D981-4B8F-8823-D473971F6186}">
      <dgm:prSet/>
      <dgm:spPr/>
      <dgm:t>
        <a:bodyPr/>
        <a:lstStyle/>
        <a:p>
          <a:endParaRPr lang="sv-SE"/>
        </a:p>
      </dgm:t>
    </dgm:pt>
    <dgm:pt modelId="{69B59BD8-D232-46A2-98ED-5F44C536359C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sv-SE" sz="1100" baseline="0">
              <a:solidFill>
                <a:sysClr val="windowText" lastClr="000000"/>
              </a:solidFill>
            </a:rPr>
            <a:t>Output</a:t>
          </a:r>
        </a:p>
      </dgm:t>
    </dgm:pt>
    <dgm:pt modelId="{9F770047-C755-4A07-BEDD-A43F5229A37D}" type="parTrans" cxnId="{282CEC94-06B9-44DA-BB33-3C576E07D618}">
      <dgm:prSet/>
      <dgm:spPr/>
      <dgm:t>
        <a:bodyPr/>
        <a:lstStyle/>
        <a:p>
          <a:endParaRPr lang="sv-SE"/>
        </a:p>
      </dgm:t>
    </dgm:pt>
    <dgm:pt modelId="{201C2F81-87D0-4607-8B43-7F176F1ADFA7}" type="sibTrans" cxnId="{282CEC94-06B9-44DA-BB33-3C576E07D618}">
      <dgm:prSet/>
      <dgm:spPr/>
      <dgm:t>
        <a:bodyPr/>
        <a:lstStyle/>
        <a:p>
          <a:endParaRPr lang="sv-SE"/>
        </a:p>
      </dgm:t>
    </dgm:pt>
    <dgm:pt modelId="{82C58B9B-2040-446A-9DA7-927F069164D7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sv-SE" sz="1100" baseline="0">
              <a:solidFill>
                <a:sysClr val="windowText" lastClr="000000"/>
              </a:solidFill>
            </a:rPr>
            <a:t>Use</a:t>
          </a:r>
        </a:p>
      </dgm:t>
    </dgm:pt>
    <dgm:pt modelId="{07C55FEB-721E-4ED1-9889-15C77ABF3A11}" type="parTrans" cxnId="{2C8C432F-99D7-4B3B-A7E8-7E4FDD36BA4D}">
      <dgm:prSet/>
      <dgm:spPr/>
      <dgm:t>
        <a:bodyPr/>
        <a:lstStyle/>
        <a:p>
          <a:endParaRPr lang="sv-SE"/>
        </a:p>
      </dgm:t>
    </dgm:pt>
    <dgm:pt modelId="{B7A3C4A6-4CFA-4824-B8DA-FA812DFAA6C3}" type="sibTrans" cxnId="{2C8C432F-99D7-4B3B-A7E8-7E4FDD36BA4D}">
      <dgm:prSet/>
      <dgm:spPr/>
      <dgm:t>
        <a:bodyPr/>
        <a:lstStyle/>
        <a:p>
          <a:endParaRPr lang="sv-SE"/>
        </a:p>
      </dgm:t>
    </dgm:pt>
    <dgm:pt modelId="{EED165FC-2411-4AE8-8C77-7742889F822E}" type="pres">
      <dgm:prSet presAssocID="{A395D9DB-E540-402E-90E2-18BF2C956092}" presName="Name0" presStyleCnt="0">
        <dgm:presLayoutVars>
          <dgm:dir/>
          <dgm:animLvl val="lvl"/>
          <dgm:resizeHandles val="exact"/>
        </dgm:presLayoutVars>
      </dgm:prSet>
      <dgm:spPr/>
    </dgm:pt>
    <dgm:pt modelId="{E3B4C112-4E23-4309-90F1-B1691CBC631E}" type="pres">
      <dgm:prSet presAssocID="{675DA108-494D-4452-BF0A-C68ACBB6BD8A}" presName="parTxOnly" presStyleLbl="node1" presStyleIdx="0" presStyleCnt="4" custScaleX="1171831" custScaleY="175977" custLinFactNeighborX="-35686" custLinFactNeighborY="158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528B8B0-3A26-41D7-817E-521F0DDACE44}" type="pres">
      <dgm:prSet presAssocID="{5C2A1635-5E8F-44BB-9573-DB2D840C4ABB}" presName="parTxOnlySpace" presStyleCnt="0"/>
      <dgm:spPr/>
    </dgm:pt>
    <dgm:pt modelId="{824CC47B-3737-42E3-83F5-A1A77088ECC1}" type="pres">
      <dgm:prSet presAssocID="{875B939A-3EFF-46D3-823A-11584B0AF501}" presName="parTxOnly" presStyleLbl="node1" presStyleIdx="1" presStyleCnt="4" custAng="0" custScaleX="343320" custScaleY="179137" custLinFactNeighborX="-97736" custLinFactNeighborY="14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2B5CBF4-5274-4161-B17A-199DD1B4BD1C}" type="pres">
      <dgm:prSet presAssocID="{D92F40A6-BE4B-40A6-AB1C-4B88EF25B7C3}" presName="parTxOnlySpace" presStyleCnt="0"/>
      <dgm:spPr/>
    </dgm:pt>
    <dgm:pt modelId="{62C5424D-11EF-49A2-A5A0-940AF98D837B}" type="pres">
      <dgm:prSet presAssocID="{69B59BD8-D232-46A2-98ED-5F44C536359C}" presName="parTxOnly" presStyleLbl="node1" presStyleIdx="2" presStyleCnt="4" custScaleX="558811" custScaleY="175976" custLinFactX="-7741" custLinFactNeighborX="-100000" custLinFactNeighborY="121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13873CE-BD70-4CE5-9BBC-1714F0BB792B}" type="pres">
      <dgm:prSet presAssocID="{201C2F81-87D0-4607-8B43-7F176F1ADFA7}" presName="parTxOnlySpace" presStyleCnt="0"/>
      <dgm:spPr/>
    </dgm:pt>
    <dgm:pt modelId="{9D71BB0B-1059-4B9F-8CB3-5D29DFCFBB6B}" type="pres">
      <dgm:prSet presAssocID="{82C58B9B-2040-446A-9DA7-927F069164D7}" presName="parTxOnly" presStyleLbl="node1" presStyleIdx="3" presStyleCnt="4" custScaleX="265762" custScaleY="175976" custLinFactX="-21313" custLinFactNeighborX="-100000" custLinFactNeighborY="152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571A5274-90EA-4383-AB0E-4FD7B30DCA0A}" type="presOf" srcId="{69B59BD8-D232-46A2-98ED-5F44C536359C}" destId="{62C5424D-11EF-49A2-A5A0-940AF98D837B}" srcOrd="0" destOrd="0" presId="urn:microsoft.com/office/officeart/2005/8/layout/chevron1"/>
    <dgm:cxn modelId="{625B16DD-D981-4B8F-8823-D473971F6186}" srcId="{A395D9DB-E540-402E-90E2-18BF2C956092}" destId="{875B939A-3EFF-46D3-823A-11584B0AF501}" srcOrd="1" destOrd="0" parTransId="{8222716A-2D55-40AE-84D9-0AF612A06924}" sibTransId="{D92F40A6-BE4B-40A6-AB1C-4B88EF25B7C3}"/>
    <dgm:cxn modelId="{2C8C432F-99D7-4B3B-A7E8-7E4FDD36BA4D}" srcId="{A395D9DB-E540-402E-90E2-18BF2C956092}" destId="{82C58B9B-2040-446A-9DA7-927F069164D7}" srcOrd="3" destOrd="0" parTransId="{07C55FEB-721E-4ED1-9889-15C77ABF3A11}" sibTransId="{B7A3C4A6-4CFA-4824-B8DA-FA812DFAA6C3}"/>
    <dgm:cxn modelId="{282CEC94-06B9-44DA-BB33-3C576E07D618}" srcId="{A395D9DB-E540-402E-90E2-18BF2C956092}" destId="{69B59BD8-D232-46A2-98ED-5F44C536359C}" srcOrd="2" destOrd="0" parTransId="{9F770047-C755-4A07-BEDD-A43F5229A37D}" sibTransId="{201C2F81-87D0-4607-8B43-7F176F1ADFA7}"/>
    <dgm:cxn modelId="{61582CC4-AA1B-4D45-86BE-667473BB8553}" type="presOf" srcId="{A395D9DB-E540-402E-90E2-18BF2C956092}" destId="{EED165FC-2411-4AE8-8C77-7742889F822E}" srcOrd="0" destOrd="0" presId="urn:microsoft.com/office/officeart/2005/8/layout/chevron1"/>
    <dgm:cxn modelId="{307DCFC6-0B42-4B63-8157-DA4DCE82547E}" srcId="{A395D9DB-E540-402E-90E2-18BF2C956092}" destId="{675DA108-494D-4452-BF0A-C68ACBB6BD8A}" srcOrd="0" destOrd="0" parTransId="{6E49DBE4-A41D-4A80-9487-8240B7E3110D}" sibTransId="{5C2A1635-5E8F-44BB-9573-DB2D840C4ABB}"/>
    <dgm:cxn modelId="{AC7B65DF-CF94-4166-A2FC-492013931613}" type="presOf" srcId="{875B939A-3EFF-46D3-823A-11584B0AF501}" destId="{824CC47B-3737-42E3-83F5-A1A77088ECC1}" srcOrd="0" destOrd="0" presId="urn:microsoft.com/office/officeart/2005/8/layout/chevron1"/>
    <dgm:cxn modelId="{FD58FCC7-333C-4511-ADC3-E6C3E00679E8}" type="presOf" srcId="{675DA108-494D-4452-BF0A-C68ACBB6BD8A}" destId="{E3B4C112-4E23-4309-90F1-B1691CBC631E}" srcOrd="0" destOrd="0" presId="urn:microsoft.com/office/officeart/2005/8/layout/chevron1"/>
    <dgm:cxn modelId="{3B6D157A-C8E0-4DD6-849E-CCC4BC1BE730}" type="presOf" srcId="{82C58B9B-2040-446A-9DA7-927F069164D7}" destId="{9D71BB0B-1059-4B9F-8CB3-5D29DFCFBB6B}" srcOrd="0" destOrd="0" presId="urn:microsoft.com/office/officeart/2005/8/layout/chevron1"/>
    <dgm:cxn modelId="{5C47E040-182A-4ABA-B100-6BCFA0D6AEB6}" type="presParOf" srcId="{EED165FC-2411-4AE8-8C77-7742889F822E}" destId="{E3B4C112-4E23-4309-90F1-B1691CBC631E}" srcOrd="0" destOrd="0" presId="urn:microsoft.com/office/officeart/2005/8/layout/chevron1"/>
    <dgm:cxn modelId="{E2AB06C4-5838-4ADD-9FB7-4C92952384FF}" type="presParOf" srcId="{EED165FC-2411-4AE8-8C77-7742889F822E}" destId="{A528B8B0-3A26-41D7-817E-521F0DDACE44}" srcOrd="1" destOrd="0" presId="urn:microsoft.com/office/officeart/2005/8/layout/chevron1"/>
    <dgm:cxn modelId="{9E6DC87C-D556-4047-8775-E6CB290E2635}" type="presParOf" srcId="{EED165FC-2411-4AE8-8C77-7742889F822E}" destId="{824CC47B-3737-42E3-83F5-A1A77088ECC1}" srcOrd="2" destOrd="0" presId="urn:microsoft.com/office/officeart/2005/8/layout/chevron1"/>
    <dgm:cxn modelId="{03F763FE-83AB-407A-9241-9E9ACCE11F91}" type="presParOf" srcId="{EED165FC-2411-4AE8-8C77-7742889F822E}" destId="{A2B5CBF4-5274-4161-B17A-199DD1B4BD1C}" srcOrd="3" destOrd="0" presId="urn:microsoft.com/office/officeart/2005/8/layout/chevron1"/>
    <dgm:cxn modelId="{A54FABEA-A077-421E-B355-4A57E4606CCC}" type="presParOf" srcId="{EED165FC-2411-4AE8-8C77-7742889F822E}" destId="{62C5424D-11EF-49A2-A5A0-940AF98D837B}" srcOrd="4" destOrd="0" presId="urn:microsoft.com/office/officeart/2005/8/layout/chevron1"/>
    <dgm:cxn modelId="{04537317-F68E-4654-8432-040EAA3CD71F}" type="presParOf" srcId="{EED165FC-2411-4AE8-8C77-7742889F822E}" destId="{813873CE-BD70-4CE5-9BBC-1714F0BB792B}" srcOrd="5" destOrd="0" presId="urn:microsoft.com/office/officeart/2005/8/layout/chevron1"/>
    <dgm:cxn modelId="{4605BF13-5869-4074-9620-03B650B603C4}" type="presParOf" srcId="{EED165FC-2411-4AE8-8C77-7742889F822E}" destId="{9D71BB0B-1059-4B9F-8CB3-5D29DFCFBB6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5D9DB-E540-402E-90E2-18BF2C9560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75DA108-494D-4452-BF0A-C68ACBB6BD8A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sv-SE" sz="1100" baseline="0" dirty="0">
              <a:solidFill>
                <a:sysClr val="windowText" lastClr="000000"/>
              </a:solidFill>
            </a:rPr>
            <a:t>Input</a:t>
          </a:r>
        </a:p>
      </dgm:t>
    </dgm:pt>
    <dgm:pt modelId="{6E49DBE4-A41D-4A80-9487-8240B7E3110D}" type="parTrans" cxnId="{307DCFC6-0B42-4B63-8157-DA4DCE82547E}">
      <dgm:prSet/>
      <dgm:spPr/>
      <dgm:t>
        <a:bodyPr/>
        <a:lstStyle/>
        <a:p>
          <a:endParaRPr lang="sv-SE"/>
        </a:p>
      </dgm:t>
    </dgm:pt>
    <dgm:pt modelId="{5C2A1635-5E8F-44BB-9573-DB2D840C4ABB}" type="sibTrans" cxnId="{307DCFC6-0B42-4B63-8157-DA4DCE82547E}">
      <dgm:prSet/>
      <dgm:spPr/>
      <dgm:t>
        <a:bodyPr/>
        <a:lstStyle/>
        <a:p>
          <a:endParaRPr lang="sv-SE"/>
        </a:p>
      </dgm:t>
    </dgm:pt>
    <dgm:pt modelId="{875B939A-3EFF-46D3-823A-11584B0AF501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 tIns="10800" bIns="10800"/>
        <a:lstStyle/>
        <a:p>
          <a:r>
            <a:rPr lang="sv-SE" sz="1100" baseline="0" dirty="0" err="1">
              <a:solidFill>
                <a:sysClr val="windowText" lastClr="000000"/>
              </a:solidFill>
            </a:rPr>
            <a:t>T</a:t>
          </a:r>
          <a:r>
            <a:rPr lang="sv-SE" sz="1200" baseline="0" dirty="0" err="1">
              <a:solidFill>
                <a:sysClr val="windowText" lastClr="000000"/>
              </a:solidFill>
            </a:rPr>
            <a:t>hroughput</a:t>
          </a:r>
          <a:endParaRPr lang="sv-SE" sz="1200" baseline="0" dirty="0">
            <a:solidFill>
              <a:sysClr val="windowText" lastClr="000000"/>
            </a:solidFill>
          </a:endParaRPr>
        </a:p>
      </dgm:t>
    </dgm:pt>
    <dgm:pt modelId="{8222716A-2D55-40AE-84D9-0AF612A06924}" type="parTrans" cxnId="{625B16DD-D981-4B8F-8823-D473971F6186}">
      <dgm:prSet/>
      <dgm:spPr/>
      <dgm:t>
        <a:bodyPr/>
        <a:lstStyle/>
        <a:p>
          <a:endParaRPr lang="sv-SE"/>
        </a:p>
      </dgm:t>
    </dgm:pt>
    <dgm:pt modelId="{D92F40A6-BE4B-40A6-AB1C-4B88EF25B7C3}" type="sibTrans" cxnId="{625B16DD-D981-4B8F-8823-D473971F6186}">
      <dgm:prSet/>
      <dgm:spPr/>
      <dgm:t>
        <a:bodyPr/>
        <a:lstStyle/>
        <a:p>
          <a:endParaRPr lang="sv-SE"/>
        </a:p>
      </dgm:t>
    </dgm:pt>
    <dgm:pt modelId="{69B59BD8-D232-46A2-98ED-5F44C536359C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sv-SE" sz="1100" baseline="0" dirty="0">
              <a:solidFill>
                <a:sysClr val="windowText" lastClr="000000"/>
              </a:solidFill>
            </a:rPr>
            <a:t>Output</a:t>
          </a:r>
        </a:p>
      </dgm:t>
    </dgm:pt>
    <dgm:pt modelId="{9F770047-C755-4A07-BEDD-A43F5229A37D}" type="parTrans" cxnId="{282CEC94-06B9-44DA-BB33-3C576E07D618}">
      <dgm:prSet/>
      <dgm:spPr/>
      <dgm:t>
        <a:bodyPr/>
        <a:lstStyle/>
        <a:p>
          <a:endParaRPr lang="sv-SE"/>
        </a:p>
      </dgm:t>
    </dgm:pt>
    <dgm:pt modelId="{201C2F81-87D0-4607-8B43-7F176F1ADFA7}" type="sibTrans" cxnId="{282CEC94-06B9-44DA-BB33-3C576E07D618}">
      <dgm:prSet/>
      <dgm:spPr/>
      <dgm:t>
        <a:bodyPr/>
        <a:lstStyle/>
        <a:p>
          <a:endParaRPr lang="sv-SE"/>
        </a:p>
      </dgm:t>
    </dgm:pt>
    <dgm:pt modelId="{82C58B9B-2040-446A-9DA7-927F069164D7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sv-SE" sz="1100" baseline="0" dirty="0" err="1">
              <a:solidFill>
                <a:sysClr val="windowText" lastClr="000000"/>
              </a:solidFill>
            </a:rPr>
            <a:t>Use</a:t>
          </a:r>
          <a:endParaRPr lang="sv-SE" sz="1100" baseline="0" dirty="0">
            <a:solidFill>
              <a:sysClr val="windowText" lastClr="000000"/>
            </a:solidFill>
          </a:endParaRPr>
        </a:p>
      </dgm:t>
    </dgm:pt>
    <dgm:pt modelId="{07C55FEB-721E-4ED1-9889-15C77ABF3A11}" type="parTrans" cxnId="{2C8C432F-99D7-4B3B-A7E8-7E4FDD36BA4D}">
      <dgm:prSet/>
      <dgm:spPr/>
      <dgm:t>
        <a:bodyPr/>
        <a:lstStyle/>
        <a:p>
          <a:endParaRPr lang="sv-SE"/>
        </a:p>
      </dgm:t>
    </dgm:pt>
    <dgm:pt modelId="{B7A3C4A6-4CFA-4824-B8DA-FA812DFAA6C3}" type="sibTrans" cxnId="{2C8C432F-99D7-4B3B-A7E8-7E4FDD36BA4D}">
      <dgm:prSet/>
      <dgm:spPr/>
      <dgm:t>
        <a:bodyPr/>
        <a:lstStyle/>
        <a:p>
          <a:endParaRPr lang="sv-SE"/>
        </a:p>
      </dgm:t>
    </dgm:pt>
    <dgm:pt modelId="{EED165FC-2411-4AE8-8C77-7742889F822E}" type="pres">
      <dgm:prSet presAssocID="{A395D9DB-E540-402E-90E2-18BF2C956092}" presName="Name0" presStyleCnt="0">
        <dgm:presLayoutVars>
          <dgm:dir/>
          <dgm:animLvl val="lvl"/>
          <dgm:resizeHandles val="exact"/>
        </dgm:presLayoutVars>
      </dgm:prSet>
      <dgm:spPr/>
    </dgm:pt>
    <dgm:pt modelId="{E3B4C112-4E23-4309-90F1-B1691CBC631E}" type="pres">
      <dgm:prSet presAssocID="{675DA108-494D-4452-BF0A-C68ACBB6BD8A}" presName="parTxOnly" presStyleLbl="node1" presStyleIdx="0" presStyleCnt="4" custScaleX="1171831" custScaleY="175977" custLinFactNeighborX="-35686" custLinFactNeighborY="158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528B8B0-3A26-41D7-817E-521F0DDACE44}" type="pres">
      <dgm:prSet presAssocID="{5C2A1635-5E8F-44BB-9573-DB2D840C4ABB}" presName="parTxOnlySpace" presStyleCnt="0"/>
      <dgm:spPr/>
    </dgm:pt>
    <dgm:pt modelId="{824CC47B-3737-42E3-83F5-A1A77088ECC1}" type="pres">
      <dgm:prSet presAssocID="{875B939A-3EFF-46D3-823A-11584B0AF501}" presName="parTxOnly" presStyleLbl="node1" presStyleIdx="1" presStyleCnt="4" custAng="0" custScaleX="343320" custScaleY="179137" custLinFactNeighborX="-97736" custLinFactNeighborY="14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2B5CBF4-5274-4161-B17A-199DD1B4BD1C}" type="pres">
      <dgm:prSet presAssocID="{D92F40A6-BE4B-40A6-AB1C-4B88EF25B7C3}" presName="parTxOnlySpace" presStyleCnt="0"/>
      <dgm:spPr/>
    </dgm:pt>
    <dgm:pt modelId="{62C5424D-11EF-49A2-A5A0-940AF98D837B}" type="pres">
      <dgm:prSet presAssocID="{69B59BD8-D232-46A2-98ED-5F44C536359C}" presName="parTxOnly" presStyleLbl="node1" presStyleIdx="2" presStyleCnt="4" custScaleX="558811" custScaleY="175976" custLinFactX="-7741" custLinFactNeighborX="-100000" custLinFactNeighborY="121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13873CE-BD70-4CE5-9BBC-1714F0BB792B}" type="pres">
      <dgm:prSet presAssocID="{201C2F81-87D0-4607-8B43-7F176F1ADFA7}" presName="parTxOnlySpace" presStyleCnt="0"/>
      <dgm:spPr/>
    </dgm:pt>
    <dgm:pt modelId="{9D71BB0B-1059-4B9F-8CB3-5D29DFCFBB6B}" type="pres">
      <dgm:prSet presAssocID="{82C58B9B-2040-446A-9DA7-927F069164D7}" presName="parTxOnly" presStyleLbl="node1" presStyleIdx="3" presStyleCnt="4" custScaleX="265762" custScaleY="175976" custLinFactX="-21313" custLinFactNeighborX="-100000" custLinFactNeighborY="152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AF506BA-E3C4-44EE-A8C8-BB048F6098E7}" type="presOf" srcId="{875B939A-3EFF-46D3-823A-11584B0AF501}" destId="{824CC47B-3737-42E3-83F5-A1A77088ECC1}" srcOrd="0" destOrd="0" presId="urn:microsoft.com/office/officeart/2005/8/layout/chevron1"/>
    <dgm:cxn modelId="{625B16DD-D981-4B8F-8823-D473971F6186}" srcId="{A395D9DB-E540-402E-90E2-18BF2C956092}" destId="{875B939A-3EFF-46D3-823A-11584B0AF501}" srcOrd="1" destOrd="0" parTransId="{8222716A-2D55-40AE-84D9-0AF612A06924}" sibTransId="{D92F40A6-BE4B-40A6-AB1C-4B88EF25B7C3}"/>
    <dgm:cxn modelId="{3CCED8E4-CD43-47A1-920E-DD3869B9E9A1}" type="presOf" srcId="{675DA108-494D-4452-BF0A-C68ACBB6BD8A}" destId="{E3B4C112-4E23-4309-90F1-B1691CBC631E}" srcOrd="0" destOrd="0" presId="urn:microsoft.com/office/officeart/2005/8/layout/chevron1"/>
    <dgm:cxn modelId="{2C8C432F-99D7-4B3B-A7E8-7E4FDD36BA4D}" srcId="{A395D9DB-E540-402E-90E2-18BF2C956092}" destId="{82C58B9B-2040-446A-9DA7-927F069164D7}" srcOrd="3" destOrd="0" parTransId="{07C55FEB-721E-4ED1-9889-15C77ABF3A11}" sibTransId="{B7A3C4A6-4CFA-4824-B8DA-FA812DFAA6C3}"/>
    <dgm:cxn modelId="{94B23659-C64A-4171-BA66-E26367F4C480}" type="presOf" srcId="{82C58B9B-2040-446A-9DA7-927F069164D7}" destId="{9D71BB0B-1059-4B9F-8CB3-5D29DFCFBB6B}" srcOrd="0" destOrd="0" presId="urn:microsoft.com/office/officeart/2005/8/layout/chevron1"/>
    <dgm:cxn modelId="{282CEC94-06B9-44DA-BB33-3C576E07D618}" srcId="{A395D9DB-E540-402E-90E2-18BF2C956092}" destId="{69B59BD8-D232-46A2-98ED-5F44C536359C}" srcOrd="2" destOrd="0" parTransId="{9F770047-C755-4A07-BEDD-A43F5229A37D}" sibTransId="{201C2F81-87D0-4607-8B43-7F176F1ADFA7}"/>
    <dgm:cxn modelId="{E493247F-666C-4505-934B-CA400FBB9CFD}" type="presOf" srcId="{69B59BD8-D232-46A2-98ED-5F44C536359C}" destId="{62C5424D-11EF-49A2-A5A0-940AF98D837B}" srcOrd="0" destOrd="0" presId="urn:microsoft.com/office/officeart/2005/8/layout/chevron1"/>
    <dgm:cxn modelId="{D5968BC6-9898-4BF0-950E-0190E2B8B962}" type="presOf" srcId="{A395D9DB-E540-402E-90E2-18BF2C956092}" destId="{EED165FC-2411-4AE8-8C77-7742889F822E}" srcOrd="0" destOrd="0" presId="urn:microsoft.com/office/officeart/2005/8/layout/chevron1"/>
    <dgm:cxn modelId="{307DCFC6-0B42-4B63-8157-DA4DCE82547E}" srcId="{A395D9DB-E540-402E-90E2-18BF2C956092}" destId="{675DA108-494D-4452-BF0A-C68ACBB6BD8A}" srcOrd="0" destOrd="0" parTransId="{6E49DBE4-A41D-4A80-9487-8240B7E3110D}" sibTransId="{5C2A1635-5E8F-44BB-9573-DB2D840C4ABB}"/>
    <dgm:cxn modelId="{5A21C205-8919-42C3-801C-86156413A6A7}" type="presParOf" srcId="{EED165FC-2411-4AE8-8C77-7742889F822E}" destId="{E3B4C112-4E23-4309-90F1-B1691CBC631E}" srcOrd="0" destOrd="0" presId="urn:microsoft.com/office/officeart/2005/8/layout/chevron1"/>
    <dgm:cxn modelId="{DAF065D5-7FBF-4429-A635-922149AA21E8}" type="presParOf" srcId="{EED165FC-2411-4AE8-8C77-7742889F822E}" destId="{A528B8B0-3A26-41D7-817E-521F0DDACE44}" srcOrd="1" destOrd="0" presId="urn:microsoft.com/office/officeart/2005/8/layout/chevron1"/>
    <dgm:cxn modelId="{5305D535-C7DF-417D-B202-741CFE7325B5}" type="presParOf" srcId="{EED165FC-2411-4AE8-8C77-7742889F822E}" destId="{824CC47B-3737-42E3-83F5-A1A77088ECC1}" srcOrd="2" destOrd="0" presId="urn:microsoft.com/office/officeart/2005/8/layout/chevron1"/>
    <dgm:cxn modelId="{25D29C12-3DB5-4769-B264-CEF7C0770ADD}" type="presParOf" srcId="{EED165FC-2411-4AE8-8C77-7742889F822E}" destId="{A2B5CBF4-5274-4161-B17A-199DD1B4BD1C}" srcOrd="3" destOrd="0" presId="urn:microsoft.com/office/officeart/2005/8/layout/chevron1"/>
    <dgm:cxn modelId="{8CBC5F8D-2BAC-4116-8C4D-27E582C09759}" type="presParOf" srcId="{EED165FC-2411-4AE8-8C77-7742889F822E}" destId="{62C5424D-11EF-49A2-A5A0-940AF98D837B}" srcOrd="4" destOrd="0" presId="urn:microsoft.com/office/officeart/2005/8/layout/chevron1"/>
    <dgm:cxn modelId="{DD7360EC-5C7F-4F36-822A-D93B608F8848}" type="presParOf" srcId="{EED165FC-2411-4AE8-8C77-7742889F822E}" destId="{813873CE-BD70-4CE5-9BBC-1714F0BB792B}" srcOrd="5" destOrd="0" presId="urn:microsoft.com/office/officeart/2005/8/layout/chevron1"/>
    <dgm:cxn modelId="{BBECA54B-14B6-4C51-B4B2-464C1F6F9538}" type="presParOf" srcId="{EED165FC-2411-4AE8-8C77-7742889F822E}" destId="{9D71BB0B-1059-4B9F-8CB3-5D29DFCFBB6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B4C112-4E23-4309-90F1-B1691CBC631E}">
      <dsp:nvSpPr>
        <dsp:cNvPr id="0" name=""/>
        <dsp:cNvSpPr/>
      </dsp:nvSpPr>
      <dsp:spPr>
        <a:xfrm>
          <a:off x="0" y="459296"/>
          <a:ext cx="4326777" cy="25990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baseline="0">
              <a:solidFill>
                <a:sysClr val="windowText" lastClr="000000"/>
              </a:solidFill>
            </a:rPr>
            <a:t>Input</a:t>
          </a:r>
        </a:p>
      </dsp:txBody>
      <dsp:txXfrm>
        <a:off x="0" y="459296"/>
        <a:ext cx="4326777" cy="259905"/>
      </dsp:txXfrm>
    </dsp:sp>
    <dsp:sp modelId="{824CC47B-3737-42E3-83F5-A1A77088ECC1}">
      <dsp:nvSpPr>
        <dsp:cNvPr id="0" name=""/>
        <dsp:cNvSpPr/>
      </dsp:nvSpPr>
      <dsp:spPr>
        <a:xfrm>
          <a:off x="4255864" y="454629"/>
          <a:ext cx="1267647" cy="26457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0800" rIns="14669" bIns="108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baseline="0" dirty="0" err="1">
              <a:solidFill>
                <a:sysClr val="windowText" lastClr="000000"/>
              </a:solidFill>
            </a:rPr>
            <a:t>T</a:t>
          </a:r>
          <a:r>
            <a:rPr lang="sv-SE" sz="1200" kern="1200" baseline="0" dirty="0" err="1">
              <a:solidFill>
                <a:sysClr val="windowText" lastClr="000000"/>
              </a:solidFill>
            </a:rPr>
            <a:t>hroughput</a:t>
          </a:r>
          <a:endParaRPr lang="sv-SE" sz="1200" kern="1200" baseline="0" dirty="0">
            <a:solidFill>
              <a:sysClr val="windowText" lastClr="000000"/>
            </a:solidFill>
          </a:endParaRPr>
        </a:p>
      </dsp:txBody>
      <dsp:txXfrm>
        <a:off x="4255864" y="454629"/>
        <a:ext cx="1267647" cy="264572"/>
      </dsp:txXfrm>
    </dsp:sp>
    <dsp:sp modelId="{62C5424D-11EF-49A2-A5A0-940AF98D837B}">
      <dsp:nvSpPr>
        <dsp:cNvPr id="0" name=""/>
        <dsp:cNvSpPr/>
      </dsp:nvSpPr>
      <dsp:spPr>
        <a:xfrm>
          <a:off x="5457170" y="453729"/>
          <a:ext cx="2063310" cy="25990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baseline="0">
              <a:solidFill>
                <a:sysClr val="windowText" lastClr="000000"/>
              </a:solidFill>
            </a:rPr>
            <a:t>Output</a:t>
          </a:r>
        </a:p>
      </dsp:txBody>
      <dsp:txXfrm>
        <a:off x="5457170" y="453729"/>
        <a:ext cx="2063310" cy="259904"/>
      </dsp:txXfrm>
    </dsp:sp>
    <dsp:sp modelId="{9D71BB0B-1059-4B9F-8CB3-5D29DFCFBB6B}">
      <dsp:nvSpPr>
        <dsp:cNvPr id="0" name=""/>
        <dsp:cNvSpPr/>
      </dsp:nvSpPr>
      <dsp:spPr>
        <a:xfrm>
          <a:off x="7433445" y="458300"/>
          <a:ext cx="981278" cy="25990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baseline="0">
              <a:solidFill>
                <a:sysClr val="windowText" lastClr="000000"/>
              </a:solidFill>
            </a:rPr>
            <a:t>Use</a:t>
          </a:r>
        </a:p>
      </dsp:txBody>
      <dsp:txXfrm>
        <a:off x="7433445" y="458300"/>
        <a:ext cx="981278" cy="259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7569-AFD4-44A2-AB62-E9F9E560D4D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2925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6D10A-0B48-4D2F-A3B9-11D5FF724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2011-04-21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2011-04-21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SELEKT in the International Trade in Services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Potential impact</a:t>
            </a:r>
            <a:endParaRPr lang="en-US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The potential impacts of a variable value on the estimates are calculated as the weighted difference between the expected value and the observed value relative to the estimated standard errors of the estimated sums.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Each type of output table has a coefficient of importance multiplied to the potential impact which creates a local score for selective editing.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These coefficients are set to achieve a balanced editing of data on the three levels simultaneously.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This minimizes the number of re-contacts with each company.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Expected values</a:t>
            </a:r>
            <a:endParaRPr lang="en-US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9592" y="1600200"/>
            <a:ext cx="806489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Selekt offers two possibilities to calculate the expected values: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Time series data for company, service and direction have been used when available, even if it consists of only one observation.</a:t>
            </a:r>
          </a:p>
          <a:p>
            <a:endParaRPr lang="en-US" dirty="0" smtClean="0"/>
          </a:p>
          <a:p>
            <a:r>
              <a:rPr lang="en-US" dirty="0" smtClean="0"/>
              <a:t>Cross sectional data for similar observations based on edit groups. The cross sectional data are a poor source of information to use when calculating the expected values. The edit groups are not homogenous.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i="1" dirty="0" smtClean="0"/>
              <a:t>How to find good expected values for </a:t>
            </a:r>
            <a:r>
              <a:rPr lang="en-US" sz="2600" i="1" smtClean="0"/>
              <a:t>event-based data?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International Trade in Services</a:t>
            </a:r>
            <a:endParaRPr lang="en-US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Statistics on international trade in services, wages and transfers are based on a quarterly sample survey involving about 5 000 enterprises and organizations.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30429" cy="132259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variable of interest is </a:t>
            </a:r>
            <a:r>
              <a:rPr lang="en-US" sz="3600" i="1" dirty="0" smtClean="0"/>
              <a:t>value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and is reported for three levels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988840"/>
            <a:ext cx="7848872" cy="35283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Expenditure and income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30429" cy="132259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variable of interest is </a:t>
            </a:r>
            <a:r>
              <a:rPr lang="en-US" sz="3600" i="1" dirty="0" smtClean="0"/>
              <a:t>value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and is reported for three levels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988840"/>
            <a:ext cx="7848872" cy="35283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Expenditure and income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 and service 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30429" cy="132259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variable of interest is </a:t>
            </a:r>
            <a:r>
              <a:rPr lang="en-US" sz="3600" i="1" dirty="0" smtClean="0"/>
              <a:t>value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and is reported for three levels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988840"/>
            <a:ext cx="7848872" cy="35283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Expenditure and income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 and service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 and service and country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30429" cy="132259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variable of interest is </a:t>
            </a:r>
            <a:r>
              <a:rPr lang="en-US" sz="3600" i="1" dirty="0" smtClean="0"/>
              <a:t>value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and is reported for three levels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988840"/>
            <a:ext cx="7848872" cy="35283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Expenditure and income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 and service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company and service and country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The second level is the primary input in the statistical output.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The data structure</a:t>
            </a:r>
            <a:endParaRPr lang="en-US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1619672" y="1268760"/>
          <a:ext cx="6768751" cy="3960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617"/>
                <a:gridCol w="832689"/>
                <a:gridCol w="772971"/>
                <a:gridCol w="966213"/>
                <a:gridCol w="966213"/>
                <a:gridCol w="966213"/>
                <a:gridCol w="1062835"/>
              </a:tblGrid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Corporate ID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endParaRPr lang="en-US" sz="14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Quarter</a:t>
                      </a:r>
                      <a:endParaRPr lang="en-US" sz="14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Service Code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Direction</a:t>
                      </a:r>
                      <a:endParaRPr lang="en-US" sz="14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  <a:endParaRPr lang="en-US" sz="14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40 000</a:t>
                      </a:r>
                    </a:p>
                  </a:txBody>
                  <a:tcPr marL="9525" marR="9525" marT="9525" marB="0" anchor="b"/>
                </a:tc>
              </a:tr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165500000000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ktangel 6"/>
          <p:cNvSpPr/>
          <p:nvPr/>
        </p:nvSpPr>
        <p:spPr>
          <a:xfrm>
            <a:off x="1619672" y="5445224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Service Code</a:t>
            </a:r>
          </a:p>
          <a:p>
            <a:r>
              <a:rPr lang="en-US" dirty="0" smtClean="0"/>
              <a:t>410 </a:t>
            </a:r>
            <a:r>
              <a:rPr lang="en-US" i="1" dirty="0" smtClean="0"/>
              <a:t>Computer services</a:t>
            </a:r>
          </a:p>
          <a:p>
            <a:r>
              <a:rPr lang="en-US" dirty="0" smtClean="0"/>
              <a:t>411</a:t>
            </a:r>
            <a:r>
              <a:rPr lang="en-US" i="1" dirty="0" smtClean="0"/>
              <a:t> Information services</a:t>
            </a:r>
          </a:p>
          <a:p>
            <a:r>
              <a:rPr lang="en-US" dirty="0" smtClean="0"/>
              <a:t>432</a:t>
            </a:r>
            <a:r>
              <a:rPr lang="en-US" i="1" dirty="0" smtClean="0"/>
              <a:t> Accounting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4283968" y="5445224"/>
            <a:ext cx="14702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Direction</a:t>
            </a:r>
          </a:p>
          <a:p>
            <a:r>
              <a:rPr lang="en-US" dirty="0" smtClean="0"/>
              <a:t>1</a:t>
            </a:r>
            <a:r>
              <a:rPr lang="en-US" i="1" dirty="0" smtClean="0"/>
              <a:t> Expenditure</a:t>
            </a:r>
          </a:p>
          <a:p>
            <a:r>
              <a:rPr lang="en-US" dirty="0" smtClean="0"/>
              <a:t>5</a:t>
            </a:r>
            <a:r>
              <a:rPr lang="en-US" i="1" dirty="0" smtClean="0"/>
              <a:t>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772400" cy="1143000"/>
          </a:xfrm>
        </p:spPr>
        <p:txBody>
          <a:bodyPr>
            <a:normAutofit/>
          </a:bodyPr>
          <a:lstStyle/>
          <a:p>
            <a:r>
              <a:rPr lang="sv-SE" sz="3200" b="0" dirty="0" smtClean="0">
                <a:latin typeface="Arial" pitchFamily="34" charset="0"/>
                <a:cs typeface="Arial" pitchFamily="34" charset="0"/>
              </a:rPr>
              <a:t>Input, </a:t>
            </a:r>
            <a:r>
              <a:rPr lang="sv-SE" sz="3200" b="0" dirty="0" err="1" smtClean="0">
                <a:latin typeface="Arial" pitchFamily="34" charset="0"/>
                <a:cs typeface="Arial" pitchFamily="34" charset="0"/>
              </a:rPr>
              <a:t>throughput</a:t>
            </a:r>
            <a:r>
              <a:rPr lang="sv-SE" sz="3200" b="0" dirty="0" smtClean="0">
                <a:latin typeface="Arial" pitchFamily="34" charset="0"/>
                <a:cs typeface="Arial" pitchFamily="34" charset="0"/>
              </a:rPr>
              <a:t>, output (1)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629" y="2420887"/>
            <a:ext cx="8442371" cy="346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" name="Diagram 16"/>
          <p:cNvGraphicFramePr/>
          <p:nvPr/>
        </p:nvGraphicFramePr>
        <p:xfrm>
          <a:off x="611560" y="1628800"/>
          <a:ext cx="8532440" cy="1131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772400" cy="1143000"/>
          </a:xfrm>
        </p:spPr>
        <p:txBody>
          <a:bodyPr>
            <a:normAutofit/>
          </a:bodyPr>
          <a:lstStyle/>
          <a:p>
            <a:r>
              <a:rPr lang="sv-SE" sz="3200" b="0" dirty="0" smtClean="0">
                <a:latin typeface="Arial" pitchFamily="34" charset="0"/>
                <a:cs typeface="Arial" pitchFamily="34" charset="0"/>
              </a:rPr>
              <a:t>Input, </a:t>
            </a:r>
            <a:r>
              <a:rPr lang="sv-SE" sz="3200" b="0" dirty="0" err="1" smtClean="0">
                <a:latin typeface="Arial" pitchFamily="34" charset="0"/>
                <a:cs typeface="Arial" pitchFamily="34" charset="0"/>
              </a:rPr>
              <a:t>throughput</a:t>
            </a:r>
            <a:r>
              <a:rPr lang="sv-SE" sz="3200" b="0" dirty="0" smtClean="0">
                <a:latin typeface="Arial" pitchFamily="34" charset="0"/>
                <a:cs typeface="Arial" pitchFamily="34" charset="0"/>
              </a:rPr>
              <a:t>, output (2)</a:t>
            </a:r>
          </a:p>
        </p:txBody>
      </p:sp>
      <p:graphicFrame>
        <p:nvGraphicFramePr>
          <p:cNvPr id="17" name="Diagram 16"/>
          <p:cNvGraphicFramePr/>
          <p:nvPr/>
        </p:nvGraphicFramePr>
        <p:xfrm>
          <a:off x="611560" y="1628800"/>
          <a:ext cx="8532440" cy="1131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1662" y="2420888"/>
            <a:ext cx="8462170" cy="370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824</TotalTime>
  <Words>271</Words>
  <Application>Microsoft Office PowerPoint</Application>
  <PresentationFormat>Bildspel på skärmen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SCB-Mall 2010</vt:lpstr>
      <vt:lpstr>SELEKT in the International Trade in Services</vt:lpstr>
      <vt:lpstr>International Trade in Services</vt:lpstr>
      <vt:lpstr>The variable of interest is value  and is reported for three levels </vt:lpstr>
      <vt:lpstr>The variable of interest is value  and is reported for three levels </vt:lpstr>
      <vt:lpstr>The variable of interest is value  and is reported for three levels </vt:lpstr>
      <vt:lpstr>The variable of interest is value  and is reported for three levels </vt:lpstr>
      <vt:lpstr>  The data structure</vt:lpstr>
      <vt:lpstr>Input, throughput, output (1)</vt:lpstr>
      <vt:lpstr>Input, throughput, output (2)</vt:lpstr>
      <vt:lpstr>Potential impact</vt:lpstr>
      <vt:lpstr>Expected values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SELEKT in the International Trade in Services Survey</dc:title>
  <dc:creator>scblkar</dc:creator>
  <cp:lastModifiedBy>scblkar</cp:lastModifiedBy>
  <cp:revision>84</cp:revision>
  <dcterms:created xsi:type="dcterms:W3CDTF">2011-02-01T14:24:29Z</dcterms:created>
  <dcterms:modified xsi:type="dcterms:W3CDTF">2011-04-21T12:13:16Z</dcterms:modified>
</cp:coreProperties>
</file>