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63" r:id="rId3"/>
    <p:sldMasterId id="2147483664" r:id="rId4"/>
    <p:sldMasterId id="2147483665" r:id="rId5"/>
    <p:sldMasterId id="2147483666" r:id="rId6"/>
  </p:sldMasterIdLst>
  <p:notesMasterIdLst>
    <p:notesMasterId r:id="rId19"/>
  </p:notesMasterIdLst>
  <p:sldIdLst>
    <p:sldId id="256" r:id="rId7"/>
    <p:sldId id="257" r:id="rId8"/>
    <p:sldId id="258" r:id="rId9"/>
    <p:sldId id="259" r:id="rId10"/>
    <p:sldId id="261" r:id="rId11"/>
    <p:sldId id="260" r:id="rId12"/>
    <p:sldId id="262" r:id="rId13"/>
    <p:sldId id="263" r:id="rId14"/>
    <p:sldId id="265" r:id="rId15"/>
    <p:sldId id="273" r:id="rId16"/>
    <p:sldId id="274" r:id="rId17"/>
    <p:sldId id="275" r:id="rId18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78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B2DC8FD1-1D51-4EB6-9A01-A873418AB57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6AB84B4E-5D5A-4C82-988C-BBBF28A52F6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3B535DE4-3363-47FF-B4B3-1FE87D3A82A3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58A9E2D6-DADC-4C56-9234-86705FB1863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/>
              <a:t>Click to edit Master text styles</a:t>
            </a:r>
          </a:p>
          <a:p>
            <a:pPr lvl="1"/>
            <a:r>
              <a:rPr lang="ru-RU" altLang="ru-RU" noProof="0"/>
              <a:t>Second level</a:t>
            </a:r>
          </a:p>
          <a:p>
            <a:pPr lvl="2"/>
            <a:r>
              <a:rPr lang="ru-RU" altLang="ru-RU" noProof="0"/>
              <a:t>Third level</a:t>
            </a:r>
          </a:p>
          <a:p>
            <a:pPr lvl="3"/>
            <a:r>
              <a:rPr lang="ru-RU" altLang="ru-RU" noProof="0"/>
              <a:t>Fourth level</a:t>
            </a:r>
          </a:p>
          <a:p>
            <a:pPr lvl="4"/>
            <a:r>
              <a:rPr lang="ru-RU" altLang="ru-RU" noProof="0"/>
              <a:t>Fifth level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CC36AFA3-1B5C-4185-980B-328957DF123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168BD438-7A41-469C-BBDC-6746C4E44C3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smtClean="0"/>
            </a:lvl1pPr>
          </a:lstStyle>
          <a:p>
            <a:pPr>
              <a:defRPr/>
            </a:pPr>
            <a:fld id="{F3D096AB-8117-4BBA-A963-BC794D5EAF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DDC11E23-B801-48CB-80F9-F3CB497C25C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AAA7366-812C-4D89-BAE3-D3C4ADBF318C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10243" name="Rectangle 10">
            <a:extLst>
              <a:ext uri="{FF2B5EF4-FFF2-40B4-BE49-F238E27FC236}">
                <a16:creationId xmlns:a16="http://schemas.microsoft.com/office/drawing/2014/main" id="{914B7410-4309-4874-861F-C419981E3A05}"/>
              </a:ext>
            </a:extLst>
          </p:cNvPr>
          <p:cNvSpPr>
            <a:spLocks noGrp="1" noRot="1" noChangeAspect="1"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1000000"/>
                <a:headEnd/>
                <a:tailEnd/>
              </a14:hiddenLine>
            </a:ext>
          </a:extLst>
        </p:spPr>
        <p:txBody>
          <a:bodyPr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244" name="Rectangle 11">
            <a:extLst>
              <a:ext uri="{FF2B5EF4-FFF2-40B4-BE49-F238E27FC236}">
                <a16:creationId xmlns:a16="http://schemas.microsoft.com/office/drawing/2014/main" id="{D1B37B3E-DD1B-4AC3-A621-DC653906E57B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0" y="0"/>
            <a:ext cx="0" cy="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AD1299BB-57BF-45BA-80B6-9C0CCAC19E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3CA2049-EC65-45E0-9E44-413B619BA815}" type="slidenum">
              <a:rPr lang="ru-RU" altLang="ru-RU"/>
              <a:pPr/>
              <a:t>6</a:t>
            </a:fld>
            <a:endParaRPr lang="ru-RU" altLang="ru-RU"/>
          </a:p>
        </p:txBody>
      </p:sp>
      <p:sp>
        <p:nvSpPr>
          <p:cNvPr id="15363" name="Rectangle 14">
            <a:extLst>
              <a:ext uri="{FF2B5EF4-FFF2-40B4-BE49-F238E27FC236}">
                <a16:creationId xmlns:a16="http://schemas.microsoft.com/office/drawing/2014/main" id="{21EEAF8A-0057-49E2-9959-1B2EE8F3ACF9}"/>
              </a:ext>
            </a:extLst>
          </p:cNvPr>
          <p:cNvSpPr>
            <a:spLocks noGrp="1" noRot="1" noChangeAspect="1"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1000000"/>
                <a:headEnd/>
                <a:tailEnd/>
              </a14:hiddenLine>
            </a:ext>
          </a:extLst>
        </p:spPr>
        <p:txBody>
          <a:bodyPr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364" name="Rectangle 15">
            <a:extLst>
              <a:ext uri="{FF2B5EF4-FFF2-40B4-BE49-F238E27FC236}">
                <a16:creationId xmlns:a16="http://schemas.microsoft.com/office/drawing/2014/main" id="{984615F8-A625-4BB6-92DF-FEE868820ABF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0" y="0"/>
            <a:ext cx="0" cy="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06C1DD28-0B1C-430F-9E82-DE7F65DE627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B086473-54E0-4F74-B369-41B79EC2A103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17411" name="Rectangle 18">
            <a:extLst>
              <a:ext uri="{FF2B5EF4-FFF2-40B4-BE49-F238E27FC236}">
                <a16:creationId xmlns:a16="http://schemas.microsoft.com/office/drawing/2014/main" id="{0DE6C3B1-F17E-4558-8BBD-BC3AF28D2D94}"/>
              </a:ext>
            </a:extLst>
          </p:cNvPr>
          <p:cNvSpPr>
            <a:spLocks noGrp="1" noRot="1" noChangeAspect="1"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1000000"/>
                <a:headEnd/>
                <a:tailEnd/>
              </a14:hiddenLine>
            </a:ext>
          </a:extLst>
        </p:spPr>
        <p:txBody>
          <a:bodyPr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12" name="Rectangle 19">
            <a:extLst>
              <a:ext uri="{FF2B5EF4-FFF2-40B4-BE49-F238E27FC236}">
                <a16:creationId xmlns:a16="http://schemas.microsoft.com/office/drawing/2014/main" id="{3E8A5585-3E4F-4887-9DAC-E3B3DC38852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0" y="0"/>
            <a:ext cx="0" cy="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353DB752-EA07-49E7-BF5F-2374B844CE8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C72F92-2C63-4A3D-AAAF-9F9AA9E5F668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22531" name="Rectangle 22">
            <a:extLst>
              <a:ext uri="{FF2B5EF4-FFF2-40B4-BE49-F238E27FC236}">
                <a16:creationId xmlns:a16="http://schemas.microsoft.com/office/drawing/2014/main" id="{136D026E-09B0-4054-AABC-A998FB0C333A}"/>
              </a:ext>
            </a:extLst>
          </p:cNvPr>
          <p:cNvSpPr>
            <a:spLocks noGrp="1" noRot="1" noChangeAspect="1"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1000000"/>
                <a:headEnd/>
                <a:tailEnd/>
              </a14:hiddenLine>
            </a:ext>
          </a:extLst>
        </p:spPr>
        <p:txBody>
          <a:bodyPr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532" name="Rectangle 23">
            <a:extLst>
              <a:ext uri="{FF2B5EF4-FFF2-40B4-BE49-F238E27FC236}">
                <a16:creationId xmlns:a16="http://schemas.microsoft.com/office/drawing/2014/main" id="{8B5B1FC2-44F2-4155-8899-0D5B986DB36F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0" y="0"/>
            <a:ext cx="0" cy="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40993EC4-68C4-4D01-AEE8-F4AE9756A3F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5990318-6F02-48D2-B0FF-F7C2CC5AF288}" type="slidenum">
              <a:rPr lang="ru-RU" altLang="ru-RU"/>
              <a:pPr/>
              <a:t>12</a:t>
            </a:fld>
            <a:endParaRPr lang="ru-RU" altLang="ru-RU"/>
          </a:p>
        </p:txBody>
      </p:sp>
      <p:sp>
        <p:nvSpPr>
          <p:cNvPr id="24579" name="Rectangle 26">
            <a:extLst>
              <a:ext uri="{FF2B5EF4-FFF2-40B4-BE49-F238E27FC236}">
                <a16:creationId xmlns:a16="http://schemas.microsoft.com/office/drawing/2014/main" id="{4493A0F9-A58C-4682-B6D0-83A2CE373940}"/>
              </a:ext>
            </a:extLst>
          </p:cNvPr>
          <p:cNvSpPr>
            <a:spLocks noGrp="1" noRot="1" noChangeAspect="1"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1000000"/>
                <a:headEnd/>
                <a:tailEnd/>
              </a14:hiddenLine>
            </a:ext>
          </a:extLst>
        </p:spPr>
        <p:txBody>
          <a:bodyPr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580" name="Rectangle 27">
            <a:extLst>
              <a:ext uri="{FF2B5EF4-FFF2-40B4-BE49-F238E27FC236}">
                <a16:creationId xmlns:a16="http://schemas.microsoft.com/office/drawing/2014/main" id="{7BAF5F0A-CF6E-470A-B61B-A0538DB0F82E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0" y="0"/>
            <a:ext cx="0" cy="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F48846E9-39EF-4E54-A9DC-E272F92967E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6">
            <a:extLst>
              <a:ext uri="{FF2B5EF4-FFF2-40B4-BE49-F238E27FC236}">
                <a16:creationId xmlns:a16="http://schemas.microsoft.com/office/drawing/2014/main" id="{DB0355A2-D88C-4552-B805-F40E9A81EF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FC364-C827-4C28-9A4D-9722807971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3760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1A89DE9D-0EA9-4834-88E6-19C15540D4B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6">
            <a:extLst>
              <a:ext uri="{FF2B5EF4-FFF2-40B4-BE49-F238E27FC236}">
                <a16:creationId xmlns:a16="http://schemas.microsoft.com/office/drawing/2014/main" id="{B3236E2C-0F17-4EED-8DB6-CECB0ED0AC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31560-1CE8-4B89-ACB4-2B7C574218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5189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93175" y="1419225"/>
            <a:ext cx="2609850" cy="20399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58863" y="1419225"/>
            <a:ext cx="7681912" cy="20399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6946B198-9CC8-4AD8-8B6F-9F5B39AACB6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6">
            <a:extLst>
              <a:ext uri="{FF2B5EF4-FFF2-40B4-BE49-F238E27FC236}">
                <a16:creationId xmlns:a16="http://schemas.microsoft.com/office/drawing/2014/main" id="{3F1CC496-6D48-4B95-8A9B-FBE94CB532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3B73C-E608-441B-9227-46C7529AF4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9072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399C9AC-A132-41B7-9629-14D90866180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1272180-D061-4444-9C78-F93725166C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A4C61-0E84-4E7F-875C-4CB7B37523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2061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4459CA-9E98-48CF-9222-9EC9955CCFD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528216-408D-4284-9CBC-385A246AC2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9DC06-182A-4D10-A4FD-36DEE51C1B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3968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922358-727E-44FC-9CC9-4EF8EAEAB77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537F6ED-ED46-4A8D-AD4F-0E09725830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64390-8CE4-41DD-9FDB-6AD7E69934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73305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58863" y="2492375"/>
            <a:ext cx="5143500" cy="9667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54763" y="2492375"/>
            <a:ext cx="5143500" cy="9667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D17F3A0B-7AE8-4FE0-8ECA-4DA6779B24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357190A3-2D52-48CD-8032-F8C5296B19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882E4-E1EC-45F2-975B-2308024614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7745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5DEEDD6C-B9EF-498A-82D2-117C5B1BCDD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2716071E-A3EC-414A-A2AD-3508B66E29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3D142-6C56-458E-A140-75F70286F0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85972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7FEF4D9C-7337-4D77-9D75-06747B03084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liennummernplatzhalter 4">
            <a:extLst>
              <a:ext uri="{FF2B5EF4-FFF2-40B4-BE49-F238E27FC236}">
                <a16:creationId xmlns:a16="http://schemas.microsoft.com/office/drawing/2014/main" id="{B4B0BA1F-9376-466B-A12A-F9B652F2A7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C9CEF-E405-4CD5-A1BF-A199D7E6AA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77900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3">
            <a:extLst>
              <a:ext uri="{FF2B5EF4-FFF2-40B4-BE49-F238E27FC236}">
                <a16:creationId xmlns:a16="http://schemas.microsoft.com/office/drawing/2014/main" id="{D176C436-3701-478A-9EF3-A75C9DF55A7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liennummernplatzhalter 4">
            <a:extLst>
              <a:ext uri="{FF2B5EF4-FFF2-40B4-BE49-F238E27FC236}">
                <a16:creationId xmlns:a16="http://schemas.microsoft.com/office/drawing/2014/main" id="{CCBC4FB6-5DBB-4951-82E4-4CB5129699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92B1E-D778-4CF6-8558-BCBE11BD86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8779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3445527B-992C-4E9D-A21E-5FD3EFB0350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14ABCE4D-691D-4098-A75A-BA6F4F0BFE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E5EFC-6CDB-462A-8FB0-009C6D8FE2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7793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E2DB436A-3D29-4D73-A632-CBAA4C7F84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6">
            <a:extLst>
              <a:ext uri="{FF2B5EF4-FFF2-40B4-BE49-F238E27FC236}">
                <a16:creationId xmlns:a16="http://schemas.microsoft.com/office/drawing/2014/main" id="{D6F1C493-48D9-4818-82DF-22F4598B8E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122BC-76C5-4EAC-B0FA-CF78FDADDF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82785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18F3EDC1-A4BA-4C2E-8537-4F6FE8DA19D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C700EA9C-70CC-46B1-8092-5CE4D6C67E2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9E6E4-D81E-473E-9E05-59BE6210F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13660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2E67D06-3027-4C23-BE45-41C1B180ADD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9EEB60C-591E-44D7-A7BF-7EA4A04DEB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7DC74-DE01-4E5D-B086-1B8FC2890C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34620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93175" y="1419225"/>
            <a:ext cx="2609850" cy="20399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58863" y="1419225"/>
            <a:ext cx="7681912" cy="20399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A076487-DF60-4574-8CA3-7CA80E75D7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9FB43FA-92ED-4900-80F5-5F4F300D61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E5546-4BC8-4E60-8D50-315D7618E8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87873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5D1506A4-ECA9-4EF0-AF14-BC9BD779FC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BAAD882D-0CBD-4D49-84BD-89E84741CB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6C4D1-9DA8-4E27-B2D8-6109DDD812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71763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0E35C77A-F054-4E04-8759-4CD43D3C5D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C1703FFA-0890-4BF6-9FC2-5EC8FC80FE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629A0-3D3F-4D35-AC43-9FB772E4A6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84331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42CA5BF7-3020-4A08-8538-68B2E92E57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6D269434-2A3A-4C11-8450-88D84295D9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6B16F-54B5-4193-BE5D-2FA69C34FF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4545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58863" y="2492375"/>
            <a:ext cx="5143500" cy="9667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54763" y="2492375"/>
            <a:ext cx="5143500" cy="9667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Fußzeilenplatzhalter 2">
            <a:extLst>
              <a:ext uri="{FF2B5EF4-FFF2-40B4-BE49-F238E27FC236}">
                <a16:creationId xmlns:a16="http://schemas.microsoft.com/office/drawing/2014/main" id="{83FA1BF9-998E-4A83-BBB5-6AB7100671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liennummernplatzhalter 3">
            <a:extLst>
              <a:ext uri="{FF2B5EF4-FFF2-40B4-BE49-F238E27FC236}">
                <a16:creationId xmlns:a16="http://schemas.microsoft.com/office/drawing/2014/main" id="{3D4D7DC1-5793-406C-9659-0EA49104CF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E48D9-17C5-4C3B-8255-85AF0FA845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50756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Fußzeilenplatzhalter 2">
            <a:extLst>
              <a:ext uri="{FF2B5EF4-FFF2-40B4-BE49-F238E27FC236}">
                <a16:creationId xmlns:a16="http://schemas.microsoft.com/office/drawing/2014/main" id="{EB5A2EE9-E31E-4200-943A-4F32B5CC221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liennummernplatzhalter 3">
            <a:extLst>
              <a:ext uri="{FF2B5EF4-FFF2-40B4-BE49-F238E27FC236}">
                <a16:creationId xmlns:a16="http://schemas.microsoft.com/office/drawing/2014/main" id="{00F43B0C-94F9-4A47-8301-5AB18721CA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9421C-95B0-431F-950F-293E74F9DE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55152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41134B8-6861-4860-A9D7-4211E415C1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6ECBBC9-0EFD-4B38-A3E8-D2154DD47C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D699C-2A2F-46D4-894B-7CEB93DD65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96903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2">
            <a:extLst>
              <a:ext uri="{FF2B5EF4-FFF2-40B4-BE49-F238E27FC236}">
                <a16:creationId xmlns:a16="http://schemas.microsoft.com/office/drawing/2014/main" id="{00CEDFBA-73F0-4900-B31B-A7B0555D36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liennummernplatzhalter 3">
            <a:extLst>
              <a:ext uri="{FF2B5EF4-FFF2-40B4-BE49-F238E27FC236}">
                <a16:creationId xmlns:a16="http://schemas.microsoft.com/office/drawing/2014/main" id="{E1952635-179E-4F4C-89F6-84F63DE0E9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5A96-6D0A-4D7F-AB1E-911BB05A05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2666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B929810A-6AD0-406C-8DC5-38586F1631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6">
            <a:extLst>
              <a:ext uri="{FF2B5EF4-FFF2-40B4-BE49-F238E27FC236}">
                <a16:creationId xmlns:a16="http://schemas.microsoft.com/office/drawing/2014/main" id="{F89CC076-D838-4BCE-B8E8-FC45475A8A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002B3-9324-4684-8498-552B0EB87B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75470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Fußzeilenplatzhalter 2">
            <a:extLst>
              <a:ext uri="{FF2B5EF4-FFF2-40B4-BE49-F238E27FC236}">
                <a16:creationId xmlns:a16="http://schemas.microsoft.com/office/drawing/2014/main" id="{914A366B-AE82-4EA0-A753-7151AF6CB62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liennummernplatzhalter 3">
            <a:extLst>
              <a:ext uri="{FF2B5EF4-FFF2-40B4-BE49-F238E27FC236}">
                <a16:creationId xmlns:a16="http://schemas.microsoft.com/office/drawing/2014/main" id="{842C7875-A5C5-46AC-8148-32CC69A139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0F17D-67EC-491D-8FE5-0D9892E8EB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6671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Fußzeilenplatzhalter 2">
            <a:extLst>
              <a:ext uri="{FF2B5EF4-FFF2-40B4-BE49-F238E27FC236}">
                <a16:creationId xmlns:a16="http://schemas.microsoft.com/office/drawing/2014/main" id="{A6AF368B-DE76-4830-8EC4-539BA530A60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liennummernplatzhalter 3">
            <a:extLst>
              <a:ext uri="{FF2B5EF4-FFF2-40B4-BE49-F238E27FC236}">
                <a16:creationId xmlns:a16="http://schemas.microsoft.com/office/drawing/2014/main" id="{74D151B1-8712-484C-AAFF-A2B16B0B5D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539D0-A531-4FA7-AE8A-734EAE6A55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49624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7F2D28D2-307B-43D8-B683-37616C93B0B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F1FFAC65-F0D4-4CC0-B144-8665B92CDDE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FB0B0-ACD5-4855-B2D1-B57F352593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74007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93175" y="1419225"/>
            <a:ext cx="2609850" cy="20399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58863" y="1419225"/>
            <a:ext cx="7681912" cy="20399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9ED8B3D6-0C1F-4B2C-B095-10110973632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E3FEBA6B-F5DE-4FC8-B797-0A255B06E7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4B04C-908D-4407-957B-7FB1130969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81313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45FA5C29-5A05-47E0-BF45-2FFCA404EF1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1A480D86-B7FC-4ECB-ADC4-DD7AAEA60D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567F3-041F-48F7-8C96-DD9000C38C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59858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372E5EC7-0119-453C-ADED-A6A855FB3E4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DE52C6C6-28DE-4B81-94AB-70B4AA37BE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CC3FE-A9AE-4461-BA55-754C1F8A4B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79961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584C9CB5-FCBB-4D54-A980-B932F04935C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E0E35476-4ABA-4617-B60B-DB120E7163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A273F-F863-4105-9A40-7134ED8394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56196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58863" y="2492375"/>
            <a:ext cx="5143500" cy="9667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54763" y="2492375"/>
            <a:ext cx="5143500" cy="9667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Fußzeilenplatzhalter 2">
            <a:extLst>
              <a:ext uri="{FF2B5EF4-FFF2-40B4-BE49-F238E27FC236}">
                <a16:creationId xmlns:a16="http://schemas.microsoft.com/office/drawing/2014/main" id="{C395D189-F6CF-4C6A-B5B9-BE6736A2C0B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liennummernplatzhalter 3">
            <a:extLst>
              <a:ext uri="{FF2B5EF4-FFF2-40B4-BE49-F238E27FC236}">
                <a16:creationId xmlns:a16="http://schemas.microsoft.com/office/drawing/2014/main" id="{60B4A3A9-77F1-4B65-821D-57A099BF1E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A973E-022B-4A78-A354-520CA6CB9B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82794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Fußzeilenplatzhalter 2">
            <a:extLst>
              <a:ext uri="{FF2B5EF4-FFF2-40B4-BE49-F238E27FC236}">
                <a16:creationId xmlns:a16="http://schemas.microsoft.com/office/drawing/2014/main" id="{CC882F12-43E7-40EA-9ADC-4E2496055ED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liennummernplatzhalter 3">
            <a:extLst>
              <a:ext uri="{FF2B5EF4-FFF2-40B4-BE49-F238E27FC236}">
                <a16:creationId xmlns:a16="http://schemas.microsoft.com/office/drawing/2014/main" id="{745801A1-6C7D-46E2-98EF-005DCBC197D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AB93C-56EE-492C-8A02-14C1AA2820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13689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201DB34-27A3-465B-882E-E80520105BC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5D33C36-1F03-4D04-8F00-98A6DDC543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DF70C-E7C4-4B60-B223-B9D201157E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0087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58863" y="2492375"/>
            <a:ext cx="5143500" cy="9667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54763" y="2492375"/>
            <a:ext cx="5143500" cy="9667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3712FC9-C6D8-4DF2-A817-575A7E7497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liennummernplatzhalter 6">
            <a:extLst>
              <a:ext uri="{FF2B5EF4-FFF2-40B4-BE49-F238E27FC236}">
                <a16:creationId xmlns:a16="http://schemas.microsoft.com/office/drawing/2014/main" id="{EE846474-8A1D-44BF-AFDB-983F271D85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EE404-A3EE-4988-A364-79E03F1671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254685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2">
            <a:extLst>
              <a:ext uri="{FF2B5EF4-FFF2-40B4-BE49-F238E27FC236}">
                <a16:creationId xmlns:a16="http://schemas.microsoft.com/office/drawing/2014/main" id="{F8357AC2-3C58-406D-BEDB-DAF4B6384FE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liennummernplatzhalter 3">
            <a:extLst>
              <a:ext uri="{FF2B5EF4-FFF2-40B4-BE49-F238E27FC236}">
                <a16:creationId xmlns:a16="http://schemas.microsoft.com/office/drawing/2014/main" id="{6A39099E-882D-4DE4-927C-44E65103E5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32ABE-846E-4C3E-AA8A-1EE3F0746E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03960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Fußzeilenplatzhalter 2">
            <a:extLst>
              <a:ext uri="{FF2B5EF4-FFF2-40B4-BE49-F238E27FC236}">
                <a16:creationId xmlns:a16="http://schemas.microsoft.com/office/drawing/2014/main" id="{8D0C88C1-87A1-4593-9A07-7BFC2C4753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liennummernplatzhalter 3">
            <a:extLst>
              <a:ext uri="{FF2B5EF4-FFF2-40B4-BE49-F238E27FC236}">
                <a16:creationId xmlns:a16="http://schemas.microsoft.com/office/drawing/2014/main" id="{5BC8F6DB-667B-4EF2-8C3C-A497304631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01CC7-915A-4FD7-9A33-F79E2B9F1E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28757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Fußzeilenplatzhalter 2">
            <a:extLst>
              <a:ext uri="{FF2B5EF4-FFF2-40B4-BE49-F238E27FC236}">
                <a16:creationId xmlns:a16="http://schemas.microsoft.com/office/drawing/2014/main" id="{85BAC24C-09F0-486A-80BC-5500EC3064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liennummernplatzhalter 3">
            <a:extLst>
              <a:ext uri="{FF2B5EF4-FFF2-40B4-BE49-F238E27FC236}">
                <a16:creationId xmlns:a16="http://schemas.microsoft.com/office/drawing/2014/main" id="{4A69490D-0537-4499-88DF-65F3C9BB7A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105E3-40E3-4CE1-99BD-274EAE40C0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880395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8F7D5C75-B17B-41AA-8636-72CC570DEA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FEB2B089-C309-4B9E-9B78-AE62B00C18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45585-8C55-4D05-AE70-72265EF8A3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38824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93175" y="1419225"/>
            <a:ext cx="2609850" cy="20399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58863" y="1419225"/>
            <a:ext cx="7681912" cy="20399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31711C36-87A1-4A0E-8919-30568822FA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75D6DD17-250D-418E-B5D6-594A983E98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C42F4-C15E-4EA3-80A2-8C919936DF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739611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ECCAC3C5-6526-4CAB-AA0F-3FD492D30E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5F81E076-1719-4703-825B-51B5831C00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CEC36-FAAD-4C4A-9AF5-E78C40042E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747716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EBAA5FF1-F6BE-4CB7-94B6-2F77E23ACAD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EBF40EF5-1759-437E-AC7A-23BABA93FA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0A1A0-C1C4-4394-9F04-299C3C184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415719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EF89BF31-3CDC-4017-B632-EA12BD0CB1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DE046C09-BA84-4051-91FF-61D729E3E9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A4B361-7F7E-445F-BF99-33AA61D885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91612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58863" y="2492375"/>
            <a:ext cx="5143500" cy="9667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54763" y="2492375"/>
            <a:ext cx="5143500" cy="9667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Fußzeilenplatzhalter 2">
            <a:extLst>
              <a:ext uri="{FF2B5EF4-FFF2-40B4-BE49-F238E27FC236}">
                <a16:creationId xmlns:a16="http://schemas.microsoft.com/office/drawing/2014/main" id="{7EED3A21-6DD0-49A4-97BE-066095B6652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liennummernplatzhalter 3">
            <a:extLst>
              <a:ext uri="{FF2B5EF4-FFF2-40B4-BE49-F238E27FC236}">
                <a16:creationId xmlns:a16="http://schemas.microsoft.com/office/drawing/2014/main" id="{7AC6988F-E53E-4E1B-9591-5038D68BA8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3109B-263C-48BF-85A7-5BCA5DA5CF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385183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Fußzeilenplatzhalter 2">
            <a:extLst>
              <a:ext uri="{FF2B5EF4-FFF2-40B4-BE49-F238E27FC236}">
                <a16:creationId xmlns:a16="http://schemas.microsoft.com/office/drawing/2014/main" id="{7EFF0CCB-9051-423B-9E24-E7F6C69996E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liennummernplatzhalter 3">
            <a:extLst>
              <a:ext uri="{FF2B5EF4-FFF2-40B4-BE49-F238E27FC236}">
                <a16:creationId xmlns:a16="http://schemas.microsoft.com/office/drawing/2014/main" id="{841A8205-FA95-4F0F-AB9E-BB31512AE2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F5227-3797-4BE4-B799-ADB135CA0B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4565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21993400-99CA-4540-811A-C06057BCBD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liennummernplatzhalter 6">
            <a:extLst>
              <a:ext uri="{FF2B5EF4-FFF2-40B4-BE49-F238E27FC236}">
                <a16:creationId xmlns:a16="http://schemas.microsoft.com/office/drawing/2014/main" id="{3E0A193C-A064-4C65-8595-E79C71305C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002E9-3682-4D29-B88D-9020D27EF2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316770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44665F4-2E72-4FA5-BE86-56053EA3C1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19E26FB-17A5-4DA1-B0A1-17F5ABFDE35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5A88B-9FD7-4258-8485-65BBDFBD73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573848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2">
            <a:extLst>
              <a:ext uri="{FF2B5EF4-FFF2-40B4-BE49-F238E27FC236}">
                <a16:creationId xmlns:a16="http://schemas.microsoft.com/office/drawing/2014/main" id="{2F651988-3041-4100-971B-3578C92A83F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liennummernplatzhalter 3">
            <a:extLst>
              <a:ext uri="{FF2B5EF4-FFF2-40B4-BE49-F238E27FC236}">
                <a16:creationId xmlns:a16="http://schemas.microsoft.com/office/drawing/2014/main" id="{62F5B0F1-EC35-44E3-B8EE-ACEA7AEFD7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0C67E-7154-4988-A1AC-C60E2C3E38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160750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Fußzeilenplatzhalter 2">
            <a:extLst>
              <a:ext uri="{FF2B5EF4-FFF2-40B4-BE49-F238E27FC236}">
                <a16:creationId xmlns:a16="http://schemas.microsoft.com/office/drawing/2014/main" id="{F971B371-F47A-4B16-868E-CC9BD2B44AA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liennummernplatzhalter 3">
            <a:extLst>
              <a:ext uri="{FF2B5EF4-FFF2-40B4-BE49-F238E27FC236}">
                <a16:creationId xmlns:a16="http://schemas.microsoft.com/office/drawing/2014/main" id="{3F387044-70B6-430F-A5AE-23B55C50F51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E6F6D-8A5A-4324-83AD-A3B6BB61B6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123245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Fußzeilenplatzhalter 2">
            <a:extLst>
              <a:ext uri="{FF2B5EF4-FFF2-40B4-BE49-F238E27FC236}">
                <a16:creationId xmlns:a16="http://schemas.microsoft.com/office/drawing/2014/main" id="{592EEF89-CA02-4347-AD77-25591C79EB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liennummernplatzhalter 3">
            <a:extLst>
              <a:ext uri="{FF2B5EF4-FFF2-40B4-BE49-F238E27FC236}">
                <a16:creationId xmlns:a16="http://schemas.microsoft.com/office/drawing/2014/main" id="{FE118805-781B-4A7B-A23A-8C1CB1472F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510E1-5CE5-44ED-A41D-D91976DAF1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980407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EB3FD004-0364-4A67-B052-04E3AB87363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87D11CC0-CE73-4774-A769-61176F3FA7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60C84-2DF0-422F-A931-A6D3D7957C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596762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93175" y="1419225"/>
            <a:ext cx="2609850" cy="20399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58863" y="1419225"/>
            <a:ext cx="7681912" cy="20399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0E359554-4376-4FD4-B4CE-4CCC30F06F1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79F7FECA-9FE6-4EEF-9704-8403E52AB9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B6ECA-4248-4D37-AFC4-D359B7C50D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92628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0CA0006A-1FF8-492A-8DFA-25E16291EB3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4E7143B7-5AB7-4A44-8763-E7DC7CD31D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73C0E-E073-4F3F-996E-A5C1B1220A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844774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69C5E82A-5058-478B-8983-2C22434FD70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CD171E80-6BA6-47F8-8F6D-1846953DA4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1B08A-F339-41BD-9F7F-FF1DE5E703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909316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DB849D02-BB6F-47B3-B3F2-6EA3A4696D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326D015F-3039-4582-AEF0-93AAF188B7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EAE33-F92C-482A-A74D-E126B6371F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999633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58863" y="2492375"/>
            <a:ext cx="5143500" cy="9667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54763" y="2492375"/>
            <a:ext cx="5143500" cy="9667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Fußzeilenplatzhalter 2">
            <a:extLst>
              <a:ext uri="{FF2B5EF4-FFF2-40B4-BE49-F238E27FC236}">
                <a16:creationId xmlns:a16="http://schemas.microsoft.com/office/drawing/2014/main" id="{B237E33D-1027-4D8A-A47A-693668E382A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liennummernplatzhalter 3">
            <a:extLst>
              <a:ext uri="{FF2B5EF4-FFF2-40B4-BE49-F238E27FC236}">
                <a16:creationId xmlns:a16="http://schemas.microsoft.com/office/drawing/2014/main" id="{7FBD44A0-74A4-4A0B-96B5-FE4502CBE70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E0D82-DE79-4F98-ADB1-AA2D6BDE0B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2586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CFC2CFAD-3CB3-4438-B2D9-646263BEE5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liennummernplatzhalter 6">
            <a:extLst>
              <a:ext uri="{FF2B5EF4-FFF2-40B4-BE49-F238E27FC236}">
                <a16:creationId xmlns:a16="http://schemas.microsoft.com/office/drawing/2014/main" id="{607CBA49-370E-4AC7-A618-1308D9DD0B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A0C49-EDAD-4AEA-8D3F-187AEF0636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276547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Fußzeilenplatzhalter 2">
            <a:extLst>
              <a:ext uri="{FF2B5EF4-FFF2-40B4-BE49-F238E27FC236}">
                <a16:creationId xmlns:a16="http://schemas.microsoft.com/office/drawing/2014/main" id="{21163C5F-B41F-4396-911A-9DBC32884A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liennummernplatzhalter 3">
            <a:extLst>
              <a:ext uri="{FF2B5EF4-FFF2-40B4-BE49-F238E27FC236}">
                <a16:creationId xmlns:a16="http://schemas.microsoft.com/office/drawing/2014/main" id="{72AC20FF-21A4-4BCB-B111-6BECC47162D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2A6FF-C29A-465E-AB2E-1C9A66A2A0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707557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0E983B9-D083-4169-B077-933C3BE0B11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81B2163-635E-47EA-819D-539ADECF5E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29C0E3-EB42-48F4-83DC-307BE0C332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937974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2">
            <a:extLst>
              <a:ext uri="{FF2B5EF4-FFF2-40B4-BE49-F238E27FC236}">
                <a16:creationId xmlns:a16="http://schemas.microsoft.com/office/drawing/2014/main" id="{57503976-9447-4A1A-9A8E-04C6EE70E58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liennummernplatzhalter 3">
            <a:extLst>
              <a:ext uri="{FF2B5EF4-FFF2-40B4-BE49-F238E27FC236}">
                <a16:creationId xmlns:a16="http://schemas.microsoft.com/office/drawing/2014/main" id="{3892BBA0-CF24-4633-8C1C-8F1E7A8451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21800-C2CF-4297-B409-446E57760D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228743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Fußzeilenplatzhalter 2">
            <a:extLst>
              <a:ext uri="{FF2B5EF4-FFF2-40B4-BE49-F238E27FC236}">
                <a16:creationId xmlns:a16="http://schemas.microsoft.com/office/drawing/2014/main" id="{000BEEF9-ECA1-4733-98F4-DE2A7E92A3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liennummernplatzhalter 3">
            <a:extLst>
              <a:ext uri="{FF2B5EF4-FFF2-40B4-BE49-F238E27FC236}">
                <a16:creationId xmlns:a16="http://schemas.microsoft.com/office/drawing/2014/main" id="{9F296579-43D7-4510-B509-C8CB6D956D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D6751-DD63-48C2-94DE-44EA44BBEA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307811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Fußzeilenplatzhalter 2">
            <a:extLst>
              <a:ext uri="{FF2B5EF4-FFF2-40B4-BE49-F238E27FC236}">
                <a16:creationId xmlns:a16="http://schemas.microsoft.com/office/drawing/2014/main" id="{2DB69F38-2FA2-4970-86B5-A17E6AD90D5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liennummernplatzhalter 3">
            <a:extLst>
              <a:ext uri="{FF2B5EF4-FFF2-40B4-BE49-F238E27FC236}">
                <a16:creationId xmlns:a16="http://schemas.microsoft.com/office/drawing/2014/main" id="{3BA54805-07C4-47E7-BA2B-6043E53DFE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903AF-6BDA-46B6-A10B-57F9F49359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777307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BBA67FAB-A34A-45B1-AC15-4569732E44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66B03572-7DF1-44D8-96F6-5C74CDF911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D5FA7-9C89-47C3-BA25-95B08A20B11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829134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93175" y="1419225"/>
            <a:ext cx="2609850" cy="20399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58863" y="1419225"/>
            <a:ext cx="7681912" cy="20399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3CB7C704-BC0B-4150-8714-039416A5311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8759E92D-3ABF-4AA7-B45B-7E285A958F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3DEBE-EAD9-4C23-A5B3-33882F9A7D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2645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37665D4D-61DC-4A32-9A4D-B1842193823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liennummernplatzhalter 6">
            <a:extLst>
              <a:ext uri="{FF2B5EF4-FFF2-40B4-BE49-F238E27FC236}">
                <a16:creationId xmlns:a16="http://schemas.microsoft.com/office/drawing/2014/main" id="{D2E05EFF-AF63-42A1-BDBA-AFB5FBF519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6E700-1216-44AC-B645-F3DECF4F00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5134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E13E09-3EAF-4A6B-A087-16899B7590D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liennummernplatzhalter 6">
            <a:extLst>
              <a:ext uri="{FF2B5EF4-FFF2-40B4-BE49-F238E27FC236}">
                <a16:creationId xmlns:a16="http://schemas.microsoft.com/office/drawing/2014/main" id="{EF3CA83F-B5FA-43BA-8BC3-4640AB9317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C3CE7-4F49-40B4-816C-61F87A9A27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9297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0034913-DC63-4C14-B444-05FE2A5E81A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liennummernplatzhalter 6">
            <a:extLst>
              <a:ext uri="{FF2B5EF4-FFF2-40B4-BE49-F238E27FC236}">
                <a16:creationId xmlns:a16="http://schemas.microsoft.com/office/drawing/2014/main" id="{C852CE28-EF42-438E-AB51-BB894E157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09A34-4077-42A2-B768-AFC1F6289F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3892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0D68C8CA-E3B5-4C35-915D-7B396A714811}"/>
              </a:ext>
            </a:extLst>
          </p:cNvPr>
          <p:cNvSpPr>
            <a:spLocks/>
          </p:cNvSpPr>
          <p:nvPr>
            <p:ph type="title"/>
          </p:nvPr>
        </p:nvSpPr>
        <p:spPr bwMode="auto">
          <a:xfrm>
            <a:off x="1058863" y="1419225"/>
            <a:ext cx="10444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ru-RU"/>
              <a:t>Formatvorlage des Titels durch Klicken bearbeiten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267C66-9E1A-4864-B98A-B9B06F4224B6}"/>
              </a:ext>
            </a:extLst>
          </p:cNvPr>
          <p:cNvSpPr>
            <a:spLocks/>
          </p:cNvSpPr>
          <p:nvPr>
            <p:ph type="body" idx="1"/>
          </p:nvPr>
        </p:nvSpPr>
        <p:spPr bwMode="auto">
          <a:xfrm>
            <a:off x="1058863" y="2492375"/>
            <a:ext cx="10439400" cy="96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ru-RU"/>
              <a:t>Formatvorlage des Untertitels durch Klicken bearbeiten</a:t>
            </a:r>
          </a:p>
          <a:p>
            <a:pPr lvl="0"/>
            <a:endParaRPr lang="ru-RU" altLang="ru-RU"/>
          </a:p>
        </p:txBody>
      </p:sp>
      <p:pic>
        <p:nvPicPr>
          <p:cNvPr id="1028" name="Grafik 8">
            <a:extLst>
              <a:ext uri="{FF2B5EF4-FFF2-40B4-BE49-F238E27FC236}">
                <a16:creationId xmlns:a16="http://schemas.microsoft.com/office/drawing/2014/main" id="{BF872D27-1D84-441E-BE04-4610BDE4CD23}"/>
              </a:ext>
            </a:extLst>
          </p:cNvPr>
          <p:cNvPicPr preferRelativeResize="0"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150" y="3263900"/>
            <a:ext cx="1928813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9" name="Gerader Verbinder 13">
            <a:extLst>
              <a:ext uri="{FF2B5EF4-FFF2-40B4-BE49-F238E27FC236}">
                <a16:creationId xmlns:a16="http://schemas.microsoft.com/office/drawing/2014/main" id="{621C2761-75C6-45E2-B9FB-406A9BBF98F8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6319838"/>
            <a:ext cx="12192000" cy="0"/>
          </a:xfrm>
          <a:prstGeom prst="line">
            <a:avLst/>
          </a:prstGeom>
          <a:noFill/>
          <a:ln w="12700" cap="rnd">
            <a:solidFill>
              <a:srgbClr val="8FAA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0" name="Grafik 9">
            <a:extLst>
              <a:ext uri="{FF2B5EF4-FFF2-40B4-BE49-F238E27FC236}">
                <a16:creationId xmlns:a16="http://schemas.microsoft.com/office/drawing/2014/main" id="{5F454B5D-2EA0-4D19-B8C5-68FB4415CE2A}"/>
              </a:ext>
            </a:extLst>
          </p:cNvPr>
          <p:cNvPicPr preferRelativeResize="0">
            <a:picLocks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25338" cy="101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1" name="Fußzeilenplatzhalter 4">
            <a:extLst>
              <a:ext uri="{FF2B5EF4-FFF2-40B4-BE49-F238E27FC236}">
                <a16:creationId xmlns:a16="http://schemas.microsoft.com/office/drawing/2014/main" id="{1291A6F0-382B-4298-A47F-47738128A0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auto">
          <a:xfrm>
            <a:off x="1058863" y="6400800"/>
            <a:ext cx="93599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sz="800" smtClean="0">
                <a:solidFill>
                  <a:srgbClr val="8FAADC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2" name="Foliennummernplatzhalter 6">
            <a:extLst>
              <a:ext uri="{FF2B5EF4-FFF2-40B4-BE49-F238E27FC236}">
                <a16:creationId xmlns:a16="http://schemas.microsoft.com/office/drawing/2014/main" id="{90F65496-DF93-406A-8D00-F04AFF21C00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auto">
          <a:xfrm>
            <a:off x="10606088" y="6405563"/>
            <a:ext cx="881062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sz="800" smtClean="0">
                <a:solidFill>
                  <a:srgbClr val="8FAADC"/>
                </a:solidFill>
              </a:defRPr>
            </a:lvl1pPr>
          </a:lstStyle>
          <a:p>
            <a:pPr>
              <a:defRPr/>
            </a:pPr>
            <a:fld id="{20654CEE-AAD9-4F35-9762-2A5FBA32A9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 kern="1200">
          <a:solidFill>
            <a:srgbClr val="8FAADC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5pPr>
      <a:lvl6pPr marL="4572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6pPr>
      <a:lvl7pPr marL="9144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7pPr>
      <a:lvl8pPr marL="13716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8pPr>
      <a:lvl9pPr marL="18288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9pPr>
    </p:titleStyle>
    <p:bodyStyle>
      <a:lvl1pPr algn="l" rtl="0" eaLnBrk="0" fontAlgn="base" hangingPunct="0">
        <a:lnSpc>
          <a:spcPts val="3200"/>
        </a:lnSpc>
        <a:spcBef>
          <a:spcPct val="0"/>
        </a:spcBef>
        <a:spcAft>
          <a:spcPts val="1200"/>
        </a:spcAft>
        <a:buSzPct val="100000"/>
        <a:buFont typeface="Wingdings" panose="05000000000000000000" pitchFamily="2" charset="2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Grafik 8">
            <a:extLst>
              <a:ext uri="{FF2B5EF4-FFF2-40B4-BE49-F238E27FC236}">
                <a16:creationId xmlns:a16="http://schemas.microsoft.com/office/drawing/2014/main" id="{E73D62DC-984D-4B12-9478-6DC2C32E2D90}"/>
              </a:ext>
            </a:extLst>
          </p:cNvPr>
          <p:cNvPicPr preferRelativeResize="0"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150" y="3263900"/>
            <a:ext cx="1928813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1" name="Gerader Verbinder 13">
            <a:extLst>
              <a:ext uri="{FF2B5EF4-FFF2-40B4-BE49-F238E27FC236}">
                <a16:creationId xmlns:a16="http://schemas.microsoft.com/office/drawing/2014/main" id="{E53120EB-976E-491F-A994-585DE309594B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6319838"/>
            <a:ext cx="12192000" cy="0"/>
          </a:xfrm>
          <a:prstGeom prst="line">
            <a:avLst/>
          </a:prstGeom>
          <a:noFill/>
          <a:ln w="12700" cap="rnd">
            <a:solidFill>
              <a:srgbClr val="8FAA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2" name="Grafik 9">
            <a:extLst>
              <a:ext uri="{FF2B5EF4-FFF2-40B4-BE49-F238E27FC236}">
                <a16:creationId xmlns:a16="http://schemas.microsoft.com/office/drawing/2014/main" id="{4FAFFDE7-B3FD-46F3-841C-51D66BD58B34}"/>
              </a:ext>
            </a:extLst>
          </p:cNvPr>
          <p:cNvPicPr preferRelativeResize="0">
            <a:picLocks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25338" cy="101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3" name="Title Placeholder 1">
            <a:extLst>
              <a:ext uri="{FF2B5EF4-FFF2-40B4-BE49-F238E27FC236}">
                <a16:creationId xmlns:a16="http://schemas.microsoft.com/office/drawing/2014/main" id="{31ADFAC4-D102-44D2-968B-AD37F1F6A9AD}"/>
              </a:ext>
            </a:extLst>
          </p:cNvPr>
          <p:cNvSpPr>
            <a:spLocks/>
          </p:cNvSpPr>
          <p:nvPr>
            <p:ph type="title"/>
          </p:nvPr>
        </p:nvSpPr>
        <p:spPr bwMode="auto">
          <a:xfrm>
            <a:off x="1058863" y="1419225"/>
            <a:ext cx="10444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ru-RU"/>
              <a:t>Formatvorlage des Titels durch Klicken bearbeiten</a:t>
            </a:r>
          </a:p>
        </p:txBody>
      </p:sp>
      <p:sp>
        <p:nvSpPr>
          <p:cNvPr id="2054" name="Text Placeholder 2">
            <a:extLst>
              <a:ext uri="{FF2B5EF4-FFF2-40B4-BE49-F238E27FC236}">
                <a16:creationId xmlns:a16="http://schemas.microsoft.com/office/drawing/2014/main" id="{E58F6E83-4440-4588-9336-4058EC62EAB1}"/>
              </a:ext>
            </a:extLst>
          </p:cNvPr>
          <p:cNvSpPr>
            <a:spLocks/>
          </p:cNvSpPr>
          <p:nvPr>
            <p:ph type="body" idx="1"/>
          </p:nvPr>
        </p:nvSpPr>
        <p:spPr bwMode="auto">
          <a:xfrm>
            <a:off x="1058863" y="2492375"/>
            <a:ext cx="10439400" cy="96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ru-RU"/>
              <a:t>Formatvorlage des Untertitels durch Klicken bearbeiten</a:t>
            </a:r>
          </a:p>
          <a:p>
            <a:pPr lvl="0"/>
            <a:endParaRPr lang="ru-RU" altLang="ru-RU"/>
          </a:p>
        </p:txBody>
      </p:sp>
      <p:sp>
        <p:nvSpPr>
          <p:cNvPr id="1040" name="Fußzeilenplatzhalter 3">
            <a:extLst>
              <a:ext uri="{FF2B5EF4-FFF2-40B4-BE49-F238E27FC236}">
                <a16:creationId xmlns:a16="http://schemas.microsoft.com/office/drawing/2014/main" id="{8D4ED4CF-D400-4143-B924-F05C9B79262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auto">
          <a:xfrm>
            <a:off x="1058863" y="6400800"/>
            <a:ext cx="93599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sz="800" smtClean="0">
                <a:solidFill>
                  <a:srgbClr val="8FAADC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41" name="Foliennummernplatzhalter 4">
            <a:extLst>
              <a:ext uri="{FF2B5EF4-FFF2-40B4-BE49-F238E27FC236}">
                <a16:creationId xmlns:a16="http://schemas.microsoft.com/office/drawing/2014/main" id="{87D7F632-25BF-4379-B6F7-6B8EF3B1694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auto">
          <a:xfrm>
            <a:off x="10606088" y="6405563"/>
            <a:ext cx="881062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sz="800" smtClean="0">
                <a:solidFill>
                  <a:srgbClr val="8FAADC"/>
                </a:solidFill>
              </a:defRPr>
            </a:lvl1pPr>
          </a:lstStyle>
          <a:p>
            <a:pPr>
              <a:defRPr/>
            </a:pPr>
            <a:fld id="{A08299F7-E854-4E3B-8D90-48BAB3BA0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 kern="1200">
          <a:solidFill>
            <a:srgbClr val="8FAADC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5pPr>
      <a:lvl6pPr marL="4572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6pPr>
      <a:lvl7pPr marL="9144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7pPr>
      <a:lvl8pPr marL="13716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8pPr>
      <a:lvl9pPr marL="18288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9pPr>
    </p:titleStyle>
    <p:bodyStyle>
      <a:lvl1pPr algn="l" rtl="0" eaLnBrk="0" fontAlgn="base" hangingPunct="0">
        <a:lnSpc>
          <a:spcPts val="3200"/>
        </a:lnSpc>
        <a:spcBef>
          <a:spcPct val="0"/>
        </a:spcBef>
        <a:spcAft>
          <a:spcPts val="1200"/>
        </a:spcAft>
        <a:buSzPct val="100000"/>
        <a:buFont typeface="Wingdings" panose="05000000000000000000" pitchFamily="2" charset="2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Grafik 8">
            <a:extLst>
              <a:ext uri="{FF2B5EF4-FFF2-40B4-BE49-F238E27FC236}">
                <a16:creationId xmlns:a16="http://schemas.microsoft.com/office/drawing/2014/main" id="{894A672D-71DE-4E88-8C1D-F81057942988}"/>
              </a:ext>
            </a:extLst>
          </p:cNvPr>
          <p:cNvPicPr preferRelativeResize="0"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150" y="3263900"/>
            <a:ext cx="1928813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Gerader Verbinder 13">
            <a:extLst>
              <a:ext uri="{FF2B5EF4-FFF2-40B4-BE49-F238E27FC236}">
                <a16:creationId xmlns:a16="http://schemas.microsoft.com/office/drawing/2014/main" id="{2807E203-A592-4DB0-A895-CABC6328C6F1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6319838"/>
            <a:ext cx="12192000" cy="0"/>
          </a:xfrm>
          <a:prstGeom prst="line">
            <a:avLst/>
          </a:prstGeom>
          <a:noFill/>
          <a:ln w="12700" cap="rnd">
            <a:solidFill>
              <a:srgbClr val="8FAA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76" name="Grafik 9">
            <a:extLst>
              <a:ext uri="{FF2B5EF4-FFF2-40B4-BE49-F238E27FC236}">
                <a16:creationId xmlns:a16="http://schemas.microsoft.com/office/drawing/2014/main" id="{047DBDA5-A3B8-4D37-8E05-AD3ED8408EBD}"/>
              </a:ext>
            </a:extLst>
          </p:cNvPr>
          <p:cNvPicPr preferRelativeResize="0">
            <a:picLocks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25338" cy="101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7" name="Title Placeholder 1">
            <a:extLst>
              <a:ext uri="{FF2B5EF4-FFF2-40B4-BE49-F238E27FC236}">
                <a16:creationId xmlns:a16="http://schemas.microsoft.com/office/drawing/2014/main" id="{114DCD41-3EFF-4C69-B59B-786BD6E6B1F3}"/>
              </a:ext>
            </a:extLst>
          </p:cNvPr>
          <p:cNvSpPr>
            <a:spLocks/>
          </p:cNvSpPr>
          <p:nvPr>
            <p:ph type="title"/>
          </p:nvPr>
        </p:nvSpPr>
        <p:spPr bwMode="auto">
          <a:xfrm>
            <a:off x="1058863" y="1419225"/>
            <a:ext cx="10444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ru-RU"/>
              <a:t>Formatvorlage des Titels durch Klicken bearbeiten</a:t>
            </a:r>
          </a:p>
        </p:txBody>
      </p:sp>
      <p:sp>
        <p:nvSpPr>
          <p:cNvPr id="3078" name="Text Placeholder 2">
            <a:extLst>
              <a:ext uri="{FF2B5EF4-FFF2-40B4-BE49-F238E27FC236}">
                <a16:creationId xmlns:a16="http://schemas.microsoft.com/office/drawing/2014/main" id="{2A8BEA6D-DC27-4728-80F9-5A43C414FEE3}"/>
              </a:ext>
            </a:extLst>
          </p:cNvPr>
          <p:cNvSpPr>
            <a:spLocks/>
          </p:cNvSpPr>
          <p:nvPr>
            <p:ph type="body" idx="1"/>
          </p:nvPr>
        </p:nvSpPr>
        <p:spPr bwMode="auto">
          <a:xfrm>
            <a:off x="1058863" y="2492375"/>
            <a:ext cx="10439400" cy="96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ru-RU"/>
              <a:t>Formatvorlage des Untertitels durch Klicken bearbeiten</a:t>
            </a:r>
          </a:p>
          <a:p>
            <a:pPr lvl="0"/>
            <a:endParaRPr lang="ru-RU" altLang="ru-RU"/>
          </a:p>
        </p:txBody>
      </p:sp>
      <p:sp>
        <p:nvSpPr>
          <p:cNvPr id="1049" name="Fußzeilenplatzhalter 2">
            <a:extLst>
              <a:ext uri="{FF2B5EF4-FFF2-40B4-BE49-F238E27FC236}">
                <a16:creationId xmlns:a16="http://schemas.microsoft.com/office/drawing/2014/main" id="{E126C795-A66B-4FFB-944F-3405BE061E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auto">
          <a:xfrm>
            <a:off x="1058863" y="6400800"/>
            <a:ext cx="93599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sz="800" smtClean="0">
                <a:solidFill>
                  <a:srgbClr val="8FAADC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50" name="Foliennummernplatzhalter 3">
            <a:extLst>
              <a:ext uri="{FF2B5EF4-FFF2-40B4-BE49-F238E27FC236}">
                <a16:creationId xmlns:a16="http://schemas.microsoft.com/office/drawing/2014/main" id="{D4664B29-6E47-4ACA-BAD6-8D832B0C0E0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auto">
          <a:xfrm>
            <a:off x="10606088" y="6405563"/>
            <a:ext cx="881062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sz="800" smtClean="0">
                <a:solidFill>
                  <a:srgbClr val="8FAADC"/>
                </a:solidFill>
              </a:defRPr>
            </a:lvl1pPr>
          </a:lstStyle>
          <a:p>
            <a:pPr>
              <a:defRPr/>
            </a:pPr>
            <a:fld id="{3AE37714-C33C-4180-83EA-177CD1BB5B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 kern="1200">
          <a:solidFill>
            <a:srgbClr val="8FAADC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5pPr>
      <a:lvl6pPr marL="4572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6pPr>
      <a:lvl7pPr marL="9144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7pPr>
      <a:lvl8pPr marL="13716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8pPr>
      <a:lvl9pPr marL="18288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9pPr>
    </p:titleStyle>
    <p:bodyStyle>
      <a:lvl1pPr algn="l" rtl="0" eaLnBrk="0" fontAlgn="base" hangingPunct="0">
        <a:lnSpc>
          <a:spcPts val="3200"/>
        </a:lnSpc>
        <a:spcBef>
          <a:spcPct val="0"/>
        </a:spcBef>
        <a:spcAft>
          <a:spcPts val="1200"/>
        </a:spcAft>
        <a:buSzPct val="100000"/>
        <a:buFont typeface="Wingdings" panose="05000000000000000000" pitchFamily="2" charset="2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Grafik 8">
            <a:extLst>
              <a:ext uri="{FF2B5EF4-FFF2-40B4-BE49-F238E27FC236}">
                <a16:creationId xmlns:a16="http://schemas.microsoft.com/office/drawing/2014/main" id="{FEE0CF23-E540-484A-924F-AB81F10A3591}"/>
              </a:ext>
            </a:extLst>
          </p:cNvPr>
          <p:cNvPicPr preferRelativeResize="0"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150" y="3263900"/>
            <a:ext cx="1928813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9" name="Gerader Verbinder 13">
            <a:extLst>
              <a:ext uri="{FF2B5EF4-FFF2-40B4-BE49-F238E27FC236}">
                <a16:creationId xmlns:a16="http://schemas.microsoft.com/office/drawing/2014/main" id="{938F36F8-A3BE-42BE-BD0F-AE61915B1EAD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6319838"/>
            <a:ext cx="12192000" cy="0"/>
          </a:xfrm>
          <a:prstGeom prst="line">
            <a:avLst/>
          </a:prstGeom>
          <a:noFill/>
          <a:ln w="12700" cap="rnd">
            <a:solidFill>
              <a:srgbClr val="8FAA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100" name="Grafik 9">
            <a:extLst>
              <a:ext uri="{FF2B5EF4-FFF2-40B4-BE49-F238E27FC236}">
                <a16:creationId xmlns:a16="http://schemas.microsoft.com/office/drawing/2014/main" id="{637BFCA6-6041-4753-8DC4-06ABF90BAB63}"/>
              </a:ext>
            </a:extLst>
          </p:cNvPr>
          <p:cNvPicPr preferRelativeResize="0">
            <a:picLocks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25338" cy="101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1" name="Title Placeholder 1">
            <a:extLst>
              <a:ext uri="{FF2B5EF4-FFF2-40B4-BE49-F238E27FC236}">
                <a16:creationId xmlns:a16="http://schemas.microsoft.com/office/drawing/2014/main" id="{D2BF8A3A-4002-4EEC-A39B-47E8F62E2C93}"/>
              </a:ext>
            </a:extLst>
          </p:cNvPr>
          <p:cNvSpPr>
            <a:spLocks/>
          </p:cNvSpPr>
          <p:nvPr>
            <p:ph type="title"/>
          </p:nvPr>
        </p:nvSpPr>
        <p:spPr bwMode="auto">
          <a:xfrm>
            <a:off x="1058863" y="1419225"/>
            <a:ext cx="10444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ru-RU"/>
              <a:t>Formatvorlage des Titels durch Klicken bearbeiten</a:t>
            </a:r>
          </a:p>
        </p:txBody>
      </p:sp>
      <p:sp>
        <p:nvSpPr>
          <p:cNvPr id="4102" name="Text Placeholder 2">
            <a:extLst>
              <a:ext uri="{FF2B5EF4-FFF2-40B4-BE49-F238E27FC236}">
                <a16:creationId xmlns:a16="http://schemas.microsoft.com/office/drawing/2014/main" id="{D428498F-68C0-45E9-B4BF-47E217D1B3A3}"/>
              </a:ext>
            </a:extLst>
          </p:cNvPr>
          <p:cNvSpPr>
            <a:spLocks/>
          </p:cNvSpPr>
          <p:nvPr>
            <p:ph type="body" idx="1"/>
          </p:nvPr>
        </p:nvSpPr>
        <p:spPr bwMode="auto">
          <a:xfrm>
            <a:off x="1058863" y="2492375"/>
            <a:ext cx="10439400" cy="96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ru-RU"/>
              <a:t>Formatvorlage des Untertitels durch Klicken bearbeiten</a:t>
            </a:r>
          </a:p>
          <a:p>
            <a:pPr lvl="0"/>
            <a:endParaRPr lang="ru-RU" altLang="ru-RU"/>
          </a:p>
        </p:txBody>
      </p:sp>
      <p:sp>
        <p:nvSpPr>
          <p:cNvPr id="1058" name="Fußzeilenplatzhalter 2">
            <a:extLst>
              <a:ext uri="{FF2B5EF4-FFF2-40B4-BE49-F238E27FC236}">
                <a16:creationId xmlns:a16="http://schemas.microsoft.com/office/drawing/2014/main" id="{D3009C6F-9BC1-4707-A142-FED21A33BBE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auto">
          <a:xfrm>
            <a:off x="1058863" y="6400800"/>
            <a:ext cx="93599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sz="800" smtClean="0">
                <a:solidFill>
                  <a:srgbClr val="8FAADC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59" name="Foliennummernplatzhalter 3">
            <a:extLst>
              <a:ext uri="{FF2B5EF4-FFF2-40B4-BE49-F238E27FC236}">
                <a16:creationId xmlns:a16="http://schemas.microsoft.com/office/drawing/2014/main" id="{BDB665F9-4D11-47C7-899A-0B27891BDB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auto">
          <a:xfrm>
            <a:off x="10606088" y="6405563"/>
            <a:ext cx="881062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sz="800" smtClean="0">
                <a:solidFill>
                  <a:srgbClr val="8FAADC"/>
                </a:solidFill>
              </a:defRPr>
            </a:lvl1pPr>
          </a:lstStyle>
          <a:p>
            <a:pPr>
              <a:defRPr/>
            </a:pPr>
            <a:fld id="{1AA735CB-5835-49D4-8C3A-04157E0C8E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 kern="1200">
          <a:solidFill>
            <a:srgbClr val="8FAADC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5pPr>
      <a:lvl6pPr marL="4572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6pPr>
      <a:lvl7pPr marL="9144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7pPr>
      <a:lvl8pPr marL="13716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8pPr>
      <a:lvl9pPr marL="18288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9pPr>
    </p:titleStyle>
    <p:bodyStyle>
      <a:lvl1pPr algn="l" rtl="0" eaLnBrk="0" fontAlgn="base" hangingPunct="0">
        <a:lnSpc>
          <a:spcPts val="3200"/>
        </a:lnSpc>
        <a:spcBef>
          <a:spcPct val="0"/>
        </a:spcBef>
        <a:spcAft>
          <a:spcPts val="1200"/>
        </a:spcAft>
        <a:buSzPct val="100000"/>
        <a:buFont typeface="Wingdings" panose="05000000000000000000" pitchFamily="2" charset="2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Grafik 8">
            <a:extLst>
              <a:ext uri="{FF2B5EF4-FFF2-40B4-BE49-F238E27FC236}">
                <a16:creationId xmlns:a16="http://schemas.microsoft.com/office/drawing/2014/main" id="{71628FAB-78E7-47CF-87C2-76A08A26D293}"/>
              </a:ext>
            </a:extLst>
          </p:cNvPr>
          <p:cNvPicPr preferRelativeResize="0"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150" y="3263900"/>
            <a:ext cx="1928813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" name="Gerader Verbinder 13">
            <a:extLst>
              <a:ext uri="{FF2B5EF4-FFF2-40B4-BE49-F238E27FC236}">
                <a16:creationId xmlns:a16="http://schemas.microsoft.com/office/drawing/2014/main" id="{96A754FC-4BCD-4453-AF6E-55217C58E946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6319838"/>
            <a:ext cx="12192000" cy="0"/>
          </a:xfrm>
          <a:prstGeom prst="line">
            <a:avLst/>
          </a:prstGeom>
          <a:noFill/>
          <a:ln w="12700" cap="rnd">
            <a:solidFill>
              <a:srgbClr val="8FAA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4" name="Grafik 9">
            <a:extLst>
              <a:ext uri="{FF2B5EF4-FFF2-40B4-BE49-F238E27FC236}">
                <a16:creationId xmlns:a16="http://schemas.microsoft.com/office/drawing/2014/main" id="{3873CFEB-7F68-41E5-AE05-71B96E58F9C3}"/>
              </a:ext>
            </a:extLst>
          </p:cNvPr>
          <p:cNvPicPr preferRelativeResize="0">
            <a:picLocks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25338" cy="101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5" name="Title Placeholder 1">
            <a:extLst>
              <a:ext uri="{FF2B5EF4-FFF2-40B4-BE49-F238E27FC236}">
                <a16:creationId xmlns:a16="http://schemas.microsoft.com/office/drawing/2014/main" id="{F3B79A93-658D-4B21-AD5F-3AA080E24A91}"/>
              </a:ext>
            </a:extLst>
          </p:cNvPr>
          <p:cNvSpPr>
            <a:spLocks/>
          </p:cNvSpPr>
          <p:nvPr>
            <p:ph type="title"/>
          </p:nvPr>
        </p:nvSpPr>
        <p:spPr bwMode="auto">
          <a:xfrm>
            <a:off x="1058863" y="1419225"/>
            <a:ext cx="10444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ru-RU"/>
              <a:t>Formatvorlage des Titels durch Klicken bearbeiten</a:t>
            </a:r>
          </a:p>
        </p:txBody>
      </p:sp>
      <p:sp>
        <p:nvSpPr>
          <p:cNvPr id="5126" name="Text Placeholder 2">
            <a:extLst>
              <a:ext uri="{FF2B5EF4-FFF2-40B4-BE49-F238E27FC236}">
                <a16:creationId xmlns:a16="http://schemas.microsoft.com/office/drawing/2014/main" id="{66E7DEAB-E0F3-42DC-9791-878324D6F7AD}"/>
              </a:ext>
            </a:extLst>
          </p:cNvPr>
          <p:cNvSpPr>
            <a:spLocks/>
          </p:cNvSpPr>
          <p:nvPr>
            <p:ph type="body" idx="1"/>
          </p:nvPr>
        </p:nvSpPr>
        <p:spPr bwMode="auto">
          <a:xfrm>
            <a:off x="1058863" y="2492375"/>
            <a:ext cx="10439400" cy="96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ru-RU"/>
              <a:t>Formatvorlage des Untertitels durch Klicken bearbeiten</a:t>
            </a:r>
          </a:p>
          <a:p>
            <a:pPr lvl="0"/>
            <a:endParaRPr lang="ru-RU" altLang="ru-RU"/>
          </a:p>
        </p:txBody>
      </p:sp>
      <p:sp>
        <p:nvSpPr>
          <p:cNvPr id="1067" name="Fußzeilenplatzhalter 2">
            <a:extLst>
              <a:ext uri="{FF2B5EF4-FFF2-40B4-BE49-F238E27FC236}">
                <a16:creationId xmlns:a16="http://schemas.microsoft.com/office/drawing/2014/main" id="{01DE7B4E-364E-4370-9CE1-D47EF9669F0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auto">
          <a:xfrm>
            <a:off x="1058863" y="6400800"/>
            <a:ext cx="93599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sz="800" smtClean="0">
                <a:solidFill>
                  <a:srgbClr val="8FAADC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68" name="Foliennummernplatzhalter 3">
            <a:extLst>
              <a:ext uri="{FF2B5EF4-FFF2-40B4-BE49-F238E27FC236}">
                <a16:creationId xmlns:a16="http://schemas.microsoft.com/office/drawing/2014/main" id="{1E74FC20-95E1-434F-9FDA-B6550C781E6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auto">
          <a:xfrm>
            <a:off x="10606088" y="6405563"/>
            <a:ext cx="881062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sz="800" smtClean="0">
                <a:solidFill>
                  <a:srgbClr val="8FAADC"/>
                </a:solidFill>
              </a:defRPr>
            </a:lvl1pPr>
          </a:lstStyle>
          <a:p>
            <a:pPr>
              <a:defRPr/>
            </a:pPr>
            <a:fld id="{DB1F8DA3-2FFD-42A3-B97A-9A1C0B57EF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 kern="1200">
          <a:solidFill>
            <a:srgbClr val="8FAADC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5pPr>
      <a:lvl6pPr marL="4572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6pPr>
      <a:lvl7pPr marL="9144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7pPr>
      <a:lvl8pPr marL="13716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8pPr>
      <a:lvl9pPr marL="18288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9pPr>
    </p:titleStyle>
    <p:bodyStyle>
      <a:lvl1pPr algn="l" rtl="0" eaLnBrk="0" fontAlgn="base" hangingPunct="0">
        <a:lnSpc>
          <a:spcPts val="3200"/>
        </a:lnSpc>
        <a:spcBef>
          <a:spcPct val="0"/>
        </a:spcBef>
        <a:spcAft>
          <a:spcPts val="1200"/>
        </a:spcAft>
        <a:buSzPct val="100000"/>
        <a:buFont typeface="Wingdings" panose="05000000000000000000" pitchFamily="2" charset="2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Grafik 8">
            <a:extLst>
              <a:ext uri="{FF2B5EF4-FFF2-40B4-BE49-F238E27FC236}">
                <a16:creationId xmlns:a16="http://schemas.microsoft.com/office/drawing/2014/main" id="{5CCFC20A-27EB-46FD-906E-E2A4DE832C68}"/>
              </a:ext>
            </a:extLst>
          </p:cNvPr>
          <p:cNvPicPr preferRelativeResize="0"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150" y="3263900"/>
            <a:ext cx="1928813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7" name="Gerader Verbinder 13">
            <a:extLst>
              <a:ext uri="{FF2B5EF4-FFF2-40B4-BE49-F238E27FC236}">
                <a16:creationId xmlns:a16="http://schemas.microsoft.com/office/drawing/2014/main" id="{3E464BE6-4FFC-440A-87F4-7B6993D26635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6319838"/>
            <a:ext cx="12192000" cy="0"/>
          </a:xfrm>
          <a:prstGeom prst="line">
            <a:avLst/>
          </a:prstGeom>
          <a:noFill/>
          <a:ln w="12700" cap="rnd">
            <a:solidFill>
              <a:srgbClr val="8FAA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48" name="Grafik 9">
            <a:extLst>
              <a:ext uri="{FF2B5EF4-FFF2-40B4-BE49-F238E27FC236}">
                <a16:creationId xmlns:a16="http://schemas.microsoft.com/office/drawing/2014/main" id="{5B10AFDF-A019-41DB-8E00-B741C4C6A52A}"/>
              </a:ext>
            </a:extLst>
          </p:cNvPr>
          <p:cNvPicPr preferRelativeResize="0">
            <a:picLocks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25338" cy="101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Title Placeholder 1">
            <a:extLst>
              <a:ext uri="{FF2B5EF4-FFF2-40B4-BE49-F238E27FC236}">
                <a16:creationId xmlns:a16="http://schemas.microsoft.com/office/drawing/2014/main" id="{F5BDF9B3-2787-47E6-8BFE-B89A0BCDEB6B}"/>
              </a:ext>
            </a:extLst>
          </p:cNvPr>
          <p:cNvSpPr>
            <a:spLocks/>
          </p:cNvSpPr>
          <p:nvPr>
            <p:ph type="title"/>
          </p:nvPr>
        </p:nvSpPr>
        <p:spPr bwMode="auto">
          <a:xfrm>
            <a:off x="1058863" y="1419225"/>
            <a:ext cx="10444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ru-RU"/>
              <a:t>Formatvorlage des Titels durch Klicken bearbeiten</a:t>
            </a:r>
          </a:p>
        </p:txBody>
      </p:sp>
      <p:sp>
        <p:nvSpPr>
          <p:cNvPr id="6150" name="Text Placeholder 2">
            <a:extLst>
              <a:ext uri="{FF2B5EF4-FFF2-40B4-BE49-F238E27FC236}">
                <a16:creationId xmlns:a16="http://schemas.microsoft.com/office/drawing/2014/main" id="{341EECA0-B635-469A-A9C3-0FE1A9A7F4CC}"/>
              </a:ext>
            </a:extLst>
          </p:cNvPr>
          <p:cNvSpPr>
            <a:spLocks/>
          </p:cNvSpPr>
          <p:nvPr>
            <p:ph type="body" idx="1"/>
          </p:nvPr>
        </p:nvSpPr>
        <p:spPr bwMode="auto">
          <a:xfrm>
            <a:off x="1058863" y="2492375"/>
            <a:ext cx="10439400" cy="96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ru-RU"/>
              <a:t>Formatvorlage des Untertitels durch Klicken bearbeiten</a:t>
            </a:r>
          </a:p>
          <a:p>
            <a:pPr lvl="0"/>
            <a:endParaRPr lang="ru-RU" altLang="ru-RU"/>
          </a:p>
        </p:txBody>
      </p:sp>
      <p:sp>
        <p:nvSpPr>
          <p:cNvPr id="1076" name="Fußzeilenplatzhalter 2">
            <a:extLst>
              <a:ext uri="{FF2B5EF4-FFF2-40B4-BE49-F238E27FC236}">
                <a16:creationId xmlns:a16="http://schemas.microsoft.com/office/drawing/2014/main" id="{7256DD12-6572-4DB4-A255-D8061B8A183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auto">
          <a:xfrm>
            <a:off x="1058863" y="6400800"/>
            <a:ext cx="93599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sz="800" smtClean="0">
                <a:solidFill>
                  <a:srgbClr val="8FAADC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77" name="Foliennummernplatzhalter 3">
            <a:extLst>
              <a:ext uri="{FF2B5EF4-FFF2-40B4-BE49-F238E27FC236}">
                <a16:creationId xmlns:a16="http://schemas.microsoft.com/office/drawing/2014/main" id="{D8726516-5B26-4A9D-8805-75C66388E6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auto">
          <a:xfrm>
            <a:off x="10606088" y="6405563"/>
            <a:ext cx="881062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sz="800" smtClean="0">
                <a:solidFill>
                  <a:srgbClr val="8FAADC"/>
                </a:solidFill>
              </a:defRPr>
            </a:lvl1pPr>
          </a:lstStyle>
          <a:p>
            <a:pPr>
              <a:defRPr/>
            </a:pPr>
            <a:fld id="{C190E7EF-667B-4A53-9DD9-7C6DBAFF59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 kern="1200">
          <a:solidFill>
            <a:srgbClr val="8FAADC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5pPr>
      <a:lvl6pPr marL="4572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6pPr>
      <a:lvl7pPr marL="9144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7pPr>
      <a:lvl8pPr marL="13716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8pPr>
      <a:lvl9pPr marL="1828800" algn="l" rtl="0" fontAlgn="base">
        <a:lnSpc>
          <a:spcPts val="3600"/>
        </a:lnSpc>
        <a:spcBef>
          <a:spcPct val="0"/>
        </a:spcBef>
        <a:spcAft>
          <a:spcPct val="0"/>
        </a:spcAft>
        <a:buSzPct val="100000"/>
        <a:defRPr sz="3000" b="1">
          <a:solidFill>
            <a:srgbClr val="8FAADC"/>
          </a:solidFill>
          <a:latin typeface="Arial" panose="020B0604020202020204" pitchFamily="34" charset="0"/>
        </a:defRPr>
      </a:lvl9pPr>
    </p:titleStyle>
    <p:bodyStyle>
      <a:lvl1pPr algn="l" rtl="0" eaLnBrk="0" fontAlgn="base" hangingPunct="0">
        <a:lnSpc>
          <a:spcPts val="3200"/>
        </a:lnSpc>
        <a:spcBef>
          <a:spcPct val="0"/>
        </a:spcBef>
        <a:spcAft>
          <a:spcPts val="1200"/>
        </a:spcAft>
        <a:buSzPct val="100000"/>
        <a:buFont typeface="Wingdings" panose="05000000000000000000" pitchFamily="2" charset="2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BDFDD85B-8ECD-4BDB-8A8B-88D70A973338}"/>
              </a:ext>
            </a:extLst>
          </p:cNvPr>
          <p:cNvSpPr>
            <a:spLocks/>
          </p:cNvSpPr>
          <p:nvPr>
            <p:ph type="ctrTitle" idx="4294967295"/>
          </p:nvPr>
        </p:nvSpPr>
        <p:spPr>
          <a:xfrm>
            <a:off x="1065213" y="1900238"/>
            <a:ext cx="10437812" cy="1732590"/>
          </a:xfrm>
          <a:noFill/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ru-RU" altLang="ru-RU" sz="4000" b="0" dirty="0"/>
              <a:t>Маркеры качества в реестре коммерческих предприятий Швейцарии (</a:t>
            </a:r>
            <a:r>
              <a:rPr lang="en-US" altLang="ru-RU" sz="4000" b="0" dirty="0"/>
              <a:t>SBR</a:t>
            </a:r>
            <a:r>
              <a:rPr lang="ru-RU" altLang="ru-RU" sz="4000" b="0" dirty="0"/>
              <a:t>)</a:t>
            </a:r>
          </a:p>
        </p:txBody>
      </p:sp>
      <p:sp>
        <p:nvSpPr>
          <p:cNvPr id="8195" name="Subtitle 2">
            <a:extLst>
              <a:ext uri="{FF2B5EF4-FFF2-40B4-BE49-F238E27FC236}">
                <a16:creationId xmlns:a16="http://schemas.microsoft.com/office/drawing/2014/main" id="{8A270318-ABA6-41C0-ADC1-E0EDFFD3317D}"/>
              </a:ext>
            </a:extLst>
          </p:cNvPr>
          <p:cNvSpPr>
            <a:spLocks/>
          </p:cNvSpPr>
          <p:nvPr>
            <p:ph type="subTitle" idx="4294967295"/>
          </p:nvPr>
        </p:nvSpPr>
        <p:spPr>
          <a:xfrm>
            <a:off x="1065213" y="4800600"/>
            <a:ext cx="10426700" cy="479425"/>
          </a:xfrm>
          <a:noFill/>
        </p:spPr>
        <p:txBody>
          <a:bodyPr/>
          <a:lstStyle/>
          <a:p>
            <a:pPr eaLnBrk="1" hangingPunct="1">
              <a:lnSpc>
                <a:spcPts val="4400"/>
              </a:lnSpc>
            </a:pPr>
            <a:r>
              <a:rPr lang="ru-RU" altLang="ru-RU" sz="3000" b="1">
                <a:solidFill>
                  <a:srgbClr val="8FAADC"/>
                </a:solidFill>
              </a:rPr>
              <a:t>Наталья Доронцова, Фабио Томасини</a:t>
            </a:r>
          </a:p>
        </p:txBody>
      </p:sp>
      <p:sp>
        <p:nvSpPr>
          <p:cNvPr id="8196" name="Fußzeilenplatzhalter 3">
            <a:extLst>
              <a:ext uri="{FF2B5EF4-FFF2-40B4-BE49-F238E27FC236}">
                <a16:creationId xmlns:a16="http://schemas.microsoft.com/office/drawing/2014/main" id="{1202D8AD-77D6-497C-B7D2-929E626D3603}"/>
              </a:ext>
            </a:extLst>
          </p:cNvPr>
          <p:cNvSpPr>
            <a:spLocks/>
          </p:cNvSpPr>
          <p:nvPr/>
        </p:nvSpPr>
        <p:spPr bwMode="auto">
          <a:xfrm>
            <a:off x="1058863" y="6400800"/>
            <a:ext cx="93599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800">
                <a:solidFill>
                  <a:srgbClr val="8FAADC"/>
                </a:solidFill>
              </a:rPr>
              <a:t>Наталья Доронцова, Фабио Томасини, Статистическое управление Швейцарии/SBER | Маркеры качества в Коммерческом реестре Швейцарии/2019</a:t>
            </a:r>
          </a:p>
        </p:txBody>
      </p:sp>
      <p:sp>
        <p:nvSpPr>
          <p:cNvPr id="8197" name="Foliennummernplatzhalter 4">
            <a:extLst>
              <a:ext uri="{FF2B5EF4-FFF2-40B4-BE49-F238E27FC236}">
                <a16:creationId xmlns:a16="http://schemas.microsoft.com/office/drawing/2014/main" id="{F729CC24-0CCC-4C6B-8FFA-78A12B7D3124}"/>
              </a:ext>
            </a:extLst>
          </p:cNvPr>
          <p:cNvSpPr>
            <a:spLocks/>
          </p:cNvSpPr>
          <p:nvPr/>
        </p:nvSpPr>
        <p:spPr bwMode="auto">
          <a:xfrm>
            <a:off x="10606088" y="6405563"/>
            <a:ext cx="881062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800">
                <a:solidFill>
                  <a:srgbClr val="8FAADC"/>
                </a:solidFill>
              </a:rPr>
              <a:t>*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Image 9">
            <a:extLst>
              <a:ext uri="{FF2B5EF4-FFF2-40B4-BE49-F238E27FC236}">
                <a16:creationId xmlns:a16="http://schemas.microsoft.com/office/drawing/2014/main" id="{8ECDCCB8-3CBB-479C-B9C5-DEE82D11119D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863" y="1887538"/>
            <a:ext cx="7200900" cy="4392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3" name="Titre 1">
            <a:extLst>
              <a:ext uri="{FF2B5EF4-FFF2-40B4-BE49-F238E27FC236}">
                <a16:creationId xmlns:a16="http://schemas.microsoft.com/office/drawing/2014/main" id="{226F3C12-BBF9-49F1-A166-E8F0C6F665D8}"/>
              </a:ext>
            </a:extLst>
          </p:cNvPr>
          <p:cNvSpPr>
            <a:spLocks/>
          </p:cNvSpPr>
          <p:nvPr>
            <p:ph type="title" idx="4294967295"/>
          </p:nvPr>
        </p:nvSpPr>
        <p:spPr>
          <a:xfrm>
            <a:off x="1058863" y="1425575"/>
            <a:ext cx="10444162" cy="457200"/>
          </a:xfrm>
          <a:noFill/>
        </p:spPr>
        <p:txBody>
          <a:bodyPr/>
          <a:lstStyle/>
          <a:p>
            <a:pPr eaLnBrk="1" hangingPunct="1"/>
            <a:r>
              <a:rPr lang="ru-RU" altLang="ru-RU" dirty="0"/>
              <a:t>Маркеры качества </a:t>
            </a:r>
            <a:r>
              <a:rPr lang="en-US" altLang="ru-RU" sz="2800" dirty="0"/>
              <a:t>NOGA</a:t>
            </a:r>
            <a:r>
              <a:rPr lang="ru-RU" altLang="ru-RU" dirty="0"/>
              <a:t> – конфигурация</a:t>
            </a:r>
          </a:p>
        </p:txBody>
      </p:sp>
      <p:sp>
        <p:nvSpPr>
          <p:cNvPr id="20484" name="Espace réservé du pied de page 3">
            <a:extLst>
              <a:ext uri="{FF2B5EF4-FFF2-40B4-BE49-F238E27FC236}">
                <a16:creationId xmlns:a16="http://schemas.microsoft.com/office/drawing/2014/main" id="{95857912-38AD-4786-8812-5F5646F31BEB}"/>
              </a:ext>
            </a:extLst>
          </p:cNvPr>
          <p:cNvSpPr>
            <a:spLocks/>
          </p:cNvSpPr>
          <p:nvPr/>
        </p:nvSpPr>
        <p:spPr bwMode="auto">
          <a:xfrm>
            <a:off x="1058863" y="6400800"/>
            <a:ext cx="93599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800">
                <a:solidFill>
                  <a:srgbClr val="8FAADC"/>
                </a:solidFill>
              </a:rPr>
              <a:t>Наталья Доронцова, Фабио Томасини, Статистическое управление Швейцарии/SBER | Маркеры качества в Коммерческом реестре Швейцарии/2019</a:t>
            </a:r>
          </a:p>
        </p:txBody>
      </p:sp>
      <p:sp>
        <p:nvSpPr>
          <p:cNvPr id="20485" name="Espace réservé du numéro de diapositive 4">
            <a:extLst>
              <a:ext uri="{FF2B5EF4-FFF2-40B4-BE49-F238E27FC236}">
                <a16:creationId xmlns:a16="http://schemas.microsoft.com/office/drawing/2014/main" id="{208B32AC-9D0D-44D7-9C1F-AC8590E75888}"/>
              </a:ext>
            </a:extLst>
          </p:cNvPr>
          <p:cNvSpPr>
            <a:spLocks/>
          </p:cNvSpPr>
          <p:nvPr/>
        </p:nvSpPr>
        <p:spPr bwMode="auto">
          <a:xfrm>
            <a:off x="10606088" y="6405563"/>
            <a:ext cx="881062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800">
                <a:solidFill>
                  <a:srgbClr val="8FAADC"/>
                </a:solidFill>
              </a:rPr>
              <a:t>*</a:t>
            </a:r>
          </a:p>
        </p:txBody>
      </p:sp>
      <p:sp>
        <p:nvSpPr>
          <p:cNvPr id="2174" name="Bulle ronde 6">
            <a:extLst>
              <a:ext uri="{FF2B5EF4-FFF2-40B4-BE49-F238E27FC236}">
                <a16:creationId xmlns:a16="http://schemas.microsoft.com/office/drawing/2014/main" id="{2815CD5E-725E-48FD-92CD-8275972D1C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2675" y="3060700"/>
            <a:ext cx="1042988" cy="503238"/>
          </a:xfrm>
          <a:prstGeom prst="wedgeEllipseCallout">
            <a:avLst>
              <a:gd name="adj1" fmla="val -58417"/>
              <a:gd name="adj2" fmla="val 56949"/>
            </a:avLst>
          </a:prstGeom>
          <a:solidFill>
            <a:schemeClr val="accent1"/>
          </a:solidFill>
          <a:ln w="12700">
            <a:solidFill>
              <a:srgbClr val="ED7D31"/>
            </a:solidFill>
            <a:miter lim="800000"/>
            <a:headEnd/>
            <a:tailEnd/>
          </a:ln>
        </p:spPr>
        <p:txBody>
          <a:bodyPr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/>
              <a:t>RLT</a:t>
            </a:r>
          </a:p>
        </p:txBody>
      </p:sp>
      <p:sp>
        <p:nvSpPr>
          <p:cNvPr id="2175" name="Bulle ronde 7">
            <a:extLst>
              <a:ext uri="{FF2B5EF4-FFF2-40B4-BE49-F238E27FC236}">
                <a16:creationId xmlns:a16="http://schemas.microsoft.com/office/drawing/2014/main" id="{8F6EA944-35E2-4268-8110-ECBAD6C6D5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2675" y="3876675"/>
            <a:ext cx="1042988" cy="484188"/>
          </a:xfrm>
          <a:prstGeom prst="wedgeEllipseCallout">
            <a:avLst>
              <a:gd name="adj1" fmla="val -58417"/>
              <a:gd name="adj2" fmla="val 56949"/>
            </a:avLst>
          </a:prstGeom>
          <a:solidFill>
            <a:schemeClr val="accent1"/>
          </a:solidFill>
          <a:ln w="12700">
            <a:solidFill>
              <a:srgbClr val="ED7D31"/>
            </a:solidFill>
            <a:miter lim="800000"/>
            <a:headEnd/>
            <a:tailEnd/>
          </a:ln>
        </p:spPr>
        <p:txBody>
          <a:bodyPr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/>
              <a:t>IRI</a:t>
            </a:r>
          </a:p>
        </p:txBody>
      </p:sp>
      <p:sp>
        <p:nvSpPr>
          <p:cNvPr id="2176" name="Bulle ronde 8">
            <a:extLst>
              <a:ext uri="{FF2B5EF4-FFF2-40B4-BE49-F238E27FC236}">
                <a16:creationId xmlns:a16="http://schemas.microsoft.com/office/drawing/2014/main" id="{3E75E215-E79D-4842-AC5B-20B59B0148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8863" y="4735513"/>
            <a:ext cx="1042987" cy="504825"/>
          </a:xfrm>
          <a:prstGeom prst="wedgeEllipseCallout">
            <a:avLst>
              <a:gd name="adj1" fmla="val -58417"/>
              <a:gd name="adj2" fmla="val 56949"/>
            </a:avLst>
          </a:prstGeom>
          <a:solidFill>
            <a:schemeClr val="accent1"/>
          </a:solidFill>
          <a:ln w="12700">
            <a:solidFill>
              <a:srgbClr val="ED7D31"/>
            </a:solidFill>
            <a:miter lim="800000"/>
            <a:headEnd/>
            <a:tailEnd/>
          </a:ln>
        </p:spPr>
        <p:txBody>
          <a:bodyPr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/>
              <a:t>SRP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" dur="1000"/>
                                        <p:tgtEl>
                                          <p:spTgt spid="2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4" dur="1000"/>
                                        <p:tgtEl>
                                          <p:spTgt spid="2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3" dur="500"/>
                                        <p:tgtEl>
                                          <p:spTgt spid="2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>
            <a:extLst>
              <a:ext uri="{FF2B5EF4-FFF2-40B4-BE49-F238E27FC236}">
                <a16:creationId xmlns:a16="http://schemas.microsoft.com/office/drawing/2014/main" id="{DBA31446-85C0-4DE5-8634-67D61A639875}"/>
              </a:ext>
            </a:extLst>
          </p:cNvPr>
          <p:cNvSpPr>
            <a:spLocks/>
          </p:cNvSpPr>
          <p:nvPr>
            <p:ph type="title" idx="4294967295"/>
          </p:nvPr>
        </p:nvSpPr>
        <p:spPr>
          <a:xfrm>
            <a:off x="1058863" y="1425575"/>
            <a:ext cx="10444162" cy="457200"/>
          </a:xfrm>
          <a:noFill/>
        </p:spPr>
        <p:txBody>
          <a:bodyPr/>
          <a:lstStyle/>
          <a:p>
            <a:pPr eaLnBrk="1" hangingPunct="1"/>
            <a:r>
              <a:rPr lang="ru-RU" altLang="ru-RU"/>
              <a:t>Некоторые результаты</a:t>
            </a:r>
          </a:p>
        </p:txBody>
      </p:sp>
      <p:sp>
        <p:nvSpPr>
          <p:cNvPr id="2180" name="Espace réservé du contenu 2">
            <a:extLst>
              <a:ext uri="{FF2B5EF4-FFF2-40B4-BE49-F238E27FC236}">
                <a16:creationId xmlns:a16="http://schemas.microsoft.com/office/drawing/2014/main" id="{DE18B0D3-DB26-4870-8738-995D869AA0CD}"/>
              </a:ext>
            </a:extLst>
          </p:cNvPr>
          <p:cNvSpPr>
            <a:spLocks/>
          </p:cNvSpPr>
          <p:nvPr>
            <p:ph idx="4294967295"/>
          </p:nvPr>
        </p:nvSpPr>
        <p:spPr>
          <a:xfrm>
            <a:off x="1063625" y="2084388"/>
            <a:ext cx="10439400" cy="393700"/>
          </a:xfrm>
        </p:spPr>
        <p:txBody>
          <a:bodyPr/>
          <a:lstStyle/>
          <a:p>
            <a:pPr eaLnBrk="1" hangingPunct="1">
              <a:lnSpc>
                <a:spcPts val="3100"/>
              </a:lnSpc>
            </a:pPr>
            <a:r>
              <a:rPr lang="ru-RU" altLang="ru-RU"/>
              <a:t>RLT = 365 // IRI = 5 // SRP = 90</a:t>
            </a:r>
          </a:p>
        </p:txBody>
      </p:sp>
      <p:sp>
        <p:nvSpPr>
          <p:cNvPr id="21508" name="Espace réservé du pied de page 3">
            <a:extLst>
              <a:ext uri="{FF2B5EF4-FFF2-40B4-BE49-F238E27FC236}">
                <a16:creationId xmlns:a16="http://schemas.microsoft.com/office/drawing/2014/main" id="{EF61653E-3344-4468-A4BA-1B29BFA8E0BC}"/>
              </a:ext>
            </a:extLst>
          </p:cNvPr>
          <p:cNvSpPr>
            <a:spLocks/>
          </p:cNvSpPr>
          <p:nvPr/>
        </p:nvSpPr>
        <p:spPr bwMode="auto">
          <a:xfrm>
            <a:off x="1058863" y="6400800"/>
            <a:ext cx="93599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800">
                <a:solidFill>
                  <a:srgbClr val="8FAADC"/>
                </a:solidFill>
              </a:rPr>
              <a:t>Наталья Доронцова, Фабио Томасини, Статистическое управление Швейцарии/SBER | Маркеры качества в Коммерческом реестре Швейцарии/2019</a:t>
            </a:r>
          </a:p>
        </p:txBody>
      </p:sp>
      <p:sp>
        <p:nvSpPr>
          <p:cNvPr id="21509" name="Espace réservé du numéro de diapositive 4">
            <a:extLst>
              <a:ext uri="{FF2B5EF4-FFF2-40B4-BE49-F238E27FC236}">
                <a16:creationId xmlns:a16="http://schemas.microsoft.com/office/drawing/2014/main" id="{FC1713A9-16EB-4C36-BB36-78EC05E4B46D}"/>
              </a:ext>
            </a:extLst>
          </p:cNvPr>
          <p:cNvSpPr>
            <a:spLocks/>
          </p:cNvSpPr>
          <p:nvPr/>
        </p:nvSpPr>
        <p:spPr bwMode="auto">
          <a:xfrm>
            <a:off x="10606088" y="6405563"/>
            <a:ext cx="881062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800">
                <a:solidFill>
                  <a:srgbClr val="8FAADC"/>
                </a:solidFill>
              </a:rPr>
              <a:t>*</a:t>
            </a:r>
          </a:p>
        </p:txBody>
      </p:sp>
      <p:pic>
        <p:nvPicPr>
          <p:cNvPr id="2183" name="Image 5">
            <a:extLst>
              <a:ext uri="{FF2B5EF4-FFF2-40B4-BE49-F238E27FC236}">
                <a16:creationId xmlns:a16="http://schemas.microsoft.com/office/drawing/2014/main" id="{5F73B097-93FF-4F2F-B193-A5C2736864F5}"/>
              </a:ext>
            </a:extLst>
          </p:cNvPr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150" y="1773238"/>
            <a:ext cx="5211763" cy="429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84" name="Espace réservé du contenu 2">
            <a:extLst>
              <a:ext uri="{FF2B5EF4-FFF2-40B4-BE49-F238E27FC236}">
                <a16:creationId xmlns:a16="http://schemas.microsoft.com/office/drawing/2014/main" id="{B5D28398-E466-4C20-8856-4D4C4110E629}"/>
              </a:ext>
            </a:extLst>
          </p:cNvPr>
          <p:cNvSpPr>
            <a:spLocks/>
          </p:cNvSpPr>
          <p:nvPr/>
        </p:nvSpPr>
        <p:spPr bwMode="auto">
          <a:xfrm>
            <a:off x="1057275" y="2606675"/>
            <a:ext cx="10437813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ts val="3200"/>
              </a:lnSpc>
              <a:spcAft>
                <a:spcPts val="1200"/>
              </a:spcAft>
              <a:buSzPct val="100000"/>
              <a:buFont typeface="Wingdings" panose="05000000000000000000" pitchFamily="2" charset="2"/>
              <a:defRPr sz="2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3100"/>
              </a:lnSpc>
            </a:pPr>
            <a:r>
              <a:rPr lang="ru-RU" altLang="ru-RU"/>
              <a:t>RLT = 730 // IRI = 5 // SRP = 180</a:t>
            </a:r>
          </a:p>
        </p:txBody>
      </p:sp>
      <p:sp>
        <p:nvSpPr>
          <p:cNvPr id="2185" name="Espace réservé du contenu 2">
            <a:extLst>
              <a:ext uri="{FF2B5EF4-FFF2-40B4-BE49-F238E27FC236}">
                <a16:creationId xmlns:a16="http://schemas.microsoft.com/office/drawing/2014/main" id="{F0EEC3AC-A0D5-4C25-A0DB-C55514FB6CF4}"/>
              </a:ext>
            </a:extLst>
          </p:cNvPr>
          <p:cNvSpPr>
            <a:spLocks/>
          </p:cNvSpPr>
          <p:nvPr/>
        </p:nvSpPr>
        <p:spPr bwMode="auto">
          <a:xfrm>
            <a:off x="1057275" y="3130550"/>
            <a:ext cx="10437813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ts val="3200"/>
              </a:lnSpc>
              <a:spcAft>
                <a:spcPts val="1200"/>
              </a:spcAft>
              <a:buSzPct val="100000"/>
              <a:buFont typeface="Wingdings" panose="05000000000000000000" pitchFamily="2" charset="2"/>
              <a:defRPr sz="2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3100"/>
              </a:lnSpc>
            </a:pPr>
            <a:r>
              <a:rPr lang="ru-RU" altLang="ru-RU"/>
              <a:t>RLT = 1825 // IRI = 5 // SRP = 180</a:t>
            </a:r>
          </a:p>
        </p:txBody>
      </p:sp>
      <p:pic>
        <p:nvPicPr>
          <p:cNvPr id="2186" name="Image 10">
            <a:extLst>
              <a:ext uri="{FF2B5EF4-FFF2-40B4-BE49-F238E27FC236}">
                <a16:creationId xmlns:a16="http://schemas.microsoft.com/office/drawing/2014/main" id="{C13A7F7E-C814-48A6-9C9F-BC6E51F7BA36}"/>
              </a:ext>
            </a:extLst>
          </p:cNvPr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463" y="1657350"/>
            <a:ext cx="5037137" cy="391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87" name="Image 8">
            <a:extLst>
              <a:ext uri="{FF2B5EF4-FFF2-40B4-BE49-F238E27FC236}">
                <a16:creationId xmlns:a16="http://schemas.microsoft.com/office/drawing/2014/main" id="{9AA630D1-37A5-4129-B0A1-AF781259BC1F}"/>
              </a:ext>
            </a:extLst>
          </p:cNvPr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732" y="1646505"/>
            <a:ext cx="5286375" cy="411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" dur="1000"/>
                                        <p:tgtEl>
                                          <p:spTgt spid="2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2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2" dur="1000"/>
                                        <p:tgtEl>
                                          <p:spTgt spid="2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9" dur="1000"/>
                                        <p:tgtEl>
                                          <p:spTgt spid="2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 additive="base">
                                        <p:cTn id="23" dur="500"/>
                                        <p:tgtEl>
                                          <p:spTgt spid="2180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8" dur="1000"/>
                                        <p:tgtEl>
                                          <p:spTgt spid="2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 additive="base">
                                        <p:cTn id="32" dur="500"/>
                                        <p:tgtEl>
                                          <p:spTgt spid="2183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8" dur="1000"/>
                                        <p:tgtEl>
                                          <p:spTgt spid="2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 additive="base">
                                        <p:cTn id="42" dur="500"/>
                                        <p:tgtEl>
                                          <p:spTgt spid="2184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47" dur="1000"/>
                                        <p:tgtEl>
                                          <p:spTgt spid="2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 additive="base">
                                        <p:cTn id="51" dur="500"/>
                                        <p:tgtEl>
                                          <p:spTgt spid="2186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>
            <a:extLst>
              <a:ext uri="{FF2B5EF4-FFF2-40B4-BE49-F238E27FC236}">
                <a16:creationId xmlns:a16="http://schemas.microsoft.com/office/drawing/2014/main" id="{48CD0872-6B18-4510-BF99-BC2102EDF674}"/>
              </a:ext>
            </a:extLst>
          </p:cNvPr>
          <p:cNvSpPr>
            <a:spLocks/>
          </p:cNvSpPr>
          <p:nvPr>
            <p:ph type="title" idx="4294967295"/>
          </p:nvPr>
        </p:nvSpPr>
        <p:spPr>
          <a:xfrm>
            <a:off x="1058863" y="1425575"/>
            <a:ext cx="10444162" cy="457200"/>
          </a:xfrm>
          <a:noFill/>
        </p:spPr>
        <p:txBody>
          <a:bodyPr/>
          <a:lstStyle/>
          <a:p>
            <a:pPr eaLnBrk="1" hangingPunct="1"/>
            <a:r>
              <a:rPr lang="ru-RU" altLang="ru-RU"/>
              <a:t>Заключительные замечания</a:t>
            </a:r>
          </a:p>
        </p:txBody>
      </p:sp>
      <p:sp>
        <p:nvSpPr>
          <p:cNvPr id="23555" name="Espace réservé du contenu 2">
            <a:extLst>
              <a:ext uri="{FF2B5EF4-FFF2-40B4-BE49-F238E27FC236}">
                <a16:creationId xmlns:a16="http://schemas.microsoft.com/office/drawing/2014/main" id="{2DD1EC8A-BD83-48B6-BD78-E0977B70469D}"/>
              </a:ext>
            </a:extLst>
          </p:cNvPr>
          <p:cNvSpPr>
            <a:spLocks/>
          </p:cNvSpPr>
          <p:nvPr>
            <p:ph idx="4294967295"/>
          </p:nvPr>
        </p:nvSpPr>
        <p:spPr>
          <a:xfrm>
            <a:off x="1058863" y="2201863"/>
            <a:ext cx="10569575" cy="3718967"/>
          </a:xfrm>
        </p:spPr>
        <p:txBody>
          <a:bodyPr/>
          <a:lstStyle/>
          <a:p>
            <a:pPr marL="457200" lvl="1" indent="-457200" eaLnBrk="1" hangingPunct="1">
              <a:lnSpc>
                <a:spcPct val="100000"/>
              </a:lnSpc>
              <a:spcAft>
                <a:spcPts val="500"/>
              </a:spcAft>
              <a:buFontTx/>
              <a:buChar char="-"/>
            </a:pPr>
            <a:r>
              <a:rPr lang="ru-RU" altLang="ru-RU" sz="2000" dirty="0"/>
              <a:t>Маркеры просты в использовании, чтении и понимании </a:t>
            </a:r>
          </a:p>
          <a:p>
            <a:pPr marL="457200" lvl="1" indent="-457200" eaLnBrk="1" hangingPunct="1">
              <a:lnSpc>
                <a:spcPct val="100000"/>
              </a:lnSpc>
              <a:spcAft>
                <a:spcPts val="500"/>
              </a:spcAft>
              <a:buFontTx/>
              <a:buChar char="-"/>
            </a:pPr>
            <a:r>
              <a:rPr lang="ru-RU" altLang="ru-RU" sz="2000" dirty="0"/>
              <a:t>Факторы настраиваются вручную и адаптируются в соответствии с коммерческими  правилами / потребностями</a:t>
            </a:r>
          </a:p>
          <a:p>
            <a:pPr marL="457200" lvl="1" indent="-457200" eaLnBrk="1" hangingPunct="1">
              <a:lnSpc>
                <a:spcPct val="100000"/>
              </a:lnSpc>
              <a:spcAft>
                <a:spcPts val="500"/>
              </a:spcAft>
              <a:buFontTx/>
              <a:buChar char="-"/>
            </a:pPr>
            <a:r>
              <a:rPr lang="ru-RU" altLang="ru-RU" sz="2000" dirty="0"/>
              <a:t>Модель может быть использована / адаптирована к другим переменным (напр. адреса, статуса и т. д.)</a:t>
            </a:r>
          </a:p>
          <a:p>
            <a:pPr marL="457200" lvl="1" indent="-457200" eaLnBrk="1" hangingPunct="1">
              <a:lnSpc>
                <a:spcPct val="100000"/>
              </a:lnSpc>
              <a:spcAft>
                <a:spcPts val="500"/>
              </a:spcAft>
              <a:buFontTx/>
              <a:buChar char="-"/>
            </a:pPr>
            <a:r>
              <a:rPr lang="ru-RU" altLang="ru-RU" sz="2000" dirty="0"/>
              <a:t>Мониторинг осуществляется в системе отчетности и свободен для доступа</a:t>
            </a:r>
          </a:p>
          <a:p>
            <a:pPr marL="457200" lvl="1" indent="-457200" eaLnBrk="1" hangingPunct="1">
              <a:lnSpc>
                <a:spcPct val="100000"/>
              </a:lnSpc>
              <a:spcAft>
                <a:spcPts val="500"/>
              </a:spcAft>
              <a:buFontTx/>
              <a:buChar char="-"/>
            </a:pPr>
            <a:r>
              <a:rPr lang="ru-RU" altLang="ru-RU" sz="2000" dirty="0"/>
              <a:t>Мониторинг не зависит от цикла выпуска и может существовать вне основной системы</a:t>
            </a:r>
          </a:p>
          <a:p>
            <a:pPr marL="457200" lvl="1" indent="-457200" eaLnBrk="1" hangingPunct="1">
              <a:lnSpc>
                <a:spcPct val="100000"/>
              </a:lnSpc>
              <a:spcAft>
                <a:spcPts val="500"/>
              </a:spcAft>
              <a:buFontTx/>
              <a:buChar char="-"/>
            </a:pPr>
            <a:r>
              <a:rPr lang="ru-RU" altLang="ru-RU" sz="2000" dirty="0"/>
              <a:t>Границы анализируемых единиц могут адаптироваться в соответствии с потребностями управления с точки зрения затрат, ресурсов </a:t>
            </a:r>
            <a:r>
              <a:rPr lang="ru-RU" altLang="ru-RU" sz="2000"/>
              <a:t>и сроков выполнения</a:t>
            </a:r>
            <a:endParaRPr lang="ru-RU" altLang="ru-RU" sz="2000" dirty="0"/>
          </a:p>
        </p:txBody>
      </p:sp>
      <p:sp>
        <p:nvSpPr>
          <p:cNvPr id="23556" name="Espace réservé du pied de page 3">
            <a:extLst>
              <a:ext uri="{FF2B5EF4-FFF2-40B4-BE49-F238E27FC236}">
                <a16:creationId xmlns:a16="http://schemas.microsoft.com/office/drawing/2014/main" id="{C04D676C-0A70-443B-A98C-395FFBE88013}"/>
              </a:ext>
            </a:extLst>
          </p:cNvPr>
          <p:cNvSpPr>
            <a:spLocks/>
          </p:cNvSpPr>
          <p:nvPr/>
        </p:nvSpPr>
        <p:spPr bwMode="auto">
          <a:xfrm>
            <a:off x="1058863" y="6400800"/>
            <a:ext cx="93599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800">
                <a:solidFill>
                  <a:srgbClr val="8FAADC"/>
                </a:solidFill>
              </a:rPr>
              <a:t>Наталья Доронцова, Фабио Томасини, Статистическое управление Швейцарии/SBER | Маркеры качества в Коммерческом реестре Швейцарии/2019</a:t>
            </a:r>
          </a:p>
        </p:txBody>
      </p:sp>
      <p:sp>
        <p:nvSpPr>
          <p:cNvPr id="23557" name="Espace réservé du numéro de diapositive 4">
            <a:extLst>
              <a:ext uri="{FF2B5EF4-FFF2-40B4-BE49-F238E27FC236}">
                <a16:creationId xmlns:a16="http://schemas.microsoft.com/office/drawing/2014/main" id="{DD806E57-A1CF-4C96-A73F-F2FFC7801B7E}"/>
              </a:ext>
            </a:extLst>
          </p:cNvPr>
          <p:cNvSpPr>
            <a:spLocks/>
          </p:cNvSpPr>
          <p:nvPr/>
        </p:nvSpPr>
        <p:spPr bwMode="auto">
          <a:xfrm>
            <a:off x="10606088" y="6405563"/>
            <a:ext cx="881062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800">
                <a:solidFill>
                  <a:srgbClr val="8FAADC"/>
                </a:solidFill>
              </a:rPr>
              <a:t>*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>
            <a:extLst>
              <a:ext uri="{FF2B5EF4-FFF2-40B4-BE49-F238E27FC236}">
                <a16:creationId xmlns:a16="http://schemas.microsoft.com/office/drawing/2014/main" id="{F452B5E4-FA45-4AB4-B481-E3A1D40CDBFC}"/>
              </a:ext>
            </a:extLst>
          </p:cNvPr>
          <p:cNvSpPr>
            <a:spLocks/>
          </p:cNvSpPr>
          <p:nvPr>
            <p:ph type="title" idx="4294967295"/>
          </p:nvPr>
        </p:nvSpPr>
        <p:spPr>
          <a:xfrm>
            <a:off x="1058863" y="1425575"/>
            <a:ext cx="10444162" cy="457200"/>
          </a:xfrm>
          <a:noFill/>
        </p:spPr>
        <p:txBody>
          <a:bodyPr/>
          <a:lstStyle/>
          <a:p>
            <a:pPr eaLnBrk="1" hangingPunct="1"/>
            <a:r>
              <a:rPr lang="ru-RU" altLang="ru-RU"/>
              <a:t>Содержание</a:t>
            </a:r>
          </a:p>
        </p:txBody>
      </p:sp>
      <p:sp>
        <p:nvSpPr>
          <p:cNvPr id="9219" name="Espace réservé du contenu 2">
            <a:extLst>
              <a:ext uri="{FF2B5EF4-FFF2-40B4-BE49-F238E27FC236}">
                <a16:creationId xmlns:a16="http://schemas.microsoft.com/office/drawing/2014/main" id="{4CEC7101-F9F3-4F71-B3BF-BF5E66E97BB1}"/>
              </a:ext>
            </a:extLst>
          </p:cNvPr>
          <p:cNvSpPr>
            <a:spLocks/>
          </p:cNvSpPr>
          <p:nvPr>
            <p:ph idx="4294967295"/>
          </p:nvPr>
        </p:nvSpPr>
        <p:spPr>
          <a:xfrm>
            <a:off x="1063625" y="2492375"/>
            <a:ext cx="10439400" cy="3370090"/>
          </a:xfrm>
        </p:spPr>
        <p:txBody>
          <a:bodyPr/>
          <a:lstStyle/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altLang="ru-RU" sz="2800" b="0" dirty="0"/>
              <a:t>Реестр</a:t>
            </a:r>
            <a:r>
              <a:rPr lang="en-US" altLang="ru-RU" sz="2800" b="0" dirty="0"/>
              <a:t> </a:t>
            </a:r>
            <a:r>
              <a:rPr lang="ru-RU" altLang="ru-RU" sz="2800" b="0" dirty="0"/>
              <a:t>коммерческих предприятий Швейцарии (</a:t>
            </a:r>
            <a:r>
              <a:rPr lang="en-US" altLang="ru-RU" sz="2800" b="0" dirty="0"/>
              <a:t>SBR</a:t>
            </a:r>
            <a:r>
              <a:rPr lang="ru-RU" altLang="ru-RU" sz="2800" b="0" dirty="0"/>
              <a:t>) </a:t>
            </a:r>
            <a:r>
              <a:rPr lang="ru-RU" altLang="ru-RU" dirty="0"/>
              <a:t>– цели реинжиниринга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altLang="ru-RU" dirty="0"/>
              <a:t>Маркеры качества для Общего классификатора видов экономической деятельности (</a:t>
            </a:r>
            <a:r>
              <a:rPr lang="fr-CH" dirty="0">
                <a:sym typeface="Wingdings" panose="05000000000000000000" pitchFamily="2" charset="2"/>
              </a:rPr>
              <a:t>NOGA</a:t>
            </a:r>
            <a:r>
              <a:rPr lang="ru-RU" altLang="ru-RU" dirty="0"/>
              <a:t>)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altLang="ru-RU" dirty="0">
                <a:sym typeface="Wingdings" panose="05000000000000000000" pitchFamily="2" charset="2"/>
              </a:rPr>
              <a:t>Заключительные замечания</a:t>
            </a:r>
          </a:p>
        </p:txBody>
      </p:sp>
      <p:sp>
        <p:nvSpPr>
          <p:cNvPr id="9220" name="Espace réservé du pied de page 3">
            <a:extLst>
              <a:ext uri="{FF2B5EF4-FFF2-40B4-BE49-F238E27FC236}">
                <a16:creationId xmlns:a16="http://schemas.microsoft.com/office/drawing/2014/main" id="{7D0818BB-F53E-4888-B5FC-690B27C4DF5C}"/>
              </a:ext>
            </a:extLst>
          </p:cNvPr>
          <p:cNvSpPr>
            <a:spLocks/>
          </p:cNvSpPr>
          <p:nvPr/>
        </p:nvSpPr>
        <p:spPr bwMode="auto">
          <a:xfrm>
            <a:off x="1058863" y="6400800"/>
            <a:ext cx="93599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800">
                <a:solidFill>
                  <a:srgbClr val="8FAADC"/>
                </a:solidFill>
              </a:rPr>
              <a:t>Наталья Доронцова, Фабио Томасини, Статистическое управление Швейцарии/SBER | Маркеры качества в Коммерческом реестре Швейцарии/2019</a:t>
            </a:r>
          </a:p>
        </p:txBody>
      </p:sp>
      <p:sp>
        <p:nvSpPr>
          <p:cNvPr id="9221" name="Espace réservé du numéro de diapositive 4">
            <a:extLst>
              <a:ext uri="{FF2B5EF4-FFF2-40B4-BE49-F238E27FC236}">
                <a16:creationId xmlns:a16="http://schemas.microsoft.com/office/drawing/2014/main" id="{C57275D0-B4BA-4A0B-8B07-F8E3179AD0EB}"/>
              </a:ext>
            </a:extLst>
          </p:cNvPr>
          <p:cNvSpPr>
            <a:spLocks/>
          </p:cNvSpPr>
          <p:nvPr/>
        </p:nvSpPr>
        <p:spPr bwMode="auto">
          <a:xfrm>
            <a:off x="10606088" y="6405563"/>
            <a:ext cx="881062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800">
                <a:solidFill>
                  <a:srgbClr val="8FAADC"/>
                </a:solidFill>
              </a:rPr>
              <a:t>*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>
            <a:extLst>
              <a:ext uri="{FF2B5EF4-FFF2-40B4-BE49-F238E27FC236}">
                <a16:creationId xmlns:a16="http://schemas.microsoft.com/office/drawing/2014/main" id="{ED5C218F-ED35-4907-800A-745E33F1C793}"/>
              </a:ext>
            </a:extLst>
          </p:cNvPr>
          <p:cNvSpPr>
            <a:spLocks/>
          </p:cNvSpPr>
          <p:nvPr>
            <p:ph type="title" idx="4294967295"/>
          </p:nvPr>
        </p:nvSpPr>
        <p:spPr>
          <a:xfrm>
            <a:off x="1058863" y="1425575"/>
            <a:ext cx="10444162" cy="457200"/>
          </a:xfrm>
          <a:noFill/>
        </p:spPr>
        <p:txBody>
          <a:bodyPr/>
          <a:lstStyle/>
          <a:p>
            <a:pPr eaLnBrk="1" hangingPunct="1"/>
            <a:r>
              <a:rPr lang="ru-RU" altLang="ru-RU" dirty="0"/>
              <a:t>SBR – Цели реинжиниринга</a:t>
            </a:r>
          </a:p>
        </p:txBody>
      </p:sp>
      <p:sp>
        <p:nvSpPr>
          <p:cNvPr id="11267" name="Espace réservé du contenu 2">
            <a:extLst>
              <a:ext uri="{FF2B5EF4-FFF2-40B4-BE49-F238E27FC236}">
                <a16:creationId xmlns:a16="http://schemas.microsoft.com/office/drawing/2014/main" id="{AA33588D-8646-4F6E-9E92-8C1366C656BA}"/>
              </a:ext>
            </a:extLst>
          </p:cNvPr>
          <p:cNvSpPr>
            <a:spLocks/>
          </p:cNvSpPr>
          <p:nvPr>
            <p:ph idx="4294967295"/>
          </p:nvPr>
        </p:nvSpPr>
        <p:spPr>
          <a:xfrm>
            <a:off x="1063625" y="2365375"/>
            <a:ext cx="10439400" cy="3400931"/>
          </a:xfrm>
        </p:spPr>
        <p:txBody>
          <a:bodyPr/>
          <a:lstStyle/>
          <a:p>
            <a:pPr marL="342900" indent="-34290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altLang="ru-RU" dirty="0"/>
              <a:t>Введение в действие новой архитектуры </a:t>
            </a:r>
            <a:r>
              <a:rPr lang="en-GB" sz="2800" dirty="0"/>
              <a:t>SBR</a:t>
            </a:r>
            <a:endParaRPr lang="ru-RU" altLang="ru-RU" dirty="0"/>
          </a:p>
          <a:p>
            <a:pPr marL="342900" indent="-34290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altLang="ru-RU" dirty="0"/>
              <a:t>Оптимизация и стандартизация передачи данных между </a:t>
            </a:r>
            <a:r>
              <a:rPr lang="en-GB" sz="2800" dirty="0"/>
              <a:t>SBR</a:t>
            </a:r>
            <a:r>
              <a:rPr lang="ru-RU" altLang="ru-RU" dirty="0"/>
              <a:t> и его партнерскими регистрами, включая уникальный идентификационный номер предприятия (UID)</a:t>
            </a:r>
          </a:p>
          <a:p>
            <a:pPr marL="342900" indent="-34290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altLang="ru-RU" dirty="0"/>
              <a:t>Повысить надежность обновления информации в SBR, чтобы избежать распространения ошибок на внешних партнеров</a:t>
            </a:r>
          </a:p>
          <a:p>
            <a:pPr marL="342900" indent="-34290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altLang="ru-RU" dirty="0"/>
              <a:t>Повышение качества данных (стабильности, надежности)</a:t>
            </a:r>
          </a:p>
        </p:txBody>
      </p:sp>
      <p:sp>
        <p:nvSpPr>
          <p:cNvPr id="11268" name="Espace réservé du pied de page 3">
            <a:extLst>
              <a:ext uri="{FF2B5EF4-FFF2-40B4-BE49-F238E27FC236}">
                <a16:creationId xmlns:a16="http://schemas.microsoft.com/office/drawing/2014/main" id="{D2958A22-F44E-4CD5-975F-7E02A6215994}"/>
              </a:ext>
            </a:extLst>
          </p:cNvPr>
          <p:cNvSpPr>
            <a:spLocks/>
          </p:cNvSpPr>
          <p:nvPr/>
        </p:nvSpPr>
        <p:spPr bwMode="auto">
          <a:xfrm>
            <a:off x="1058863" y="6400800"/>
            <a:ext cx="93599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800">
                <a:solidFill>
                  <a:srgbClr val="8FAADC"/>
                </a:solidFill>
              </a:rPr>
              <a:t>Наталья Доронцова, Фабио Томасини, Статистическое управление Швейцарии/SBER | Маркеры качества в Коммерческом реестре Швейцарии/2019</a:t>
            </a:r>
          </a:p>
        </p:txBody>
      </p:sp>
      <p:sp>
        <p:nvSpPr>
          <p:cNvPr id="11269" name="Espace réservé du numéro de diapositive 4">
            <a:extLst>
              <a:ext uri="{FF2B5EF4-FFF2-40B4-BE49-F238E27FC236}">
                <a16:creationId xmlns:a16="http://schemas.microsoft.com/office/drawing/2014/main" id="{E46A2AA4-23E6-4719-AC27-D2BF157599E6}"/>
              </a:ext>
            </a:extLst>
          </p:cNvPr>
          <p:cNvSpPr>
            <a:spLocks/>
          </p:cNvSpPr>
          <p:nvPr/>
        </p:nvSpPr>
        <p:spPr bwMode="auto">
          <a:xfrm>
            <a:off x="10606088" y="6405563"/>
            <a:ext cx="881062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800">
                <a:solidFill>
                  <a:srgbClr val="8FAADC"/>
                </a:solidFill>
              </a:rPr>
              <a:t>*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>
            <a:extLst>
              <a:ext uri="{FF2B5EF4-FFF2-40B4-BE49-F238E27FC236}">
                <a16:creationId xmlns:a16="http://schemas.microsoft.com/office/drawing/2014/main" id="{13084B85-F1EE-4FE6-89B9-5D3AEF692D32}"/>
              </a:ext>
            </a:extLst>
          </p:cNvPr>
          <p:cNvSpPr>
            <a:spLocks/>
          </p:cNvSpPr>
          <p:nvPr>
            <p:ph type="title" idx="4294967295"/>
          </p:nvPr>
        </p:nvSpPr>
        <p:spPr>
          <a:xfrm>
            <a:off x="1058863" y="1425575"/>
            <a:ext cx="10444162" cy="457200"/>
          </a:xfrm>
          <a:noFill/>
        </p:spPr>
        <p:txBody>
          <a:bodyPr/>
          <a:lstStyle/>
          <a:p>
            <a:pPr eaLnBrk="1" hangingPunct="1"/>
            <a:r>
              <a:rPr lang="ru-RU" altLang="ru-RU" dirty="0"/>
              <a:t>Маркеры качества </a:t>
            </a:r>
            <a:r>
              <a:rPr lang="en-US" altLang="ru-RU" dirty="0"/>
              <a:t>NOGA</a:t>
            </a:r>
            <a:endParaRPr lang="ru-RU" altLang="ru-RU" dirty="0"/>
          </a:p>
        </p:txBody>
      </p:sp>
      <p:sp>
        <p:nvSpPr>
          <p:cNvPr id="12291" name="Espace réservé du contenu 2">
            <a:extLst>
              <a:ext uri="{FF2B5EF4-FFF2-40B4-BE49-F238E27FC236}">
                <a16:creationId xmlns:a16="http://schemas.microsoft.com/office/drawing/2014/main" id="{DCF54BBE-92E5-4F26-91E4-82103AC9F1D2}"/>
              </a:ext>
            </a:extLst>
          </p:cNvPr>
          <p:cNvSpPr>
            <a:spLocks/>
          </p:cNvSpPr>
          <p:nvPr>
            <p:ph idx="4294967295"/>
          </p:nvPr>
        </p:nvSpPr>
        <p:spPr>
          <a:xfrm>
            <a:off x="1063625" y="2492375"/>
            <a:ext cx="10439400" cy="3398366"/>
          </a:xfrm>
        </p:spPr>
        <p:txBody>
          <a:bodyPr/>
          <a:lstStyle/>
          <a:p>
            <a:pPr marL="342900" indent="-342900" eaLnBrk="1" hangingPunct="1">
              <a:lnSpc>
                <a:spcPts val="3100"/>
              </a:lnSpc>
              <a:buFont typeface="Arial" panose="020B0604020202020204" pitchFamily="34" charset="0"/>
              <a:buChar char="•"/>
            </a:pPr>
            <a:r>
              <a:rPr lang="ru-RU" altLang="ru-RU" dirty="0"/>
              <a:t>Повышение качества </a:t>
            </a:r>
            <a:r>
              <a:rPr lang="en-US" altLang="ru-RU" dirty="0"/>
              <a:t>NOGA</a:t>
            </a:r>
            <a:r>
              <a:rPr lang="ru-RU" altLang="ru-RU" dirty="0"/>
              <a:t> для всех статистических единиц</a:t>
            </a:r>
          </a:p>
          <a:p>
            <a:pPr marL="342900" indent="-342900" eaLnBrk="1" hangingPunct="1">
              <a:lnSpc>
                <a:spcPts val="3100"/>
              </a:lnSpc>
              <a:buFont typeface="Arial" panose="020B0604020202020204" pitchFamily="34" charset="0"/>
              <a:buChar char="•"/>
            </a:pPr>
            <a:r>
              <a:rPr lang="ru-RU" altLang="ru-RU" dirty="0"/>
              <a:t>Улучшение и упрощение мониторинга кода </a:t>
            </a:r>
            <a:r>
              <a:rPr lang="en-US" altLang="ru-RU" dirty="0"/>
              <a:t>NOGA</a:t>
            </a:r>
            <a:endParaRPr lang="ru-RU" altLang="ru-RU" dirty="0"/>
          </a:p>
          <a:p>
            <a:pPr marL="342900" indent="-342900" eaLnBrk="1" hangingPunct="1">
              <a:lnSpc>
                <a:spcPts val="3100"/>
              </a:lnSpc>
              <a:buFont typeface="Arial" panose="020B0604020202020204" pitchFamily="34" charset="0"/>
              <a:buChar char="•"/>
            </a:pPr>
            <a:r>
              <a:rPr lang="ru-RU" altLang="ru-RU" dirty="0"/>
              <a:t>Повышение удобства обслуживания кода </a:t>
            </a:r>
            <a:r>
              <a:rPr lang="en-US" altLang="ru-RU" dirty="0"/>
              <a:t>NOGA</a:t>
            </a:r>
            <a:endParaRPr lang="ru-RU" altLang="ru-RU" dirty="0"/>
          </a:p>
          <a:p>
            <a:pPr marL="342900" indent="-342900" eaLnBrk="1" hangingPunct="1">
              <a:lnSpc>
                <a:spcPts val="3100"/>
              </a:lnSpc>
              <a:buFont typeface="Arial" panose="020B0604020202020204" pitchFamily="34" charset="0"/>
              <a:buChar char="•"/>
            </a:pPr>
            <a:r>
              <a:rPr lang="ru-RU" altLang="ru-RU" dirty="0"/>
              <a:t>Уделение повышенного внимания единицам, качество работы которых ухудшилось</a:t>
            </a:r>
          </a:p>
          <a:p>
            <a:pPr marL="342900" indent="-342900" eaLnBrk="1" hangingPunct="1">
              <a:lnSpc>
                <a:spcPts val="3100"/>
              </a:lnSpc>
              <a:buFont typeface="Arial" panose="020B0604020202020204" pitchFamily="34" charset="0"/>
              <a:buChar char="•"/>
            </a:pPr>
            <a:r>
              <a:rPr lang="ru-RU" altLang="ru-RU" dirty="0"/>
              <a:t>Снижение нагрузки на ресурсы, необходимые для обновления кодов </a:t>
            </a:r>
            <a:r>
              <a:rPr lang="en-US" altLang="ru-RU" dirty="0"/>
              <a:t>NOGA</a:t>
            </a:r>
            <a:r>
              <a:rPr lang="ru-RU" altLang="ru-RU" dirty="0"/>
              <a:t> </a:t>
            </a:r>
          </a:p>
        </p:txBody>
      </p:sp>
      <p:sp>
        <p:nvSpPr>
          <p:cNvPr id="12292" name="Espace réservé du pied de page 3">
            <a:extLst>
              <a:ext uri="{FF2B5EF4-FFF2-40B4-BE49-F238E27FC236}">
                <a16:creationId xmlns:a16="http://schemas.microsoft.com/office/drawing/2014/main" id="{354BB088-8A4C-4C2B-B14B-D45AC56EAA7F}"/>
              </a:ext>
            </a:extLst>
          </p:cNvPr>
          <p:cNvSpPr>
            <a:spLocks/>
          </p:cNvSpPr>
          <p:nvPr/>
        </p:nvSpPr>
        <p:spPr bwMode="auto">
          <a:xfrm>
            <a:off x="1058863" y="6400800"/>
            <a:ext cx="93599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800">
                <a:solidFill>
                  <a:srgbClr val="8FAADC"/>
                </a:solidFill>
              </a:rPr>
              <a:t>Наталья Доронцова, Фабио Томасини, Статистическое управление Швейцарии/SBER | Маркеры качества в Коммерческом реестре Швейцарии/2019</a:t>
            </a:r>
          </a:p>
        </p:txBody>
      </p:sp>
      <p:sp>
        <p:nvSpPr>
          <p:cNvPr id="12293" name="Espace réservé du numéro de diapositive 4">
            <a:extLst>
              <a:ext uri="{FF2B5EF4-FFF2-40B4-BE49-F238E27FC236}">
                <a16:creationId xmlns:a16="http://schemas.microsoft.com/office/drawing/2014/main" id="{116B220E-17DA-4E12-A111-26165BA81B70}"/>
              </a:ext>
            </a:extLst>
          </p:cNvPr>
          <p:cNvSpPr>
            <a:spLocks/>
          </p:cNvSpPr>
          <p:nvPr/>
        </p:nvSpPr>
        <p:spPr bwMode="auto">
          <a:xfrm>
            <a:off x="10606088" y="6405563"/>
            <a:ext cx="881062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800">
                <a:solidFill>
                  <a:srgbClr val="8FAADC"/>
                </a:solidFill>
              </a:rPr>
              <a:t>*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>
            <a:extLst>
              <a:ext uri="{FF2B5EF4-FFF2-40B4-BE49-F238E27FC236}">
                <a16:creationId xmlns:a16="http://schemas.microsoft.com/office/drawing/2014/main" id="{A5E70CCB-1DF2-4EDD-89C4-D276725D9603}"/>
              </a:ext>
            </a:extLst>
          </p:cNvPr>
          <p:cNvSpPr>
            <a:spLocks/>
          </p:cNvSpPr>
          <p:nvPr>
            <p:ph type="title" idx="4294967295"/>
          </p:nvPr>
        </p:nvSpPr>
        <p:spPr>
          <a:xfrm>
            <a:off x="1058863" y="1425575"/>
            <a:ext cx="10444162" cy="457200"/>
          </a:xfrm>
          <a:noFill/>
        </p:spPr>
        <p:txBody>
          <a:bodyPr/>
          <a:lstStyle/>
          <a:p>
            <a:pPr eaLnBrk="1" hangingPunct="1"/>
            <a:r>
              <a:rPr lang="ru-RU" altLang="ru-RU" dirty="0"/>
              <a:t>Маркеры качества </a:t>
            </a:r>
            <a:r>
              <a:rPr lang="en-US" altLang="ru-RU" dirty="0"/>
              <a:t>NOGA </a:t>
            </a:r>
            <a:r>
              <a:rPr lang="ru-RU" altLang="ru-RU" dirty="0"/>
              <a:t>–</a:t>
            </a:r>
            <a:r>
              <a:rPr lang="en-US" altLang="ru-RU" dirty="0"/>
              <a:t> </a:t>
            </a:r>
            <a:r>
              <a:rPr lang="ru-RU" altLang="ru-RU" dirty="0"/>
              <a:t>идея</a:t>
            </a:r>
          </a:p>
        </p:txBody>
      </p:sp>
      <p:sp>
        <p:nvSpPr>
          <p:cNvPr id="13315" name="Espace réservé du contenu 2">
            <a:extLst>
              <a:ext uri="{FF2B5EF4-FFF2-40B4-BE49-F238E27FC236}">
                <a16:creationId xmlns:a16="http://schemas.microsoft.com/office/drawing/2014/main" id="{F35AAA3B-CF4E-4372-978A-E39D5C64FB3A}"/>
              </a:ext>
            </a:extLst>
          </p:cNvPr>
          <p:cNvSpPr>
            <a:spLocks/>
          </p:cNvSpPr>
          <p:nvPr>
            <p:ph idx="4294967295"/>
          </p:nvPr>
        </p:nvSpPr>
        <p:spPr>
          <a:xfrm>
            <a:off x="1063625" y="2206625"/>
            <a:ext cx="10439400" cy="941388"/>
          </a:xfrm>
        </p:spPr>
        <p:txBody>
          <a:bodyPr/>
          <a:lstStyle/>
          <a:p>
            <a:pPr eaLnBrk="1" hangingPunct="1">
              <a:lnSpc>
                <a:spcPts val="3100"/>
              </a:lnSpc>
            </a:pPr>
            <a:r>
              <a:rPr lang="ru-RU" altLang="ru-RU" sz="2500" dirty="0"/>
              <a:t>Маркер качества </a:t>
            </a:r>
            <a:r>
              <a:rPr lang="en-US" altLang="ru-RU" sz="2400" dirty="0"/>
              <a:t>NOGA</a:t>
            </a:r>
            <a:r>
              <a:rPr lang="ru-RU" altLang="ru-RU" sz="2500" dirty="0"/>
              <a:t> рассчитывается на основе двух факторов:</a:t>
            </a:r>
          </a:p>
          <a:p>
            <a:pPr eaLnBrk="1" hangingPunct="1">
              <a:lnSpc>
                <a:spcPts val="3100"/>
              </a:lnSpc>
            </a:pPr>
            <a:endParaRPr lang="en-US" altLang="en-US" dirty="0"/>
          </a:p>
        </p:txBody>
      </p:sp>
      <p:sp>
        <p:nvSpPr>
          <p:cNvPr id="13316" name="Espace réservé du pied de page 3">
            <a:extLst>
              <a:ext uri="{FF2B5EF4-FFF2-40B4-BE49-F238E27FC236}">
                <a16:creationId xmlns:a16="http://schemas.microsoft.com/office/drawing/2014/main" id="{E4706777-F664-46C1-AD32-75BEB8E7E7D8}"/>
              </a:ext>
            </a:extLst>
          </p:cNvPr>
          <p:cNvSpPr>
            <a:spLocks/>
          </p:cNvSpPr>
          <p:nvPr/>
        </p:nvSpPr>
        <p:spPr bwMode="auto">
          <a:xfrm>
            <a:off x="1058863" y="6400800"/>
            <a:ext cx="93599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800">
                <a:solidFill>
                  <a:srgbClr val="8FAADC"/>
                </a:solidFill>
              </a:rPr>
              <a:t>Наталья Доронцова, Фабио Томасини, Статистическое управление Швейцарии/SBER | Маркеры качества в Коммерческом реестре Швейцарии/2019</a:t>
            </a:r>
          </a:p>
        </p:txBody>
      </p:sp>
      <p:sp>
        <p:nvSpPr>
          <p:cNvPr id="13317" name="Espace réservé du numéro de diapositive 4">
            <a:extLst>
              <a:ext uri="{FF2B5EF4-FFF2-40B4-BE49-F238E27FC236}">
                <a16:creationId xmlns:a16="http://schemas.microsoft.com/office/drawing/2014/main" id="{59250553-72DB-404B-B0F1-3D32DEB04579}"/>
              </a:ext>
            </a:extLst>
          </p:cNvPr>
          <p:cNvSpPr>
            <a:spLocks/>
          </p:cNvSpPr>
          <p:nvPr/>
        </p:nvSpPr>
        <p:spPr bwMode="auto">
          <a:xfrm>
            <a:off x="10606088" y="6405563"/>
            <a:ext cx="881062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800">
                <a:solidFill>
                  <a:srgbClr val="8FAADC"/>
                </a:solidFill>
              </a:rPr>
              <a:t>*</a:t>
            </a:r>
          </a:p>
        </p:txBody>
      </p:sp>
      <p:sp>
        <p:nvSpPr>
          <p:cNvPr id="13318" name="Espace réservé du contenu 2">
            <a:extLst>
              <a:ext uri="{FF2B5EF4-FFF2-40B4-BE49-F238E27FC236}">
                <a16:creationId xmlns:a16="http://schemas.microsoft.com/office/drawing/2014/main" id="{F4E4651D-62E6-4495-AC09-01BA36FC39AC}"/>
              </a:ext>
            </a:extLst>
          </p:cNvPr>
          <p:cNvSpPr>
            <a:spLocks/>
          </p:cNvSpPr>
          <p:nvPr/>
        </p:nvSpPr>
        <p:spPr bwMode="auto">
          <a:xfrm>
            <a:off x="1058863" y="2800350"/>
            <a:ext cx="5165725" cy="345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lnSpc>
                <a:spcPts val="3200"/>
              </a:lnSpc>
              <a:spcAft>
                <a:spcPts val="1200"/>
              </a:spcAft>
              <a:buSzPct val="100000"/>
              <a:buFont typeface="Wingdings" panose="05000000000000000000" pitchFamily="2" charset="2"/>
              <a:defRPr sz="2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ru-RU" altLang="ru-RU" sz="1200" dirty="0">
                <a:solidFill>
                  <a:srgbClr val="000000"/>
                </a:solidFill>
              </a:rPr>
              <a:t>Теоретический период в днях, из которого можно считать, что информация, предоставленная кодом </a:t>
            </a:r>
            <a:r>
              <a:rPr lang="en-US" altLang="ru-RU" sz="1200" dirty="0"/>
              <a:t>NOGA</a:t>
            </a:r>
            <a:r>
              <a:rPr lang="ru-RU" altLang="ru-RU" sz="1200" dirty="0">
                <a:solidFill>
                  <a:srgbClr val="000000"/>
                </a:solidFill>
              </a:rPr>
              <a:t>, больше не является статистически достоверной. Коэффициент достоверности линейно уменьшается за этот период.</a:t>
            </a:r>
          </a:p>
        </p:txBody>
      </p:sp>
      <p:sp>
        <p:nvSpPr>
          <p:cNvPr id="13319" name="Espace réservé du contenu 3">
            <a:extLst>
              <a:ext uri="{FF2B5EF4-FFF2-40B4-BE49-F238E27FC236}">
                <a16:creationId xmlns:a16="http://schemas.microsoft.com/office/drawing/2014/main" id="{2467461D-0FA2-46BA-8DDC-FBEBA1BBB5EB}"/>
              </a:ext>
            </a:extLst>
          </p:cNvPr>
          <p:cNvSpPr>
            <a:spLocks/>
          </p:cNvSpPr>
          <p:nvPr/>
        </p:nvSpPr>
        <p:spPr bwMode="auto">
          <a:xfrm>
            <a:off x="6875463" y="2800350"/>
            <a:ext cx="4071937" cy="345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lnSpc>
                <a:spcPts val="3200"/>
              </a:lnSpc>
              <a:spcAft>
                <a:spcPts val="1200"/>
              </a:spcAft>
              <a:buSzPct val="100000"/>
              <a:buFont typeface="Wingdings" panose="05000000000000000000" pitchFamily="2" charset="2"/>
              <a:defRPr sz="2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ru-RU" altLang="ru-RU" sz="1200" dirty="0">
                <a:solidFill>
                  <a:srgbClr val="000000"/>
                </a:solidFill>
              </a:rPr>
              <a:t>Достоверность источника, который предоставил информацию для создания или обновления </a:t>
            </a:r>
            <a:r>
              <a:rPr lang="en-US" altLang="ru-RU" sz="1200" dirty="0"/>
              <a:t>NOGA</a:t>
            </a:r>
            <a:r>
              <a:rPr lang="ru-RU" altLang="ru-RU" sz="1200" dirty="0">
                <a:solidFill>
                  <a:srgbClr val="000000"/>
                </a:solidFill>
              </a:rPr>
              <a:t>.</a:t>
            </a:r>
          </a:p>
        </p:txBody>
      </p:sp>
      <p:graphicFrame>
        <p:nvGraphicFramePr>
          <p:cNvPr id="13320" name="Graphique 20">
            <a:extLst>
              <a:ext uri="{FF2B5EF4-FFF2-40B4-BE49-F238E27FC236}">
                <a16:creationId xmlns:a16="http://schemas.microsoft.com/office/drawing/2014/main" id="{3E812CB6-8962-4F8C-921F-CED1063C3A1F}"/>
              </a:ext>
            </a:extLst>
          </p:cNvPr>
          <p:cNvGraphicFramePr>
            <a:graphicFrameLocks/>
          </p:cNvGraphicFramePr>
          <p:nvPr/>
        </p:nvGraphicFramePr>
        <p:xfrm>
          <a:off x="1209675" y="3419475"/>
          <a:ext cx="4827588" cy="222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5" name="Диаграмма" r:id="rId3" imgW="4834547" imgH="2237426" progId="Excel.Chart.8">
                  <p:embed/>
                </p:oleObj>
              </mc:Choice>
              <mc:Fallback>
                <p:oleObj name="Диаграмма" r:id="rId3" imgW="4834547" imgH="2237426" progId="Excel.Chart.8">
                  <p:embed/>
                  <p:pic>
                    <p:nvPicPr>
                      <p:cNvPr id="0" name="Graphique 20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9675" y="3419475"/>
                        <a:ext cx="4827588" cy="222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1" name="Rectangle à coins arrondis 21">
            <a:extLst>
              <a:ext uri="{FF2B5EF4-FFF2-40B4-BE49-F238E27FC236}">
                <a16:creationId xmlns:a16="http://schemas.microsoft.com/office/drawing/2014/main" id="{3F4D939D-2926-4BCA-9DD1-6B53D2CE98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4325" y="5699125"/>
            <a:ext cx="3325813" cy="487363"/>
          </a:xfrm>
          <a:prstGeom prst="wedgeRoundRectCallout">
            <a:avLst>
              <a:gd name="adj1" fmla="val 61065"/>
              <a:gd name="adj2" fmla="val -136704"/>
              <a:gd name="adj3" fmla="val 16667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68580" tIns="34290" rIns="68580" bIns="34290" anchor="ctr"/>
          <a:lstStyle>
            <a:lvl1pPr defTabSz="6858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858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858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858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858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100">
                <a:solidFill>
                  <a:srgbClr val="003399"/>
                </a:solidFill>
              </a:rPr>
              <a:t>Пример с периодом в 1000 дней</a:t>
            </a:r>
          </a:p>
        </p:txBody>
      </p:sp>
      <p:graphicFrame>
        <p:nvGraphicFramePr>
          <p:cNvPr id="2082" name="Tableau 22">
            <a:extLst>
              <a:ext uri="{FF2B5EF4-FFF2-40B4-BE49-F238E27FC236}">
                <a16:creationId xmlns:a16="http://schemas.microsoft.com/office/drawing/2014/main" id="{D7A4F9F9-A7F1-46E7-81C9-A2A38FBD79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772574"/>
              </p:ext>
            </p:extLst>
          </p:nvPr>
        </p:nvGraphicFramePr>
        <p:xfrm>
          <a:off x="7224713" y="3881438"/>
          <a:ext cx="3211512" cy="1268413"/>
        </p:xfrm>
        <a:graphic>
          <a:graphicData uri="http://schemas.openxmlformats.org/drawingml/2006/table">
            <a:tbl>
              <a:tblPr/>
              <a:tblGrid>
                <a:gridCol w="1606550">
                  <a:extLst>
                    <a:ext uri="{9D8B030D-6E8A-4147-A177-3AD203B41FA5}">
                      <a16:colId xmlns:a16="http://schemas.microsoft.com/office/drawing/2014/main" val="2251363908"/>
                    </a:ext>
                  </a:extLst>
                </a:gridCol>
                <a:gridCol w="1604962">
                  <a:extLst>
                    <a:ext uri="{9D8B030D-6E8A-4147-A177-3AD203B41FA5}">
                      <a16:colId xmlns:a16="http://schemas.microsoft.com/office/drawing/2014/main" val="555025924"/>
                    </a:ext>
                  </a:extLst>
                </a:gridCol>
              </a:tblGrid>
              <a:tr h="277952"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Источник</a:t>
                      </a:r>
                    </a:p>
                  </a:txBody>
                  <a:tcPr marL="68580" marR="68580" marT="34307" marB="343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Достоверность</a:t>
                      </a:r>
                    </a:p>
                  </a:txBody>
                  <a:tcPr marL="68580" marR="68580" marT="34307" marB="343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457884"/>
                  </a:ext>
                </a:extLst>
              </a:tr>
              <a:tr h="434557"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Простое профилирование</a:t>
                      </a:r>
                    </a:p>
                  </a:txBody>
                  <a:tcPr marL="68580" marR="68580" marT="34307" marB="343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80%</a:t>
                      </a:r>
                    </a:p>
                  </a:txBody>
                  <a:tcPr marL="68580" marR="68580" marT="34307" marB="343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7194680"/>
                  </a:ext>
                </a:extLst>
              </a:tr>
              <a:tr h="277952"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НДС</a:t>
                      </a:r>
                    </a:p>
                  </a:txBody>
                  <a:tcPr marL="68580" marR="68580" marT="34307" marB="343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68580" marR="68580" marT="34307" marB="343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577956"/>
                  </a:ext>
                </a:extLst>
              </a:tr>
              <a:tr h="277952"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…</a:t>
                      </a:r>
                    </a:p>
                  </a:txBody>
                  <a:tcPr marL="68580" marR="68580" marT="34307" marB="343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…</a:t>
                      </a:r>
                    </a:p>
                  </a:txBody>
                  <a:tcPr marL="68580" marR="68580" marT="34307" marB="343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2891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>
            <a:extLst>
              <a:ext uri="{FF2B5EF4-FFF2-40B4-BE49-F238E27FC236}">
                <a16:creationId xmlns:a16="http://schemas.microsoft.com/office/drawing/2014/main" id="{F98CF900-1105-402E-AD17-32A2F516CE0B}"/>
              </a:ext>
            </a:extLst>
          </p:cNvPr>
          <p:cNvSpPr>
            <a:spLocks/>
          </p:cNvSpPr>
          <p:nvPr>
            <p:ph type="title" idx="4294967295"/>
          </p:nvPr>
        </p:nvSpPr>
        <p:spPr>
          <a:xfrm>
            <a:off x="1058863" y="1425575"/>
            <a:ext cx="10444162" cy="457200"/>
          </a:xfrm>
          <a:noFill/>
        </p:spPr>
        <p:txBody>
          <a:bodyPr/>
          <a:lstStyle/>
          <a:p>
            <a:pPr eaLnBrk="1" hangingPunct="1"/>
            <a:r>
              <a:rPr lang="ru-RU" altLang="ru-RU"/>
              <a:t>ОКЭД-модель данных</a:t>
            </a:r>
          </a:p>
        </p:txBody>
      </p:sp>
      <p:sp>
        <p:nvSpPr>
          <p:cNvPr id="14339" name="Espace réservé du pied de page 3">
            <a:extLst>
              <a:ext uri="{FF2B5EF4-FFF2-40B4-BE49-F238E27FC236}">
                <a16:creationId xmlns:a16="http://schemas.microsoft.com/office/drawing/2014/main" id="{EB358C47-B42C-4852-B262-8BE94BE6B15C}"/>
              </a:ext>
            </a:extLst>
          </p:cNvPr>
          <p:cNvSpPr>
            <a:spLocks/>
          </p:cNvSpPr>
          <p:nvPr/>
        </p:nvSpPr>
        <p:spPr bwMode="auto">
          <a:xfrm>
            <a:off x="1058863" y="6400800"/>
            <a:ext cx="93599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800">
                <a:solidFill>
                  <a:srgbClr val="8FAADC"/>
                </a:solidFill>
              </a:rPr>
              <a:t>Наталья Доронцова, Фабио Томасини, Статистическое управление Швейцарии/SBER | Маркеры качества в Коммерческом реестре Швейцарии/2019</a:t>
            </a:r>
          </a:p>
        </p:txBody>
      </p:sp>
      <p:sp>
        <p:nvSpPr>
          <p:cNvPr id="14340" name="Espace réservé du numéro de diapositive 4">
            <a:extLst>
              <a:ext uri="{FF2B5EF4-FFF2-40B4-BE49-F238E27FC236}">
                <a16:creationId xmlns:a16="http://schemas.microsoft.com/office/drawing/2014/main" id="{04E5151F-480E-40EB-B673-45666BAA82EC}"/>
              </a:ext>
            </a:extLst>
          </p:cNvPr>
          <p:cNvSpPr>
            <a:spLocks/>
          </p:cNvSpPr>
          <p:nvPr/>
        </p:nvSpPr>
        <p:spPr bwMode="auto">
          <a:xfrm>
            <a:off x="10606088" y="6405563"/>
            <a:ext cx="881062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800">
                <a:solidFill>
                  <a:srgbClr val="8FAADC"/>
                </a:solidFill>
              </a:rPr>
              <a:t>*</a:t>
            </a:r>
          </a:p>
        </p:txBody>
      </p:sp>
      <p:pic>
        <p:nvPicPr>
          <p:cNvPr id="2104" name="Espace réservé du contenu 3">
            <a:extLst>
              <a:ext uri="{FF2B5EF4-FFF2-40B4-BE49-F238E27FC236}">
                <a16:creationId xmlns:a16="http://schemas.microsoft.com/office/drawing/2014/main" id="{94973644-E609-4E68-9EF8-51DEE4419276}"/>
              </a:ext>
            </a:extLst>
          </p:cNvPr>
          <p:cNvPicPr preferRelativeResize="0">
            <a:picLocks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55440" y="836712"/>
            <a:ext cx="9294812" cy="54848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" dur="1000"/>
                                        <p:tgtEl>
                                          <p:spTgt spid="2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2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>
            <a:extLst>
              <a:ext uri="{FF2B5EF4-FFF2-40B4-BE49-F238E27FC236}">
                <a16:creationId xmlns:a16="http://schemas.microsoft.com/office/drawing/2014/main" id="{DC35AF8B-163D-499C-8CFD-8689DCBA4EB1}"/>
              </a:ext>
            </a:extLst>
          </p:cNvPr>
          <p:cNvSpPr>
            <a:spLocks/>
          </p:cNvSpPr>
          <p:nvPr>
            <p:ph type="title" idx="4294967295"/>
          </p:nvPr>
        </p:nvSpPr>
        <p:spPr>
          <a:xfrm>
            <a:off x="1058863" y="1425575"/>
            <a:ext cx="10444162" cy="457200"/>
          </a:xfrm>
          <a:noFill/>
        </p:spPr>
        <p:txBody>
          <a:bodyPr/>
          <a:lstStyle/>
          <a:p>
            <a:pPr eaLnBrk="1" hangingPunct="1"/>
            <a:r>
              <a:rPr lang="ru-RU" altLang="ru-RU" dirty="0"/>
              <a:t>Маркеры качества </a:t>
            </a:r>
            <a:r>
              <a:rPr lang="en-US" altLang="ru-RU" dirty="0"/>
              <a:t>NOGA</a:t>
            </a:r>
            <a:r>
              <a:rPr lang="ru-RU" altLang="ru-RU" dirty="0"/>
              <a:t> – метод</a:t>
            </a:r>
          </a:p>
        </p:txBody>
      </p:sp>
      <p:sp>
        <p:nvSpPr>
          <p:cNvPr id="16387" name="Espace réservé du contenu 2">
            <a:extLst>
              <a:ext uri="{FF2B5EF4-FFF2-40B4-BE49-F238E27FC236}">
                <a16:creationId xmlns:a16="http://schemas.microsoft.com/office/drawing/2014/main" id="{3C92FAF2-5488-4B30-ABA7-43BEB59DA8BC}"/>
              </a:ext>
            </a:extLst>
          </p:cNvPr>
          <p:cNvSpPr>
            <a:spLocks/>
          </p:cNvSpPr>
          <p:nvPr>
            <p:ph idx="4294967295"/>
          </p:nvPr>
        </p:nvSpPr>
        <p:spPr>
          <a:xfrm>
            <a:off x="1063625" y="2084388"/>
            <a:ext cx="10439400" cy="4040187"/>
          </a:xfrm>
        </p:spPr>
        <p:txBody>
          <a:bodyPr/>
          <a:lstStyle/>
          <a:p>
            <a:pPr marL="342900" indent="-342900" eaLnBrk="1" hangingPunct="1">
              <a:lnSpc>
                <a:spcPct val="150000"/>
              </a:lnSpc>
            </a:pPr>
            <a:r>
              <a:rPr lang="ru-RU" altLang="ru-RU" sz="2400" dirty="0"/>
              <a:t>Маркеры качества </a:t>
            </a:r>
            <a:r>
              <a:rPr lang="en-US" altLang="ru-RU" sz="2400" dirty="0"/>
              <a:t>NOGA</a:t>
            </a:r>
            <a:r>
              <a:rPr lang="ru-RU" altLang="ru-RU" sz="2400" dirty="0"/>
              <a:t> состоят из:</a:t>
            </a:r>
          </a:p>
          <a:p>
            <a:pPr marL="342900" indent="-342900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altLang="ru-RU" sz="2400" dirty="0"/>
              <a:t>3 первичных маркеров качества:</a:t>
            </a:r>
          </a:p>
          <a:p>
            <a:pPr marL="895350" lvl="3" indent="-176213" eaLnBrk="1" hangingPunct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altLang="ru-RU" sz="2400" dirty="0"/>
              <a:t>Фактор достоверности</a:t>
            </a:r>
          </a:p>
          <a:p>
            <a:pPr marL="895350" lvl="3" indent="-176213" eaLnBrk="1" hangingPunct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altLang="ru-RU" sz="2400" dirty="0"/>
              <a:t>Коэффициент стабильности </a:t>
            </a:r>
            <a:r>
              <a:rPr lang="en-US" altLang="ru-RU" sz="2400" dirty="0"/>
              <a:t>NOGA</a:t>
            </a:r>
            <a:endParaRPr lang="ru-RU" altLang="ru-RU" sz="2400" dirty="0"/>
          </a:p>
          <a:p>
            <a:pPr marL="895350" lvl="3" indent="-176213" eaLnBrk="1" hangingPunct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altLang="ru-RU" sz="2400" dirty="0"/>
              <a:t>Коэффициент достоверности источника</a:t>
            </a:r>
          </a:p>
          <a:p>
            <a:pPr marL="895350" lvl="3" indent="-176213" eaLnBrk="1" hangingPunct="1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US" altLang="en-US" sz="2400" dirty="0"/>
          </a:p>
          <a:p>
            <a:pPr marL="342900" indent="-342900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altLang="ru-RU" sz="2400" dirty="0"/>
              <a:t>1 общего маркера качества:</a:t>
            </a:r>
          </a:p>
          <a:p>
            <a:pPr marL="700088" lvl="2" indent="-342900" eaLnBrk="1" hangingPunct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altLang="ru-RU" sz="2400" dirty="0"/>
              <a:t>невзвешенное произведение первых 3-х первичных маркеров</a:t>
            </a:r>
          </a:p>
          <a:p>
            <a:pPr marL="342900" indent="-34290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altLang="en-US" sz="1000" dirty="0"/>
          </a:p>
        </p:txBody>
      </p:sp>
      <p:sp>
        <p:nvSpPr>
          <p:cNvPr id="16388" name="Espace réservé du pied de page 3">
            <a:extLst>
              <a:ext uri="{FF2B5EF4-FFF2-40B4-BE49-F238E27FC236}">
                <a16:creationId xmlns:a16="http://schemas.microsoft.com/office/drawing/2014/main" id="{586AFF7D-C4B7-481C-8374-CDC8316CFADF}"/>
              </a:ext>
            </a:extLst>
          </p:cNvPr>
          <p:cNvSpPr>
            <a:spLocks/>
          </p:cNvSpPr>
          <p:nvPr/>
        </p:nvSpPr>
        <p:spPr bwMode="auto">
          <a:xfrm>
            <a:off x="1058863" y="6400800"/>
            <a:ext cx="93599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800">
                <a:solidFill>
                  <a:srgbClr val="8FAADC"/>
                </a:solidFill>
              </a:rPr>
              <a:t>Наталья Доронцова, Фабио Томасини, Статистическое управление Швейцарии/SBER | Маркеры качества в Коммерческом реестре Швейцарии/2019</a:t>
            </a:r>
          </a:p>
        </p:txBody>
      </p:sp>
      <p:sp>
        <p:nvSpPr>
          <p:cNvPr id="16389" name="Espace réservé du numéro de diapositive 4">
            <a:extLst>
              <a:ext uri="{FF2B5EF4-FFF2-40B4-BE49-F238E27FC236}">
                <a16:creationId xmlns:a16="http://schemas.microsoft.com/office/drawing/2014/main" id="{FAF67192-512D-4E22-9FAA-EDA052C84C60}"/>
              </a:ext>
            </a:extLst>
          </p:cNvPr>
          <p:cNvSpPr>
            <a:spLocks/>
          </p:cNvSpPr>
          <p:nvPr/>
        </p:nvSpPr>
        <p:spPr bwMode="auto">
          <a:xfrm>
            <a:off x="10606088" y="6405563"/>
            <a:ext cx="881062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800">
                <a:solidFill>
                  <a:srgbClr val="8FAADC"/>
                </a:solidFill>
              </a:rPr>
              <a:t>*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>
            <a:extLst>
              <a:ext uri="{FF2B5EF4-FFF2-40B4-BE49-F238E27FC236}">
                <a16:creationId xmlns:a16="http://schemas.microsoft.com/office/drawing/2014/main" id="{CDA898DE-9CDA-419C-BE08-66CAADE82117}"/>
              </a:ext>
            </a:extLst>
          </p:cNvPr>
          <p:cNvSpPr>
            <a:spLocks/>
          </p:cNvSpPr>
          <p:nvPr>
            <p:ph type="title" idx="4294967295"/>
          </p:nvPr>
        </p:nvSpPr>
        <p:spPr>
          <a:xfrm>
            <a:off x="1058863" y="1425575"/>
            <a:ext cx="10444162" cy="457200"/>
          </a:xfrm>
          <a:noFill/>
        </p:spPr>
        <p:txBody>
          <a:bodyPr/>
          <a:lstStyle/>
          <a:p>
            <a:pPr eaLnBrk="1" hangingPunct="1"/>
            <a:r>
              <a:rPr lang="ru-RU" altLang="ru-RU"/>
              <a:t>Маркеры качества ОКЭД-способ</a:t>
            </a:r>
          </a:p>
        </p:txBody>
      </p:sp>
      <p:sp>
        <p:nvSpPr>
          <p:cNvPr id="18435" name="Espace réservé du pied de page 3">
            <a:extLst>
              <a:ext uri="{FF2B5EF4-FFF2-40B4-BE49-F238E27FC236}">
                <a16:creationId xmlns:a16="http://schemas.microsoft.com/office/drawing/2014/main" id="{64B8054E-FFEC-4295-A347-FD77CBEA0910}"/>
              </a:ext>
            </a:extLst>
          </p:cNvPr>
          <p:cNvSpPr>
            <a:spLocks/>
          </p:cNvSpPr>
          <p:nvPr/>
        </p:nvSpPr>
        <p:spPr bwMode="auto">
          <a:xfrm>
            <a:off x="1058863" y="6400800"/>
            <a:ext cx="93599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800">
                <a:solidFill>
                  <a:srgbClr val="8FAADC"/>
                </a:solidFill>
              </a:rPr>
              <a:t>Наталья Доронцова, Фабио Томасини, Статистическое управление Швейцарии/SBER | Маркеры качества в Коммерческом реестре Швейцарии/2019</a:t>
            </a:r>
          </a:p>
        </p:txBody>
      </p:sp>
      <p:sp>
        <p:nvSpPr>
          <p:cNvPr id="18436" name="Espace réservé du numéro de diapositive 4">
            <a:extLst>
              <a:ext uri="{FF2B5EF4-FFF2-40B4-BE49-F238E27FC236}">
                <a16:creationId xmlns:a16="http://schemas.microsoft.com/office/drawing/2014/main" id="{53D84930-C318-4194-A9F4-9475D39C9F89}"/>
              </a:ext>
            </a:extLst>
          </p:cNvPr>
          <p:cNvSpPr>
            <a:spLocks/>
          </p:cNvSpPr>
          <p:nvPr/>
        </p:nvSpPr>
        <p:spPr bwMode="auto">
          <a:xfrm>
            <a:off x="10606088" y="6405563"/>
            <a:ext cx="881062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800">
                <a:solidFill>
                  <a:srgbClr val="8FAADC"/>
                </a:solidFill>
              </a:rPr>
              <a:t>*</a:t>
            </a:r>
          </a:p>
        </p:txBody>
      </p:sp>
      <p:graphicFrame>
        <p:nvGraphicFramePr>
          <p:cNvPr id="2116" name="Espace réservé du contenu 3">
            <a:extLst>
              <a:ext uri="{FF2B5EF4-FFF2-40B4-BE49-F238E27FC236}">
                <a16:creationId xmlns:a16="http://schemas.microsoft.com/office/drawing/2014/main" id="{ECE667EA-6B5E-4CA7-9B48-B4E1175A0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153674"/>
              </p:ext>
            </p:extLst>
          </p:nvPr>
        </p:nvGraphicFramePr>
        <p:xfrm>
          <a:off x="965200" y="1109663"/>
          <a:ext cx="10383838" cy="5525137"/>
        </p:xfrm>
        <a:graphic>
          <a:graphicData uri="http://schemas.openxmlformats.org/drawingml/2006/table">
            <a:tbl>
              <a:tblPr/>
              <a:tblGrid>
                <a:gridCol w="1262063">
                  <a:extLst>
                    <a:ext uri="{9D8B030D-6E8A-4147-A177-3AD203B41FA5}">
                      <a16:colId xmlns:a16="http://schemas.microsoft.com/office/drawing/2014/main" val="1658531221"/>
                    </a:ext>
                  </a:extLst>
                </a:gridCol>
                <a:gridCol w="3095625">
                  <a:extLst>
                    <a:ext uri="{9D8B030D-6E8A-4147-A177-3AD203B41FA5}">
                      <a16:colId xmlns:a16="http://schemas.microsoft.com/office/drawing/2014/main" val="2617339489"/>
                    </a:ext>
                  </a:extLst>
                </a:gridCol>
                <a:gridCol w="6026150">
                  <a:extLst>
                    <a:ext uri="{9D8B030D-6E8A-4147-A177-3AD203B41FA5}">
                      <a16:colId xmlns:a16="http://schemas.microsoft.com/office/drawing/2014/main" val="3311232347"/>
                    </a:ext>
                  </a:extLst>
                </a:gridCol>
              </a:tblGrid>
              <a:tr h="446088"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Сокращение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Имя переменной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Описание/источник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0295225"/>
                  </a:ext>
                </a:extLst>
              </a:tr>
              <a:tr h="276225"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VF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lang="fr-CH" sz="1400" dirty="0" err="1">
                          <a:effectLst/>
                        </a:rPr>
                        <a:t>ValidFrom</a:t>
                      </a:r>
                      <a:r>
                        <a:rPr lang="ru-RU" sz="1400" dirty="0">
                          <a:effectLst/>
                        </a:rPr>
                        <a:t> (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Действителен с)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Дата введения в действие кода </a:t>
                      </a:r>
                      <a:r>
                        <a:rPr lang="en-US" altLang="ru-RU" sz="1400" dirty="0"/>
                        <a:t>NOGA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17780" marB="1778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2965534"/>
                  </a:ext>
                </a:extLst>
              </a:tr>
              <a:tr h="503238"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LVD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lang="fr-CH" sz="1400" dirty="0" err="1">
                          <a:effectLst/>
                        </a:rPr>
                        <a:t>LastVerificationDate</a:t>
                      </a:r>
                      <a:r>
                        <a:rPr lang="ru-RU" sz="1400" dirty="0">
                          <a:effectLst/>
                        </a:rPr>
                        <a:t> (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Дата последней проверки)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Дата последней проверки основной локальной деятельности (проверочное действие в системе)</a:t>
                      </a:r>
                    </a:p>
                  </a:txBody>
                  <a:tcPr marL="68580" marR="68580" marT="17780" marB="1778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0302112"/>
                  </a:ext>
                </a:extLst>
              </a:tr>
              <a:tr h="428625"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lang="fr-CH" sz="1400" dirty="0" err="1">
                          <a:effectLst/>
                        </a:rPr>
                        <a:t>LastUpdateDate</a:t>
                      </a:r>
                      <a:r>
                        <a:rPr lang="ru-RU" sz="1400" dirty="0">
                          <a:effectLst/>
                        </a:rPr>
                        <a:t> (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Дата последнего обновления)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Дата последнего изменения основного локального действия</a:t>
                      </a:r>
                    </a:p>
                  </a:txBody>
                  <a:tcPr marL="68580" marR="68580" marT="17780" marB="1778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238337"/>
                  </a:ext>
                </a:extLst>
              </a:tr>
              <a:tr h="814388"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RLT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lang="fr-CH" sz="1400" dirty="0" err="1">
                          <a:effectLst/>
                        </a:rPr>
                        <a:t>ReliabilityLifeTime</a:t>
                      </a:r>
                      <a:r>
                        <a:rPr lang="ru-RU" sz="1400" dirty="0">
                          <a:effectLst/>
                        </a:rPr>
                        <a:t> (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Продолжительность срока достоверности)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Настраиваемая переменная: 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Период в днях, по истечении которого считается, что он имеет достоверность = 0%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изменения или проверки основного локального действия)</a:t>
                      </a:r>
                    </a:p>
                  </a:txBody>
                  <a:tcPr marL="68580" marR="68580" marT="17780" marB="1778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137440"/>
                  </a:ext>
                </a:extLst>
              </a:tr>
              <a:tr h="695325"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IRI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lang="fr-CH" sz="1400" dirty="0" err="1">
                          <a:effectLst/>
                        </a:rPr>
                        <a:t>InstabilityReferenceIndicator</a:t>
                      </a:r>
                      <a:r>
                        <a:rPr lang="ru-RU" sz="1400" dirty="0">
                          <a:effectLst/>
                        </a:rPr>
                        <a:t> (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Базисный индикатор нестабильности)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Настраиваемая переменная: 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 изменений основной локальной деятельности, выполненных за определенный период времени (SRP), которое при достижении дает стабильность = 0%.</a:t>
                      </a:r>
                    </a:p>
                  </a:txBody>
                  <a:tcPr marL="68580" marR="68580" marT="17780" marB="1778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37796"/>
                  </a:ext>
                </a:extLst>
              </a:tr>
              <a:tr h="503238"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EMN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lang="fr-CH" sz="1400" dirty="0" err="1">
                          <a:effectLst/>
                        </a:rPr>
                        <a:t>EffectiveMutationNumber</a:t>
                      </a:r>
                      <a:r>
                        <a:rPr lang="ru-RU" sz="1400" dirty="0">
                          <a:effectLst/>
                        </a:rPr>
                        <a:t> (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 эффективных изменений)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Эффективное количество изменений, внесенных в основную локальную деятельность в течении SRP. </a:t>
                      </a:r>
                    </a:p>
                  </a:txBody>
                  <a:tcPr marL="68580" marR="68580" marT="17780" marB="1778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1649516"/>
                  </a:ext>
                </a:extLst>
              </a:tr>
              <a:tr h="590550"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SRP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lang="fr-CH" sz="1400" dirty="0" err="1">
                          <a:effectLst/>
                        </a:rPr>
                        <a:t>StabilityReferencePeriod</a:t>
                      </a:r>
                      <a:r>
                        <a:rPr lang="ru-RU" sz="1400" dirty="0">
                          <a:effectLst/>
                        </a:rPr>
                        <a:t> (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Базисный период стабильности)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Настраиваемая переменная: 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Период в днях, учитываемых для расчета стабильности (в прошлом от текущей системной даты)</a:t>
                      </a:r>
                    </a:p>
                  </a:txBody>
                  <a:tcPr marL="68580" marR="68580" marT="17780" marB="1778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643808"/>
                  </a:ext>
                </a:extLst>
              </a:tr>
              <a:tr h="438150"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SRF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lang="fr-CH" sz="1400" dirty="0" err="1">
                          <a:effectLst/>
                        </a:rPr>
                        <a:t>SourceReliabilityFactor</a:t>
                      </a:r>
                      <a:r>
                        <a:rPr lang="ru-RU" sz="1400" dirty="0">
                          <a:effectLst/>
                        </a:rPr>
                        <a:t> (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Коэффициент достоверности источника)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Коэффициент достоверности данного источника информации</a:t>
                      </a:r>
                    </a:p>
                  </a:txBody>
                  <a:tcPr marL="68580" marR="68580" marT="17780" marB="1778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938511"/>
                  </a:ext>
                </a:extLst>
              </a:tr>
              <a:tr h="490538"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lang="fr-CH" sz="1400" dirty="0" err="1">
                          <a:effectLst/>
                        </a:rPr>
                        <a:t>SystemDate</a:t>
                      </a:r>
                      <a:r>
                        <a:rPr lang="ru-RU" sz="1400" dirty="0">
                          <a:effectLst/>
                        </a:rPr>
                        <a:t> (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Системная дата)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ts val="3200"/>
                        </a:lnSpc>
                        <a:spcAft>
                          <a:spcPts val="1200"/>
                        </a:spcAft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Системная дата SBER на момент расчета</a:t>
                      </a:r>
                    </a:p>
                  </a:txBody>
                  <a:tcPr marL="68580" marR="68580" marT="17780" marB="1778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143838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>
            <a:extLst>
              <a:ext uri="{FF2B5EF4-FFF2-40B4-BE49-F238E27FC236}">
                <a16:creationId xmlns:a16="http://schemas.microsoft.com/office/drawing/2014/main" id="{BEDD5B05-B5A3-4ADF-88BC-D5630357FB42}"/>
              </a:ext>
            </a:extLst>
          </p:cNvPr>
          <p:cNvSpPr>
            <a:spLocks/>
          </p:cNvSpPr>
          <p:nvPr>
            <p:ph type="title" idx="4294967295"/>
          </p:nvPr>
        </p:nvSpPr>
        <p:spPr>
          <a:xfrm>
            <a:off x="1058863" y="1425575"/>
            <a:ext cx="10444162" cy="457200"/>
          </a:xfrm>
          <a:noFill/>
        </p:spPr>
        <p:txBody>
          <a:bodyPr/>
          <a:lstStyle/>
          <a:p>
            <a:pPr eaLnBrk="1" hangingPunct="1"/>
            <a:r>
              <a:rPr lang="ru-RU" altLang="ru-RU" dirty="0"/>
              <a:t>Маркеры качества </a:t>
            </a:r>
            <a:r>
              <a:rPr lang="en-US" altLang="ru-RU" sz="3200" dirty="0"/>
              <a:t>NOGA</a:t>
            </a:r>
            <a:r>
              <a:rPr lang="ru-RU" altLang="ru-RU" dirty="0"/>
              <a:t> – формула</a:t>
            </a:r>
          </a:p>
        </p:txBody>
      </p:sp>
      <p:pic>
        <p:nvPicPr>
          <p:cNvPr id="19459" name="Espace réservé du contenu 2">
            <a:extLst>
              <a:ext uri="{FF2B5EF4-FFF2-40B4-BE49-F238E27FC236}">
                <a16:creationId xmlns:a16="http://schemas.microsoft.com/office/drawing/2014/main" id="{21E2B770-55F4-477E-8970-C02E97F595EA}"/>
              </a:ext>
            </a:extLst>
          </p:cNvPr>
          <p:cNvPicPr preferRelativeResize="0">
            <a:picLocks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27113" y="2276475"/>
            <a:ext cx="10429875" cy="3968750"/>
          </a:xfrm>
        </p:spPr>
      </p:pic>
      <p:sp>
        <p:nvSpPr>
          <p:cNvPr id="19460" name="Espace réservé du pied de page 3">
            <a:extLst>
              <a:ext uri="{FF2B5EF4-FFF2-40B4-BE49-F238E27FC236}">
                <a16:creationId xmlns:a16="http://schemas.microsoft.com/office/drawing/2014/main" id="{CA384811-D68D-4C7F-8362-1E0C151FF36D}"/>
              </a:ext>
            </a:extLst>
          </p:cNvPr>
          <p:cNvSpPr>
            <a:spLocks/>
          </p:cNvSpPr>
          <p:nvPr/>
        </p:nvSpPr>
        <p:spPr bwMode="auto">
          <a:xfrm>
            <a:off x="1058863" y="6400800"/>
            <a:ext cx="93599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800">
                <a:solidFill>
                  <a:srgbClr val="8FAADC"/>
                </a:solidFill>
              </a:rPr>
              <a:t>Наталья Доронцова, Фабио Томасини, Статистическое управление Швейцарии/SBER | Маркеры качества в Коммерческом реестре Швейцарии/2019</a:t>
            </a:r>
          </a:p>
        </p:txBody>
      </p:sp>
      <p:sp>
        <p:nvSpPr>
          <p:cNvPr id="19461" name="Espace réservé du numéro de diapositive 4">
            <a:extLst>
              <a:ext uri="{FF2B5EF4-FFF2-40B4-BE49-F238E27FC236}">
                <a16:creationId xmlns:a16="http://schemas.microsoft.com/office/drawing/2014/main" id="{294B055A-DE7F-45AB-A555-6EFF271F5023}"/>
              </a:ext>
            </a:extLst>
          </p:cNvPr>
          <p:cNvSpPr>
            <a:spLocks/>
          </p:cNvSpPr>
          <p:nvPr/>
        </p:nvSpPr>
        <p:spPr bwMode="auto">
          <a:xfrm>
            <a:off x="10606088" y="6405563"/>
            <a:ext cx="881062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/>
          <a:lstStyle>
            <a:lvl1pP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800">
                <a:solidFill>
                  <a:srgbClr val="8FAADC"/>
                </a:solidFill>
              </a:rPr>
              <a:t>*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2D8C70-2D5C-4908-949A-BE76F8958DED}"/>
              </a:ext>
            </a:extLst>
          </p:cNvPr>
          <p:cNvSpPr txBox="1"/>
          <p:nvPr/>
        </p:nvSpPr>
        <p:spPr>
          <a:xfrm>
            <a:off x="4513262" y="2002115"/>
            <a:ext cx="36709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buSzPct val="100000"/>
              <a:defRPr/>
            </a:pPr>
            <a:r>
              <a:rPr lang="ru-RU" b="1" i="1" dirty="0">
                <a:solidFill>
                  <a:schemeClr val="accent5">
                    <a:lumMod val="50000"/>
                  </a:schemeClr>
                </a:solidFill>
              </a:rPr>
              <a:t>Фактор достоверности (в %)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4AAD45-3C10-411F-AEC5-10FACBBF79DA}"/>
              </a:ext>
            </a:extLst>
          </p:cNvPr>
          <p:cNvSpPr txBox="1"/>
          <p:nvPr/>
        </p:nvSpPr>
        <p:spPr>
          <a:xfrm>
            <a:off x="1487488" y="3560308"/>
            <a:ext cx="4320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buSzPct val="100000"/>
              <a:defRPr/>
            </a:pPr>
            <a:r>
              <a:rPr lang="ru-RU" b="1" i="1" dirty="0">
                <a:solidFill>
                  <a:schemeClr val="accent5">
                    <a:lumMod val="50000"/>
                  </a:schemeClr>
                </a:solidFill>
              </a:rPr>
              <a:t>Фактор стабильности ОКЭД (в %)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33B9DD-9010-43D2-82FA-1F4DCDC02930}"/>
              </a:ext>
            </a:extLst>
          </p:cNvPr>
          <p:cNvSpPr txBox="1"/>
          <p:nvPr/>
        </p:nvSpPr>
        <p:spPr>
          <a:xfrm>
            <a:off x="4514850" y="4899064"/>
            <a:ext cx="36693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buSzPct val="100000"/>
              <a:defRPr/>
            </a:pPr>
            <a:r>
              <a:rPr lang="ru-RU" b="1" i="1" dirty="0">
                <a:solidFill>
                  <a:schemeClr val="accent5">
                    <a:lumMod val="50000"/>
                  </a:schemeClr>
                </a:solidFill>
              </a:rPr>
              <a:t>Маркер качества </a:t>
            </a:r>
            <a:r>
              <a:rPr lang="en-US" altLang="ru-RU" b="1" i="1" dirty="0">
                <a:solidFill>
                  <a:schemeClr val="accent5">
                    <a:lumMod val="50000"/>
                  </a:schemeClr>
                </a:solidFill>
              </a:rPr>
              <a:t>NOGA</a:t>
            </a:r>
            <a:r>
              <a:rPr lang="ru-RU" b="1" i="1" dirty="0">
                <a:solidFill>
                  <a:schemeClr val="accent5">
                    <a:lumMod val="50000"/>
                  </a:schemeClr>
                </a:solidFill>
              </a:rPr>
              <a:t> (в %)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78A713-1F34-4194-B540-9E58B6EE91A9}"/>
              </a:ext>
            </a:extLst>
          </p:cNvPr>
          <p:cNvSpPr txBox="1"/>
          <p:nvPr/>
        </p:nvSpPr>
        <p:spPr>
          <a:xfrm>
            <a:off x="2135188" y="6000750"/>
            <a:ext cx="9440862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buSzPct val="100000"/>
              <a:defRPr/>
            </a:pPr>
            <a:r>
              <a:rPr lang="ru-RU" i="1" dirty="0">
                <a:solidFill>
                  <a:schemeClr val="accent5">
                    <a:lumMod val="50000"/>
                  </a:schemeClr>
                </a:solidFill>
              </a:rPr>
              <a:t>= Достоверность*Стабильность*</a:t>
            </a:r>
            <a:r>
              <a:rPr lang="en-US" i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i="1" dirty="0">
                <a:solidFill>
                  <a:schemeClr val="accent5">
                    <a:lumMod val="50000"/>
                  </a:schemeClr>
                </a:solidFill>
              </a:rPr>
              <a:t>Коэффициент достоверности источника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Thème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100000"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100000"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Thème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100000"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100000"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hème Offic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2_Thème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100000"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100000"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Thème Offic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3_Thème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100000"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100000"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Thème Offic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4_Thème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100000"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100000"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Thème Offic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5_Thème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100000"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100000"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E3E0BB"/>
      </a:accent1>
      <a:accent2>
        <a:srgbClr val="993333"/>
      </a:accent2>
      <a:accent3>
        <a:srgbClr val="FFFFFF"/>
      </a:accent3>
      <a:accent4>
        <a:srgbClr val="000000"/>
      </a:accent4>
      <a:accent5>
        <a:srgbClr val="EFEDDA"/>
      </a:accent5>
      <a:accent6>
        <a:srgbClr val="8A2D2D"/>
      </a:accent6>
      <a:hlink>
        <a:srgbClr val="999900"/>
      </a:hlink>
      <a:folHlink>
        <a:srgbClr val="00CC9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DocumentsPowerpoint_Vorlage_BFS2017</Template>
  <TotalTime>105</TotalTime>
  <Words>700</Words>
  <Application>Microsoft Office PowerPoint</Application>
  <PresentationFormat>Widescreen</PresentationFormat>
  <Paragraphs>121</Paragraphs>
  <Slides>12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Wingdings</vt:lpstr>
      <vt:lpstr>Thème Office</vt:lpstr>
      <vt:lpstr>1_Thème Office</vt:lpstr>
      <vt:lpstr>2_Thème Office</vt:lpstr>
      <vt:lpstr>3_Thème Office</vt:lpstr>
      <vt:lpstr>4_Thème Office</vt:lpstr>
      <vt:lpstr>5_Thème Office</vt:lpstr>
      <vt:lpstr>Диаграмма Microsoft Excel</vt:lpstr>
      <vt:lpstr>Маркеры качества в реестре коммерческих предприятий Швейцарии (SBR)</vt:lpstr>
      <vt:lpstr>Содержание</vt:lpstr>
      <vt:lpstr>SBR – Цели реинжиниринга</vt:lpstr>
      <vt:lpstr>Маркеры качества NOGA</vt:lpstr>
      <vt:lpstr>Маркеры качества NOGA – идея</vt:lpstr>
      <vt:lpstr>ОКЭД-модель данных</vt:lpstr>
      <vt:lpstr>Маркеры качества NOGA – метод</vt:lpstr>
      <vt:lpstr>Маркеры качества ОКЭД-способ</vt:lpstr>
      <vt:lpstr>Маркеры качества NOGA – формула</vt:lpstr>
      <vt:lpstr>Маркеры качества NOGA – конфигурация</vt:lpstr>
      <vt:lpstr>Некоторые результаты</vt:lpstr>
      <vt:lpstr>Заключительные замечания</vt:lpstr>
    </vt:vector>
  </TitlesOfParts>
  <Manager/>
  <Company>Bundesverwaltung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Dorontsova Natalia BFS</dc:creator>
  <cp:keywords/>
  <dc:description/>
  <cp:lastModifiedBy>Oleksandr Svirchevskyy</cp:lastModifiedBy>
  <cp:revision>37</cp:revision>
  <cp:lastPrinted>2017-08-15T11:16:00Z</cp:lastPrinted>
  <dcterms:created xsi:type="dcterms:W3CDTF">2019-06-26T05:45:16Z</dcterms:created>
  <dcterms:modified xsi:type="dcterms:W3CDTF">2019-09-20T15:03:46Z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38a2ca01b2d4b0ca4eb846371e7273b">
    <vt:lpwstr/>
  </property>
  <property fmtid="{D5CDD505-2E9C-101B-9397-08002B2CF9AE}" pid="3" name="BFSAutor">
    <vt:lpwstr>DIAM</vt:lpwstr>
  </property>
  <property fmtid="{D5CDD505-2E9C-101B-9397-08002B2CF9AE}" pid="4" name="BFSSprachen">
    <vt:lpwstr/>
  </property>
  <property fmtid="{D5CDD505-2E9C-101B-9397-08002B2CF9AE}" pid="5" name="BFSThemen">
    <vt:lpwstr/>
  </property>
  <property fmtid="{D5CDD505-2E9C-101B-9397-08002B2CF9AE}" pid="6" name="BFSZielseite">
    <vt:lpwstr>137;#Diffusion|17ad6c93-ffb8-4889-a519-7cd89a0abc6a</vt:lpwstr>
  </property>
  <property fmtid="{D5CDD505-2E9C-101B-9397-08002B2CF9AE}" pid="7" name="ContentTypeId">
    <vt:lpwstr>0x01010056DFF2738F049B4EB78B663A5CB74604003E5AF7B2BAD9394BB494189B2FADCD9A</vt:lpwstr>
  </property>
  <property fmtid="{D5CDD505-2E9C-101B-9397-08002B2CF9AE}" pid="8" name="ed45969265594c9cb929dbd5f2c317bd">
    <vt:lpwstr/>
  </property>
  <property fmtid="{D5CDD505-2E9C-101B-9397-08002B2CF9AE}" pid="9" name="h509">
    <vt:lpwstr/>
  </property>
  <property fmtid="{D5CDD505-2E9C-101B-9397-08002B2CF9AE}" pid="10" name="Intranet Name 2016">
    <vt:lpwstr/>
  </property>
  <property fmtid="{D5CDD505-2E9C-101B-9397-08002B2CF9AE}" pid="11" name="n0f6142b62a94723a743dbe1927eac96">
    <vt:lpwstr>Diffusion|17ad6c93-ffb8-4889-a519-7cd89a0abc6a</vt:lpwstr>
  </property>
  <property fmtid="{D5CDD505-2E9C-101B-9397-08002B2CF9AE}" pid="12" name="OFSSubThemen">
    <vt:lpwstr/>
  </property>
  <property fmtid="{D5CDD505-2E9C-101B-9397-08002B2CF9AE}" pid="13" name="Periode">
    <vt:lpwstr/>
  </property>
  <property fmtid="{D5CDD505-2E9C-101B-9397-08002B2CF9AE}" pid="14" name="TaxCatchAll">
    <vt:lpwstr>137;#</vt:lpwstr>
  </property>
  <property fmtid="{D5CDD505-2E9C-101B-9397-08002B2CF9AE}" pid="15" name="wsi7">
    <vt:lpwstr/>
  </property>
</Properties>
</file>