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82" r:id="rId1"/>
    <p:sldMasterId id="2147483698" r:id="rId2"/>
  </p:sldMasterIdLst>
  <p:notesMasterIdLst>
    <p:notesMasterId r:id="rId15"/>
  </p:notesMasterIdLst>
  <p:handoutMasterIdLst>
    <p:handoutMasterId r:id="rId16"/>
  </p:handoutMasterIdLst>
  <p:sldIdLst>
    <p:sldId id="896" r:id="rId3"/>
    <p:sldId id="918" r:id="rId4"/>
    <p:sldId id="924" r:id="rId5"/>
    <p:sldId id="920" r:id="rId6"/>
    <p:sldId id="927" r:id="rId7"/>
    <p:sldId id="930" r:id="rId8"/>
    <p:sldId id="922" r:id="rId9"/>
    <p:sldId id="925" r:id="rId10"/>
    <p:sldId id="919" r:id="rId11"/>
    <p:sldId id="926" r:id="rId12"/>
    <p:sldId id="928" r:id="rId13"/>
    <p:sldId id="931" r:id="rId14"/>
  </p:sldIdLst>
  <p:sldSz cx="12192000" cy="6858000"/>
  <p:notesSz cx="7104063" cy="10234613"/>
  <p:defaultTextStyle>
    <a:defPPr>
      <a:defRPr lang="fr-FR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HOWEET" id="{D34E524A-D6EF-4CBC-A13A-51C3740B0549}">
          <p14:sldIdLst>
            <p14:sldId id="896"/>
            <p14:sldId id="868"/>
            <p14:sldId id="879"/>
            <p14:sldId id="915"/>
            <p14:sldId id="873"/>
            <p14:sldId id="916"/>
          </p14:sldIdLst>
        </p14:section>
        <p14:section name="CREDITS &amp; COPYRIGHTS" id="{96A22112-93F8-4FC4-92DC-51B794962ED1}">
          <p14:sldIdLst>
            <p14:sldId id="809"/>
            <p14:sldId id="824"/>
            <p14:sldId id="75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251" userDrawn="1">
          <p15:clr>
            <a:srgbClr val="A4A3A4"/>
          </p15:clr>
        </p15:guide>
        <p15:guide id="3" orient="horz" pos="3159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575" userDrawn="1">
          <p15:clr>
            <a:srgbClr val="A4A3A4"/>
          </p15:clr>
        </p15:guide>
        <p15:guide id="8" pos="7105" userDrawn="1">
          <p15:clr>
            <a:srgbClr val="A4A3A4"/>
          </p15:clr>
        </p15:guide>
        <p15:guide id="9" pos="7408" userDrawn="1">
          <p15:clr>
            <a:srgbClr val="A4A3A4"/>
          </p15:clr>
        </p15:guide>
        <p15:guide id="10" pos="303" userDrawn="1">
          <p15:clr>
            <a:srgbClr val="A4A3A4"/>
          </p15:clr>
        </p15:guide>
        <p15:guide id="11" pos="1965" userDrawn="1">
          <p15:clr>
            <a:srgbClr val="A4A3A4"/>
          </p15:clr>
        </p15:guide>
        <p15:guide id="12" pos="5715" userDrawn="1">
          <p15:clr>
            <a:srgbClr val="A4A3A4"/>
          </p15:clr>
        </p15:guide>
        <p15:guide id="13" pos="4384" userDrawn="1">
          <p15:clr>
            <a:srgbClr val="A4A3A4"/>
          </p15:clr>
        </p15:guide>
        <p15:guide id="14" orient="horz" pos="3295" userDrawn="1">
          <p15:clr>
            <a:srgbClr val="A4A3A4"/>
          </p15:clr>
        </p15:guide>
        <p15:guide id="15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9947"/>
    <a:srgbClr val="F9BE75"/>
    <a:srgbClr val="E4625C"/>
    <a:srgbClr val="49CEEF"/>
    <a:srgbClr val="D4A36E"/>
    <a:srgbClr val="D0343C"/>
    <a:srgbClr val="8DB1C4"/>
    <a:srgbClr val="3D4149"/>
    <a:srgbClr val="615474"/>
    <a:srgbClr val="40355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571" autoAdjust="0"/>
    <p:restoredTop sz="92686" autoAdjust="0"/>
  </p:normalViewPr>
  <p:slideViewPr>
    <p:cSldViewPr>
      <p:cViewPr varScale="1">
        <p:scale>
          <a:sx n="82" d="100"/>
          <a:sy n="82" d="100"/>
        </p:scale>
        <p:origin x="-115" y="-106"/>
      </p:cViewPr>
      <p:guideLst>
        <p:guide orient="horz" pos="2251"/>
        <p:guide orient="horz" pos="3159"/>
        <p:guide orient="horz" pos="981"/>
        <p:guide orient="horz" pos="3295"/>
        <p:guide orient="horz" pos="2160"/>
        <p:guide pos="3840"/>
        <p:guide pos="575"/>
        <p:guide pos="7105"/>
        <p:guide pos="7408"/>
        <p:guide pos="303"/>
        <p:guide pos="1965"/>
        <p:guide pos="5715"/>
        <p:guide pos="4384"/>
      </p:guideLst>
    </p:cSldViewPr>
  </p:slideViewPr>
  <p:outlineViewPr>
    <p:cViewPr>
      <p:scale>
        <a:sx n="33" d="100"/>
        <a:sy n="33" d="100"/>
      </p:scale>
      <p:origin x="0" y="-285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88" y="66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D284E1-8EF2-4C3F-A802-8EAC5EBCD935}" type="doc">
      <dgm:prSet loTypeId="urn:microsoft.com/office/officeart/2005/8/layout/list1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tr-TR"/>
        </a:p>
      </dgm:t>
    </dgm:pt>
    <dgm:pt modelId="{1F3BA293-FEF3-4BF8-A21D-AA744A86187C}">
      <dgm:prSet custT="1"/>
      <dgm:spPr/>
      <dgm:t>
        <a:bodyPr/>
        <a:lstStyle/>
        <a:p>
          <a:pPr rtl="0"/>
          <a:r>
            <a:rPr lang="en-US" altLang="ko-KR" sz="1600" b="1" dirty="0" smtClean="0">
              <a:solidFill>
                <a:schemeClr val="tx1"/>
              </a:solidFill>
            </a:rPr>
            <a:t>Statistics Law </a:t>
          </a:r>
          <a:r>
            <a:rPr lang="tr-TR" altLang="ko-KR" sz="1600" b="1" dirty="0" smtClean="0">
              <a:solidFill>
                <a:schemeClr val="tx1"/>
              </a:solidFill>
            </a:rPr>
            <a:t>(</a:t>
          </a:r>
          <a:r>
            <a:rPr lang="en-US" altLang="ko-KR" sz="1600" b="1" dirty="0" smtClean="0">
              <a:solidFill>
                <a:schemeClr val="tx1"/>
              </a:solidFill>
            </a:rPr>
            <a:t>2005</a:t>
          </a:r>
          <a:r>
            <a:rPr lang="tr-TR" altLang="ko-KR" sz="1600" b="1" dirty="0" smtClean="0">
              <a:solidFill>
                <a:schemeClr val="tx1"/>
              </a:solidFill>
            </a:rPr>
            <a:t>)</a:t>
          </a:r>
          <a:r>
            <a:rPr lang="en-US" altLang="ko-KR" sz="1600" b="1" dirty="0" smtClean="0">
              <a:solidFill>
                <a:schemeClr val="tx1"/>
              </a:solidFill>
            </a:rPr>
            <a:t> to comply with the EU and national needs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7A0C645B-99AA-4269-BCF5-411A1DE5E664}" type="parTrans" cxnId="{44EDBE6E-117C-4A77-B5FC-B681515B9C22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AC102F09-3374-4F37-A43F-FFF50BCACDEB}" type="sibTrans" cxnId="{44EDBE6E-117C-4A77-B5FC-B681515B9C22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DFDB2B6E-0E51-4D7B-AB71-2F6393BFC90A}">
      <dgm:prSet custT="1"/>
      <dgm:spPr/>
      <dgm:t>
        <a:bodyPr/>
        <a:lstStyle/>
        <a:p>
          <a:pPr rtl="0"/>
          <a:r>
            <a:rPr lang="tr-TR" altLang="ko-KR" sz="1600" b="1" dirty="0" smtClean="0">
              <a:solidFill>
                <a:schemeClr val="tx1"/>
              </a:solidFill>
            </a:rPr>
            <a:t>D</a:t>
          </a:r>
          <a:r>
            <a:rPr lang="en-US" altLang="ko-KR" sz="1600" b="1" dirty="0" err="1" smtClean="0">
              <a:solidFill>
                <a:schemeClr val="tx1"/>
              </a:solidFill>
            </a:rPr>
            <a:t>eci</a:t>
          </a:r>
          <a:r>
            <a:rPr lang="tr-TR" altLang="ko-KR" sz="1600" b="1" dirty="0" smtClean="0">
              <a:solidFill>
                <a:schemeClr val="tx1"/>
              </a:solidFill>
            </a:rPr>
            <a:t>de</a:t>
          </a:r>
          <a:r>
            <a:rPr lang="en-US" altLang="ko-KR" sz="1600" b="1" dirty="0" smtClean="0">
              <a:solidFill>
                <a:schemeClr val="tx1"/>
              </a:solidFill>
            </a:rPr>
            <a:t> to use  </a:t>
          </a:r>
          <a:r>
            <a:rPr lang="tr-TR" altLang="ko-KR" sz="1600" b="1" dirty="0" err="1" smtClean="0">
              <a:solidFill>
                <a:schemeClr val="tx1"/>
              </a:solidFill>
            </a:rPr>
            <a:t>Tax</a:t>
          </a:r>
          <a:r>
            <a:rPr lang="tr-TR" altLang="ko-KR" sz="1600" b="1" dirty="0" smtClean="0">
              <a:solidFill>
                <a:schemeClr val="tx1"/>
              </a:solidFill>
            </a:rPr>
            <a:t> </a:t>
          </a:r>
          <a:r>
            <a:rPr lang="tr-TR" altLang="ko-KR" sz="1600" b="1" dirty="0" err="1" smtClean="0">
              <a:solidFill>
                <a:schemeClr val="tx1"/>
              </a:solidFill>
            </a:rPr>
            <a:t>Revenue</a:t>
          </a:r>
          <a:r>
            <a:rPr lang="tr-TR" altLang="ko-KR" sz="1600" b="1" dirty="0" smtClean="0">
              <a:solidFill>
                <a:schemeClr val="tx1"/>
              </a:solidFill>
            </a:rPr>
            <a:t> </a:t>
          </a:r>
          <a:r>
            <a:rPr lang="tr-TR" altLang="ko-KR" sz="1600" b="1" dirty="0" err="1" smtClean="0">
              <a:solidFill>
                <a:schemeClr val="tx1"/>
              </a:solidFill>
            </a:rPr>
            <a:t>Agency</a:t>
          </a:r>
          <a:r>
            <a:rPr lang="tr-TR" altLang="ko-KR" sz="1600" b="1" dirty="0" smtClean="0">
              <a:solidFill>
                <a:schemeClr val="tx1"/>
              </a:solidFill>
            </a:rPr>
            <a:t> (TRA) </a:t>
          </a:r>
          <a:r>
            <a:rPr lang="en-US" altLang="ko-KR" sz="1600" b="1" dirty="0" smtClean="0">
              <a:solidFill>
                <a:schemeClr val="tx1"/>
              </a:solidFill>
            </a:rPr>
            <a:t>records </a:t>
          </a:r>
          <a:r>
            <a:rPr lang="en-US" altLang="ko-KR" sz="1600" b="1" dirty="0" smtClean="0">
              <a:solidFill>
                <a:schemeClr val="tx1"/>
              </a:solidFill>
            </a:rPr>
            <a:t>as the main source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B01794C8-5BF4-42B6-A57F-5A64BDCA0774}" type="parTrans" cxnId="{BBC42751-ECDB-4664-8C33-1E396FB36564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B0DC4A1D-7485-4C86-8148-5085DC4DB222}" type="sibTrans" cxnId="{BBC42751-ECDB-4664-8C33-1E396FB36564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432427DE-9387-47D1-9777-6FFA7C35F64F}">
      <dgm:prSet custT="1"/>
      <dgm:spPr/>
      <dgm:t>
        <a:bodyPr/>
        <a:lstStyle/>
        <a:p>
          <a:pPr rtl="0"/>
          <a:r>
            <a:rPr lang="tr-TR" sz="1600" b="1" dirty="0" err="1" smtClean="0">
              <a:solidFill>
                <a:schemeClr val="tx1"/>
              </a:solidFill>
            </a:rPr>
            <a:t>The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tr-TR" sz="1600" b="1" dirty="0" err="1" smtClean="0">
              <a:solidFill>
                <a:schemeClr val="tx1"/>
              </a:solidFill>
            </a:rPr>
            <a:t>first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en-AU" sz="1600" b="1" dirty="0" smtClean="0">
              <a:solidFill>
                <a:schemeClr val="tx1"/>
              </a:solidFill>
            </a:rPr>
            <a:t>Statistical Business Register </a:t>
          </a:r>
          <a:r>
            <a:rPr lang="lv-LV" sz="1600" b="1" dirty="0" smtClean="0">
              <a:solidFill>
                <a:schemeClr val="tx1"/>
              </a:solidFill>
            </a:rPr>
            <a:t>(SBR) </a:t>
          </a:r>
          <a:r>
            <a:rPr lang="tr-TR" sz="1600" b="1" dirty="0" err="1" smtClean="0">
              <a:solidFill>
                <a:schemeClr val="tx1"/>
              </a:solidFill>
            </a:rPr>
            <a:t>based</a:t>
          </a:r>
          <a:r>
            <a:rPr lang="tr-TR" sz="1600" b="1" dirty="0" smtClean="0">
              <a:solidFill>
                <a:schemeClr val="tx1"/>
              </a:solidFill>
            </a:rPr>
            <a:t> on </a:t>
          </a:r>
          <a:r>
            <a:rPr lang="tr-TR" sz="1600" b="1" dirty="0" err="1" smtClean="0">
              <a:solidFill>
                <a:schemeClr val="tx1"/>
              </a:solidFill>
            </a:rPr>
            <a:t>administrative</a:t>
          </a:r>
          <a:r>
            <a:rPr lang="tr-TR" sz="1600" b="1" dirty="0" smtClean="0">
              <a:solidFill>
                <a:schemeClr val="tx1"/>
              </a:solidFill>
            </a:rPr>
            <a:t> data </a:t>
          </a:r>
          <a:r>
            <a:rPr lang="tr-TR" sz="1600" b="1" dirty="0" err="1" smtClean="0">
              <a:solidFill>
                <a:schemeClr val="tx1"/>
              </a:solidFill>
            </a:rPr>
            <a:t>was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en-AU" sz="1600" b="1" dirty="0" smtClean="0">
              <a:solidFill>
                <a:schemeClr val="tx1"/>
              </a:solidFill>
            </a:rPr>
            <a:t>established in </a:t>
          </a:r>
          <a:r>
            <a:rPr lang="tr-TR" sz="1600" b="1" dirty="0" smtClean="0">
              <a:solidFill>
                <a:schemeClr val="tx1"/>
              </a:solidFill>
            </a:rPr>
            <a:t>2007 (</a:t>
          </a:r>
          <a:r>
            <a:rPr lang="tr-TR" sz="1600" b="1" dirty="0" err="1" smtClean="0">
              <a:solidFill>
                <a:schemeClr val="tx1"/>
              </a:solidFill>
            </a:rPr>
            <a:t>Reference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tr-TR" sz="1600" b="1" dirty="0" err="1" smtClean="0">
              <a:solidFill>
                <a:schemeClr val="tx1"/>
              </a:solidFill>
            </a:rPr>
            <a:t>year</a:t>
          </a:r>
          <a:r>
            <a:rPr lang="tr-TR" sz="1600" b="1" dirty="0" smtClean="0">
              <a:solidFill>
                <a:schemeClr val="tx1"/>
              </a:solidFill>
            </a:rPr>
            <a:t> of 2006)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D50F10CA-A4DA-4E91-A695-7E86209C9C3E}" type="parTrans" cxnId="{8548A83A-67E5-4678-AA5D-F563A2AA89B1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4FD9056B-8827-4165-9786-082B7DECFA0E}" type="sibTrans" cxnId="{8548A83A-67E5-4678-AA5D-F563A2AA89B1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9A0221DA-A72B-48D1-B999-7B84F79BFF68}">
      <dgm:prSet custT="1"/>
      <dgm:spPr/>
      <dgm:t>
        <a:bodyPr/>
        <a:lstStyle/>
        <a:p>
          <a:pPr rtl="0"/>
          <a:r>
            <a:rPr lang="tr-TR" altLang="ko-KR" sz="1600" b="1" dirty="0" err="1" smtClean="0">
              <a:solidFill>
                <a:schemeClr val="tx1"/>
              </a:solidFill>
            </a:rPr>
            <a:t>Last</a:t>
          </a:r>
          <a:r>
            <a:rPr lang="tr-TR" altLang="ko-KR" sz="1600" b="1" dirty="0" smtClean="0">
              <a:solidFill>
                <a:schemeClr val="tx1"/>
              </a:solidFill>
            </a:rPr>
            <a:t>  </a:t>
          </a:r>
          <a:r>
            <a:rPr lang="en-US" altLang="ko-KR" sz="1600" b="1" dirty="0" smtClean="0">
              <a:solidFill>
                <a:schemeClr val="tx1"/>
              </a:solidFill>
            </a:rPr>
            <a:t>General Census of Businesses</a:t>
          </a:r>
          <a:r>
            <a:rPr lang="tr-TR" altLang="ko-KR" sz="1600" b="1" dirty="0" smtClean="0">
              <a:solidFill>
                <a:schemeClr val="tx1"/>
              </a:solidFill>
            </a:rPr>
            <a:t> </a:t>
          </a:r>
          <a:r>
            <a:rPr lang="tr-TR" altLang="ko-KR" sz="1600" b="1" dirty="0" err="1" smtClean="0">
              <a:solidFill>
                <a:schemeClr val="tx1"/>
              </a:solidFill>
            </a:rPr>
            <a:t>was</a:t>
          </a:r>
          <a:r>
            <a:rPr lang="en-US" altLang="ko-KR" sz="1600" b="1" dirty="0" smtClean="0">
              <a:solidFill>
                <a:schemeClr val="tx1"/>
              </a:solidFill>
            </a:rPr>
            <a:t> </a:t>
          </a:r>
          <a:r>
            <a:rPr lang="tr-TR" altLang="ko-KR" sz="1600" b="1" dirty="0" smtClean="0">
              <a:solidFill>
                <a:schemeClr val="tx1"/>
              </a:solidFill>
            </a:rPr>
            <a:t>i</a:t>
          </a:r>
          <a:r>
            <a:rPr lang="en-US" altLang="ko-KR" sz="1600" b="1" dirty="0" smtClean="0">
              <a:solidFill>
                <a:schemeClr val="tx1"/>
              </a:solidFill>
            </a:rPr>
            <a:t>n 200</a:t>
          </a:r>
          <a:r>
            <a:rPr lang="tr-TR" altLang="ko-KR" sz="1600" b="1" dirty="0" smtClean="0">
              <a:solidFill>
                <a:schemeClr val="tx1"/>
              </a:solidFill>
            </a:rPr>
            <a:t>2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23C46A2B-D99A-4CAE-9397-6BF32DD9EF3A}" type="parTrans" cxnId="{E1BC8076-0DA3-481B-A5D5-45EFDA98141F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D904430D-AA6F-4A41-B3B8-95B4E069E7C5}" type="sibTrans" cxnId="{E1BC8076-0DA3-481B-A5D5-45EFDA98141F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642EDF26-8632-41E1-BCE3-BF4430075660}" type="pres">
      <dgm:prSet presAssocID="{8ED284E1-8EF2-4C3F-A802-8EAC5EBCD9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F75C1B47-CA7E-41B5-A7CC-94668102A7C3}" type="pres">
      <dgm:prSet presAssocID="{9A0221DA-A72B-48D1-B999-7B84F79BFF68}" presName="parentLin" presStyleCnt="0"/>
      <dgm:spPr/>
      <dgm:t>
        <a:bodyPr/>
        <a:lstStyle/>
        <a:p>
          <a:endParaRPr lang="tr-TR"/>
        </a:p>
      </dgm:t>
    </dgm:pt>
    <dgm:pt modelId="{FA9B703A-DD19-46C3-81BD-3F13A1C761EE}" type="pres">
      <dgm:prSet presAssocID="{9A0221DA-A72B-48D1-B999-7B84F79BFF68}" presName="parentLeftMargin" presStyleLbl="node1" presStyleIdx="0" presStyleCnt="4"/>
      <dgm:spPr/>
      <dgm:t>
        <a:bodyPr/>
        <a:lstStyle/>
        <a:p>
          <a:endParaRPr lang="tr-TR"/>
        </a:p>
      </dgm:t>
    </dgm:pt>
    <dgm:pt modelId="{FA80E690-3017-4FE4-98A8-541BC5357965}" type="pres">
      <dgm:prSet presAssocID="{9A0221DA-A72B-48D1-B999-7B84F79BFF68}" presName="parentText" presStyleLbl="node1" presStyleIdx="0" presStyleCnt="4" custScaleX="142857" custScaleY="8652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4EF1DA8-5AA0-4142-B9F6-BF6DCF7A0541}" type="pres">
      <dgm:prSet presAssocID="{9A0221DA-A72B-48D1-B999-7B84F79BFF68}" presName="negativeSpace" presStyleCnt="0"/>
      <dgm:spPr/>
      <dgm:t>
        <a:bodyPr/>
        <a:lstStyle/>
        <a:p>
          <a:endParaRPr lang="tr-TR"/>
        </a:p>
      </dgm:t>
    </dgm:pt>
    <dgm:pt modelId="{8CC1F7C7-4333-47FA-9547-2FC7A4E7B134}" type="pres">
      <dgm:prSet presAssocID="{9A0221DA-A72B-48D1-B999-7B84F79BFF6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805EC76-1030-4DFC-BD17-7E526B16CDA5}" type="pres">
      <dgm:prSet presAssocID="{D904430D-AA6F-4A41-B3B8-95B4E069E7C5}" presName="spaceBetweenRectangles" presStyleCnt="0"/>
      <dgm:spPr/>
      <dgm:t>
        <a:bodyPr/>
        <a:lstStyle/>
        <a:p>
          <a:endParaRPr lang="tr-TR"/>
        </a:p>
      </dgm:t>
    </dgm:pt>
    <dgm:pt modelId="{CBC0AB92-4FE9-41B9-935C-D5E7BB5D6A41}" type="pres">
      <dgm:prSet presAssocID="{1F3BA293-FEF3-4BF8-A21D-AA744A86187C}" presName="parentLin" presStyleCnt="0"/>
      <dgm:spPr/>
      <dgm:t>
        <a:bodyPr/>
        <a:lstStyle/>
        <a:p>
          <a:endParaRPr lang="tr-TR"/>
        </a:p>
      </dgm:t>
    </dgm:pt>
    <dgm:pt modelId="{403AE932-81F7-4F4F-BC0D-8A45DC62C158}" type="pres">
      <dgm:prSet presAssocID="{1F3BA293-FEF3-4BF8-A21D-AA744A86187C}" presName="parentLeftMargin" presStyleLbl="node1" presStyleIdx="0" presStyleCnt="4"/>
      <dgm:spPr/>
      <dgm:t>
        <a:bodyPr/>
        <a:lstStyle/>
        <a:p>
          <a:endParaRPr lang="tr-TR"/>
        </a:p>
      </dgm:t>
    </dgm:pt>
    <dgm:pt modelId="{8812217B-3F81-4C46-9D7E-A1DE50861941}" type="pres">
      <dgm:prSet presAssocID="{1F3BA293-FEF3-4BF8-A21D-AA744A86187C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E9784D3-41CD-4AC6-ACFC-EB81D7387869}" type="pres">
      <dgm:prSet presAssocID="{1F3BA293-FEF3-4BF8-A21D-AA744A86187C}" presName="negativeSpace" presStyleCnt="0"/>
      <dgm:spPr/>
      <dgm:t>
        <a:bodyPr/>
        <a:lstStyle/>
        <a:p>
          <a:endParaRPr lang="tr-TR"/>
        </a:p>
      </dgm:t>
    </dgm:pt>
    <dgm:pt modelId="{E91626CD-C556-4592-9539-A67DA3673F91}" type="pres">
      <dgm:prSet presAssocID="{1F3BA293-FEF3-4BF8-A21D-AA744A86187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A30DA35-E524-4938-B063-547E16ECCC90}" type="pres">
      <dgm:prSet presAssocID="{AC102F09-3374-4F37-A43F-FFF50BCACDEB}" presName="spaceBetweenRectangles" presStyleCnt="0"/>
      <dgm:spPr/>
      <dgm:t>
        <a:bodyPr/>
        <a:lstStyle/>
        <a:p>
          <a:endParaRPr lang="tr-TR"/>
        </a:p>
      </dgm:t>
    </dgm:pt>
    <dgm:pt modelId="{18F5869F-9FB7-4B79-A724-BA819C411310}" type="pres">
      <dgm:prSet presAssocID="{DFDB2B6E-0E51-4D7B-AB71-2F6393BFC90A}" presName="parentLin" presStyleCnt="0"/>
      <dgm:spPr/>
      <dgm:t>
        <a:bodyPr/>
        <a:lstStyle/>
        <a:p>
          <a:endParaRPr lang="tr-TR"/>
        </a:p>
      </dgm:t>
    </dgm:pt>
    <dgm:pt modelId="{EF5AAD3D-4026-4076-A0A8-0BD3DF8F5A79}" type="pres">
      <dgm:prSet presAssocID="{DFDB2B6E-0E51-4D7B-AB71-2F6393BFC90A}" presName="parentLeftMargin" presStyleLbl="node1" presStyleIdx="1" presStyleCnt="4"/>
      <dgm:spPr/>
      <dgm:t>
        <a:bodyPr/>
        <a:lstStyle/>
        <a:p>
          <a:endParaRPr lang="tr-TR"/>
        </a:p>
      </dgm:t>
    </dgm:pt>
    <dgm:pt modelId="{38A93699-1F9D-4320-9C11-4F9194C1B932}" type="pres">
      <dgm:prSet presAssocID="{DFDB2B6E-0E51-4D7B-AB71-2F6393BFC90A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4F2AF27-BB47-4195-B163-C82F5F4645F6}" type="pres">
      <dgm:prSet presAssocID="{DFDB2B6E-0E51-4D7B-AB71-2F6393BFC90A}" presName="negativeSpace" presStyleCnt="0"/>
      <dgm:spPr/>
      <dgm:t>
        <a:bodyPr/>
        <a:lstStyle/>
        <a:p>
          <a:endParaRPr lang="tr-TR"/>
        </a:p>
      </dgm:t>
    </dgm:pt>
    <dgm:pt modelId="{BE5C8542-AD07-4AF6-B306-59EAD81BFF82}" type="pres">
      <dgm:prSet presAssocID="{DFDB2B6E-0E51-4D7B-AB71-2F6393BFC90A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E94F611-CCE4-4D89-9285-2B5D2483215A}" type="pres">
      <dgm:prSet presAssocID="{B0DC4A1D-7485-4C86-8148-5085DC4DB222}" presName="spaceBetweenRectangles" presStyleCnt="0"/>
      <dgm:spPr/>
      <dgm:t>
        <a:bodyPr/>
        <a:lstStyle/>
        <a:p>
          <a:endParaRPr lang="tr-TR"/>
        </a:p>
      </dgm:t>
    </dgm:pt>
    <dgm:pt modelId="{D63C6AA0-DD79-4E1F-A6F4-E8E298D4EE10}" type="pres">
      <dgm:prSet presAssocID="{432427DE-9387-47D1-9777-6FFA7C35F64F}" presName="parentLin" presStyleCnt="0"/>
      <dgm:spPr/>
      <dgm:t>
        <a:bodyPr/>
        <a:lstStyle/>
        <a:p>
          <a:endParaRPr lang="tr-TR"/>
        </a:p>
      </dgm:t>
    </dgm:pt>
    <dgm:pt modelId="{FF8808D2-9F23-4243-AB66-AAF9C98E1B3E}" type="pres">
      <dgm:prSet presAssocID="{432427DE-9387-47D1-9777-6FFA7C35F64F}" presName="parentLeftMargin" presStyleLbl="node1" presStyleIdx="2" presStyleCnt="4"/>
      <dgm:spPr/>
      <dgm:t>
        <a:bodyPr/>
        <a:lstStyle/>
        <a:p>
          <a:endParaRPr lang="tr-TR"/>
        </a:p>
      </dgm:t>
    </dgm:pt>
    <dgm:pt modelId="{92D02DEC-DAF9-4B9F-B5E7-AB47F62E186D}" type="pres">
      <dgm:prSet presAssocID="{432427DE-9387-47D1-9777-6FFA7C35F64F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5FDE45B-9A66-4DB8-961C-4052EF779D05}" type="pres">
      <dgm:prSet presAssocID="{432427DE-9387-47D1-9777-6FFA7C35F64F}" presName="negativeSpace" presStyleCnt="0"/>
      <dgm:spPr/>
      <dgm:t>
        <a:bodyPr/>
        <a:lstStyle/>
        <a:p>
          <a:endParaRPr lang="tr-TR"/>
        </a:p>
      </dgm:t>
    </dgm:pt>
    <dgm:pt modelId="{BB335993-19D9-4D33-94E2-9325AC8344D8}" type="pres">
      <dgm:prSet presAssocID="{432427DE-9387-47D1-9777-6FFA7C35F64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1F06C720-E852-4C47-BBF3-8E432FA3AA1B}" type="presOf" srcId="{1F3BA293-FEF3-4BF8-A21D-AA744A86187C}" destId="{8812217B-3F81-4C46-9D7E-A1DE50861941}" srcOrd="1" destOrd="0" presId="urn:microsoft.com/office/officeart/2005/8/layout/list1"/>
    <dgm:cxn modelId="{A17AFAF0-F220-44C9-952B-D7B9E8B8AB18}" type="presOf" srcId="{432427DE-9387-47D1-9777-6FFA7C35F64F}" destId="{FF8808D2-9F23-4243-AB66-AAF9C98E1B3E}" srcOrd="0" destOrd="0" presId="urn:microsoft.com/office/officeart/2005/8/layout/list1"/>
    <dgm:cxn modelId="{64F256F5-D255-4793-84C1-6E988E164C77}" type="presOf" srcId="{9A0221DA-A72B-48D1-B999-7B84F79BFF68}" destId="{FA80E690-3017-4FE4-98A8-541BC5357965}" srcOrd="1" destOrd="0" presId="urn:microsoft.com/office/officeart/2005/8/layout/list1"/>
    <dgm:cxn modelId="{E1A100C4-BA01-4DBE-8894-782FFC3A22E4}" type="presOf" srcId="{9A0221DA-A72B-48D1-B999-7B84F79BFF68}" destId="{FA9B703A-DD19-46C3-81BD-3F13A1C761EE}" srcOrd="0" destOrd="0" presId="urn:microsoft.com/office/officeart/2005/8/layout/list1"/>
    <dgm:cxn modelId="{8CFB3C76-E97F-4EE2-814E-9B89F9A251FD}" type="presOf" srcId="{1F3BA293-FEF3-4BF8-A21D-AA744A86187C}" destId="{403AE932-81F7-4F4F-BC0D-8A45DC62C158}" srcOrd="0" destOrd="0" presId="urn:microsoft.com/office/officeart/2005/8/layout/list1"/>
    <dgm:cxn modelId="{6D28A8D8-40E9-479F-AB7D-092BA9122978}" type="presOf" srcId="{DFDB2B6E-0E51-4D7B-AB71-2F6393BFC90A}" destId="{EF5AAD3D-4026-4076-A0A8-0BD3DF8F5A79}" srcOrd="0" destOrd="0" presId="urn:microsoft.com/office/officeart/2005/8/layout/list1"/>
    <dgm:cxn modelId="{E1BC8076-0DA3-481B-A5D5-45EFDA98141F}" srcId="{8ED284E1-8EF2-4C3F-A802-8EAC5EBCD935}" destId="{9A0221DA-A72B-48D1-B999-7B84F79BFF68}" srcOrd="0" destOrd="0" parTransId="{23C46A2B-D99A-4CAE-9397-6BF32DD9EF3A}" sibTransId="{D904430D-AA6F-4A41-B3B8-95B4E069E7C5}"/>
    <dgm:cxn modelId="{BBC42751-ECDB-4664-8C33-1E396FB36564}" srcId="{8ED284E1-8EF2-4C3F-A802-8EAC5EBCD935}" destId="{DFDB2B6E-0E51-4D7B-AB71-2F6393BFC90A}" srcOrd="2" destOrd="0" parTransId="{B01794C8-5BF4-42B6-A57F-5A64BDCA0774}" sibTransId="{B0DC4A1D-7485-4C86-8148-5085DC4DB222}"/>
    <dgm:cxn modelId="{9AF47E41-C888-4028-8480-4572480D896B}" type="presOf" srcId="{8ED284E1-8EF2-4C3F-A802-8EAC5EBCD935}" destId="{642EDF26-8632-41E1-BCE3-BF4430075660}" srcOrd="0" destOrd="0" presId="urn:microsoft.com/office/officeart/2005/8/layout/list1"/>
    <dgm:cxn modelId="{44EDBE6E-117C-4A77-B5FC-B681515B9C22}" srcId="{8ED284E1-8EF2-4C3F-A802-8EAC5EBCD935}" destId="{1F3BA293-FEF3-4BF8-A21D-AA744A86187C}" srcOrd="1" destOrd="0" parTransId="{7A0C645B-99AA-4269-BCF5-411A1DE5E664}" sibTransId="{AC102F09-3374-4F37-A43F-FFF50BCACDEB}"/>
    <dgm:cxn modelId="{52CC8F0B-6D34-431C-91AF-E04AAFD25C4D}" type="presOf" srcId="{DFDB2B6E-0E51-4D7B-AB71-2F6393BFC90A}" destId="{38A93699-1F9D-4320-9C11-4F9194C1B932}" srcOrd="1" destOrd="0" presId="urn:microsoft.com/office/officeart/2005/8/layout/list1"/>
    <dgm:cxn modelId="{8548A83A-67E5-4678-AA5D-F563A2AA89B1}" srcId="{8ED284E1-8EF2-4C3F-A802-8EAC5EBCD935}" destId="{432427DE-9387-47D1-9777-6FFA7C35F64F}" srcOrd="3" destOrd="0" parTransId="{D50F10CA-A4DA-4E91-A695-7E86209C9C3E}" sibTransId="{4FD9056B-8827-4165-9786-082B7DECFA0E}"/>
    <dgm:cxn modelId="{8EC594A1-82F4-48C7-8B35-A06EE100BA67}" type="presOf" srcId="{432427DE-9387-47D1-9777-6FFA7C35F64F}" destId="{92D02DEC-DAF9-4B9F-B5E7-AB47F62E186D}" srcOrd="1" destOrd="0" presId="urn:microsoft.com/office/officeart/2005/8/layout/list1"/>
    <dgm:cxn modelId="{090E5790-7374-4F91-A6BB-634D794465B0}" type="presParOf" srcId="{642EDF26-8632-41E1-BCE3-BF4430075660}" destId="{F75C1B47-CA7E-41B5-A7CC-94668102A7C3}" srcOrd="0" destOrd="0" presId="urn:microsoft.com/office/officeart/2005/8/layout/list1"/>
    <dgm:cxn modelId="{B125801F-8DAE-46E5-90C1-BFA50079AFDE}" type="presParOf" srcId="{F75C1B47-CA7E-41B5-A7CC-94668102A7C3}" destId="{FA9B703A-DD19-46C3-81BD-3F13A1C761EE}" srcOrd="0" destOrd="0" presId="urn:microsoft.com/office/officeart/2005/8/layout/list1"/>
    <dgm:cxn modelId="{9F00BD6E-6860-41D7-B725-82D95216AF85}" type="presParOf" srcId="{F75C1B47-CA7E-41B5-A7CC-94668102A7C3}" destId="{FA80E690-3017-4FE4-98A8-541BC5357965}" srcOrd="1" destOrd="0" presId="urn:microsoft.com/office/officeart/2005/8/layout/list1"/>
    <dgm:cxn modelId="{88A62BE1-DD2A-4278-A830-790B015EEC44}" type="presParOf" srcId="{642EDF26-8632-41E1-BCE3-BF4430075660}" destId="{44EF1DA8-5AA0-4142-B9F6-BF6DCF7A0541}" srcOrd="1" destOrd="0" presId="urn:microsoft.com/office/officeart/2005/8/layout/list1"/>
    <dgm:cxn modelId="{B48BD8F9-B73B-46E7-8865-719FAF1E0F08}" type="presParOf" srcId="{642EDF26-8632-41E1-BCE3-BF4430075660}" destId="{8CC1F7C7-4333-47FA-9547-2FC7A4E7B134}" srcOrd="2" destOrd="0" presId="urn:microsoft.com/office/officeart/2005/8/layout/list1"/>
    <dgm:cxn modelId="{CB1542D5-5984-4C05-BB23-CFFA4959B189}" type="presParOf" srcId="{642EDF26-8632-41E1-BCE3-BF4430075660}" destId="{3805EC76-1030-4DFC-BD17-7E526B16CDA5}" srcOrd="3" destOrd="0" presId="urn:microsoft.com/office/officeart/2005/8/layout/list1"/>
    <dgm:cxn modelId="{900EA016-A8DD-44FA-9DA7-618A7FB58B20}" type="presParOf" srcId="{642EDF26-8632-41E1-BCE3-BF4430075660}" destId="{CBC0AB92-4FE9-41B9-935C-D5E7BB5D6A41}" srcOrd="4" destOrd="0" presId="urn:microsoft.com/office/officeart/2005/8/layout/list1"/>
    <dgm:cxn modelId="{760F8C24-45DD-4F4C-BCA5-FAC7379F16EA}" type="presParOf" srcId="{CBC0AB92-4FE9-41B9-935C-D5E7BB5D6A41}" destId="{403AE932-81F7-4F4F-BC0D-8A45DC62C158}" srcOrd="0" destOrd="0" presId="urn:microsoft.com/office/officeart/2005/8/layout/list1"/>
    <dgm:cxn modelId="{C2B63D68-F1EF-46E0-855B-6FF8C5F7FF4A}" type="presParOf" srcId="{CBC0AB92-4FE9-41B9-935C-D5E7BB5D6A41}" destId="{8812217B-3F81-4C46-9D7E-A1DE50861941}" srcOrd="1" destOrd="0" presId="urn:microsoft.com/office/officeart/2005/8/layout/list1"/>
    <dgm:cxn modelId="{803BFCAE-2E99-4F0E-8D9A-913BC7FEAC25}" type="presParOf" srcId="{642EDF26-8632-41E1-BCE3-BF4430075660}" destId="{4E9784D3-41CD-4AC6-ACFC-EB81D7387869}" srcOrd="5" destOrd="0" presId="urn:microsoft.com/office/officeart/2005/8/layout/list1"/>
    <dgm:cxn modelId="{22C9F82C-C4E4-4EC9-87F4-4EB56DC95019}" type="presParOf" srcId="{642EDF26-8632-41E1-BCE3-BF4430075660}" destId="{E91626CD-C556-4592-9539-A67DA3673F91}" srcOrd="6" destOrd="0" presId="urn:microsoft.com/office/officeart/2005/8/layout/list1"/>
    <dgm:cxn modelId="{488E6059-04D4-436B-B552-5B03D72DFD9B}" type="presParOf" srcId="{642EDF26-8632-41E1-BCE3-BF4430075660}" destId="{FA30DA35-E524-4938-B063-547E16ECCC90}" srcOrd="7" destOrd="0" presId="urn:microsoft.com/office/officeart/2005/8/layout/list1"/>
    <dgm:cxn modelId="{03242F1C-609F-4FC1-BDD1-482DFBD7C382}" type="presParOf" srcId="{642EDF26-8632-41E1-BCE3-BF4430075660}" destId="{18F5869F-9FB7-4B79-A724-BA819C411310}" srcOrd="8" destOrd="0" presId="urn:microsoft.com/office/officeart/2005/8/layout/list1"/>
    <dgm:cxn modelId="{9441C32B-247D-42C5-B436-2E10697E49B0}" type="presParOf" srcId="{18F5869F-9FB7-4B79-A724-BA819C411310}" destId="{EF5AAD3D-4026-4076-A0A8-0BD3DF8F5A79}" srcOrd="0" destOrd="0" presId="urn:microsoft.com/office/officeart/2005/8/layout/list1"/>
    <dgm:cxn modelId="{9E05B174-22E9-4369-834A-A84B9AC5ECE4}" type="presParOf" srcId="{18F5869F-9FB7-4B79-A724-BA819C411310}" destId="{38A93699-1F9D-4320-9C11-4F9194C1B932}" srcOrd="1" destOrd="0" presId="urn:microsoft.com/office/officeart/2005/8/layout/list1"/>
    <dgm:cxn modelId="{025F0DD8-B13F-46D6-A597-1C5BC64A3909}" type="presParOf" srcId="{642EDF26-8632-41E1-BCE3-BF4430075660}" destId="{54F2AF27-BB47-4195-B163-C82F5F4645F6}" srcOrd="9" destOrd="0" presId="urn:microsoft.com/office/officeart/2005/8/layout/list1"/>
    <dgm:cxn modelId="{57D7A6C0-2A5B-40DE-8230-087E1E548861}" type="presParOf" srcId="{642EDF26-8632-41E1-BCE3-BF4430075660}" destId="{BE5C8542-AD07-4AF6-B306-59EAD81BFF82}" srcOrd="10" destOrd="0" presId="urn:microsoft.com/office/officeart/2005/8/layout/list1"/>
    <dgm:cxn modelId="{485E3DFF-89A6-44C8-811B-8A04D0E7DFC3}" type="presParOf" srcId="{642EDF26-8632-41E1-BCE3-BF4430075660}" destId="{7E94F611-CCE4-4D89-9285-2B5D2483215A}" srcOrd="11" destOrd="0" presId="urn:microsoft.com/office/officeart/2005/8/layout/list1"/>
    <dgm:cxn modelId="{AA946396-932E-4C0E-BD1E-D8E585B9EDD9}" type="presParOf" srcId="{642EDF26-8632-41E1-BCE3-BF4430075660}" destId="{D63C6AA0-DD79-4E1F-A6F4-E8E298D4EE10}" srcOrd="12" destOrd="0" presId="urn:microsoft.com/office/officeart/2005/8/layout/list1"/>
    <dgm:cxn modelId="{738DC8BA-613F-4D2D-BAB0-7C8E15BD5F45}" type="presParOf" srcId="{D63C6AA0-DD79-4E1F-A6F4-E8E298D4EE10}" destId="{FF8808D2-9F23-4243-AB66-AAF9C98E1B3E}" srcOrd="0" destOrd="0" presId="urn:microsoft.com/office/officeart/2005/8/layout/list1"/>
    <dgm:cxn modelId="{1E5FC861-8285-4E22-81B5-09E251A5EB13}" type="presParOf" srcId="{D63C6AA0-DD79-4E1F-A6F4-E8E298D4EE10}" destId="{92D02DEC-DAF9-4B9F-B5E7-AB47F62E186D}" srcOrd="1" destOrd="0" presId="urn:microsoft.com/office/officeart/2005/8/layout/list1"/>
    <dgm:cxn modelId="{6DCC8034-C4C3-4378-9BF8-C8BBA78353E4}" type="presParOf" srcId="{642EDF26-8632-41E1-BCE3-BF4430075660}" destId="{15FDE45B-9A66-4DB8-961C-4052EF779D05}" srcOrd="13" destOrd="0" presId="urn:microsoft.com/office/officeart/2005/8/layout/list1"/>
    <dgm:cxn modelId="{4E1C0CF0-879B-48AC-B129-D7779721666F}" type="presParOf" srcId="{642EDF26-8632-41E1-BCE3-BF4430075660}" destId="{BB335993-19D9-4D33-94E2-9325AC8344D8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D284E1-8EF2-4C3F-A802-8EAC5EBCD935}" type="doc">
      <dgm:prSet loTypeId="urn:microsoft.com/office/officeart/2005/8/layout/list1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tr-TR"/>
        </a:p>
      </dgm:t>
    </dgm:pt>
    <dgm:pt modelId="{5F8355A6-A4AA-4EBD-A2AA-600A8D53DE4E}">
      <dgm:prSet custT="1"/>
      <dgm:spPr/>
      <dgm:t>
        <a:bodyPr/>
        <a:lstStyle/>
        <a:p>
          <a:pPr rtl="0"/>
          <a:r>
            <a:rPr lang="tr-TR" sz="1600" b="1" dirty="0" smtClean="0">
              <a:solidFill>
                <a:schemeClr val="tx1"/>
              </a:solidFill>
            </a:rPr>
            <a:t>D</a:t>
          </a:r>
          <a:r>
            <a:rPr lang="en-GB" sz="1600" b="1" dirty="0" err="1" smtClean="0">
              <a:solidFill>
                <a:schemeClr val="tx1"/>
              </a:solidFill>
            </a:rPr>
            <a:t>ata</a:t>
          </a:r>
          <a:r>
            <a:rPr lang="en-GB" sz="1600" b="1" dirty="0" smtClean="0">
              <a:solidFill>
                <a:schemeClr val="tx1"/>
              </a:solidFill>
            </a:rPr>
            <a:t> sharing protocol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tr-TR" sz="1600" b="1" dirty="0" err="1" smtClean="0">
              <a:solidFill>
                <a:schemeClr val="tx1"/>
              </a:solidFill>
            </a:rPr>
            <a:t>with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tr-TR" sz="1600" b="1" dirty="0" smtClean="0">
              <a:solidFill>
                <a:schemeClr val="tx1"/>
              </a:solidFill>
            </a:rPr>
            <a:t>TRA </a:t>
          </a:r>
          <a:r>
            <a:rPr lang="tr-TR" sz="1600" b="1" dirty="0" err="1" smtClean="0">
              <a:solidFill>
                <a:schemeClr val="tx1"/>
              </a:solidFill>
            </a:rPr>
            <a:t>and</a:t>
          </a:r>
          <a:r>
            <a:rPr lang="tr-TR" sz="1600" b="1" dirty="0" smtClean="0">
              <a:solidFill>
                <a:schemeClr val="tx1"/>
              </a:solidFill>
            </a:rPr>
            <a:t> </a:t>
          </a:r>
          <a:r>
            <a:rPr lang="tr-TR" sz="1600" b="1" dirty="0" smtClean="0">
              <a:solidFill>
                <a:schemeClr val="tx1"/>
              </a:solidFill>
            </a:rPr>
            <a:t>SSO (2016) 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58CECF5D-5053-4357-8E64-204E390AF700}" type="parTrans" cxnId="{A9456B36-D040-47F4-8182-AF63CCA1EBA9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229450DD-D946-40B0-AC20-D45D304097BF}" type="sibTrans" cxnId="{A9456B36-D040-47F4-8182-AF63CCA1EBA9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F5C139BA-FFB4-4CF9-A02A-3A76E57CD6C5}">
      <dgm:prSet custT="1"/>
      <dgm:spPr/>
      <dgm:t>
        <a:bodyPr/>
        <a:lstStyle/>
        <a:p>
          <a:pPr rtl="0"/>
          <a:r>
            <a:rPr lang="tr-TR" sz="1600" b="1" dirty="0" err="1" smtClean="0">
              <a:solidFill>
                <a:schemeClr val="tx1"/>
              </a:solidFill>
            </a:rPr>
            <a:t>System</a:t>
          </a:r>
          <a:r>
            <a:rPr lang="tr-TR" sz="1600" b="1" dirty="0" smtClean="0">
              <a:solidFill>
                <a:schemeClr val="tx1"/>
              </a:solidFill>
            </a:rPr>
            <a:t> re-</a:t>
          </a:r>
          <a:r>
            <a:rPr lang="tr-TR" sz="1600" b="1" dirty="0" err="1" smtClean="0">
              <a:solidFill>
                <a:schemeClr val="tx1"/>
              </a:solidFill>
            </a:rPr>
            <a:t>design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1106DF23-9251-41A6-8F4D-4B0E73CA7E67}" type="parTrans" cxnId="{2F8874D8-7763-412F-9823-AF52F94A9CAE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8A6CF641-2772-4B20-8D75-2A961897E7E0}" type="sibTrans" cxnId="{2F8874D8-7763-412F-9823-AF52F94A9CAE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52E83FB2-F0A2-4242-A556-13471B463118}">
      <dgm:prSet custT="1"/>
      <dgm:spPr/>
      <dgm:t>
        <a:bodyPr/>
        <a:lstStyle/>
        <a:p>
          <a:pPr rtl="0"/>
          <a:r>
            <a:rPr lang="tr-TR" sz="1600" b="1" dirty="0" err="1" smtClean="0">
              <a:solidFill>
                <a:schemeClr val="tx1"/>
              </a:solidFill>
            </a:rPr>
            <a:t>Revision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F3E0AB05-42C5-42D1-BD2E-ADC146093A18}" type="parTrans" cxnId="{D6351587-AB4E-4AA2-9869-07B6BBFECF6B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0C6D7BDF-D9A5-43AD-8828-C33DAE043BD4}" type="sibTrans" cxnId="{D6351587-AB4E-4AA2-9869-07B6BBFECF6B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70C51EAC-F1C3-4D81-BA76-314799ABC61F}">
      <dgm:prSet custT="1"/>
      <dgm:spPr/>
      <dgm:t>
        <a:bodyPr/>
        <a:lstStyle/>
        <a:p>
          <a:r>
            <a:rPr lang="tr-TR" sz="1600" b="1" dirty="0" err="1" smtClean="0">
              <a:solidFill>
                <a:schemeClr val="tx1"/>
              </a:solidFill>
            </a:rPr>
            <a:t>Documentation</a:t>
          </a:r>
          <a:endParaRPr lang="en-US" sz="1600" b="1" dirty="0" smtClean="0">
            <a:solidFill>
              <a:schemeClr val="tx1"/>
            </a:solidFill>
          </a:endParaRPr>
        </a:p>
      </dgm:t>
    </dgm:pt>
    <dgm:pt modelId="{368AC070-A025-4E9B-AFD7-C48F24F31A69}" type="parTrans" cxnId="{669CD5BE-6B09-4B96-8624-87B4D3C47546}">
      <dgm:prSet/>
      <dgm:spPr/>
      <dgm:t>
        <a:bodyPr/>
        <a:lstStyle/>
        <a:p>
          <a:endParaRPr lang="en-US"/>
        </a:p>
      </dgm:t>
    </dgm:pt>
    <dgm:pt modelId="{9ADAB94F-8204-41C1-A949-2B1C7B78355C}" type="sibTrans" cxnId="{669CD5BE-6B09-4B96-8624-87B4D3C47546}">
      <dgm:prSet/>
      <dgm:spPr/>
      <dgm:t>
        <a:bodyPr/>
        <a:lstStyle/>
        <a:p>
          <a:endParaRPr lang="en-US"/>
        </a:p>
      </dgm:t>
    </dgm:pt>
    <dgm:pt modelId="{642EDF26-8632-41E1-BCE3-BF4430075660}" type="pres">
      <dgm:prSet presAssocID="{8ED284E1-8EF2-4C3F-A802-8EAC5EBCD9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7BDB3451-E0ED-40FB-8C58-E4A1A4F7D5A1}" type="pres">
      <dgm:prSet presAssocID="{5F8355A6-A4AA-4EBD-A2AA-600A8D53DE4E}" presName="parentLin" presStyleCnt="0"/>
      <dgm:spPr/>
      <dgm:t>
        <a:bodyPr/>
        <a:lstStyle/>
        <a:p>
          <a:endParaRPr lang="tr-TR"/>
        </a:p>
      </dgm:t>
    </dgm:pt>
    <dgm:pt modelId="{28CF3FAE-724F-44B0-AC1F-C396E5C01A07}" type="pres">
      <dgm:prSet presAssocID="{5F8355A6-A4AA-4EBD-A2AA-600A8D53DE4E}" presName="parentLeftMargin" presStyleLbl="node1" presStyleIdx="0" presStyleCnt="4"/>
      <dgm:spPr/>
      <dgm:t>
        <a:bodyPr/>
        <a:lstStyle/>
        <a:p>
          <a:endParaRPr lang="tr-TR"/>
        </a:p>
      </dgm:t>
    </dgm:pt>
    <dgm:pt modelId="{698462F9-B8AC-4BF0-AE6F-47923FA3A11E}" type="pres">
      <dgm:prSet presAssocID="{5F8355A6-A4AA-4EBD-A2AA-600A8D53DE4E}" presName="parentText" presStyleLbl="node1" presStyleIdx="0" presStyleCnt="4" custScaleX="13913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FA7E018-3182-4D20-A78C-56E84D1144FC}" type="pres">
      <dgm:prSet presAssocID="{5F8355A6-A4AA-4EBD-A2AA-600A8D53DE4E}" presName="negativeSpace" presStyleCnt="0"/>
      <dgm:spPr/>
      <dgm:t>
        <a:bodyPr/>
        <a:lstStyle/>
        <a:p>
          <a:endParaRPr lang="tr-TR"/>
        </a:p>
      </dgm:t>
    </dgm:pt>
    <dgm:pt modelId="{DD7C11B2-7478-4823-9229-7706BA2760A0}" type="pres">
      <dgm:prSet presAssocID="{5F8355A6-A4AA-4EBD-A2AA-600A8D53DE4E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00B6FC1-066A-413D-9934-3B04DBFB85BC}" type="pres">
      <dgm:prSet presAssocID="{229450DD-D946-40B0-AC20-D45D304097BF}" presName="spaceBetweenRectangles" presStyleCnt="0"/>
      <dgm:spPr/>
      <dgm:t>
        <a:bodyPr/>
        <a:lstStyle/>
        <a:p>
          <a:endParaRPr lang="tr-TR"/>
        </a:p>
      </dgm:t>
    </dgm:pt>
    <dgm:pt modelId="{6D572A8B-6EED-4C11-8EA1-365C8D7548ED}" type="pres">
      <dgm:prSet presAssocID="{F5C139BA-FFB4-4CF9-A02A-3A76E57CD6C5}" presName="parentLin" presStyleCnt="0"/>
      <dgm:spPr/>
      <dgm:t>
        <a:bodyPr/>
        <a:lstStyle/>
        <a:p>
          <a:endParaRPr lang="tr-TR"/>
        </a:p>
      </dgm:t>
    </dgm:pt>
    <dgm:pt modelId="{5A2D9E5E-9DE0-4E92-A276-92801FE25BE1}" type="pres">
      <dgm:prSet presAssocID="{F5C139BA-FFB4-4CF9-A02A-3A76E57CD6C5}" presName="parentLeftMargin" presStyleLbl="node1" presStyleIdx="0" presStyleCnt="4"/>
      <dgm:spPr/>
      <dgm:t>
        <a:bodyPr/>
        <a:lstStyle/>
        <a:p>
          <a:endParaRPr lang="tr-TR"/>
        </a:p>
      </dgm:t>
    </dgm:pt>
    <dgm:pt modelId="{AA75ABE6-689F-400E-9FC4-9B5EF4FDEFD5}" type="pres">
      <dgm:prSet presAssocID="{F5C139BA-FFB4-4CF9-A02A-3A76E57CD6C5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520A6B6-E16F-4EC4-8552-3465749D3AA7}" type="pres">
      <dgm:prSet presAssocID="{F5C139BA-FFB4-4CF9-A02A-3A76E57CD6C5}" presName="negativeSpace" presStyleCnt="0"/>
      <dgm:spPr/>
      <dgm:t>
        <a:bodyPr/>
        <a:lstStyle/>
        <a:p>
          <a:endParaRPr lang="tr-TR"/>
        </a:p>
      </dgm:t>
    </dgm:pt>
    <dgm:pt modelId="{D1C2C4A0-EFDF-4E64-B14B-E9D5F75E7870}" type="pres">
      <dgm:prSet presAssocID="{F5C139BA-FFB4-4CF9-A02A-3A76E57CD6C5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EE42859-4FA2-49A6-9F1C-2F7FFCB8C411}" type="pres">
      <dgm:prSet presAssocID="{8A6CF641-2772-4B20-8D75-2A961897E7E0}" presName="spaceBetweenRectangles" presStyleCnt="0"/>
      <dgm:spPr/>
      <dgm:t>
        <a:bodyPr/>
        <a:lstStyle/>
        <a:p>
          <a:endParaRPr lang="tr-TR"/>
        </a:p>
      </dgm:t>
    </dgm:pt>
    <dgm:pt modelId="{159E18C8-EA92-49A9-AC67-0617F283871E}" type="pres">
      <dgm:prSet presAssocID="{52E83FB2-F0A2-4242-A556-13471B463118}" presName="parentLin" presStyleCnt="0"/>
      <dgm:spPr/>
      <dgm:t>
        <a:bodyPr/>
        <a:lstStyle/>
        <a:p>
          <a:endParaRPr lang="tr-TR"/>
        </a:p>
      </dgm:t>
    </dgm:pt>
    <dgm:pt modelId="{BC379317-1591-49F4-871F-CF867542E979}" type="pres">
      <dgm:prSet presAssocID="{52E83FB2-F0A2-4242-A556-13471B463118}" presName="parentLeftMargin" presStyleLbl="node1" presStyleIdx="1" presStyleCnt="4"/>
      <dgm:spPr/>
      <dgm:t>
        <a:bodyPr/>
        <a:lstStyle/>
        <a:p>
          <a:endParaRPr lang="tr-TR"/>
        </a:p>
      </dgm:t>
    </dgm:pt>
    <dgm:pt modelId="{87AC7D1B-C80B-47AE-B804-5D1D4CE62D02}" type="pres">
      <dgm:prSet presAssocID="{52E83FB2-F0A2-4242-A556-13471B463118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480DF11-55BC-4742-9F6F-D4D2BBAC894A}" type="pres">
      <dgm:prSet presAssocID="{52E83FB2-F0A2-4242-A556-13471B463118}" presName="negativeSpace" presStyleCnt="0"/>
      <dgm:spPr/>
      <dgm:t>
        <a:bodyPr/>
        <a:lstStyle/>
        <a:p>
          <a:endParaRPr lang="tr-TR"/>
        </a:p>
      </dgm:t>
    </dgm:pt>
    <dgm:pt modelId="{09EDA72E-E624-40BA-AE08-E46582BFACA5}" type="pres">
      <dgm:prSet presAssocID="{52E83FB2-F0A2-4242-A556-13471B46311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21E5CC3-C75E-4E6D-8F33-4DCF3574A519}" type="pres">
      <dgm:prSet presAssocID="{0C6D7BDF-D9A5-43AD-8828-C33DAE043BD4}" presName="spaceBetweenRectangles" presStyleCnt="0"/>
      <dgm:spPr/>
    </dgm:pt>
    <dgm:pt modelId="{90AA5775-67A1-4AB1-AD06-CC18D7BB9C9F}" type="pres">
      <dgm:prSet presAssocID="{70C51EAC-F1C3-4D81-BA76-314799ABC61F}" presName="parentLin" presStyleCnt="0"/>
      <dgm:spPr/>
    </dgm:pt>
    <dgm:pt modelId="{091E363F-6FCB-45D3-A636-53E2C1570121}" type="pres">
      <dgm:prSet presAssocID="{70C51EAC-F1C3-4D81-BA76-314799ABC61F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D797FCF-7CCF-43AE-8CE4-A3C3BDC5A2F1}" type="pres">
      <dgm:prSet presAssocID="{70C51EAC-F1C3-4D81-BA76-314799ABC61F}" presName="parentText" presStyleLbl="node1" presStyleIdx="3" presStyleCnt="4" custScaleX="13765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2943B-B928-4131-AA84-2468C28DA827}" type="pres">
      <dgm:prSet presAssocID="{70C51EAC-F1C3-4D81-BA76-314799ABC61F}" presName="negativeSpace" presStyleCnt="0"/>
      <dgm:spPr/>
    </dgm:pt>
    <dgm:pt modelId="{0240B346-5FF3-4E8E-BB0A-0A412AEABC8A}" type="pres">
      <dgm:prSet presAssocID="{70C51EAC-F1C3-4D81-BA76-314799ABC61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6351587-AB4E-4AA2-9869-07B6BBFECF6B}" srcId="{8ED284E1-8EF2-4C3F-A802-8EAC5EBCD935}" destId="{52E83FB2-F0A2-4242-A556-13471B463118}" srcOrd="2" destOrd="0" parTransId="{F3E0AB05-42C5-42D1-BD2E-ADC146093A18}" sibTransId="{0C6D7BDF-D9A5-43AD-8828-C33DAE043BD4}"/>
    <dgm:cxn modelId="{4C672E82-F174-46B4-8193-90ECF9A060FF}" type="presOf" srcId="{8ED284E1-8EF2-4C3F-A802-8EAC5EBCD935}" destId="{642EDF26-8632-41E1-BCE3-BF4430075660}" srcOrd="0" destOrd="0" presId="urn:microsoft.com/office/officeart/2005/8/layout/list1"/>
    <dgm:cxn modelId="{D3560928-C3C8-4438-818A-7D9643E82A01}" type="presOf" srcId="{70C51EAC-F1C3-4D81-BA76-314799ABC61F}" destId="{FD797FCF-7CCF-43AE-8CE4-A3C3BDC5A2F1}" srcOrd="1" destOrd="0" presId="urn:microsoft.com/office/officeart/2005/8/layout/list1"/>
    <dgm:cxn modelId="{7A3CF194-4FA3-4439-A8C1-A82567897DD5}" type="presOf" srcId="{52E83FB2-F0A2-4242-A556-13471B463118}" destId="{BC379317-1591-49F4-871F-CF867542E979}" srcOrd="0" destOrd="0" presId="urn:microsoft.com/office/officeart/2005/8/layout/list1"/>
    <dgm:cxn modelId="{496A052E-3BBD-4431-A378-A0DF535D4AE2}" type="presOf" srcId="{5F8355A6-A4AA-4EBD-A2AA-600A8D53DE4E}" destId="{698462F9-B8AC-4BF0-AE6F-47923FA3A11E}" srcOrd="1" destOrd="0" presId="urn:microsoft.com/office/officeart/2005/8/layout/list1"/>
    <dgm:cxn modelId="{F8441572-0913-4470-9EF6-7EE9D2E9F3E7}" type="presOf" srcId="{70C51EAC-F1C3-4D81-BA76-314799ABC61F}" destId="{091E363F-6FCB-45D3-A636-53E2C1570121}" srcOrd="0" destOrd="0" presId="urn:microsoft.com/office/officeart/2005/8/layout/list1"/>
    <dgm:cxn modelId="{C423FBB9-CAFD-449D-A26C-D11A049415C4}" type="presOf" srcId="{F5C139BA-FFB4-4CF9-A02A-3A76E57CD6C5}" destId="{5A2D9E5E-9DE0-4E92-A276-92801FE25BE1}" srcOrd="0" destOrd="0" presId="urn:microsoft.com/office/officeart/2005/8/layout/list1"/>
    <dgm:cxn modelId="{2F8874D8-7763-412F-9823-AF52F94A9CAE}" srcId="{8ED284E1-8EF2-4C3F-A802-8EAC5EBCD935}" destId="{F5C139BA-FFB4-4CF9-A02A-3A76E57CD6C5}" srcOrd="1" destOrd="0" parTransId="{1106DF23-9251-41A6-8F4D-4B0E73CA7E67}" sibTransId="{8A6CF641-2772-4B20-8D75-2A961897E7E0}"/>
    <dgm:cxn modelId="{A9456B36-D040-47F4-8182-AF63CCA1EBA9}" srcId="{8ED284E1-8EF2-4C3F-A802-8EAC5EBCD935}" destId="{5F8355A6-A4AA-4EBD-A2AA-600A8D53DE4E}" srcOrd="0" destOrd="0" parTransId="{58CECF5D-5053-4357-8E64-204E390AF700}" sibTransId="{229450DD-D946-40B0-AC20-D45D304097BF}"/>
    <dgm:cxn modelId="{4450276A-BE0B-46CD-BD0C-DFF485CE25B9}" type="presOf" srcId="{F5C139BA-FFB4-4CF9-A02A-3A76E57CD6C5}" destId="{AA75ABE6-689F-400E-9FC4-9B5EF4FDEFD5}" srcOrd="1" destOrd="0" presId="urn:microsoft.com/office/officeart/2005/8/layout/list1"/>
    <dgm:cxn modelId="{AF4048C9-E5FD-465C-9D2A-B8B68C88BA8B}" type="presOf" srcId="{52E83FB2-F0A2-4242-A556-13471B463118}" destId="{87AC7D1B-C80B-47AE-B804-5D1D4CE62D02}" srcOrd="1" destOrd="0" presId="urn:microsoft.com/office/officeart/2005/8/layout/list1"/>
    <dgm:cxn modelId="{669CD5BE-6B09-4B96-8624-87B4D3C47546}" srcId="{8ED284E1-8EF2-4C3F-A802-8EAC5EBCD935}" destId="{70C51EAC-F1C3-4D81-BA76-314799ABC61F}" srcOrd="3" destOrd="0" parTransId="{368AC070-A025-4E9B-AFD7-C48F24F31A69}" sibTransId="{9ADAB94F-8204-41C1-A949-2B1C7B78355C}"/>
    <dgm:cxn modelId="{6DADC65A-4A5E-4222-BF3C-95DD522C2850}" type="presOf" srcId="{5F8355A6-A4AA-4EBD-A2AA-600A8D53DE4E}" destId="{28CF3FAE-724F-44B0-AC1F-C396E5C01A07}" srcOrd="0" destOrd="0" presId="urn:microsoft.com/office/officeart/2005/8/layout/list1"/>
    <dgm:cxn modelId="{2EF16332-58BA-4384-B67C-E08C63981DC6}" type="presParOf" srcId="{642EDF26-8632-41E1-BCE3-BF4430075660}" destId="{7BDB3451-E0ED-40FB-8C58-E4A1A4F7D5A1}" srcOrd="0" destOrd="0" presId="urn:microsoft.com/office/officeart/2005/8/layout/list1"/>
    <dgm:cxn modelId="{3CA46757-D0F8-42BA-8197-3C38AF4E135F}" type="presParOf" srcId="{7BDB3451-E0ED-40FB-8C58-E4A1A4F7D5A1}" destId="{28CF3FAE-724F-44B0-AC1F-C396E5C01A07}" srcOrd="0" destOrd="0" presId="urn:microsoft.com/office/officeart/2005/8/layout/list1"/>
    <dgm:cxn modelId="{36E8F0A2-8D17-4FB1-A4B2-2E18A32EE92A}" type="presParOf" srcId="{7BDB3451-E0ED-40FB-8C58-E4A1A4F7D5A1}" destId="{698462F9-B8AC-4BF0-AE6F-47923FA3A11E}" srcOrd="1" destOrd="0" presId="urn:microsoft.com/office/officeart/2005/8/layout/list1"/>
    <dgm:cxn modelId="{6F817CAB-7ADA-4B88-B706-EC5EA7EBD9EC}" type="presParOf" srcId="{642EDF26-8632-41E1-BCE3-BF4430075660}" destId="{1FA7E018-3182-4D20-A78C-56E84D1144FC}" srcOrd="1" destOrd="0" presId="urn:microsoft.com/office/officeart/2005/8/layout/list1"/>
    <dgm:cxn modelId="{3F2EB3BD-43B2-45B4-99C3-A90762473A12}" type="presParOf" srcId="{642EDF26-8632-41E1-BCE3-BF4430075660}" destId="{DD7C11B2-7478-4823-9229-7706BA2760A0}" srcOrd="2" destOrd="0" presId="urn:microsoft.com/office/officeart/2005/8/layout/list1"/>
    <dgm:cxn modelId="{B08DD919-9B05-4A9C-8470-BFB5200D7049}" type="presParOf" srcId="{642EDF26-8632-41E1-BCE3-BF4430075660}" destId="{000B6FC1-066A-413D-9934-3B04DBFB85BC}" srcOrd="3" destOrd="0" presId="urn:microsoft.com/office/officeart/2005/8/layout/list1"/>
    <dgm:cxn modelId="{4598AFEA-F75C-4D58-8137-3A37339B2B9A}" type="presParOf" srcId="{642EDF26-8632-41E1-BCE3-BF4430075660}" destId="{6D572A8B-6EED-4C11-8EA1-365C8D7548ED}" srcOrd="4" destOrd="0" presId="urn:microsoft.com/office/officeart/2005/8/layout/list1"/>
    <dgm:cxn modelId="{42D68C92-8792-4D7D-9604-CE9BA42B5D39}" type="presParOf" srcId="{6D572A8B-6EED-4C11-8EA1-365C8D7548ED}" destId="{5A2D9E5E-9DE0-4E92-A276-92801FE25BE1}" srcOrd="0" destOrd="0" presId="urn:microsoft.com/office/officeart/2005/8/layout/list1"/>
    <dgm:cxn modelId="{37EFD01A-C67D-4D77-AA70-D5B3F4E735B5}" type="presParOf" srcId="{6D572A8B-6EED-4C11-8EA1-365C8D7548ED}" destId="{AA75ABE6-689F-400E-9FC4-9B5EF4FDEFD5}" srcOrd="1" destOrd="0" presId="urn:microsoft.com/office/officeart/2005/8/layout/list1"/>
    <dgm:cxn modelId="{E0238B32-69AA-45B8-AF1F-BF1B8EFA8812}" type="presParOf" srcId="{642EDF26-8632-41E1-BCE3-BF4430075660}" destId="{4520A6B6-E16F-4EC4-8552-3465749D3AA7}" srcOrd="5" destOrd="0" presId="urn:microsoft.com/office/officeart/2005/8/layout/list1"/>
    <dgm:cxn modelId="{C619C444-D980-4DF8-9B5E-8DA8A821176A}" type="presParOf" srcId="{642EDF26-8632-41E1-BCE3-BF4430075660}" destId="{D1C2C4A0-EFDF-4E64-B14B-E9D5F75E7870}" srcOrd="6" destOrd="0" presId="urn:microsoft.com/office/officeart/2005/8/layout/list1"/>
    <dgm:cxn modelId="{4B08B9B5-ECB5-41BB-BF98-A563E0F64345}" type="presParOf" srcId="{642EDF26-8632-41E1-BCE3-BF4430075660}" destId="{2EE42859-4FA2-49A6-9F1C-2F7FFCB8C411}" srcOrd="7" destOrd="0" presId="urn:microsoft.com/office/officeart/2005/8/layout/list1"/>
    <dgm:cxn modelId="{EFCABDAA-B5E0-449E-8A66-83926C099B08}" type="presParOf" srcId="{642EDF26-8632-41E1-BCE3-BF4430075660}" destId="{159E18C8-EA92-49A9-AC67-0617F283871E}" srcOrd="8" destOrd="0" presId="urn:microsoft.com/office/officeart/2005/8/layout/list1"/>
    <dgm:cxn modelId="{F437BC11-0CDE-44A7-AED1-FAA2CAE899B8}" type="presParOf" srcId="{159E18C8-EA92-49A9-AC67-0617F283871E}" destId="{BC379317-1591-49F4-871F-CF867542E979}" srcOrd="0" destOrd="0" presId="urn:microsoft.com/office/officeart/2005/8/layout/list1"/>
    <dgm:cxn modelId="{F14D1BC5-1E9E-4984-BDCE-5C41F1FA1147}" type="presParOf" srcId="{159E18C8-EA92-49A9-AC67-0617F283871E}" destId="{87AC7D1B-C80B-47AE-B804-5D1D4CE62D02}" srcOrd="1" destOrd="0" presId="urn:microsoft.com/office/officeart/2005/8/layout/list1"/>
    <dgm:cxn modelId="{25C1DE6F-EF63-4235-9F3C-BAFD7AE863A7}" type="presParOf" srcId="{642EDF26-8632-41E1-BCE3-BF4430075660}" destId="{B480DF11-55BC-4742-9F6F-D4D2BBAC894A}" srcOrd="9" destOrd="0" presId="urn:microsoft.com/office/officeart/2005/8/layout/list1"/>
    <dgm:cxn modelId="{C08DCE09-A8FB-44D9-9F73-14C5E9A77D77}" type="presParOf" srcId="{642EDF26-8632-41E1-BCE3-BF4430075660}" destId="{09EDA72E-E624-40BA-AE08-E46582BFACA5}" srcOrd="10" destOrd="0" presId="urn:microsoft.com/office/officeart/2005/8/layout/list1"/>
    <dgm:cxn modelId="{301B8369-ED07-49C1-8666-65A32111003B}" type="presParOf" srcId="{642EDF26-8632-41E1-BCE3-BF4430075660}" destId="{821E5CC3-C75E-4E6D-8F33-4DCF3574A519}" srcOrd="11" destOrd="0" presId="urn:microsoft.com/office/officeart/2005/8/layout/list1"/>
    <dgm:cxn modelId="{3AB5AAAA-B8C7-46BF-9376-C5FE3C8108D0}" type="presParOf" srcId="{642EDF26-8632-41E1-BCE3-BF4430075660}" destId="{90AA5775-67A1-4AB1-AD06-CC18D7BB9C9F}" srcOrd="12" destOrd="0" presId="urn:microsoft.com/office/officeart/2005/8/layout/list1"/>
    <dgm:cxn modelId="{043BA2F4-4805-4D2B-A862-8C35F7FDEC69}" type="presParOf" srcId="{90AA5775-67A1-4AB1-AD06-CC18D7BB9C9F}" destId="{091E363F-6FCB-45D3-A636-53E2C1570121}" srcOrd="0" destOrd="0" presId="urn:microsoft.com/office/officeart/2005/8/layout/list1"/>
    <dgm:cxn modelId="{7C539095-D118-4978-B989-7A5FFE0D1006}" type="presParOf" srcId="{90AA5775-67A1-4AB1-AD06-CC18D7BB9C9F}" destId="{FD797FCF-7CCF-43AE-8CE4-A3C3BDC5A2F1}" srcOrd="1" destOrd="0" presId="urn:microsoft.com/office/officeart/2005/8/layout/list1"/>
    <dgm:cxn modelId="{6648376B-EA72-492B-A8CD-0A0AD92F559F}" type="presParOf" srcId="{642EDF26-8632-41E1-BCE3-BF4430075660}" destId="{8EC2943B-B928-4131-AA84-2468C28DA827}" srcOrd="13" destOrd="0" presId="urn:microsoft.com/office/officeart/2005/8/layout/list1"/>
    <dgm:cxn modelId="{B6184BB7-9B3C-45DB-9657-10A435B21D0B}" type="presParOf" srcId="{642EDF26-8632-41E1-BCE3-BF4430075660}" destId="{0240B346-5FF3-4E8E-BB0A-0A412AEABC8A}" srcOrd="14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D5B059-C43F-4294-ADDB-88FE33790FE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BFD5B58-888B-402D-8AB1-6EDEDD3E365D}">
      <dgm:prSet custT="1"/>
      <dgm:spPr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IDENTITY</a:t>
          </a:r>
        </a:p>
      </dgm:t>
    </dgm:pt>
    <dgm:pt modelId="{FBFC94B7-EA7C-4AE9-80BE-DF08754F486A}" type="parTrans" cxnId="{74AD003C-34A0-455B-988E-0A652262CA83}">
      <dgm:prSet/>
      <dgm:spPr>
        <a:ln w="3175"/>
      </dgm:spPr>
      <dgm:t>
        <a:bodyPr/>
        <a:lstStyle/>
        <a:p>
          <a:endParaRPr lang="tr-TR" sz="900" b="0"/>
        </a:p>
      </dgm:t>
    </dgm:pt>
    <dgm:pt modelId="{94A88D0C-9952-4F60-AE03-F848B5C73AA0}" type="sibTrans" cxnId="{74AD003C-34A0-455B-988E-0A652262CA83}">
      <dgm:prSet/>
      <dgm:spPr/>
      <dgm:t>
        <a:bodyPr/>
        <a:lstStyle/>
        <a:p>
          <a:endParaRPr lang="tr-TR" sz="900" b="0"/>
        </a:p>
      </dgm:t>
    </dgm:pt>
    <dgm:pt modelId="{CD3B1E8E-CEA7-4DA2-9115-3AE81C2364B6}">
      <dgm:prSet custT="1"/>
      <dgm:spPr>
        <a:solidFill>
          <a:schemeClr val="accent1">
            <a:lumMod val="40000"/>
            <a:lumOff val="6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Enterprise ID: 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From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TRA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Local Unit ID: From SSO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Entegration and Business ID: Turkstat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9AB47C49-489B-40A2-8E88-48E867FDABC4}" type="parTrans" cxnId="{8F60CEF4-154E-4809-861D-57B208C82390}">
      <dgm:prSet/>
      <dgm:spPr>
        <a:ln w="3175"/>
      </dgm:spPr>
      <dgm:t>
        <a:bodyPr/>
        <a:lstStyle/>
        <a:p>
          <a:endParaRPr lang="tr-TR" sz="900" b="0"/>
        </a:p>
      </dgm:t>
    </dgm:pt>
    <dgm:pt modelId="{14753566-E00E-4B97-A412-3ADD3CC7E4F1}" type="sibTrans" cxnId="{8F60CEF4-154E-4809-861D-57B208C82390}">
      <dgm:prSet/>
      <dgm:spPr/>
      <dgm:t>
        <a:bodyPr/>
        <a:lstStyle/>
        <a:p>
          <a:endParaRPr lang="tr-TR" sz="900" b="0"/>
        </a:p>
      </dgm:t>
    </dgm:pt>
    <dgm:pt modelId="{D55E8163-9071-47DC-89C2-0C1F1FFEECF1}">
      <dgm:prSet custT="1"/>
      <dgm:spPr>
        <a:solidFill>
          <a:srgbClr val="FF0000"/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ADDRESS</a:t>
          </a:r>
        </a:p>
      </dgm:t>
    </dgm:pt>
    <dgm:pt modelId="{8C25A99F-3C7E-404B-81FA-A6696C4DDD5D}" type="parTrans" cxnId="{A9F0C722-5288-43AF-A558-31ABECF142E9}">
      <dgm:prSet/>
      <dgm:spPr>
        <a:ln w="3175"/>
      </dgm:spPr>
      <dgm:t>
        <a:bodyPr/>
        <a:lstStyle/>
        <a:p>
          <a:endParaRPr lang="tr-TR" sz="900" b="0"/>
        </a:p>
      </dgm:t>
    </dgm:pt>
    <dgm:pt modelId="{99A3B6AF-F508-406C-BB75-A0348051344E}" type="sibTrans" cxnId="{A9F0C722-5288-43AF-A558-31ABECF142E9}">
      <dgm:prSet/>
      <dgm:spPr/>
      <dgm:t>
        <a:bodyPr/>
        <a:lstStyle/>
        <a:p>
          <a:endParaRPr lang="tr-TR" sz="900" b="0"/>
        </a:p>
      </dgm:t>
    </dgm:pt>
    <dgm:pt modelId="{109D3ED9-E463-4357-93FA-CC8E35A99D43}">
      <dgm:prSet custT="1"/>
      <dgm:spPr>
        <a:solidFill>
          <a:schemeClr val="accent2">
            <a:lumMod val="40000"/>
            <a:lumOff val="6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Address info 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from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TRA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Correction, standardization in Turkstat (DataFlux etc.)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36896A69-99CE-4016-B0CC-0DCB97BAA1BB}" type="parTrans" cxnId="{4A0A2FAE-8C96-4A78-A61C-FF97545DFB76}">
      <dgm:prSet/>
      <dgm:spPr>
        <a:ln w="3175"/>
      </dgm:spPr>
      <dgm:t>
        <a:bodyPr/>
        <a:lstStyle/>
        <a:p>
          <a:endParaRPr lang="tr-TR" sz="900" b="0"/>
        </a:p>
      </dgm:t>
    </dgm:pt>
    <dgm:pt modelId="{B3025833-281D-474A-BF25-F8E21A79CFD4}" type="sibTrans" cxnId="{4A0A2FAE-8C96-4A78-A61C-FF97545DFB76}">
      <dgm:prSet/>
      <dgm:spPr/>
      <dgm:t>
        <a:bodyPr/>
        <a:lstStyle/>
        <a:p>
          <a:endParaRPr lang="tr-TR" sz="900" b="0"/>
        </a:p>
      </dgm:t>
    </dgm:pt>
    <dgm:pt modelId="{599E813C-D68F-46A1-9CA6-B34AB211C63B}">
      <dgm:prSet custT="1"/>
      <dgm:spPr>
        <a:solidFill>
          <a:schemeClr val="accent3">
            <a:lumMod val="7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STRUCTURE</a:t>
          </a:r>
        </a:p>
      </dgm:t>
    </dgm:pt>
    <dgm:pt modelId="{C4DA9F30-7636-41E7-A6FD-82A998DE2467}" type="parTrans" cxnId="{57C71866-E2E9-43A9-ABF4-29F23862BD25}">
      <dgm:prSet/>
      <dgm:spPr>
        <a:ln w="3175"/>
      </dgm:spPr>
      <dgm:t>
        <a:bodyPr/>
        <a:lstStyle/>
        <a:p>
          <a:endParaRPr lang="tr-TR" sz="900" b="0"/>
        </a:p>
      </dgm:t>
    </dgm:pt>
    <dgm:pt modelId="{E7AB0FC7-D682-4E0E-801C-02E81643192B}" type="sibTrans" cxnId="{57C71866-E2E9-43A9-ABF4-29F23862BD25}">
      <dgm:prSet/>
      <dgm:spPr/>
      <dgm:t>
        <a:bodyPr/>
        <a:lstStyle/>
        <a:p>
          <a:endParaRPr lang="tr-TR" sz="900" b="0"/>
        </a:p>
      </dgm:t>
    </dgm:pt>
    <dgm:pt modelId="{AA00660B-7ABD-41EE-B872-9A2E9626E8EA}">
      <dgm:prSet custT="1"/>
      <dgm:spPr>
        <a:solidFill>
          <a:schemeClr val="accent3">
            <a:lumMod val="40000"/>
            <a:lumOff val="6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Enterprise activities: 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From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TRA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Detailed analysis (Field survey, top-down, other surveys info in Turkstat</a:t>
          </a:r>
        </a:p>
      </dgm:t>
    </dgm:pt>
    <dgm:pt modelId="{36B17FC3-2F32-4BFA-AEA1-2CA7C4D0C431}" type="parTrans" cxnId="{41E73BF0-6778-47CB-886A-E5987E46077D}">
      <dgm:prSet/>
      <dgm:spPr>
        <a:ln w="3175"/>
      </dgm:spPr>
      <dgm:t>
        <a:bodyPr/>
        <a:lstStyle/>
        <a:p>
          <a:endParaRPr lang="tr-TR" sz="900" b="0"/>
        </a:p>
      </dgm:t>
    </dgm:pt>
    <dgm:pt modelId="{9FCD67AB-A8BC-447E-AC8D-D1EE177BB7B5}" type="sibTrans" cxnId="{41E73BF0-6778-47CB-886A-E5987E46077D}">
      <dgm:prSet/>
      <dgm:spPr/>
      <dgm:t>
        <a:bodyPr/>
        <a:lstStyle/>
        <a:p>
          <a:endParaRPr lang="tr-TR" sz="900" b="0"/>
        </a:p>
      </dgm:t>
    </dgm:pt>
    <dgm:pt modelId="{31BDE7BD-8B97-4AA9-A9F6-6CC286D5CF0D}">
      <dgm:prSet custT="1"/>
      <dgm:spPr>
        <a:solidFill>
          <a:schemeClr val="accent3">
            <a:lumMod val="40000"/>
            <a:lumOff val="6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Instutional Sector (coordinated by Turkstat)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Working group for public sector (Turkstat, </a:t>
          </a: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TRA, </a:t>
          </a: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CB etc.)</a:t>
          </a:r>
        </a:p>
      </dgm:t>
    </dgm:pt>
    <dgm:pt modelId="{5A49E7AA-9032-47AA-AB30-A78DABEA50CA}" type="parTrans" cxnId="{C68B080D-0CAC-4322-989E-56B237939761}">
      <dgm:prSet/>
      <dgm:spPr>
        <a:ln w="3175"/>
      </dgm:spPr>
      <dgm:t>
        <a:bodyPr/>
        <a:lstStyle/>
        <a:p>
          <a:endParaRPr lang="tr-TR" sz="900" b="0"/>
        </a:p>
      </dgm:t>
    </dgm:pt>
    <dgm:pt modelId="{E2765680-D99B-4929-A24D-17FF8FB64EDA}" type="sibTrans" cxnId="{C68B080D-0CAC-4322-989E-56B237939761}">
      <dgm:prSet/>
      <dgm:spPr/>
      <dgm:t>
        <a:bodyPr/>
        <a:lstStyle/>
        <a:p>
          <a:endParaRPr lang="tr-TR" sz="900" b="0"/>
        </a:p>
      </dgm:t>
    </dgm:pt>
    <dgm:pt modelId="{57730861-0431-4CC0-872D-12B96A311EA2}">
      <dgm:prSet custT="1"/>
      <dgm:spPr>
        <a:solidFill>
          <a:schemeClr val="accent6">
            <a:lumMod val="7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STRATIFICATION</a:t>
          </a:r>
          <a:endParaRPr kumimoji="0" lang="tr-TR" sz="10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</a:endParaRPr>
        </a:p>
      </dgm:t>
    </dgm:pt>
    <dgm:pt modelId="{924FAB88-8E49-4004-B969-5AB27D3F2F7D}" type="parTrans" cxnId="{1C7E31BF-5775-43B4-B480-BB94D18D6424}">
      <dgm:prSet/>
      <dgm:spPr>
        <a:ln w="3175"/>
      </dgm:spPr>
      <dgm:t>
        <a:bodyPr/>
        <a:lstStyle/>
        <a:p>
          <a:endParaRPr lang="tr-TR" sz="900" b="0"/>
        </a:p>
      </dgm:t>
    </dgm:pt>
    <dgm:pt modelId="{A8B02FF0-4268-46CD-B5DD-6EF6098C4EAA}" type="sibTrans" cxnId="{1C7E31BF-5775-43B4-B480-BB94D18D6424}">
      <dgm:prSet/>
      <dgm:spPr/>
      <dgm:t>
        <a:bodyPr/>
        <a:lstStyle/>
        <a:p>
          <a:endParaRPr lang="tr-TR" sz="900" b="0"/>
        </a:p>
      </dgm:t>
    </dgm:pt>
    <dgm:pt modelId="{52DDF834-B74E-4378-A496-3855AD605D05}">
      <dgm:prSet custT="1"/>
      <dgm:spPr>
        <a:solidFill>
          <a:schemeClr val="accent6">
            <a:lumMod val="40000"/>
            <a:lumOff val="6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Turnover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: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Records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of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TRA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Analysed and calculated by STS Unit in Turkstat</a:t>
          </a:r>
        </a:p>
      </dgm:t>
    </dgm:pt>
    <dgm:pt modelId="{42673D58-1E4A-497A-8B95-F6F30AD64D63}" type="parTrans" cxnId="{324F3EED-F0F5-4441-84A3-BE751F778594}">
      <dgm:prSet/>
      <dgm:spPr>
        <a:ln w="3175"/>
      </dgm:spPr>
      <dgm:t>
        <a:bodyPr/>
        <a:lstStyle/>
        <a:p>
          <a:endParaRPr lang="tr-TR" sz="900" b="0"/>
        </a:p>
      </dgm:t>
    </dgm:pt>
    <dgm:pt modelId="{71CC8B39-BC01-4AF6-AA2A-2DEC046BBDDD}" type="sibTrans" cxnId="{324F3EED-F0F5-4441-84A3-BE751F778594}">
      <dgm:prSet/>
      <dgm:spPr/>
      <dgm:t>
        <a:bodyPr/>
        <a:lstStyle/>
        <a:p>
          <a:endParaRPr lang="tr-TR" sz="900" b="0"/>
        </a:p>
      </dgm:t>
    </dgm:pt>
    <dgm:pt modelId="{97235BC0-6FFA-423C-AA96-6D66AA07CB8A}">
      <dgm:prSet custT="1"/>
      <dgm:spPr>
        <a:solidFill>
          <a:schemeClr val="accent6">
            <a:lumMod val="40000"/>
            <a:lumOff val="6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Employment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Records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of SSO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rPr>
            <a:t>Analysed and calculated by STS Unit in Turkstat</a:t>
          </a:r>
        </a:p>
      </dgm:t>
    </dgm:pt>
    <dgm:pt modelId="{68C2BA41-72FC-4BA1-9EDE-83E6AE599AA5}" type="parTrans" cxnId="{397543C2-0AEA-45B7-93C4-C4543B41BAEE}">
      <dgm:prSet/>
      <dgm:spPr>
        <a:ln w="3175"/>
      </dgm:spPr>
      <dgm:t>
        <a:bodyPr/>
        <a:lstStyle/>
        <a:p>
          <a:endParaRPr lang="tr-TR" sz="900" b="0"/>
        </a:p>
      </dgm:t>
    </dgm:pt>
    <dgm:pt modelId="{CC481D74-5B51-423B-AC2E-087FB611E8DB}" type="sibTrans" cxnId="{397543C2-0AEA-45B7-93C4-C4543B41BAEE}">
      <dgm:prSet/>
      <dgm:spPr/>
      <dgm:t>
        <a:bodyPr/>
        <a:lstStyle/>
        <a:p>
          <a:endParaRPr lang="tr-TR" sz="900" b="0"/>
        </a:p>
      </dgm:t>
    </dgm:pt>
    <dgm:pt modelId="{373BAFD4-BC78-4640-BC01-4F44D77C2651}">
      <dgm:prSet custT="1"/>
      <dgm:spPr>
        <a:solidFill>
          <a:schemeClr val="bg1">
            <a:lumMod val="5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DEMOGRAPHY</a:t>
          </a:r>
        </a:p>
      </dgm:t>
    </dgm:pt>
    <dgm:pt modelId="{3A138ECA-FB29-4FE3-B0C4-556F0A7229F8}" type="parTrans" cxnId="{9E8D7703-F5BA-469C-B4B7-D1AF9F863CE5}">
      <dgm:prSet/>
      <dgm:spPr>
        <a:ln w="3175"/>
      </dgm:spPr>
      <dgm:t>
        <a:bodyPr/>
        <a:lstStyle/>
        <a:p>
          <a:endParaRPr lang="tr-TR" sz="900" b="0"/>
        </a:p>
      </dgm:t>
    </dgm:pt>
    <dgm:pt modelId="{6CDFEFCB-DD42-4371-82EF-3A1348A824DA}" type="sibTrans" cxnId="{9E8D7703-F5BA-469C-B4B7-D1AF9F863CE5}">
      <dgm:prSet/>
      <dgm:spPr/>
      <dgm:t>
        <a:bodyPr/>
        <a:lstStyle/>
        <a:p>
          <a:endParaRPr lang="tr-TR" sz="900" b="0"/>
        </a:p>
      </dgm:t>
    </dgm:pt>
    <dgm:pt modelId="{C798AE89-B631-4F51-A7A8-E7DA62B32AA1}">
      <dgm:prSet custT="1"/>
      <dgm:spPr>
        <a:solidFill>
          <a:schemeClr val="bg1">
            <a:lumMod val="8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Opening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/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closure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dates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Records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of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TRA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C18EDF73-0FE6-451F-9707-BE423E900F0A}" type="parTrans" cxnId="{CE005C29-52BD-4954-A2E2-B7FEB1D579D8}">
      <dgm:prSet/>
      <dgm:spPr>
        <a:ln w="3175"/>
      </dgm:spPr>
      <dgm:t>
        <a:bodyPr/>
        <a:lstStyle/>
        <a:p>
          <a:endParaRPr lang="tr-TR" sz="900" b="0"/>
        </a:p>
      </dgm:t>
    </dgm:pt>
    <dgm:pt modelId="{3E1B14E2-9493-4226-8E1F-A513FA5EEC50}" type="sibTrans" cxnId="{CE005C29-52BD-4954-A2E2-B7FEB1D579D8}">
      <dgm:prSet/>
      <dgm:spPr/>
      <dgm:t>
        <a:bodyPr/>
        <a:lstStyle/>
        <a:p>
          <a:endParaRPr lang="tr-TR" sz="900" b="0"/>
        </a:p>
      </dgm:t>
    </dgm:pt>
    <dgm:pt modelId="{10785366-0816-4E07-8EE8-AF73E0384B27}">
      <dgm:prSet custT="1"/>
      <dgm:spPr>
        <a:solidFill>
          <a:schemeClr val="bg1">
            <a:lumMod val="8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Merger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/ 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takeover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info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9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Records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of </a:t>
          </a:r>
          <a:r>
            <a:rPr kumimoji="0" lang="tr-T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TRA</a:t>
          </a:r>
          <a:endParaRPr kumimoji="0" lang="tr-TR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51CF0B19-1F50-4851-99FE-C58A6A604E66}" type="parTrans" cxnId="{CBC3F00D-59B8-4A45-90A0-1692DAB54FEC}">
      <dgm:prSet/>
      <dgm:spPr>
        <a:ln w="3175"/>
      </dgm:spPr>
      <dgm:t>
        <a:bodyPr/>
        <a:lstStyle/>
        <a:p>
          <a:endParaRPr lang="tr-TR" sz="900" b="0"/>
        </a:p>
      </dgm:t>
    </dgm:pt>
    <dgm:pt modelId="{0F2D3862-488A-4B54-98C6-E8619F07F9C7}" type="sibTrans" cxnId="{CBC3F00D-59B8-4A45-90A0-1692DAB54FEC}">
      <dgm:prSet/>
      <dgm:spPr/>
      <dgm:t>
        <a:bodyPr/>
        <a:lstStyle/>
        <a:p>
          <a:endParaRPr lang="tr-TR" sz="900" b="0"/>
        </a:p>
      </dgm:t>
    </dgm:pt>
    <dgm:pt modelId="{DAD59E48-F4D2-4CD2-ADB8-912481622015}">
      <dgm:prSet custT="1"/>
      <dgm:spPr>
        <a:solidFill>
          <a:srgbClr val="002060"/>
        </a:solidFill>
        <a:ln w="3175"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tr-TR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TURKISH SBR</a:t>
          </a:r>
        </a:p>
      </dgm:t>
    </dgm:pt>
    <dgm:pt modelId="{1A68A024-8AC4-4945-9A46-18EB0C629726}" type="sibTrans" cxnId="{9A78A783-6097-44B0-B101-DBC52C5A1179}">
      <dgm:prSet/>
      <dgm:spPr/>
      <dgm:t>
        <a:bodyPr/>
        <a:lstStyle/>
        <a:p>
          <a:endParaRPr lang="tr-TR" sz="900" b="0"/>
        </a:p>
      </dgm:t>
    </dgm:pt>
    <dgm:pt modelId="{3C3FC7C2-1452-4232-A994-C69D3BA968D2}" type="parTrans" cxnId="{9A78A783-6097-44B0-B101-DBC52C5A1179}">
      <dgm:prSet/>
      <dgm:spPr/>
      <dgm:t>
        <a:bodyPr/>
        <a:lstStyle/>
        <a:p>
          <a:endParaRPr lang="tr-TR" sz="900" b="0"/>
        </a:p>
      </dgm:t>
    </dgm:pt>
    <dgm:pt modelId="{AEE5E42E-4843-42C3-A8FE-31163B92B908}" type="pres">
      <dgm:prSet presAssocID="{0BD5B059-C43F-4294-ADDB-88FE33790F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6AF1F0-2116-4554-8ED2-144178E0EE05}" type="pres">
      <dgm:prSet presAssocID="{DAD59E48-F4D2-4CD2-ADB8-912481622015}" presName="hierRoot1" presStyleCnt="0">
        <dgm:presLayoutVars>
          <dgm:hierBranch/>
        </dgm:presLayoutVars>
      </dgm:prSet>
      <dgm:spPr/>
    </dgm:pt>
    <dgm:pt modelId="{9F8440B1-2C86-409E-B6DF-EB273BAFC654}" type="pres">
      <dgm:prSet presAssocID="{DAD59E48-F4D2-4CD2-ADB8-912481622015}" presName="rootComposite1" presStyleCnt="0"/>
      <dgm:spPr/>
    </dgm:pt>
    <dgm:pt modelId="{3046149E-8A0A-4EF2-A474-3748F3FB4D08}" type="pres">
      <dgm:prSet presAssocID="{DAD59E48-F4D2-4CD2-ADB8-912481622015}" presName="rootText1" presStyleLbl="node0" presStyleIdx="0" presStyleCnt="1" custScaleX="13232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0FE0899F-C013-4CD2-9088-0764E6A85AE4}" type="pres">
      <dgm:prSet presAssocID="{DAD59E48-F4D2-4CD2-ADB8-912481622015}" presName="rootConnector1" presStyleLbl="node1" presStyleIdx="0" presStyleCnt="0"/>
      <dgm:spPr/>
      <dgm:t>
        <a:bodyPr/>
        <a:lstStyle/>
        <a:p>
          <a:endParaRPr lang="tr-TR"/>
        </a:p>
      </dgm:t>
    </dgm:pt>
    <dgm:pt modelId="{78873818-CC87-424B-B933-0C9E221AF90A}" type="pres">
      <dgm:prSet presAssocID="{DAD59E48-F4D2-4CD2-ADB8-912481622015}" presName="hierChild2" presStyleCnt="0"/>
      <dgm:spPr/>
    </dgm:pt>
    <dgm:pt modelId="{10113B99-0F8A-4DF9-92C2-184F487F844F}" type="pres">
      <dgm:prSet presAssocID="{FBFC94B7-EA7C-4AE9-80BE-DF08754F486A}" presName="Name35" presStyleLbl="parChTrans1D2" presStyleIdx="0" presStyleCnt="5"/>
      <dgm:spPr/>
      <dgm:t>
        <a:bodyPr/>
        <a:lstStyle/>
        <a:p>
          <a:endParaRPr lang="tr-TR"/>
        </a:p>
      </dgm:t>
    </dgm:pt>
    <dgm:pt modelId="{FB263D2F-AD9A-4E85-B4B5-CFCD020FDA61}" type="pres">
      <dgm:prSet presAssocID="{8BFD5B58-888B-402D-8AB1-6EDEDD3E365D}" presName="hierRoot2" presStyleCnt="0">
        <dgm:presLayoutVars>
          <dgm:hierBranch val="l"/>
        </dgm:presLayoutVars>
      </dgm:prSet>
      <dgm:spPr/>
    </dgm:pt>
    <dgm:pt modelId="{6B527B85-0AC9-4319-966F-E9A950434E5E}" type="pres">
      <dgm:prSet presAssocID="{8BFD5B58-888B-402D-8AB1-6EDEDD3E365D}" presName="rootComposite" presStyleCnt="0"/>
      <dgm:spPr/>
    </dgm:pt>
    <dgm:pt modelId="{753EA8E6-FD72-4569-9FA5-D6FC9D77ACE8}" type="pres">
      <dgm:prSet presAssocID="{8BFD5B58-888B-402D-8AB1-6EDEDD3E365D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E0CC5CA7-4610-4B54-A407-AFF970D63D7F}" type="pres">
      <dgm:prSet presAssocID="{8BFD5B58-888B-402D-8AB1-6EDEDD3E365D}" presName="rootConnector" presStyleLbl="node2" presStyleIdx="0" presStyleCnt="5"/>
      <dgm:spPr/>
      <dgm:t>
        <a:bodyPr/>
        <a:lstStyle/>
        <a:p>
          <a:endParaRPr lang="tr-TR"/>
        </a:p>
      </dgm:t>
    </dgm:pt>
    <dgm:pt modelId="{C005F4CC-BC89-40F1-AB4C-8FF9C426CCA2}" type="pres">
      <dgm:prSet presAssocID="{8BFD5B58-888B-402D-8AB1-6EDEDD3E365D}" presName="hierChild4" presStyleCnt="0"/>
      <dgm:spPr/>
    </dgm:pt>
    <dgm:pt modelId="{1A7E4B9B-6EBB-4725-BC14-CB2580F5E407}" type="pres">
      <dgm:prSet presAssocID="{9AB47C49-489B-40A2-8E88-48E867FDABC4}" presName="Name50" presStyleLbl="parChTrans1D3" presStyleIdx="0" presStyleCnt="8"/>
      <dgm:spPr/>
      <dgm:t>
        <a:bodyPr/>
        <a:lstStyle/>
        <a:p>
          <a:endParaRPr lang="tr-TR"/>
        </a:p>
      </dgm:t>
    </dgm:pt>
    <dgm:pt modelId="{67761EDF-5E6E-459B-A6D9-37DC1EB095BE}" type="pres">
      <dgm:prSet presAssocID="{CD3B1E8E-CEA7-4DA2-9115-3AE81C2364B6}" presName="hierRoot2" presStyleCnt="0">
        <dgm:presLayoutVars>
          <dgm:hierBranch val="r"/>
        </dgm:presLayoutVars>
      </dgm:prSet>
      <dgm:spPr/>
    </dgm:pt>
    <dgm:pt modelId="{2BBC570D-883D-4ED7-96D2-0613D6411F36}" type="pres">
      <dgm:prSet presAssocID="{CD3B1E8E-CEA7-4DA2-9115-3AE81C2364B6}" presName="rootComposite" presStyleCnt="0"/>
      <dgm:spPr/>
    </dgm:pt>
    <dgm:pt modelId="{2405B1D0-7C3D-4510-9E7F-700A61C28DCC}" type="pres">
      <dgm:prSet presAssocID="{CD3B1E8E-CEA7-4DA2-9115-3AE81C2364B6}" presName="rootText" presStyleLbl="node3" presStyleIdx="0" presStyleCnt="8" custScaleX="134620" custScaleY="148191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CA259E7F-213A-4A2F-AEB3-6FF1AF3C1A3A}" type="pres">
      <dgm:prSet presAssocID="{CD3B1E8E-CEA7-4DA2-9115-3AE81C2364B6}" presName="rootConnector" presStyleLbl="node3" presStyleIdx="0" presStyleCnt="8"/>
      <dgm:spPr/>
      <dgm:t>
        <a:bodyPr/>
        <a:lstStyle/>
        <a:p>
          <a:endParaRPr lang="tr-TR"/>
        </a:p>
      </dgm:t>
    </dgm:pt>
    <dgm:pt modelId="{47A22C63-3E08-4E71-9562-ABB0AD94F76E}" type="pres">
      <dgm:prSet presAssocID="{CD3B1E8E-CEA7-4DA2-9115-3AE81C2364B6}" presName="hierChild4" presStyleCnt="0"/>
      <dgm:spPr/>
    </dgm:pt>
    <dgm:pt modelId="{FBC9BFE3-87FD-43EE-915B-381BBFC54DEA}" type="pres">
      <dgm:prSet presAssocID="{CD3B1E8E-CEA7-4DA2-9115-3AE81C2364B6}" presName="hierChild5" presStyleCnt="0"/>
      <dgm:spPr/>
    </dgm:pt>
    <dgm:pt modelId="{6993929C-62B1-4C04-B4B8-058EC8A22B65}" type="pres">
      <dgm:prSet presAssocID="{8BFD5B58-888B-402D-8AB1-6EDEDD3E365D}" presName="hierChild5" presStyleCnt="0"/>
      <dgm:spPr/>
    </dgm:pt>
    <dgm:pt modelId="{A34595CC-1231-4732-A054-6861A1901769}" type="pres">
      <dgm:prSet presAssocID="{8C25A99F-3C7E-404B-81FA-A6696C4DDD5D}" presName="Name35" presStyleLbl="parChTrans1D2" presStyleIdx="1" presStyleCnt="5"/>
      <dgm:spPr/>
      <dgm:t>
        <a:bodyPr/>
        <a:lstStyle/>
        <a:p>
          <a:endParaRPr lang="tr-TR"/>
        </a:p>
      </dgm:t>
    </dgm:pt>
    <dgm:pt modelId="{90103041-8654-46EA-B7F0-51662DC5D7F4}" type="pres">
      <dgm:prSet presAssocID="{D55E8163-9071-47DC-89C2-0C1F1FFEECF1}" presName="hierRoot2" presStyleCnt="0">
        <dgm:presLayoutVars>
          <dgm:hierBranch val="r"/>
        </dgm:presLayoutVars>
      </dgm:prSet>
      <dgm:spPr/>
    </dgm:pt>
    <dgm:pt modelId="{29487CAA-4E1F-4BC3-B98D-2402C5DAC957}" type="pres">
      <dgm:prSet presAssocID="{D55E8163-9071-47DC-89C2-0C1F1FFEECF1}" presName="rootComposite" presStyleCnt="0"/>
      <dgm:spPr/>
    </dgm:pt>
    <dgm:pt modelId="{CBB2BD39-829C-4AF2-8476-B85FAF8796B5}" type="pres">
      <dgm:prSet presAssocID="{D55E8163-9071-47DC-89C2-0C1F1FFEECF1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331323BC-37FC-4C4F-B212-4EA63573D878}" type="pres">
      <dgm:prSet presAssocID="{D55E8163-9071-47DC-89C2-0C1F1FFEECF1}" presName="rootConnector" presStyleLbl="node2" presStyleIdx="1" presStyleCnt="5"/>
      <dgm:spPr/>
      <dgm:t>
        <a:bodyPr/>
        <a:lstStyle/>
        <a:p>
          <a:endParaRPr lang="tr-TR"/>
        </a:p>
      </dgm:t>
    </dgm:pt>
    <dgm:pt modelId="{D793455C-0E05-470B-A6D9-D88586C6936C}" type="pres">
      <dgm:prSet presAssocID="{D55E8163-9071-47DC-89C2-0C1F1FFEECF1}" presName="hierChild4" presStyleCnt="0"/>
      <dgm:spPr/>
    </dgm:pt>
    <dgm:pt modelId="{72BD38D8-AEF6-44AB-AD9A-D8D271D7B4D4}" type="pres">
      <dgm:prSet presAssocID="{36896A69-99CE-4016-B0CC-0DCB97BAA1BB}" presName="Name50" presStyleLbl="parChTrans1D3" presStyleIdx="1" presStyleCnt="8"/>
      <dgm:spPr/>
      <dgm:t>
        <a:bodyPr/>
        <a:lstStyle/>
        <a:p>
          <a:endParaRPr lang="tr-TR"/>
        </a:p>
      </dgm:t>
    </dgm:pt>
    <dgm:pt modelId="{5835EB85-0C9B-4C79-B0C3-FF259E7F68CD}" type="pres">
      <dgm:prSet presAssocID="{109D3ED9-E463-4357-93FA-CC8E35A99D43}" presName="hierRoot2" presStyleCnt="0">
        <dgm:presLayoutVars>
          <dgm:hierBranch val="r"/>
        </dgm:presLayoutVars>
      </dgm:prSet>
      <dgm:spPr/>
    </dgm:pt>
    <dgm:pt modelId="{D94AF4C6-ADDD-4453-BD6C-540D65D159BC}" type="pres">
      <dgm:prSet presAssocID="{109D3ED9-E463-4357-93FA-CC8E35A99D43}" presName="rootComposite" presStyleCnt="0"/>
      <dgm:spPr/>
    </dgm:pt>
    <dgm:pt modelId="{57BC3A83-C4BF-467E-AD70-4E56863E8B00}" type="pres">
      <dgm:prSet presAssocID="{109D3ED9-E463-4357-93FA-CC8E35A99D43}" presName="rootText" presStyleLbl="node3" presStyleIdx="1" presStyleCnt="8" custScaleY="17031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B3F9F561-12CE-4C6E-8BD7-ADE51B766D6E}" type="pres">
      <dgm:prSet presAssocID="{109D3ED9-E463-4357-93FA-CC8E35A99D43}" presName="rootConnector" presStyleLbl="node3" presStyleIdx="1" presStyleCnt="8"/>
      <dgm:spPr/>
      <dgm:t>
        <a:bodyPr/>
        <a:lstStyle/>
        <a:p>
          <a:endParaRPr lang="tr-TR"/>
        </a:p>
      </dgm:t>
    </dgm:pt>
    <dgm:pt modelId="{384953E6-5F79-43B0-9971-F16AA742B251}" type="pres">
      <dgm:prSet presAssocID="{109D3ED9-E463-4357-93FA-CC8E35A99D43}" presName="hierChild4" presStyleCnt="0"/>
      <dgm:spPr/>
    </dgm:pt>
    <dgm:pt modelId="{8CBABFF7-1878-498A-AC8C-6482A6395A79}" type="pres">
      <dgm:prSet presAssocID="{109D3ED9-E463-4357-93FA-CC8E35A99D43}" presName="hierChild5" presStyleCnt="0"/>
      <dgm:spPr/>
    </dgm:pt>
    <dgm:pt modelId="{516252B5-4284-4B8C-94E1-6E9E9F456B1B}" type="pres">
      <dgm:prSet presAssocID="{D55E8163-9071-47DC-89C2-0C1F1FFEECF1}" presName="hierChild5" presStyleCnt="0"/>
      <dgm:spPr/>
    </dgm:pt>
    <dgm:pt modelId="{6AF59594-C0BF-45EB-B555-405109DF13CC}" type="pres">
      <dgm:prSet presAssocID="{C4DA9F30-7636-41E7-A6FD-82A998DE2467}" presName="Name35" presStyleLbl="parChTrans1D2" presStyleIdx="2" presStyleCnt="5"/>
      <dgm:spPr/>
      <dgm:t>
        <a:bodyPr/>
        <a:lstStyle/>
        <a:p>
          <a:endParaRPr lang="tr-TR"/>
        </a:p>
      </dgm:t>
    </dgm:pt>
    <dgm:pt modelId="{8C4AB5ED-1DD4-4F25-9263-07B8FAEC5757}" type="pres">
      <dgm:prSet presAssocID="{599E813C-D68F-46A1-9CA6-B34AB211C63B}" presName="hierRoot2" presStyleCnt="0">
        <dgm:presLayoutVars>
          <dgm:hierBranch val="l"/>
        </dgm:presLayoutVars>
      </dgm:prSet>
      <dgm:spPr/>
    </dgm:pt>
    <dgm:pt modelId="{03C704C8-FA17-4D9B-AFA2-B14D98BA7054}" type="pres">
      <dgm:prSet presAssocID="{599E813C-D68F-46A1-9CA6-B34AB211C63B}" presName="rootComposite" presStyleCnt="0"/>
      <dgm:spPr/>
    </dgm:pt>
    <dgm:pt modelId="{ABB4B60D-0E64-4852-A876-7D03A4FB47E3}" type="pres">
      <dgm:prSet presAssocID="{599E813C-D68F-46A1-9CA6-B34AB211C63B}" presName="rootText" presStyleLbl="node2" presStyleIdx="2" presStyleCnt="5" custLinFactNeighborX="-3553" custLinFactNeighborY="-1347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D8C8601A-2D4C-4EE0-88E7-72D51DB63C06}" type="pres">
      <dgm:prSet presAssocID="{599E813C-D68F-46A1-9CA6-B34AB211C63B}" presName="rootConnector" presStyleLbl="node2" presStyleIdx="2" presStyleCnt="5"/>
      <dgm:spPr/>
      <dgm:t>
        <a:bodyPr/>
        <a:lstStyle/>
        <a:p>
          <a:endParaRPr lang="tr-TR"/>
        </a:p>
      </dgm:t>
    </dgm:pt>
    <dgm:pt modelId="{0162A957-A0FE-4A19-B3D3-329739FC3E1B}" type="pres">
      <dgm:prSet presAssocID="{599E813C-D68F-46A1-9CA6-B34AB211C63B}" presName="hierChild4" presStyleCnt="0"/>
      <dgm:spPr/>
    </dgm:pt>
    <dgm:pt modelId="{0A4A0E96-FA40-4D17-854D-28DDDDF82EAF}" type="pres">
      <dgm:prSet presAssocID="{36B17FC3-2F32-4BFA-AEA1-2CA7C4D0C431}" presName="Name50" presStyleLbl="parChTrans1D3" presStyleIdx="2" presStyleCnt="8"/>
      <dgm:spPr/>
      <dgm:t>
        <a:bodyPr/>
        <a:lstStyle/>
        <a:p>
          <a:endParaRPr lang="tr-TR"/>
        </a:p>
      </dgm:t>
    </dgm:pt>
    <dgm:pt modelId="{B2CA3052-5671-468A-8D71-896C7FB5A2AA}" type="pres">
      <dgm:prSet presAssocID="{AA00660B-7ABD-41EE-B872-9A2E9626E8EA}" presName="hierRoot2" presStyleCnt="0">
        <dgm:presLayoutVars>
          <dgm:hierBranch val="r"/>
        </dgm:presLayoutVars>
      </dgm:prSet>
      <dgm:spPr/>
    </dgm:pt>
    <dgm:pt modelId="{8F79B3EB-C30B-4E8F-8601-583E0181BE60}" type="pres">
      <dgm:prSet presAssocID="{AA00660B-7ABD-41EE-B872-9A2E9626E8EA}" presName="rootComposite" presStyleCnt="0"/>
      <dgm:spPr/>
    </dgm:pt>
    <dgm:pt modelId="{9B982CDB-3A71-4FC5-AB62-33851B439289}" type="pres">
      <dgm:prSet presAssocID="{AA00660B-7ABD-41EE-B872-9A2E9626E8EA}" presName="rootText" presStyleLbl="node3" presStyleIdx="2" presStyleCnt="8" custScaleY="19990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35444F26-97F3-431A-9762-5209D2C4C0F0}" type="pres">
      <dgm:prSet presAssocID="{AA00660B-7ABD-41EE-B872-9A2E9626E8EA}" presName="rootConnector" presStyleLbl="node3" presStyleIdx="2" presStyleCnt="8"/>
      <dgm:spPr/>
      <dgm:t>
        <a:bodyPr/>
        <a:lstStyle/>
        <a:p>
          <a:endParaRPr lang="tr-TR"/>
        </a:p>
      </dgm:t>
    </dgm:pt>
    <dgm:pt modelId="{3DF73CF9-D6AE-4ADB-8CDD-14F4D6802E31}" type="pres">
      <dgm:prSet presAssocID="{AA00660B-7ABD-41EE-B872-9A2E9626E8EA}" presName="hierChild4" presStyleCnt="0"/>
      <dgm:spPr/>
    </dgm:pt>
    <dgm:pt modelId="{9B57BFBD-1812-421A-910E-71A88197DCE3}" type="pres">
      <dgm:prSet presAssocID="{AA00660B-7ABD-41EE-B872-9A2E9626E8EA}" presName="hierChild5" presStyleCnt="0"/>
      <dgm:spPr/>
    </dgm:pt>
    <dgm:pt modelId="{5377701E-1D01-48E6-B728-5EBA4AC035AD}" type="pres">
      <dgm:prSet presAssocID="{5A49E7AA-9032-47AA-AB30-A78DABEA50CA}" presName="Name50" presStyleLbl="parChTrans1D3" presStyleIdx="3" presStyleCnt="8"/>
      <dgm:spPr/>
      <dgm:t>
        <a:bodyPr/>
        <a:lstStyle/>
        <a:p>
          <a:endParaRPr lang="tr-TR"/>
        </a:p>
      </dgm:t>
    </dgm:pt>
    <dgm:pt modelId="{1C7CC221-EC1E-46E7-BA8F-9D3C36E979EA}" type="pres">
      <dgm:prSet presAssocID="{31BDE7BD-8B97-4AA9-A9F6-6CC286D5CF0D}" presName="hierRoot2" presStyleCnt="0">
        <dgm:presLayoutVars>
          <dgm:hierBranch val="r"/>
        </dgm:presLayoutVars>
      </dgm:prSet>
      <dgm:spPr/>
    </dgm:pt>
    <dgm:pt modelId="{BBA88366-EC1E-494D-8C63-E2831B3F9073}" type="pres">
      <dgm:prSet presAssocID="{31BDE7BD-8B97-4AA9-A9F6-6CC286D5CF0D}" presName="rootComposite" presStyleCnt="0"/>
      <dgm:spPr/>
    </dgm:pt>
    <dgm:pt modelId="{1DDEF02B-29D7-4528-A3E9-4712523E04BD}" type="pres">
      <dgm:prSet presAssocID="{31BDE7BD-8B97-4AA9-A9F6-6CC286D5CF0D}" presName="rootText" presStyleLbl="node3" presStyleIdx="3" presStyleCnt="8" custScaleY="202867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7430B599-43DB-4564-AB07-30F51CF2EE46}" type="pres">
      <dgm:prSet presAssocID="{31BDE7BD-8B97-4AA9-A9F6-6CC286D5CF0D}" presName="rootConnector" presStyleLbl="node3" presStyleIdx="3" presStyleCnt="8"/>
      <dgm:spPr/>
      <dgm:t>
        <a:bodyPr/>
        <a:lstStyle/>
        <a:p>
          <a:endParaRPr lang="tr-TR"/>
        </a:p>
      </dgm:t>
    </dgm:pt>
    <dgm:pt modelId="{E8E35A35-31E1-4B32-AF96-01E131A3D5FB}" type="pres">
      <dgm:prSet presAssocID="{31BDE7BD-8B97-4AA9-A9F6-6CC286D5CF0D}" presName="hierChild4" presStyleCnt="0"/>
      <dgm:spPr/>
    </dgm:pt>
    <dgm:pt modelId="{C6F8BE81-9018-4B36-B4C9-F8FED8E9589C}" type="pres">
      <dgm:prSet presAssocID="{31BDE7BD-8B97-4AA9-A9F6-6CC286D5CF0D}" presName="hierChild5" presStyleCnt="0"/>
      <dgm:spPr/>
    </dgm:pt>
    <dgm:pt modelId="{1918BCBB-E067-468C-9EC7-80C320251704}" type="pres">
      <dgm:prSet presAssocID="{599E813C-D68F-46A1-9CA6-B34AB211C63B}" presName="hierChild5" presStyleCnt="0"/>
      <dgm:spPr/>
    </dgm:pt>
    <dgm:pt modelId="{E2C39C46-92DE-4D8B-AA9E-F1A18CEB3E80}" type="pres">
      <dgm:prSet presAssocID="{924FAB88-8E49-4004-B969-5AB27D3F2F7D}" presName="Name35" presStyleLbl="parChTrans1D2" presStyleIdx="3" presStyleCnt="5"/>
      <dgm:spPr/>
      <dgm:t>
        <a:bodyPr/>
        <a:lstStyle/>
        <a:p>
          <a:endParaRPr lang="tr-TR"/>
        </a:p>
      </dgm:t>
    </dgm:pt>
    <dgm:pt modelId="{0C19F70B-0906-479B-B5F1-B7526E78145F}" type="pres">
      <dgm:prSet presAssocID="{57730861-0431-4CC0-872D-12B96A311EA2}" presName="hierRoot2" presStyleCnt="0">
        <dgm:presLayoutVars>
          <dgm:hierBranch val="r"/>
        </dgm:presLayoutVars>
      </dgm:prSet>
      <dgm:spPr/>
    </dgm:pt>
    <dgm:pt modelId="{D8433154-F6D5-4A8F-B5AB-8E7F668A2E9F}" type="pres">
      <dgm:prSet presAssocID="{57730861-0431-4CC0-872D-12B96A311EA2}" presName="rootComposite" presStyleCnt="0"/>
      <dgm:spPr/>
    </dgm:pt>
    <dgm:pt modelId="{D2DCACC4-B6C7-40C2-94ED-B97673351F55}" type="pres">
      <dgm:prSet presAssocID="{57730861-0431-4CC0-872D-12B96A311EA2}" presName="rootText" presStyleLbl="node2" presStyleIdx="3" presStyleCnt="5" custScaleX="118174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2EC7A079-15CE-46A9-AB7E-8F9839A8E7AD}" type="pres">
      <dgm:prSet presAssocID="{57730861-0431-4CC0-872D-12B96A311EA2}" presName="rootConnector" presStyleLbl="node2" presStyleIdx="3" presStyleCnt="5"/>
      <dgm:spPr/>
      <dgm:t>
        <a:bodyPr/>
        <a:lstStyle/>
        <a:p>
          <a:endParaRPr lang="tr-TR"/>
        </a:p>
      </dgm:t>
    </dgm:pt>
    <dgm:pt modelId="{5815DAC6-4AAE-474E-8329-689F61C924C2}" type="pres">
      <dgm:prSet presAssocID="{57730861-0431-4CC0-872D-12B96A311EA2}" presName="hierChild4" presStyleCnt="0"/>
      <dgm:spPr/>
    </dgm:pt>
    <dgm:pt modelId="{D341B3B2-270A-443F-A48E-03DB27CC2578}" type="pres">
      <dgm:prSet presAssocID="{42673D58-1E4A-497A-8B95-F6F30AD64D63}" presName="Name50" presStyleLbl="parChTrans1D3" presStyleIdx="4" presStyleCnt="8"/>
      <dgm:spPr/>
      <dgm:t>
        <a:bodyPr/>
        <a:lstStyle/>
        <a:p>
          <a:endParaRPr lang="tr-TR"/>
        </a:p>
      </dgm:t>
    </dgm:pt>
    <dgm:pt modelId="{FD847C19-0EC9-492E-878E-950952D30CFC}" type="pres">
      <dgm:prSet presAssocID="{52DDF834-B74E-4378-A496-3855AD605D05}" presName="hierRoot2" presStyleCnt="0">
        <dgm:presLayoutVars>
          <dgm:hierBranch val="r"/>
        </dgm:presLayoutVars>
      </dgm:prSet>
      <dgm:spPr/>
    </dgm:pt>
    <dgm:pt modelId="{7FE47D19-9570-4BD3-96E9-BA575EF35951}" type="pres">
      <dgm:prSet presAssocID="{52DDF834-B74E-4378-A496-3855AD605D05}" presName="rootComposite" presStyleCnt="0"/>
      <dgm:spPr/>
    </dgm:pt>
    <dgm:pt modelId="{E914BC44-3A92-4D47-854D-1786190826CE}" type="pres">
      <dgm:prSet presAssocID="{52DDF834-B74E-4378-A496-3855AD605D05}" presName="rootText" presStyleLbl="node3" presStyleIdx="4" presStyleCnt="8" custScaleY="160401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B22A8EAD-67E7-42B0-95C4-B5B50610DBA5}" type="pres">
      <dgm:prSet presAssocID="{52DDF834-B74E-4378-A496-3855AD605D05}" presName="rootConnector" presStyleLbl="node3" presStyleIdx="4" presStyleCnt="8"/>
      <dgm:spPr/>
      <dgm:t>
        <a:bodyPr/>
        <a:lstStyle/>
        <a:p>
          <a:endParaRPr lang="tr-TR"/>
        </a:p>
      </dgm:t>
    </dgm:pt>
    <dgm:pt modelId="{B8AE9E97-FB16-44DD-A58B-B466695B362C}" type="pres">
      <dgm:prSet presAssocID="{52DDF834-B74E-4378-A496-3855AD605D05}" presName="hierChild4" presStyleCnt="0"/>
      <dgm:spPr/>
    </dgm:pt>
    <dgm:pt modelId="{00A11A93-E4FE-4DE3-BE70-DE17FF41E755}" type="pres">
      <dgm:prSet presAssocID="{52DDF834-B74E-4378-A496-3855AD605D05}" presName="hierChild5" presStyleCnt="0"/>
      <dgm:spPr/>
    </dgm:pt>
    <dgm:pt modelId="{FBD4712F-FA44-4C21-AA1D-2E0FA69705C8}" type="pres">
      <dgm:prSet presAssocID="{68C2BA41-72FC-4BA1-9EDE-83E6AE599AA5}" presName="Name50" presStyleLbl="parChTrans1D3" presStyleIdx="5" presStyleCnt="8"/>
      <dgm:spPr/>
      <dgm:t>
        <a:bodyPr/>
        <a:lstStyle/>
        <a:p>
          <a:endParaRPr lang="tr-TR"/>
        </a:p>
      </dgm:t>
    </dgm:pt>
    <dgm:pt modelId="{D8FC3FB8-4D97-4DEB-918D-3EC99431805B}" type="pres">
      <dgm:prSet presAssocID="{97235BC0-6FFA-423C-AA96-6D66AA07CB8A}" presName="hierRoot2" presStyleCnt="0">
        <dgm:presLayoutVars>
          <dgm:hierBranch val="r"/>
        </dgm:presLayoutVars>
      </dgm:prSet>
      <dgm:spPr/>
    </dgm:pt>
    <dgm:pt modelId="{EEF152F8-A72E-4440-8BC4-58C4ED5450E0}" type="pres">
      <dgm:prSet presAssocID="{97235BC0-6FFA-423C-AA96-6D66AA07CB8A}" presName="rootComposite" presStyleCnt="0"/>
      <dgm:spPr/>
    </dgm:pt>
    <dgm:pt modelId="{39E0C833-DBFF-440D-935A-FC702EA827D6}" type="pres">
      <dgm:prSet presAssocID="{97235BC0-6FFA-423C-AA96-6D66AA07CB8A}" presName="rootText" presStyleLbl="node3" presStyleIdx="5" presStyleCnt="8" custScaleY="17627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A361923E-037A-4D0E-B79D-827FAE263FAB}" type="pres">
      <dgm:prSet presAssocID="{97235BC0-6FFA-423C-AA96-6D66AA07CB8A}" presName="rootConnector" presStyleLbl="node3" presStyleIdx="5" presStyleCnt="8"/>
      <dgm:spPr/>
      <dgm:t>
        <a:bodyPr/>
        <a:lstStyle/>
        <a:p>
          <a:endParaRPr lang="tr-TR"/>
        </a:p>
      </dgm:t>
    </dgm:pt>
    <dgm:pt modelId="{E99603DB-6EC5-4206-8C8A-DE982D2BD1FD}" type="pres">
      <dgm:prSet presAssocID="{97235BC0-6FFA-423C-AA96-6D66AA07CB8A}" presName="hierChild4" presStyleCnt="0"/>
      <dgm:spPr/>
    </dgm:pt>
    <dgm:pt modelId="{2052660C-00B2-4A9D-AA55-498303EB2C09}" type="pres">
      <dgm:prSet presAssocID="{97235BC0-6FFA-423C-AA96-6D66AA07CB8A}" presName="hierChild5" presStyleCnt="0"/>
      <dgm:spPr/>
    </dgm:pt>
    <dgm:pt modelId="{B6871B9E-D4CC-4002-BD3B-4F365D4DF56A}" type="pres">
      <dgm:prSet presAssocID="{57730861-0431-4CC0-872D-12B96A311EA2}" presName="hierChild5" presStyleCnt="0"/>
      <dgm:spPr/>
    </dgm:pt>
    <dgm:pt modelId="{8F0171AF-7DBC-43DC-B802-08A9DC8A77D6}" type="pres">
      <dgm:prSet presAssocID="{3A138ECA-FB29-4FE3-B0C4-556F0A7229F8}" presName="Name35" presStyleLbl="parChTrans1D2" presStyleIdx="4" presStyleCnt="5"/>
      <dgm:spPr/>
      <dgm:t>
        <a:bodyPr/>
        <a:lstStyle/>
        <a:p>
          <a:endParaRPr lang="tr-TR"/>
        </a:p>
      </dgm:t>
    </dgm:pt>
    <dgm:pt modelId="{46A93B5F-9EB4-4631-B13D-701EAB8F0C32}" type="pres">
      <dgm:prSet presAssocID="{373BAFD4-BC78-4640-BC01-4F44D77C2651}" presName="hierRoot2" presStyleCnt="0">
        <dgm:presLayoutVars>
          <dgm:hierBranch val="r"/>
        </dgm:presLayoutVars>
      </dgm:prSet>
      <dgm:spPr/>
    </dgm:pt>
    <dgm:pt modelId="{20B990A5-02A4-4E69-BD68-99A1B80CA530}" type="pres">
      <dgm:prSet presAssocID="{373BAFD4-BC78-4640-BC01-4F44D77C2651}" presName="rootComposite" presStyleCnt="0"/>
      <dgm:spPr/>
    </dgm:pt>
    <dgm:pt modelId="{B9A1EF54-C59B-48DC-ACB3-BB0B1F07EA4E}" type="pres">
      <dgm:prSet presAssocID="{373BAFD4-BC78-4640-BC01-4F44D77C2651}" presName="rootText" presStyleLbl="node2" presStyleIdx="4" presStyleCnt="5" custScaleX="129326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07997F0-C998-48A6-8046-BE346481D8CE}" type="pres">
      <dgm:prSet presAssocID="{373BAFD4-BC78-4640-BC01-4F44D77C2651}" presName="rootConnector" presStyleLbl="node2" presStyleIdx="4" presStyleCnt="5"/>
      <dgm:spPr/>
      <dgm:t>
        <a:bodyPr/>
        <a:lstStyle/>
        <a:p>
          <a:endParaRPr lang="tr-TR"/>
        </a:p>
      </dgm:t>
    </dgm:pt>
    <dgm:pt modelId="{04D6F5C0-3288-4158-8AF3-864624C36D6A}" type="pres">
      <dgm:prSet presAssocID="{373BAFD4-BC78-4640-BC01-4F44D77C2651}" presName="hierChild4" presStyleCnt="0"/>
      <dgm:spPr/>
    </dgm:pt>
    <dgm:pt modelId="{85FCA71A-FE6E-4D17-8620-A8BD46ACBD0A}" type="pres">
      <dgm:prSet presAssocID="{C18EDF73-0FE6-451F-9707-BE423E900F0A}" presName="Name50" presStyleLbl="parChTrans1D3" presStyleIdx="6" presStyleCnt="8"/>
      <dgm:spPr/>
      <dgm:t>
        <a:bodyPr/>
        <a:lstStyle/>
        <a:p>
          <a:endParaRPr lang="tr-TR"/>
        </a:p>
      </dgm:t>
    </dgm:pt>
    <dgm:pt modelId="{95021B0D-3A8A-4360-A3C9-63B93D184808}" type="pres">
      <dgm:prSet presAssocID="{C798AE89-B631-4F51-A7A8-E7DA62B32AA1}" presName="hierRoot2" presStyleCnt="0">
        <dgm:presLayoutVars>
          <dgm:hierBranch val="r"/>
        </dgm:presLayoutVars>
      </dgm:prSet>
      <dgm:spPr/>
    </dgm:pt>
    <dgm:pt modelId="{F7A204FC-7A19-4646-9DF3-453B19240339}" type="pres">
      <dgm:prSet presAssocID="{C798AE89-B631-4F51-A7A8-E7DA62B32AA1}" presName="rootComposite" presStyleCnt="0"/>
      <dgm:spPr/>
    </dgm:pt>
    <dgm:pt modelId="{23AE9AAF-3B0C-4688-BD47-2621DA8A203D}" type="pres">
      <dgm:prSet presAssocID="{C798AE89-B631-4F51-A7A8-E7DA62B32AA1}" presName="rootText" presStyleLbl="node3" presStyleIdx="6" presStyleCnt="8" custScaleX="131477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49312918-F004-4E35-9B90-7471865A1F3D}" type="pres">
      <dgm:prSet presAssocID="{C798AE89-B631-4F51-A7A8-E7DA62B32AA1}" presName="rootConnector" presStyleLbl="node3" presStyleIdx="6" presStyleCnt="8"/>
      <dgm:spPr/>
      <dgm:t>
        <a:bodyPr/>
        <a:lstStyle/>
        <a:p>
          <a:endParaRPr lang="tr-TR"/>
        </a:p>
      </dgm:t>
    </dgm:pt>
    <dgm:pt modelId="{D3B4D601-1593-4AD4-A891-CE4C351C4654}" type="pres">
      <dgm:prSet presAssocID="{C798AE89-B631-4F51-A7A8-E7DA62B32AA1}" presName="hierChild4" presStyleCnt="0"/>
      <dgm:spPr/>
    </dgm:pt>
    <dgm:pt modelId="{3CF654AB-5734-4EF4-A5DF-BC906D6DF3B6}" type="pres">
      <dgm:prSet presAssocID="{C798AE89-B631-4F51-A7A8-E7DA62B32AA1}" presName="hierChild5" presStyleCnt="0"/>
      <dgm:spPr/>
    </dgm:pt>
    <dgm:pt modelId="{D95F3818-C4E3-434F-8EA0-99F33281599D}" type="pres">
      <dgm:prSet presAssocID="{51CF0B19-1F50-4851-99FE-C58A6A604E66}" presName="Name50" presStyleLbl="parChTrans1D3" presStyleIdx="7" presStyleCnt="8"/>
      <dgm:spPr/>
      <dgm:t>
        <a:bodyPr/>
        <a:lstStyle/>
        <a:p>
          <a:endParaRPr lang="tr-TR"/>
        </a:p>
      </dgm:t>
    </dgm:pt>
    <dgm:pt modelId="{B820B882-8B7E-448F-A635-950B0E4C011E}" type="pres">
      <dgm:prSet presAssocID="{10785366-0816-4E07-8EE8-AF73E0384B27}" presName="hierRoot2" presStyleCnt="0">
        <dgm:presLayoutVars>
          <dgm:hierBranch val="r"/>
        </dgm:presLayoutVars>
      </dgm:prSet>
      <dgm:spPr/>
    </dgm:pt>
    <dgm:pt modelId="{F659C627-9655-4E30-AAC1-F10DE70F394F}" type="pres">
      <dgm:prSet presAssocID="{10785366-0816-4E07-8EE8-AF73E0384B27}" presName="rootComposite" presStyleCnt="0"/>
      <dgm:spPr/>
    </dgm:pt>
    <dgm:pt modelId="{9180B26E-2289-46CD-8FD7-A5522DEF2E3F}" type="pres">
      <dgm:prSet presAssocID="{10785366-0816-4E07-8EE8-AF73E0384B27}" presName="rootText" presStyleLbl="node3" presStyleIdx="7" presStyleCnt="8" custScaleX="129618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A0B21679-8FC5-487F-A6DB-06E5FA2F1B3C}" type="pres">
      <dgm:prSet presAssocID="{10785366-0816-4E07-8EE8-AF73E0384B27}" presName="rootConnector" presStyleLbl="node3" presStyleIdx="7" presStyleCnt="8"/>
      <dgm:spPr/>
      <dgm:t>
        <a:bodyPr/>
        <a:lstStyle/>
        <a:p>
          <a:endParaRPr lang="tr-TR"/>
        </a:p>
      </dgm:t>
    </dgm:pt>
    <dgm:pt modelId="{57D34708-D691-4A66-BD0B-22F6E43AA2A2}" type="pres">
      <dgm:prSet presAssocID="{10785366-0816-4E07-8EE8-AF73E0384B27}" presName="hierChild4" presStyleCnt="0"/>
      <dgm:spPr/>
    </dgm:pt>
    <dgm:pt modelId="{8F2F1423-52F2-4583-9143-79CBAEAA9C33}" type="pres">
      <dgm:prSet presAssocID="{10785366-0816-4E07-8EE8-AF73E0384B27}" presName="hierChild5" presStyleCnt="0"/>
      <dgm:spPr/>
    </dgm:pt>
    <dgm:pt modelId="{BA5E9A78-D4C7-437B-9D28-1DC2D994896A}" type="pres">
      <dgm:prSet presAssocID="{373BAFD4-BC78-4640-BC01-4F44D77C2651}" presName="hierChild5" presStyleCnt="0"/>
      <dgm:spPr/>
    </dgm:pt>
    <dgm:pt modelId="{C5A97B36-4392-4492-91D9-BD0FCB59C9CB}" type="pres">
      <dgm:prSet presAssocID="{DAD59E48-F4D2-4CD2-ADB8-912481622015}" presName="hierChild3" presStyleCnt="0"/>
      <dgm:spPr/>
    </dgm:pt>
  </dgm:ptLst>
  <dgm:cxnLst>
    <dgm:cxn modelId="{1049E727-58AF-4922-8189-4DC529C5A458}" type="presOf" srcId="{52DDF834-B74E-4378-A496-3855AD605D05}" destId="{B22A8EAD-67E7-42B0-95C4-B5B50610DBA5}" srcOrd="1" destOrd="0" presId="urn:microsoft.com/office/officeart/2005/8/layout/orgChart1"/>
    <dgm:cxn modelId="{F45BE13B-846D-4A1A-A9C3-2979333C4BDB}" type="presOf" srcId="{8BFD5B58-888B-402D-8AB1-6EDEDD3E365D}" destId="{E0CC5CA7-4610-4B54-A407-AFF970D63D7F}" srcOrd="1" destOrd="0" presId="urn:microsoft.com/office/officeart/2005/8/layout/orgChart1"/>
    <dgm:cxn modelId="{1EC0F050-44B3-4496-9EA4-D376E4427FAD}" type="presOf" srcId="{36896A69-99CE-4016-B0CC-0DCB97BAA1BB}" destId="{72BD38D8-AEF6-44AB-AD9A-D8D271D7B4D4}" srcOrd="0" destOrd="0" presId="urn:microsoft.com/office/officeart/2005/8/layout/orgChart1"/>
    <dgm:cxn modelId="{D150E037-4DB2-41A1-A1EA-D70FC9DA9A90}" type="presOf" srcId="{97235BC0-6FFA-423C-AA96-6D66AA07CB8A}" destId="{39E0C833-DBFF-440D-935A-FC702EA827D6}" srcOrd="0" destOrd="0" presId="urn:microsoft.com/office/officeart/2005/8/layout/orgChart1"/>
    <dgm:cxn modelId="{0B5696BC-C4AC-4471-9275-D7E083FDB90F}" type="presOf" srcId="{109D3ED9-E463-4357-93FA-CC8E35A99D43}" destId="{57BC3A83-C4BF-467E-AD70-4E56863E8B00}" srcOrd="0" destOrd="0" presId="urn:microsoft.com/office/officeart/2005/8/layout/orgChart1"/>
    <dgm:cxn modelId="{A9979D33-B34E-4ED3-AA9A-D4B63A2DFB2D}" type="presOf" srcId="{CD3B1E8E-CEA7-4DA2-9115-3AE81C2364B6}" destId="{CA259E7F-213A-4A2F-AEB3-6FF1AF3C1A3A}" srcOrd="1" destOrd="0" presId="urn:microsoft.com/office/officeart/2005/8/layout/orgChart1"/>
    <dgm:cxn modelId="{82819269-7BAC-47BA-95B9-2DFF07FD0160}" type="presOf" srcId="{8C25A99F-3C7E-404B-81FA-A6696C4DDD5D}" destId="{A34595CC-1231-4732-A054-6861A1901769}" srcOrd="0" destOrd="0" presId="urn:microsoft.com/office/officeart/2005/8/layout/orgChart1"/>
    <dgm:cxn modelId="{E7C912BD-FB0D-4ADD-B920-8E7F1D286A43}" type="presOf" srcId="{599E813C-D68F-46A1-9CA6-B34AB211C63B}" destId="{ABB4B60D-0E64-4852-A876-7D03A4FB47E3}" srcOrd="0" destOrd="0" presId="urn:microsoft.com/office/officeart/2005/8/layout/orgChart1"/>
    <dgm:cxn modelId="{8A5E3BBB-E69B-43A1-8048-EA47E37A4793}" type="presOf" srcId="{C4DA9F30-7636-41E7-A6FD-82A998DE2467}" destId="{6AF59594-C0BF-45EB-B555-405109DF13CC}" srcOrd="0" destOrd="0" presId="urn:microsoft.com/office/officeart/2005/8/layout/orgChart1"/>
    <dgm:cxn modelId="{CBC3F00D-59B8-4A45-90A0-1692DAB54FEC}" srcId="{373BAFD4-BC78-4640-BC01-4F44D77C2651}" destId="{10785366-0816-4E07-8EE8-AF73E0384B27}" srcOrd="1" destOrd="0" parTransId="{51CF0B19-1F50-4851-99FE-C58A6A604E66}" sibTransId="{0F2D3862-488A-4B54-98C6-E8619F07F9C7}"/>
    <dgm:cxn modelId="{BF05156D-4639-463B-9699-8317AD048206}" type="presOf" srcId="{97235BC0-6FFA-423C-AA96-6D66AA07CB8A}" destId="{A361923E-037A-4D0E-B79D-827FAE263FAB}" srcOrd="1" destOrd="0" presId="urn:microsoft.com/office/officeart/2005/8/layout/orgChart1"/>
    <dgm:cxn modelId="{74AD003C-34A0-455B-988E-0A652262CA83}" srcId="{DAD59E48-F4D2-4CD2-ADB8-912481622015}" destId="{8BFD5B58-888B-402D-8AB1-6EDEDD3E365D}" srcOrd="0" destOrd="0" parTransId="{FBFC94B7-EA7C-4AE9-80BE-DF08754F486A}" sibTransId="{94A88D0C-9952-4F60-AE03-F848B5C73AA0}"/>
    <dgm:cxn modelId="{D37FA18A-B29F-4CB5-8C72-6E32B5D46975}" type="presOf" srcId="{373BAFD4-BC78-4640-BC01-4F44D77C2651}" destId="{B9A1EF54-C59B-48DC-ACB3-BB0B1F07EA4E}" srcOrd="0" destOrd="0" presId="urn:microsoft.com/office/officeart/2005/8/layout/orgChart1"/>
    <dgm:cxn modelId="{F55C86CD-4C9C-40D1-8817-E44C5F65572D}" type="presOf" srcId="{57730861-0431-4CC0-872D-12B96A311EA2}" destId="{2EC7A079-15CE-46A9-AB7E-8F9839A8E7AD}" srcOrd="1" destOrd="0" presId="urn:microsoft.com/office/officeart/2005/8/layout/orgChart1"/>
    <dgm:cxn modelId="{A9F0C722-5288-43AF-A558-31ABECF142E9}" srcId="{DAD59E48-F4D2-4CD2-ADB8-912481622015}" destId="{D55E8163-9071-47DC-89C2-0C1F1FFEECF1}" srcOrd="1" destOrd="0" parTransId="{8C25A99F-3C7E-404B-81FA-A6696C4DDD5D}" sibTransId="{99A3B6AF-F508-406C-BB75-A0348051344E}"/>
    <dgm:cxn modelId="{4A0A2FAE-8C96-4A78-A61C-FF97545DFB76}" srcId="{D55E8163-9071-47DC-89C2-0C1F1FFEECF1}" destId="{109D3ED9-E463-4357-93FA-CC8E35A99D43}" srcOrd="0" destOrd="0" parTransId="{36896A69-99CE-4016-B0CC-0DCB97BAA1BB}" sibTransId="{B3025833-281D-474A-BF25-F8E21A79CFD4}"/>
    <dgm:cxn modelId="{C68B080D-0CAC-4322-989E-56B237939761}" srcId="{599E813C-D68F-46A1-9CA6-B34AB211C63B}" destId="{31BDE7BD-8B97-4AA9-A9F6-6CC286D5CF0D}" srcOrd="1" destOrd="0" parTransId="{5A49E7AA-9032-47AA-AB30-A78DABEA50CA}" sibTransId="{E2765680-D99B-4929-A24D-17FF8FB64EDA}"/>
    <dgm:cxn modelId="{0399A91B-D456-444E-92E6-F1FE0F636D07}" type="presOf" srcId="{DAD59E48-F4D2-4CD2-ADB8-912481622015}" destId="{3046149E-8A0A-4EF2-A474-3748F3FB4D08}" srcOrd="0" destOrd="0" presId="urn:microsoft.com/office/officeart/2005/8/layout/orgChart1"/>
    <dgm:cxn modelId="{814AE729-F6BD-4E3C-9D73-5FC7716649C5}" type="presOf" srcId="{68C2BA41-72FC-4BA1-9EDE-83E6AE599AA5}" destId="{FBD4712F-FA44-4C21-AA1D-2E0FA69705C8}" srcOrd="0" destOrd="0" presId="urn:microsoft.com/office/officeart/2005/8/layout/orgChart1"/>
    <dgm:cxn modelId="{F41B7DB5-4F2F-4774-8462-17206F4B7279}" type="presOf" srcId="{52DDF834-B74E-4378-A496-3855AD605D05}" destId="{E914BC44-3A92-4D47-854D-1786190826CE}" srcOrd="0" destOrd="0" presId="urn:microsoft.com/office/officeart/2005/8/layout/orgChart1"/>
    <dgm:cxn modelId="{8F60CEF4-154E-4809-861D-57B208C82390}" srcId="{8BFD5B58-888B-402D-8AB1-6EDEDD3E365D}" destId="{CD3B1E8E-CEA7-4DA2-9115-3AE81C2364B6}" srcOrd="0" destOrd="0" parTransId="{9AB47C49-489B-40A2-8E88-48E867FDABC4}" sibTransId="{14753566-E00E-4B97-A412-3ADD3CC7E4F1}"/>
    <dgm:cxn modelId="{FDE1F6EA-F68D-4C2A-8618-D50009FD274C}" type="presOf" srcId="{D55E8163-9071-47DC-89C2-0C1F1FFEECF1}" destId="{CBB2BD39-829C-4AF2-8476-B85FAF8796B5}" srcOrd="0" destOrd="0" presId="urn:microsoft.com/office/officeart/2005/8/layout/orgChart1"/>
    <dgm:cxn modelId="{40242CFF-A477-485D-B5C8-00DB09BAB83F}" type="presOf" srcId="{3A138ECA-FB29-4FE3-B0C4-556F0A7229F8}" destId="{8F0171AF-7DBC-43DC-B802-08A9DC8A77D6}" srcOrd="0" destOrd="0" presId="urn:microsoft.com/office/officeart/2005/8/layout/orgChart1"/>
    <dgm:cxn modelId="{C4B18DF9-94DA-44B8-9662-E5C6AF6729AE}" type="presOf" srcId="{31BDE7BD-8B97-4AA9-A9F6-6CC286D5CF0D}" destId="{7430B599-43DB-4564-AB07-30F51CF2EE46}" srcOrd="1" destOrd="0" presId="urn:microsoft.com/office/officeart/2005/8/layout/orgChart1"/>
    <dgm:cxn modelId="{324F3EED-F0F5-4441-84A3-BE751F778594}" srcId="{57730861-0431-4CC0-872D-12B96A311EA2}" destId="{52DDF834-B74E-4378-A496-3855AD605D05}" srcOrd="0" destOrd="0" parTransId="{42673D58-1E4A-497A-8B95-F6F30AD64D63}" sibTransId="{71CC8B39-BC01-4AF6-AA2A-2DEC046BBDDD}"/>
    <dgm:cxn modelId="{FD5F7C76-BB17-4F9E-A488-8BCFA8F64D19}" type="presOf" srcId="{D55E8163-9071-47DC-89C2-0C1F1FFEECF1}" destId="{331323BC-37FC-4C4F-B212-4EA63573D878}" srcOrd="1" destOrd="0" presId="urn:microsoft.com/office/officeart/2005/8/layout/orgChart1"/>
    <dgm:cxn modelId="{B50B9435-B399-4FB5-81B4-BE55E315C23C}" type="presOf" srcId="{924FAB88-8E49-4004-B969-5AB27D3F2F7D}" destId="{E2C39C46-92DE-4D8B-AA9E-F1A18CEB3E80}" srcOrd="0" destOrd="0" presId="urn:microsoft.com/office/officeart/2005/8/layout/orgChart1"/>
    <dgm:cxn modelId="{50B9896C-2124-4D3E-B581-8E5FED9DB713}" type="presOf" srcId="{5A49E7AA-9032-47AA-AB30-A78DABEA50CA}" destId="{5377701E-1D01-48E6-B728-5EBA4AC035AD}" srcOrd="0" destOrd="0" presId="urn:microsoft.com/office/officeart/2005/8/layout/orgChart1"/>
    <dgm:cxn modelId="{EF199865-0D26-4510-95A7-D8C41AF7433E}" type="presOf" srcId="{AA00660B-7ABD-41EE-B872-9A2E9626E8EA}" destId="{35444F26-97F3-431A-9762-5209D2C4C0F0}" srcOrd="1" destOrd="0" presId="urn:microsoft.com/office/officeart/2005/8/layout/orgChart1"/>
    <dgm:cxn modelId="{B8AD7FBE-1B7B-4C4F-897F-0DF17B677F7C}" type="presOf" srcId="{8BFD5B58-888B-402D-8AB1-6EDEDD3E365D}" destId="{753EA8E6-FD72-4569-9FA5-D6FC9D77ACE8}" srcOrd="0" destOrd="0" presId="urn:microsoft.com/office/officeart/2005/8/layout/orgChart1"/>
    <dgm:cxn modelId="{D4000716-87F3-4E06-B74E-58666A4CC4E3}" type="presOf" srcId="{FBFC94B7-EA7C-4AE9-80BE-DF08754F486A}" destId="{10113B99-0F8A-4DF9-92C2-184F487F844F}" srcOrd="0" destOrd="0" presId="urn:microsoft.com/office/officeart/2005/8/layout/orgChart1"/>
    <dgm:cxn modelId="{C4F408FE-DEDC-4883-90C9-613E72243D67}" type="presOf" srcId="{10785366-0816-4E07-8EE8-AF73E0384B27}" destId="{9180B26E-2289-46CD-8FD7-A5522DEF2E3F}" srcOrd="0" destOrd="0" presId="urn:microsoft.com/office/officeart/2005/8/layout/orgChart1"/>
    <dgm:cxn modelId="{57C71866-E2E9-43A9-ABF4-29F23862BD25}" srcId="{DAD59E48-F4D2-4CD2-ADB8-912481622015}" destId="{599E813C-D68F-46A1-9CA6-B34AB211C63B}" srcOrd="2" destOrd="0" parTransId="{C4DA9F30-7636-41E7-A6FD-82A998DE2467}" sibTransId="{E7AB0FC7-D682-4E0E-801C-02E81643192B}"/>
    <dgm:cxn modelId="{C70427D3-5842-419D-95D6-6B8CC13ADAA9}" type="presOf" srcId="{373BAFD4-BC78-4640-BC01-4F44D77C2651}" destId="{F07997F0-C998-48A6-8046-BE346481D8CE}" srcOrd="1" destOrd="0" presId="urn:microsoft.com/office/officeart/2005/8/layout/orgChart1"/>
    <dgm:cxn modelId="{B81AC738-336D-4248-83EC-D6A0028FB913}" type="presOf" srcId="{C798AE89-B631-4F51-A7A8-E7DA62B32AA1}" destId="{49312918-F004-4E35-9B90-7471865A1F3D}" srcOrd="1" destOrd="0" presId="urn:microsoft.com/office/officeart/2005/8/layout/orgChart1"/>
    <dgm:cxn modelId="{397543C2-0AEA-45B7-93C4-C4543B41BAEE}" srcId="{57730861-0431-4CC0-872D-12B96A311EA2}" destId="{97235BC0-6FFA-423C-AA96-6D66AA07CB8A}" srcOrd="1" destOrd="0" parTransId="{68C2BA41-72FC-4BA1-9EDE-83E6AE599AA5}" sibTransId="{CC481D74-5B51-423B-AC2E-087FB611E8DB}"/>
    <dgm:cxn modelId="{07B0DDCC-6F07-4CF2-AD59-6680884D230B}" type="presOf" srcId="{51CF0B19-1F50-4851-99FE-C58A6A604E66}" destId="{D95F3818-C4E3-434F-8EA0-99F33281599D}" srcOrd="0" destOrd="0" presId="urn:microsoft.com/office/officeart/2005/8/layout/orgChart1"/>
    <dgm:cxn modelId="{541D53DA-12A0-4A2E-901B-474A543A0F63}" type="presOf" srcId="{C18EDF73-0FE6-451F-9707-BE423E900F0A}" destId="{85FCA71A-FE6E-4D17-8620-A8BD46ACBD0A}" srcOrd="0" destOrd="0" presId="urn:microsoft.com/office/officeart/2005/8/layout/orgChart1"/>
    <dgm:cxn modelId="{41E73BF0-6778-47CB-886A-E5987E46077D}" srcId="{599E813C-D68F-46A1-9CA6-B34AB211C63B}" destId="{AA00660B-7ABD-41EE-B872-9A2E9626E8EA}" srcOrd="0" destOrd="0" parTransId="{36B17FC3-2F32-4BFA-AEA1-2CA7C4D0C431}" sibTransId="{9FCD67AB-A8BC-447E-AC8D-D1EE177BB7B5}"/>
    <dgm:cxn modelId="{CE005C29-52BD-4954-A2E2-B7FEB1D579D8}" srcId="{373BAFD4-BC78-4640-BC01-4F44D77C2651}" destId="{C798AE89-B631-4F51-A7A8-E7DA62B32AA1}" srcOrd="0" destOrd="0" parTransId="{C18EDF73-0FE6-451F-9707-BE423E900F0A}" sibTransId="{3E1B14E2-9493-4226-8E1F-A513FA5EEC50}"/>
    <dgm:cxn modelId="{1C7E31BF-5775-43B4-B480-BB94D18D6424}" srcId="{DAD59E48-F4D2-4CD2-ADB8-912481622015}" destId="{57730861-0431-4CC0-872D-12B96A311EA2}" srcOrd="3" destOrd="0" parTransId="{924FAB88-8E49-4004-B969-5AB27D3F2F7D}" sibTransId="{A8B02FF0-4268-46CD-B5DD-6EF6098C4EAA}"/>
    <dgm:cxn modelId="{497CEC3B-7807-48D3-A4DD-CC6B06B173A8}" type="presOf" srcId="{31BDE7BD-8B97-4AA9-A9F6-6CC286D5CF0D}" destId="{1DDEF02B-29D7-4528-A3E9-4712523E04BD}" srcOrd="0" destOrd="0" presId="urn:microsoft.com/office/officeart/2005/8/layout/orgChart1"/>
    <dgm:cxn modelId="{C7FDD4AB-227E-4F4D-9D21-7605DCAB3988}" type="presOf" srcId="{DAD59E48-F4D2-4CD2-ADB8-912481622015}" destId="{0FE0899F-C013-4CD2-9088-0764E6A85AE4}" srcOrd="1" destOrd="0" presId="urn:microsoft.com/office/officeart/2005/8/layout/orgChart1"/>
    <dgm:cxn modelId="{FBADA0AC-0079-4871-B757-7E145CC680E1}" type="presOf" srcId="{AA00660B-7ABD-41EE-B872-9A2E9626E8EA}" destId="{9B982CDB-3A71-4FC5-AB62-33851B439289}" srcOrd="0" destOrd="0" presId="urn:microsoft.com/office/officeart/2005/8/layout/orgChart1"/>
    <dgm:cxn modelId="{B4473B2F-A246-4A53-AB65-935174EA2970}" type="presOf" srcId="{36B17FC3-2F32-4BFA-AEA1-2CA7C4D0C431}" destId="{0A4A0E96-FA40-4D17-854D-28DDDDF82EAF}" srcOrd="0" destOrd="0" presId="urn:microsoft.com/office/officeart/2005/8/layout/orgChart1"/>
    <dgm:cxn modelId="{41869BC5-5B86-422B-82EC-4944AB3FC8D7}" type="presOf" srcId="{57730861-0431-4CC0-872D-12B96A311EA2}" destId="{D2DCACC4-B6C7-40C2-94ED-B97673351F55}" srcOrd="0" destOrd="0" presId="urn:microsoft.com/office/officeart/2005/8/layout/orgChart1"/>
    <dgm:cxn modelId="{438B7255-B11B-45C7-88F7-916CCC33BF1A}" type="presOf" srcId="{C798AE89-B631-4F51-A7A8-E7DA62B32AA1}" destId="{23AE9AAF-3B0C-4688-BD47-2621DA8A203D}" srcOrd="0" destOrd="0" presId="urn:microsoft.com/office/officeart/2005/8/layout/orgChart1"/>
    <dgm:cxn modelId="{06066EEB-208C-49D8-8459-53A76D3A1EF6}" type="presOf" srcId="{42673D58-1E4A-497A-8B95-F6F30AD64D63}" destId="{D341B3B2-270A-443F-A48E-03DB27CC2578}" srcOrd="0" destOrd="0" presId="urn:microsoft.com/office/officeart/2005/8/layout/orgChart1"/>
    <dgm:cxn modelId="{7B30B5A9-E54F-4F2A-88A1-4D013DE6F959}" type="presOf" srcId="{9AB47C49-489B-40A2-8E88-48E867FDABC4}" destId="{1A7E4B9B-6EBB-4725-BC14-CB2580F5E407}" srcOrd="0" destOrd="0" presId="urn:microsoft.com/office/officeart/2005/8/layout/orgChart1"/>
    <dgm:cxn modelId="{F36C7BE5-1021-48F7-8C22-A4718AD4F777}" type="presOf" srcId="{0BD5B059-C43F-4294-ADDB-88FE33790FE7}" destId="{AEE5E42E-4843-42C3-A8FE-31163B92B908}" srcOrd="0" destOrd="0" presId="urn:microsoft.com/office/officeart/2005/8/layout/orgChart1"/>
    <dgm:cxn modelId="{D30F59BD-1CCA-48FD-94E1-F5C199008921}" type="presOf" srcId="{10785366-0816-4E07-8EE8-AF73E0384B27}" destId="{A0B21679-8FC5-487F-A6DB-06E5FA2F1B3C}" srcOrd="1" destOrd="0" presId="urn:microsoft.com/office/officeart/2005/8/layout/orgChart1"/>
    <dgm:cxn modelId="{9E8D7703-F5BA-469C-B4B7-D1AF9F863CE5}" srcId="{DAD59E48-F4D2-4CD2-ADB8-912481622015}" destId="{373BAFD4-BC78-4640-BC01-4F44D77C2651}" srcOrd="4" destOrd="0" parTransId="{3A138ECA-FB29-4FE3-B0C4-556F0A7229F8}" sibTransId="{6CDFEFCB-DD42-4371-82EF-3A1348A824DA}"/>
    <dgm:cxn modelId="{D1B37B4B-F6A9-49D4-947A-78B9537FA0AB}" type="presOf" srcId="{CD3B1E8E-CEA7-4DA2-9115-3AE81C2364B6}" destId="{2405B1D0-7C3D-4510-9E7F-700A61C28DCC}" srcOrd="0" destOrd="0" presId="urn:microsoft.com/office/officeart/2005/8/layout/orgChart1"/>
    <dgm:cxn modelId="{0D7A0B99-F77D-4521-8578-91DE660EF7DD}" type="presOf" srcId="{599E813C-D68F-46A1-9CA6-B34AB211C63B}" destId="{D8C8601A-2D4C-4EE0-88E7-72D51DB63C06}" srcOrd="1" destOrd="0" presId="urn:microsoft.com/office/officeart/2005/8/layout/orgChart1"/>
    <dgm:cxn modelId="{9A78A783-6097-44B0-B101-DBC52C5A1179}" srcId="{0BD5B059-C43F-4294-ADDB-88FE33790FE7}" destId="{DAD59E48-F4D2-4CD2-ADB8-912481622015}" srcOrd="0" destOrd="0" parTransId="{3C3FC7C2-1452-4232-A994-C69D3BA968D2}" sibTransId="{1A68A024-8AC4-4945-9A46-18EB0C629726}"/>
    <dgm:cxn modelId="{B7A2F5D0-B5FF-43E5-9C66-4269A894175B}" type="presOf" srcId="{109D3ED9-E463-4357-93FA-CC8E35A99D43}" destId="{B3F9F561-12CE-4C6E-8BD7-ADE51B766D6E}" srcOrd="1" destOrd="0" presId="urn:microsoft.com/office/officeart/2005/8/layout/orgChart1"/>
    <dgm:cxn modelId="{5D9B3AFB-6F3B-4512-BD22-7F8225473A94}" type="presParOf" srcId="{AEE5E42E-4843-42C3-A8FE-31163B92B908}" destId="{896AF1F0-2116-4554-8ED2-144178E0EE05}" srcOrd="0" destOrd="0" presId="urn:microsoft.com/office/officeart/2005/8/layout/orgChart1"/>
    <dgm:cxn modelId="{8E141336-5220-45FB-B8EC-1ADD35725C58}" type="presParOf" srcId="{896AF1F0-2116-4554-8ED2-144178E0EE05}" destId="{9F8440B1-2C86-409E-B6DF-EB273BAFC654}" srcOrd="0" destOrd="0" presId="urn:microsoft.com/office/officeart/2005/8/layout/orgChart1"/>
    <dgm:cxn modelId="{E3D981CD-B404-466A-995F-E512C2B10173}" type="presParOf" srcId="{9F8440B1-2C86-409E-B6DF-EB273BAFC654}" destId="{3046149E-8A0A-4EF2-A474-3748F3FB4D08}" srcOrd="0" destOrd="0" presId="urn:microsoft.com/office/officeart/2005/8/layout/orgChart1"/>
    <dgm:cxn modelId="{F82871ED-8C1F-42E5-B647-920566A05AD7}" type="presParOf" srcId="{9F8440B1-2C86-409E-B6DF-EB273BAFC654}" destId="{0FE0899F-C013-4CD2-9088-0764E6A85AE4}" srcOrd="1" destOrd="0" presId="urn:microsoft.com/office/officeart/2005/8/layout/orgChart1"/>
    <dgm:cxn modelId="{83C6603B-8990-46C2-BF74-CE3B22546053}" type="presParOf" srcId="{896AF1F0-2116-4554-8ED2-144178E0EE05}" destId="{78873818-CC87-424B-B933-0C9E221AF90A}" srcOrd="1" destOrd="0" presId="urn:microsoft.com/office/officeart/2005/8/layout/orgChart1"/>
    <dgm:cxn modelId="{91620E5D-62A7-46BF-9E6D-B63754590FE3}" type="presParOf" srcId="{78873818-CC87-424B-B933-0C9E221AF90A}" destId="{10113B99-0F8A-4DF9-92C2-184F487F844F}" srcOrd="0" destOrd="0" presId="urn:microsoft.com/office/officeart/2005/8/layout/orgChart1"/>
    <dgm:cxn modelId="{92C300B9-EE4B-451D-815B-F4A235729819}" type="presParOf" srcId="{78873818-CC87-424B-B933-0C9E221AF90A}" destId="{FB263D2F-AD9A-4E85-B4B5-CFCD020FDA61}" srcOrd="1" destOrd="0" presId="urn:microsoft.com/office/officeart/2005/8/layout/orgChart1"/>
    <dgm:cxn modelId="{06225CF0-B97D-4F57-AB8C-652ADBC27442}" type="presParOf" srcId="{FB263D2F-AD9A-4E85-B4B5-CFCD020FDA61}" destId="{6B527B85-0AC9-4319-966F-E9A950434E5E}" srcOrd="0" destOrd="0" presId="urn:microsoft.com/office/officeart/2005/8/layout/orgChart1"/>
    <dgm:cxn modelId="{1953943E-62C4-4951-AF64-32B398FF8C29}" type="presParOf" srcId="{6B527B85-0AC9-4319-966F-E9A950434E5E}" destId="{753EA8E6-FD72-4569-9FA5-D6FC9D77ACE8}" srcOrd="0" destOrd="0" presId="urn:microsoft.com/office/officeart/2005/8/layout/orgChart1"/>
    <dgm:cxn modelId="{863C6FCB-D920-4DF5-999B-29F09844AA15}" type="presParOf" srcId="{6B527B85-0AC9-4319-966F-E9A950434E5E}" destId="{E0CC5CA7-4610-4B54-A407-AFF970D63D7F}" srcOrd="1" destOrd="0" presId="urn:microsoft.com/office/officeart/2005/8/layout/orgChart1"/>
    <dgm:cxn modelId="{E406EEDE-D86E-4C10-9D1E-EFBB7521D43F}" type="presParOf" srcId="{FB263D2F-AD9A-4E85-B4B5-CFCD020FDA61}" destId="{C005F4CC-BC89-40F1-AB4C-8FF9C426CCA2}" srcOrd="1" destOrd="0" presId="urn:microsoft.com/office/officeart/2005/8/layout/orgChart1"/>
    <dgm:cxn modelId="{795239A2-FBE3-49C9-8232-8B125F3D2A64}" type="presParOf" srcId="{C005F4CC-BC89-40F1-AB4C-8FF9C426CCA2}" destId="{1A7E4B9B-6EBB-4725-BC14-CB2580F5E407}" srcOrd="0" destOrd="0" presId="urn:microsoft.com/office/officeart/2005/8/layout/orgChart1"/>
    <dgm:cxn modelId="{19245496-90CE-408F-9CE0-39862B3952AB}" type="presParOf" srcId="{C005F4CC-BC89-40F1-AB4C-8FF9C426CCA2}" destId="{67761EDF-5E6E-459B-A6D9-37DC1EB095BE}" srcOrd="1" destOrd="0" presId="urn:microsoft.com/office/officeart/2005/8/layout/orgChart1"/>
    <dgm:cxn modelId="{3F33CAC9-55D1-4EA3-947B-D8A70C96AFEA}" type="presParOf" srcId="{67761EDF-5E6E-459B-A6D9-37DC1EB095BE}" destId="{2BBC570D-883D-4ED7-96D2-0613D6411F36}" srcOrd="0" destOrd="0" presId="urn:microsoft.com/office/officeart/2005/8/layout/orgChart1"/>
    <dgm:cxn modelId="{3FDAD8D1-07B6-4C05-A9B8-B5387ADE9A28}" type="presParOf" srcId="{2BBC570D-883D-4ED7-96D2-0613D6411F36}" destId="{2405B1D0-7C3D-4510-9E7F-700A61C28DCC}" srcOrd="0" destOrd="0" presId="urn:microsoft.com/office/officeart/2005/8/layout/orgChart1"/>
    <dgm:cxn modelId="{D314A2AE-7A64-462F-AA98-0173896CF5D9}" type="presParOf" srcId="{2BBC570D-883D-4ED7-96D2-0613D6411F36}" destId="{CA259E7F-213A-4A2F-AEB3-6FF1AF3C1A3A}" srcOrd="1" destOrd="0" presId="urn:microsoft.com/office/officeart/2005/8/layout/orgChart1"/>
    <dgm:cxn modelId="{F1BA67D5-0850-4951-BA96-8074BEFE54BD}" type="presParOf" srcId="{67761EDF-5E6E-459B-A6D9-37DC1EB095BE}" destId="{47A22C63-3E08-4E71-9562-ABB0AD94F76E}" srcOrd="1" destOrd="0" presId="urn:microsoft.com/office/officeart/2005/8/layout/orgChart1"/>
    <dgm:cxn modelId="{0C89A2A7-DE9C-458F-9BC4-10E2D259F9AA}" type="presParOf" srcId="{67761EDF-5E6E-459B-A6D9-37DC1EB095BE}" destId="{FBC9BFE3-87FD-43EE-915B-381BBFC54DEA}" srcOrd="2" destOrd="0" presId="urn:microsoft.com/office/officeart/2005/8/layout/orgChart1"/>
    <dgm:cxn modelId="{0F52C9CB-63A0-45E6-A185-B0928EA12EF1}" type="presParOf" srcId="{FB263D2F-AD9A-4E85-B4B5-CFCD020FDA61}" destId="{6993929C-62B1-4C04-B4B8-058EC8A22B65}" srcOrd="2" destOrd="0" presId="urn:microsoft.com/office/officeart/2005/8/layout/orgChart1"/>
    <dgm:cxn modelId="{B6993A07-53C6-4973-887B-1400D685B834}" type="presParOf" srcId="{78873818-CC87-424B-B933-0C9E221AF90A}" destId="{A34595CC-1231-4732-A054-6861A1901769}" srcOrd="2" destOrd="0" presId="urn:microsoft.com/office/officeart/2005/8/layout/orgChart1"/>
    <dgm:cxn modelId="{91413DE4-87B4-4FFA-A80A-50476C2186EF}" type="presParOf" srcId="{78873818-CC87-424B-B933-0C9E221AF90A}" destId="{90103041-8654-46EA-B7F0-51662DC5D7F4}" srcOrd="3" destOrd="0" presId="urn:microsoft.com/office/officeart/2005/8/layout/orgChart1"/>
    <dgm:cxn modelId="{CE826BFC-9A43-4FBC-9D30-B82624F6CFAB}" type="presParOf" srcId="{90103041-8654-46EA-B7F0-51662DC5D7F4}" destId="{29487CAA-4E1F-4BC3-B98D-2402C5DAC957}" srcOrd="0" destOrd="0" presId="urn:microsoft.com/office/officeart/2005/8/layout/orgChart1"/>
    <dgm:cxn modelId="{620D8C33-7FAA-482A-95BC-0D6E5C95555A}" type="presParOf" srcId="{29487CAA-4E1F-4BC3-B98D-2402C5DAC957}" destId="{CBB2BD39-829C-4AF2-8476-B85FAF8796B5}" srcOrd="0" destOrd="0" presId="urn:microsoft.com/office/officeart/2005/8/layout/orgChart1"/>
    <dgm:cxn modelId="{39A0F91D-0ED0-459E-9B63-18C7CC56CE5D}" type="presParOf" srcId="{29487CAA-4E1F-4BC3-B98D-2402C5DAC957}" destId="{331323BC-37FC-4C4F-B212-4EA63573D878}" srcOrd="1" destOrd="0" presId="urn:microsoft.com/office/officeart/2005/8/layout/orgChart1"/>
    <dgm:cxn modelId="{BCD2AB9B-094D-4E36-BB77-4AAD022D8372}" type="presParOf" srcId="{90103041-8654-46EA-B7F0-51662DC5D7F4}" destId="{D793455C-0E05-470B-A6D9-D88586C6936C}" srcOrd="1" destOrd="0" presId="urn:microsoft.com/office/officeart/2005/8/layout/orgChart1"/>
    <dgm:cxn modelId="{A26B5AC2-D8D0-47D7-B3F8-C1837AD0C46E}" type="presParOf" srcId="{D793455C-0E05-470B-A6D9-D88586C6936C}" destId="{72BD38D8-AEF6-44AB-AD9A-D8D271D7B4D4}" srcOrd="0" destOrd="0" presId="urn:microsoft.com/office/officeart/2005/8/layout/orgChart1"/>
    <dgm:cxn modelId="{D031A4EE-50BF-4CD4-9F63-5269D1815246}" type="presParOf" srcId="{D793455C-0E05-470B-A6D9-D88586C6936C}" destId="{5835EB85-0C9B-4C79-B0C3-FF259E7F68CD}" srcOrd="1" destOrd="0" presId="urn:microsoft.com/office/officeart/2005/8/layout/orgChart1"/>
    <dgm:cxn modelId="{2AAA7B59-8FF9-47B4-84F7-D0F67474C8E2}" type="presParOf" srcId="{5835EB85-0C9B-4C79-B0C3-FF259E7F68CD}" destId="{D94AF4C6-ADDD-4453-BD6C-540D65D159BC}" srcOrd="0" destOrd="0" presId="urn:microsoft.com/office/officeart/2005/8/layout/orgChart1"/>
    <dgm:cxn modelId="{ADBE09B8-54D9-44FC-ADBA-8DFD8D445017}" type="presParOf" srcId="{D94AF4C6-ADDD-4453-BD6C-540D65D159BC}" destId="{57BC3A83-C4BF-467E-AD70-4E56863E8B00}" srcOrd="0" destOrd="0" presId="urn:microsoft.com/office/officeart/2005/8/layout/orgChart1"/>
    <dgm:cxn modelId="{FFB4C17C-659D-45E0-BE9A-B1C4C90649C1}" type="presParOf" srcId="{D94AF4C6-ADDD-4453-BD6C-540D65D159BC}" destId="{B3F9F561-12CE-4C6E-8BD7-ADE51B766D6E}" srcOrd="1" destOrd="0" presId="urn:microsoft.com/office/officeart/2005/8/layout/orgChart1"/>
    <dgm:cxn modelId="{177047A4-8C46-4437-9F2B-522EFF5DAC0A}" type="presParOf" srcId="{5835EB85-0C9B-4C79-B0C3-FF259E7F68CD}" destId="{384953E6-5F79-43B0-9971-F16AA742B251}" srcOrd="1" destOrd="0" presId="urn:microsoft.com/office/officeart/2005/8/layout/orgChart1"/>
    <dgm:cxn modelId="{6996B077-E419-4AE9-810D-44E22E4337EC}" type="presParOf" srcId="{5835EB85-0C9B-4C79-B0C3-FF259E7F68CD}" destId="{8CBABFF7-1878-498A-AC8C-6482A6395A79}" srcOrd="2" destOrd="0" presId="urn:microsoft.com/office/officeart/2005/8/layout/orgChart1"/>
    <dgm:cxn modelId="{59DA30F0-46A6-4A0C-9398-AE75119D96CC}" type="presParOf" srcId="{90103041-8654-46EA-B7F0-51662DC5D7F4}" destId="{516252B5-4284-4B8C-94E1-6E9E9F456B1B}" srcOrd="2" destOrd="0" presId="urn:microsoft.com/office/officeart/2005/8/layout/orgChart1"/>
    <dgm:cxn modelId="{75AFD085-B4C6-4160-A4F4-4E4288867542}" type="presParOf" srcId="{78873818-CC87-424B-B933-0C9E221AF90A}" destId="{6AF59594-C0BF-45EB-B555-405109DF13CC}" srcOrd="4" destOrd="0" presId="urn:microsoft.com/office/officeart/2005/8/layout/orgChart1"/>
    <dgm:cxn modelId="{952D9C94-10E9-43D6-9779-9BFA8E4217B5}" type="presParOf" srcId="{78873818-CC87-424B-B933-0C9E221AF90A}" destId="{8C4AB5ED-1DD4-4F25-9263-07B8FAEC5757}" srcOrd="5" destOrd="0" presId="urn:microsoft.com/office/officeart/2005/8/layout/orgChart1"/>
    <dgm:cxn modelId="{EF7882C2-04FE-4245-93A1-753333A2726D}" type="presParOf" srcId="{8C4AB5ED-1DD4-4F25-9263-07B8FAEC5757}" destId="{03C704C8-FA17-4D9B-AFA2-B14D98BA7054}" srcOrd="0" destOrd="0" presId="urn:microsoft.com/office/officeart/2005/8/layout/orgChart1"/>
    <dgm:cxn modelId="{BC7383A9-5A54-41A0-A786-95CFA16651EE}" type="presParOf" srcId="{03C704C8-FA17-4D9B-AFA2-B14D98BA7054}" destId="{ABB4B60D-0E64-4852-A876-7D03A4FB47E3}" srcOrd="0" destOrd="0" presId="urn:microsoft.com/office/officeart/2005/8/layout/orgChart1"/>
    <dgm:cxn modelId="{DE01B7DD-22F3-474B-871C-A71EEE6B3395}" type="presParOf" srcId="{03C704C8-FA17-4D9B-AFA2-B14D98BA7054}" destId="{D8C8601A-2D4C-4EE0-88E7-72D51DB63C06}" srcOrd="1" destOrd="0" presId="urn:microsoft.com/office/officeart/2005/8/layout/orgChart1"/>
    <dgm:cxn modelId="{41C8026D-8587-4BF0-A887-1649F4D48BFB}" type="presParOf" srcId="{8C4AB5ED-1DD4-4F25-9263-07B8FAEC5757}" destId="{0162A957-A0FE-4A19-B3D3-329739FC3E1B}" srcOrd="1" destOrd="0" presId="urn:microsoft.com/office/officeart/2005/8/layout/orgChart1"/>
    <dgm:cxn modelId="{9468F9F2-636F-48E9-8DF0-ED1EEF1DCB9A}" type="presParOf" srcId="{0162A957-A0FE-4A19-B3D3-329739FC3E1B}" destId="{0A4A0E96-FA40-4D17-854D-28DDDDF82EAF}" srcOrd="0" destOrd="0" presId="urn:microsoft.com/office/officeart/2005/8/layout/orgChart1"/>
    <dgm:cxn modelId="{E15AB781-5C5D-43F4-8151-745807290372}" type="presParOf" srcId="{0162A957-A0FE-4A19-B3D3-329739FC3E1B}" destId="{B2CA3052-5671-468A-8D71-896C7FB5A2AA}" srcOrd="1" destOrd="0" presId="urn:microsoft.com/office/officeart/2005/8/layout/orgChart1"/>
    <dgm:cxn modelId="{B11C2499-B288-4631-B188-E87C518364EC}" type="presParOf" srcId="{B2CA3052-5671-468A-8D71-896C7FB5A2AA}" destId="{8F79B3EB-C30B-4E8F-8601-583E0181BE60}" srcOrd="0" destOrd="0" presId="urn:microsoft.com/office/officeart/2005/8/layout/orgChart1"/>
    <dgm:cxn modelId="{D88B660A-22B8-4EE6-A40D-C586149FEE21}" type="presParOf" srcId="{8F79B3EB-C30B-4E8F-8601-583E0181BE60}" destId="{9B982CDB-3A71-4FC5-AB62-33851B439289}" srcOrd="0" destOrd="0" presId="urn:microsoft.com/office/officeart/2005/8/layout/orgChart1"/>
    <dgm:cxn modelId="{1CB22281-717D-4A1D-8CE5-4F769F16F9C9}" type="presParOf" srcId="{8F79B3EB-C30B-4E8F-8601-583E0181BE60}" destId="{35444F26-97F3-431A-9762-5209D2C4C0F0}" srcOrd="1" destOrd="0" presId="urn:microsoft.com/office/officeart/2005/8/layout/orgChart1"/>
    <dgm:cxn modelId="{054951F6-9150-451F-9A39-24E171BD249E}" type="presParOf" srcId="{B2CA3052-5671-468A-8D71-896C7FB5A2AA}" destId="{3DF73CF9-D6AE-4ADB-8CDD-14F4D6802E31}" srcOrd="1" destOrd="0" presId="urn:microsoft.com/office/officeart/2005/8/layout/orgChart1"/>
    <dgm:cxn modelId="{8AFE6EED-BABD-4828-AE21-343E23210E4D}" type="presParOf" srcId="{B2CA3052-5671-468A-8D71-896C7FB5A2AA}" destId="{9B57BFBD-1812-421A-910E-71A88197DCE3}" srcOrd="2" destOrd="0" presId="urn:microsoft.com/office/officeart/2005/8/layout/orgChart1"/>
    <dgm:cxn modelId="{E9D63C17-E8A0-4600-B3FB-71B011E6A218}" type="presParOf" srcId="{0162A957-A0FE-4A19-B3D3-329739FC3E1B}" destId="{5377701E-1D01-48E6-B728-5EBA4AC035AD}" srcOrd="2" destOrd="0" presId="urn:microsoft.com/office/officeart/2005/8/layout/orgChart1"/>
    <dgm:cxn modelId="{46354E69-F419-4AD8-919E-53EEE17684D0}" type="presParOf" srcId="{0162A957-A0FE-4A19-B3D3-329739FC3E1B}" destId="{1C7CC221-EC1E-46E7-BA8F-9D3C36E979EA}" srcOrd="3" destOrd="0" presId="urn:microsoft.com/office/officeart/2005/8/layout/orgChart1"/>
    <dgm:cxn modelId="{5B9D6FD8-89A3-41EA-BFE3-C86E0C542EEA}" type="presParOf" srcId="{1C7CC221-EC1E-46E7-BA8F-9D3C36E979EA}" destId="{BBA88366-EC1E-494D-8C63-E2831B3F9073}" srcOrd="0" destOrd="0" presId="urn:microsoft.com/office/officeart/2005/8/layout/orgChart1"/>
    <dgm:cxn modelId="{0FDC3DFB-512E-4711-9745-8FD0820D41B4}" type="presParOf" srcId="{BBA88366-EC1E-494D-8C63-E2831B3F9073}" destId="{1DDEF02B-29D7-4528-A3E9-4712523E04BD}" srcOrd="0" destOrd="0" presId="urn:microsoft.com/office/officeart/2005/8/layout/orgChart1"/>
    <dgm:cxn modelId="{7970F556-F6BF-42AB-BB4B-B4FA5279B882}" type="presParOf" srcId="{BBA88366-EC1E-494D-8C63-E2831B3F9073}" destId="{7430B599-43DB-4564-AB07-30F51CF2EE46}" srcOrd="1" destOrd="0" presId="urn:microsoft.com/office/officeart/2005/8/layout/orgChart1"/>
    <dgm:cxn modelId="{8647CE1C-5EEB-4083-8805-C771122B2C11}" type="presParOf" srcId="{1C7CC221-EC1E-46E7-BA8F-9D3C36E979EA}" destId="{E8E35A35-31E1-4B32-AF96-01E131A3D5FB}" srcOrd="1" destOrd="0" presId="urn:microsoft.com/office/officeart/2005/8/layout/orgChart1"/>
    <dgm:cxn modelId="{4AE77CDB-3546-47F5-8545-ECC986BFCA95}" type="presParOf" srcId="{1C7CC221-EC1E-46E7-BA8F-9D3C36E979EA}" destId="{C6F8BE81-9018-4B36-B4C9-F8FED8E9589C}" srcOrd="2" destOrd="0" presId="urn:microsoft.com/office/officeart/2005/8/layout/orgChart1"/>
    <dgm:cxn modelId="{4824141B-6904-4245-A32C-357045BC5ABA}" type="presParOf" srcId="{8C4AB5ED-1DD4-4F25-9263-07B8FAEC5757}" destId="{1918BCBB-E067-468C-9EC7-80C320251704}" srcOrd="2" destOrd="0" presId="urn:microsoft.com/office/officeart/2005/8/layout/orgChart1"/>
    <dgm:cxn modelId="{C731660D-7BCB-4C7B-A065-5B01F7323217}" type="presParOf" srcId="{78873818-CC87-424B-B933-0C9E221AF90A}" destId="{E2C39C46-92DE-4D8B-AA9E-F1A18CEB3E80}" srcOrd="6" destOrd="0" presId="urn:microsoft.com/office/officeart/2005/8/layout/orgChart1"/>
    <dgm:cxn modelId="{451E7F32-AD1A-4591-A5E6-735A4EB81B6D}" type="presParOf" srcId="{78873818-CC87-424B-B933-0C9E221AF90A}" destId="{0C19F70B-0906-479B-B5F1-B7526E78145F}" srcOrd="7" destOrd="0" presId="urn:microsoft.com/office/officeart/2005/8/layout/orgChart1"/>
    <dgm:cxn modelId="{E5CF0168-D532-49F8-B1BA-21A8BDB1208F}" type="presParOf" srcId="{0C19F70B-0906-479B-B5F1-B7526E78145F}" destId="{D8433154-F6D5-4A8F-B5AB-8E7F668A2E9F}" srcOrd="0" destOrd="0" presId="urn:microsoft.com/office/officeart/2005/8/layout/orgChart1"/>
    <dgm:cxn modelId="{A2FD09C3-FEB9-49A2-9B79-1DC5DC893C34}" type="presParOf" srcId="{D8433154-F6D5-4A8F-B5AB-8E7F668A2E9F}" destId="{D2DCACC4-B6C7-40C2-94ED-B97673351F55}" srcOrd="0" destOrd="0" presId="urn:microsoft.com/office/officeart/2005/8/layout/orgChart1"/>
    <dgm:cxn modelId="{C49678BA-C7BD-49B4-B79A-D98C006CB39A}" type="presParOf" srcId="{D8433154-F6D5-4A8F-B5AB-8E7F668A2E9F}" destId="{2EC7A079-15CE-46A9-AB7E-8F9839A8E7AD}" srcOrd="1" destOrd="0" presId="urn:microsoft.com/office/officeart/2005/8/layout/orgChart1"/>
    <dgm:cxn modelId="{47CEF4C8-48D4-4F60-9598-269480D32691}" type="presParOf" srcId="{0C19F70B-0906-479B-B5F1-B7526E78145F}" destId="{5815DAC6-4AAE-474E-8329-689F61C924C2}" srcOrd="1" destOrd="0" presId="urn:microsoft.com/office/officeart/2005/8/layout/orgChart1"/>
    <dgm:cxn modelId="{9C068874-94FA-4A0D-A4F4-A2E0E68F599F}" type="presParOf" srcId="{5815DAC6-4AAE-474E-8329-689F61C924C2}" destId="{D341B3B2-270A-443F-A48E-03DB27CC2578}" srcOrd="0" destOrd="0" presId="urn:microsoft.com/office/officeart/2005/8/layout/orgChart1"/>
    <dgm:cxn modelId="{C97B002E-3EBC-416B-B906-899D23990F80}" type="presParOf" srcId="{5815DAC6-4AAE-474E-8329-689F61C924C2}" destId="{FD847C19-0EC9-492E-878E-950952D30CFC}" srcOrd="1" destOrd="0" presId="urn:microsoft.com/office/officeart/2005/8/layout/orgChart1"/>
    <dgm:cxn modelId="{587F3031-72E2-4698-870D-303A53648F6F}" type="presParOf" srcId="{FD847C19-0EC9-492E-878E-950952D30CFC}" destId="{7FE47D19-9570-4BD3-96E9-BA575EF35951}" srcOrd="0" destOrd="0" presId="urn:microsoft.com/office/officeart/2005/8/layout/orgChart1"/>
    <dgm:cxn modelId="{ADFE8851-5985-4CC0-BF87-359E5E5A75DD}" type="presParOf" srcId="{7FE47D19-9570-4BD3-96E9-BA575EF35951}" destId="{E914BC44-3A92-4D47-854D-1786190826CE}" srcOrd="0" destOrd="0" presId="urn:microsoft.com/office/officeart/2005/8/layout/orgChart1"/>
    <dgm:cxn modelId="{8958ECF4-9D4A-4748-A591-40BFC3FECC08}" type="presParOf" srcId="{7FE47D19-9570-4BD3-96E9-BA575EF35951}" destId="{B22A8EAD-67E7-42B0-95C4-B5B50610DBA5}" srcOrd="1" destOrd="0" presId="urn:microsoft.com/office/officeart/2005/8/layout/orgChart1"/>
    <dgm:cxn modelId="{5F2391E6-A1C2-45CE-A090-BC74169381B9}" type="presParOf" srcId="{FD847C19-0EC9-492E-878E-950952D30CFC}" destId="{B8AE9E97-FB16-44DD-A58B-B466695B362C}" srcOrd="1" destOrd="0" presId="urn:microsoft.com/office/officeart/2005/8/layout/orgChart1"/>
    <dgm:cxn modelId="{F61A68EF-8813-455D-B778-75CCFA0EF721}" type="presParOf" srcId="{FD847C19-0EC9-492E-878E-950952D30CFC}" destId="{00A11A93-E4FE-4DE3-BE70-DE17FF41E755}" srcOrd="2" destOrd="0" presId="urn:microsoft.com/office/officeart/2005/8/layout/orgChart1"/>
    <dgm:cxn modelId="{BE4FB330-B143-4BC7-93B3-649010A2920D}" type="presParOf" srcId="{5815DAC6-4AAE-474E-8329-689F61C924C2}" destId="{FBD4712F-FA44-4C21-AA1D-2E0FA69705C8}" srcOrd="2" destOrd="0" presId="urn:microsoft.com/office/officeart/2005/8/layout/orgChart1"/>
    <dgm:cxn modelId="{04BFEA2D-8975-4EAF-9D87-74F6181B8F10}" type="presParOf" srcId="{5815DAC6-4AAE-474E-8329-689F61C924C2}" destId="{D8FC3FB8-4D97-4DEB-918D-3EC99431805B}" srcOrd="3" destOrd="0" presId="urn:microsoft.com/office/officeart/2005/8/layout/orgChart1"/>
    <dgm:cxn modelId="{DDEA8A0B-EECE-40EB-933B-90764EFE33A6}" type="presParOf" srcId="{D8FC3FB8-4D97-4DEB-918D-3EC99431805B}" destId="{EEF152F8-A72E-4440-8BC4-58C4ED5450E0}" srcOrd="0" destOrd="0" presId="urn:microsoft.com/office/officeart/2005/8/layout/orgChart1"/>
    <dgm:cxn modelId="{D5DCC843-7680-4CD0-9D2C-4209BDD5470B}" type="presParOf" srcId="{EEF152F8-A72E-4440-8BC4-58C4ED5450E0}" destId="{39E0C833-DBFF-440D-935A-FC702EA827D6}" srcOrd="0" destOrd="0" presId="urn:microsoft.com/office/officeart/2005/8/layout/orgChart1"/>
    <dgm:cxn modelId="{710A3CEA-BF77-4E76-945F-8648933DBA85}" type="presParOf" srcId="{EEF152F8-A72E-4440-8BC4-58C4ED5450E0}" destId="{A361923E-037A-4D0E-B79D-827FAE263FAB}" srcOrd="1" destOrd="0" presId="urn:microsoft.com/office/officeart/2005/8/layout/orgChart1"/>
    <dgm:cxn modelId="{A5C0612A-2EDD-4A9B-86BE-7E78CEEBC94A}" type="presParOf" srcId="{D8FC3FB8-4D97-4DEB-918D-3EC99431805B}" destId="{E99603DB-6EC5-4206-8C8A-DE982D2BD1FD}" srcOrd="1" destOrd="0" presId="urn:microsoft.com/office/officeart/2005/8/layout/orgChart1"/>
    <dgm:cxn modelId="{C03AB7D0-D15E-4533-9FBC-01BC32D6FB98}" type="presParOf" srcId="{D8FC3FB8-4D97-4DEB-918D-3EC99431805B}" destId="{2052660C-00B2-4A9D-AA55-498303EB2C09}" srcOrd="2" destOrd="0" presId="urn:microsoft.com/office/officeart/2005/8/layout/orgChart1"/>
    <dgm:cxn modelId="{9E8D9858-E446-42EA-A861-09B1BA10CA88}" type="presParOf" srcId="{0C19F70B-0906-479B-B5F1-B7526E78145F}" destId="{B6871B9E-D4CC-4002-BD3B-4F365D4DF56A}" srcOrd="2" destOrd="0" presId="urn:microsoft.com/office/officeart/2005/8/layout/orgChart1"/>
    <dgm:cxn modelId="{377ADD16-1A45-4438-8EE5-7416315E7991}" type="presParOf" srcId="{78873818-CC87-424B-B933-0C9E221AF90A}" destId="{8F0171AF-7DBC-43DC-B802-08A9DC8A77D6}" srcOrd="8" destOrd="0" presId="urn:microsoft.com/office/officeart/2005/8/layout/orgChart1"/>
    <dgm:cxn modelId="{B7A2DB18-55E1-4395-AE58-AFDF83E575AF}" type="presParOf" srcId="{78873818-CC87-424B-B933-0C9E221AF90A}" destId="{46A93B5F-9EB4-4631-B13D-701EAB8F0C32}" srcOrd="9" destOrd="0" presId="urn:microsoft.com/office/officeart/2005/8/layout/orgChart1"/>
    <dgm:cxn modelId="{D32EE923-71B3-4C19-A18B-602F1B4B08D0}" type="presParOf" srcId="{46A93B5F-9EB4-4631-B13D-701EAB8F0C32}" destId="{20B990A5-02A4-4E69-BD68-99A1B80CA530}" srcOrd="0" destOrd="0" presId="urn:microsoft.com/office/officeart/2005/8/layout/orgChart1"/>
    <dgm:cxn modelId="{29E835CE-BC37-4770-812D-0FF6E344F3EC}" type="presParOf" srcId="{20B990A5-02A4-4E69-BD68-99A1B80CA530}" destId="{B9A1EF54-C59B-48DC-ACB3-BB0B1F07EA4E}" srcOrd="0" destOrd="0" presId="urn:microsoft.com/office/officeart/2005/8/layout/orgChart1"/>
    <dgm:cxn modelId="{39EF5484-5E88-4385-AE97-D867C46FF084}" type="presParOf" srcId="{20B990A5-02A4-4E69-BD68-99A1B80CA530}" destId="{F07997F0-C998-48A6-8046-BE346481D8CE}" srcOrd="1" destOrd="0" presId="urn:microsoft.com/office/officeart/2005/8/layout/orgChart1"/>
    <dgm:cxn modelId="{F0B469E1-4BEF-44C3-B1D1-13CA2FDB2E7A}" type="presParOf" srcId="{46A93B5F-9EB4-4631-B13D-701EAB8F0C32}" destId="{04D6F5C0-3288-4158-8AF3-864624C36D6A}" srcOrd="1" destOrd="0" presId="urn:microsoft.com/office/officeart/2005/8/layout/orgChart1"/>
    <dgm:cxn modelId="{C1B9B9C3-106C-4B52-A002-0B858D4C547B}" type="presParOf" srcId="{04D6F5C0-3288-4158-8AF3-864624C36D6A}" destId="{85FCA71A-FE6E-4D17-8620-A8BD46ACBD0A}" srcOrd="0" destOrd="0" presId="urn:microsoft.com/office/officeart/2005/8/layout/orgChart1"/>
    <dgm:cxn modelId="{DBC0FC96-3AFA-45BC-A216-F67C788372E0}" type="presParOf" srcId="{04D6F5C0-3288-4158-8AF3-864624C36D6A}" destId="{95021B0D-3A8A-4360-A3C9-63B93D184808}" srcOrd="1" destOrd="0" presId="urn:microsoft.com/office/officeart/2005/8/layout/orgChart1"/>
    <dgm:cxn modelId="{19F398CD-1B86-427B-A059-1ACC50EAA702}" type="presParOf" srcId="{95021B0D-3A8A-4360-A3C9-63B93D184808}" destId="{F7A204FC-7A19-4646-9DF3-453B19240339}" srcOrd="0" destOrd="0" presId="urn:microsoft.com/office/officeart/2005/8/layout/orgChart1"/>
    <dgm:cxn modelId="{9BC50A1E-3FD7-408A-BA42-868328BB7FF3}" type="presParOf" srcId="{F7A204FC-7A19-4646-9DF3-453B19240339}" destId="{23AE9AAF-3B0C-4688-BD47-2621DA8A203D}" srcOrd="0" destOrd="0" presId="urn:microsoft.com/office/officeart/2005/8/layout/orgChart1"/>
    <dgm:cxn modelId="{5247C4AB-EE9E-47E1-BF74-049BD3431EBD}" type="presParOf" srcId="{F7A204FC-7A19-4646-9DF3-453B19240339}" destId="{49312918-F004-4E35-9B90-7471865A1F3D}" srcOrd="1" destOrd="0" presId="urn:microsoft.com/office/officeart/2005/8/layout/orgChart1"/>
    <dgm:cxn modelId="{D3D1E313-003F-4DC4-80BE-E8663CCE6D7A}" type="presParOf" srcId="{95021B0D-3A8A-4360-A3C9-63B93D184808}" destId="{D3B4D601-1593-4AD4-A891-CE4C351C4654}" srcOrd="1" destOrd="0" presId="urn:microsoft.com/office/officeart/2005/8/layout/orgChart1"/>
    <dgm:cxn modelId="{23023ED5-5115-4901-A825-3BD5DBAA211F}" type="presParOf" srcId="{95021B0D-3A8A-4360-A3C9-63B93D184808}" destId="{3CF654AB-5734-4EF4-A5DF-BC906D6DF3B6}" srcOrd="2" destOrd="0" presId="urn:microsoft.com/office/officeart/2005/8/layout/orgChart1"/>
    <dgm:cxn modelId="{EDB1AFAE-7F49-4CC2-B366-AC63E4B9BAC0}" type="presParOf" srcId="{04D6F5C0-3288-4158-8AF3-864624C36D6A}" destId="{D95F3818-C4E3-434F-8EA0-99F33281599D}" srcOrd="2" destOrd="0" presId="urn:microsoft.com/office/officeart/2005/8/layout/orgChart1"/>
    <dgm:cxn modelId="{DDE0CB3D-77B0-43BF-963D-2E77001E4F28}" type="presParOf" srcId="{04D6F5C0-3288-4158-8AF3-864624C36D6A}" destId="{B820B882-8B7E-448F-A635-950B0E4C011E}" srcOrd="3" destOrd="0" presId="urn:microsoft.com/office/officeart/2005/8/layout/orgChart1"/>
    <dgm:cxn modelId="{9A96197F-FED0-409F-A56F-9D6F5824D503}" type="presParOf" srcId="{B820B882-8B7E-448F-A635-950B0E4C011E}" destId="{F659C627-9655-4E30-AAC1-F10DE70F394F}" srcOrd="0" destOrd="0" presId="urn:microsoft.com/office/officeart/2005/8/layout/orgChart1"/>
    <dgm:cxn modelId="{12DFAFFE-20BC-4C21-B359-90AD6BF2191D}" type="presParOf" srcId="{F659C627-9655-4E30-AAC1-F10DE70F394F}" destId="{9180B26E-2289-46CD-8FD7-A5522DEF2E3F}" srcOrd="0" destOrd="0" presId="urn:microsoft.com/office/officeart/2005/8/layout/orgChart1"/>
    <dgm:cxn modelId="{A1634673-8196-4DBB-B38B-DAF45CAF7601}" type="presParOf" srcId="{F659C627-9655-4E30-AAC1-F10DE70F394F}" destId="{A0B21679-8FC5-487F-A6DB-06E5FA2F1B3C}" srcOrd="1" destOrd="0" presId="urn:microsoft.com/office/officeart/2005/8/layout/orgChart1"/>
    <dgm:cxn modelId="{A71F4DD6-F06C-4FC2-B82F-566383AE401E}" type="presParOf" srcId="{B820B882-8B7E-448F-A635-950B0E4C011E}" destId="{57D34708-D691-4A66-BD0B-22F6E43AA2A2}" srcOrd="1" destOrd="0" presId="urn:microsoft.com/office/officeart/2005/8/layout/orgChart1"/>
    <dgm:cxn modelId="{2BA124B5-DB44-4C13-A374-01DC2E7A91C3}" type="presParOf" srcId="{B820B882-8B7E-448F-A635-950B0E4C011E}" destId="{8F2F1423-52F2-4583-9143-79CBAEAA9C33}" srcOrd="2" destOrd="0" presId="urn:microsoft.com/office/officeart/2005/8/layout/orgChart1"/>
    <dgm:cxn modelId="{E360A7DD-86BE-40C5-92A1-8BC9409CAE37}" type="presParOf" srcId="{46A93B5F-9EB4-4631-B13D-701EAB8F0C32}" destId="{BA5E9A78-D4C7-437B-9D28-1DC2D994896A}" srcOrd="2" destOrd="0" presId="urn:microsoft.com/office/officeart/2005/8/layout/orgChart1"/>
    <dgm:cxn modelId="{CF4FB9AC-E4C6-4005-BC3A-B599C9BE313E}" type="presParOf" srcId="{896AF1F0-2116-4554-8ED2-144178E0EE05}" destId="{C5A97B36-4392-4492-91D9-BD0FCB59C9CB}" srcOrd="2" destOrd="0" presId="urn:microsoft.com/office/officeart/2005/8/layout/orgChart1"/>
  </dgm:cxnLst>
  <dgm:bg>
    <a:noFill/>
    <a:effectLst>
      <a:outerShdw blurRad="50800" dist="50800" dir="5400000" algn="ctr" rotWithShape="0">
        <a:schemeClr val="bg1"/>
      </a:outerShdw>
    </a:effectLst>
  </dgm:bg>
  <dgm:whole>
    <a:ln w="952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D284E1-8EF2-4C3F-A802-8EAC5EBCD935}" type="doc">
      <dgm:prSet loTypeId="urn:microsoft.com/office/officeart/2005/8/layout/list1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tr-TR"/>
        </a:p>
      </dgm:t>
    </dgm:pt>
    <dgm:pt modelId="{1F3BA293-FEF3-4BF8-A21D-AA744A86187C}">
      <dgm:prSet custT="1"/>
      <dgm:spPr/>
      <dgm:t>
        <a:bodyPr/>
        <a:lstStyle/>
        <a:p>
          <a:pPr rtl="0"/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Large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Enterprises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Team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7A0C645B-99AA-4269-BCF5-411A1DE5E664}" type="parTrans" cxnId="{44EDBE6E-117C-4A77-B5FC-B681515B9C22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AC102F09-3374-4F37-A43F-FFF50BCACDEB}" type="sibTrans" cxnId="{44EDBE6E-117C-4A77-B5FC-B681515B9C22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9A0221DA-A72B-48D1-B999-7B84F79BFF68}">
      <dgm:prSet custT="1"/>
      <dgm:spPr/>
      <dgm:t>
        <a:bodyPr/>
        <a:lstStyle/>
        <a:p>
          <a:pPr rtl="0"/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Business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Demography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: N</a:t>
          </a:r>
          <a:r>
            <a:rPr lang="en-US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ew</a:t>
          </a:r>
          <a:r>
            <a:rPr lang="en-US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variables will be added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(No of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high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growth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enterprises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)</a:t>
          </a:r>
        </a:p>
      </dgm:t>
    </dgm:pt>
    <dgm:pt modelId="{23C46A2B-D99A-4CAE-9397-6BF32DD9EF3A}" type="parTrans" cxnId="{E1BC8076-0DA3-481B-A5D5-45EFDA98141F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D904430D-AA6F-4A41-B3B8-95B4E069E7C5}" type="sibTrans" cxnId="{E1BC8076-0DA3-481B-A5D5-45EFDA98141F}">
      <dgm:prSet/>
      <dgm:spPr/>
      <dgm:t>
        <a:bodyPr/>
        <a:lstStyle/>
        <a:p>
          <a:endParaRPr lang="tr-TR" sz="1600" b="1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20498B07-FDFC-4A2E-8A19-4BAA61D24275}">
      <dgm:prSet custT="1"/>
      <dgm:spPr/>
      <dgm:t>
        <a:bodyPr/>
        <a:lstStyle/>
        <a:p>
          <a:pPr rtl="0"/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Generating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Enterprise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Group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data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from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administrative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sources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and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integration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into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BR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System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 </a:t>
          </a:r>
          <a:endParaRPr lang="tr-TR" sz="16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AD41A5E3-E1F8-4350-B676-F37790C9E805}" type="parTrans" cxnId="{CB26D36C-07B5-48C9-BFD0-F16A64C23E12}">
      <dgm:prSet/>
      <dgm:spPr/>
      <dgm:t>
        <a:bodyPr/>
        <a:lstStyle/>
        <a:p>
          <a:endParaRPr lang="en-US"/>
        </a:p>
      </dgm:t>
    </dgm:pt>
    <dgm:pt modelId="{9E86C6EB-04C3-4540-B282-842295FC5209}" type="sibTrans" cxnId="{CB26D36C-07B5-48C9-BFD0-F16A64C23E12}">
      <dgm:prSet/>
      <dgm:spPr/>
      <dgm:t>
        <a:bodyPr/>
        <a:lstStyle/>
        <a:p>
          <a:endParaRPr lang="en-US"/>
        </a:p>
      </dgm:t>
    </dgm:pt>
    <dgm:pt modelId="{D2366639-21F0-43DF-A8AA-938953576B37}">
      <dgm:prSet custT="1"/>
      <dgm:spPr/>
      <dgm:t>
        <a:bodyPr/>
        <a:lstStyle/>
        <a:p>
          <a:pPr rtl="0"/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No of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employees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by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local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unit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level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will</a:t>
          </a:r>
          <a:r>
            <a:rPr lang="tr-TR" sz="16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be </a:t>
          </a:r>
          <a:r>
            <a:rPr lang="tr-TR" sz="1600" b="1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created</a:t>
          </a:r>
          <a:endParaRPr lang="tr-TR" sz="1600" b="1" dirty="0" smtClean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B38EA286-9BE5-4DE4-BF22-04B5D2E589FF}" type="parTrans" cxnId="{22064A79-2F0C-4DE0-B605-4D5FE0BCDB61}">
      <dgm:prSet/>
      <dgm:spPr/>
      <dgm:t>
        <a:bodyPr/>
        <a:lstStyle/>
        <a:p>
          <a:endParaRPr lang="en-US"/>
        </a:p>
      </dgm:t>
    </dgm:pt>
    <dgm:pt modelId="{467E3E2E-9E5C-4A8B-9142-0C15B20D1150}" type="sibTrans" cxnId="{22064A79-2F0C-4DE0-B605-4D5FE0BCDB61}">
      <dgm:prSet/>
      <dgm:spPr/>
      <dgm:t>
        <a:bodyPr/>
        <a:lstStyle/>
        <a:p>
          <a:endParaRPr lang="en-US"/>
        </a:p>
      </dgm:t>
    </dgm:pt>
    <dgm:pt modelId="{642EDF26-8632-41E1-BCE3-BF4430075660}" type="pres">
      <dgm:prSet presAssocID="{8ED284E1-8EF2-4C3F-A802-8EAC5EBCD9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F75C1B47-CA7E-41B5-A7CC-94668102A7C3}" type="pres">
      <dgm:prSet presAssocID="{9A0221DA-A72B-48D1-B999-7B84F79BFF68}" presName="parentLin" presStyleCnt="0"/>
      <dgm:spPr/>
      <dgm:t>
        <a:bodyPr/>
        <a:lstStyle/>
        <a:p>
          <a:endParaRPr lang="tr-TR"/>
        </a:p>
      </dgm:t>
    </dgm:pt>
    <dgm:pt modelId="{FA9B703A-DD19-46C3-81BD-3F13A1C761EE}" type="pres">
      <dgm:prSet presAssocID="{9A0221DA-A72B-48D1-B999-7B84F79BFF68}" presName="parentLeftMargin" presStyleLbl="node1" presStyleIdx="0" presStyleCnt="4"/>
      <dgm:spPr/>
      <dgm:t>
        <a:bodyPr/>
        <a:lstStyle/>
        <a:p>
          <a:endParaRPr lang="tr-TR"/>
        </a:p>
      </dgm:t>
    </dgm:pt>
    <dgm:pt modelId="{FA80E690-3017-4FE4-98A8-541BC5357965}" type="pres">
      <dgm:prSet presAssocID="{9A0221DA-A72B-48D1-B999-7B84F79BFF68}" presName="parentText" presStyleLbl="node1" presStyleIdx="0" presStyleCnt="4" custScaleX="142857" custScaleY="8652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4EF1DA8-5AA0-4142-B9F6-BF6DCF7A0541}" type="pres">
      <dgm:prSet presAssocID="{9A0221DA-A72B-48D1-B999-7B84F79BFF68}" presName="negativeSpace" presStyleCnt="0"/>
      <dgm:spPr/>
      <dgm:t>
        <a:bodyPr/>
        <a:lstStyle/>
        <a:p>
          <a:endParaRPr lang="tr-TR"/>
        </a:p>
      </dgm:t>
    </dgm:pt>
    <dgm:pt modelId="{8CC1F7C7-4333-47FA-9547-2FC7A4E7B134}" type="pres">
      <dgm:prSet presAssocID="{9A0221DA-A72B-48D1-B999-7B84F79BFF6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805EC76-1030-4DFC-BD17-7E526B16CDA5}" type="pres">
      <dgm:prSet presAssocID="{D904430D-AA6F-4A41-B3B8-95B4E069E7C5}" presName="spaceBetweenRectangles" presStyleCnt="0"/>
      <dgm:spPr/>
      <dgm:t>
        <a:bodyPr/>
        <a:lstStyle/>
        <a:p>
          <a:endParaRPr lang="tr-TR"/>
        </a:p>
      </dgm:t>
    </dgm:pt>
    <dgm:pt modelId="{968EBC68-5083-40FE-B3A2-5410851FE22D}" type="pres">
      <dgm:prSet presAssocID="{D2366639-21F0-43DF-A8AA-938953576B37}" presName="parentLin" presStyleCnt="0"/>
      <dgm:spPr/>
    </dgm:pt>
    <dgm:pt modelId="{3E1A90B8-56FC-49F4-9F7E-0C7722C95D48}" type="pres">
      <dgm:prSet presAssocID="{D2366639-21F0-43DF-A8AA-938953576B37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13445F8-DDCB-44A5-AB81-2470C30B7390}" type="pres">
      <dgm:prSet presAssocID="{D2366639-21F0-43DF-A8AA-938953576B3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379B6-DEBC-42B9-A253-27392C580806}" type="pres">
      <dgm:prSet presAssocID="{D2366639-21F0-43DF-A8AA-938953576B37}" presName="negativeSpace" presStyleCnt="0"/>
      <dgm:spPr/>
    </dgm:pt>
    <dgm:pt modelId="{7EF7D016-4247-42DC-BEDB-FEDFF1D40843}" type="pres">
      <dgm:prSet presAssocID="{D2366639-21F0-43DF-A8AA-938953576B37}" presName="childText" presStyleLbl="conFgAcc1" presStyleIdx="1" presStyleCnt="4">
        <dgm:presLayoutVars>
          <dgm:bulletEnabled val="1"/>
        </dgm:presLayoutVars>
      </dgm:prSet>
      <dgm:spPr/>
    </dgm:pt>
    <dgm:pt modelId="{0FB41102-1EFC-43C3-B1E4-F0B0C3E7C4B2}" type="pres">
      <dgm:prSet presAssocID="{467E3E2E-9E5C-4A8B-9142-0C15B20D1150}" presName="spaceBetweenRectangles" presStyleCnt="0"/>
      <dgm:spPr/>
    </dgm:pt>
    <dgm:pt modelId="{CBC0AB92-4FE9-41B9-935C-D5E7BB5D6A41}" type="pres">
      <dgm:prSet presAssocID="{1F3BA293-FEF3-4BF8-A21D-AA744A86187C}" presName="parentLin" presStyleCnt="0"/>
      <dgm:spPr/>
      <dgm:t>
        <a:bodyPr/>
        <a:lstStyle/>
        <a:p>
          <a:endParaRPr lang="tr-TR"/>
        </a:p>
      </dgm:t>
    </dgm:pt>
    <dgm:pt modelId="{403AE932-81F7-4F4F-BC0D-8A45DC62C158}" type="pres">
      <dgm:prSet presAssocID="{1F3BA293-FEF3-4BF8-A21D-AA744A86187C}" presName="parentLeftMargin" presStyleLbl="node1" presStyleIdx="1" presStyleCnt="4"/>
      <dgm:spPr/>
      <dgm:t>
        <a:bodyPr/>
        <a:lstStyle/>
        <a:p>
          <a:endParaRPr lang="tr-TR"/>
        </a:p>
      </dgm:t>
    </dgm:pt>
    <dgm:pt modelId="{8812217B-3F81-4C46-9D7E-A1DE50861941}" type="pres">
      <dgm:prSet presAssocID="{1F3BA293-FEF3-4BF8-A21D-AA744A86187C}" presName="parentText" presStyleLbl="node1" presStyleIdx="2" presStyleCnt="4" custScaleX="142857" custScaleY="78318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E9784D3-41CD-4AC6-ACFC-EB81D7387869}" type="pres">
      <dgm:prSet presAssocID="{1F3BA293-FEF3-4BF8-A21D-AA744A86187C}" presName="negativeSpace" presStyleCnt="0"/>
      <dgm:spPr/>
      <dgm:t>
        <a:bodyPr/>
        <a:lstStyle/>
        <a:p>
          <a:endParaRPr lang="tr-TR"/>
        </a:p>
      </dgm:t>
    </dgm:pt>
    <dgm:pt modelId="{E91626CD-C556-4592-9539-A67DA3673F91}" type="pres">
      <dgm:prSet presAssocID="{1F3BA293-FEF3-4BF8-A21D-AA744A86187C}" presName="childText" presStyleLbl="conFgAcc1" presStyleIdx="2" presStyleCnt="4" custLinFactNeighborX="-739" custLinFactNeighborY="563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4DC9C1A-4609-4D92-B620-23D9ABF4D39F}" type="pres">
      <dgm:prSet presAssocID="{AC102F09-3374-4F37-A43F-FFF50BCACDEB}" presName="spaceBetweenRectangles" presStyleCnt="0"/>
      <dgm:spPr/>
    </dgm:pt>
    <dgm:pt modelId="{55C643F8-8B55-4991-AD15-87B5BF3D1AA7}" type="pres">
      <dgm:prSet presAssocID="{20498B07-FDFC-4A2E-8A19-4BAA61D24275}" presName="parentLin" presStyleCnt="0"/>
      <dgm:spPr/>
    </dgm:pt>
    <dgm:pt modelId="{B09A0DA6-5492-427A-AE08-F07A53C8672C}" type="pres">
      <dgm:prSet presAssocID="{20498B07-FDFC-4A2E-8A19-4BAA61D24275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EC2718F9-053A-42D1-9430-9A9B5B2780F3}" type="pres">
      <dgm:prSet presAssocID="{20498B07-FDFC-4A2E-8A19-4BAA61D2427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D6ACE0-541A-4359-9038-63738CE597D3}" type="pres">
      <dgm:prSet presAssocID="{20498B07-FDFC-4A2E-8A19-4BAA61D24275}" presName="negativeSpace" presStyleCnt="0"/>
      <dgm:spPr/>
    </dgm:pt>
    <dgm:pt modelId="{021CE462-3997-4159-ABFC-6405F967F0F5}" type="pres">
      <dgm:prSet presAssocID="{20498B07-FDFC-4A2E-8A19-4BAA61D2427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B26D36C-07B5-48C9-BFD0-F16A64C23E12}" srcId="{8ED284E1-8EF2-4C3F-A802-8EAC5EBCD935}" destId="{20498B07-FDFC-4A2E-8A19-4BAA61D24275}" srcOrd="3" destOrd="0" parTransId="{AD41A5E3-E1F8-4350-B676-F37790C9E805}" sibTransId="{9E86C6EB-04C3-4540-B282-842295FC5209}"/>
    <dgm:cxn modelId="{936DA516-BF96-488E-8EEE-FE73A9713630}" type="presOf" srcId="{D2366639-21F0-43DF-A8AA-938953576B37}" destId="{3E1A90B8-56FC-49F4-9F7E-0C7722C95D48}" srcOrd="0" destOrd="0" presId="urn:microsoft.com/office/officeart/2005/8/layout/list1"/>
    <dgm:cxn modelId="{E1BC8076-0DA3-481B-A5D5-45EFDA98141F}" srcId="{8ED284E1-8EF2-4C3F-A802-8EAC5EBCD935}" destId="{9A0221DA-A72B-48D1-B999-7B84F79BFF68}" srcOrd="0" destOrd="0" parTransId="{23C46A2B-D99A-4CAE-9397-6BF32DD9EF3A}" sibTransId="{D904430D-AA6F-4A41-B3B8-95B4E069E7C5}"/>
    <dgm:cxn modelId="{425E3D3F-1488-4B10-8A0D-07B6DF4759AB}" type="presOf" srcId="{20498B07-FDFC-4A2E-8A19-4BAA61D24275}" destId="{EC2718F9-053A-42D1-9430-9A9B5B2780F3}" srcOrd="1" destOrd="0" presId="urn:microsoft.com/office/officeart/2005/8/layout/list1"/>
    <dgm:cxn modelId="{FC4F5384-9EE1-4F56-B1FB-A5D834E87E10}" type="presOf" srcId="{8ED284E1-8EF2-4C3F-A802-8EAC5EBCD935}" destId="{642EDF26-8632-41E1-BCE3-BF4430075660}" srcOrd="0" destOrd="0" presId="urn:microsoft.com/office/officeart/2005/8/layout/list1"/>
    <dgm:cxn modelId="{9E0B9E66-C4A0-4225-85BF-F43CEA534E6B}" type="presOf" srcId="{20498B07-FDFC-4A2E-8A19-4BAA61D24275}" destId="{B09A0DA6-5492-427A-AE08-F07A53C8672C}" srcOrd="0" destOrd="0" presId="urn:microsoft.com/office/officeart/2005/8/layout/list1"/>
    <dgm:cxn modelId="{527D67E3-D7BD-4954-BC0D-97175D581744}" type="presOf" srcId="{D2366639-21F0-43DF-A8AA-938953576B37}" destId="{813445F8-DDCB-44A5-AB81-2470C30B7390}" srcOrd="1" destOrd="0" presId="urn:microsoft.com/office/officeart/2005/8/layout/list1"/>
    <dgm:cxn modelId="{B3722758-C1C3-41A2-88A8-6EF341FAE0AF}" type="presOf" srcId="{9A0221DA-A72B-48D1-B999-7B84F79BFF68}" destId="{FA9B703A-DD19-46C3-81BD-3F13A1C761EE}" srcOrd="0" destOrd="0" presId="urn:microsoft.com/office/officeart/2005/8/layout/list1"/>
    <dgm:cxn modelId="{44EDBE6E-117C-4A77-B5FC-B681515B9C22}" srcId="{8ED284E1-8EF2-4C3F-A802-8EAC5EBCD935}" destId="{1F3BA293-FEF3-4BF8-A21D-AA744A86187C}" srcOrd="2" destOrd="0" parTransId="{7A0C645B-99AA-4269-BCF5-411A1DE5E664}" sibTransId="{AC102F09-3374-4F37-A43F-FFF50BCACDEB}"/>
    <dgm:cxn modelId="{1DFAAF9F-8A4A-4696-B17C-DF26B6F9AD59}" type="presOf" srcId="{1F3BA293-FEF3-4BF8-A21D-AA744A86187C}" destId="{403AE932-81F7-4F4F-BC0D-8A45DC62C158}" srcOrd="0" destOrd="0" presId="urn:microsoft.com/office/officeart/2005/8/layout/list1"/>
    <dgm:cxn modelId="{C729BFB8-F07F-4CDF-AC9F-C0F8210B3E53}" type="presOf" srcId="{1F3BA293-FEF3-4BF8-A21D-AA744A86187C}" destId="{8812217B-3F81-4C46-9D7E-A1DE50861941}" srcOrd="1" destOrd="0" presId="urn:microsoft.com/office/officeart/2005/8/layout/list1"/>
    <dgm:cxn modelId="{22064A79-2F0C-4DE0-B605-4D5FE0BCDB61}" srcId="{8ED284E1-8EF2-4C3F-A802-8EAC5EBCD935}" destId="{D2366639-21F0-43DF-A8AA-938953576B37}" srcOrd="1" destOrd="0" parTransId="{B38EA286-9BE5-4DE4-BF22-04B5D2E589FF}" sibTransId="{467E3E2E-9E5C-4A8B-9142-0C15B20D1150}"/>
    <dgm:cxn modelId="{19B1A183-66EE-4897-AC41-D939DC6EC0D2}" type="presOf" srcId="{9A0221DA-A72B-48D1-B999-7B84F79BFF68}" destId="{FA80E690-3017-4FE4-98A8-541BC5357965}" srcOrd="1" destOrd="0" presId="urn:microsoft.com/office/officeart/2005/8/layout/list1"/>
    <dgm:cxn modelId="{8F4A7610-F99C-475A-994F-28B03262BA89}" type="presParOf" srcId="{642EDF26-8632-41E1-BCE3-BF4430075660}" destId="{F75C1B47-CA7E-41B5-A7CC-94668102A7C3}" srcOrd="0" destOrd="0" presId="urn:microsoft.com/office/officeart/2005/8/layout/list1"/>
    <dgm:cxn modelId="{8FEE92CB-BF3C-41EB-AE27-97282FDA84AC}" type="presParOf" srcId="{F75C1B47-CA7E-41B5-A7CC-94668102A7C3}" destId="{FA9B703A-DD19-46C3-81BD-3F13A1C761EE}" srcOrd="0" destOrd="0" presId="urn:microsoft.com/office/officeart/2005/8/layout/list1"/>
    <dgm:cxn modelId="{48E6ECAC-2DC5-43A6-BEF9-01D0EDD9BCE7}" type="presParOf" srcId="{F75C1B47-CA7E-41B5-A7CC-94668102A7C3}" destId="{FA80E690-3017-4FE4-98A8-541BC5357965}" srcOrd="1" destOrd="0" presId="urn:microsoft.com/office/officeart/2005/8/layout/list1"/>
    <dgm:cxn modelId="{488625AC-6A10-4C53-830F-59466285DEBF}" type="presParOf" srcId="{642EDF26-8632-41E1-BCE3-BF4430075660}" destId="{44EF1DA8-5AA0-4142-B9F6-BF6DCF7A0541}" srcOrd="1" destOrd="0" presId="urn:microsoft.com/office/officeart/2005/8/layout/list1"/>
    <dgm:cxn modelId="{84E1E6AE-9AE6-4E72-A8D0-EEBBE4C47563}" type="presParOf" srcId="{642EDF26-8632-41E1-BCE3-BF4430075660}" destId="{8CC1F7C7-4333-47FA-9547-2FC7A4E7B134}" srcOrd="2" destOrd="0" presId="urn:microsoft.com/office/officeart/2005/8/layout/list1"/>
    <dgm:cxn modelId="{05ADCAA5-C3DF-4FD5-B866-119510051A15}" type="presParOf" srcId="{642EDF26-8632-41E1-BCE3-BF4430075660}" destId="{3805EC76-1030-4DFC-BD17-7E526B16CDA5}" srcOrd="3" destOrd="0" presId="urn:microsoft.com/office/officeart/2005/8/layout/list1"/>
    <dgm:cxn modelId="{81B2C5A1-A155-485D-9A27-E2A39C2AB0EE}" type="presParOf" srcId="{642EDF26-8632-41E1-BCE3-BF4430075660}" destId="{968EBC68-5083-40FE-B3A2-5410851FE22D}" srcOrd="4" destOrd="0" presId="urn:microsoft.com/office/officeart/2005/8/layout/list1"/>
    <dgm:cxn modelId="{62EC3FFF-89D3-42DB-BE21-DE6FC9A6EEE8}" type="presParOf" srcId="{968EBC68-5083-40FE-B3A2-5410851FE22D}" destId="{3E1A90B8-56FC-49F4-9F7E-0C7722C95D48}" srcOrd="0" destOrd="0" presId="urn:microsoft.com/office/officeart/2005/8/layout/list1"/>
    <dgm:cxn modelId="{218A29E0-D557-45FD-B1EA-DE00D884FF25}" type="presParOf" srcId="{968EBC68-5083-40FE-B3A2-5410851FE22D}" destId="{813445F8-DDCB-44A5-AB81-2470C30B7390}" srcOrd="1" destOrd="0" presId="urn:microsoft.com/office/officeart/2005/8/layout/list1"/>
    <dgm:cxn modelId="{DD9E62FA-B957-47A7-BA2B-CDCC11971D2D}" type="presParOf" srcId="{642EDF26-8632-41E1-BCE3-BF4430075660}" destId="{73A379B6-DEBC-42B9-A253-27392C580806}" srcOrd="5" destOrd="0" presId="urn:microsoft.com/office/officeart/2005/8/layout/list1"/>
    <dgm:cxn modelId="{9FE763E6-CDAC-42A8-8A31-82D81EA77948}" type="presParOf" srcId="{642EDF26-8632-41E1-BCE3-BF4430075660}" destId="{7EF7D016-4247-42DC-BEDB-FEDFF1D40843}" srcOrd="6" destOrd="0" presId="urn:microsoft.com/office/officeart/2005/8/layout/list1"/>
    <dgm:cxn modelId="{2698F92F-0FBC-46D4-B356-0DE3BA4D9BE2}" type="presParOf" srcId="{642EDF26-8632-41E1-BCE3-BF4430075660}" destId="{0FB41102-1EFC-43C3-B1E4-F0B0C3E7C4B2}" srcOrd="7" destOrd="0" presId="urn:microsoft.com/office/officeart/2005/8/layout/list1"/>
    <dgm:cxn modelId="{AFC08B53-07F9-4830-AD45-BA1F184ADD3D}" type="presParOf" srcId="{642EDF26-8632-41E1-BCE3-BF4430075660}" destId="{CBC0AB92-4FE9-41B9-935C-D5E7BB5D6A41}" srcOrd="8" destOrd="0" presId="urn:microsoft.com/office/officeart/2005/8/layout/list1"/>
    <dgm:cxn modelId="{A34B8354-24B8-4DF8-BA03-F25390B7A2FF}" type="presParOf" srcId="{CBC0AB92-4FE9-41B9-935C-D5E7BB5D6A41}" destId="{403AE932-81F7-4F4F-BC0D-8A45DC62C158}" srcOrd="0" destOrd="0" presId="urn:microsoft.com/office/officeart/2005/8/layout/list1"/>
    <dgm:cxn modelId="{24E322AD-6979-42B3-9A43-BDC55A2A4BF6}" type="presParOf" srcId="{CBC0AB92-4FE9-41B9-935C-D5E7BB5D6A41}" destId="{8812217B-3F81-4C46-9D7E-A1DE50861941}" srcOrd="1" destOrd="0" presId="urn:microsoft.com/office/officeart/2005/8/layout/list1"/>
    <dgm:cxn modelId="{FAA9DAAD-96A5-4B04-816A-8A7AC3432A9A}" type="presParOf" srcId="{642EDF26-8632-41E1-BCE3-BF4430075660}" destId="{4E9784D3-41CD-4AC6-ACFC-EB81D7387869}" srcOrd="9" destOrd="0" presId="urn:microsoft.com/office/officeart/2005/8/layout/list1"/>
    <dgm:cxn modelId="{263E6629-4DB0-45FD-A816-DD75FA23B9AD}" type="presParOf" srcId="{642EDF26-8632-41E1-BCE3-BF4430075660}" destId="{E91626CD-C556-4592-9539-A67DA3673F91}" srcOrd="10" destOrd="0" presId="urn:microsoft.com/office/officeart/2005/8/layout/list1"/>
    <dgm:cxn modelId="{2FB01F14-98F5-41B0-8910-E463B496CD38}" type="presParOf" srcId="{642EDF26-8632-41E1-BCE3-BF4430075660}" destId="{14DC9C1A-4609-4D92-B620-23D9ABF4D39F}" srcOrd="11" destOrd="0" presId="urn:microsoft.com/office/officeart/2005/8/layout/list1"/>
    <dgm:cxn modelId="{AF370E47-288C-4F09-8AF1-5E3A0AC8D167}" type="presParOf" srcId="{642EDF26-8632-41E1-BCE3-BF4430075660}" destId="{55C643F8-8B55-4991-AD15-87B5BF3D1AA7}" srcOrd="12" destOrd="0" presId="urn:microsoft.com/office/officeart/2005/8/layout/list1"/>
    <dgm:cxn modelId="{61FEAF57-9481-4A24-9FC1-639E88800F01}" type="presParOf" srcId="{55C643F8-8B55-4991-AD15-87B5BF3D1AA7}" destId="{B09A0DA6-5492-427A-AE08-F07A53C8672C}" srcOrd="0" destOrd="0" presId="urn:microsoft.com/office/officeart/2005/8/layout/list1"/>
    <dgm:cxn modelId="{526CCB0D-C3A3-4E6A-B7AC-C827855FC6DF}" type="presParOf" srcId="{55C643F8-8B55-4991-AD15-87B5BF3D1AA7}" destId="{EC2718F9-053A-42D1-9430-9A9B5B2780F3}" srcOrd="1" destOrd="0" presId="urn:microsoft.com/office/officeart/2005/8/layout/list1"/>
    <dgm:cxn modelId="{0187A539-77CB-4B70-BB05-BCC25DE7A0AB}" type="presParOf" srcId="{642EDF26-8632-41E1-BCE3-BF4430075660}" destId="{74D6ACE0-541A-4359-9038-63738CE597D3}" srcOrd="13" destOrd="0" presId="urn:microsoft.com/office/officeart/2005/8/layout/list1"/>
    <dgm:cxn modelId="{9F9F96F1-7B86-4624-BB03-BDD7B7D84B2C}" type="presParOf" srcId="{642EDF26-8632-41E1-BCE3-BF4430075660}" destId="{021CE462-3997-4159-ABFC-6405F967F0F5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EA33B4B9-AFB0-43EB-82AF-ED70AC262E4F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99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D31E77A-DD07-4A76-801D-B4BF4990C412}" type="datetimeFigureOut">
              <a:rPr lang="en-US" smtClean="0"/>
              <a:pPr/>
              <a:t>9/27/2019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389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79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2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5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8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9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10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06BEB3AE-8E34-4534-922B-E380FB565A43}" type="slidenum">
              <a:rPr lang="en-US" smtClean="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12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14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970C67-4150-4956-8729-9415F8BA8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08920"/>
            <a:ext cx="9144000" cy="1944216"/>
          </a:xfrm>
        </p:spPr>
        <p:txBody>
          <a:bodyPr anchor="ctr"/>
          <a:lstStyle>
            <a:lvl1pPr algn="ctr">
              <a:defRPr sz="6000" b="1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D67B7FC-7BD6-47E1-BA5F-22C947BEF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2063" y="5085184"/>
            <a:ext cx="4676753" cy="935682"/>
          </a:xfrm>
        </p:spPr>
        <p:txBody>
          <a:bodyPr anchor="ctr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A52907A-3CB0-4790-A989-C433C4D12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F11FA0-CB36-4653-B24F-0D8BECF08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F48B60-676B-471F-8CB5-EDE5EBB26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8251"/>
            <a:ext cx="2743200" cy="365125"/>
          </a:xfrm>
        </p:spPr>
        <p:txBody>
          <a:bodyPr/>
          <a:lstStyle/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285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Content w/ Nber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">
            <a:extLst>
              <a:ext uri="{FF2B5EF4-FFF2-40B4-BE49-F238E27FC236}">
                <a16:creationId xmlns:a16="http://schemas.microsoft.com/office/drawing/2014/main" xmlns="" id="{8E92DC74-CD72-4DBE-ACE9-01ED2CDF410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AB5DCFEC-D21C-4979-AD98-CAFDCD79E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25714" y="1"/>
            <a:ext cx="4166287" cy="5016843"/>
          </a:xfrm>
          <a:custGeom>
            <a:avLst/>
            <a:gdLst>
              <a:gd name="connsiteX0" fmla="*/ 218687 w 4166287"/>
              <a:gd name="connsiteY0" fmla="*/ 0 h 5016843"/>
              <a:gd name="connsiteX1" fmla="*/ 4166287 w 4166287"/>
              <a:gd name="connsiteY1" fmla="*/ 0 h 5016843"/>
              <a:gd name="connsiteX2" fmla="*/ 4166287 w 4166287"/>
              <a:gd name="connsiteY2" fmla="*/ 4994526 h 5016843"/>
              <a:gd name="connsiteX3" fmla="*/ 4147340 w 4166287"/>
              <a:gd name="connsiteY3" fmla="*/ 4997417 h 5016843"/>
              <a:gd name="connsiteX4" fmla="*/ 3762632 w 4166287"/>
              <a:gd name="connsiteY4" fmla="*/ 5016843 h 5016843"/>
              <a:gd name="connsiteX5" fmla="*/ 0 w 4166287"/>
              <a:gd name="connsiteY5" fmla="*/ 1254210 h 5016843"/>
              <a:gd name="connsiteX6" fmla="*/ 169160 w 4166287"/>
              <a:gd name="connsiteY6" fmla="*/ 135318 h 501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6287" h="5016843">
                <a:moveTo>
                  <a:pt x="218687" y="0"/>
                </a:moveTo>
                <a:lnTo>
                  <a:pt x="4166287" y="0"/>
                </a:lnTo>
                <a:lnTo>
                  <a:pt x="4166287" y="4994526"/>
                </a:lnTo>
                <a:lnTo>
                  <a:pt x="4147340" y="4997417"/>
                </a:lnTo>
                <a:cubicBezTo>
                  <a:pt x="4020851" y="5010263"/>
                  <a:pt x="3892510" y="5016843"/>
                  <a:pt x="3762632" y="5016843"/>
                </a:cubicBezTo>
                <a:cubicBezTo>
                  <a:pt x="1684587" y="5016843"/>
                  <a:pt x="0" y="3332255"/>
                  <a:pt x="0" y="1254210"/>
                </a:cubicBezTo>
                <a:cubicBezTo>
                  <a:pt x="0" y="864577"/>
                  <a:pt x="59223" y="488776"/>
                  <a:pt x="169160" y="13531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365125"/>
            <a:ext cx="5530114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5108B4F-6DCF-4C31-9E72-BA4F0AB127A6}"/>
              </a:ext>
            </a:extLst>
          </p:cNvPr>
          <p:cNvSpPr/>
          <p:nvPr userDrawn="1"/>
        </p:nvSpPr>
        <p:spPr>
          <a:xfrm>
            <a:off x="1127448" y="1629848"/>
            <a:ext cx="897775" cy="997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xmlns="" id="{C268EA9E-D57B-4237-A9D1-EAE6115C19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780293" y="-230809"/>
            <a:ext cx="3275893" cy="2003625"/>
          </a:xfrm>
        </p:spPr>
        <p:txBody>
          <a:bodyPr wrap="square">
            <a:spAutoFit/>
          </a:bodyPr>
          <a:lstStyle>
            <a:lvl1pPr marL="0" indent="0" algn="r">
              <a:buNone/>
              <a:defRPr sz="13800" b="1">
                <a:solidFill>
                  <a:srgbClr val="E09947"/>
                </a:solidFill>
                <a:latin typeface="Arial Black" panose="020B0A040201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xmlns="" val="307092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Conten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xmlns="" id="{E4835668-2074-4632-B59D-0DDE9EF208B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AB5DCFEC-D21C-4979-AD98-CAFDCD79E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25714" y="1"/>
            <a:ext cx="4166287" cy="5016843"/>
          </a:xfrm>
          <a:custGeom>
            <a:avLst/>
            <a:gdLst>
              <a:gd name="connsiteX0" fmla="*/ 218687 w 4166287"/>
              <a:gd name="connsiteY0" fmla="*/ 0 h 5016843"/>
              <a:gd name="connsiteX1" fmla="*/ 4166287 w 4166287"/>
              <a:gd name="connsiteY1" fmla="*/ 0 h 5016843"/>
              <a:gd name="connsiteX2" fmla="*/ 4166287 w 4166287"/>
              <a:gd name="connsiteY2" fmla="*/ 4994526 h 5016843"/>
              <a:gd name="connsiteX3" fmla="*/ 4147340 w 4166287"/>
              <a:gd name="connsiteY3" fmla="*/ 4997417 h 5016843"/>
              <a:gd name="connsiteX4" fmla="*/ 3762632 w 4166287"/>
              <a:gd name="connsiteY4" fmla="*/ 5016843 h 5016843"/>
              <a:gd name="connsiteX5" fmla="*/ 0 w 4166287"/>
              <a:gd name="connsiteY5" fmla="*/ 1254210 h 5016843"/>
              <a:gd name="connsiteX6" fmla="*/ 169160 w 4166287"/>
              <a:gd name="connsiteY6" fmla="*/ 135318 h 501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6287" h="5016843">
                <a:moveTo>
                  <a:pt x="218687" y="0"/>
                </a:moveTo>
                <a:lnTo>
                  <a:pt x="4166287" y="0"/>
                </a:lnTo>
                <a:lnTo>
                  <a:pt x="4166287" y="4994526"/>
                </a:lnTo>
                <a:lnTo>
                  <a:pt x="4147340" y="4997417"/>
                </a:lnTo>
                <a:cubicBezTo>
                  <a:pt x="4020851" y="5010263"/>
                  <a:pt x="3892510" y="5016843"/>
                  <a:pt x="3762632" y="5016843"/>
                </a:cubicBezTo>
                <a:cubicBezTo>
                  <a:pt x="1684587" y="5016843"/>
                  <a:pt x="0" y="3332255"/>
                  <a:pt x="0" y="1254210"/>
                </a:cubicBezTo>
                <a:cubicBezTo>
                  <a:pt x="0" y="864577"/>
                  <a:pt x="59223" y="488776"/>
                  <a:pt x="169160" y="13531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87514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5699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#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-38694"/>
            <a:ext cx="7819256" cy="1325563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E264C9-A85A-4EAB-ABF5-1F23772B5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5880" y="1286869"/>
            <a:ext cx="6841976" cy="1325563"/>
          </a:xfrm>
        </p:spPr>
        <p:txBody>
          <a:bodyPr>
            <a:normAutofit/>
          </a:bodyPr>
          <a:lstStyle>
            <a:lvl1pPr marL="0" indent="0" algn="just">
              <a:buNone/>
              <a:defRPr sz="2000" cap="all" baseline="0"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8251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0B821264-AC07-4573-9198-981E26063A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5650" y="4724400"/>
            <a:ext cx="3565525" cy="1463675"/>
          </a:xfrm>
        </p:spPr>
        <p:txBody>
          <a:bodyPr anchor="ctr">
            <a:normAutofit/>
          </a:bodyPr>
          <a:lstStyle>
            <a:lvl1pPr marL="0" indent="0" algn="just">
              <a:buNone/>
              <a:defRPr sz="1800" cap="all" baseline="0"/>
            </a:lvl1pPr>
          </a:lstStyle>
          <a:p>
            <a:pPr lvl="0"/>
            <a:r>
              <a:rPr lang="en-US" dirty="0"/>
              <a:t>Edit Master</a:t>
            </a:r>
          </a:p>
        </p:txBody>
      </p:sp>
    </p:spTree>
    <p:extLst>
      <p:ext uri="{BB962C8B-B14F-4D97-AF65-F5344CB8AC3E}">
        <p14:creationId xmlns:p14="http://schemas.microsoft.com/office/powerpoint/2010/main" xmlns="" val="105099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BE20C6-1B1C-461A-BEE2-33AB72A10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5842" y="2852936"/>
            <a:ext cx="4665237" cy="1709539"/>
          </a:xfrm>
        </p:spPr>
        <p:txBody>
          <a:bodyPr anchor="b"/>
          <a:lstStyle>
            <a:lvl1pPr>
              <a:defRPr sz="60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9E7FA11-B4D1-46FE-8CB0-523566563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5842" y="5047036"/>
            <a:ext cx="4665237" cy="1042614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82F688A-88C7-41EC-8D1B-DE4800AD2F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29A666-1BD0-4A7D-8187-AC685D44F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BFC625-9580-4818-A170-98C4E6A44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38C313AD-DADB-4065-B469-1688801CCE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600744" y="1392145"/>
            <a:ext cx="6514877" cy="4067267"/>
          </a:xfrm>
        </p:spPr>
        <p:txBody>
          <a:bodyPr wrap="square">
            <a:spAutoFit/>
          </a:bodyPr>
          <a:lstStyle>
            <a:lvl1pPr marL="0" indent="0">
              <a:buNone/>
              <a:defRPr sz="28700" b="1" kern="0" spc="10" baseline="0">
                <a:solidFill>
                  <a:schemeClr val="bg1"/>
                </a:solidFill>
                <a:latin typeface="Arial Black" panose="020B0A040201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332297E-EF6D-4FDD-96E6-ACE1CE56D479}"/>
              </a:ext>
            </a:extLst>
          </p:cNvPr>
          <p:cNvSpPr/>
          <p:nvPr userDrawn="1"/>
        </p:nvSpPr>
        <p:spPr>
          <a:xfrm>
            <a:off x="7265843" y="4754879"/>
            <a:ext cx="897775" cy="99753"/>
          </a:xfrm>
          <a:prstGeom prst="rect">
            <a:avLst/>
          </a:prstGeom>
          <a:solidFill>
            <a:srgbClr val="E099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94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BE20C6-1B1C-461A-BEE2-33AB72A10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018876"/>
            <a:ext cx="4665237" cy="1709539"/>
          </a:xfrm>
        </p:spPr>
        <p:txBody>
          <a:bodyPr anchor="b"/>
          <a:lstStyle>
            <a:lvl1pPr>
              <a:defRPr sz="60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9E7FA11-B4D1-46FE-8CB0-523566563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352" y="3212976"/>
            <a:ext cx="4665237" cy="1042614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82F688A-88C7-41EC-8D1B-DE4800AD2F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29A666-1BD0-4A7D-8187-AC685D44F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BFC625-9580-4818-A170-98C4E6A44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38C313AD-DADB-4065-B469-1688801CCE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16" y="1893737"/>
            <a:ext cx="6514876" cy="4067267"/>
          </a:xfrm>
        </p:spPr>
        <p:txBody>
          <a:bodyPr vert="horz" wrap="square" lIns="91440" tIns="45720" rIns="91440" bIns="45720" rtlCol="0">
            <a:spAutoFit/>
          </a:bodyPr>
          <a:lstStyle>
            <a:lvl1pPr marL="0" indent="0" algn="r">
              <a:buNone/>
              <a:defRPr lang="en-US" sz="28700" b="1" kern="0" spc="10" baseline="0" dirty="0">
                <a:solidFill>
                  <a:srgbClr val="E09947"/>
                </a:solidFill>
                <a:latin typeface="Arial Black" panose="020B0A04020102020204" pitchFamily="34" charset="0"/>
              </a:defRPr>
            </a:lvl1pPr>
          </a:lstStyle>
          <a:p>
            <a:pPr marL="228600" lvl="0" indent="-228600"/>
            <a:r>
              <a:rPr lang="en-US" dirty="0"/>
              <a:t>00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332297E-EF6D-4FDD-96E6-ACE1CE56D479}"/>
              </a:ext>
            </a:extLst>
          </p:cNvPr>
          <p:cNvSpPr/>
          <p:nvPr userDrawn="1"/>
        </p:nvSpPr>
        <p:spPr>
          <a:xfrm>
            <a:off x="335360" y="2920819"/>
            <a:ext cx="897775" cy="997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068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 N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">
            <a:extLst>
              <a:ext uri="{FF2B5EF4-FFF2-40B4-BE49-F238E27FC236}">
                <a16:creationId xmlns:a16="http://schemas.microsoft.com/office/drawing/2014/main" xmlns="" id="{31CFDDD6-FC0A-4BBC-A302-7DB8CD5A256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365125"/>
            <a:ext cx="88582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E264C9-A85A-4EAB-ABF5-1F23772B5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848"/>
            <a:ext cx="10515600" cy="3888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xmlns="" id="{7FE1E8C5-1D73-4362-8287-0FBC5752C1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780293" y="-230809"/>
            <a:ext cx="3275893" cy="2003625"/>
          </a:xfrm>
        </p:spPr>
        <p:txBody>
          <a:bodyPr wrap="square">
            <a:spAutoFit/>
          </a:bodyPr>
          <a:lstStyle>
            <a:lvl1pPr marL="0" indent="0" algn="r">
              <a:buNone/>
              <a:defRPr sz="13800" b="1">
                <a:solidFill>
                  <a:srgbClr val="E09947"/>
                </a:solidFill>
                <a:latin typeface="Arial Black" panose="020B0A040201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5108B4F-6DCF-4C31-9E72-BA4F0AB127A6}"/>
              </a:ext>
            </a:extLst>
          </p:cNvPr>
          <p:cNvSpPr/>
          <p:nvPr userDrawn="1"/>
        </p:nvSpPr>
        <p:spPr>
          <a:xfrm>
            <a:off x="1127448" y="1629848"/>
            <a:ext cx="897775" cy="997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71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xmlns="" id="{6D210D65-6A87-4521-B5AF-16C91822BA6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E264C9-A85A-4EAB-ABF5-1F23772B5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848"/>
            <a:ext cx="10515600" cy="3888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505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 w/ Nber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FF2B5EF4-FFF2-40B4-BE49-F238E27FC236}">
                <a16:creationId xmlns:a16="http://schemas.microsoft.com/office/drawing/2014/main" xmlns="" id="{DB4E047B-4960-4F78-991F-860E9B59C0F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AB5DCFEC-D21C-4979-AD98-CAFDCD79E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25714" y="1"/>
            <a:ext cx="4166287" cy="5016843"/>
          </a:xfrm>
          <a:custGeom>
            <a:avLst/>
            <a:gdLst>
              <a:gd name="connsiteX0" fmla="*/ 218687 w 4166287"/>
              <a:gd name="connsiteY0" fmla="*/ 0 h 5016843"/>
              <a:gd name="connsiteX1" fmla="*/ 4166287 w 4166287"/>
              <a:gd name="connsiteY1" fmla="*/ 0 h 5016843"/>
              <a:gd name="connsiteX2" fmla="*/ 4166287 w 4166287"/>
              <a:gd name="connsiteY2" fmla="*/ 4994526 h 5016843"/>
              <a:gd name="connsiteX3" fmla="*/ 4147340 w 4166287"/>
              <a:gd name="connsiteY3" fmla="*/ 4997417 h 5016843"/>
              <a:gd name="connsiteX4" fmla="*/ 3762632 w 4166287"/>
              <a:gd name="connsiteY4" fmla="*/ 5016843 h 5016843"/>
              <a:gd name="connsiteX5" fmla="*/ 0 w 4166287"/>
              <a:gd name="connsiteY5" fmla="*/ 1254210 h 5016843"/>
              <a:gd name="connsiteX6" fmla="*/ 169160 w 4166287"/>
              <a:gd name="connsiteY6" fmla="*/ 135318 h 501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6287" h="5016843">
                <a:moveTo>
                  <a:pt x="218687" y="0"/>
                </a:moveTo>
                <a:lnTo>
                  <a:pt x="4166287" y="0"/>
                </a:lnTo>
                <a:lnTo>
                  <a:pt x="4166287" y="4994526"/>
                </a:lnTo>
                <a:lnTo>
                  <a:pt x="4147340" y="4997417"/>
                </a:lnTo>
                <a:cubicBezTo>
                  <a:pt x="4020851" y="5010263"/>
                  <a:pt x="3892510" y="5016843"/>
                  <a:pt x="3762632" y="5016843"/>
                </a:cubicBezTo>
                <a:cubicBezTo>
                  <a:pt x="1684587" y="5016843"/>
                  <a:pt x="0" y="3332255"/>
                  <a:pt x="0" y="1254210"/>
                </a:cubicBezTo>
                <a:cubicBezTo>
                  <a:pt x="0" y="864577"/>
                  <a:pt x="59223" y="488776"/>
                  <a:pt x="169160" y="13531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365125"/>
            <a:ext cx="5530114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E264C9-A85A-4EAB-ABF5-1F23772B5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2"/>
            <a:ext cx="7187514" cy="38934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5108B4F-6DCF-4C31-9E72-BA4F0AB127A6}"/>
              </a:ext>
            </a:extLst>
          </p:cNvPr>
          <p:cNvSpPr/>
          <p:nvPr userDrawn="1"/>
        </p:nvSpPr>
        <p:spPr>
          <a:xfrm>
            <a:off x="1127448" y="1629848"/>
            <a:ext cx="897775" cy="997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xmlns="" id="{C268EA9E-D57B-4237-A9D1-EAE6115C19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780293" y="-230809"/>
            <a:ext cx="3275893" cy="2003625"/>
          </a:xfrm>
        </p:spPr>
        <p:txBody>
          <a:bodyPr wrap="square">
            <a:spAutoFit/>
          </a:bodyPr>
          <a:lstStyle>
            <a:lvl1pPr marL="0" indent="0" algn="r">
              <a:buNone/>
              <a:defRPr sz="13800" b="1">
                <a:solidFill>
                  <a:srgbClr val="E09947"/>
                </a:solidFill>
                <a:latin typeface="Arial Black" panose="020B0A040201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xmlns="" val="327855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">
            <a:extLst>
              <a:ext uri="{FF2B5EF4-FFF2-40B4-BE49-F238E27FC236}">
                <a16:creationId xmlns:a16="http://schemas.microsoft.com/office/drawing/2014/main" xmlns="" id="{7126DDAF-FDC3-4071-86FF-43BE73E202C9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AB5DCFEC-D21C-4979-AD98-CAFDCD79E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25714" y="1"/>
            <a:ext cx="4166287" cy="5016843"/>
          </a:xfrm>
          <a:custGeom>
            <a:avLst/>
            <a:gdLst>
              <a:gd name="connsiteX0" fmla="*/ 218687 w 4166287"/>
              <a:gd name="connsiteY0" fmla="*/ 0 h 5016843"/>
              <a:gd name="connsiteX1" fmla="*/ 4166287 w 4166287"/>
              <a:gd name="connsiteY1" fmla="*/ 0 h 5016843"/>
              <a:gd name="connsiteX2" fmla="*/ 4166287 w 4166287"/>
              <a:gd name="connsiteY2" fmla="*/ 4994526 h 5016843"/>
              <a:gd name="connsiteX3" fmla="*/ 4147340 w 4166287"/>
              <a:gd name="connsiteY3" fmla="*/ 4997417 h 5016843"/>
              <a:gd name="connsiteX4" fmla="*/ 3762632 w 4166287"/>
              <a:gd name="connsiteY4" fmla="*/ 5016843 h 5016843"/>
              <a:gd name="connsiteX5" fmla="*/ 0 w 4166287"/>
              <a:gd name="connsiteY5" fmla="*/ 1254210 h 5016843"/>
              <a:gd name="connsiteX6" fmla="*/ 169160 w 4166287"/>
              <a:gd name="connsiteY6" fmla="*/ 135318 h 501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6287" h="5016843">
                <a:moveTo>
                  <a:pt x="218687" y="0"/>
                </a:moveTo>
                <a:lnTo>
                  <a:pt x="4166287" y="0"/>
                </a:lnTo>
                <a:lnTo>
                  <a:pt x="4166287" y="4994526"/>
                </a:lnTo>
                <a:lnTo>
                  <a:pt x="4147340" y="4997417"/>
                </a:lnTo>
                <a:cubicBezTo>
                  <a:pt x="4020851" y="5010263"/>
                  <a:pt x="3892510" y="5016843"/>
                  <a:pt x="3762632" y="5016843"/>
                </a:cubicBezTo>
                <a:cubicBezTo>
                  <a:pt x="1684587" y="5016843"/>
                  <a:pt x="0" y="3332255"/>
                  <a:pt x="0" y="1254210"/>
                </a:cubicBezTo>
                <a:cubicBezTo>
                  <a:pt x="0" y="864577"/>
                  <a:pt x="59223" y="488776"/>
                  <a:pt x="169160" y="13531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87514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E264C9-A85A-4EAB-ABF5-1F23772B5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2"/>
            <a:ext cx="7187514" cy="38934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610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Content w/ N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">
            <a:extLst>
              <a:ext uri="{FF2B5EF4-FFF2-40B4-BE49-F238E27FC236}">
                <a16:creationId xmlns:a16="http://schemas.microsoft.com/office/drawing/2014/main" xmlns="" id="{3953CC4A-AB9E-4C98-B54F-CC30A3FF50EE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365125"/>
            <a:ext cx="88582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xmlns="" id="{7FE1E8C5-1D73-4362-8287-0FBC5752C1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780293" y="-230809"/>
            <a:ext cx="3275893" cy="2003625"/>
          </a:xfrm>
        </p:spPr>
        <p:txBody>
          <a:bodyPr wrap="square">
            <a:spAutoFit/>
          </a:bodyPr>
          <a:lstStyle>
            <a:lvl1pPr marL="0" indent="0" algn="r">
              <a:buNone/>
              <a:defRPr sz="13800" b="1">
                <a:solidFill>
                  <a:srgbClr val="E09947"/>
                </a:solidFill>
                <a:latin typeface="Arial Black" panose="020B0A040201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5108B4F-6DCF-4C31-9E72-BA4F0AB127A6}"/>
              </a:ext>
            </a:extLst>
          </p:cNvPr>
          <p:cNvSpPr/>
          <p:nvPr userDrawn="1"/>
        </p:nvSpPr>
        <p:spPr>
          <a:xfrm>
            <a:off x="1127448" y="1629848"/>
            <a:ext cx="897775" cy="997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109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xmlns="" id="{CC2CD7CA-82D4-4FB5-9CB3-44A7BB3E740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6018041"/>
            <a:ext cx="12188952" cy="839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91" y="0"/>
                </a:moveTo>
                <a:cubicBezTo>
                  <a:pt x="16950" y="0"/>
                  <a:pt x="16819" y="1095"/>
                  <a:pt x="16748" y="2888"/>
                </a:cubicBezTo>
                <a:lnTo>
                  <a:pt x="16401" y="11964"/>
                </a:lnTo>
                <a:cubicBezTo>
                  <a:pt x="16342" y="13428"/>
                  <a:pt x="16235" y="14345"/>
                  <a:pt x="16118" y="14345"/>
                </a:cubicBezTo>
                <a:lnTo>
                  <a:pt x="0" y="14345"/>
                </a:lnTo>
                <a:lnTo>
                  <a:pt x="0" y="21600"/>
                </a:lnTo>
                <a:lnTo>
                  <a:pt x="21595" y="21600"/>
                </a:lnTo>
                <a:lnTo>
                  <a:pt x="21595" y="14345"/>
                </a:lnTo>
                <a:lnTo>
                  <a:pt x="21600" y="14"/>
                </a:lnTo>
                <a:lnTo>
                  <a:pt x="17091" y="14"/>
                </a:lnTo>
                <a:close/>
              </a:path>
            </a:pathLst>
          </a:custGeom>
          <a:solidFill>
            <a:srgbClr val="E099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2C1D42-6617-4BEE-98E5-BA7C91BA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2CADAF-68B5-4AE6-A7BF-B41A96E7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866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Your Date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BAC43-A15B-4524-B559-F5C89AB8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86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Your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A0BDDA-974C-4553-B192-00D80DAA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8669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321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E92820E-F81D-4DFD-8733-1D24A4D6F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B584069-DA73-4ED1-8EA9-C3006B8E9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C2E0BA0-643A-4B18-BC5E-12B02C3A0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6A72-EF4D-4486-A23C-054FE2E2A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238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84" r:id="rId4"/>
    <p:sldLayoutId id="2147483999" r:id="rId5"/>
    <p:sldLayoutId id="2147483997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3998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all" baseline="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137160"/>
            <a:ext cx="10972800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11604686" y="5799924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xmlns="" val="3974763103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r" defTabSz="914354" rtl="0" eaLnBrk="1" latinLnBrk="0" hangingPunct="1">
        <a:spcBef>
          <a:spcPct val="0"/>
        </a:spcBef>
        <a:buNone/>
        <a:defRPr lang="en-US" sz="4000" b="1" kern="1200" cap="all" normalizeH="0" baseline="0" dirty="0">
          <a:solidFill>
            <a:srgbClr val="2F3A4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FC58EDE2-9C12-4E95-AE15-1944DE252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4800" dirty="0" smtClean="0"/>
              <a:t>TURKISH</a:t>
            </a:r>
            <a:br>
              <a:rPr lang="tr-TR" sz="4800" dirty="0" smtClean="0"/>
            </a:br>
            <a:r>
              <a:rPr lang="tr-TR" sz="4800" dirty="0" smtClean="0"/>
              <a:t> STATISTICAL BUSINESS REGISTERS SYSTEM</a:t>
            </a:r>
            <a:endParaRPr lang="en-US" sz="48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xmlns="" id="{E6DCAC89-5D68-4BB2-9B66-DFA32988EB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0446" y="5000636"/>
            <a:ext cx="4676753" cy="93568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AS BACKBONE FOR </a:t>
            </a:r>
            <a:r>
              <a:rPr lang="tr-TR" sz="2000" dirty="0" err="1" smtClean="0"/>
              <a:t>economic</a:t>
            </a:r>
            <a:r>
              <a:rPr lang="tr-TR" sz="2000" dirty="0" smtClean="0"/>
              <a:t> </a:t>
            </a:r>
            <a:r>
              <a:rPr lang="en-GB" sz="2000" dirty="0" smtClean="0"/>
              <a:t>STATISTICS</a:t>
            </a:r>
            <a:endParaRPr lang="en-US" sz="2000" dirty="0"/>
          </a:p>
        </p:txBody>
      </p:sp>
      <p:pic>
        <p:nvPicPr>
          <p:cNvPr id="19462" name="Picture 6" descr="http://www.turkstat.gov.tr/Web2013/images/logo_T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84" y="500042"/>
            <a:ext cx="471487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3299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Future</a:t>
            </a:r>
            <a:r>
              <a:rPr lang="tr-TR" dirty="0" smtClean="0"/>
              <a:t> </a:t>
            </a:r>
            <a:r>
              <a:rPr lang="tr-TR" dirty="0" err="1" smtClean="0"/>
              <a:t>works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4 Metin kutusu"/>
          <p:cNvSpPr txBox="1"/>
          <p:nvPr/>
        </p:nvSpPr>
        <p:spPr>
          <a:xfrm>
            <a:off x="666712" y="1500174"/>
            <a:ext cx="10358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CBS </a:t>
            </a:r>
            <a:r>
              <a:rPr lang="tr-TR" dirty="0" err="1" smtClean="0"/>
              <a:t>Integration</a:t>
            </a:r>
            <a:endParaRPr lang="en-US" dirty="0"/>
          </a:p>
        </p:txBody>
      </p:sp>
      <p:pic>
        <p:nvPicPr>
          <p:cNvPr id="6" name="5 Resim"/>
          <p:cNvPicPr/>
          <p:nvPr/>
        </p:nvPicPr>
        <p:blipFill>
          <a:blip r:embed="rId3" cstate="print"/>
          <a:srcRect l="5361" t="11059" b="26661"/>
          <a:stretch>
            <a:fillRect/>
          </a:stretch>
        </p:blipFill>
        <p:spPr bwMode="auto">
          <a:xfrm>
            <a:off x="881026" y="1857364"/>
            <a:ext cx="871543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Future</a:t>
            </a:r>
            <a:r>
              <a:rPr lang="tr-TR" dirty="0" smtClean="0"/>
              <a:t> </a:t>
            </a:r>
            <a:r>
              <a:rPr lang="tr-TR" dirty="0" err="1" smtClean="0"/>
              <a:t>works</a:t>
            </a:r>
            <a:r>
              <a:rPr lang="tr-TR" dirty="0" smtClean="0"/>
              <a:t> (2)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9" name="Diyagram 1"/>
          <p:cNvGraphicFramePr/>
          <p:nvPr>
            <p:extLst>
              <p:ext uri="{D42A27DB-BD31-4B8C-83A1-F6EECF244321}">
                <p14:modId xmlns="" xmlns:p14="http://schemas.microsoft.com/office/powerpoint/2010/main" val="4021314656"/>
              </p:ext>
            </p:extLst>
          </p:nvPr>
        </p:nvGraphicFramePr>
        <p:xfrm>
          <a:off x="309522" y="1928802"/>
          <a:ext cx="10429948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6 Metin kutusu"/>
          <p:cNvSpPr txBox="1"/>
          <p:nvPr/>
        </p:nvSpPr>
        <p:spPr>
          <a:xfrm>
            <a:off x="309522" y="4071942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H.E</a:t>
            </a:r>
            <a:r>
              <a:rPr lang="tr-TR" b="1" dirty="0" smtClean="0"/>
              <a:t>rdem</a:t>
            </a:r>
            <a:r>
              <a:rPr lang="tr-TR" b="1" dirty="0" smtClean="0"/>
              <a:t> Şahinler</a:t>
            </a:r>
          </a:p>
          <a:p>
            <a:r>
              <a:rPr lang="tr-TR" dirty="0" err="1" smtClean="0"/>
              <a:t>Head</a:t>
            </a:r>
            <a:r>
              <a:rPr lang="tr-TR" dirty="0" smtClean="0"/>
              <a:t> of </a:t>
            </a:r>
            <a:r>
              <a:rPr lang="tr-TR" dirty="0" err="1" smtClean="0"/>
              <a:t>Registry</a:t>
            </a:r>
            <a:r>
              <a:rPr lang="tr-TR" dirty="0" smtClean="0"/>
              <a:t> </a:t>
            </a:r>
            <a:r>
              <a:rPr lang="tr-TR" dirty="0" err="1" smtClean="0"/>
              <a:t>Systems</a:t>
            </a:r>
            <a:r>
              <a:rPr lang="tr-TR" dirty="0" smtClean="0"/>
              <a:t> </a:t>
            </a:r>
            <a:r>
              <a:rPr lang="tr-TR" dirty="0" err="1" smtClean="0"/>
              <a:t>Department</a:t>
            </a:r>
            <a:r>
              <a:rPr lang="tr-TR" dirty="0" smtClean="0"/>
              <a:t> - TURKSTAT</a:t>
            </a:r>
          </a:p>
          <a:p>
            <a:r>
              <a:rPr lang="tr-TR" u="sng" dirty="0" smtClean="0">
                <a:solidFill>
                  <a:schemeClr val="accent1"/>
                </a:solidFill>
              </a:rPr>
              <a:t>erdem.sahinler@tuik.gov.tr</a:t>
            </a:r>
            <a:endParaRPr lang="en-US" u="sng" dirty="0">
              <a:solidFill>
                <a:schemeClr val="accent1"/>
              </a:solidFill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238084" y="2643182"/>
            <a:ext cx="31209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400" b="1" dirty="0" smtClean="0">
                <a:solidFill>
                  <a:srgbClr val="E09947"/>
                </a:solidFill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588" y="1714488"/>
            <a:ext cx="10515600" cy="388843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Tx/>
              <a:buChar char="•"/>
            </a:pPr>
            <a:r>
              <a:rPr lang="tr-TR" b="1" dirty="0" err="1" smtClean="0">
                <a:solidFill>
                  <a:srgbClr val="003D3C"/>
                </a:solidFill>
                <a:latin typeface="Arial" charset="0"/>
              </a:rPr>
              <a:t>History</a:t>
            </a:r>
            <a:endParaRPr lang="tr-TR" sz="1300" b="1" dirty="0" smtClean="0">
              <a:solidFill>
                <a:srgbClr val="003D3C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Char char="•"/>
            </a:pPr>
            <a:r>
              <a:rPr lang="tr-TR" b="1" dirty="0" err="1" smtClean="0">
                <a:solidFill>
                  <a:srgbClr val="003D3C"/>
                </a:solidFill>
                <a:latin typeface="Arial" charset="0"/>
              </a:rPr>
              <a:t>Changes</a:t>
            </a:r>
            <a:endParaRPr lang="en-GB" b="1" dirty="0" smtClean="0">
              <a:solidFill>
                <a:srgbClr val="003D3C"/>
              </a:solidFill>
              <a:latin typeface="Arial" charset="0"/>
            </a:endParaRPr>
          </a:p>
          <a:p>
            <a:pPr marL="457200" indent="-457200">
              <a:lnSpc>
                <a:spcPct val="150000"/>
              </a:lnSpc>
              <a:buFontTx/>
              <a:buChar char="•"/>
            </a:pPr>
            <a:r>
              <a:rPr lang="tr-TR" b="1" dirty="0" smtClean="0">
                <a:solidFill>
                  <a:srgbClr val="003D3C"/>
                </a:solidFill>
                <a:latin typeface="Arial" charset="0"/>
              </a:rPr>
              <a:t>C</a:t>
            </a:r>
            <a:r>
              <a:rPr lang="en-GB" b="1" dirty="0" err="1" smtClean="0">
                <a:solidFill>
                  <a:srgbClr val="003D3C"/>
                </a:solidFill>
                <a:latin typeface="Arial" charset="0"/>
              </a:rPr>
              <a:t>hallenges</a:t>
            </a:r>
            <a:endParaRPr lang="tr-TR" b="1" dirty="0" smtClean="0">
              <a:solidFill>
                <a:srgbClr val="003D3C"/>
              </a:solidFill>
              <a:latin typeface="Arial" charset="0"/>
            </a:endParaRPr>
          </a:p>
          <a:p>
            <a:pPr marL="457200" indent="-457200">
              <a:lnSpc>
                <a:spcPct val="150000"/>
              </a:lnSpc>
              <a:buFontTx/>
              <a:buChar char="•"/>
            </a:pPr>
            <a:r>
              <a:rPr lang="tr-TR" b="1" dirty="0" err="1" smtClean="0">
                <a:solidFill>
                  <a:srgbClr val="003D3C"/>
                </a:solidFill>
                <a:latin typeface="Arial" charset="0"/>
              </a:rPr>
              <a:t>Future</a:t>
            </a:r>
            <a:r>
              <a:rPr lang="tr-TR" b="1" dirty="0" smtClean="0">
                <a:solidFill>
                  <a:srgbClr val="003D3C"/>
                </a:solidFill>
                <a:latin typeface="Arial" charset="0"/>
              </a:rPr>
              <a:t> </a:t>
            </a:r>
            <a:r>
              <a:rPr lang="tr-TR" b="1" dirty="0" err="1" smtClean="0">
                <a:solidFill>
                  <a:srgbClr val="003D3C"/>
                </a:solidFill>
                <a:latin typeface="Arial" charset="0"/>
              </a:rPr>
              <a:t>works</a:t>
            </a:r>
            <a:endParaRPr lang="tr-TR" b="1" dirty="0" smtClean="0">
              <a:solidFill>
                <a:srgbClr val="003D3C"/>
              </a:solidFill>
              <a:latin typeface="Arial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HISTORY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Diyagram 1"/>
          <p:cNvGraphicFramePr/>
          <p:nvPr>
            <p:extLst>
              <p:ext uri="{D42A27DB-BD31-4B8C-83A1-F6EECF244321}">
                <p14:modId xmlns="" xmlns:p14="http://schemas.microsoft.com/office/powerpoint/2010/main" val="4021314656"/>
              </p:ext>
            </p:extLst>
          </p:nvPr>
        </p:nvGraphicFramePr>
        <p:xfrm>
          <a:off x="357158" y="1428736"/>
          <a:ext cx="9667931" cy="4714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09588" y="214291"/>
            <a:ext cx="10515600" cy="928694"/>
          </a:xfrm>
        </p:spPr>
        <p:txBody>
          <a:bodyPr>
            <a:normAutofit/>
          </a:bodyPr>
          <a:lstStyle/>
          <a:p>
            <a:r>
              <a:rPr lang="tr-TR" dirty="0" err="1" smtClean="0"/>
              <a:t>Old</a:t>
            </a:r>
            <a:r>
              <a:rPr lang="tr-TR" dirty="0" smtClean="0"/>
              <a:t> </a:t>
            </a:r>
            <a:r>
              <a:rPr lang="tr-TR" dirty="0" err="1" smtClean="0"/>
              <a:t>system</a:t>
            </a:r>
            <a:r>
              <a:rPr lang="tr-TR" dirty="0" smtClean="0"/>
              <a:t> (2006 – 2016)</a:t>
            </a:r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7" name="56 Grup"/>
          <p:cNvGrpSpPr/>
          <p:nvPr/>
        </p:nvGrpSpPr>
        <p:grpSpPr>
          <a:xfrm>
            <a:off x="1023902" y="1214422"/>
            <a:ext cx="8964613" cy="4752975"/>
            <a:chOff x="34925" y="1268413"/>
            <a:chExt cx="8964613" cy="4752975"/>
          </a:xfrm>
        </p:grpSpPr>
        <p:sp>
          <p:nvSpPr>
            <p:cNvPr id="58" name="Rectangle 2"/>
            <p:cNvSpPr>
              <a:spLocks noChangeArrowheads="1"/>
            </p:cNvSpPr>
            <p:nvPr/>
          </p:nvSpPr>
          <p:spPr bwMode="auto">
            <a:xfrm>
              <a:off x="179388" y="1268413"/>
              <a:ext cx="1079500" cy="792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None/>
              </a:pPr>
              <a:r>
                <a:rPr lang="tr-TR" sz="1200" b="1" dirty="0" smtClean="0">
                  <a:latin typeface="Arial" pitchFamily="34" charset="0"/>
                </a:rPr>
                <a:t>TRA</a:t>
              </a:r>
              <a:endParaRPr lang="tr-TR" sz="1200" b="1" dirty="0">
                <a:latin typeface="Arial" pitchFamily="34" charset="0"/>
              </a:endParaRPr>
            </a:p>
            <a:p>
              <a:pPr algn="ctr" eaLnBrk="0" hangingPunct="0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None/>
              </a:pPr>
              <a:r>
                <a:rPr lang="tr-TR" sz="1200" b="1" dirty="0" err="1">
                  <a:latin typeface="Arial" pitchFamily="34" charset="0"/>
                </a:rPr>
                <a:t>Records</a:t>
              </a:r>
              <a:r>
                <a:rPr lang="tr-TR" sz="1200" b="1" dirty="0">
                  <a:latin typeface="Arial" pitchFamily="34" charset="0"/>
                </a:rPr>
                <a:t> </a:t>
              </a:r>
              <a:r>
                <a:rPr lang="tr-TR" sz="1200" b="1" dirty="0" err="1">
                  <a:latin typeface="Arial" pitchFamily="34" charset="0"/>
                </a:rPr>
                <a:t>by</a:t>
              </a:r>
              <a:r>
                <a:rPr lang="tr-TR" sz="1200" b="1" dirty="0">
                  <a:latin typeface="Arial" pitchFamily="34" charset="0"/>
                </a:rPr>
                <a:t> </a:t>
              </a:r>
            </a:p>
            <a:p>
              <a:pPr algn="ctr" eaLnBrk="0" hangingPunct="0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None/>
              </a:pPr>
              <a:r>
                <a:rPr lang="tr-TR" sz="1200" b="1" dirty="0" err="1">
                  <a:latin typeface="Arial" pitchFamily="34" charset="0"/>
                </a:rPr>
                <a:t>txt</a:t>
              </a:r>
              <a:r>
                <a:rPr lang="tr-TR" sz="1200" b="1" dirty="0">
                  <a:latin typeface="Arial" pitchFamily="34" charset="0"/>
                </a:rPr>
                <a:t> </a:t>
              </a:r>
              <a:r>
                <a:rPr lang="tr-TR" sz="1200" b="1" dirty="0" err="1">
                  <a:latin typeface="Arial" pitchFamily="34" charset="0"/>
                </a:rPr>
                <a:t>files</a:t>
              </a:r>
              <a:endParaRPr lang="tr-TR" sz="1200" b="1" dirty="0">
                <a:latin typeface="Arial" pitchFamily="34" charset="0"/>
              </a:endParaRPr>
            </a:p>
          </p:txBody>
        </p:sp>
        <p:sp>
          <p:nvSpPr>
            <p:cNvPr id="59" name="Rectangle 11"/>
            <p:cNvSpPr>
              <a:spLocks noChangeArrowheads="1"/>
            </p:cNvSpPr>
            <p:nvPr/>
          </p:nvSpPr>
          <p:spPr bwMode="auto">
            <a:xfrm>
              <a:off x="107950" y="3141663"/>
              <a:ext cx="1584325" cy="360362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tr-TR" sz="1200" b="1" dirty="0">
                  <a:solidFill>
                    <a:schemeClr val="bg1"/>
                  </a:solidFill>
                  <a:latin typeface="Arial" pitchFamily="34" charset="0"/>
                </a:rPr>
                <a:t>BR </a:t>
              </a:r>
              <a:r>
                <a:rPr lang="tr-TR" sz="1200" b="1" dirty="0" err="1">
                  <a:solidFill>
                    <a:schemeClr val="bg1"/>
                  </a:solidFill>
                  <a:latin typeface="Arial" pitchFamily="34" charset="0"/>
                </a:rPr>
                <a:t>Local</a:t>
              </a:r>
              <a:r>
                <a:rPr lang="tr-TR" sz="1200" b="1" dirty="0">
                  <a:solidFill>
                    <a:schemeClr val="bg1"/>
                  </a:solidFill>
                  <a:latin typeface="Arial" pitchFamily="34" charset="0"/>
                </a:rPr>
                <a:t> </a:t>
              </a:r>
              <a:r>
                <a:rPr lang="tr-TR" sz="1200" b="1" dirty="0" err="1">
                  <a:solidFill>
                    <a:schemeClr val="bg1"/>
                  </a:solidFill>
                  <a:latin typeface="Arial" pitchFamily="34" charset="0"/>
                </a:rPr>
                <a:t>Unit</a:t>
              </a:r>
              <a:r>
                <a:rPr lang="tr-TR" sz="1200" b="1" dirty="0">
                  <a:solidFill>
                    <a:schemeClr val="bg1"/>
                  </a:solidFill>
                  <a:latin typeface="Arial" pitchFamily="34" charset="0"/>
                </a:rPr>
                <a:t> </a:t>
              </a:r>
              <a:r>
                <a:rPr lang="tr-TR" sz="1200" b="1" dirty="0" err="1">
                  <a:solidFill>
                    <a:schemeClr val="bg1"/>
                  </a:solidFill>
                  <a:latin typeface="Arial" pitchFamily="34" charset="0"/>
                </a:rPr>
                <a:t>Table</a:t>
              </a:r>
              <a:endParaRPr lang="tr-TR" sz="12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34925" y="5300663"/>
              <a:ext cx="1584325" cy="72072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tr-TR" sz="1200" b="1">
                  <a:solidFill>
                    <a:srgbClr val="FF0000"/>
                  </a:solidFill>
                  <a:latin typeface="Arial" pitchFamily="34" charset="0"/>
                </a:rPr>
                <a:t>BR Studies </a:t>
              </a:r>
            </a:p>
            <a:p>
              <a:pPr algn="ctr"/>
              <a:r>
                <a:rPr lang="tr-TR" sz="1200" b="1">
                  <a:latin typeface="Arial" pitchFamily="34" charset="0"/>
                </a:rPr>
                <a:t>(imputation etc. )</a:t>
              </a:r>
            </a:p>
          </p:txBody>
        </p:sp>
        <p:grpSp>
          <p:nvGrpSpPr>
            <p:cNvPr id="61" name="41 Grup"/>
            <p:cNvGrpSpPr/>
            <p:nvPr/>
          </p:nvGrpSpPr>
          <p:grpSpPr>
            <a:xfrm>
              <a:off x="1042988" y="1412875"/>
              <a:ext cx="7956550" cy="4608513"/>
              <a:chOff x="1042988" y="1412875"/>
              <a:chExt cx="7956550" cy="4608513"/>
            </a:xfrm>
          </p:grpSpPr>
          <p:sp>
            <p:nvSpPr>
              <p:cNvPr id="62" name="Line 4"/>
              <p:cNvSpPr>
                <a:spLocks noChangeShapeType="1"/>
              </p:cNvSpPr>
              <p:nvPr/>
            </p:nvSpPr>
            <p:spPr bwMode="auto">
              <a:xfrm flipH="1">
                <a:off x="1116013" y="2492375"/>
                <a:ext cx="2592387" cy="5762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>
                <a:off x="4500563" y="2708275"/>
                <a:ext cx="0" cy="360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Rectangle 7"/>
              <p:cNvSpPr>
                <a:spLocks noChangeArrowheads="1"/>
              </p:cNvSpPr>
              <p:nvPr/>
            </p:nvSpPr>
            <p:spPr bwMode="auto">
              <a:xfrm>
                <a:off x="3779838" y="2349500"/>
                <a:ext cx="1512887" cy="3603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 smtClean="0">
                    <a:latin typeface="Arial" pitchFamily="34" charset="0"/>
                  </a:rPr>
                  <a:t>TRA </a:t>
                </a:r>
                <a:r>
                  <a:rPr lang="tr-TR" sz="1200" b="1" dirty="0" err="1" smtClean="0">
                    <a:latin typeface="Arial" pitchFamily="34" charset="0"/>
                  </a:rPr>
                  <a:t>Tables</a:t>
                </a:r>
                <a:endParaRPr lang="tr-TR" sz="1200" b="1" dirty="0">
                  <a:latin typeface="Arial" pitchFamily="34" charset="0"/>
                </a:endParaRPr>
              </a:p>
            </p:txBody>
          </p:sp>
          <p:sp>
            <p:nvSpPr>
              <p:cNvPr id="65" name="Line 9"/>
              <p:cNvSpPr>
                <a:spLocks noChangeShapeType="1"/>
              </p:cNvSpPr>
              <p:nvPr/>
            </p:nvSpPr>
            <p:spPr bwMode="auto">
              <a:xfrm>
                <a:off x="4356100" y="3286125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12"/>
              <p:cNvSpPr>
                <a:spLocks noChangeShapeType="1"/>
              </p:cNvSpPr>
              <p:nvPr/>
            </p:nvSpPr>
            <p:spPr bwMode="auto">
              <a:xfrm flipH="1">
                <a:off x="2771775" y="2636838"/>
                <a:ext cx="936625" cy="43338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3851275" y="3141663"/>
                <a:ext cx="1873250" cy="358775"/>
              </a:xfrm>
              <a:prstGeom prst="rect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BR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Enterprise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Unit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Table</a:t>
                </a:r>
                <a:endParaRPr lang="tr-TR" sz="1200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8" name="Rectangle 31"/>
              <p:cNvSpPr>
                <a:spLocks noChangeArrowheads="1"/>
              </p:cNvSpPr>
              <p:nvPr/>
            </p:nvSpPr>
            <p:spPr bwMode="auto">
              <a:xfrm>
                <a:off x="1979613" y="3141663"/>
                <a:ext cx="1584325" cy="360362"/>
              </a:xfrm>
              <a:prstGeom prst="rect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BR Legal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Unit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Table</a:t>
                </a:r>
                <a:endParaRPr lang="tr-TR" sz="1200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9" name="AutoShape 38"/>
              <p:cNvSpPr>
                <a:spLocks noChangeArrowheads="1"/>
              </p:cNvSpPr>
              <p:nvPr/>
            </p:nvSpPr>
            <p:spPr bwMode="auto">
              <a:xfrm>
                <a:off x="1331913" y="1557338"/>
                <a:ext cx="647700" cy="215900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Text Box 39"/>
              <p:cNvSpPr txBox="1">
                <a:spLocks noChangeArrowheads="1"/>
              </p:cNvSpPr>
              <p:nvPr/>
            </p:nvSpPr>
            <p:spPr bwMode="auto">
              <a:xfrm>
                <a:off x="2051050" y="1412875"/>
                <a:ext cx="1728788" cy="46166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tr-TR" sz="1200" b="1" dirty="0" err="1" smtClean="0">
                    <a:latin typeface="Arial" pitchFamily="34" charset="0"/>
                  </a:rPr>
                  <a:t>Electronic</a:t>
                </a:r>
                <a:r>
                  <a:rPr lang="tr-TR" sz="1200" b="1" dirty="0" smtClean="0">
                    <a:latin typeface="Arial" pitchFamily="34" charset="0"/>
                  </a:rPr>
                  <a:t> File </a:t>
                </a:r>
                <a:r>
                  <a:rPr lang="tr-TR" sz="1200" b="1" dirty="0" smtClean="0">
                    <a:latin typeface="Arial" pitchFamily="34" charset="0"/>
                  </a:rPr>
                  <a:t>Transfer (</a:t>
                </a:r>
                <a:r>
                  <a:rPr lang="tr-TR" sz="1200" b="1" dirty="0" err="1" smtClean="0">
                    <a:latin typeface="Arial" pitchFamily="34" charset="0"/>
                  </a:rPr>
                  <a:t>annually</a:t>
                </a:r>
                <a:r>
                  <a:rPr lang="tr-TR" sz="1200" b="1" dirty="0" smtClean="0">
                    <a:latin typeface="Arial" pitchFamily="34" charset="0"/>
                  </a:rPr>
                  <a:t>)</a:t>
                </a:r>
                <a:endParaRPr lang="tr-TR" sz="1200" b="1" dirty="0">
                  <a:latin typeface="Arial" pitchFamily="34" charset="0"/>
                </a:endParaRPr>
              </a:p>
            </p:txBody>
          </p:sp>
          <p:sp>
            <p:nvSpPr>
              <p:cNvPr id="71" name="AutoShape 42"/>
              <p:cNvSpPr>
                <a:spLocks noChangeArrowheads="1"/>
              </p:cNvSpPr>
              <p:nvPr/>
            </p:nvSpPr>
            <p:spPr bwMode="auto">
              <a:xfrm rot="5400000">
                <a:off x="3887788" y="1520825"/>
                <a:ext cx="719137" cy="792163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2912 h 21600"/>
                  <a:gd name="T14" fmla="*/ 18227 w 21600"/>
                  <a:gd name="T15" fmla="*/ 92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/>
              </a:p>
            </p:txBody>
          </p:sp>
          <p:sp>
            <p:nvSpPr>
              <p:cNvPr id="72" name="AutoShape 16"/>
              <p:cNvSpPr>
                <a:spLocks noChangeArrowheads="1"/>
              </p:cNvSpPr>
              <p:nvPr/>
            </p:nvSpPr>
            <p:spPr bwMode="auto">
              <a:xfrm>
                <a:off x="1258888" y="4221163"/>
                <a:ext cx="3168650" cy="503237"/>
              </a:xfrm>
              <a:prstGeom prst="cube">
                <a:avLst>
                  <a:gd name="adj" fmla="val 25000"/>
                </a:avLst>
              </a:prstGeom>
              <a:solidFill>
                <a:srgbClr val="00FFFF"/>
              </a:solidFill>
              <a:ln w="9398">
                <a:solidFill>
                  <a:schemeClr val="tx1"/>
                </a:solidFill>
                <a:prstDash val="lgDash"/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tr-TR" sz="1200" b="1" dirty="0">
                    <a:solidFill>
                      <a:srgbClr val="000000"/>
                    </a:solidFill>
                    <a:latin typeface="Arial" pitchFamily="34" charset="0"/>
                  </a:rPr>
                  <a:t>BR </a:t>
                </a:r>
                <a:r>
                  <a:rPr lang="tr-TR" sz="1200" b="1" dirty="0" smtClean="0">
                    <a:solidFill>
                      <a:srgbClr val="000000"/>
                    </a:solidFill>
                    <a:latin typeface="Arial" pitchFamily="34" charset="0"/>
                  </a:rPr>
                  <a:t>FRAME (</a:t>
                </a:r>
                <a:r>
                  <a:rPr lang="tr-TR" sz="1200" b="1" dirty="0" err="1" smtClean="0">
                    <a:solidFill>
                      <a:srgbClr val="000000"/>
                    </a:solidFill>
                    <a:latin typeface="Arial" pitchFamily="34" charset="0"/>
                  </a:rPr>
                  <a:t>Annually</a:t>
                </a:r>
                <a:r>
                  <a:rPr lang="tr-TR" sz="1200" b="1" dirty="0" smtClean="0">
                    <a:solidFill>
                      <a:srgbClr val="000000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 smtClean="0">
                    <a:solidFill>
                      <a:srgbClr val="000000"/>
                    </a:solidFill>
                    <a:latin typeface="Arial" pitchFamily="34" charset="0"/>
                  </a:rPr>
                  <a:t>freezed</a:t>
                </a:r>
                <a:r>
                  <a:rPr lang="tr-TR" sz="1200" b="1" dirty="0" smtClean="0">
                    <a:solidFill>
                      <a:srgbClr val="000000"/>
                    </a:solidFill>
                    <a:latin typeface="Arial" pitchFamily="34" charset="0"/>
                  </a:rPr>
                  <a:t>)</a:t>
                </a:r>
                <a:endParaRPr lang="tr-TR" sz="1200" b="1" dirty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3" name="Line 20"/>
              <p:cNvSpPr>
                <a:spLocks noChangeShapeType="1"/>
              </p:cNvSpPr>
              <p:nvPr/>
            </p:nvSpPr>
            <p:spPr bwMode="auto">
              <a:xfrm>
                <a:off x="1187450" y="3573463"/>
                <a:ext cx="1584325" cy="57626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74" name="Line 21"/>
              <p:cNvSpPr>
                <a:spLocks noChangeShapeType="1"/>
              </p:cNvSpPr>
              <p:nvPr/>
            </p:nvSpPr>
            <p:spPr bwMode="auto">
              <a:xfrm flipH="1">
                <a:off x="2916238" y="3573463"/>
                <a:ext cx="1800225" cy="57626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75" name="Line 22"/>
              <p:cNvSpPr>
                <a:spLocks noChangeShapeType="1"/>
              </p:cNvSpPr>
              <p:nvPr/>
            </p:nvSpPr>
            <p:spPr bwMode="auto">
              <a:xfrm>
                <a:off x="2843213" y="3573463"/>
                <a:ext cx="0" cy="6477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76" name="Rectangle 30"/>
              <p:cNvSpPr>
                <a:spLocks noChangeArrowheads="1"/>
              </p:cNvSpPr>
              <p:nvPr/>
            </p:nvSpPr>
            <p:spPr bwMode="auto">
              <a:xfrm>
                <a:off x="5940425" y="5300663"/>
                <a:ext cx="3059113" cy="72072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buSzPct val="100000"/>
                </a:pPr>
                <a:r>
                  <a:rPr lang="tr-TR" sz="1200" b="1">
                    <a:solidFill>
                      <a:srgbClr val="FF0000"/>
                    </a:solidFill>
                  </a:rPr>
                  <a:t>- Annual Industry and  Service Statistics Survey</a:t>
                </a:r>
              </a:p>
              <a:p>
                <a:pPr>
                  <a:buSzPct val="100000"/>
                  <a:buFontTx/>
                  <a:buChar char="-"/>
                </a:pPr>
                <a:r>
                  <a:rPr lang="tr-TR" sz="1200" b="1">
                    <a:solidFill>
                      <a:srgbClr val="FF0000"/>
                    </a:solidFill>
                  </a:rPr>
                  <a:t> Financial Intermediary Institutions Survey </a:t>
                </a:r>
              </a:p>
              <a:p>
                <a:pPr>
                  <a:buSzPct val="100000"/>
                  <a:buFontTx/>
                  <a:buChar char="-"/>
                </a:pPr>
                <a:r>
                  <a:rPr lang="tr-TR" sz="1200" b="1">
                    <a:solidFill>
                      <a:srgbClr val="FF0000"/>
                    </a:solidFill>
                  </a:rPr>
                  <a:t> Other surveys</a:t>
                </a:r>
              </a:p>
            </p:txBody>
          </p:sp>
          <p:sp>
            <p:nvSpPr>
              <p:cNvPr id="77" name="Rectangle 31"/>
              <p:cNvSpPr>
                <a:spLocks noChangeArrowheads="1"/>
              </p:cNvSpPr>
              <p:nvPr/>
            </p:nvSpPr>
            <p:spPr bwMode="auto">
              <a:xfrm>
                <a:off x="1692275" y="5300663"/>
                <a:ext cx="4103688" cy="72072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buSzPct val="100000"/>
                  <a:buFontTx/>
                  <a:buChar char="-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Social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Security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Records</a:t>
                </a:r>
                <a:endParaRPr lang="tr-TR" sz="1200" b="1" dirty="0">
                  <a:solidFill>
                    <a:srgbClr val="FF0000"/>
                  </a:solidFill>
                </a:endParaRPr>
              </a:p>
              <a:p>
                <a:pPr>
                  <a:buSzPct val="100000"/>
                  <a:buFontTx/>
                  <a:buChar char="-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Ministry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of Transport,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Maritime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Affairs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and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Communications</a:t>
                </a:r>
                <a:endParaRPr lang="tr-TR" sz="1200" b="1" dirty="0"/>
              </a:p>
              <a:p>
                <a:pPr>
                  <a:buSzPct val="100000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- General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Directorate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of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Public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Accounts</a:t>
                </a:r>
                <a:endParaRPr lang="tr-TR" sz="1200" b="1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  <p:sp>
            <p:nvSpPr>
              <p:cNvPr id="78" name="Line 5"/>
              <p:cNvSpPr>
                <a:spLocks noChangeShapeType="1"/>
              </p:cNvSpPr>
              <p:nvPr/>
            </p:nvSpPr>
            <p:spPr bwMode="auto">
              <a:xfrm flipH="1" flipV="1">
                <a:off x="2843213" y="4797425"/>
                <a:ext cx="0" cy="5032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5"/>
              <p:cNvSpPr>
                <a:spLocks noChangeShapeType="1"/>
              </p:cNvSpPr>
              <p:nvPr/>
            </p:nvSpPr>
            <p:spPr bwMode="auto">
              <a:xfrm flipV="1">
                <a:off x="1042988" y="4797425"/>
                <a:ext cx="1657350" cy="5032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5"/>
              <p:cNvSpPr>
                <a:spLocks noChangeShapeType="1"/>
              </p:cNvSpPr>
              <p:nvPr/>
            </p:nvSpPr>
            <p:spPr bwMode="auto">
              <a:xfrm flipH="1" flipV="1">
                <a:off x="2916238" y="4797425"/>
                <a:ext cx="1727200" cy="4318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Rectangle 30"/>
              <p:cNvSpPr>
                <a:spLocks noChangeArrowheads="1"/>
              </p:cNvSpPr>
              <p:nvPr/>
            </p:nvSpPr>
            <p:spPr bwMode="auto">
              <a:xfrm>
                <a:off x="6154738" y="3141663"/>
                <a:ext cx="2378075" cy="358775"/>
              </a:xfrm>
              <a:prstGeom prst="rect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BR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Enterprise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Groups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Table</a:t>
                </a:r>
                <a:endParaRPr lang="tr-TR" sz="1200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82" name="Rectangle 7"/>
              <p:cNvSpPr>
                <a:spLocks noChangeArrowheads="1"/>
              </p:cNvSpPr>
              <p:nvPr/>
            </p:nvSpPr>
            <p:spPr bwMode="auto">
              <a:xfrm>
                <a:off x="6443663" y="2349500"/>
                <a:ext cx="1512887" cy="3603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>
                    <a:latin typeface="Arial" pitchFamily="34" charset="0"/>
                  </a:rPr>
                  <a:t>EG Survey</a:t>
                </a:r>
              </a:p>
            </p:txBody>
          </p:sp>
          <p:sp>
            <p:nvSpPr>
              <p:cNvPr id="83" name="Line 5"/>
              <p:cNvSpPr>
                <a:spLocks noChangeShapeType="1"/>
              </p:cNvSpPr>
              <p:nvPr/>
            </p:nvSpPr>
            <p:spPr bwMode="auto">
              <a:xfrm>
                <a:off x="7235825" y="2708275"/>
                <a:ext cx="0" cy="360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21"/>
              <p:cNvSpPr>
                <a:spLocks noChangeShapeType="1"/>
              </p:cNvSpPr>
              <p:nvPr/>
            </p:nvSpPr>
            <p:spPr bwMode="auto">
              <a:xfrm flipH="1">
                <a:off x="5724525" y="3357563"/>
                <a:ext cx="4318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85" name="Line 21"/>
              <p:cNvSpPr>
                <a:spLocks noChangeShapeType="1"/>
              </p:cNvSpPr>
              <p:nvPr/>
            </p:nvSpPr>
            <p:spPr bwMode="auto">
              <a:xfrm flipH="1">
                <a:off x="3563938" y="3357563"/>
                <a:ext cx="2873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86" name="Line 21"/>
              <p:cNvSpPr>
                <a:spLocks noChangeShapeType="1"/>
              </p:cNvSpPr>
              <p:nvPr/>
            </p:nvSpPr>
            <p:spPr bwMode="auto">
              <a:xfrm flipH="1">
                <a:off x="1692275" y="3357563"/>
                <a:ext cx="28733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87" name="Line 5"/>
              <p:cNvSpPr>
                <a:spLocks noChangeShapeType="1"/>
              </p:cNvSpPr>
              <p:nvPr/>
            </p:nvSpPr>
            <p:spPr bwMode="auto">
              <a:xfrm flipH="1" flipV="1">
                <a:off x="4500563" y="4652963"/>
                <a:ext cx="2879725" cy="57626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changes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yagram 1"/>
          <p:cNvGraphicFramePr/>
          <p:nvPr>
            <p:extLst>
              <p:ext uri="{D42A27DB-BD31-4B8C-83A1-F6EECF244321}">
                <p14:modId xmlns="" xmlns:p14="http://schemas.microsoft.com/office/powerpoint/2010/main" val="4021314656"/>
              </p:ext>
            </p:extLst>
          </p:nvPr>
        </p:nvGraphicFramePr>
        <p:xfrm>
          <a:off x="357158" y="1571612"/>
          <a:ext cx="9667931" cy="4572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09588" y="214291"/>
            <a:ext cx="10515600" cy="928694"/>
          </a:xfrm>
        </p:spPr>
        <p:txBody>
          <a:bodyPr/>
          <a:lstStyle/>
          <a:p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system</a:t>
            </a:r>
            <a:r>
              <a:rPr lang="tr-TR" dirty="0" smtClean="0"/>
              <a:t> (2017 - )</a:t>
            </a:r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7" name="36 Metin kutusu"/>
          <p:cNvSpPr txBox="1"/>
          <p:nvPr/>
        </p:nvSpPr>
        <p:spPr>
          <a:xfrm>
            <a:off x="738150" y="1357298"/>
            <a:ext cx="1100145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Wingdings" pitchFamily="2" charset="2"/>
              <a:buChar char="q"/>
            </a:pPr>
            <a:r>
              <a:rPr lang="tr-TR" dirty="0" smtClean="0"/>
              <a:t> </a:t>
            </a:r>
            <a:r>
              <a:rPr lang="tr-TR" altLang="ko-KR" sz="1600" b="1" dirty="0" err="1" smtClean="0"/>
              <a:t>Live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register</a:t>
            </a:r>
            <a:r>
              <a:rPr lang="tr-TR" altLang="ko-KR" sz="1600" b="1" dirty="0" smtClean="0"/>
              <a:t> - </a:t>
            </a:r>
            <a:r>
              <a:rPr lang="tr-TR" altLang="ko-KR" sz="1600" b="1" dirty="0" err="1" smtClean="0"/>
              <a:t>Instant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Snapshot</a:t>
            </a:r>
            <a:r>
              <a:rPr lang="tr-TR" altLang="ko-KR" sz="1600" b="1" dirty="0" smtClean="0"/>
              <a:t> is </a:t>
            </a:r>
            <a:r>
              <a:rPr lang="tr-TR" altLang="ko-KR" sz="1600" b="1" dirty="0" err="1" smtClean="0"/>
              <a:t>possible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with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the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new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system</a:t>
            </a:r>
            <a:endParaRPr lang="tr-TR" altLang="ko-KR" sz="1600" b="1" dirty="0" smtClean="0"/>
          </a:p>
          <a:p>
            <a:pPr marL="177800" indent="-177800"/>
            <a:endParaRPr lang="tr-TR" altLang="ko-KR" sz="1600" b="1" dirty="0" smtClean="0"/>
          </a:p>
          <a:p>
            <a:pPr>
              <a:buFont typeface="Wingdings" pitchFamily="2" charset="2"/>
              <a:buChar char="q"/>
            </a:pP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Institutional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Sector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Codes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were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given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to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all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units</a:t>
            </a:r>
            <a:r>
              <a:rPr lang="tr-TR" altLang="ko-KR" sz="1600" b="1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tr-TR" altLang="ko-KR" sz="1600" b="1" dirty="0" smtClean="0"/>
          </a:p>
          <a:p>
            <a:pPr>
              <a:buFont typeface="Wingdings" pitchFamily="2" charset="2"/>
              <a:buChar char="q"/>
            </a:pP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Consistency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problems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between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different</a:t>
            </a:r>
            <a:r>
              <a:rPr lang="tr-TR" altLang="ko-KR" sz="1600" b="1" dirty="0" smtClean="0"/>
              <a:t>  </a:t>
            </a:r>
            <a:r>
              <a:rPr lang="tr-TR" altLang="ko-KR" sz="1600" b="1" dirty="0" err="1" smtClean="0"/>
              <a:t>business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statistics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domains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were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solved</a:t>
            </a:r>
            <a:r>
              <a:rPr lang="tr-TR" altLang="ko-KR" sz="1600" b="1" dirty="0" smtClean="0"/>
              <a:t> (</a:t>
            </a:r>
            <a:r>
              <a:rPr lang="tr-TR" altLang="ko-KR" sz="1600" b="1" dirty="0" err="1" smtClean="0"/>
              <a:t>central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historical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economic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activity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database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constructed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and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related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tables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were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revised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for</a:t>
            </a:r>
            <a:r>
              <a:rPr lang="tr-TR" altLang="ko-KR" sz="1600" b="1" dirty="0" smtClean="0"/>
              <a:t> 2009-2017)</a:t>
            </a:r>
          </a:p>
          <a:p>
            <a:pPr algn="just">
              <a:buFont typeface="Wingdings" pitchFamily="2" charset="2"/>
              <a:buChar char="q"/>
            </a:pPr>
            <a:endParaRPr lang="tr-TR" altLang="ko-KR" sz="1600" b="1" dirty="0" smtClean="0"/>
          </a:p>
          <a:p>
            <a:pPr>
              <a:buFont typeface="Wingdings" pitchFamily="2" charset="2"/>
              <a:buChar char="q"/>
            </a:pPr>
            <a:r>
              <a:rPr lang="tr-TR" altLang="ko-KR" sz="1600" b="1" dirty="0" smtClean="0"/>
              <a:t>  </a:t>
            </a:r>
            <a:r>
              <a:rPr lang="tr-TR" altLang="ko-KR" sz="1600" b="1" dirty="0" err="1" smtClean="0"/>
              <a:t>Turnover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added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to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new</a:t>
            </a:r>
            <a:r>
              <a:rPr lang="tr-TR" altLang="ko-KR" sz="1600" b="1" dirty="0" smtClean="0"/>
              <a:t> BR </a:t>
            </a:r>
            <a:r>
              <a:rPr lang="tr-TR" altLang="ko-KR" sz="1600" b="1" dirty="0" err="1" smtClean="0"/>
              <a:t>tables</a:t>
            </a:r>
            <a:endParaRPr lang="tr-TR" altLang="ko-KR" sz="1600" b="1" dirty="0" smtClean="0"/>
          </a:p>
          <a:p>
            <a:endParaRPr lang="tr-TR" altLang="ko-KR" sz="1600" b="1" dirty="0" smtClean="0"/>
          </a:p>
          <a:p>
            <a:pPr>
              <a:buFont typeface="Wingdings" pitchFamily="2" charset="2"/>
              <a:buChar char="q"/>
            </a:pP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Matching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between</a:t>
            </a:r>
            <a:r>
              <a:rPr lang="tr-TR" altLang="ko-KR" sz="1600" b="1" dirty="0" smtClean="0"/>
              <a:t> SSI </a:t>
            </a:r>
            <a:r>
              <a:rPr lang="tr-TR" altLang="ko-KR" sz="1600" b="1" dirty="0" err="1" smtClean="0"/>
              <a:t>and</a:t>
            </a:r>
            <a:r>
              <a:rPr lang="tr-TR" altLang="ko-KR" sz="1600" b="1" dirty="0" smtClean="0"/>
              <a:t> TRA </a:t>
            </a:r>
            <a:r>
              <a:rPr lang="tr-TR" altLang="ko-KR" sz="1600" b="1" dirty="0" err="1" smtClean="0"/>
              <a:t>records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for</a:t>
            </a:r>
            <a:r>
              <a:rPr lang="tr-TR" altLang="ko-KR" sz="1600" b="1" dirty="0" smtClean="0"/>
              <a:t> no of </a:t>
            </a:r>
            <a:r>
              <a:rPr lang="tr-TR" altLang="ko-KR" sz="1600" b="1" dirty="0" err="1" smtClean="0"/>
              <a:t>employee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variable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was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realized</a:t>
            </a:r>
            <a:r>
              <a:rPr lang="tr-TR" altLang="ko-KR" sz="1600" b="1" dirty="0" smtClean="0"/>
              <a:t>. </a:t>
            </a:r>
            <a:r>
              <a:rPr lang="tr-TR" altLang="ko-KR" sz="1600" b="1" dirty="0" err="1" smtClean="0"/>
              <a:t>Therefore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the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quality</a:t>
            </a:r>
            <a:r>
              <a:rPr lang="tr-TR" altLang="ko-KR" sz="1600" b="1" dirty="0" smtClean="0"/>
              <a:t> of </a:t>
            </a:r>
            <a:r>
              <a:rPr lang="tr-TR" altLang="ko-KR" sz="1600" b="1" dirty="0" err="1" smtClean="0"/>
              <a:t>this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variable</a:t>
            </a:r>
            <a:r>
              <a:rPr lang="tr-TR" altLang="ko-KR" sz="1600" b="1" dirty="0" smtClean="0"/>
              <a:t> is </a:t>
            </a:r>
            <a:r>
              <a:rPr lang="tr-TR" altLang="ko-KR" sz="1600" b="1" dirty="0" err="1" smtClean="0"/>
              <a:t>increased</a:t>
            </a:r>
            <a:r>
              <a:rPr lang="tr-TR" altLang="ko-KR" sz="1600" b="1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tr-TR" altLang="ko-KR" sz="1600" b="1" dirty="0" smtClean="0"/>
          </a:p>
          <a:p>
            <a:pPr>
              <a:buFont typeface="Wingdings" pitchFamily="2" charset="2"/>
              <a:buChar char="q"/>
            </a:pP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Address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information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were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standardized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according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to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National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Address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Database</a:t>
            </a:r>
            <a:r>
              <a:rPr lang="tr-TR" altLang="ko-KR" sz="1600" b="1" dirty="0" smtClean="0"/>
              <a:t> (NAD) . </a:t>
            </a:r>
            <a:r>
              <a:rPr lang="tr-TR" altLang="ko-KR" sz="1600" b="1" dirty="0" err="1" smtClean="0"/>
              <a:t>So</a:t>
            </a:r>
            <a:r>
              <a:rPr lang="tr-TR" altLang="ko-KR" sz="1600" b="1" dirty="0" smtClean="0"/>
              <a:t>, </a:t>
            </a:r>
            <a:r>
              <a:rPr lang="tr-TR" altLang="ko-KR" sz="1600" b="1" dirty="0" err="1" smtClean="0"/>
              <a:t>quality</a:t>
            </a:r>
            <a:r>
              <a:rPr lang="tr-TR" altLang="ko-KR" sz="1600" b="1" dirty="0" smtClean="0"/>
              <a:t> of </a:t>
            </a:r>
            <a:r>
              <a:rPr lang="tr-TR" altLang="ko-KR" sz="1600" b="1" dirty="0" err="1" smtClean="0"/>
              <a:t>address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information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were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increased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remarkably</a:t>
            </a:r>
            <a:r>
              <a:rPr lang="tr-TR" altLang="ko-KR" sz="1600" b="1" dirty="0" smtClean="0"/>
              <a:t> (</a:t>
            </a:r>
            <a:r>
              <a:rPr lang="tr-TR" altLang="ko-KR" sz="1600" b="1" dirty="0" err="1" smtClean="0"/>
              <a:t>compliant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address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ratio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increased</a:t>
            </a:r>
            <a:r>
              <a:rPr lang="tr-TR" altLang="ko-KR" sz="1600" b="1" dirty="0" smtClean="0"/>
              <a:t> %60 </a:t>
            </a:r>
            <a:r>
              <a:rPr lang="tr-TR" altLang="ko-KR" sz="1600" b="1" dirty="0" err="1" smtClean="0"/>
              <a:t>to</a:t>
            </a:r>
            <a:r>
              <a:rPr lang="tr-TR" altLang="ko-KR" sz="1600" b="1" dirty="0" smtClean="0"/>
              <a:t> %95)</a:t>
            </a:r>
          </a:p>
          <a:p>
            <a:pPr>
              <a:buFont typeface="Wingdings" pitchFamily="2" charset="2"/>
              <a:buChar char="q"/>
            </a:pPr>
            <a:endParaRPr lang="tr-TR" altLang="ko-KR" sz="1600" b="1" dirty="0" smtClean="0"/>
          </a:p>
          <a:p>
            <a:pPr>
              <a:buFont typeface="Wingdings" pitchFamily="2" charset="2"/>
              <a:buChar char="q"/>
            </a:pP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Economically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significant</a:t>
            </a:r>
            <a:r>
              <a:rPr lang="tr-TR" altLang="ko-KR" sz="1600" b="1" dirty="0" smtClean="0"/>
              <a:t>  </a:t>
            </a:r>
            <a:r>
              <a:rPr lang="tr-TR" altLang="ko-KR" sz="1600" b="1" dirty="0" err="1" smtClean="0"/>
              <a:t>units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are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surveyed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by</a:t>
            </a:r>
            <a:r>
              <a:rPr lang="tr-TR" altLang="ko-KR" sz="1600" b="1" dirty="0" smtClean="0"/>
              <a:t> </a:t>
            </a:r>
            <a:r>
              <a:rPr lang="tr-TR" altLang="ko-KR" sz="1600" b="1" dirty="0" err="1" smtClean="0"/>
              <a:t>Turkstat</a:t>
            </a:r>
            <a:r>
              <a:rPr lang="tr-TR" altLang="ko-KR" sz="1600" b="1" dirty="0" smtClean="0"/>
              <a:t> </a:t>
            </a:r>
            <a:r>
              <a:rPr lang="en-US" altLang="ko-KR" sz="1600" b="1" dirty="0" smtClean="0"/>
              <a:t>Local teams at the regional offices for  main activity controls</a:t>
            </a:r>
            <a:r>
              <a:rPr lang="tr-TR" altLang="ko-KR" sz="1600" b="1" dirty="0" smtClean="0"/>
              <a:t> (harf bazında yüzde 8, ikili bazda yüzde 16 farklılık </a:t>
            </a:r>
            <a:r>
              <a:rPr lang="tr-TR" altLang="ko-KR" sz="1600" b="1" dirty="0" err="1" smtClean="0"/>
              <a:t>with</a:t>
            </a:r>
            <a:r>
              <a:rPr lang="tr-TR" altLang="ko-KR" sz="1600" b="1" dirty="0" smtClean="0"/>
              <a:t> TRA)</a:t>
            </a:r>
            <a:endParaRPr lang="en-US" altLang="ko-KR" sz="16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09588" y="214291"/>
            <a:ext cx="10515600" cy="928694"/>
          </a:xfrm>
        </p:spPr>
        <p:txBody>
          <a:bodyPr/>
          <a:lstStyle/>
          <a:p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system</a:t>
            </a:r>
            <a:r>
              <a:rPr lang="tr-TR" dirty="0" smtClean="0"/>
              <a:t> (2017 - )</a:t>
            </a:r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56 Grup"/>
          <p:cNvGrpSpPr/>
          <p:nvPr/>
        </p:nvGrpSpPr>
        <p:grpSpPr>
          <a:xfrm>
            <a:off x="452399" y="1358884"/>
            <a:ext cx="9254926" cy="4648229"/>
            <a:chOff x="34926" y="1412875"/>
            <a:chExt cx="8700274" cy="4648229"/>
          </a:xfrm>
        </p:grpSpPr>
        <p:sp>
          <p:nvSpPr>
            <p:cNvPr id="59" name="Rectangle 11"/>
            <p:cNvSpPr>
              <a:spLocks noChangeArrowheads="1"/>
            </p:cNvSpPr>
            <p:nvPr/>
          </p:nvSpPr>
          <p:spPr bwMode="auto">
            <a:xfrm>
              <a:off x="107950" y="3141663"/>
              <a:ext cx="1584325" cy="360362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tr-TR" sz="1200" b="1" dirty="0">
                  <a:solidFill>
                    <a:schemeClr val="bg1"/>
                  </a:solidFill>
                  <a:latin typeface="Arial" pitchFamily="34" charset="0"/>
                </a:rPr>
                <a:t>BR </a:t>
              </a:r>
              <a:r>
                <a:rPr lang="tr-TR" sz="1200" b="1" dirty="0" err="1">
                  <a:solidFill>
                    <a:schemeClr val="bg1"/>
                  </a:solidFill>
                  <a:latin typeface="Arial" pitchFamily="34" charset="0"/>
                </a:rPr>
                <a:t>Local</a:t>
              </a:r>
              <a:r>
                <a:rPr lang="tr-TR" sz="1200" b="1" dirty="0">
                  <a:solidFill>
                    <a:schemeClr val="bg1"/>
                  </a:solidFill>
                  <a:latin typeface="Arial" pitchFamily="34" charset="0"/>
                </a:rPr>
                <a:t> </a:t>
              </a:r>
              <a:r>
                <a:rPr lang="tr-TR" sz="1200" b="1" dirty="0" err="1">
                  <a:solidFill>
                    <a:schemeClr val="bg1"/>
                  </a:solidFill>
                  <a:latin typeface="Arial" pitchFamily="34" charset="0"/>
                </a:rPr>
                <a:t>Unit</a:t>
              </a:r>
              <a:r>
                <a:rPr lang="tr-TR" sz="1200" b="1" dirty="0">
                  <a:solidFill>
                    <a:schemeClr val="bg1"/>
                  </a:solidFill>
                  <a:latin typeface="Arial" pitchFamily="34" charset="0"/>
                </a:rPr>
                <a:t> </a:t>
              </a:r>
              <a:r>
                <a:rPr lang="tr-TR" sz="1200" b="1" dirty="0" err="1">
                  <a:solidFill>
                    <a:schemeClr val="bg1"/>
                  </a:solidFill>
                  <a:latin typeface="Arial" pitchFamily="34" charset="0"/>
                </a:rPr>
                <a:t>Table</a:t>
              </a:r>
              <a:endParaRPr lang="tr-TR" sz="12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34926" y="5300663"/>
              <a:ext cx="1208820" cy="72072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tr-TR" sz="1200" b="1" dirty="0">
                  <a:solidFill>
                    <a:srgbClr val="FF0000"/>
                  </a:solidFill>
                  <a:latin typeface="Arial" pitchFamily="34" charset="0"/>
                </a:rPr>
                <a:t>BR </a:t>
              </a:r>
              <a:r>
                <a:rPr lang="tr-TR" sz="1200" b="1" dirty="0" err="1">
                  <a:solidFill>
                    <a:srgbClr val="FF0000"/>
                  </a:solidFill>
                  <a:latin typeface="Arial" pitchFamily="34" charset="0"/>
                </a:rPr>
                <a:t>Studies</a:t>
              </a:r>
              <a:r>
                <a:rPr lang="tr-TR" sz="1200" b="1" dirty="0">
                  <a:solidFill>
                    <a:srgbClr val="FF0000"/>
                  </a:solidFill>
                  <a:latin typeface="Arial" pitchFamily="34" charset="0"/>
                </a:rPr>
                <a:t> </a:t>
              </a:r>
            </a:p>
            <a:p>
              <a:pPr algn="ctr"/>
              <a:r>
                <a:rPr lang="tr-TR" sz="1200" b="1" dirty="0">
                  <a:latin typeface="Arial" pitchFamily="34" charset="0"/>
                </a:rPr>
                <a:t>(</a:t>
              </a:r>
              <a:r>
                <a:rPr lang="tr-TR" sz="1200" b="1" dirty="0" err="1">
                  <a:latin typeface="Arial" pitchFamily="34" charset="0"/>
                </a:rPr>
                <a:t>imputation</a:t>
              </a:r>
              <a:r>
                <a:rPr lang="tr-TR" sz="1200" b="1" dirty="0">
                  <a:latin typeface="Arial" pitchFamily="34" charset="0"/>
                </a:rPr>
                <a:t> </a:t>
              </a:r>
              <a:r>
                <a:rPr lang="tr-TR" sz="1200" b="1" dirty="0" err="1">
                  <a:latin typeface="Arial" pitchFamily="34" charset="0"/>
                </a:rPr>
                <a:t>etc</a:t>
              </a:r>
              <a:r>
                <a:rPr lang="tr-TR" sz="1200" b="1" dirty="0">
                  <a:latin typeface="Arial" pitchFamily="34" charset="0"/>
                </a:rPr>
                <a:t>. )</a:t>
              </a:r>
            </a:p>
          </p:txBody>
        </p:sp>
        <p:grpSp>
          <p:nvGrpSpPr>
            <p:cNvPr id="4" name="41 Grup"/>
            <p:cNvGrpSpPr/>
            <p:nvPr/>
          </p:nvGrpSpPr>
          <p:grpSpPr>
            <a:xfrm>
              <a:off x="370709" y="1412875"/>
              <a:ext cx="8364491" cy="4648229"/>
              <a:chOff x="370709" y="1412875"/>
              <a:chExt cx="8364491" cy="4648229"/>
            </a:xfrm>
          </p:grpSpPr>
          <p:sp>
            <p:nvSpPr>
              <p:cNvPr id="62" name="Line 4"/>
              <p:cNvSpPr>
                <a:spLocks noChangeShapeType="1"/>
              </p:cNvSpPr>
              <p:nvPr/>
            </p:nvSpPr>
            <p:spPr bwMode="auto">
              <a:xfrm flipH="1">
                <a:off x="1116013" y="2492375"/>
                <a:ext cx="2592387" cy="5762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>
                <a:off x="4500563" y="2708275"/>
                <a:ext cx="0" cy="360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Rectangle 7"/>
              <p:cNvSpPr>
                <a:spLocks noChangeArrowheads="1"/>
              </p:cNvSpPr>
              <p:nvPr/>
            </p:nvSpPr>
            <p:spPr bwMode="auto">
              <a:xfrm>
                <a:off x="3779838" y="2349500"/>
                <a:ext cx="1512887" cy="3603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 smtClean="0">
                    <a:latin typeface="Arial" pitchFamily="34" charset="0"/>
                  </a:rPr>
                  <a:t>TRA </a:t>
                </a:r>
                <a:r>
                  <a:rPr lang="tr-TR" sz="1200" b="1" dirty="0" err="1" smtClean="0">
                    <a:latin typeface="Arial" pitchFamily="34" charset="0"/>
                  </a:rPr>
                  <a:t>Tables</a:t>
                </a:r>
                <a:endParaRPr lang="tr-TR" sz="1200" b="1" dirty="0">
                  <a:latin typeface="Arial" pitchFamily="34" charset="0"/>
                </a:endParaRPr>
              </a:p>
            </p:txBody>
          </p:sp>
          <p:sp>
            <p:nvSpPr>
              <p:cNvPr id="65" name="Line 9"/>
              <p:cNvSpPr>
                <a:spLocks noChangeShapeType="1"/>
              </p:cNvSpPr>
              <p:nvPr/>
            </p:nvSpPr>
            <p:spPr bwMode="auto">
              <a:xfrm>
                <a:off x="4356100" y="3286125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12"/>
              <p:cNvSpPr>
                <a:spLocks noChangeShapeType="1"/>
              </p:cNvSpPr>
              <p:nvPr/>
            </p:nvSpPr>
            <p:spPr bwMode="auto">
              <a:xfrm flipH="1">
                <a:off x="2771775" y="2636838"/>
                <a:ext cx="936625" cy="43338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3851275" y="3141663"/>
                <a:ext cx="1873250" cy="358775"/>
              </a:xfrm>
              <a:prstGeom prst="rect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BR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Enterprise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Unit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Table</a:t>
                </a:r>
                <a:endParaRPr lang="tr-TR" sz="1200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8" name="Rectangle 31"/>
              <p:cNvSpPr>
                <a:spLocks noChangeArrowheads="1"/>
              </p:cNvSpPr>
              <p:nvPr/>
            </p:nvSpPr>
            <p:spPr bwMode="auto">
              <a:xfrm>
                <a:off x="1979613" y="3141663"/>
                <a:ext cx="1584325" cy="360362"/>
              </a:xfrm>
              <a:prstGeom prst="rect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BR Legal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Unit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Table</a:t>
                </a:r>
                <a:endParaRPr lang="tr-TR" sz="1200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70" name="Text Box 39"/>
              <p:cNvSpPr txBox="1">
                <a:spLocks noChangeArrowheads="1"/>
              </p:cNvSpPr>
              <p:nvPr/>
            </p:nvSpPr>
            <p:spPr bwMode="auto">
              <a:xfrm>
                <a:off x="370709" y="1412875"/>
                <a:ext cx="3409129" cy="55399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tr-TR" sz="1200" b="1" dirty="0" smtClean="0">
                    <a:latin typeface="Arial" pitchFamily="34" charset="0"/>
                  </a:rPr>
                  <a:t>TRA  </a:t>
                </a:r>
                <a:r>
                  <a:rPr lang="tr-TR" sz="1200" b="1" dirty="0" err="1" smtClean="0">
                    <a:latin typeface="Arial" pitchFamily="34" charset="0"/>
                  </a:rPr>
                  <a:t>tax</a:t>
                </a:r>
                <a:r>
                  <a:rPr lang="tr-TR" sz="1200" b="1" dirty="0" smtClean="0">
                    <a:latin typeface="Arial" pitchFamily="34" charset="0"/>
                  </a:rPr>
                  <a:t> </a:t>
                </a:r>
                <a:r>
                  <a:rPr lang="tr-TR" sz="1200" b="1" dirty="0" err="1" smtClean="0">
                    <a:latin typeface="Arial" pitchFamily="34" charset="0"/>
                  </a:rPr>
                  <a:t>declaration</a:t>
                </a:r>
                <a:r>
                  <a:rPr lang="tr-TR" sz="1200" b="1" dirty="0" smtClean="0">
                    <a:latin typeface="Arial" pitchFamily="34" charset="0"/>
                  </a:rPr>
                  <a:t> </a:t>
                </a:r>
                <a:r>
                  <a:rPr lang="tr-TR" sz="1200" b="1" dirty="0" err="1" smtClean="0">
                    <a:latin typeface="Arial" pitchFamily="34" charset="0"/>
                  </a:rPr>
                  <a:t>records</a:t>
                </a:r>
                <a:r>
                  <a:rPr lang="tr-TR" sz="1200" b="1" dirty="0" smtClean="0">
                    <a:latin typeface="Arial" pitchFamily="34" charset="0"/>
                  </a:rPr>
                  <a:t>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tr-TR" sz="1200" b="1" dirty="0" err="1" smtClean="0">
                    <a:latin typeface="Arial" pitchFamily="34" charset="0"/>
                  </a:rPr>
                  <a:t>Electronic</a:t>
                </a:r>
                <a:r>
                  <a:rPr lang="tr-TR" sz="1200" b="1" dirty="0" smtClean="0">
                    <a:latin typeface="Arial" pitchFamily="34" charset="0"/>
                  </a:rPr>
                  <a:t> </a:t>
                </a:r>
                <a:r>
                  <a:rPr lang="tr-TR" sz="1200" b="1" dirty="0">
                    <a:latin typeface="Arial" pitchFamily="34" charset="0"/>
                  </a:rPr>
                  <a:t>File </a:t>
                </a:r>
                <a:r>
                  <a:rPr lang="tr-TR" sz="1200" b="1" dirty="0" smtClean="0">
                    <a:latin typeface="Arial" pitchFamily="34" charset="0"/>
                  </a:rPr>
                  <a:t>Transfer (</a:t>
                </a:r>
                <a:r>
                  <a:rPr lang="tr-TR" sz="1200" b="1" dirty="0" err="1" smtClean="0">
                    <a:latin typeface="Arial" pitchFamily="34" charset="0"/>
                  </a:rPr>
                  <a:t>Monthly</a:t>
                </a:r>
                <a:r>
                  <a:rPr lang="tr-TR" sz="1200" b="1" dirty="0" smtClean="0">
                    <a:latin typeface="Arial" pitchFamily="34" charset="0"/>
                  </a:rPr>
                  <a:t>)</a:t>
                </a:r>
                <a:endParaRPr lang="tr-TR" sz="1200" b="1" dirty="0">
                  <a:latin typeface="Arial" pitchFamily="34" charset="0"/>
                </a:endParaRPr>
              </a:p>
            </p:txBody>
          </p:sp>
          <p:sp>
            <p:nvSpPr>
              <p:cNvPr id="71" name="AutoShape 42"/>
              <p:cNvSpPr>
                <a:spLocks noChangeArrowheads="1"/>
              </p:cNvSpPr>
              <p:nvPr/>
            </p:nvSpPr>
            <p:spPr bwMode="auto">
              <a:xfrm rot="5400000">
                <a:off x="3887788" y="1520825"/>
                <a:ext cx="719137" cy="792163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2912 h 21600"/>
                  <a:gd name="T14" fmla="*/ 18227 w 21600"/>
                  <a:gd name="T15" fmla="*/ 92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/>
              </a:p>
            </p:txBody>
          </p:sp>
          <p:sp>
            <p:nvSpPr>
              <p:cNvPr id="72" name="AutoShape 16"/>
              <p:cNvSpPr>
                <a:spLocks noChangeArrowheads="1"/>
              </p:cNvSpPr>
              <p:nvPr/>
            </p:nvSpPr>
            <p:spPr bwMode="auto">
              <a:xfrm>
                <a:off x="1258888" y="4221163"/>
                <a:ext cx="3168650" cy="503237"/>
              </a:xfrm>
              <a:prstGeom prst="cube">
                <a:avLst>
                  <a:gd name="adj" fmla="val 25000"/>
                </a:avLst>
              </a:prstGeom>
              <a:solidFill>
                <a:srgbClr val="00FFFF"/>
              </a:solidFill>
              <a:ln w="9398">
                <a:solidFill>
                  <a:schemeClr val="tx1"/>
                </a:solidFill>
                <a:prstDash val="lgDash"/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tr-TR" sz="1200" b="1" dirty="0">
                    <a:solidFill>
                      <a:srgbClr val="000000"/>
                    </a:solidFill>
                    <a:latin typeface="Arial" pitchFamily="34" charset="0"/>
                  </a:rPr>
                  <a:t>BR </a:t>
                </a:r>
                <a:r>
                  <a:rPr lang="tr-TR" sz="1200" b="1" dirty="0" smtClean="0">
                    <a:solidFill>
                      <a:srgbClr val="000000"/>
                    </a:solidFill>
                    <a:latin typeface="Arial" pitchFamily="34" charset="0"/>
                  </a:rPr>
                  <a:t>FRAME (</a:t>
                </a:r>
                <a:r>
                  <a:rPr lang="tr-TR" sz="1200" b="1" dirty="0" err="1" smtClean="0">
                    <a:solidFill>
                      <a:srgbClr val="000000"/>
                    </a:solidFill>
                    <a:latin typeface="Arial" pitchFamily="34" charset="0"/>
                  </a:rPr>
                  <a:t>Daily</a:t>
                </a:r>
                <a:r>
                  <a:rPr lang="tr-TR" sz="1200" b="1" dirty="0" smtClean="0">
                    <a:solidFill>
                      <a:srgbClr val="000000"/>
                    </a:solidFill>
                    <a:latin typeface="Arial" pitchFamily="34" charset="0"/>
                  </a:rPr>
                  <a:t>)</a:t>
                </a:r>
                <a:endParaRPr lang="tr-TR" sz="1200" b="1" dirty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3" name="Line 20"/>
              <p:cNvSpPr>
                <a:spLocks noChangeShapeType="1"/>
              </p:cNvSpPr>
              <p:nvPr/>
            </p:nvSpPr>
            <p:spPr bwMode="auto">
              <a:xfrm>
                <a:off x="1187450" y="3573463"/>
                <a:ext cx="1584325" cy="57626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74" name="Line 21"/>
              <p:cNvSpPr>
                <a:spLocks noChangeShapeType="1"/>
              </p:cNvSpPr>
              <p:nvPr/>
            </p:nvSpPr>
            <p:spPr bwMode="auto">
              <a:xfrm flipH="1">
                <a:off x="2916238" y="3573463"/>
                <a:ext cx="1800225" cy="57626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75" name="Line 22"/>
              <p:cNvSpPr>
                <a:spLocks noChangeShapeType="1"/>
              </p:cNvSpPr>
              <p:nvPr/>
            </p:nvSpPr>
            <p:spPr bwMode="auto">
              <a:xfrm>
                <a:off x="2843213" y="3573463"/>
                <a:ext cx="0" cy="6477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76" name="Rectangle 30"/>
              <p:cNvSpPr>
                <a:spLocks noChangeArrowheads="1"/>
              </p:cNvSpPr>
              <p:nvPr/>
            </p:nvSpPr>
            <p:spPr bwMode="auto">
              <a:xfrm>
                <a:off x="5676087" y="5340379"/>
                <a:ext cx="3059113" cy="72072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buSzPct val="100000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-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Annual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Industry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and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 Service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Statistics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Survey</a:t>
                </a:r>
                <a:endParaRPr lang="tr-TR" sz="1200" b="1" dirty="0">
                  <a:solidFill>
                    <a:srgbClr val="FF0000"/>
                  </a:solidFill>
                </a:endParaRPr>
              </a:p>
              <a:p>
                <a:pPr>
                  <a:buSzPct val="100000"/>
                  <a:buFontTx/>
                  <a:buChar char="-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Financial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Intermediary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Institutions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Survey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>
                  <a:buSzPct val="100000"/>
                  <a:buFontTx/>
                  <a:buChar char="-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Other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surveys</a:t>
                </a:r>
                <a:endParaRPr lang="tr-TR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7" name="Rectangle 31"/>
              <p:cNvSpPr>
                <a:spLocks noChangeArrowheads="1"/>
              </p:cNvSpPr>
              <p:nvPr/>
            </p:nvSpPr>
            <p:spPr bwMode="auto">
              <a:xfrm>
                <a:off x="1692275" y="5300663"/>
                <a:ext cx="3849497" cy="72072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buSzPct val="100000"/>
                  <a:buFontTx/>
                  <a:buChar char="-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Social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Security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Records</a:t>
                </a:r>
                <a:endParaRPr lang="tr-TR" sz="1200" b="1" dirty="0">
                  <a:solidFill>
                    <a:srgbClr val="FF0000"/>
                  </a:solidFill>
                </a:endParaRPr>
              </a:p>
              <a:p>
                <a:pPr>
                  <a:buSzPct val="100000"/>
                  <a:buFontTx/>
                  <a:buChar char="-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Ministry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of Transport,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Maritime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Affairs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and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Communications</a:t>
                </a:r>
                <a:endParaRPr lang="tr-TR" sz="1200" b="1" dirty="0"/>
              </a:p>
              <a:p>
                <a:pPr>
                  <a:buSzPct val="100000"/>
                </a:pPr>
                <a:r>
                  <a:rPr lang="tr-TR" sz="1200" b="1" dirty="0">
                    <a:solidFill>
                      <a:srgbClr val="FF0000"/>
                    </a:solidFill>
                  </a:rPr>
                  <a:t>- General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Directorate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of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Public</a:t>
                </a:r>
                <a:r>
                  <a:rPr lang="tr-TR" sz="1200" b="1" dirty="0">
                    <a:solidFill>
                      <a:srgbClr val="FF0000"/>
                    </a:solidFill>
                  </a:rPr>
                  <a:t> </a:t>
                </a:r>
                <a:r>
                  <a:rPr lang="tr-TR" sz="1200" b="1" dirty="0" err="1">
                    <a:solidFill>
                      <a:srgbClr val="FF0000"/>
                    </a:solidFill>
                  </a:rPr>
                  <a:t>Accounts</a:t>
                </a:r>
                <a:endParaRPr lang="tr-TR" sz="1200" b="1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  <p:sp>
            <p:nvSpPr>
              <p:cNvPr id="78" name="Line 5"/>
              <p:cNvSpPr>
                <a:spLocks noChangeShapeType="1"/>
              </p:cNvSpPr>
              <p:nvPr/>
            </p:nvSpPr>
            <p:spPr bwMode="auto">
              <a:xfrm flipH="1" flipV="1">
                <a:off x="2843213" y="4797425"/>
                <a:ext cx="0" cy="5032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5"/>
              <p:cNvSpPr>
                <a:spLocks noChangeShapeType="1"/>
              </p:cNvSpPr>
              <p:nvPr/>
            </p:nvSpPr>
            <p:spPr bwMode="auto">
              <a:xfrm flipV="1">
                <a:off x="1042988" y="4797425"/>
                <a:ext cx="1657350" cy="50323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5"/>
              <p:cNvSpPr>
                <a:spLocks noChangeShapeType="1"/>
              </p:cNvSpPr>
              <p:nvPr/>
            </p:nvSpPr>
            <p:spPr bwMode="auto">
              <a:xfrm flipH="1" flipV="1">
                <a:off x="2916238" y="4797425"/>
                <a:ext cx="1727200" cy="4318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Rectangle 30"/>
              <p:cNvSpPr>
                <a:spLocks noChangeArrowheads="1"/>
              </p:cNvSpPr>
              <p:nvPr/>
            </p:nvSpPr>
            <p:spPr bwMode="auto">
              <a:xfrm>
                <a:off x="6146183" y="3125801"/>
                <a:ext cx="2378075" cy="358775"/>
              </a:xfrm>
              <a:prstGeom prst="rect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BR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Enterprise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Groups</a:t>
                </a:r>
                <a:r>
                  <a:rPr lang="tr-TR" sz="1200" b="1" dirty="0">
                    <a:solidFill>
                      <a:schemeClr val="bg1"/>
                    </a:solidFill>
                    <a:latin typeface="Arial" pitchFamily="34" charset="0"/>
                  </a:rPr>
                  <a:t> </a:t>
                </a:r>
                <a:r>
                  <a:rPr lang="tr-TR" sz="1200" b="1" dirty="0" err="1">
                    <a:solidFill>
                      <a:schemeClr val="bg1"/>
                    </a:solidFill>
                    <a:latin typeface="Arial" pitchFamily="34" charset="0"/>
                  </a:rPr>
                  <a:t>Table</a:t>
                </a:r>
                <a:endParaRPr lang="tr-TR" sz="1200" b="1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82" name="Rectangle 7"/>
              <p:cNvSpPr>
                <a:spLocks noChangeArrowheads="1"/>
              </p:cNvSpPr>
              <p:nvPr/>
            </p:nvSpPr>
            <p:spPr bwMode="auto">
              <a:xfrm>
                <a:off x="6443663" y="2349500"/>
                <a:ext cx="1512887" cy="3603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tr-TR" sz="1200" b="1">
                    <a:latin typeface="Arial" pitchFamily="34" charset="0"/>
                  </a:rPr>
                  <a:t>EG Survey</a:t>
                </a:r>
              </a:p>
            </p:txBody>
          </p:sp>
          <p:sp>
            <p:nvSpPr>
              <p:cNvPr id="83" name="Line 5"/>
              <p:cNvSpPr>
                <a:spLocks noChangeShapeType="1"/>
              </p:cNvSpPr>
              <p:nvPr/>
            </p:nvSpPr>
            <p:spPr bwMode="auto">
              <a:xfrm>
                <a:off x="7235825" y="2708275"/>
                <a:ext cx="0" cy="36036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21"/>
              <p:cNvSpPr>
                <a:spLocks noChangeShapeType="1"/>
              </p:cNvSpPr>
              <p:nvPr/>
            </p:nvSpPr>
            <p:spPr bwMode="auto">
              <a:xfrm flipH="1">
                <a:off x="5724525" y="3357563"/>
                <a:ext cx="4318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85" name="Line 21"/>
              <p:cNvSpPr>
                <a:spLocks noChangeShapeType="1"/>
              </p:cNvSpPr>
              <p:nvPr/>
            </p:nvSpPr>
            <p:spPr bwMode="auto">
              <a:xfrm flipH="1">
                <a:off x="3563938" y="3357563"/>
                <a:ext cx="2873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86" name="Line 21"/>
              <p:cNvSpPr>
                <a:spLocks noChangeShapeType="1"/>
              </p:cNvSpPr>
              <p:nvPr/>
            </p:nvSpPr>
            <p:spPr bwMode="auto">
              <a:xfrm flipH="1">
                <a:off x="1692275" y="3357563"/>
                <a:ext cx="28733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87" name="Line 5"/>
              <p:cNvSpPr>
                <a:spLocks noChangeShapeType="1"/>
              </p:cNvSpPr>
              <p:nvPr/>
            </p:nvSpPr>
            <p:spPr bwMode="auto">
              <a:xfrm flipH="1" flipV="1">
                <a:off x="4500562" y="4652963"/>
                <a:ext cx="1847091" cy="4571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6381752" y="1357298"/>
            <a:ext cx="2928958" cy="57150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SzPct val="100000"/>
              <a:buFont typeface="Wingdings" pitchFamily="2" charset="2"/>
              <a:buNone/>
            </a:pPr>
            <a:r>
              <a:rPr lang="tr-TR" sz="1200" b="1" dirty="0" err="1" smtClean="0">
                <a:latin typeface="Arial" charset="0"/>
              </a:rPr>
              <a:t>Changes</a:t>
            </a:r>
            <a:r>
              <a:rPr lang="tr-TR" sz="1200" b="1" dirty="0" smtClean="0">
                <a:latin typeface="Arial" charset="0"/>
              </a:rPr>
              <a:t> in </a:t>
            </a:r>
            <a:r>
              <a:rPr lang="tr-TR" sz="1200" b="1" dirty="0" smtClean="0">
                <a:latin typeface="Arial" charset="0"/>
              </a:rPr>
              <a:t>TRA </a:t>
            </a:r>
            <a:r>
              <a:rPr lang="tr-TR" sz="1200" b="1" dirty="0" err="1" smtClean="0">
                <a:latin typeface="Arial" charset="0"/>
              </a:rPr>
              <a:t>records</a:t>
            </a:r>
            <a:endParaRPr lang="tr-TR" sz="1200" b="1" dirty="0" smtClean="0">
              <a:latin typeface="Arial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SzPct val="100000"/>
              <a:buFont typeface="Wingdings" pitchFamily="2" charset="2"/>
              <a:buNone/>
            </a:pPr>
            <a:endParaRPr lang="tr-TR" sz="1200" b="1" dirty="0" smtClean="0">
              <a:latin typeface="Arial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SzPct val="100000"/>
              <a:buFont typeface="Wingdings" pitchFamily="2" charset="2"/>
              <a:buNone/>
            </a:pPr>
            <a:r>
              <a:rPr lang="tr-TR" sz="1200" b="1" dirty="0" err="1" smtClean="0">
                <a:latin typeface="Arial" charset="0"/>
              </a:rPr>
              <a:t>Daily</a:t>
            </a:r>
            <a:r>
              <a:rPr lang="tr-TR" sz="1200" b="1" dirty="0" smtClean="0">
                <a:latin typeface="Arial" charset="0"/>
              </a:rPr>
              <a:t> </a:t>
            </a:r>
            <a:r>
              <a:rPr lang="tr-TR" sz="1200" b="1" dirty="0" err="1" smtClean="0">
                <a:latin typeface="Arial" charset="0"/>
              </a:rPr>
              <a:t>WebService</a:t>
            </a:r>
            <a:endParaRPr lang="tr-TR" sz="1200" b="1" dirty="0" smtClean="0">
              <a:latin typeface="Arial" charset="0"/>
            </a:endParaRPr>
          </a:p>
        </p:txBody>
      </p:sp>
      <p:sp>
        <p:nvSpPr>
          <p:cNvPr id="36" name="AutoShape 38"/>
          <p:cNvSpPr>
            <a:spLocks noChangeArrowheads="1"/>
          </p:cNvSpPr>
          <p:nvPr/>
        </p:nvSpPr>
        <p:spPr bwMode="auto">
          <a:xfrm rot="8557292">
            <a:off x="6380781" y="2174673"/>
            <a:ext cx="647700" cy="2159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30"/>
          <p:cNvSpPr>
            <a:spLocks noChangeArrowheads="1"/>
          </p:cNvSpPr>
          <p:nvPr/>
        </p:nvSpPr>
        <p:spPr bwMode="auto">
          <a:xfrm>
            <a:off x="7239009" y="4286256"/>
            <a:ext cx="2714644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SzPct val="100000"/>
            </a:pPr>
            <a:r>
              <a:rPr lang="tr-TR" sz="1200" b="1" dirty="0" err="1" smtClean="0">
                <a:latin typeface="Arial" charset="0"/>
              </a:rPr>
              <a:t>Local</a:t>
            </a:r>
            <a:r>
              <a:rPr lang="tr-TR" sz="1200" b="1" dirty="0" smtClean="0">
                <a:latin typeface="Arial" charset="0"/>
              </a:rPr>
              <a:t> </a:t>
            </a:r>
            <a:r>
              <a:rPr lang="tr-TR" sz="1200" b="1" dirty="0" err="1" smtClean="0">
                <a:latin typeface="Arial" charset="0"/>
              </a:rPr>
              <a:t>teams</a:t>
            </a:r>
            <a:r>
              <a:rPr lang="tr-TR" sz="1200" b="1" dirty="0" smtClean="0">
                <a:latin typeface="Arial" charset="0"/>
              </a:rPr>
              <a:t> at </a:t>
            </a:r>
            <a:r>
              <a:rPr lang="tr-TR" sz="1200" b="1" dirty="0" err="1" smtClean="0">
                <a:latin typeface="Arial" charset="0"/>
              </a:rPr>
              <a:t>the</a:t>
            </a:r>
            <a:r>
              <a:rPr lang="tr-TR" sz="1200" b="1" dirty="0" smtClean="0">
                <a:latin typeface="Arial" charset="0"/>
              </a:rPr>
              <a:t> </a:t>
            </a:r>
            <a:r>
              <a:rPr lang="tr-TR" sz="1200" b="1" dirty="0" err="1" smtClean="0">
                <a:latin typeface="Arial" charset="0"/>
              </a:rPr>
              <a:t>regional</a:t>
            </a:r>
            <a:r>
              <a:rPr lang="tr-TR" sz="1200" b="1" dirty="0" smtClean="0">
                <a:latin typeface="Arial" charset="0"/>
              </a:rPr>
              <a:t> </a:t>
            </a:r>
            <a:r>
              <a:rPr lang="tr-TR" sz="1200" b="1" dirty="0" err="1" smtClean="0">
                <a:latin typeface="Arial" charset="0"/>
              </a:rPr>
              <a:t>offices</a:t>
            </a:r>
            <a:r>
              <a:rPr lang="tr-TR" sz="1200" b="1" dirty="0" smtClean="0">
                <a:latin typeface="Arial" charset="0"/>
              </a:rPr>
              <a:t>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SzPct val="100000"/>
            </a:pPr>
            <a:r>
              <a:rPr lang="tr-TR" sz="1200" b="1" dirty="0" err="1" smtClean="0">
                <a:latin typeface="Arial" charset="0"/>
              </a:rPr>
              <a:t>for</a:t>
            </a:r>
            <a:r>
              <a:rPr lang="tr-TR" sz="1200" b="1" dirty="0" smtClean="0">
                <a:latin typeface="Arial" charset="0"/>
              </a:rPr>
              <a:t>  </a:t>
            </a:r>
            <a:r>
              <a:rPr lang="tr-TR" sz="1200" b="1" dirty="0" err="1" smtClean="0">
                <a:latin typeface="Arial" charset="0"/>
              </a:rPr>
              <a:t>main</a:t>
            </a:r>
            <a:r>
              <a:rPr lang="tr-TR" sz="1200" b="1" dirty="0" smtClean="0">
                <a:latin typeface="Arial" charset="0"/>
              </a:rPr>
              <a:t> </a:t>
            </a:r>
            <a:r>
              <a:rPr lang="tr-TR" sz="1200" b="1" dirty="0" err="1" smtClean="0">
                <a:latin typeface="Arial" charset="0"/>
              </a:rPr>
              <a:t>activity</a:t>
            </a:r>
            <a:r>
              <a:rPr lang="tr-TR" sz="1200" b="1" dirty="0" smtClean="0">
                <a:latin typeface="Arial" charset="0"/>
              </a:rPr>
              <a:t> </a:t>
            </a:r>
            <a:r>
              <a:rPr lang="tr-TR" sz="1200" b="1" dirty="0" err="1" smtClean="0">
                <a:latin typeface="Arial" charset="0"/>
              </a:rPr>
              <a:t>controls</a:t>
            </a:r>
            <a:endParaRPr lang="tr-TR" sz="12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CHALLENGES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4 Metin kutusu"/>
          <p:cNvSpPr txBox="1"/>
          <p:nvPr/>
        </p:nvSpPr>
        <p:spPr>
          <a:xfrm>
            <a:off x="809588" y="1500174"/>
            <a:ext cx="1035851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r-TR" dirty="0" err="1" smtClean="0"/>
              <a:t>Co</a:t>
            </a:r>
            <a:r>
              <a:rPr lang="tr-TR" dirty="0" smtClean="0"/>
              <a:t>-</a:t>
            </a:r>
            <a:r>
              <a:rPr lang="tr-TR" dirty="0" err="1" smtClean="0"/>
              <a:t>ordination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units</a:t>
            </a:r>
            <a:r>
              <a:rPr lang="tr-TR" dirty="0" smtClean="0"/>
              <a:t>/</a:t>
            </a:r>
            <a:r>
              <a:rPr lang="tr-TR" dirty="0" err="1" smtClean="0"/>
              <a:t>institutes</a:t>
            </a:r>
            <a:endParaRPr lang="tr-TR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E-mail </a:t>
            </a:r>
            <a:r>
              <a:rPr lang="tr-TR" sz="1600" b="1" dirty="0" err="1" smtClean="0">
                <a:solidFill>
                  <a:srgbClr val="002060"/>
                </a:solidFill>
              </a:rPr>
              <a:t>groups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between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contact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persons</a:t>
            </a:r>
            <a:r>
              <a:rPr lang="tr-TR" sz="1600" b="1" dirty="0" smtClean="0">
                <a:solidFill>
                  <a:srgbClr val="002060"/>
                </a:solidFill>
              </a:rPr>
              <a:t> at </a:t>
            </a:r>
            <a:r>
              <a:rPr lang="tr-TR" sz="1600" b="1" dirty="0" err="1" smtClean="0">
                <a:solidFill>
                  <a:srgbClr val="002060"/>
                </a:solidFill>
              </a:rPr>
              <a:t>each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organization</a:t>
            </a:r>
            <a:r>
              <a:rPr lang="tr-TR" sz="1600" b="1" dirty="0" smtClean="0">
                <a:solidFill>
                  <a:srgbClr val="002060"/>
                </a:solidFill>
              </a:rPr>
              <a:t>/</a:t>
            </a:r>
            <a:r>
              <a:rPr lang="tr-TR" sz="1600" b="1" dirty="0" err="1" smtClean="0">
                <a:solidFill>
                  <a:srgbClr val="002060"/>
                </a:solidFill>
              </a:rPr>
              <a:t>unit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 Project </a:t>
            </a:r>
            <a:r>
              <a:rPr lang="tr-TR" sz="1600" b="1" dirty="0" err="1" smtClean="0">
                <a:solidFill>
                  <a:srgbClr val="002060"/>
                </a:solidFill>
              </a:rPr>
              <a:t>management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tools</a:t>
            </a:r>
            <a:r>
              <a:rPr lang="tr-TR" sz="1600" b="1" dirty="0" smtClean="0">
                <a:solidFill>
                  <a:srgbClr val="002060"/>
                </a:solidFill>
              </a:rPr>
              <a:t> (</a:t>
            </a:r>
            <a:r>
              <a:rPr lang="tr-TR" sz="1600" b="1" dirty="0" err="1" smtClean="0">
                <a:solidFill>
                  <a:srgbClr val="002060"/>
                </a:solidFill>
              </a:rPr>
              <a:t>redmine</a:t>
            </a:r>
            <a:r>
              <a:rPr lang="tr-TR" sz="1600" b="1" dirty="0" smtClean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tr-TR" dirty="0" err="1" smtClean="0"/>
              <a:t>Dealing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large</a:t>
            </a:r>
            <a:r>
              <a:rPr lang="tr-TR" dirty="0" smtClean="0"/>
              <a:t> data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smtClean="0">
                <a:solidFill>
                  <a:srgbClr val="002060"/>
                </a:solidFill>
              </a:rPr>
              <a:t>SQL </a:t>
            </a:r>
            <a:r>
              <a:rPr lang="tr-TR" sz="1600" b="1" dirty="0" err="1" smtClean="0">
                <a:solidFill>
                  <a:srgbClr val="002060"/>
                </a:solidFill>
              </a:rPr>
              <a:t>to</a:t>
            </a:r>
            <a:r>
              <a:rPr lang="tr-TR" sz="1600" b="1" dirty="0" smtClean="0">
                <a:solidFill>
                  <a:srgbClr val="002060"/>
                </a:solidFill>
              </a:rPr>
              <a:t> PLSQL (SAS </a:t>
            </a:r>
            <a:r>
              <a:rPr lang="tr-TR" sz="1600" b="1" dirty="0" err="1" smtClean="0">
                <a:solidFill>
                  <a:srgbClr val="002060"/>
                </a:solidFill>
              </a:rPr>
              <a:t>to</a:t>
            </a:r>
            <a:r>
              <a:rPr lang="tr-TR" sz="1600" b="1" dirty="0" smtClean="0">
                <a:solidFill>
                  <a:srgbClr val="002060"/>
                </a:solidFill>
              </a:rPr>
              <a:t> TOAD</a:t>
            </a:r>
            <a:r>
              <a:rPr lang="tr-TR" sz="1600" b="1" dirty="0" smtClean="0">
                <a:solidFill>
                  <a:srgbClr val="002060"/>
                </a:solidFill>
              </a:rPr>
              <a:t>)</a:t>
            </a:r>
            <a:endParaRPr lang="tr-TR" sz="1600" b="1" dirty="0" smtClean="0">
              <a:solidFill>
                <a:srgbClr val="002060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err="1" smtClean="0">
                <a:solidFill>
                  <a:srgbClr val="002060"/>
                </a:solidFill>
              </a:rPr>
              <a:t>Megabytes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to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Terabytes</a:t>
            </a:r>
            <a:endParaRPr lang="tr-TR" sz="1600" b="1" dirty="0" smtClean="0">
              <a:solidFill>
                <a:srgbClr val="002060"/>
              </a:solidFill>
            </a:endParaRPr>
          </a:p>
          <a:p>
            <a:pPr marL="0" lvl="1">
              <a:lnSpc>
                <a:spcPct val="150000"/>
              </a:lnSpc>
              <a:buFont typeface="Wingdings" pitchFamily="2" charset="2"/>
              <a:buChar char="q"/>
            </a:pP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analyse</a:t>
            </a:r>
            <a:r>
              <a:rPr lang="tr-TR" dirty="0" smtClean="0"/>
              <a:t> </a:t>
            </a:r>
            <a:r>
              <a:rPr lang="tr-TR" dirty="0" err="1" smtClean="0"/>
              <a:t>techniques</a:t>
            </a:r>
            <a:endParaRPr lang="tr-TR" dirty="0" smtClean="0"/>
          </a:p>
          <a:p>
            <a:pPr marL="457176" lvl="2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 Data </a:t>
            </a:r>
            <a:r>
              <a:rPr lang="tr-TR" sz="1600" b="1" dirty="0" err="1" smtClean="0">
                <a:solidFill>
                  <a:srgbClr val="002060"/>
                </a:solidFill>
              </a:rPr>
              <a:t>validation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tools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were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created</a:t>
            </a:r>
            <a:endParaRPr lang="tr-TR" sz="1600" b="1" dirty="0" smtClean="0">
              <a:solidFill>
                <a:srgbClr val="002060"/>
              </a:solidFill>
            </a:endParaRPr>
          </a:p>
          <a:p>
            <a:pPr marL="457176" lvl="2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Different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consistency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checks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between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the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process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</a:p>
          <a:p>
            <a:pPr marL="457176" lvl="2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Priority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rules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were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updated</a:t>
            </a:r>
            <a:r>
              <a:rPr lang="tr-TR" sz="1600" b="1" dirty="0" smtClean="0">
                <a:solidFill>
                  <a:srgbClr val="002060"/>
                </a:solidFill>
              </a:rPr>
              <a:t> (</a:t>
            </a:r>
            <a:r>
              <a:rPr lang="tr-TR" sz="1600" b="1" dirty="0" err="1" smtClean="0">
                <a:solidFill>
                  <a:srgbClr val="002060"/>
                </a:solidFill>
              </a:rPr>
              <a:t>For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the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same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variables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compiled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from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different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sources</a:t>
            </a:r>
            <a:r>
              <a:rPr lang="tr-TR" sz="1600" b="1" dirty="0" smtClean="0">
                <a:solidFill>
                  <a:srgbClr val="002060"/>
                </a:solidFill>
              </a:rPr>
              <a:t>)</a:t>
            </a:r>
          </a:p>
          <a:p>
            <a:pPr marL="457176" lvl="2">
              <a:lnSpc>
                <a:spcPct val="150000"/>
              </a:lnSpc>
              <a:buFont typeface="Arial" pitchFamily="34" charset="0"/>
              <a:buChar char="•"/>
            </a:pP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Resistancy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rules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were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created</a:t>
            </a:r>
            <a:r>
              <a:rPr lang="tr-TR" sz="1600" b="1" dirty="0" smtClean="0">
                <a:solidFill>
                  <a:srgbClr val="002060"/>
                </a:solidFill>
              </a:rPr>
              <a:t>  </a:t>
            </a:r>
            <a:r>
              <a:rPr lang="tr-TR" sz="1600" b="1" dirty="0" err="1" smtClean="0">
                <a:solidFill>
                  <a:srgbClr val="002060"/>
                </a:solidFill>
              </a:rPr>
              <a:t>for</a:t>
            </a:r>
            <a:r>
              <a:rPr lang="tr-TR" sz="1600" b="1" dirty="0" smtClean="0">
                <a:solidFill>
                  <a:srgbClr val="002060"/>
                </a:solidFill>
              </a:rPr>
              <a:t> </a:t>
            </a:r>
            <a:r>
              <a:rPr lang="tr-TR" sz="1600" b="1" dirty="0" err="1" smtClean="0">
                <a:solidFill>
                  <a:srgbClr val="002060"/>
                </a:solidFill>
              </a:rPr>
              <a:t>updates</a:t>
            </a:r>
            <a:endParaRPr lang="tr-T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VARIABLES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AF76EC7-878D-40DB-A762-D319C02C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6A72-EF4D-4486-A23C-054FE2E2A8D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5 Diyagram"/>
          <p:cNvGraphicFramePr/>
          <p:nvPr/>
        </p:nvGraphicFramePr>
        <p:xfrm>
          <a:off x="1095340" y="1000108"/>
          <a:ext cx="9258334" cy="5195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127956027"/>
      </p:ext>
    </p:extLst>
  </p:cSld>
  <p:clrMapOvr>
    <a:masterClrMapping/>
  </p:clrMapOvr>
</p:sld>
</file>

<file path=ppt/theme/theme1.xml><?xml version="1.0" encoding="utf-8"?>
<a:theme xmlns:a="http://schemas.openxmlformats.org/drawingml/2006/main" name="SHOWEET-CORP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howeet theme">
  <a:themeElements>
    <a:clrScheme name="SHO-DARK PRO">
      <a:dk1>
        <a:srgbClr val="25252B"/>
      </a:dk1>
      <a:lt1>
        <a:sysClr val="window" lastClr="FFFFFF"/>
      </a:lt1>
      <a:dk2>
        <a:srgbClr val="404152"/>
      </a:dk2>
      <a:lt2>
        <a:srgbClr val="E7E6E6"/>
      </a:lt2>
      <a:accent1>
        <a:srgbClr val="08CF96"/>
      </a:accent1>
      <a:accent2>
        <a:srgbClr val="FDEF54"/>
      </a:accent2>
      <a:accent3>
        <a:srgbClr val="3598FE"/>
      </a:accent3>
      <a:accent4>
        <a:srgbClr val="EF3C77"/>
      </a:accent4>
      <a:accent5>
        <a:srgbClr val="FF9933"/>
      </a:accent5>
      <a:accent6>
        <a:srgbClr val="08CF96"/>
      </a:accent6>
      <a:hlink>
        <a:srgbClr val="08CF96"/>
      </a:hlink>
      <a:folHlink>
        <a:srgbClr val="08CF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78898</TotalTime>
  <Words>695</Words>
  <PresentationFormat>Özel</PresentationFormat>
  <Paragraphs>155</Paragraphs>
  <Slides>12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12</vt:i4>
      </vt:variant>
    </vt:vector>
  </HeadingPairs>
  <TitlesOfParts>
    <vt:vector size="14" baseType="lpstr">
      <vt:lpstr>SHOWEET-CORPO</vt:lpstr>
      <vt:lpstr>Showeet theme</vt:lpstr>
      <vt:lpstr>TURKISH  STATISTICAL BUSINESS REGISTERS SYSTEM</vt:lpstr>
      <vt:lpstr>outlIne</vt:lpstr>
      <vt:lpstr>HISTORY</vt:lpstr>
      <vt:lpstr>Old system (2006 – 2016)</vt:lpstr>
      <vt:lpstr>changes</vt:lpstr>
      <vt:lpstr>new system (2017 - )</vt:lpstr>
      <vt:lpstr>new system (2017 - )</vt:lpstr>
      <vt:lpstr>CHALLENGES</vt:lpstr>
      <vt:lpstr>VARIABLES</vt:lpstr>
      <vt:lpstr>Future works</vt:lpstr>
      <vt:lpstr>Future works (2)</vt:lpstr>
      <vt:lpstr>Slayt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 - PowerPoint Template</dc:title>
  <dc:creator>showeet.com</dc:creator>
  <dc:description>© Copyright Showeet.com</dc:description>
  <cp:lastModifiedBy>17966692972</cp:lastModifiedBy>
  <cp:revision>23</cp:revision>
  <dcterms:created xsi:type="dcterms:W3CDTF">2011-05-09T14:18:21Z</dcterms:created>
  <dcterms:modified xsi:type="dcterms:W3CDTF">2019-09-27T13:51:51Z</dcterms:modified>
  <cp:category>Templates</cp:category>
</cp:coreProperties>
</file>